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400" r:id="rId3"/>
    <p:sldId id="401" r:id="rId4"/>
    <p:sldId id="402" r:id="rId5"/>
    <p:sldId id="403" r:id="rId6"/>
    <p:sldId id="404" r:id="rId7"/>
    <p:sldId id="40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098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2F7E2-9174-49B8-9281-C8DBD8749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6184F-4A6A-4F89-9682-72D2DA7A4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1FEA1-9F2F-4DDF-B418-3888BDA68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32550-FA7E-4DB6-B8DB-C8F02B55B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1568F-FF22-4673-B5F4-273461855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39673-A895-4113-8615-DDE075DE4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D8AE8-95FA-4E55-893A-13A1D032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F6A05-B1C9-48C3-8F21-672F64BA0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B810-0EF3-410E-B45B-0A7EC7DA7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E4353-E497-4252-8924-4890E3ECC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5FA8E-5E57-4D48-A75A-494BF378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1842-4F18-4A7B-9E21-182631E31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58D12CE-2174-48E4-9671-7371A3C3A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Using Loops to Find</a:t>
            </a:r>
            <a:br>
              <a:rPr lang="en-US" dirty="0" smtClean="0"/>
            </a:br>
            <a:r>
              <a:rPr lang="en-US" dirty="0" smtClean="0"/>
              <a:t>Prime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prime number</a:t>
            </a:r>
            <a:r>
              <a:rPr lang="en-US" dirty="0" smtClean="0"/>
              <a:t> is a positive integer whose only factors are itself and 1</a:t>
            </a:r>
          </a:p>
          <a:p>
            <a:pPr lvl="1"/>
            <a:r>
              <a:rPr lang="en-US" dirty="0" smtClean="0"/>
              <a:t>The smallest prime number is 2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5 is prime, since its only factors are 1 and 5</a:t>
            </a:r>
          </a:p>
          <a:p>
            <a:pPr lvl="2"/>
            <a:r>
              <a:rPr lang="en-US" dirty="0" smtClean="0"/>
              <a:t>4 is not prime, since its factors are 1, 2, and 4</a:t>
            </a:r>
          </a:p>
          <a:p>
            <a:r>
              <a:rPr lang="en-US" dirty="0" smtClean="0"/>
              <a:t>Large prime numbers are very useful in </a:t>
            </a:r>
            <a:r>
              <a:rPr lang="en-US" b="1" dirty="0" smtClean="0"/>
              <a:t>cryptography</a:t>
            </a:r>
            <a:r>
              <a:rPr lang="en-US" dirty="0" smtClean="0"/>
              <a:t> (hiding of information)</a:t>
            </a:r>
          </a:p>
          <a:p>
            <a:pPr lvl="1"/>
            <a:r>
              <a:rPr lang="en-US" dirty="0" smtClean="0"/>
              <a:t>Every time you make a secure online purchase with a credit card, cryptography is involved!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determine if a number is prime</a:t>
            </a:r>
          </a:p>
          <a:p>
            <a:r>
              <a:rPr lang="en-US" dirty="0" smtClean="0"/>
              <a:t>Given a number </a:t>
            </a:r>
            <a:r>
              <a:rPr lang="en-US" i="1" dirty="0" smtClean="0"/>
              <a:t>n</a:t>
            </a:r>
            <a:r>
              <a:rPr lang="en-US" dirty="0" smtClean="0"/>
              <a:t>, here’s an algorithm to see whether </a:t>
            </a:r>
            <a:r>
              <a:rPr lang="en-US" i="1" dirty="0" smtClean="0"/>
              <a:t>n</a:t>
            </a:r>
            <a:r>
              <a:rPr lang="en-US" dirty="0" smtClean="0"/>
              <a:t> is prime: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Test all possible factors of </a:t>
            </a:r>
            <a:r>
              <a:rPr lang="en-US" i="1" dirty="0" smtClean="0"/>
              <a:t>n</a:t>
            </a:r>
            <a:r>
              <a:rPr lang="en-US" dirty="0" smtClean="0"/>
              <a:t>, from 2 up to </a:t>
            </a:r>
            <a:r>
              <a:rPr lang="en-US" i="1" dirty="0" smtClean="0"/>
              <a:t>n</a:t>
            </a:r>
            <a:r>
              <a:rPr lang="en-US" dirty="0" smtClean="0"/>
              <a:t> –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any of those factors work, then </a:t>
            </a:r>
            <a:r>
              <a:rPr lang="en-US" i="1" dirty="0" smtClean="0"/>
              <a:t>n</a:t>
            </a:r>
            <a:r>
              <a:rPr lang="en-US" dirty="0" smtClean="0"/>
              <a:t> is not prime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you go through the entire list of factors without finding any that work, then </a:t>
            </a:r>
            <a:r>
              <a:rPr lang="en-US" i="1" dirty="0" smtClean="0"/>
              <a:t>n</a:t>
            </a:r>
            <a:r>
              <a:rPr lang="en-US" dirty="0" smtClean="0"/>
              <a:t> is prime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primes: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9 prime?</a:t>
            </a:r>
          </a:p>
          <a:p>
            <a:pPr lvl="1"/>
            <a:r>
              <a:rPr lang="en-US" dirty="0" smtClean="0"/>
              <a:t>Check all possible factors between 2 and 8</a:t>
            </a:r>
          </a:p>
          <a:p>
            <a:pPr lvl="1"/>
            <a:r>
              <a:rPr lang="en-US" dirty="0" smtClean="0"/>
              <a:t>2 does not divide into 9</a:t>
            </a:r>
          </a:p>
          <a:p>
            <a:pPr lvl="1"/>
            <a:r>
              <a:rPr lang="en-US" dirty="0" smtClean="0"/>
              <a:t>3 does divide into 9</a:t>
            </a:r>
          </a:p>
          <a:p>
            <a:r>
              <a:rPr lang="en-US" dirty="0" smtClean="0"/>
              <a:t>Since we were able to find a factor, 9 is not prime!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primes: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5 prime?</a:t>
            </a:r>
          </a:p>
          <a:p>
            <a:pPr lvl="1"/>
            <a:r>
              <a:rPr lang="en-US" dirty="0" smtClean="0"/>
              <a:t>Check all possible factors between 2 and 4</a:t>
            </a:r>
          </a:p>
          <a:p>
            <a:pPr lvl="1"/>
            <a:r>
              <a:rPr lang="en-US" dirty="0" smtClean="0"/>
              <a:t>2 does not divide into 5</a:t>
            </a:r>
          </a:p>
          <a:p>
            <a:pPr lvl="1"/>
            <a:r>
              <a:rPr lang="en-US" dirty="0" smtClean="0"/>
              <a:t>3 does not divide into 5</a:t>
            </a:r>
          </a:p>
          <a:p>
            <a:pPr lvl="1"/>
            <a:r>
              <a:rPr lang="en-US" dirty="0" smtClean="0"/>
              <a:t>4 does not divide into 5</a:t>
            </a:r>
          </a:p>
          <a:p>
            <a:r>
              <a:rPr lang="en-US" dirty="0" smtClean="0"/>
              <a:t>Since we were not able to find a factor, 5 is prime!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to code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1905000"/>
            <a:ext cx="76930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(input(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"Enter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an integer greater than 1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: "))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f = 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while f &lt;= n – 1: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if n % f == 0: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f = f + 1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== True: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print(n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, "is prime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!")</a:t>
            </a:r>
            <a:endParaRPr lang="en-US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print(n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, "is not prime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!")</a:t>
            </a:r>
            <a:endParaRPr lang="en-US" b="1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2667000"/>
            <a:ext cx="3886200" cy="25908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The </a:t>
            </a:r>
            <a:r>
              <a:rPr lang="en-US" b="1" dirty="0" smtClean="0"/>
              <a:t>while</a:t>
            </a:r>
            <a:r>
              <a:rPr lang="en-US" dirty="0" smtClean="0"/>
              <a:t> loop is checking all the factors between 2 and </a:t>
            </a:r>
            <a:r>
              <a:rPr lang="en-US" i="1" dirty="0" smtClean="0"/>
              <a:t>n</a:t>
            </a:r>
            <a:r>
              <a:rPr lang="en-US" dirty="0" smtClean="0"/>
              <a:t> – 1 to see if any of them divide into </a:t>
            </a:r>
            <a:r>
              <a:rPr lang="en-US" i="1" dirty="0" smtClean="0"/>
              <a:t>n</a:t>
            </a:r>
            <a:r>
              <a:rPr lang="en-US" dirty="0" smtClean="0"/>
              <a:t>.  The variable </a:t>
            </a:r>
            <a:r>
              <a:rPr lang="en-US" i="1" dirty="0" smtClean="0"/>
              <a:t>f</a:t>
            </a:r>
            <a:r>
              <a:rPr lang="en-US" dirty="0" smtClean="0"/>
              <a:t> is used to store each factor as the loop runs.</a:t>
            </a:r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r>
              <a:rPr lang="en-US" dirty="0" smtClean="0"/>
              <a:t>If we find a factor that works, we set the variable </a:t>
            </a:r>
            <a:r>
              <a:rPr lang="en-US" b="1" dirty="0" err="1" smtClean="0"/>
              <a:t>isPrime</a:t>
            </a:r>
            <a:r>
              <a:rPr lang="en-US" dirty="0" smtClean="0"/>
              <a:t> to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to code: caution!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1905000"/>
            <a:ext cx="76930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f = 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while f &lt;= n – 1: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if n % f == 0: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else: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f = f + 1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2438400"/>
            <a:ext cx="3886200" cy="14478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This version of the loop would not work!  The value assigned into </a:t>
            </a:r>
            <a:r>
              <a:rPr lang="en-US" b="1" dirty="0" err="1" smtClean="0"/>
              <a:t>isPrime</a:t>
            </a:r>
            <a:r>
              <a:rPr lang="en-US" dirty="0" smtClean="0"/>
              <a:t> will depend on only the </a:t>
            </a:r>
            <a:r>
              <a:rPr lang="en-US" u="sng" dirty="0" smtClean="0"/>
              <a:t>last</a:t>
            </a:r>
            <a:r>
              <a:rPr lang="en-US" dirty="0" smtClean="0"/>
              <a:t> factor tested.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4602</TotalTime>
  <Words>372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Wingdings</vt:lpstr>
      <vt:lpstr>LeeModel1</vt:lpstr>
      <vt:lpstr>Using Loops to Find Prime Numbers</vt:lpstr>
      <vt:lpstr>Prime numbers</vt:lpstr>
      <vt:lpstr>Testing for primes</vt:lpstr>
      <vt:lpstr>Testing for primes: example 1</vt:lpstr>
      <vt:lpstr>Testing for primes: example 2</vt:lpstr>
      <vt:lpstr>Translating to code</vt:lpstr>
      <vt:lpstr>Translating to code: caution!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Kriangsiri Malasri</cp:lastModifiedBy>
  <cp:revision>356</cp:revision>
  <dcterms:created xsi:type="dcterms:W3CDTF">2007-01-30T15:49:58Z</dcterms:created>
  <dcterms:modified xsi:type="dcterms:W3CDTF">2014-04-07T21:43:28Z</dcterms:modified>
</cp:coreProperties>
</file>