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351" r:id="rId3"/>
    <p:sldId id="355" r:id="rId4"/>
    <p:sldId id="354" r:id="rId5"/>
    <p:sldId id="356" r:id="rId6"/>
    <p:sldId id="357" r:id="rId7"/>
    <p:sldId id="352" r:id="rId8"/>
    <p:sldId id="35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4D79F1-1AD1-43D5-8C65-BD1467F25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89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554C6-68DD-4244-96FA-E58C2E50D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8ACB-260B-43A2-AEA3-7E4CA6EB0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42C9-1BC6-4291-BF3D-EEF03D59B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A12E2-36ED-4C18-962D-212E2F908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EACEE-CF13-4D56-9CD7-5223BC5B3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2DFE7-E436-4210-9D7B-3C61F8E9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94DB4-025A-4F45-B646-AA0B120E5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28D59-049F-458E-BFBF-FF20C77E9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E138E-B645-4E72-8948-AF9063EB3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CFFF4-03CB-4C4A-A942-6765CAAC8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94B7C-98A5-47D6-B59D-29F7BD318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CF8007-E605-42FC-8DB8-87056217B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What Is Computer Science?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2219325"/>
            <a:ext cx="7693025" cy="4105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600" i="1" smtClean="0"/>
              <a:t>"Computer science is as much about computers as astronomy is about telescopes."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				- Edsgar Dijkstra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Computer science</a:t>
            </a:r>
          </a:p>
          <a:p>
            <a:pPr marL="0" indent="0" algn="ctr">
              <a:buNone/>
            </a:pPr>
            <a:r>
              <a:rPr lang="en-US" sz="3600" dirty="0" smtClean="0"/>
              <a:t>=</a:t>
            </a:r>
          </a:p>
          <a:p>
            <a:pPr marL="0" indent="0" algn="ctr">
              <a:buNone/>
            </a:pPr>
            <a:r>
              <a:rPr lang="en-US" sz="3600" dirty="0" smtClean="0"/>
              <a:t>How can we use computers to</a:t>
            </a:r>
            <a:br>
              <a:rPr lang="en-US" sz="3600" dirty="0" smtClean="0"/>
            </a:br>
            <a:r>
              <a:rPr lang="en-US" sz="3600" b="1" dirty="0" smtClean="0"/>
              <a:t>solve problems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41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problems?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6" y="2971800"/>
            <a:ext cx="6411087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2392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s2.dmcdn.net/LQdoD/1280x720-KZ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9770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30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Determining what problems can be solved with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Developing step-by-step instructions (</a:t>
            </a:r>
            <a:r>
              <a:rPr lang="en-US" b="1" dirty="0" smtClean="0"/>
              <a:t>algorithms</a:t>
            </a:r>
            <a:r>
              <a:rPr lang="en-US" dirty="0" smtClean="0"/>
              <a:t>) for solving these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Evaluating the efficiency of different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Expressing and implementing algorithms by using </a:t>
            </a:r>
            <a:r>
              <a:rPr lang="en-US" b="1" dirty="0" smtClean="0"/>
              <a:t>programming languages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Designing and building software that uses algorithms to solve real-world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… And many other things!</a:t>
            </a:r>
          </a:p>
        </p:txBody>
      </p:sp>
      <p:sp>
        <p:nvSpPr>
          <p:cNvPr id="4099" name="AutoShape 4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926388" cy="839788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In more detail, computer science is…</a:t>
            </a:r>
            <a:endParaRPr lang="en-GB" sz="3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science is NOT…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Designing computer hardware components</a:t>
            </a:r>
          </a:p>
          <a:p>
            <a:pPr eaLnBrk="1" hangingPunct="1"/>
            <a:r>
              <a:rPr lang="en-US" dirty="0" smtClean="0"/>
              <a:t>Building or repairing computers</a:t>
            </a:r>
          </a:p>
          <a:p>
            <a:pPr eaLnBrk="1" hangingPunct="1"/>
            <a:r>
              <a:rPr lang="en-US" dirty="0" smtClean="0"/>
              <a:t>Managing computer networks</a:t>
            </a:r>
          </a:p>
          <a:p>
            <a:pPr eaLnBrk="1" hangingPunct="1"/>
            <a:r>
              <a:rPr lang="en-US" dirty="0" smtClean="0"/>
              <a:t>Gaining expertise in using specific software (Windows, Linux, Office, Photoshop, etc.)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7162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Even though computer scientists aren't involved with designing computers, we should still have a basic understanding of how they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1270</TotalTime>
  <Words>126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LeeModel1</vt:lpstr>
      <vt:lpstr>What Is Computer Science?</vt:lpstr>
      <vt:lpstr>PowerPoint Presentation</vt:lpstr>
      <vt:lpstr>PowerPoint Presentation</vt:lpstr>
      <vt:lpstr>What kinds of problems?</vt:lpstr>
      <vt:lpstr>PowerPoint Presentation</vt:lpstr>
      <vt:lpstr>PowerPoint Presentation</vt:lpstr>
      <vt:lpstr>In more detail, computer science is…</vt:lpstr>
      <vt:lpstr>Computer science is NOT…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355</cp:revision>
  <dcterms:created xsi:type="dcterms:W3CDTF">2007-01-30T15:49:58Z</dcterms:created>
  <dcterms:modified xsi:type="dcterms:W3CDTF">2016-01-19T22:26:51Z</dcterms:modified>
</cp:coreProperties>
</file>