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347" r:id="rId4"/>
    <p:sldId id="348" r:id="rId5"/>
    <p:sldId id="356" r:id="rId6"/>
    <p:sldId id="357" r:id="rId7"/>
    <p:sldId id="358" r:id="rId8"/>
    <p:sldId id="349" r:id="rId9"/>
    <p:sldId id="350" r:id="rId10"/>
    <p:sldId id="351" r:id="rId11"/>
    <p:sldId id="352" r:id="rId12"/>
    <p:sldId id="353" r:id="rId13"/>
    <p:sldId id="354" r:id="rId14"/>
    <p:sldId id="35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6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54EB1-2593-4BB2-BF16-946E335E4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7724-A337-496F-AD8D-CEB8489B9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B992-9BD4-4F55-9D2D-739D7096C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E9F6-1BC3-43C7-AE68-7B0A6B426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5F99-DC45-4169-8FE9-2971B05B3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60212-0CB1-4F26-8796-F1C645D1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F991-A78B-47B5-9663-E1D3CCC51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913D4-313F-4BB7-8E7D-0AE9EE302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0DC2-0885-42A9-9A63-55141DE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24131-E389-47EA-816F-B2891BBF1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28BFA-F321-48BB-ACF1-F4D3CC79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F47C1-1A9C-4419-B6F7-5F213E79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11AB4E7-EEB0-4F37-9A30-E0F25B4F9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Program Input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93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get user input for the two numbers, storing it in 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variables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num2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num1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the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the second number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 the two numbers, and store the result in 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variable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num1 + num2</a:t>
            </a: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show the result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print("The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sum 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Calculator, version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29000"/>
            <a:ext cx="7620000" cy="9144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</a:t>
            </a:r>
            <a:r>
              <a:rPr lang="en-US" b="1" dirty="0"/>
              <a:t>float</a:t>
            </a:r>
            <a:r>
              <a:rPr lang="en-US" dirty="0"/>
              <a:t> around the </a:t>
            </a:r>
            <a:r>
              <a:rPr lang="en-US" b="1" dirty="0" smtClean="0"/>
              <a:t>input</a:t>
            </a:r>
            <a:r>
              <a:rPr lang="en-US" b="1" dirty="0"/>
              <a:t>()</a:t>
            </a:r>
            <a:r>
              <a:rPr lang="en-US" dirty="0"/>
              <a:t> tells Python to treat what it reads as </a:t>
            </a:r>
            <a:r>
              <a:rPr lang="en-US" b="1" dirty="0"/>
              <a:t>float</a:t>
            </a:r>
            <a:r>
              <a:rPr lang="en-US" dirty="0"/>
              <a:t> values rather than strings.  </a:t>
            </a:r>
            <a:r>
              <a:rPr lang="en-US" dirty="0" smtClean="0"/>
              <a:t>(You </a:t>
            </a:r>
            <a:r>
              <a:rPr lang="en-US" dirty="0"/>
              <a:t>can also do the same thing for </a:t>
            </a:r>
            <a:r>
              <a:rPr lang="en-US" b="1" dirty="0"/>
              <a:t>int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5334000"/>
            <a:ext cx="3276600" cy="1143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Why did we have to add 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r>
              <a:rPr lang="en-US" dirty="0" smtClean="0"/>
              <a:t> around the variable </a:t>
            </a:r>
            <a:r>
              <a:rPr lang="en-US" b="1" dirty="0" err="1" smtClean="0"/>
              <a:t>ans</a:t>
            </a:r>
            <a:r>
              <a:rPr lang="en-US" dirty="0" smtClean="0"/>
              <a:t> in the last </a:t>
            </a:r>
            <a:r>
              <a:rPr lang="en-US" b="1" dirty="0" smtClean="0"/>
              <a:t>print</a:t>
            </a:r>
            <a:r>
              <a:rPr lang="en-US" dirty="0" smtClean="0"/>
              <a:t> statement?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Suppose you’re working for an old-fashioned pizzeria that wants to modernize its ordering system.  Your boss wants a program that allows the user to enter information about an order and then automatically calculates the total cost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000" dirty="0" smtClean="0"/>
              <a:t>Pizzas cost $15 each</a:t>
            </a:r>
          </a:p>
          <a:p>
            <a:pPr lvl="1"/>
            <a:r>
              <a:rPr lang="en-US" sz="2000" dirty="0" smtClean="0"/>
              <a:t>Side items cost $4 each</a:t>
            </a:r>
          </a:p>
          <a:p>
            <a:pPr lvl="1"/>
            <a:r>
              <a:rPr lang="en-US" sz="2000" dirty="0" smtClean="0"/>
              <a:t>Beverages cost $1.50 each</a:t>
            </a:r>
          </a:p>
          <a:p>
            <a:pPr lvl="1"/>
            <a:r>
              <a:rPr lang="en-US" sz="2000" dirty="0" smtClean="0"/>
              <a:t>The Memphis sales tax (9.25%)</a:t>
            </a:r>
            <a:br>
              <a:rPr lang="en-US" sz="2000" dirty="0" smtClean="0"/>
            </a:br>
            <a:r>
              <a:rPr lang="en-US" sz="2000" dirty="0" smtClean="0"/>
              <a:t>should be added to the total</a:t>
            </a:r>
            <a:br>
              <a:rPr lang="en-US" sz="2000" dirty="0" smtClean="0"/>
            </a:br>
            <a:r>
              <a:rPr lang="en-US" sz="2000" dirty="0" smtClean="0"/>
              <a:t>order cost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038600"/>
            <a:ext cx="26670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638800" y="64008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Hungry yet?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panic!  Start by thinking about what information the program needs to calculate the order cost</a:t>
            </a:r>
          </a:p>
          <a:p>
            <a:pPr lvl="1"/>
            <a:r>
              <a:rPr lang="en-US" u="sng" dirty="0" smtClean="0"/>
              <a:t>Price</a:t>
            </a:r>
            <a:r>
              <a:rPr lang="en-US" dirty="0" smtClean="0"/>
              <a:t> of each item.  You already have that info!</a:t>
            </a:r>
          </a:p>
          <a:p>
            <a:pPr lvl="1"/>
            <a:r>
              <a:rPr lang="en-US" u="sng" dirty="0" smtClean="0"/>
              <a:t>Quantity</a:t>
            </a:r>
            <a:r>
              <a:rPr lang="en-US" dirty="0" smtClean="0"/>
              <a:t> of each item that the customer wants to buy.  You don’t know this until the order is actually entered, so let’s have the program read this information from the user using </a:t>
            </a:r>
            <a:r>
              <a:rPr lang="en-US" b="1" dirty="0" smtClean="0"/>
              <a:t>input</a:t>
            </a:r>
            <a:r>
              <a:rPr lang="en-US" b="1" dirty="0" smtClean="0"/>
              <a:t>()</a:t>
            </a:r>
            <a:r>
              <a:rPr lang="en-US" dirty="0" smtClean="0"/>
              <a:t>, and store it into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Once you know the price and quantity of each item, how do you compute the before-tax subtotal?</a:t>
            </a:r>
            <a:r>
              <a:rPr lang="en-US" smtClean="0"/>
              <a:t/>
            </a:r>
            <a:br>
              <a:rPr lang="en-US" smtClean="0"/>
            </a:br>
            <a:r>
              <a:rPr lang="en-US" sz="2000" b="1" smtClean="0"/>
              <a:t>(Number of pizzas) * (Price per pizza) +</a:t>
            </a:r>
            <a:br>
              <a:rPr lang="en-US" sz="2000" b="1" smtClean="0"/>
            </a:br>
            <a:r>
              <a:rPr lang="en-US" sz="2000" b="1" smtClean="0"/>
              <a:t>  (Number of side items) * (Price per side) +</a:t>
            </a:r>
            <a:br>
              <a:rPr lang="en-US" sz="2000" b="1" smtClean="0"/>
            </a:br>
            <a:r>
              <a:rPr lang="en-US" sz="2000" b="1" smtClean="0"/>
              <a:t>     (Number of beverages) * (Price per beverage)</a:t>
            </a:r>
          </a:p>
          <a:p>
            <a:r>
              <a:rPr lang="en-US" sz="2400" smtClean="0"/>
              <a:t>Once you know the subtotal, how do you compute the amount of tax?</a:t>
            </a:r>
            <a:br>
              <a:rPr lang="en-US" sz="2400" smtClean="0"/>
            </a:br>
            <a:r>
              <a:rPr lang="en-US" sz="2000" b="1" smtClean="0"/>
              <a:t>(Subtotal amount) * 0.0925</a:t>
            </a:r>
            <a:endParaRPr lang="en-US" sz="2400" b="1" smtClean="0"/>
          </a:p>
          <a:p>
            <a:r>
              <a:rPr lang="en-US" sz="2400" smtClean="0"/>
              <a:t>Once you know the amount of tax, how do you compute the final total?</a:t>
            </a:r>
            <a:br>
              <a:rPr lang="en-US" sz="2400" smtClean="0"/>
            </a:br>
            <a:r>
              <a:rPr lang="en-US" sz="2000" b="1" smtClean="0"/>
              <a:t>(Subtotal amount) + (Amount of tax)</a:t>
            </a:r>
            <a:endParaRPr lang="en-US" sz="2400" b="1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Putting it all together:  Your Python program needs to take these actions in this order: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Read user input for quantities of each item, and store it into variables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Calculate and display the order subtotal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Calculate and display the amount of tax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Calculate and display the final total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See the source code posted on eCourseware for the full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your programs interactive</a:t>
            </a:r>
            <a:endParaRPr lang="en-US" b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93025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At this point, your programs have no way of </a:t>
            </a:r>
            <a:r>
              <a:rPr lang="en-US" sz="2400" i="1" dirty="0" smtClean="0"/>
              <a:t>interacting</a:t>
            </a:r>
            <a:r>
              <a:rPr lang="en-US" sz="2400" dirty="0" smtClean="0"/>
              <a:t> with the user – they will always run with the statements and values listed in the source code</a:t>
            </a:r>
          </a:p>
          <a:p>
            <a:pPr lvl="1" eaLnBrk="1" hangingPunct="1"/>
            <a:r>
              <a:rPr lang="en-US" sz="2000" dirty="0" smtClean="0"/>
              <a:t>“Real” programs allow the user to affect how they run based on </a:t>
            </a:r>
            <a:r>
              <a:rPr lang="en-US" sz="2000" u="sng" dirty="0" smtClean="0"/>
              <a:t>user input as the program is running</a:t>
            </a:r>
          </a:p>
          <a:p>
            <a:pPr lvl="1" eaLnBrk="1" hangingPunct="1"/>
            <a:r>
              <a:rPr lang="en-US" sz="2000" u="sng" dirty="0" smtClean="0"/>
              <a:t>Example:</a:t>
            </a:r>
          </a:p>
          <a:p>
            <a:pPr lvl="2" eaLnBrk="1" hangingPunct="1"/>
            <a:r>
              <a:rPr lang="en-US" dirty="0" smtClean="0"/>
              <a:t>In a computer game (which is really just a very complex program), you might press a certain key to make your character move forward.  A different key would make him/her move backward.  Your key presses are inputs!</a:t>
            </a:r>
          </a:p>
          <a:p>
            <a:pPr lvl="2" eaLnBrk="1" hangingPunct="1"/>
            <a:r>
              <a:rPr lang="en-US" dirty="0" smtClean="0"/>
              <a:t>Imagine if every time you wanted to move forward instead of backward, you had to modify a value in the source code and run the entire thing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</a:t>
            </a:r>
            <a:r>
              <a:rPr lang="en-US" dirty="0" smtClean="0"/>
              <a:t>input</a:t>
            </a:r>
            <a:r>
              <a:rPr lang="en-US" dirty="0" smtClean="0"/>
              <a:t>() command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input</a:t>
            </a:r>
            <a:r>
              <a:rPr lang="en-US" sz="2400" b="1" dirty="0" smtClean="0"/>
              <a:t>()</a:t>
            </a:r>
            <a:r>
              <a:rPr lang="en-US" sz="2400" dirty="0" smtClean="0"/>
              <a:t> command allows a program to pause, wait for the user to type in something, then read the value that s/he just typed in</a:t>
            </a:r>
          </a:p>
          <a:p>
            <a:r>
              <a:rPr lang="en-US" sz="2400" dirty="0" smtClean="0"/>
              <a:t>You can </a:t>
            </a:r>
            <a:r>
              <a:rPr lang="en-US" sz="2400" dirty="0" smtClean="0"/>
              <a:t>store the user input into a variable, then </a:t>
            </a:r>
            <a:r>
              <a:rPr lang="en-US" sz="2400" dirty="0" smtClean="0"/>
              <a:t>use this value at a later point in the program</a:t>
            </a:r>
          </a:p>
          <a:p>
            <a:pPr lvl="1"/>
            <a:r>
              <a:rPr lang="en-US" sz="2000" dirty="0" smtClean="0"/>
              <a:t>This means your program can give different results based on what you typed in – your input affects how the program runs</a:t>
            </a:r>
            <a:r>
              <a:rPr lang="en-US" sz="2000" dirty="0" smtClean="0"/>
              <a:t>!</a:t>
            </a:r>
          </a:p>
          <a:p>
            <a:r>
              <a:rPr lang="en-US" sz="2400" dirty="0" smtClean="0"/>
              <a:t>If you include a string between the parentheses of </a:t>
            </a:r>
            <a:r>
              <a:rPr lang="en-US" sz="2400" b="1" dirty="0" smtClean="0"/>
              <a:t>input()</a:t>
            </a:r>
            <a:r>
              <a:rPr lang="en-US" sz="2400" dirty="0" smtClean="0"/>
              <a:t>, Python will print that string before waiting for user </a:t>
            </a:r>
            <a:r>
              <a:rPr lang="en-US" sz="2400" dirty="0" smtClean="0"/>
              <a:t>input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of </a:t>
            </a:r>
            <a:r>
              <a:rPr lang="en-US" dirty="0" smtClean="0"/>
              <a:t>input</a:t>
            </a:r>
            <a:r>
              <a:rPr lang="en-US" dirty="0" smtClean="0"/>
              <a:t>()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ask the user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enter his/her name, and store the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input into the variable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("What is your name? ")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 something similar for the variable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quest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quest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input("What is your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quest? ")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display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 personalized message based on what was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typed in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"Hello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"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 name +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".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wish you the best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luck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on "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 quest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"!")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of 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Here’s what you see when you first run the program: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program is pausing and waiting for your input!  Type your name and press Enter to proceed.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67000"/>
            <a:ext cx="7467600" cy="205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of 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program now advances to the second </a:t>
            </a:r>
            <a:r>
              <a:rPr lang="en-US" sz="2400" b="1" dirty="0" smtClean="0"/>
              <a:t>input()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Again, the program is pausing and waiting for your input!  Type a quest and press Enter to proceed.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971801"/>
            <a:ext cx="7586663" cy="208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of 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Finally, the program runs the last </a:t>
            </a:r>
            <a:r>
              <a:rPr lang="en-US" sz="2400" b="1" dirty="0" smtClean="0"/>
              <a:t>print</a:t>
            </a:r>
            <a:r>
              <a:rPr lang="en-US" sz="2400" dirty="0" smtClean="0"/>
              <a:t> statement and ends: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848600" cy="247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en-US" dirty="0" smtClean="0"/>
              <a:t>() always reads strings!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Whatever you read using </a:t>
            </a:r>
            <a:r>
              <a:rPr lang="en-US" b="1" dirty="0" smtClean="0"/>
              <a:t>input</a:t>
            </a:r>
            <a:r>
              <a:rPr lang="en-US" b="1" dirty="0" smtClean="0"/>
              <a:t>()</a:t>
            </a:r>
            <a:r>
              <a:rPr lang="en-US" dirty="0" smtClean="0"/>
              <a:t> is always treated as the </a:t>
            </a:r>
            <a:r>
              <a:rPr lang="en-US" b="1" dirty="0" err="1" smtClean="0"/>
              <a:t>str</a:t>
            </a:r>
            <a:r>
              <a:rPr lang="en-US" dirty="0" smtClean="0"/>
              <a:t> (string) data type</a:t>
            </a:r>
          </a:p>
          <a:p>
            <a:r>
              <a:rPr lang="en-US" dirty="0" smtClean="0"/>
              <a:t>This has serious implications when your program tries to read numbers from the user</a:t>
            </a:r>
          </a:p>
          <a:p>
            <a:r>
              <a:rPr lang="en-US" u="sng" dirty="0" smtClean="0"/>
              <a:t>Example:</a:t>
            </a:r>
            <a:r>
              <a:rPr lang="en-US" dirty="0" smtClean="0"/>
              <a:t> suppose you want to write a simple “calculator” program that will allow the user to enter two numbers, then find their sum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Calculator, version 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93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get user input for the two numbers, storing it in 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variables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num2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num1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("Enter the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input("Enter the second number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add the two numbers, and store the result in the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variable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num1 + num2</a:t>
            </a: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show the result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print("The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sum 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4343400"/>
            <a:ext cx="3810000" cy="1905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Try running this program and entering the values 1 and 2.  You should see the output</a:t>
            </a:r>
            <a:br>
              <a:rPr lang="en-US" dirty="0"/>
            </a:br>
            <a:r>
              <a:rPr lang="en-US" b="1" dirty="0"/>
              <a:t>The sum is: 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does this happen?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2450</TotalTime>
  <Words>868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LeeModel1</vt:lpstr>
      <vt:lpstr>Program Input</vt:lpstr>
      <vt:lpstr>Making your programs interactive</vt:lpstr>
      <vt:lpstr>Python’s input() command</vt:lpstr>
      <vt:lpstr>A simple example of input()</vt:lpstr>
      <vt:lpstr>A simple example of input()</vt:lpstr>
      <vt:lpstr>A simple example of input()</vt:lpstr>
      <vt:lpstr>A simple example of input()</vt:lpstr>
      <vt:lpstr>input() always reads strings!</vt:lpstr>
      <vt:lpstr>Calculator, version 1</vt:lpstr>
      <vt:lpstr>Calculator, version 2</vt:lpstr>
      <vt:lpstr>A more complex example</vt:lpstr>
      <vt:lpstr>A more complex example</vt:lpstr>
      <vt:lpstr>A more complex example</vt:lpstr>
      <vt:lpstr>A more complex example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281</cp:revision>
  <dcterms:created xsi:type="dcterms:W3CDTF">2007-01-30T15:49:58Z</dcterms:created>
  <dcterms:modified xsi:type="dcterms:W3CDTF">2014-02-24T22:21:54Z</dcterms:modified>
</cp:coreProperties>
</file>