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96" r:id="rId6"/>
    <p:sldId id="297" r:id="rId7"/>
    <p:sldId id="299" r:id="rId8"/>
    <p:sldId id="298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WNEY, AUSTIN" initials="DA" lastIdx="3" clrIdx="0">
    <p:extLst>
      <p:ext uri="{19B8F6BF-5375-455C-9EA6-DF929625EA0E}">
        <p15:presenceInfo xmlns:p15="http://schemas.microsoft.com/office/powerpoint/2012/main" userId="S::austindowney@sc.edu::f266037a-302d-4e65-ae3f-08629f90d52a" providerId="AD"/>
      </p:ext>
    </p:extLst>
  </p:cmAuthor>
  <p:cmAuthor id="2" name="PESKAR, JARRETT S" initials="PJS" lastIdx="1" clrIdx="1">
    <p:extLst>
      <p:ext uri="{19B8F6BF-5375-455C-9EA6-DF929625EA0E}">
        <p15:presenceInfo xmlns:p15="http://schemas.microsoft.com/office/powerpoint/2012/main" userId="PESKAR, JARRETT 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A4C77-0FF7-4058-857D-EDCF471F77CB}" v="176" dt="2021-06-08T19:11:49.483"/>
    <p1510:client id="{396E7C9C-C1B7-BC6C-0E10-C90ECF782A4A}" v="220" dt="2021-06-08T18:54:22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um, Jack" userId="fb0f5e99-99d2-4172-b873-6bf569e2c41d" providerId="ADAL" clId="{216A4C77-0FF7-4058-857D-EDCF471F77CB}"/>
    <pc:docChg chg="custSel modSld sldOrd">
      <pc:chgData name="Hannum, Jack" userId="fb0f5e99-99d2-4172-b873-6bf569e2c41d" providerId="ADAL" clId="{216A4C77-0FF7-4058-857D-EDCF471F77CB}" dt="2021-06-08T19:11:49.483" v="176" actId="12788"/>
      <pc:docMkLst>
        <pc:docMk/>
      </pc:docMkLst>
      <pc:sldChg chg="modSp mod">
        <pc:chgData name="Hannum, Jack" userId="fb0f5e99-99d2-4172-b873-6bf569e2c41d" providerId="ADAL" clId="{216A4C77-0FF7-4058-857D-EDCF471F77CB}" dt="2021-06-08T19:11:49.483" v="176" actId="12788"/>
        <pc:sldMkLst>
          <pc:docMk/>
          <pc:sldMk cId="3587006069" sldId="256"/>
        </pc:sldMkLst>
        <pc:spChg chg="mod">
          <ac:chgData name="Hannum, Jack" userId="fb0f5e99-99d2-4172-b873-6bf569e2c41d" providerId="ADAL" clId="{216A4C77-0FF7-4058-857D-EDCF471F77CB}" dt="2021-06-08T19:11:49.483" v="176" actId="12788"/>
          <ac:spMkLst>
            <pc:docMk/>
            <pc:sldMk cId="3587006069" sldId="256"/>
            <ac:spMk id="5" creationId="{BC74D507-9691-466D-AC21-ADACB690E989}"/>
          </ac:spMkLst>
        </pc:spChg>
      </pc:sldChg>
      <pc:sldChg chg="delSp modSp mod">
        <pc:chgData name="Hannum, Jack" userId="fb0f5e99-99d2-4172-b873-6bf569e2c41d" providerId="ADAL" clId="{216A4C77-0FF7-4058-857D-EDCF471F77CB}" dt="2021-06-08T19:11:26.735" v="170" actId="478"/>
        <pc:sldMkLst>
          <pc:docMk/>
          <pc:sldMk cId="4153706264" sldId="292"/>
        </pc:sldMkLst>
        <pc:spChg chg="del mod">
          <ac:chgData name="Hannum, Jack" userId="fb0f5e99-99d2-4172-b873-6bf569e2c41d" providerId="ADAL" clId="{216A4C77-0FF7-4058-857D-EDCF471F77CB}" dt="2021-06-08T19:11:26.735" v="170" actId="478"/>
          <ac:spMkLst>
            <pc:docMk/>
            <pc:sldMk cId="4153706264" sldId="292"/>
            <ac:spMk id="3" creationId="{BFE33949-114E-47C2-B3BA-CAAC0F61FED0}"/>
          </ac:spMkLst>
        </pc:spChg>
      </pc:sldChg>
      <pc:sldChg chg="addSp modSp mod">
        <pc:chgData name="Hannum, Jack" userId="fb0f5e99-99d2-4172-b873-6bf569e2c41d" providerId="ADAL" clId="{216A4C77-0FF7-4058-857D-EDCF471F77CB}" dt="2021-06-08T19:10:39.231" v="47" actId="20577"/>
        <pc:sldMkLst>
          <pc:docMk/>
          <pc:sldMk cId="2542766348" sldId="297"/>
        </pc:sldMkLst>
        <pc:spChg chg="mod">
          <ac:chgData name="Hannum, Jack" userId="fb0f5e99-99d2-4172-b873-6bf569e2c41d" providerId="ADAL" clId="{216A4C77-0FF7-4058-857D-EDCF471F77CB}" dt="2021-06-08T19:10:39.231" v="47" actId="20577"/>
          <ac:spMkLst>
            <pc:docMk/>
            <pc:sldMk cId="2542766348" sldId="297"/>
            <ac:spMk id="2" creationId="{B8406359-FD7F-40BC-8EEF-D1C93155CE82}"/>
          </ac:spMkLst>
        </pc:spChg>
        <pc:picChg chg="add mod">
          <ac:chgData name="Hannum, Jack" userId="fb0f5e99-99d2-4172-b873-6bf569e2c41d" providerId="ADAL" clId="{216A4C77-0FF7-4058-857D-EDCF471F77CB}" dt="2021-06-08T19:10:35.151" v="44" actId="1076"/>
          <ac:picMkLst>
            <pc:docMk/>
            <pc:sldMk cId="2542766348" sldId="297"/>
            <ac:picMk id="4" creationId="{E91378E2-43F2-4D0F-AFEF-2FBBACC1EE9F}"/>
          </ac:picMkLst>
        </pc:picChg>
        <pc:picChg chg="add mod">
          <ac:chgData name="Hannum, Jack" userId="fb0f5e99-99d2-4172-b873-6bf569e2c41d" providerId="ADAL" clId="{216A4C77-0FF7-4058-857D-EDCF471F77CB}" dt="2021-06-08T19:10:31.497" v="42" actId="1076"/>
          <ac:picMkLst>
            <pc:docMk/>
            <pc:sldMk cId="2542766348" sldId="297"/>
            <ac:picMk id="6" creationId="{511CCA6B-A953-468E-BD63-E5BF57780D54}"/>
          </ac:picMkLst>
        </pc:picChg>
      </pc:sldChg>
      <pc:sldChg chg="addSp modSp mod">
        <pc:chgData name="Hannum, Jack" userId="fb0f5e99-99d2-4172-b873-6bf569e2c41d" providerId="ADAL" clId="{216A4C77-0FF7-4058-857D-EDCF471F77CB}" dt="2021-06-08T19:11:22.623" v="169" actId="20577"/>
        <pc:sldMkLst>
          <pc:docMk/>
          <pc:sldMk cId="2844718599" sldId="298"/>
        </pc:sldMkLst>
        <pc:spChg chg="mod">
          <ac:chgData name="Hannum, Jack" userId="fb0f5e99-99d2-4172-b873-6bf569e2c41d" providerId="ADAL" clId="{216A4C77-0FF7-4058-857D-EDCF471F77CB}" dt="2021-06-08T19:09:29.790" v="27" actId="20577"/>
          <ac:spMkLst>
            <pc:docMk/>
            <pc:sldMk cId="2844718599" sldId="298"/>
            <ac:spMk id="2" creationId="{B8406359-FD7F-40BC-8EEF-D1C93155CE82}"/>
          </ac:spMkLst>
        </pc:spChg>
        <pc:spChg chg="add mod">
          <ac:chgData name="Hannum, Jack" userId="fb0f5e99-99d2-4172-b873-6bf569e2c41d" providerId="ADAL" clId="{216A4C77-0FF7-4058-857D-EDCF471F77CB}" dt="2021-06-08T19:11:22.623" v="169" actId="20577"/>
          <ac:spMkLst>
            <pc:docMk/>
            <pc:sldMk cId="2844718599" sldId="298"/>
            <ac:spMk id="3" creationId="{B7906740-6E0F-4E18-B998-2E895176154C}"/>
          </ac:spMkLst>
        </pc:spChg>
      </pc:sldChg>
      <pc:sldChg chg="addSp modSp mod ord">
        <pc:chgData name="Hannum, Jack" userId="fb0f5e99-99d2-4172-b873-6bf569e2c41d" providerId="ADAL" clId="{216A4C77-0FF7-4058-857D-EDCF471F77CB}" dt="2021-06-08T19:11:10.527" v="158" actId="20577"/>
        <pc:sldMkLst>
          <pc:docMk/>
          <pc:sldMk cId="3287519651" sldId="299"/>
        </pc:sldMkLst>
        <pc:spChg chg="mod">
          <ac:chgData name="Hannum, Jack" userId="fb0f5e99-99d2-4172-b873-6bf569e2c41d" providerId="ADAL" clId="{216A4C77-0FF7-4058-857D-EDCF471F77CB}" dt="2021-06-08T19:09:39.550" v="35" actId="20577"/>
          <ac:spMkLst>
            <pc:docMk/>
            <pc:sldMk cId="3287519651" sldId="299"/>
            <ac:spMk id="2" creationId="{B8406359-FD7F-40BC-8EEF-D1C93155CE82}"/>
          </ac:spMkLst>
        </pc:spChg>
        <pc:spChg chg="add mod">
          <ac:chgData name="Hannum, Jack" userId="fb0f5e99-99d2-4172-b873-6bf569e2c41d" providerId="ADAL" clId="{216A4C77-0FF7-4058-857D-EDCF471F77CB}" dt="2021-06-08T19:11:10.527" v="158" actId="20577"/>
          <ac:spMkLst>
            <pc:docMk/>
            <pc:sldMk cId="3287519651" sldId="299"/>
            <ac:spMk id="3" creationId="{7597189B-8036-4F16-B76E-C6F01917084A}"/>
          </ac:spMkLst>
        </pc:spChg>
      </pc:sldChg>
    </pc:docChg>
  </pc:docChgLst>
  <pc:docChgLst>
    <pc:chgData name="Priddy, Braden" userId="S::bpriddy@email.sc.edu::4aa10ff9-7bb2-4d2b-b437-b70924d4e6cb" providerId="AD" clId="Web-{396E7C9C-C1B7-BC6C-0E10-C90ECF782A4A}"/>
    <pc:docChg chg="addSld delSld modSld">
      <pc:chgData name="Priddy, Braden" userId="S::bpriddy@email.sc.edu::4aa10ff9-7bb2-4d2b-b437-b70924d4e6cb" providerId="AD" clId="Web-{396E7C9C-C1B7-BC6C-0E10-C90ECF782A4A}" dt="2021-06-08T18:54:22.291" v="128" actId="20577"/>
      <pc:docMkLst>
        <pc:docMk/>
      </pc:docMkLst>
      <pc:sldChg chg="modSp">
        <pc:chgData name="Priddy, Braden" userId="S::bpriddy@email.sc.edu::4aa10ff9-7bb2-4d2b-b437-b70924d4e6cb" providerId="AD" clId="Web-{396E7C9C-C1B7-BC6C-0E10-C90ECF782A4A}" dt="2021-06-08T18:43:08.367" v="69" actId="20577"/>
        <pc:sldMkLst>
          <pc:docMk/>
          <pc:sldMk cId="3587006069" sldId="256"/>
        </pc:sldMkLst>
        <pc:spChg chg="mod">
          <ac:chgData name="Priddy, Braden" userId="S::bpriddy@email.sc.edu::4aa10ff9-7bb2-4d2b-b437-b70924d4e6cb" providerId="AD" clId="Web-{396E7C9C-C1B7-BC6C-0E10-C90ECF782A4A}" dt="2021-06-08T18:43:08.367" v="69" actId="20577"/>
          <ac:spMkLst>
            <pc:docMk/>
            <pc:sldMk cId="3587006069" sldId="256"/>
            <ac:spMk id="2" creationId="{07AF9F61-B891-3944-9E22-503B0C38A722}"/>
          </ac:spMkLst>
        </pc:spChg>
        <pc:spChg chg="mod">
          <ac:chgData name="Priddy, Braden" userId="S::bpriddy@email.sc.edu::4aa10ff9-7bb2-4d2b-b437-b70924d4e6cb" providerId="AD" clId="Web-{396E7C9C-C1B7-BC6C-0E10-C90ECF782A4A}" dt="2021-06-08T18:35:57.933" v="37" actId="20577"/>
          <ac:spMkLst>
            <pc:docMk/>
            <pc:sldMk cId="3587006069" sldId="256"/>
            <ac:spMk id="5" creationId="{BC74D507-9691-466D-AC21-ADACB690E989}"/>
          </ac:spMkLst>
        </pc:spChg>
      </pc:sldChg>
      <pc:sldChg chg="del">
        <pc:chgData name="Priddy, Braden" userId="S::bpriddy@email.sc.edu::4aa10ff9-7bb2-4d2b-b437-b70924d4e6cb" providerId="AD" clId="Web-{396E7C9C-C1B7-BC6C-0E10-C90ECF782A4A}" dt="2021-06-08T18:31:55.552" v="0"/>
        <pc:sldMkLst>
          <pc:docMk/>
          <pc:sldMk cId="1159484518" sldId="290"/>
        </pc:sldMkLst>
      </pc:sldChg>
      <pc:sldChg chg="del">
        <pc:chgData name="Priddy, Braden" userId="S::bpriddy@email.sc.edu::4aa10ff9-7bb2-4d2b-b437-b70924d4e6cb" providerId="AD" clId="Web-{396E7C9C-C1B7-BC6C-0E10-C90ECF782A4A}" dt="2021-06-08T18:31:57.302" v="2"/>
        <pc:sldMkLst>
          <pc:docMk/>
          <pc:sldMk cId="2173111144" sldId="293"/>
        </pc:sldMkLst>
      </pc:sldChg>
      <pc:sldChg chg="del">
        <pc:chgData name="Priddy, Braden" userId="S::bpriddy@email.sc.edu::4aa10ff9-7bb2-4d2b-b437-b70924d4e6cb" providerId="AD" clId="Web-{396E7C9C-C1B7-BC6C-0E10-C90ECF782A4A}" dt="2021-06-08T18:31:56.365" v="1"/>
        <pc:sldMkLst>
          <pc:docMk/>
          <pc:sldMk cId="1653721809" sldId="294"/>
        </pc:sldMkLst>
      </pc:sldChg>
      <pc:sldChg chg="del">
        <pc:chgData name="Priddy, Braden" userId="S::bpriddy@email.sc.edu::4aa10ff9-7bb2-4d2b-b437-b70924d4e6cb" providerId="AD" clId="Web-{396E7C9C-C1B7-BC6C-0E10-C90ECF782A4A}" dt="2021-06-08T18:31:58.677" v="3"/>
        <pc:sldMkLst>
          <pc:docMk/>
          <pc:sldMk cId="3252848384" sldId="295"/>
        </pc:sldMkLst>
      </pc:sldChg>
      <pc:sldChg chg="addSp delSp modSp modNotes">
        <pc:chgData name="Priddy, Braden" userId="S::bpriddy@email.sc.edu::4aa10ff9-7bb2-4d2b-b437-b70924d4e6cb" providerId="AD" clId="Web-{396E7C9C-C1B7-BC6C-0E10-C90ECF782A4A}" dt="2021-06-08T18:54:22.291" v="128" actId="20577"/>
        <pc:sldMkLst>
          <pc:docMk/>
          <pc:sldMk cId="2949684057" sldId="296"/>
        </pc:sldMkLst>
        <pc:spChg chg="mod">
          <ac:chgData name="Priddy, Braden" userId="S::bpriddy@email.sc.edu::4aa10ff9-7bb2-4d2b-b437-b70924d4e6cb" providerId="AD" clId="Web-{396E7C9C-C1B7-BC6C-0E10-C90ECF782A4A}" dt="2021-06-08T18:43:29.633" v="71" actId="20577"/>
          <ac:spMkLst>
            <pc:docMk/>
            <pc:sldMk cId="2949684057" sldId="296"/>
            <ac:spMk id="2" creationId="{B8406359-FD7F-40BC-8EEF-D1C93155CE82}"/>
          </ac:spMkLst>
        </pc:spChg>
        <pc:spChg chg="add mod">
          <ac:chgData name="Priddy, Braden" userId="S::bpriddy@email.sc.edu::4aa10ff9-7bb2-4d2b-b437-b70924d4e6cb" providerId="AD" clId="Web-{396E7C9C-C1B7-BC6C-0E10-C90ECF782A4A}" dt="2021-06-08T18:54:22.291" v="128" actId="20577"/>
          <ac:spMkLst>
            <pc:docMk/>
            <pc:sldMk cId="2949684057" sldId="296"/>
            <ac:spMk id="3" creationId="{61B5EC89-E0AA-48EB-A1CE-052DEFBDDAAD}"/>
          </ac:spMkLst>
        </pc:spChg>
        <pc:spChg chg="del mod">
          <ac:chgData name="Priddy, Braden" userId="S::bpriddy@email.sc.edu::4aa10ff9-7bb2-4d2b-b437-b70924d4e6cb" providerId="AD" clId="Web-{396E7C9C-C1B7-BC6C-0E10-C90ECF782A4A}" dt="2021-06-08T18:32:07.146" v="10"/>
          <ac:spMkLst>
            <pc:docMk/>
            <pc:sldMk cId="2949684057" sldId="296"/>
            <ac:spMk id="6" creationId="{47EB6A35-447B-4F30-945A-FF3FA93EF408}"/>
          </ac:spMkLst>
        </pc:spChg>
        <pc:spChg chg="del">
          <ac:chgData name="Priddy, Braden" userId="S::bpriddy@email.sc.edu::4aa10ff9-7bb2-4d2b-b437-b70924d4e6cb" providerId="AD" clId="Web-{396E7C9C-C1B7-BC6C-0E10-C90ECF782A4A}" dt="2021-06-08T18:32:05.099" v="8"/>
          <ac:spMkLst>
            <pc:docMk/>
            <pc:sldMk cId="2949684057" sldId="296"/>
            <ac:spMk id="9" creationId="{B50E30BC-BA0A-4595-A207-ED5C1BE0FCA4}"/>
          </ac:spMkLst>
        </pc:spChg>
        <pc:picChg chg="del">
          <ac:chgData name="Priddy, Braden" userId="S::bpriddy@email.sc.edu::4aa10ff9-7bb2-4d2b-b437-b70924d4e6cb" providerId="AD" clId="Web-{396E7C9C-C1B7-BC6C-0E10-C90ECF782A4A}" dt="2021-06-08T18:32:04.318" v="7"/>
          <ac:picMkLst>
            <pc:docMk/>
            <pc:sldMk cId="2949684057" sldId="296"/>
            <ac:picMk id="5" creationId="{2ADA718A-B640-49A3-8CDA-326BAF5CB0AC}"/>
          </ac:picMkLst>
        </pc:picChg>
      </pc:sldChg>
      <pc:sldChg chg="modSp add replId">
        <pc:chgData name="Priddy, Braden" userId="S::bpriddy@email.sc.edu::4aa10ff9-7bb2-4d2b-b437-b70924d4e6cb" providerId="AD" clId="Web-{396E7C9C-C1B7-BC6C-0E10-C90ECF782A4A}" dt="2021-06-08T18:34:10.649" v="30" actId="20577"/>
        <pc:sldMkLst>
          <pc:docMk/>
          <pc:sldMk cId="2542766348" sldId="297"/>
        </pc:sldMkLst>
        <pc:spChg chg="mod">
          <ac:chgData name="Priddy, Braden" userId="S::bpriddy@email.sc.edu::4aa10ff9-7bb2-4d2b-b437-b70924d4e6cb" providerId="AD" clId="Web-{396E7C9C-C1B7-BC6C-0E10-C90ECF782A4A}" dt="2021-06-08T18:34:10.649" v="30" actId="20577"/>
          <ac:spMkLst>
            <pc:docMk/>
            <pc:sldMk cId="2542766348" sldId="297"/>
            <ac:spMk id="2" creationId="{B8406359-FD7F-40BC-8EEF-D1C93155CE82}"/>
          </ac:spMkLst>
        </pc:spChg>
      </pc:sldChg>
      <pc:sldChg chg="add del replId">
        <pc:chgData name="Priddy, Braden" userId="S::bpriddy@email.sc.edu::4aa10ff9-7bb2-4d2b-b437-b70924d4e6cb" providerId="AD" clId="Web-{396E7C9C-C1B7-BC6C-0E10-C90ECF782A4A}" dt="2021-06-08T18:32:09.396" v="11"/>
        <pc:sldMkLst>
          <pc:docMk/>
          <pc:sldMk cId="3847581704" sldId="297"/>
        </pc:sldMkLst>
      </pc:sldChg>
      <pc:sldChg chg="modSp add replId">
        <pc:chgData name="Priddy, Braden" userId="S::bpriddy@email.sc.edu::4aa10ff9-7bb2-4d2b-b437-b70924d4e6cb" providerId="AD" clId="Web-{396E7C9C-C1B7-BC6C-0E10-C90ECF782A4A}" dt="2021-06-08T18:34:15.087" v="31" actId="20577"/>
        <pc:sldMkLst>
          <pc:docMk/>
          <pc:sldMk cId="2844718599" sldId="298"/>
        </pc:sldMkLst>
        <pc:spChg chg="mod">
          <ac:chgData name="Priddy, Braden" userId="S::bpriddy@email.sc.edu::4aa10ff9-7bb2-4d2b-b437-b70924d4e6cb" providerId="AD" clId="Web-{396E7C9C-C1B7-BC6C-0E10-C90ECF782A4A}" dt="2021-06-08T18:34:15.087" v="31" actId="20577"/>
          <ac:spMkLst>
            <pc:docMk/>
            <pc:sldMk cId="2844718599" sldId="298"/>
            <ac:spMk id="2" creationId="{B8406359-FD7F-40BC-8EEF-D1C93155CE82}"/>
          </ac:spMkLst>
        </pc:spChg>
      </pc:sldChg>
      <pc:sldChg chg="add del replId">
        <pc:chgData name="Priddy, Braden" userId="S::bpriddy@email.sc.edu::4aa10ff9-7bb2-4d2b-b437-b70924d4e6cb" providerId="AD" clId="Web-{396E7C9C-C1B7-BC6C-0E10-C90ECF782A4A}" dt="2021-06-08T18:32:10.240" v="12"/>
        <pc:sldMkLst>
          <pc:docMk/>
          <pc:sldMk cId="2956129105" sldId="298"/>
        </pc:sldMkLst>
      </pc:sldChg>
      <pc:sldChg chg="add del replId">
        <pc:chgData name="Priddy, Braden" userId="S::bpriddy@email.sc.edu::4aa10ff9-7bb2-4d2b-b437-b70924d4e6cb" providerId="AD" clId="Web-{396E7C9C-C1B7-BC6C-0E10-C90ECF782A4A}" dt="2021-06-08T18:32:10.881" v="13"/>
        <pc:sldMkLst>
          <pc:docMk/>
          <pc:sldMk cId="2572514486" sldId="299"/>
        </pc:sldMkLst>
      </pc:sldChg>
      <pc:sldChg chg="add replId">
        <pc:chgData name="Priddy, Braden" userId="S::bpriddy@email.sc.edu::4aa10ff9-7bb2-4d2b-b437-b70924d4e6cb" providerId="AD" clId="Web-{396E7C9C-C1B7-BC6C-0E10-C90ECF782A4A}" dt="2021-06-08T18:33:27.742" v="23"/>
        <pc:sldMkLst>
          <pc:docMk/>
          <pc:sldMk cId="3287519651" sldId="2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US"/>
              <a:t>For speed control of an induction motor, the variable under control are the phase voltages. Typically, feedback control requires the measurement of the control variable, which is subtracted from a reference, creating an error signal that can be fed to a controller.</a:t>
            </a:r>
          </a:p>
          <a:p>
            <a:pPr marL="285750" indent="-285750">
              <a:buFont typeface="Arial,Sans-Serif"/>
              <a:buChar char="•"/>
            </a:pP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US"/>
              <a:t>In the motor control context, however, the phase voltages typically are not measured due to the expense and complexity of doing so. Rotor speed is a much more easily measured quantity, and this is typically what is measured in practical applications of electric motors. </a:t>
            </a:r>
          </a:p>
          <a:p>
            <a:pPr marL="285750" indent="-285750">
              <a:buFont typeface="Arial,Sans-Serif"/>
              <a:buChar char="•"/>
            </a:pP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US"/>
              <a:t>To generate the error signal required for feedback control of the motor, a model relating rotor speed to phase voltage can be employed. </a:t>
            </a:r>
          </a:p>
          <a:p>
            <a:pPr marL="285750" indent="-285750">
              <a:buFont typeface="Arial,Sans-Serif"/>
              <a:buChar char="•"/>
            </a:pP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US"/>
              <a:t>The creation of a data-driven model between rotor speed and phase voltage is the objective of this project.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1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/>
          <a:lstStyle>
            <a:lvl1pPr algn="ctr">
              <a:defRPr sz="6000">
                <a:latin typeface="Impact" panose="020B080603090205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University of South Carolina logo.">
            <a:extLst>
              <a:ext uri="{FF2B5EF4-FFF2-40B4-BE49-F238E27FC236}">
                <a16:creationId xmlns:a16="http://schemas.microsoft.com/office/drawing/2014/main" id="{C81DC1BB-A980-8448-BB01-0788DE434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9370" y="4429919"/>
            <a:ext cx="3173260" cy="211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56521"/>
            <a:ext cx="10515600" cy="2187986"/>
          </a:xfrm>
        </p:spPr>
        <p:txBody>
          <a:bodyPr anchor="t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Name</a:t>
            </a:r>
          </a:p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Email</a:t>
            </a:r>
          </a:p>
        </p:txBody>
      </p:sp>
      <p:pic>
        <p:nvPicPr>
          <p:cNvPr id="12" name="Picture 11" descr="University of South Carolina logo.">
            <a:extLst>
              <a:ext uri="{FF2B5EF4-FFF2-40B4-BE49-F238E27FC236}">
                <a16:creationId xmlns:a16="http://schemas.microsoft.com/office/drawing/2014/main" id="{33EDFD73-0710-2244-860D-4BA6234A0E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25947" y="5555415"/>
            <a:ext cx="2892287" cy="12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017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C64B-5CD5-7341-B6E0-9B4F677F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8467-A91D-B840-9781-A402C93E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6502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E802-B46A-204D-94D4-E50D913A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812B-2A55-D049-A1C2-A4C973AC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8766B-6B24-3B45-B55F-3D85F881F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7F728-2418-1540-9191-5FDFA36D8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48585-BFC1-9148-A0B5-07C83C2F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371BF-1A9F-5641-95DB-6C0FE67B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21846-D4EB-5949-B8F3-E4009916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2834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C8BA86-4F41-AF40-BBD9-45DCB3C3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3883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991BC-E157-B340-860E-81A4EBD0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805CF-1707-5749-8109-20FA4495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05644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54A1-6207-5141-AAB1-9A7630DA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F95B-0887-9F4F-BA1C-0B9CBE5A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15B1-8A32-AB43-82F2-51A60BC2E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D973-68F9-5B46-A3D8-B7AF20B0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A68CE-A588-FE4D-9C1E-5BE4A1A8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5185-7056-B946-8F27-7890BB2A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AF3B6-3151-9346-B00D-EBED7ED7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EF208-3C62-3840-A816-A69F27E0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C1DD0-6624-6048-953E-41055A0D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C492C-9027-2B43-9637-56046A0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6896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University of South Carolina logo.">
            <a:extLst>
              <a:ext uri="{FF2B5EF4-FFF2-40B4-BE49-F238E27FC236}">
                <a16:creationId xmlns:a16="http://schemas.microsoft.com/office/drawing/2014/main" id="{6A0032F1-0121-BE4C-B781-236291AD79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6753" t="32288" r="7080" b="30327"/>
          <a:stretch/>
        </p:blipFill>
        <p:spPr>
          <a:xfrm>
            <a:off x="9022846" y="5946775"/>
            <a:ext cx="2695388" cy="48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983" y="620844"/>
            <a:ext cx="10398034" cy="2387600"/>
          </a:xfrm>
        </p:spPr>
        <p:txBody>
          <a:bodyPr>
            <a:normAutofit/>
          </a:bodyPr>
          <a:lstStyle/>
          <a:p>
            <a:r>
              <a:rPr lang="en-US">
                <a:latin typeface="Impact"/>
              </a:rPr>
              <a:t>Machine learning to predict an inverter's phase voltage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C74D507-9691-466D-AC21-ADACB690E989}"/>
              </a:ext>
            </a:extLst>
          </p:cNvPr>
          <p:cNvSpPr txBox="1">
            <a:spLocks/>
          </p:cNvSpPr>
          <p:nvPr/>
        </p:nvSpPr>
        <p:spPr>
          <a:xfrm>
            <a:off x="4890144" y="3849557"/>
            <a:ext cx="2411712" cy="4591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cs typeface="Arial"/>
              </a:rPr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6359-FD7F-40BC-8EEF-D1C93155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Impact"/>
              </a:rPr>
              <a:t>introduction</a:t>
            </a: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5EC89-E0AA-48EB-A1CE-052DEFBDDAAD}"/>
              </a:ext>
            </a:extLst>
          </p:cNvPr>
          <p:cNvSpPr txBox="1"/>
          <p:nvPr/>
        </p:nvSpPr>
        <p:spPr>
          <a:xfrm>
            <a:off x="840059" y="1830842"/>
            <a:ext cx="1012551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For speed control of an induction motor, the variable under control are the phase voltages. Typically, feedback control requires the measurement of the control variable, which is subtracted from a reference, creating an error signal that can be fed to a controller.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 the motor control context, however, the phase voltages typically are not measured due to the expense and complexity of doing so. Rotor speed is a much more easily measured quantity, and this is typically what is measured in practical applications of electric motors. 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To generate the error signal required for feedback control of the motor, a model relating rotor speed to phase voltage can be employed. 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Data-driven model to predict phase voltage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68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6359-FD7F-40BC-8EEF-D1C93155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378E2-43F2-4D0F-AFEF-2FBBACC1E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33" y="1690688"/>
            <a:ext cx="5464468" cy="3886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1CCA6B-A953-468E-BD63-E5BF57780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417" y="1690688"/>
            <a:ext cx="5368492" cy="38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6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6359-FD7F-40BC-8EEF-D1C93155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Impact"/>
              </a:rPr>
              <a:t>Target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7189B-8036-4F16-B76E-C6F01917084A}"/>
              </a:ext>
            </a:extLst>
          </p:cNvPr>
          <p:cNvSpPr txBox="1"/>
          <p:nvPr/>
        </p:nvSpPr>
        <p:spPr>
          <a:xfrm>
            <a:off x="840059" y="1830842"/>
            <a:ext cx="10125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Predict Phase Voltages Instead of Measuring them</a:t>
            </a:r>
          </a:p>
        </p:txBody>
      </p:sp>
    </p:spTree>
    <p:extLst>
      <p:ext uri="{BB962C8B-B14F-4D97-AF65-F5344CB8AC3E}">
        <p14:creationId xmlns:p14="http://schemas.microsoft.com/office/powerpoint/2010/main" val="328751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6359-FD7F-40BC-8EEF-D1C93155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Projected procedure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06740-6E0F-4E18-B998-2E895176154C}"/>
              </a:ext>
            </a:extLst>
          </p:cNvPr>
          <p:cNvSpPr txBox="1"/>
          <p:nvPr/>
        </p:nvSpPr>
        <p:spPr>
          <a:xfrm>
            <a:off x="840059" y="1830842"/>
            <a:ext cx="10125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84471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CE0D-882B-4D60-BF97-A315361D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40" y="2332489"/>
            <a:ext cx="10515600" cy="2187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Impact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6264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fsc_ppt_substitute_fonts_wide" id="{F153B7F8-B746-496F-BDE9-5CA0DD28E778}" vid="{B319258F-4841-4833-B95D-83E2BE5DB6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7ED87455F6DB40858A46E14E5F9850" ma:contentTypeVersion="12" ma:contentTypeDescription="Create a new document." ma:contentTypeScope="" ma:versionID="be56b0a091c77aacf7772881c94f3cc9">
  <xsd:schema xmlns:xsd="http://www.w3.org/2001/XMLSchema" xmlns:xs="http://www.w3.org/2001/XMLSchema" xmlns:p="http://schemas.microsoft.com/office/2006/metadata/properties" xmlns:ns3="a89d76ab-4109-4766-8cc0-531919fcda41" xmlns:ns4="323e78f5-cf67-4a9e-b1f5-609515c87c55" targetNamespace="http://schemas.microsoft.com/office/2006/metadata/properties" ma:root="true" ma:fieldsID="646837a3ffdb56eb06f0fb2a670333fb" ns3:_="" ns4:_="">
    <xsd:import namespace="a89d76ab-4109-4766-8cc0-531919fcda41"/>
    <xsd:import namespace="323e78f5-cf67-4a9e-b1f5-609515c87c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9d76ab-4109-4766-8cc0-531919fcda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e78f5-cf67-4a9e-b1f5-609515c87c5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84E7DF-54D1-4635-A81D-6F7FD0E6AE6F}">
  <ds:schemaRefs>
    <ds:schemaRef ds:uri="323e78f5-cf67-4a9e-b1f5-609515c87c55"/>
    <ds:schemaRef ds:uri="a89d76ab-4109-4766-8cc0-531919fcd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84267F8-8B26-4D3F-9790-F86306D7ED3E}">
  <ds:schemaRefs>
    <ds:schemaRef ds:uri="323e78f5-cf67-4a9e-b1f5-609515c87c55"/>
    <ds:schemaRef ds:uri="a89d76ab-4109-4766-8cc0-531919fcda4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957644-47A3-41A2-8D34-4F916DBE54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TAC</Template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UofSC Simple Theme</vt:lpstr>
      <vt:lpstr>Machine learning to predict an inverter's phase voltage</vt:lpstr>
      <vt:lpstr>introduction</vt:lpstr>
      <vt:lpstr>DATASET</vt:lpstr>
      <vt:lpstr>Target</vt:lpstr>
      <vt:lpstr>Projected procedure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 DATA ON CONCRETE</dc:title>
  <dc:creator>OGUNNIYI, EMMANUEL</dc:creator>
  <cp:revision>1</cp:revision>
  <dcterms:created xsi:type="dcterms:W3CDTF">2021-04-19T15:10:31Z</dcterms:created>
  <dcterms:modified xsi:type="dcterms:W3CDTF">2021-06-08T19:11:51Z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0x010100877ED87455F6DB40858A46E14E5F9850</vt:lpwstr>
  </property>
</Properties>
</file>