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98" r:id="rId3"/>
    <p:sldId id="322" r:id="rId4"/>
    <p:sldId id="326" r:id="rId5"/>
    <p:sldId id="323" r:id="rId6"/>
    <p:sldId id="336" r:id="rId7"/>
    <p:sldId id="379" r:id="rId8"/>
    <p:sldId id="333" r:id="rId9"/>
    <p:sldId id="334" r:id="rId10"/>
    <p:sldId id="337" r:id="rId11"/>
    <p:sldId id="341" r:id="rId12"/>
    <p:sldId id="339" r:id="rId13"/>
    <p:sldId id="343" r:id="rId14"/>
    <p:sldId id="344" r:id="rId15"/>
    <p:sldId id="345" r:id="rId16"/>
    <p:sldId id="346" r:id="rId17"/>
    <p:sldId id="347" r:id="rId18"/>
    <p:sldId id="348" r:id="rId19"/>
    <p:sldId id="342" r:id="rId20"/>
    <p:sldId id="352" r:id="rId21"/>
    <p:sldId id="353" r:id="rId22"/>
    <p:sldId id="358" r:id="rId23"/>
    <p:sldId id="355" r:id="rId24"/>
    <p:sldId id="356" r:id="rId25"/>
    <p:sldId id="354" r:id="rId26"/>
    <p:sldId id="349" r:id="rId27"/>
    <p:sldId id="350" r:id="rId28"/>
    <p:sldId id="351" r:id="rId29"/>
    <p:sldId id="360" r:id="rId30"/>
    <p:sldId id="361" r:id="rId31"/>
    <p:sldId id="359" r:id="rId32"/>
    <p:sldId id="362" r:id="rId33"/>
    <p:sldId id="363" r:id="rId34"/>
    <p:sldId id="364" r:id="rId35"/>
    <p:sldId id="368" r:id="rId36"/>
    <p:sldId id="372" r:id="rId37"/>
    <p:sldId id="365" r:id="rId38"/>
    <p:sldId id="369" r:id="rId39"/>
    <p:sldId id="370" r:id="rId40"/>
    <p:sldId id="383" r:id="rId41"/>
    <p:sldId id="366" r:id="rId42"/>
    <p:sldId id="375" r:id="rId43"/>
    <p:sldId id="373" r:id="rId44"/>
    <p:sldId id="371" r:id="rId45"/>
    <p:sldId id="374" r:id="rId46"/>
    <p:sldId id="376" r:id="rId47"/>
    <p:sldId id="377" r:id="rId48"/>
    <p:sldId id="378" r:id="rId49"/>
    <p:sldId id="381" r:id="rId50"/>
    <p:sldId id="380" r:id="rId51"/>
    <p:sldId id="382" r:id="rId52"/>
    <p:sldId id="33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E79B2-6EFE-4BA4-9D36-A17076C75278}" v="87" dt="2024-01-04T02:13:48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46" autoAdjust="0"/>
  </p:normalViewPr>
  <p:slideViewPr>
    <p:cSldViewPr snapToGrid="0">
      <p:cViewPr varScale="1">
        <p:scale>
          <a:sx n="97" d="100"/>
          <a:sy n="97" d="100"/>
        </p:scale>
        <p:origin x="8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eon Wong" userId="6a6fb664-499b-4396-8c93-53d6c9eb1a86" providerId="ADAL" clId="{76632760-21E0-4F70-8FAD-96A51E680B3C}"/>
    <pc:docChg chg="custSel addSld modSld">
      <pc:chgData name="Simeon Wong" userId="6a6fb664-499b-4396-8c93-53d6c9eb1a86" providerId="ADAL" clId="{76632760-21E0-4F70-8FAD-96A51E680B3C}" dt="2024-01-02T21:19:26.795" v="624" actId="20577"/>
      <pc:docMkLst>
        <pc:docMk/>
      </pc:docMkLst>
      <pc:sldChg chg="modSp mod">
        <pc:chgData name="Simeon Wong" userId="6a6fb664-499b-4396-8c93-53d6c9eb1a86" providerId="ADAL" clId="{76632760-21E0-4F70-8FAD-96A51E680B3C}" dt="2024-01-02T16:47:16.591" v="85" actId="20577"/>
        <pc:sldMkLst>
          <pc:docMk/>
          <pc:sldMk cId="2930889943" sldId="341"/>
        </pc:sldMkLst>
        <pc:spChg chg="mod">
          <ac:chgData name="Simeon Wong" userId="6a6fb664-499b-4396-8c93-53d6c9eb1a86" providerId="ADAL" clId="{76632760-21E0-4F70-8FAD-96A51E680B3C}" dt="2024-01-02T16:47:16.591" v="85" actId="20577"/>
          <ac:spMkLst>
            <pc:docMk/>
            <pc:sldMk cId="2930889943" sldId="341"/>
            <ac:spMk id="3" creationId="{7DC7CA76-A517-0E51-9F0D-A50A3D94DF5B}"/>
          </ac:spMkLst>
        </pc:spChg>
      </pc:sldChg>
      <pc:sldChg chg="addSp modSp mod">
        <pc:chgData name="Simeon Wong" userId="6a6fb664-499b-4396-8c93-53d6c9eb1a86" providerId="ADAL" clId="{76632760-21E0-4F70-8FAD-96A51E680B3C}" dt="2024-01-02T21:16:09.907" v="205" actId="1076"/>
        <pc:sldMkLst>
          <pc:docMk/>
          <pc:sldMk cId="1331814805" sldId="370"/>
        </pc:sldMkLst>
        <pc:spChg chg="add mod">
          <ac:chgData name="Simeon Wong" userId="6a6fb664-499b-4396-8c93-53d6c9eb1a86" providerId="ADAL" clId="{76632760-21E0-4F70-8FAD-96A51E680B3C}" dt="2024-01-02T21:16:09.907" v="205" actId="1076"/>
          <ac:spMkLst>
            <pc:docMk/>
            <pc:sldMk cId="1331814805" sldId="370"/>
            <ac:spMk id="3" creationId="{90424F6F-1793-8AA3-90AF-7A176EA5A2A0}"/>
          </ac:spMkLst>
        </pc:spChg>
        <pc:spChg chg="mod">
          <ac:chgData name="Simeon Wong" userId="6a6fb664-499b-4396-8c93-53d6c9eb1a86" providerId="ADAL" clId="{76632760-21E0-4F70-8FAD-96A51E680B3C}" dt="2024-01-02T21:16:09.907" v="205" actId="1076"/>
          <ac:spMkLst>
            <pc:docMk/>
            <pc:sldMk cId="1331814805" sldId="370"/>
            <ac:spMk id="8" creationId="{F458208E-AB40-F3C3-9A07-898224D5949F}"/>
          </ac:spMkLst>
        </pc:spChg>
        <pc:spChg chg="mod">
          <ac:chgData name="Simeon Wong" userId="6a6fb664-499b-4396-8c93-53d6c9eb1a86" providerId="ADAL" clId="{76632760-21E0-4F70-8FAD-96A51E680B3C}" dt="2024-01-02T21:16:09.907" v="205" actId="1076"/>
          <ac:spMkLst>
            <pc:docMk/>
            <pc:sldMk cId="1331814805" sldId="370"/>
            <ac:spMk id="9" creationId="{B078C8AD-B2C3-71A7-1640-A5C91C5B3F88}"/>
          </ac:spMkLst>
        </pc:spChg>
        <pc:spChg chg="mod">
          <ac:chgData name="Simeon Wong" userId="6a6fb664-499b-4396-8c93-53d6c9eb1a86" providerId="ADAL" clId="{76632760-21E0-4F70-8FAD-96A51E680B3C}" dt="2024-01-02T21:16:09.907" v="205" actId="1076"/>
          <ac:spMkLst>
            <pc:docMk/>
            <pc:sldMk cId="1331814805" sldId="370"/>
            <ac:spMk id="10" creationId="{7643DF25-A40A-42F3-D55B-C42E5C63DFFB}"/>
          </ac:spMkLst>
        </pc:spChg>
        <pc:spChg chg="mod">
          <ac:chgData name="Simeon Wong" userId="6a6fb664-499b-4396-8c93-53d6c9eb1a86" providerId="ADAL" clId="{76632760-21E0-4F70-8FAD-96A51E680B3C}" dt="2024-01-02T21:16:09.907" v="205" actId="1076"/>
          <ac:spMkLst>
            <pc:docMk/>
            <pc:sldMk cId="1331814805" sldId="370"/>
            <ac:spMk id="11" creationId="{79FB7ABE-5808-BAE4-5A8E-ECC263478A9A}"/>
          </ac:spMkLst>
        </pc:spChg>
        <pc:spChg chg="mod">
          <ac:chgData name="Simeon Wong" userId="6a6fb664-499b-4396-8c93-53d6c9eb1a86" providerId="ADAL" clId="{76632760-21E0-4F70-8FAD-96A51E680B3C}" dt="2024-01-02T21:16:09.907" v="205" actId="1076"/>
          <ac:spMkLst>
            <pc:docMk/>
            <pc:sldMk cId="1331814805" sldId="370"/>
            <ac:spMk id="13" creationId="{6091E6BE-847A-A75A-2970-34F8DEDACC5E}"/>
          </ac:spMkLst>
        </pc:spChg>
        <pc:spChg chg="mod">
          <ac:chgData name="Simeon Wong" userId="6a6fb664-499b-4396-8c93-53d6c9eb1a86" providerId="ADAL" clId="{76632760-21E0-4F70-8FAD-96A51E680B3C}" dt="2024-01-02T21:16:09.907" v="205" actId="1076"/>
          <ac:spMkLst>
            <pc:docMk/>
            <pc:sldMk cId="1331814805" sldId="370"/>
            <ac:spMk id="14" creationId="{B58638C6-0255-0B12-52FD-43ECF59B211F}"/>
          </ac:spMkLst>
        </pc:spChg>
        <pc:spChg chg="mod">
          <ac:chgData name="Simeon Wong" userId="6a6fb664-499b-4396-8c93-53d6c9eb1a86" providerId="ADAL" clId="{76632760-21E0-4F70-8FAD-96A51E680B3C}" dt="2024-01-02T21:16:09.907" v="205" actId="1076"/>
          <ac:spMkLst>
            <pc:docMk/>
            <pc:sldMk cId="1331814805" sldId="370"/>
            <ac:spMk id="15" creationId="{B0AFB3D9-9BB4-8B6E-E8F5-FA8504D0F796}"/>
          </ac:spMkLst>
        </pc:spChg>
      </pc:sldChg>
      <pc:sldChg chg="addSp modSp mod">
        <pc:chgData name="Simeon Wong" userId="6a6fb664-499b-4396-8c93-53d6c9eb1a86" providerId="ADAL" clId="{76632760-21E0-4F70-8FAD-96A51E680B3C}" dt="2024-01-02T21:14:40.996" v="126" actId="17032"/>
        <pc:sldMkLst>
          <pc:docMk/>
          <pc:sldMk cId="2940773449" sldId="374"/>
        </pc:sldMkLst>
        <pc:spChg chg="add mod">
          <ac:chgData name="Simeon Wong" userId="6a6fb664-499b-4396-8c93-53d6c9eb1a86" providerId="ADAL" clId="{76632760-21E0-4F70-8FAD-96A51E680B3C}" dt="2024-01-02T21:14:18.636" v="123" actId="1076"/>
          <ac:spMkLst>
            <pc:docMk/>
            <pc:sldMk cId="2940773449" sldId="374"/>
            <ac:spMk id="7" creationId="{7BC974BC-3E72-AE30-7DDC-20F15A4C27D2}"/>
          </ac:spMkLst>
        </pc:spChg>
        <pc:spChg chg="add mod">
          <ac:chgData name="Simeon Wong" userId="6a6fb664-499b-4396-8c93-53d6c9eb1a86" providerId="ADAL" clId="{76632760-21E0-4F70-8FAD-96A51E680B3C}" dt="2024-01-02T21:14:40.996" v="126" actId="17032"/>
          <ac:spMkLst>
            <pc:docMk/>
            <pc:sldMk cId="2940773449" sldId="374"/>
            <ac:spMk id="8" creationId="{E8152937-92CE-2067-3D70-447DA24522C7}"/>
          </ac:spMkLst>
        </pc:spChg>
      </pc:sldChg>
      <pc:sldChg chg="modSp add mod modNotesTx">
        <pc:chgData name="Simeon Wong" userId="6a6fb664-499b-4396-8c93-53d6c9eb1a86" providerId="ADAL" clId="{76632760-21E0-4F70-8FAD-96A51E680B3C}" dt="2024-01-02T21:19:26.795" v="624" actId="20577"/>
        <pc:sldMkLst>
          <pc:docMk/>
          <pc:sldMk cId="869601317" sldId="383"/>
        </pc:sldMkLst>
        <pc:spChg chg="mod">
          <ac:chgData name="Simeon Wong" userId="6a6fb664-499b-4396-8c93-53d6c9eb1a86" providerId="ADAL" clId="{76632760-21E0-4F70-8FAD-96A51E680B3C}" dt="2024-01-02T21:18:29.785" v="323"/>
          <ac:spMkLst>
            <pc:docMk/>
            <pc:sldMk cId="869601317" sldId="383"/>
            <ac:spMk id="3" creationId="{90424F6F-1793-8AA3-90AF-7A176EA5A2A0}"/>
          </ac:spMkLst>
        </pc:spChg>
        <pc:spChg chg="mod">
          <ac:chgData name="Simeon Wong" userId="6a6fb664-499b-4396-8c93-53d6c9eb1a86" providerId="ADAL" clId="{76632760-21E0-4F70-8FAD-96A51E680B3C}" dt="2024-01-02T21:19:26.795" v="624" actId="20577"/>
          <ac:spMkLst>
            <pc:docMk/>
            <pc:sldMk cId="869601317" sldId="383"/>
            <ac:spMk id="11" creationId="{79FB7ABE-5808-BAE4-5A8E-ECC263478A9A}"/>
          </ac:spMkLst>
        </pc:spChg>
        <pc:spChg chg="mod">
          <ac:chgData name="Simeon Wong" userId="6a6fb664-499b-4396-8c93-53d6c9eb1a86" providerId="ADAL" clId="{76632760-21E0-4F70-8FAD-96A51E680B3C}" dt="2024-01-02T21:18:21.217" v="313" actId="20577"/>
          <ac:spMkLst>
            <pc:docMk/>
            <pc:sldMk cId="869601317" sldId="383"/>
            <ac:spMk id="13" creationId="{6091E6BE-847A-A75A-2970-34F8DEDACC5E}"/>
          </ac:spMkLst>
        </pc:spChg>
        <pc:spChg chg="mod">
          <ac:chgData name="Simeon Wong" userId="6a6fb664-499b-4396-8c93-53d6c9eb1a86" providerId="ADAL" clId="{76632760-21E0-4F70-8FAD-96A51E680B3C}" dt="2024-01-02T21:17:36.219" v="290" actId="20577"/>
          <ac:spMkLst>
            <pc:docMk/>
            <pc:sldMk cId="869601317" sldId="383"/>
            <ac:spMk id="15" creationId="{B0AFB3D9-9BB4-8B6E-E8F5-FA8504D0F796}"/>
          </ac:spMkLst>
        </pc:spChg>
      </pc:sldChg>
    </pc:docChg>
  </pc:docChgLst>
  <pc:docChgLst>
    <pc:chgData name="Simeon Wong" userId="6a6fb664-499b-4396-8c93-53d6c9eb1a86" providerId="ADAL" clId="{4DDE79B2-6EFE-4BA4-9D36-A17076C75278}"/>
    <pc:docChg chg="undo redo custSel addSld delSld modSld sldOrd">
      <pc:chgData name="Simeon Wong" userId="6a6fb664-499b-4396-8c93-53d6c9eb1a86" providerId="ADAL" clId="{4DDE79B2-6EFE-4BA4-9D36-A17076C75278}" dt="2024-01-04T02:13:48.859" v="18624"/>
      <pc:docMkLst>
        <pc:docMk/>
      </pc:docMkLst>
      <pc:sldChg chg="modSp mod">
        <pc:chgData name="Simeon Wong" userId="6a6fb664-499b-4396-8c93-53d6c9eb1a86" providerId="ADAL" clId="{4DDE79B2-6EFE-4BA4-9D36-A17076C75278}" dt="2024-01-02T05:34:26.093" v="17785" actId="20577"/>
        <pc:sldMkLst>
          <pc:docMk/>
          <pc:sldMk cId="3710469543" sldId="256"/>
        </pc:sldMkLst>
        <pc:spChg chg="mod">
          <ac:chgData name="Simeon Wong" userId="6a6fb664-499b-4396-8c93-53d6c9eb1a86" providerId="ADAL" clId="{4DDE79B2-6EFE-4BA4-9D36-A17076C75278}" dt="2024-01-02T05:34:26.093" v="17785" actId="20577"/>
          <ac:spMkLst>
            <pc:docMk/>
            <pc:sldMk cId="3710469543" sldId="256"/>
            <ac:spMk id="2" creationId="{B990E43E-BA08-1166-5DA1-A79031704BA2}"/>
          </ac:spMkLst>
        </pc:spChg>
      </pc:sldChg>
      <pc:sldChg chg="addSp modSp mod">
        <pc:chgData name="Simeon Wong" userId="6a6fb664-499b-4396-8c93-53d6c9eb1a86" providerId="ADAL" clId="{4DDE79B2-6EFE-4BA4-9D36-A17076C75278}" dt="2024-01-02T05:31:18.514" v="17727" actId="20577"/>
        <pc:sldMkLst>
          <pc:docMk/>
          <pc:sldMk cId="2477846017" sldId="322"/>
        </pc:sldMkLst>
        <pc:spChg chg="mod">
          <ac:chgData name="Simeon Wong" userId="6a6fb664-499b-4396-8c93-53d6c9eb1a86" providerId="ADAL" clId="{4DDE79B2-6EFE-4BA4-9D36-A17076C75278}" dt="2024-01-02T05:31:18.514" v="17727" actId="20577"/>
          <ac:spMkLst>
            <pc:docMk/>
            <pc:sldMk cId="2477846017" sldId="322"/>
            <ac:spMk id="3" creationId="{61B8407F-EBC2-7E75-90C0-9C3198DCF89C}"/>
          </ac:spMkLst>
        </pc:spChg>
        <pc:spChg chg="add">
          <ac:chgData name="Simeon Wong" userId="6a6fb664-499b-4396-8c93-53d6c9eb1a86" providerId="ADAL" clId="{4DDE79B2-6EFE-4BA4-9D36-A17076C75278}" dt="2024-01-02T05:31:02.860" v="17721"/>
          <ac:spMkLst>
            <pc:docMk/>
            <pc:sldMk cId="2477846017" sldId="322"/>
            <ac:spMk id="6" creationId="{AE17E753-E19D-6E31-4D89-08B7157D61B2}"/>
          </ac:spMkLst>
        </pc:spChg>
      </pc:sldChg>
      <pc:sldChg chg="ord">
        <pc:chgData name="Simeon Wong" userId="6a6fb664-499b-4396-8c93-53d6c9eb1a86" providerId="ADAL" clId="{4DDE79B2-6EFE-4BA4-9D36-A17076C75278}" dt="2024-01-01T23:47:11.904" v="857"/>
        <pc:sldMkLst>
          <pc:docMk/>
          <pc:sldMk cId="2705399460" sldId="323"/>
        </pc:sldMkLst>
      </pc:sldChg>
      <pc:sldChg chg="del">
        <pc:chgData name="Simeon Wong" userId="6a6fb664-499b-4396-8c93-53d6c9eb1a86" providerId="ADAL" clId="{4DDE79B2-6EFE-4BA4-9D36-A17076C75278}" dt="2024-01-01T23:42:36.523" v="0" actId="47"/>
        <pc:sldMkLst>
          <pc:docMk/>
          <pc:sldMk cId="2941370618" sldId="324"/>
        </pc:sldMkLst>
      </pc:sldChg>
      <pc:sldChg chg="del">
        <pc:chgData name="Simeon Wong" userId="6a6fb664-499b-4396-8c93-53d6c9eb1a86" providerId="ADAL" clId="{4DDE79B2-6EFE-4BA4-9D36-A17076C75278}" dt="2024-01-01T23:42:36.523" v="0" actId="47"/>
        <pc:sldMkLst>
          <pc:docMk/>
          <pc:sldMk cId="3409222927" sldId="325"/>
        </pc:sldMkLst>
      </pc:sldChg>
      <pc:sldChg chg="del">
        <pc:chgData name="Simeon Wong" userId="6a6fb664-499b-4396-8c93-53d6c9eb1a86" providerId="ADAL" clId="{4DDE79B2-6EFE-4BA4-9D36-A17076C75278}" dt="2024-01-01T23:42:36.523" v="0" actId="47"/>
        <pc:sldMkLst>
          <pc:docMk/>
          <pc:sldMk cId="3571236762" sldId="327"/>
        </pc:sldMkLst>
      </pc:sldChg>
      <pc:sldChg chg="del">
        <pc:chgData name="Simeon Wong" userId="6a6fb664-499b-4396-8c93-53d6c9eb1a86" providerId="ADAL" clId="{4DDE79B2-6EFE-4BA4-9D36-A17076C75278}" dt="2024-01-01T23:42:36.523" v="0" actId="47"/>
        <pc:sldMkLst>
          <pc:docMk/>
          <pc:sldMk cId="3928458261" sldId="328"/>
        </pc:sldMkLst>
      </pc:sldChg>
      <pc:sldChg chg="del">
        <pc:chgData name="Simeon Wong" userId="6a6fb664-499b-4396-8c93-53d6c9eb1a86" providerId="ADAL" clId="{4DDE79B2-6EFE-4BA4-9D36-A17076C75278}" dt="2024-01-01T23:42:36.523" v="0" actId="47"/>
        <pc:sldMkLst>
          <pc:docMk/>
          <pc:sldMk cId="3441487928" sldId="329"/>
        </pc:sldMkLst>
      </pc:sldChg>
      <pc:sldChg chg="del">
        <pc:chgData name="Simeon Wong" userId="6a6fb664-499b-4396-8c93-53d6c9eb1a86" providerId="ADAL" clId="{4DDE79B2-6EFE-4BA4-9D36-A17076C75278}" dt="2024-01-01T23:42:36.523" v="0" actId="47"/>
        <pc:sldMkLst>
          <pc:docMk/>
          <pc:sldMk cId="3543864881" sldId="330"/>
        </pc:sldMkLst>
      </pc:sldChg>
      <pc:sldChg chg="del">
        <pc:chgData name="Simeon Wong" userId="6a6fb664-499b-4396-8c93-53d6c9eb1a86" providerId="ADAL" clId="{4DDE79B2-6EFE-4BA4-9D36-A17076C75278}" dt="2024-01-01T23:42:36.523" v="0" actId="47"/>
        <pc:sldMkLst>
          <pc:docMk/>
          <pc:sldMk cId="1955470954" sldId="331"/>
        </pc:sldMkLst>
      </pc:sldChg>
      <pc:sldChg chg="del">
        <pc:chgData name="Simeon Wong" userId="6a6fb664-499b-4396-8c93-53d6c9eb1a86" providerId="ADAL" clId="{4DDE79B2-6EFE-4BA4-9D36-A17076C75278}" dt="2024-01-01T23:42:36.523" v="0" actId="47"/>
        <pc:sldMkLst>
          <pc:docMk/>
          <pc:sldMk cId="2917836990" sldId="332"/>
        </pc:sldMkLst>
      </pc:sldChg>
      <pc:sldChg chg="modSp mod ord">
        <pc:chgData name="Simeon Wong" userId="6a6fb664-499b-4396-8c93-53d6c9eb1a86" providerId="ADAL" clId="{4DDE79B2-6EFE-4BA4-9D36-A17076C75278}" dt="2024-01-02T05:34:55.527" v="17792"/>
        <pc:sldMkLst>
          <pc:docMk/>
          <pc:sldMk cId="1335499069" sldId="333"/>
        </pc:sldMkLst>
        <pc:spChg chg="mod">
          <ac:chgData name="Simeon Wong" userId="6a6fb664-499b-4396-8c93-53d6c9eb1a86" providerId="ADAL" clId="{4DDE79B2-6EFE-4BA4-9D36-A17076C75278}" dt="2024-01-01T23:48:17.141" v="988" actId="20577"/>
          <ac:spMkLst>
            <pc:docMk/>
            <pc:sldMk cId="1335499069" sldId="333"/>
            <ac:spMk id="2" creationId="{E468F1DE-EA51-B44C-75ED-B42576AEE88C}"/>
          </ac:spMkLst>
        </pc:spChg>
        <pc:spChg chg="mod">
          <ac:chgData name="Simeon Wong" userId="6a6fb664-499b-4396-8c93-53d6c9eb1a86" providerId="ADAL" clId="{4DDE79B2-6EFE-4BA4-9D36-A17076C75278}" dt="2024-01-01T23:47:00.630" v="855" actId="20577"/>
          <ac:spMkLst>
            <pc:docMk/>
            <pc:sldMk cId="1335499069" sldId="333"/>
            <ac:spMk id="3" creationId="{AF69D091-BCAA-4708-8062-ED1468D9160C}"/>
          </ac:spMkLst>
        </pc:spChg>
      </pc:sldChg>
      <pc:sldChg chg="modSp new mod">
        <pc:chgData name="Simeon Wong" userId="6a6fb664-499b-4396-8c93-53d6c9eb1a86" providerId="ADAL" clId="{4DDE79B2-6EFE-4BA4-9D36-A17076C75278}" dt="2024-01-02T05:31:41.930" v="17728" actId="21"/>
        <pc:sldMkLst>
          <pc:docMk/>
          <pc:sldMk cId="3293988146" sldId="334"/>
        </pc:sldMkLst>
        <pc:spChg chg="mod">
          <ac:chgData name="Simeon Wong" userId="6a6fb664-499b-4396-8c93-53d6c9eb1a86" providerId="ADAL" clId="{4DDE79B2-6EFE-4BA4-9D36-A17076C75278}" dt="2024-01-01T23:47:29.170" v="907" actId="20577"/>
          <ac:spMkLst>
            <pc:docMk/>
            <pc:sldMk cId="3293988146" sldId="334"/>
            <ac:spMk id="2" creationId="{44445392-38D6-091A-1C0D-A3C013CBA8D5}"/>
          </ac:spMkLst>
        </pc:spChg>
        <pc:spChg chg="mod">
          <ac:chgData name="Simeon Wong" userId="6a6fb664-499b-4396-8c93-53d6c9eb1a86" providerId="ADAL" clId="{4DDE79B2-6EFE-4BA4-9D36-A17076C75278}" dt="2024-01-02T05:31:41.930" v="17728" actId="21"/>
          <ac:spMkLst>
            <pc:docMk/>
            <pc:sldMk cId="3293988146" sldId="334"/>
            <ac:spMk id="3" creationId="{400AE962-C603-B5AF-6C6B-A64FF77F58C1}"/>
          </ac:spMkLst>
        </pc:spChg>
      </pc:sldChg>
      <pc:sldChg chg="modSp new del mod">
        <pc:chgData name="Simeon Wong" userId="6a6fb664-499b-4396-8c93-53d6c9eb1a86" providerId="ADAL" clId="{4DDE79B2-6EFE-4BA4-9D36-A17076C75278}" dt="2024-01-02T05:34:40.934" v="17786" actId="47"/>
        <pc:sldMkLst>
          <pc:docMk/>
          <pc:sldMk cId="2968432442" sldId="335"/>
        </pc:sldMkLst>
        <pc:spChg chg="mod">
          <ac:chgData name="Simeon Wong" userId="6a6fb664-499b-4396-8c93-53d6c9eb1a86" providerId="ADAL" clId="{4DDE79B2-6EFE-4BA4-9D36-A17076C75278}" dt="2024-01-02T00:02:28.701" v="1427" actId="20577"/>
          <ac:spMkLst>
            <pc:docMk/>
            <pc:sldMk cId="2968432442" sldId="335"/>
            <ac:spMk id="2" creationId="{3FA4D831-4736-998B-E0A1-FD4106C638F8}"/>
          </ac:spMkLst>
        </pc:spChg>
        <pc:spChg chg="mod">
          <ac:chgData name="Simeon Wong" userId="6a6fb664-499b-4396-8c93-53d6c9eb1a86" providerId="ADAL" clId="{4DDE79B2-6EFE-4BA4-9D36-A17076C75278}" dt="2024-01-02T01:03:02.673" v="1640" actId="20577"/>
          <ac:spMkLst>
            <pc:docMk/>
            <pc:sldMk cId="2968432442" sldId="335"/>
            <ac:spMk id="3" creationId="{C25F242A-24CB-B6A2-4343-F17478FD24E9}"/>
          </ac:spMkLst>
        </pc:spChg>
        <pc:spChg chg="mod">
          <ac:chgData name="Simeon Wong" userId="6a6fb664-499b-4396-8c93-53d6c9eb1a86" providerId="ADAL" clId="{4DDE79B2-6EFE-4BA4-9D36-A17076C75278}" dt="2024-01-01T23:47:51.650" v="961" actId="20577"/>
          <ac:spMkLst>
            <pc:docMk/>
            <pc:sldMk cId="2968432442" sldId="335"/>
            <ac:spMk id="5" creationId="{7884066A-C116-05E9-DB04-BDA67979A7AC}"/>
          </ac:spMkLst>
        </pc:spChg>
      </pc:sldChg>
      <pc:sldChg chg="modSp new mod ord">
        <pc:chgData name="Simeon Wong" userId="6a6fb664-499b-4396-8c93-53d6c9eb1a86" providerId="ADAL" clId="{4DDE79B2-6EFE-4BA4-9D36-A17076C75278}" dt="2024-01-02T05:34:50.906" v="17790"/>
        <pc:sldMkLst>
          <pc:docMk/>
          <pc:sldMk cId="2452444613" sldId="336"/>
        </pc:sldMkLst>
        <pc:spChg chg="mod">
          <ac:chgData name="Simeon Wong" userId="6a6fb664-499b-4396-8c93-53d6c9eb1a86" providerId="ADAL" clId="{4DDE79B2-6EFE-4BA4-9D36-A17076C75278}" dt="2024-01-01T23:48:23.848" v="1020" actId="20577"/>
          <ac:spMkLst>
            <pc:docMk/>
            <pc:sldMk cId="2452444613" sldId="336"/>
            <ac:spMk id="2" creationId="{0EA69871-2BEC-C620-7D7D-42316B60A08D}"/>
          </ac:spMkLst>
        </pc:spChg>
        <pc:spChg chg="mod">
          <ac:chgData name="Simeon Wong" userId="6a6fb664-499b-4396-8c93-53d6c9eb1a86" providerId="ADAL" clId="{4DDE79B2-6EFE-4BA4-9D36-A17076C75278}" dt="2024-01-02T00:01:02.301" v="1408" actId="20577"/>
          <ac:spMkLst>
            <pc:docMk/>
            <pc:sldMk cId="2452444613" sldId="336"/>
            <ac:spMk id="3" creationId="{DC3ABD3F-A9B1-794C-7F64-D0882E307D41}"/>
          </ac:spMkLst>
        </pc:spChg>
      </pc:sldChg>
      <pc:sldChg chg="addSp delSp modSp new mod chgLayout">
        <pc:chgData name="Simeon Wong" userId="6a6fb664-499b-4396-8c93-53d6c9eb1a86" providerId="ADAL" clId="{4DDE79B2-6EFE-4BA4-9D36-A17076C75278}" dt="2024-01-02T01:30:10.187" v="3858" actId="20577"/>
        <pc:sldMkLst>
          <pc:docMk/>
          <pc:sldMk cId="4287357106" sldId="337"/>
        </pc:sldMkLst>
        <pc:spChg chg="mod ord">
          <ac:chgData name="Simeon Wong" userId="6a6fb664-499b-4396-8c93-53d6c9eb1a86" providerId="ADAL" clId="{4DDE79B2-6EFE-4BA4-9D36-A17076C75278}" dt="2024-01-02T01:25:16.247" v="3221" actId="6264"/>
          <ac:spMkLst>
            <pc:docMk/>
            <pc:sldMk cId="4287357106" sldId="337"/>
            <ac:spMk id="2" creationId="{29B89121-76B9-9E7B-1DEB-17F8AB13BD1C}"/>
          </ac:spMkLst>
        </pc:spChg>
        <pc:spChg chg="mod ord">
          <ac:chgData name="Simeon Wong" userId="6a6fb664-499b-4396-8c93-53d6c9eb1a86" providerId="ADAL" clId="{4DDE79B2-6EFE-4BA4-9D36-A17076C75278}" dt="2024-01-02T01:30:10.187" v="3858" actId="20577"/>
          <ac:spMkLst>
            <pc:docMk/>
            <pc:sldMk cId="4287357106" sldId="337"/>
            <ac:spMk id="3" creationId="{79F64A63-01B6-6EAC-8EBE-3E481BFFFE88}"/>
          </ac:spMkLst>
        </pc:spChg>
        <pc:spChg chg="mod ord">
          <ac:chgData name="Simeon Wong" userId="6a6fb664-499b-4396-8c93-53d6c9eb1a86" providerId="ADAL" clId="{4DDE79B2-6EFE-4BA4-9D36-A17076C75278}" dt="2024-01-02T01:25:16.247" v="3221" actId="6264"/>
          <ac:spMkLst>
            <pc:docMk/>
            <pc:sldMk cId="4287357106" sldId="337"/>
            <ac:spMk id="4" creationId="{80AEC095-CB79-A846-ED5F-9106C0CF1DBC}"/>
          </ac:spMkLst>
        </pc:spChg>
        <pc:spChg chg="mod ord">
          <ac:chgData name="Simeon Wong" userId="6a6fb664-499b-4396-8c93-53d6c9eb1a86" providerId="ADAL" clId="{4DDE79B2-6EFE-4BA4-9D36-A17076C75278}" dt="2024-01-02T01:25:16.247" v="3221" actId="6264"/>
          <ac:spMkLst>
            <pc:docMk/>
            <pc:sldMk cId="4287357106" sldId="337"/>
            <ac:spMk id="5" creationId="{C7784482-99EE-8880-F4C7-CF911F3C9E9F}"/>
          </ac:spMkLst>
        </pc:spChg>
        <pc:spChg chg="add del mod">
          <ac:chgData name="Simeon Wong" userId="6a6fb664-499b-4396-8c93-53d6c9eb1a86" providerId="ADAL" clId="{4DDE79B2-6EFE-4BA4-9D36-A17076C75278}" dt="2024-01-02T01:25:16.247" v="3221" actId="6264"/>
          <ac:spMkLst>
            <pc:docMk/>
            <pc:sldMk cId="4287357106" sldId="337"/>
            <ac:spMk id="6" creationId="{DC6C8EB6-0C6C-F569-9F81-85D2F7CDA89C}"/>
          </ac:spMkLst>
        </pc:spChg>
        <pc:spChg chg="add del mod">
          <ac:chgData name="Simeon Wong" userId="6a6fb664-499b-4396-8c93-53d6c9eb1a86" providerId="ADAL" clId="{4DDE79B2-6EFE-4BA4-9D36-A17076C75278}" dt="2024-01-02T01:25:16.247" v="3221" actId="6264"/>
          <ac:spMkLst>
            <pc:docMk/>
            <pc:sldMk cId="4287357106" sldId="337"/>
            <ac:spMk id="7" creationId="{E599F1D2-7295-BECC-3BD2-4CBCF94FF23A}"/>
          </ac:spMkLst>
        </pc:spChg>
        <pc:spChg chg="add del mod">
          <ac:chgData name="Simeon Wong" userId="6a6fb664-499b-4396-8c93-53d6c9eb1a86" providerId="ADAL" clId="{4DDE79B2-6EFE-4BA4-9D36-A17076C75278}" dt="2024-01-02T01:25:16.247" v="3221" actId="6264"/>
          <ac:spMkLst>
            <pc:docMk/>
            <pc:sldMk cId="4287357106" sldId="337"/>
            <ac:spMk id="8" creationId="{C654CDC2-0DE4-378F-369E-CA53D4067EF0}"/>
          </ac:spMkLst>
        </pc:spChg>
        <pc:spChg chg="add del mod">
          <ac:chgData name="Simeon Wong" userId="6a6fb664-499b-4396-8c93-53d6c9eb1a86" providerId="ADAL" clId="{4DDE79B2-6EFE-4BA4-9D36-A17076C75278}" dt="2024-01-02T01:25:16.247" v="3221" actId="6264"/>
          <ac:spMkLst>
            <pc:docMk/>
            <pc:sldMk cId="4287357106" sldId="337"/>
            <ac:spMk id="9" creationId="{A389DF63-9529-E822-89D9-8644624E2F15}"/>
          </ac:spMkLst>
        </pc:spChg>
      </pc:sldChg>
      <pc:sldChg chg="modSp new mod">
        <pc:chgData name="Simeon Wong" userId="6a6fb664-499b-4396-8c93-53d6c9eb1a86" providerId="ADAL" clId="{4DDE79B2-6EFE-4BA4-9D36-A17076C75278}" dt="2024-01-02T05:30:46.351" v="17719" actId="20577"/>
        <pc:sldMkLst>
          <pc:docMk/>
          <pc:sldMk cId="1359905737" sldId="338"/>
        </pc:sldMkLst>
        <pc:spChg chg="mod">
          <ac:chgData name="Simeon Wong" userId="6a6fb664-499b-4396-8c93-53d6c9eb1a86" providerId="ADAL" clId="{4DDE79B2-6EFE-4BA4-9D36-A17076C75278}" dt="2024-01-02T01:23:48.079" v="3163" actId="20577"/>
          <ac:spMkLst>
            <pc:docMk/>
            <pc:sldMk cId="1359905737" sldId="338"/>
            <ac:spMk id="2" creationId="{87D76E15-C28E-1251-4379-BA64ACE55F8C}"/>
          </ac:spMkLst>
        </pc:spChg>
        <pc:spChg chg="mod">
          <ac:chgData name="Simeon Wong" userId="6a6fb664-499b-4396-8c93-53d6c9eb1a86" providerId="ADAL" clId="{4DDE79B2-6EFE-4BA4-9D36-A17076C75278}" dt="2024-01-02T05:30:46.351" v="17719" actId="20577"/>
          <ac:spMkLst>
            <pc:docMk/>
            <pc:sldMk cId="1359905737" sldId="338"/>
            <ac:spMk id="3" creationId="{8A5FD5EE-9587-F1B1-754C-941FBBF5C1B4}"/>
          </ac:spMkLst>
        </pc:spChg>
      </pc:sldChg>
      <pc:sldChg chg="modSp new mod">
        <pc:chgData name="Simeon Wong" userId="6a6fb664-499b-4396-8c93-53d6c9eb1a86" providerId="ADAL" clId="{4DDE79B2-6EFE-4BA4-9D36-A17076C75278}" dt="2024-01-02T01:38:19.929" v="5451" actId="20577"/>
        <pc:sldMkLst>
          <pc:docMk/>
          <pc:sldMk cId="1829800969" sldId="339"/>
        </pc:sldMkLst>
        <pc:spChg chg="mod">
          <ac:chgData name="Simeon Wong" userId="6a6fb664-499b-4396-8c93-53d6c9eb1a86" providerId="ADAL" clId="{4DDE79B2-6EFE-4BA4-9D36-A17076C75278}" dt="2024-01-02T01:30:32.423" v="3886" actId="20577"/>
          <ac:spMkLst>
            <pc:docMk/>
            <pc:sldMk cId="1829800969" sldId="339"/>
            <ac:spMk id="2" creationId="{B85E07F0-9466-93A2-8A29-776E2EA753AB}"/>
          </ac:spMkLst>
        </pc:spChg>
        <pc:spChg chg="mod">
          <ac:chgData name="Simeon Wong" userId="6a6fb664-499b-4396-8c93-53d6c9eb1a86" providerId="ADAL" clId="{4DDE79B2-6EFE-4BA4-9D36-A17076C75278}" dt="2024-01-02T01:38:19.929" v="5451" actId="20577"/>
          <ac:spMkLst>
            <pc:docMk/>
            <pc:sldMk cId="1829800969" sldId="339"/>
            <ac:spMk id="3" creationId="{226EA97E-2DD7-D6AA-E56B-3390247D9F62}"/>
          </ac:spMkLst>
        </pc:spChg>
        <pc:spChg chg="mod">
          <ac:chgData name="Simeon Wong" userId="6a6fb664-499b-4396-8c93-53d6c9eb1a86" providerId="ADAL" clId="{4DDE79B2-6EFE-4BA4-9D36-A17076C75278}" dt="2024-01-02T01:30:28.563" v="3860"/>
          <ac:spMkLst>
            <pc:docMk/>
            <pc:sldMk cId="1829800969" sldId="339"/>
            <ac:spMk id="5" creationId="{A586DC0A-5C28-7061-40F9-3C86658258A4}"/>
          </ac:spMkLst>
        </pc:spChg>
      </pc:sldChg>
      <pc:sldChg chg="modSp add del mod">
        <pc:chgData name="Simeon Wong" userId="6a6fb664-499b-4396-8c93-53d6c9eb1a86" providerId="ADAL" clId="{4DDE79B2-6EFE-4BA4-9D36-A17076C75278}" dt="2024-01-02T01:34:38.433" v="4672" actId="47"/>
        <pc:sldMkLst>
          <pc:docMk/>
          <pc:sldMk cId="949502017" sldId="340"/>
        </pc:sldMkLst>
        <pc:spChg chg="mod">
          <ac:chgData name="Simeon Wong" userId="6a6fb664-499b-4396-8c93-53d6c9eb1a86" providerId="ADAL" clId="{4DDE79B2-6EFE-4BA4-9D36-A17076C75278}" dt="2024-01-02T01:34:36.822" v="4671" actId="20577"/>
          <ac:spMkLst>
            <pc:docMk/>
            <pc:sldMk cId="949502017" sldId="340"/>
            <ac:spMk id="3" creationId="{226EA97E-2DD7-D6AA-E56B-3390247D9F62}"/>
          </ac:spMkLst>
        </pc:spChg>
      </pc:sldChg>
      <pc:sldChg chg="modSp new mod">
        <pc:chgData name="Simeon Wong" userId="6a6fb664-499b-4396-8c93-53d6c9eb1a86" providerId="ADAL" clId="{4DDE79B2-6EFE-4BA4-9D36-A17076C75278}" dt="2024-01-02T01:34:05.910" v="4666" actId="5793"/>
        <pc:sldMkLst>
          <pc:docMk/>
          <pc:sldMk cId="2930889943" sldId="341"/>
        </pc:sldMkLst>
        <pc:spChg chg="mod">
          <ac:chgData name="Simeon Wong" userId="6a6fb664-499b-4396-8c93-53d6c9eb1a86" providerId="ADAL" clId="{4DDE79B2-6EFE-4BA4-9D36-A17076C75278}" dt="2024-01-02T01:31:58.233" v="4161" actId="20577"/>
          <ac:spMkLst>
            <pc:docMk/>
            <pc:sldMk cId="2930889943" sldId="341"/>
            <ac:spMk id="2" creationId="{1519FAE0-A7A8-5A52-BE73-A52F5839B5C1}"/>
          </ac:spMkLst>
        </pc:spChg>
        <pc:spChg chg="mod">
          <ac:chgData name="Simeon Wong" userId="6a6fb664-499b-4396-8c93-53d6c9eb1a86" providerId="ADAL" clId="{4DDE79B2-6EFE-4BA4-9D36-A17076C75278}" dt="2024-01-02T01:34:05.910" v="4666" actId="5793"/>
          <ac:spMkLst>
            <pc:docMk/>
            <pc:sldMk cId="2930889943" sldId="341"/>
            <ac:spMk id="3" creationId="{7DC7CA76-A517-0E51-9F0D-A50A3D94DF5B}"/>
          </ac:spMkLst>
        </pc:spChg>
        <pc:spChg chg="mod">
          <ac:chgData name="Simeon Wong" userId="6a6fb664-499b-4396-8c93-53d6c9eb1a86" providerId="ADAL" clId="{4DDE79B2-6EFE-4BA4-9D36-A17076C75278}" dt="2024-01-02T01:31:55.707" v="4147" actId="20577"/>
          <ac:spMkLst>
            <pc:docMk/>
            <pc:sldMk cId="2930889943" sldId="341"/>
            <ac:spMk id="5" creationId="{D7827CA0-6558-6851-F717-A868084D5171}"/>
          </ac:spMkLst>
        </pc:spChg>
      </pc:sldChg>
      <pc:sldChg chg="addSp modSp new mod setFolMasterAnim modAnim">
        <pc:chgData name="Simeon Wong" userId="6a6fb664-499b-4396-8c93-53d6c9eb1a86" providerId="ADAL" clId="{4DDE79B2-6EFE-4BA4-9D36-A17076C75278}" dt="2024-01-02T01:52:14.756" v="6972"/>
        <pc:sldMkLst>
          <pc:docMk/>
          <pc:sldMk cId="38211102" sldId="342"/>
        </pc:sldMkLst>
        <pc:spChg chg="mod">
          <ac:chgData name="Simeon Wong" userId="6a6fb664-499b-4396-8c93-53d6c9eb1a86" providerId="ADAL" clId="{4DDE79B2-6EFE-4BA4-9D36-A17076C75278}" dt="2024-01-02T01:36:04.190" v="4961" actId="20577"/>
          <ac:spMkLst>
            <pc:docMk/>
            <pc:sldMk cId="38211102" sldId="342"/>
            <ac:spMk id="2" creationId="{04002516-0277-B0EF-1164-5519EF1336DC}"/>
          </ac:spMkLst>
        </pc:spChg>
        <pc:spChg chg="mod">
          <ac:chgData name="Simeon Wong" userId="6a6fb664-499b-4396-8c93-53d6c9eb1a86" providerId="ADAL" clId="{4DDE79B2-6EFE-4BA4-9D36-A17076C75278}" dt="2024-01-02T01:50:05.672" v="6941"/>
          <ac:spMkLst>
            <pc:docMk/>
            <pc:sldMk cId="38211102" sldId="342"/>
            <ac:spMk id="3" creationId="{83B496AD-D53F-99C0-671B-46629772B170}"/>
          </ac:spMkLst>
        </pc:spChg>
        <pc:spChg chg="mod">
          <ac:chgData name="Simeon Wong" userId="6a6fb664-499b-4396-8c93-53d6c9eb1a86" providerId="ADAL" clId="{4DDE79B2-6EFE-4BA4-9D36-A17076C75278}" dt="2024-01-02T01:35:53.720" v="4924" actId="20577"/>
          <ac:spMkLst>
            <pc:docMk/>
            <pc:sldMk cId="38211102" sldId="342"/>
            <ac:spMk id="5" creationId="{582EA6B8-03B5-98AB-1A52-03995043BF45}"/>
          </ac:spMkLst>
        </pc:spChg>
        <pc:spChg chg="add mod">
          <ac:chgData name="Simeon Wong" userId="6a6fb664-499b-4396-8c93-53d6c9eb1a86" providerId="ADAL" clId="{4DDE79B2-6EFE-4BA4-9D36-A17076C75278}" dt="2024-01-02T01:49:22.352" v="6924" actId="14100"/>
          <ac:spMkLst>
            <pc:docMk/>
            <pc:sldMk cId="38211102" sldId="342"/>
            <ac:spMk id="6" creationId="{934A79E8-B27A-884A-6DF0-C434E18DB4EF}"/>
          </ac:spMkLst>
        </pc:spChg>
      </pc:sldChg>
      <pc:sldChg chg="modSp new mod ord">
        <pc:chgData name="Simeon Wong" userId="6a6fb664-499b-4396-8c93-53d6c9eb1a86" providerId="ADAL" clId="{4DDE79B2-6EFE-4BA4-9D36-A17076C75278}" dt="2024-01-02T01:53:31.706" v="7044" actId="20577"/>
        <pc:sldMkLst>
          <pc:docMk/>
          <pc:sldMk cId="3523663423" sldId="343"/>
        </pc:sldMkLst>
        <pc:spChg chg="mod">
          <ac:chgData name="Simeon Wong" userId="6a6fb664-499b-4396-8c93-53d6c9eb1a86" providerId="ADAL" clId="{4DDE79B2-6EFE-4BA4-9D36-A17076C75278}" dt="2024-01-02T01:40:29.205" v="5873" actId="20577"/>
          <ac:spMkLst>
            <pc:docMk/>
            <pc:sldMk cId="3523663423" sldId="343"/>
            <ac:spMk id="2" creationId="{6071AE0C-8CD3-8C19-4981-78BA5EC1F32A}"/>
          </ac:spMkLst>
        </pc:spChg>
        <pc:spChg chg="mod">
          <ac:chgData name="Simeon Wong" userId="6a6fb664-499b-4396-8c93-53d6c9eb1a86" providerId="ADAL" clId="{4DDE79B2-6EFE-4BA4-9D36-A17076C75278}" dt="2024-01-02T01:53:31.706" v="7044" actId="20577"/>
          <ac:spMkLst>
            <pc:docMk/>
            <pc:sldMk cId="3523663423" sldId="343"/>
            <ac:spMk id="3" creationId="{284855E4-6D58-4629-E7BB-5BD5CDD87ED8}"/>
          </ac:spMkLst>
        </pc:spChg>
        <pc:spChg chg="mod">
          <ac:chgData name="Simeon Wong" userId="6a6fb664-499b-4396-8c93-53d6c9eb1a86" providerId="ADAL" clId="{4DDE79B2-6EFE-4BA4-9D36-A17076C75278}" dt="2024-01-02T01:40:53.036" v="5907"/>
          <ac:spMkLst>
            <pc:docMk/>
            <pc:sldMk cId="3523663423" sldId="343"/>
            <ac:spMk id="5" creationId="{94ECBC19-417B-DF0D-2C6E-8DB8EEBACCD4}"/>
          </ac:spMkLst>
        </pc:spChg>
      </pc:sldChg>
      <pc:sldChg chg="addSp delSp modSp new mod setFolMasterAnim modAnim chgLayout">
        <pc:chgData name="Simeon Wong" userId="6a6fb664-499b-4396-8c93-53d6c9eb1a86" providerId="ADAL" clId="{4DDE79B2-6EFE-4BA4-9D36-A17076C75278}" dt="2024-01-02T01:53:13.233" v="6986"/>
        <pc:sldMkLst>
          <pc:docMk/>
          <pc:sldMk cId="1112511796" sldId="344"/>
        </pc:sldMkLst>
        <pc:spChg chg="mod ord">
          <ac:chgData name="Simeon Wong" userId="6a6fb664-499b-4396-8c93-53d6c9eb1a86" providerId="ADAL" clId="{4DDE79B2-6EFE-4BA4-9D36-A17076C75278}" dt="2024-01-02T01:45:57.223" v="6786" actId="6264"/>
          <ac:spMkLst>
            <pc:docMk/>
            <pc:sldMk cId="1112511796" sldId="344"/>
            <ac:spMk id="2" creationId="{14F6AE39-BCF1-A3E3-E225-CA2C0E9FC114}"/>
          </ac:spMkLst>
        </pc:spChg>
        <pc:spChg chg="mod ord">
          <ac:chgData name="Simeon Wong" userId="6a6fb664-499b-4396-8c93-53d6c9eb1a86" providerId="ADAL" clId="{4DDE79B2-6EFE-4BA4-9D36-A17076C75278}" dt="2024-01-02T01:49:47.732" v="6935" actId="20577"/>
          <ac:spMkLst>
            <pc:docMk/>
            <pc:sldMk cId="1112511796" sldId="344"/>
            <ac:spMk id="3" creationId="{AA52E95D-4BEB-B156-0D3B-0CFC4A996964}"/>
          </ac:spMkLst>
        </pc:spChg>
        <pc:spChg chg="mod ord">
          <ac:chgData name="Simeon Wong" userId="6a6fb664-499b-4396-8c93-53d6c9eb1a86" providerId="ADAL" clId="{4DDE79B2-6EFE-4BA4-9D36-A17076C75278}" dt="2024-01-02T01:45:57.223" v="6786" actId="6264"/>
          <ac:spMkLst>
            <pc:docMk/>
            <pc:sldMk cId="1112511796" sldId="344"/>
            <ac:spMk id="4" creationId="{B9885A56-6654-249C-9758-2FB342453FEE}"/>
          </ac:spMkLst>
        </pc:spChg>
        <pc:spChg chg="mod ord">
          <ac:chgData name="Simeon Wong" userId="6a6fb664-499b-4396-8c93-53d6c9eb1a86" providerId="ADAL" clId="{4DDE79B2-6EFE-4BA4-9D36-A17076C75278}" dt="2024-01-02T01:45:57.223" v="6786" actId="6264"/>
          <ac:spMkLst>
            <pc:docMk/>
            <pc:sldMk cId="1112511796" sldId="344"/>
            <ac:spMk id="5" creationId="{0BC94BC4-958B-3F6A-35DC-4A6FB60DD533}"/>
          </ac:spMkLst>
        </pc:spChg>
        <pc:spChg chg="add del mod">
          <ac:chgData name="Simeon Wong" userId="6a6fb664-499b-4396-8c93-53d6c9eb1a86" providerId="ADAL" clId="{4DDE79B2-6EFE-4BA4-9D36-A17076C75278}" dt="2024-01-02T01:45:57.223" v="6786" actId="6264"/>
          <ac:spMkLst>
            <pc:docMk/>
            <pc:sldMk cId="1112511796" sldId="344"/>
            <ac:spMk id="6" creationId="{7652F09E-7998-8C22-C580-6A057AA344C1}"/>
          </ac:spMkLst>
        </pc:spChg>
        <pc:spChg chg="add del mod">
          <ac:chgData name="Simeon Wong" userId="6a6fb664-499b-4396-8c93-53d6c9eb1a86" providerId="ADAL" clId="{4DDE79B2-6EFE-4BA4-9D36-A17076C75278}" dt="2024-01-02T01:45:57.223" v="6786" actId="6264"/>
          <ac:spMkLst>
            <pc:docMk/>
            <pc:sldMk cId="1112511796" sldId="344"/>
            <ac:spMk id="7" creationId="{542AEB22-6549-C6FB-9A37-59B118AE6881}"/>
          </ac:spMkLst>
        </pc:spChg>
        <pc:spChg chg="add del mod">
          <ac:chgData name="Simeon Wong" userId="6a6fb664-499b-4396-8c93-53d6c9eb1a86" providerId="ADAL" clId="{4DDE79B2-6EFE-4BA4-9D36-A17076C75278}" dt="2024-01-02T01:45:57.223" v="6786" actId="6264"/>
          <ac:spMkLst>
            <pc:docMk/>
            <pc:sldMk cId="1112511796" sldId="344"/>
            <ac:spMk id="8" creationId="{EB1F61EE-1B78-BC24-215D-8B68490C005C}"/>
          </ac:spMkLst>
        </pc:spChg>
        <pc:spChg chg="add del mod">
          <ac:chgData name="Simeon Wong" userId="6a6fb664-499b-4396-8c93-53d6c9eb1a86" providerId="ADAL" clId="{4DDE79B2-6EFE-4BA4-9D36-A17076C75278}" dt="2024-01-02T01:45:57.223" v="6786" actId="6264"/>
          <ac:spMkLst>
            <pc:docMk/>
            <pc:sldMk cId="1112511796" sldId="344"/>
            <ac:spMk id="9" creationId="{84993AAD-0AB9-0B08-218E-3E3933C49712}"/>
          </ac:spMkLst>
        </pc:spChg>
        <pc:spChg chg="add mod">
          <ac:chgData name="Simeon Wong" userId="6a6fb664-499b-4396-8c93-53d6c9eb1a86" providerId="ADAL" clId="{4DDE79B2-6EFE-4BA4-9D36-A17076C75278}" dt="2024-01-02T01:49:52.233" v="6936" actId="1076"/>
          <ac:spMkLst>
            <pc:docMk/>
            <pc:sldMk cId="1112511796" sldId="344"/>
            <ac:spMk id="10" creationId="{DC6AD25C-9ED5-1C4D-6095-E7B5F4887B5E}"/>
          </ac:spMkLst>
        </pc:spChg>
      </pc:sldChg>
      <pc:sldChg chg="addSp delSp modSp new mod setFolMasterAnim modAnim chgLayout">
        <pc:chgData name="Simeon Wong" userId="6a6fb664-499b-4396-8c93-53d6c9eb1a86" providerId="ADAL" clId="{4DDE79B2-6EFE-4BA4-9D36-A17076C75278}" dt="2024-01-02T01:53:04.076" v="6983"/>
        <pc:sldMkLst>
          <pc:docMk/>
          <pc:sldMk cId="1166847123" sldId="345"/>
        </pc:sldMkLst>
        <pc:spChg chg="mod ord">
          <ac:chgData name="Simeon Wong" userId="6a6fb664-499b-4396-8c93-53d6c9eb1a86" providerId="ADAL" clId="{4DDE79B2-6EFE-4BA4-9D36-A17076C75278}" dt="2024-01-02T01:46:55.690" v="6878" actId="6264"/>
          <ac:spMkLst>
            <pc:docMk/>
            <pc:sldMk cId="1166847123" sldId="345"/>
            <ac:spMk id="2" creationId="{9129EAA1-AFDC-648F-AEB9-4E22EF845E88}"/>
          </ac:spMkLst>
        </pc:spChg>
        <pc:spChg chg="del">
          <ac:chgData name="Simeon Wong" userId="6a6fb664-499b-4396-8c93-53d6c9eb1a86" providerId="ADAL" clId="{4DDE79B2-6EFE-4BA4-9D36-A17076C75278}" dt="2024-01-02T01:46:55.690" v="6878" actId="6264"/>
          <ac:spMkLst>
            <pc:docMk/>
            <pc:sldMk cId="1166847123" sldId="345"/>
            <ac:spMk id="3" creationId="{224AE697-E030-F3A8-BDF1-C169FAB45D0E}"/>
          </ac:spMkLst>
        </pc:spChg>
        <pc:spChg chg="mod ord">
          <ac:chgData name="Simeon Wong" userId="6a6fb664-499b-4396-8c93-53d6c9eb1a86" providerId="ADAL" clId="{4DDE79B2-6EFE-4BA4-9D36-A17076C75278}" dt="2024-01-02T01:46:55.690" v="6878" actId="6264"/>
          <ac:spMkLst>
            <pc:docMk/>
            <pc:sldMk cId="1166847123" sldId="345"/>
            <ac:spMk id="4" creationId="{008C4B1E-F0C4-26A0-851B-73EB93BFBED6}"/>
          </ac:spMkLst>
        </pc:spChg>
        <pc:spChg chg="mod ord">
          <ac:chgData name="Simeon Wong" userId="6a6fb664-499b-4396-8c93-53d6c9eb1a86" providerId="ADAL" clId="{4DDE79B2-6EFE-4BA4-9D36-A17076C75278}" dt="2024-01-02T01:46:55.690" v="6878" actId="6264"/>
          <ac:spMkLst>
            <pc:docMk/>
            <pc:sldMk cId="1166847123" sldId="345"/>
            <ac:spMk id="5" creationId="{8A3C233C-1695-94CC-1241-EC3AF4D370A8}"/>
          </ac:spMkLst>
        </pc:spChg>
        <pc:spChg chg="add del mod">
          <ac:chgData name="Simeon Wong" userId="6a6fb664-499b-4396-8c93-53d6c9eb1a86" providerId="ADAL" clId="{4DDE79B2-6EFE-4BA4-9D36-A17076C75278}" dt="2024-01-02T01:46:55.690" v="6878" actId="6264"/>
          <ac:spMkLst>
            <pc:docMk/>
            <pc:sldMk cId="1166847123" sldId="345"/>
            <ac:spMk id="6" creationId="{A68E46CC-743E-E4D9-9CE6-E0825342CDC4}"/>
          </ac:spMkLst>
        </pc:spChg>
        <pc:spChg chg="add del mod">
          <ac:chgData name="Simeon Wong" userId="6a6fb664-499b-4396-8c93-53d6c9eb1a86" providerId="ADAL" clId="{4DDE79B2-6EFE-4BA4-9D36-A17076C75278}" dt="2024-01-02T01:46:55.690" v="6878" actId="6264"/>
          <ac:spMkLst>
            <pc:docMk/>
            <pc:sldMk cId="1166847123" sldId="345"/>
            <ac:spMk id="7" creationId="{72A223B8-757D-8C07-A3B9-B80F6906676C}"/>
          </ac:spMkLst>
        </pc:spChg>
        <pc:spChg chg="add del mod">
          <ac:chgData name="Simeon Wong" userId="6a6fb664-499b-4396-8c93-53d6c9eb1a86" providerId="ADAL" clId="{4DDE79B2-6EFE-4BA4-9D36-A17076C75278}" dt="2024-01-02T01:46:55.690" v="6878" actId="6264"/>
          <ac:spMkLst>
            <pc:docMk/>
            <pc:sldMk cId="1166847123" sldId="345"/>
            <ac:spMk id="8" creationId="{F6D57A66-1038-5F27-6BE6-6D6B76B2E185}"/>
          </ac:spMkLst>
        </pc:spChg>
        <pc:spChg chg="add mod ord">
          <ac:chgData name="Simeon Wong" userId="6a6fb664-499b-4396-8c93-53d6c9eb1a86" providerId="ADAL" clId="{4DDE79B2-6EFE-4BA4-9D36-A17076C75278}" dt="2024-01-02T01:48:50.335" v="6918" actId="20577"/>
          <ac:spMkLst>
            <pc:docMk/>
            <pc:sldMk cId="1166847123" sldId="345"/>
            <ac:spMk id="9" creationId="{EB412CC6-4788-07F1-544E-F323EE0DA3C6}"/>
          </ac:spMkLst>
        </pc:spChg>
        <pc:spChg chg="add mod">
          <ac:chgData name="Simeon Wong" userId="6a6fb664-499b-4396-8c93-53d6c9eb1a86" providerId="ADAL" clId="{4DDE79B2-6EFE-4BA4-9D36-A17076C75278}" dt="2024-01-02T01:49:39.677" v="6930" actId="14100"/>
          <ac:spMkLst>
            <pc:docMk/>
            <pc:sldMk cId="1166847123" sldId="345"/>
            <ac:spMk id="10" creationId="{49B3AD30-1B7D-157C-D656-736430BAFD10}"/>
          </ac:spMkLst>
        </pc:spChg>
      </pc:sldChg>
      <pc:sldChg chg="addSp modSp new mod setFolMasterAnim modAnim">
        <pc:chgData name="Simeon Wong" userId="6a6fb664-499b-4396-8c93-53d6c9eb1a86" providerId="ADAL" clId="{4DDE79B2-6EFE-4BA4-9D36-A17076C75278}" dt="2024-01-02T01:52:45.146" v="6979"/>
        <pc:sldMkLst>
          <pc:docMk/>
          <pc:sldMk cId="2682708907" sldId="346"/>
        </pc:sldMkLst>
        <pc:spChg chg="mod">
          <ac:chgData name="Simeon Wong" userId="6a6fb664-499b-4396-8c93-53d6c9eb1a86" providerId="ADAL" clId="{4DDE79B2-6EFE-4BA4-9D36-A17076C75278}" dt="2024-01-02T01:47:58.535" v="6900"/>
          <ac:spMkLst>
            <pc:docMk/>
            <pc:sldMk cId="2682708907" sldId="346"/>
            <ac:spMk id="2" creationId="{969E7A01-2B7D-D08F-00BF-828AB805C285}"/>
          </ac:spMkLst>
        </pc:spChg>
        <pc:spChg chg="mod">
          <ac:chgData name="Simeon Wong" userId="6a6fb664-499b-4396-8c93-53d6c9eb1a86" providerId="ADAL" clId="{4DDE79B2-6EFE-4BA4-9D36-A17076C75278}" dt="2024-01-02T01:48:40.777" v="6917" actId="20577"/>
          <ac:spMkLst>
            <pc:docMk/>
            <pc:sldMk cId="2682708907" sldId="346"/>
            <ac:spMk id="3" creationId="{F2F06BF8-CAEB-EDB5-4E00-D667CD7559C4}"/>
          </ac:spMkLst>
        </pc:spChg>
        <pc:spChg chg="mod">
          <ac:chgData name="Simeon Wong" userId="6a6fb664-499b-4396-8c93-53d6c9eb1a86" providerId="ADAL" clId="{4DDE79B2-6EFE-4BA4-9D36-A17076C75278}" dt="2024-01-02T01:48:03.350" v="6902" actId="20577"/>
          <ac:spMkLst>
            <pc:docMk/>
            <pc:sldMk cId="2682708907" sldId="346"/>
            <ac:spMk id="5" creationId="{07EA7CCB-C65A-D794-75A8-1B8286E1D65B}"/>
          </ac:spMkLst>
        </pc:spChg>
        <pc:spChg chg="add mod">
          <ac:chgData name="Simeon Wong" userId="6a6fb664-499b-4396-8c93-53d6c9eb1a86" providerId="ADAL" clId="{4DDE79B2-6EFE-4BA4-9D36-A17076C75278}" dt="2024-01-02T01:49:33.483" v="6927" actId="14100"/>
          <ac:spMkLst>
            <pc:docMk/>
            <pc:sldMk cId="2682708907" sldId="346"/>
            <ac:spMk id="6" creationId="{656FBA73-6E0E-001B-84C7-DCF09D2D1561}"/>
          </ac:spMkLst>
        </pc:spChg>
      </pc:sldChg>
      <pc:sldChg chg="addSp delSp modSp new mod setFolMasterAnim modAnim">
        <pc:chgData name="Simeon Wong" userId="6a6fb664-499b-4396-8c93-53d6c9eb1a86" providerId="ADAL" clId="{4DDE79B2-6EFE-4BA4-9D36-A17076C75278}" dt="2024-01-02T01:52:52.110" v="6980"/>
        <pc:sldMkLst>
          <pc:docMk/>
          <pc:sldMk cId="2500849923" sldId="347"/>
        </pc:sldMkLst>
        <pc:spChg chg="mod">
          <ac:chgData name="Simeon Wong" userId="6a6fb664-499b-4396-8c93-53d6c9eb1a86" providerId="ADAL" clId="{4DDE79B2-6EFE-4BA4-9D36-A17076C75278}" dt="2024-01-02T01:50:30.653" v="6947"/>
          <ac:spMkLst>
            <pc:docMk/>
            <pc:sldMk cId="2500849923" sldId="347"/>
            <ac:spMk id="2" creationId="{B5BF31F4-4C9C-FC8C-A322-B100057BD11B}"/>
          </ac:spMkLst>
        </pc:spChg>
        <pc:spChg chg="mod">
          <ac:chgData name="Simeon Wong" userId="6a6fb664-499b-4396-8c93-53d6c9eb1a86" providerId="ADAL" clId="{4DDE79B2-6EFE-4BA4-9D36-A17076C75278}" dt="2024-01-02T01:50:57.499" v="6959"/>
          <ac:spMkLst>
            <pc:docMk/>
            <pc:sldMk cId="2500849923" sldId="347"/>
            <ac:spMk id="3" creationId="{8F79855F-B554-57F2-A28D-781A9C4502DA}"/>
          </ac:spMkLst>
        </pc:spChg>
        <pc:spChg chg="mod">
          <ac:chgData name="Simeon Wong" userId="6a6fb664-499b-4396-8c93-53d6c9eb1a86" providerId="ADAL" clId="{4DDE79B2-6EFE-4BA4-9D36-A17076C75278}" dt="2024-01-02T01:50:27.257" v="6946" actId="20577"/>
          <ac:spMkLst>
            <pc:docMk/>
            <pc:sldMk cId="2500849923" sldId="347"/>
            <ac:spMk id="5" creationId="{7A20502E-84BA-E8E5-019E-9F92B5FB2327}"/>
          </ac:spMkLst>
        </pc:spChg>
        <pc:spChg chg="add mod">
          <ac:chgData name="Simeon Wong" userId="6a6fb664-499b-4396-8c93-53d6c9eb1a86" providerId="ADAL" clId="{4DDE79B2-6EFE-4BA4-9D36-A17076C75278}" dt="2024-01-02T01:51:06.675" v="6963" actId="14100"/>
          <ac:spMkLst>
            <pc:docMk/>
            <pc:sldMk cId="2500849923" sldId="347"/>
            <ac:spMk id="8" creationId="{38F4EE5A-97DE-9151-2D0B-2807E5302E2E}"/>
          </ac:spMkLst>
        </pc:spChg>
        <pc:picChg chg="add del">
          <ac:chgData name="Simeon Wong" userId="6a6fb664-499b-4396-8c93-53d6c9eb1a86" providerId="ADAL" clId="{4DDE79B2-6EFE-4BA4-9D36-A17076C75278}" dt="2024-01-02T01:51:02.536" v="6961" actId="22"/>
          <ac:picMkLst>
            <pc:docMk/>
            <pc:sldMk cId="2500849923" sldId="347"/>
            <ac:picMk id="7" creationId="{4B7B3CB8-FCA6-55EF-DA1F-7F3AF54BC298}"/>
          </ac:picMkLst>
        </pc:picChg>
      </pc:sldChg>
      <pc:sldChg chg="add setFolMasterAnim modAnim">
        <pc:chgData name="Simeon Wong" userId="6a6fb664-499b-4396-8c93-53d6c9eb1a86" providerId="ADAL" clId="{4DDE79B2-6EFE-4BA4-9D36-A17076C75278}" dt="2024-01-02T01:51:52.083" v="6966"/>
        <pc:sldMkLst>
          <pc:docMk/>
          <pc:sldMk cId="2584455042" sldId="348"/>
        </pc:sldMkLst>
      </pc:sldChg>
      <pc:sldChg chg="modSp new mod">
        <pc:chgData name="Simeon Wong" userId="6a6fb664-499b-4396-8c93-53d6c9eb1a86" providerId="ADAL" clId="{4DDE79B2-6EFE-4BA4-9D36-A17076C75278}" dt="2024-01-02T01:56:49.981" v="7450" actId="20577"/>
        <pc:sldMkLst>
          <pc:docMk/>
          <pc:sldMk cId="1597278222" sldId="349"/>
        </pc:sldMkLst>
        <pc:spChg chg="mod">
          <ac:chgData name="Simeon Wong" userId="6a6fb664-499b-4396-8c93-53d6c9eb1a86" providerId="ADAL" clId="{4DDE79B2-6EFE-4BA4-9D36-A17076C75278}" dt="2024-01-02T01:53:57.007" v="7052" actId="20577"/>
          <ac:spMkLst>
            <pc:docMk/>
            <pc:sldMk cId="1597278222" sldId="349"/>
            <ac:spMk id="2" creationId="{DFD97AF1-1999-336E-9A9E-1C60C9628C1D}"/>
          </ac:spMkLst>
        </pc:spChg>
        <pc:spChg chg="mod">
          <ac:chgData name="Simeon Wong" userId="6a6fb664-499b-4396-8c93-53d6c9eb1a86" providerId="ADAL" clId="{4DDE79B2-6EFE-4BA4-9D36-A17076C75278}" dt="2024-01-02T01:56:49.981" v="7450" actId="20577"/>
          <ac:spMkLst>
            <pc:docMk/>
            <pc:sldMk cId="1597278222" sldId="349"/>
            <ac:spMk id="3" creationId="{257FA151-92F5-7E9F-3DD8-CF5B48DE740D}"/>
          </ac:spMkLst>
        </pc:spChg>
        <pc:spChg chg="mod">
          <ac:chgData name="Simeon Wong" userId="6a6fb664-499b-4396-8c93-53d6c9eb1a86" providerId="ADAL" clId="{4DDE79B2-6EFE-4BA4-9D36-A17076C75278}" dt="2024-01-02T01:53:52.203" v="7048" actId="20577"/>
          <ac:spMkLst>
            <pc:docMk/>
            <pc:sldMk cId="1597278222" sldId="349"/>
            <ac:spMk id="5" creationId="{DFBD96EC-9FA9-8EED-BFA5-22C1F917F613}"/>
          </ac:spMkLst>
        </pc:spChg>
      </pc:sldChg>
      <pc:sldChg chg="addSp delSp modSp new mod setFolMasterAnim modAnim modNotesTx">
        <pc:chgData name="Simeon Wong" userId="6a6fb664-499b-4396-8c93-53d6c9eb1a86" providerId="ADAL" clId="{4DDE79B2-6EFE-4BA4-9D36-A17076C75278}" dt="2024-01-02T05:37:44.441" v="17848" actId="20577"/>
        <pc:sldMkLst>
          <pc:docMk/>
          <pc:sldMk cId="3384655215" sldId="350"/>
        </pc:sldMkLst>
        <pc:spChg chg="mod">
          <ac:chgData name="Simeon Wong" userId="6a6fb664-499b-4396-8c93-53d6c9eb1a86" providerId="ADAL" clId="{4DDE79B2-6EFE-4BA4-9D36-A17076C75278}" dt="2024-01-02T01:57:10.986" v="7471" actId="20577"/>
          <ac:spMkLst>
            <pc:docMk/>
            <pc:sldMk cId="3384655215" sldId="350"/>
            <ac:spMk id="2" creationId="{DEA16EEA-9EDB-13F5-3BCD-148765EC7E44}"/>
          </ac:spMkLst>
        </pc:spChg>
        <pc:spChg chg="mod">
          <ac:chgData name="Simeon Wong" userId="6a6fb664-499b-4396-8c93-53d6c9eb1a86" providerId="ADAL" clId="{4DDE79B2-6EFE-4BA4-9D36-A17076C75278}" dt="2024-01-02T03:14:35.845" v="11318" actId="20577"/>
          <ac:spMkLst>
            <pc:docMk/>
            <pc:sldMk cId="3384655215" sldId="350"/>
            <ac:spMk id="3" creationId="{25D485CE-51B5-2B80-0141-A3E741FD4D21}"/>
          </ac:spMkLst>
        </pc:spChg>
        <pc:spChg chg="mod">
          <ac:chgData name="Simeon Wong" userId="6a6fb664-499b-4396-8c93-53d6c9eb1a86" providerId="ADAL" clId="{4DDE79B2-6EFE-4BA4-9D36-A17076C75278}" dt="2024-01-02T01:57:08.435" v="7454" actId="20577"/>
          <ac:spMkLst>
            <pc:docMk/>
            <pc:sldMk cId="3384655215" sldId="350"/>
            <ac:spMk id="5" creationId="{9CCF9456-ADC3-0EF8-474E-AEF63E307134}"/>
          </ac:spMkLst>
        </pc:spChg>
        <pc:spChg chg="add del">
          <ac:chgData name="Simeon Wong" userId="6a6fb664-499b-4396-8c93-53d6c9eb1a86" providerId="ADAL" clId="{4DDE79B2-6EFE-4BA4-9D36-A17076C75278}" dt="2024-01-02T02:14:55.472" v="7786" actId="22"/>
          <ac:spMkLst>
            <pc:docMk/>
            <pc:sldMk cId="3384655215" sldId="350"/>
            <ac:spMk id="7" creationId="{0D146182-6FF9-F6A0-6CCF-C399A1834136}"/>
          </ac:spMkLst>
        </pc:spChg>
        <pc:spChg chg="add mod">
          <ac:chgData name="Simeon Wong" userId="6a6fb664-499b-4396-8c93-53d6c9eb1a86" providerId="ADAL" clId="{4DDE79B2-6EFE-4BA4-9D36-A17076C75278}" dt="2024-01-02T05:37:44.441" v="17848" actId="20577"/>
          <ac:spMkLst>
            <pc:docMk/>
            <pc:sldMk cId="3384655215" sldId="350"/>
            <ac:spMk id="9" creationId="{A143F390-D942-9E83-A613-C46A4B630ACA}"/>
          </ac:spMkLst>
        </pc:spChg>
      </pc:sldChg>
      <pc:sldChg chg="addSp modSp new mod">
        <pc:chgData name="Simeon Wong" userId="6a6fb664-499b-4396-8c93-53d6c9eb1a86" providerId="ADAL" clId="{4DDE79B2-6EFE-4BA4-9D36-A17076C75278}" dt="2024-01-02T03:00:12.572" v="11303"/>
        <pc:sldMkLst>
          <pc:docMk/>
          <pc:sldMk cId="4073243507" sldId="351"/>
        </pc:sldMkLst>
        <pc:spChg chg="mod">
          <ac:chgData name="Simeon Wong" userId="6a6fb664-499b-4396-8c93-53d6c9eb1a86" providerId="ADAL" clId="{4DDE79B2-6EFE-4BA4-9D36-A17076C75278}" dt="2024-01-02T02:54:44.673" v="11275"/>
          <ac:spMkLst>
            <pc:docMk/>
            <pc:sldMk cId="4073243507" sldId="351"/>
            <ac:spMk id="2" creationId="{C055A425-FA34-F5B6-F45F-022F6EE8FFB9}"/>
          </ac:spMkLst>
        </pc:spChg>
        <pc:spChg chg="mod">
          <ac:chgData name="Simeon Wong" userId="6a6fb664-499b-4396-8c93-53d6c9eb1a86" providerId="ADAL" clId="{4DDE79B2-6EFE-4BA4-9D36-A17076C75278}" dt="2024-01-02T02:38:05.541" v="9296" actId="20577"/>
          <ac:spMkLst>
            <pc:docMk/>
            <pc:sldMk cId="4073243507" sldId="351"/>
            <ac:spMk id="3" creationId="{D8156B90-C52A-40AE-5B99-7C857DD49DE6}"/>
          </ac:spMkLst>
        </pc:spChg>
        <pc:spChg chg="mod">
          <ac:chgData name="Simeon Wong" userId="6a6fb664-499b-4396-8c93-53d6c9eb1a86" providerId="ADAL" clId="{4DDE79B2-6EFE-4BA4-9D36-A17076C75278}" dt="2024-01-02T02:54:42.569" v="11274" actId="20577"/>
          <ac:spMkLst>
            <pc:docMk/>
            <pc:sldMk cId="4073243507" sldId="351"/>
            <ac:spMk id="5" creationId="{7BC482A4-A039-5260-679F-7CF3C2B2B1E7}"/>
          </ac:spMkLst>
        </pc:spChg>
        <pc:spChg chg="add mod">
          <ac:chgData name="Simeon Wong" userId="6a6fb664-499b-4396-8c93-53d6c9eb1a86" providerId="ADAL" clId="{4DDE79B2-6EFE-4BA4-9D36-A17076C75278}" dt="2024-01-02T03:00:12.572" v="11303"/>
          <ac:spMkLst>
            <pc:docMk/>
            <pc:sldMk cId="4073243507" sldId="351"/>
            <ac:spMk id="6" creationId="{A4FC91DB-02AF-1000-D378-DAC7768E9970}"/>
          </ac:spMkLst>
        </pc:spChg>
      </pc:sldChg>
      <pc:sldChg chg="addSp delSp modSp new mod modClrScheme chgLayout">
        <pc:chgData name="Simeon Wong" userId="6a6fb664-499b-4396-8c93-53d6c9eb1a86" providerId="ADAL" clId="{4DDE79B2-6EFE-4BA4-9D36-A17076C75278}" dt="2024-01-02T02:13:13.683" v="7783" actId="1076"/>
        <pc:sldMkLst>
          <pc:docMk/>
          <pc:sldMk cId="586587962" sldId="352"/>
        </pc:sldMkLst>
        <pc:spChg chg="del mod ord">
          <ac:chgData name="Simeon Wong" userId="6a6fb664-499b-4396-8c93-53d6c9eb1a86" providerId="ADAL" clId="{4DDE79B2-6EFE-4BA4-9D36-A17076C75278}" dt="2024-01-02T02:12:36.821" v="7737" actId="700"/>
          <ac:spMkLst>
            <pc:docMk/>
            <pc:sldMk cId="586587962" sldId="352"/>
            <ac:spMk id="2" creationId="{702B7D7C-E22B-952A-C0B8-A947CFBAA02C}"/>
          </ac:spMkLst>
        </pc:spChg>
        <pc:spChg chg="del">
          <ac:chgData name="Simeon Wong" userId="6a6fb664-499b-4396-8c93-53d6c9eb1a86" providerId="ADAL" clId="{4DDE79B2-6EFE-4BA4-9D36-A17076C75278}" dt="2024-01-02T02:12:36.821" v="7737" actId="700"/>
          <ac:spMkLst>
            <pc:docMk/>
            <pc:sldMk cId="586587962" sldId="352"/>
            <ac:spMk id="3" creationId="{FCC14EF0-F488-787E-09AC-883A414B6129}"/>
          </ac:spMkLst>
        </pc:spChg>
        <pc:spChg chg="mod ord">
          <ac:chgData name="Simeon Wong" userId="6a6fb664-499b-4396-8c93-53d6c9eb1a86" providerId="ADAL" clId="{4DDE79B2-6EFE-4BA4-9D36-A17076C75278}" dt="2024-01-02T02:12:36.821" v="7737" actId="700"/>
          <ac:spMkLst>
            <pc:docMk/>
            <pc:sldMk cId="586587962" sldId="352"/>
            <ac:spMk id="4" creationId="{21948600-A067-0BE1-52CA-4DFC53D088A0}"/>
          </ac:spMkLst>
        </pc:spChg>
        <pc:spChg chg="del mod ord">
          <ac:chgData name="Simeon Wong" userId="6a6fb664-499b-4396-8c93-53d6c9eb1a86" providerId="ADAL" clId="{4DDE79B2-6EFE-4BA4-9D36-A17076C75278}" dt="2024-01-02T02:12:36.821" v="7737" actId="700"/>
          <ac:spMkLst>
            <pc:docMk/>
            <pc:sldMk cId="586587962" sldId="352"/>
            <ac:spMk id="5" creationId="{69615439-1C3D-7860-FF40-EF50D517C905}"/>
          </ac:spMkLst>
        </pc:spChg>
        <pc:spChg chg="add mod ord">
          <ac:chgData name="Simeon Wong" userId="6a6fb664-499b-4396-8c93-53d6c9eb1a86" providerId="ADAL" clId="{4DDE79B2-6EFE-4BA4-9D36-A17076C75278}" dt="2024-01-02T02:13:13.683" v="7783" actId="1076"/>
          <ac:spMkLst>
            <pc:docMk/>
            <pc:sldMk cId="586587962" sldId="352"/>
            <ac:spMk id="6" creationId="{69EC43A1-F771-D678-35A4-1C08227D43B5}"/>
          </ac:spMkLst>
        </pc:spChg>
        <pc:spChg chg="add del mod ord">
          <ac:chgData name="Simeon Wong" userId="6a6fb664-499b-4396-8c93-53d6c9eb1a86" providerId="ADAL" clId="{4DDE79B2-6EFE-4BA4-9D36-A17076C75278}" dt="2024-01-02T02:13:07.359" v="7781" actId="478"/>
          <ac:spMkLst>
            <pc:docMk/>
            <pc:sldMk cId="586587962" sldId="352"/>
            <ac:spMk id="7" creationId="{B37D1A9A-82CF-8671-084E-0F0CDD46A09E}"/>
          </ac:spMkLst>
        </pc:spChg>
      </pc:sldChg>
      <pc:sldChg chg="addSp delSp modSp new mod modClrScheme chgLayout">
        <pc:chgData name="Simeon Wong" userId="6a6fb664-499b-4396-8c93-53d6c9eb1a86" providerId="ADAL" clId="{4DDE79B2-6EFE-4BA4-9D36-A17076C75278}" dt="2024-01-02T02:44:42.099" v="10091" actId="113"/>
        <pc:sldMkLst>
          <pc:docMk/>
          <pc:sldMk cId="393628020" sldId="353"/>
        </pc:sldMkLst>
        <pc:spChg chg="del mod ord">
          <ac:chgData name="Simeon Wong" userId="6a6fb664-499b-4396-8c93-53d6c9eb1a86" providerId="ADAL" clId="{4DDE79B2-6EFE-4BA4-9D36-A17076C75278}" dt="2024-01-02T02:40:44.831" v="9298" actId="700"/>
          <ac:spMkLst>
            <pc:docMk/>
            <pc:sldMk cId="393628020" sldId="353"/>
            <ac:spMk id="2" creationId="{B9A45300-90A5-0068-3775-9B5E54AF12F8}"/>
          </ac:spMkLst>
        </pc:spChg>
        <pc:spChg chg="del mod ord">
          <ac:chgData name="Simeon Wong" userId="6a6fb664-499b-4396-8c93-53d6c9eb1a86" providerId="ADAL" clId="{4DDE79B2-6EFE-4BA4-9D36-A17076C75278}" dt="2024-01-02T02:40:44.831" v="9298" actId="700"/>
          <ac:spMkLst>
            <pc:docMk/>
            <pc:sldMk cId="393628020" sldId="353"/>
            <ac:spMk id="3" creationId="{785C11F5-FA74-E222-5083-1FFAE081C000}"/>
          </ac:spMkLst>
        </pc:spChg>
        <pc:spChg chg="mod ord">
          <ac:chgData name="Simeon Wong" userId="6a6fb664-499b-4396-8c93-53d6c9eb1a86" providerId="ADAL" clId="{4DDE79B2-6EFE-4BA4-9D36-A17076C75278}" dt="2024-01-02T02:40:48.192" v="9299" actId="700"/>
          <ac:spMkLst>
            <pc:docMk/>
            <pc:sldMk cId="393628020" sldId="353"/>
            <ac:spMk id="4" creationId="{645F16B6-D2CB-519C-0C0A-D4B889B72A8B}"/>
          </ac:spMkLst>
        </pc:spChg>
        <pc:spChg chg="add del mod ord">
          <ac:chgData name="Simeon Wong" userId="6a6fb664-499b-4396-8c93-53d6c9eb1a86" providerId="ADAL" clId="{4DDE79B2-6EFE-4BA4-9D36-A17076C75278}" dt="2024-01-02T02:40:48.192" v="9299" actId="700"/>
          <ac:spMkLst>
            <pc:docMk/>
            <pc:sldMk cId="393628020" sldId="353"/>
            <ac:spMk id="5" creationId="{7481D0E5-5960-9B85-A13E-A3D2714C87D1}"/>
          </ac:spMkLst>
        </pc:spChg>
        <pc:spChg chg="add del mod ord">
          <ac:chgData name="Simeon Wong" userId="6a6fb664-499b-4396-8c93-53d6c9eb1a86" providerId="ADAL" clId="{4DDE79B2-6EFE-4BA4-9D36-A17076C75278}" dt="2024-01-02T02:40:48.192" v="9299" actId="700"/>
          <ac:spMkLst>
            <pc:docMk/>
            <pc:sldMk cId="393628020" sldId="353"/>
            <ac:spMk id="6" creationId="{0B055BC2-F79F-C7FD-3556-7E89599BC2B4}"/>
          </ac:spMkLst>
        </pc:spChg>
        <pc:spChg chg="add mod ord">
          <ac:chgData name="Simeon Wong" userId="6a6fb664-499b-4396-8c93-53d6c9eb1a86" providerId="ADAL" clId="{4DDE79B2-6EFE-4BA4-9D36-A17076C75278}" dt="2024-01-02T02:41:30.838" v="9420" actId="113"/>
          <ac:spMkLst>
            <pc:docMk/>
            <pc:sldMk cId="393628020" sldId="353"/>
            <ac:spMk id="7" creationId="{E2B8FD7F-0E1C-687E-8EFF-47A212F15128}"/>
          </ac:spMkLst>
        </pc:spChg>
        <pc:spChg chg="add mod ord">
          <ac:chgData name="Simeon Wong" userId="6a6fb664-499b-4396-8c93-53d6c9eb1a86" providerId="ADAL" clId="{4DDE79B2-6EFE-4BA4-9D36-A17076C75278}" dt="2024-01-02T02:44:42.099" v="10091" actId="113"/>
          <ac:spMkLst>
            <pc:docMk/>
            <pc:sldMk cId="393628020" sldId="353"/>
            <ac:spMk id="8" creationId="{65BF2BBF-4665-7123-B09B-904B614CDA5F}"/>
          </ac:spMkLst>
        </pc:spChg>
        <pc:spChg chg="add mod ord">
          <ac:chgData name="Simeon Wong" userId="6a6fb664-499b-4396-8c93-53d6c9eb1a86" providerId="ADAL" clId="{4DDE79B2-6EFE-4BA4-9D36-A17076C75278}" dt="2024-01-02T02:43:44.097" v="10012" actId="207"/>
          <ac:spMkLst>
            <pc:docMk/>
            <pc:sldMk cId="393628020" sldId="353"/>
            <ac:spMk id="9" creationId="{41258500-511A-F492-431C-9E06DB4EDEFE}"/>
          </ac:spMkLst>
        </pc:spChg>
        <pc:spChg chg="add mod">
          <ac:chgData name="Simeon Wong" userId="6a6fb664-499b-4396-8c93-53d6c9eb1a86" providerId="ADAL" clId="{4DDE79B2-6EFE-4BA4-9D36-A17076C75278}" dt="2024-01-02T02:44:01.047" v="10016" actId="2085"/>
          <ac:spMkLst>
            <pc:docMk/>
            <pc:sldMk cId="393628020" sldId="353"/>
            <ac:spMk id="10" creationId="{920C3AB2-6EDA-5B92-D50C-7C2B11C8E9AF}"/>
          </ac:spMkLst>
        </pc:spChg>
      </pc:sldChg>
      <pc:sldChg chg="add ord">
        <pc:chgData name="Simeon Wong" userId="6a6fb664-499b-4396-8c93-53d6c9eb1a86" providerId="ADAL" clId="{4DDE79B2-6EFE-4BA4-9D36-A17076C75278}" dt="2024-01-02T02:44:57.930" v="10094"/>
        <pc:sldMkLst>
          <pc:docMk/>
          <pc:sldMk cId="3762653170" sldId="354"/>
        </pc:sldMkLst>
      </pc:sldChg>
      <pc:sldChg chg="modSp new mod">
        <pc:chgData name="Simeon Wong" userId="6a6fb664-499b-4396-8c93-53d6c9eb1a86" providerId="ADAL" clId="{4DDE79B2-6EFE-4BA4-9D36-A17076C75278}" dt="2024-01-02T02:50:40.925" v="10662"/>
        <pc:sldMkLst>
          <pc:docMk/>
          <pc:sldMk cId="648080713" sldId="355"/>
        </pc:sldMkLst>
        <pc:spChg chg="mod">
          <ac:chgData name="Simeon Wong" userId="6a6fb664-499b-4396-8c93-53d6c9eb1a86" providerId="ADAL" clId="{4DDE79B2-6EFE-4BA4-9D36-A17076C75278}" dt="2024-01-02T02:45:29.559" v="10137" actId="20577"/>
          <ac:spMkLst>
            <pc:docMk/>
            <pc:sldMk cId="648080713" sldId="355"/>
            <ac:spMk id="2" creationId="{CA4CEA0B-CE51-FF22-E079-4A4334B0ED8F}"/>
          </ac:spMkLst>
        </pc:spChg>
        <pc:spChg chg="mod">
          <ac:chgData name="Simeon Wong" userId="6a6fb664-499b-4396-8c93-53d6c9eb1a86" providerId="ADAL" clId="{4DDE79B2-6EFE-4BA4-9D36-A17076C75278}" dt="2024-01-02T02:50:40.925" v="10662"/>
          <ac:spMkLst>
            <pc:docMk/>
            <pc:sldMk cId="648080713" sldId="355"/>
            <ac:spMk id="3" creationId="{A340F7E3-5C98-5BD9-FB04-0E788207B5CF}"/>
          </ac:spMkLst>
        </pc:spChg>
        <pc:spChg chg="mod">
          <ac:chgData name="Simeon Wong" userId="6a6fb664-499b-4396-8c93-53d6c9eb1a86" providerId="ADAL" clId="{4DDE79B2-6EFE-4BA4-9D36-A17076C75278}" dt="2024-01-02T02:45:23.403" v="10097" actId="20577"/>
          <ac:spMkLst>
            <pc:docMk/>
            <pc:sldMk cId="648080713" sldId="355"/>
            <ac:spMk id="5" creationId="{07BDFD6D-06B9-9306-FE22-28944EB79859}"/>
          </ac:spMkLst>
        </pc:spChg>
      </pc:sldChg>
      <pc:sldChg chg="addSp delSp modSp add mod">
        <pc:chgData name="Simeon Wong" userId="6a6fb664-499b-4396-8c93-53d6c9eb1a86" providerId="ADAL" clId="{4DDE79B2-6EFE-4BA4-9D36-A17076C75278}" dt="2024-01-02T03:00:06.406" v="11302" actId="207"/>
        <pc:sldMkLst>
          <pc:docMk/>
          <pc:sldMk cId="834891726" sldId="356"/>
        </pc:sldMkLst>
        <pc:spChg chg="mod">
          <ac:chgData name="Simeon Wong" userId="6a6fb664-499b-4396-8c93-53d6c9eb1a86" providerId="ADAL" clId="{4DDE79B2-6EFE-4BA4-9D36-A17076C75278}" dt="2024-01-02T02:54:29.186" v="11272" actId="207"/>
          <ac:spMkLst>
            <pc:docMk/>
            <pc:sldMk cId="834891726" sldId="356"/>
            <ac:spMk id="2" creationId="{C055A425-FA34-F5B6-F45F-022F6EE8FFB9}"/>
          </ac:spMkLst>
        </pc:spChg>
        <pc:spChg chg="mod">
          <ac:chgData name="Simeon Wong" userId="6a6fb664-499b-4396-8c93-53d6c9eb1a86" providerId="ADAL" clId="{4DDE79B2-6EFE-4BA4-9D36-A17076C75278}" dt="2024-01-02T02:55:10.513" v="11285" actId="20577"/>
          <ac:spMkLst>
            <pc:docMk/>
            <pc:sldMk cId="834891726" sldId="356"/>
            <ac:spMk id="3" creationId="{D8156B90-C52A-40AE-5B99-7C857DD49DE6}"/>
          </ac:spMkLst>
        </pc:spChg>
        <pc:spChg chg="mod">
          <ac:chgData name="Simeon Wong" userId="6a6fb664-499b-4396-8c93-53d6c9eb1a86" providerId="ADAL" clId="{4DDE79B2-6EFE-4BA4-9D36-A17076C75278}" dt="2024-01-02T02:54:35.055" v="11273" actId="6549"/>
          <ac:spMkLst>
            <pc:docMk/>
            <pc:sldMk cId="834891726" sldId="356"/>
            <ac:spMk id="5" creationId="{7BC482A4-A039-5260-679F-7CF3C2B2B1E7}"/>
          </ac:spMkLst>
        </pc:spChg>
        <pc:spChg chg="add del">
          <ac:chgData name="Simeon Wong" userId="6a6fb664-499b-4396-8c93-53d6c9eb1a86" providerId="ADAL" clId="{4DDE79B2-6EFE-4BA4-9D36-A17076C75278}" dt="2024-01-02T02:54:07.368" v="11268" actId="478"/>
          <ac:spMkLst>
            <pc:docMk/>
            <pc:sldMk cId="834891726" sldId="356"/>
            <ac:spMk id="6" creationId="{9096476B-BC76-AB8A-B482-A9E604B14F99}"/>
          </ac:spMkLst>
        </pc:spChg>
        <pc:spChg chg="add mod">
          <ac:chgData name="Simeon Wong" userId="6a6fb664-499b-4396-8c93-53d6c9eb1a86" providerId="ADAL" clId="{4DDE79B2-6EFE-4BA4-9D36-A17076C75278}" dt="2024-01-02T03:00:06.406" v="11302" actId="207"/>
          <ac:spMkLst>
            <pc:docMk/>
            <pc:sldMk cId="834891726" sldId="356"/>
            <ac:spMk id="7" creationId="{7CF0CF7F-B41A-401C-B2E5-AFA83F24BB6D}"/>
          </ac:spMkLst>
        </pc:spChg>
      </pc:sldChg>
      <pc:sldChg chg="new add del">
        <pc:chgData name="Simeon Wong" userId="6a6fb664-499b-4396-8c93-53d6c9eb1a86" providerId="ADAL" clId="{4DDE79B2-6EFE-4BA4-9D36-A17076C75278}" dt="2024-01-02T02:58:52.541" v="11290" actId="47"/>
        <pc:sldMkLst>
          <pc:docMk/>
          <pc:sldMk cId="3239074197" sldId="357"/>
        </pc:sldMkLst>
      </pc:sldChg>
      <pc:sldChg chg="addSp delSp modSp add mod">
        <pc:chgData name="Simeon Wong" userId="6a6fb664-499b-4396-8c93-53d6c9eb1a86" providerId="ADAL" clId="{4DDE79B2-6EFE-4BA4-9D36-A17076C75278}" dt="2024-01-02T02:59:23.531" v="11299" actId="1076"/>
        <pc:sldMkLst>
          <pc:docMk/>
          <pc:sldMk cId="43235656" sldId="358"/>
        </pc:sldMkLst>
        <pc:spChg chg="del mod">
          <ac:chgData name="Simeon Wong" userId="6a6fb664-499b-4396-8c93-53d6c9eb1a86" providerId="ADAL" clId="{4DDE79B2-6EFE-4BA4-9D36-A17076C75278}" dt="2024-01-02T02:59:00.369" v="11292" actId="478"/>
          <ac:spMkLst>
            <pc:docMk/>
            <pc:sldMk cId="43235656" sldId="358"/>
            <ac:spMk id="8" creationId="{65BF2BBF-4665-7123-B09B-904B614CDA5F}"/>
          </ac:spMkLst>
        </pc:spChg>
        <pc:picChg chg="add del mod">
          <ac:chgData name="Simeon Wong" userId="6a6fb664-499b-4396-8c93-53d6c9eb1a86" providerId="ADAL" clId="{4DDE79B2-6EFE-4BA4-9D36-A17076C75278}" dt="2024-01-02T02:59:05.730" v="11296" actId="478"/>
          <ac:picMkLst>
            <pc:docMk/>
            <pc:sldMk cId="43235656" sldId="358"/>
            <ac:picMk id="3" creationId="{880AB7C2-C87A-3043-1DAF-FFA6286BB293}"/>
          </ac:picMkLst>
        </pc:picChg>
        <pc:picChg chg="add mod">
          <ac:chgData name="Simeon Wong" userId="6a6fb664-499b-4396-8c93-53d6c9eb1a86" providerId="ADAL" clId="{4DDE79B2-6EFE-4BA4-9D36-A17076C75278}" dt="2024-01-02T02:59:23.531" v="11299" actId="1076"/>
          <ac:picMkLst>
            <pc:docMk/>
            <pc:sldMk cId="43235656" sldId="358"/>
            <ac:picMk id="6" creationId="{4686B3C8-4CD6-A5BC-0B76-81A381BED7C5}"/>
          </ac:picMkLst>
        </pc:picChg>
      </pc:sldChg>
      <pc:sldChg chg="modSp new mod">
        <pc:chgData name="Simeon Wong" userId="6a6fb664-499b-4396-8c93-53d6c9eb1a86" providerId="ADAL" clId="{4DDE79B2-6EFE-4BA4-9D36-A17076C75278}" dt="2024-01-02T04:42:27.139" v="13951" actId="20577"/>
        <pc:sldMkLst>
          <pc:docMk/>
          <pc:sldMk cId="3377663926" sldId="359"/>
        </pc:sldMkLst>
        <pc:spChg chg="mod">
          <ac:chgData name="Simeon Wong" userId="6a6fb664-499b-4396-8c93-53d6c9eb1a86" providerId="ADAL" clId="{4DDE79B2-6EFE-4BA4-9D36-A17076C75278}" dt="2024-01-02T03:29:09.756" v="11346"/>
          <ac:spMkLst>
            <pc:docMk/>
            <pc:sldMk cId="3377663926" sldId="359"/>
            <ac:spMk id="2" creationId="{082F48D7-75AD-D88B-8D03-82CF84D39B82}"/>
          </ac:spMkLst>
        </pc:spChg>
        <pc:spChg chg="mod">
          <ac:chgData name="Simeon Wong" userId="6a6fb664-499b-4396-8c93-53d6c9eb1a86" providerId="ADAL" clId="{4DDE79B2-6EFE-4BA4-9D36-A17076C75278}" dt="2024-01-02T04:42:27.139" v="13951" actId="20577"/>
          <ac:spMkLst>
            <pc:docMk/>
            <pc:sldMk cId="3377663926" sldId="359"/>
            <ac:spMk id="3" creationId="{6E62729E-A1A2-4881-4F4F-821731901836}"/>
          </ac:spMkLst>
        </pc:spChg>
        <pc:spChg chg="mod">
          <ac:chgData name="Simeon Wong" userId="6a6fb664-499b-4396-8c93-53d6c9eb1a86" providerId="ADAL" clId="{4DDE79B2-6EFE-4BA4-9D36-A17076C75278}" dt="2024-01-02T03:29:15.393" v="11380" actId="20577"/>
          <ac:spMkLst>
            <pc:docMk/>
            <pc:sldMk cId="3377663926" sldId="359"/>
            <ac:spMk id="5" creationId="{78F2A3C4-A4E3-1AD4-683D-B75C927CD0BF}"/>
          </ac:spMkLst>
        </pc:spChg>
      </pc:sldChg>
      <pc:sldChg chg="add ord">
        <pc:chgData name="Simeon Wong" userId="6a6fb664-499b-4396-8c93-53d6c9eb1a86" providerId="ADAL" clId="{4DDE79B2-6EFE-4BA4-9D36-A17076C75278}" dt="2024-01-02T03:28:18.385" v="11321"/>
        <pc:sldMkLst>
          <pc:docMk/>
          <pc:sldMk cId="3476300549" sldId="360"/>
        </pc:sldMkLst>
      </pc:sldChg>
      <pc:sldChg chg="add">
        <pc:chgData name="Simeon Wong" userId="6a6fb664-499b-4396-8c93-53d6c9eb1a86" providerId="ADAL" clId="{4DDE79B2-6EFE-4BA4-9D36-A17076C75278}" dt="2024-01-02T03:28:41.987" v="11345"/>
        <pc:sldMkLst>
          <pc:docMk/>
          <pc:sldMk cId="731069719" sldId="361"/>
        </pc:sldMkLst>
      </pc:sldChg>
      <pc:sldChg chg="modSp new mod">
        <pc:chgData name="Simeon Wong" userId="6a6fb664-499b-4396-8c93-53d6c9eb1a86" providerId="ADAL" clId="{4DDE79B2-6EFE-4BA4-9D36-A17076C75278}" dt="2024-01-02T04:25:17.028" v="11656" actId="20577"/>
        <pc:sldMkLst>
          <pc:docMk/>
          <pc:sldMk cId="2745826550" sldId="362"/>
        </pc:sldMkLst>
        <pc:spChg chg="mod">
          <ac:chgData name="Simeon Wong" userId="6a6fb664-499b-4396-8c93-53d6c9eb1a86" providerId="ADAL" clId="{4DDE79B2-6EFE-4BA4-9D36-A17076C75278}" dt="2024-01-02T03:31:26.810" v="11413" actId="20577"/>
          <ac:spMkLst>
            <pc:docMk/>
            <pc:sldMk cId="2745826550" sldId="362"/>
            <ac:spMk id="2" creationId="{CC69CB2E-E5D6-1B81-1038-84BAA4B96F8D}"/>
          </ac:spMkLst>
        </pc:spChg>
        <pc:spChg chg="mod">
          <ac:chgData name="Simeon Wong" userId="6a6fb664-499b-4396-8c93-53d6c9eb1a86" providerId="ADAL" clId="{4DDE79B2-6EFE-4BA4-9D36-A17076C75278}" dt="2024-01-02T04:25:17.028" v="11656" actId="20577"/>
          <ac:spMkLst>
            <pc:docMk/>
            <pc:sldMk cId="2745826550" sldId="362"/>
            <ac:spMk id="3" creationId="{C23324E1-14AD-391C-6402-B0F8A559D64F}"/>
          </ac:spMkLst>
        </pc:spChg>
        <pc:spChg chg="mod">
          <ac:chgData name="Simeon Wong" userId="6a6fb664-499b-4396-8c93-53d6c9eb1a86" providerId="ADAL" clId="{4DDE79B2-6EFE-4BA4-9D36-A17076C75278}" dt="2024-01-02T03:30:48.692" v="11386" actId="20577"/>
          <ac:spMkLst>
            <pc:docMk/>
            <pc:sldMk cId="2745826550" sldId="362"/>
            <ac:spMk id="5" creationId="{F0CC903F-C19F-78F4-A9FE-552A65DFCDE4}"/>
          </ac:spMkLst>
        </pc:spChg>
      </pc:sldChg>
      <pc:sldChg chg="modSp new del mod">
        <pc:chgData name="Simeon Wong" userId="6a6fb664-499b-4396-8c93-53d6c9eb1a86" providerId="ADAL" clId="{4DDE79B2-6EFE-4BA4-9D36-A17076C75278}" dt="2024-01-02T04:25:13.464" v="11646" actId="680"/>
        <pc:sldMkLst>
          <pc:docMk/>
          <pc:sldMk cId="1177407253" sldId="363"/>
        </pc:sldMkLst>
        <pc:spChg chg="mod">
          <ac:chgData name="Simeon Wong" userId="6a6fb664-499b-4396-8c93-53d6c9eb1a86" providerId="ADAL" clId="{4DDE79B2-6EFE-4BA4-9D36-A17076C75278}" dt="2024-01-02T04:25:13.195" v="11645" actId="108"/>
          <ac:spMkLst>
            <pc:docMk/>
            <pc:sldMk cId="1177407253" sldId="363"/>
            <ac:spMk id="5" creationId="{7E2355D5-2519-6335-6869-BDB68D2E2763}"/>
          </ac:spMkLst>
        </pc:spChg>
      </pc:sldChg>
      <pc:sldChg chg="addSp delSp modSp new mod chgLayout">
        <pc:chgData name="Simeon Wong" userId="6a6fb664-499b-4396-8c93-53d6c9eb1a86" providerId="ADAL" clId="{4DDE79B2-6EFE-4BA4-9D36-A17076C75278}" dt="2024-01-02T04:30:21.591" v="12099" actId="20577"/>
        <pc:sldMkLst>
          <pc:docMk/>
          <pc:sldMk cId="2358000787" sldId="363"/>
        </pc:sldMkLst>
        <pc:spChg chg="mod ord">
          <ac:chgData name="Simeon Wong" userId="6a6fb664-499b-4396-8c93-53d6c9eb1a86" providerId="ADAL" clId="{4DDE79B2-6EFE-4BA4-9D36-A17076C75278}" dt="2024-01-02T04:27:44.620" v="11768" actId="6264"/>
          <ac:spMkLst>
            <pc:docMk/>
            <pc:sldMk cId="2358000787" sldId="363"/>
            <ac:spMk id="2" creationId="{9561AE8F-BD27-48B6-DF8E-884C24A63A55}"/>
          </ac:spMkLst>
        </pc:spChg>
        <pc:spChg chg="mod ord">
          <ac:chgData name="Simeon Wong" userId="6a6fb664-499b-4396-8c93-53d6c9eb1a86" providerId="ADAL" clId="{4DDE79B2-6EFE-4BA4-9D36-A17076C75278}" dt="2024-01-02T04:30:21.591" v="12099" actId="20577"/>
          <ac:spMkLst>
            <pc:docMk/>
            <pc:sldMk cId="2358000787" sldId="363"/>
            <ac:spMk id="3" creationId="{3E2E5220-379D-1110-D32E-5AB75CDC7E96}"/>
          </ac:spMkLst>
        </pc:spChg>
        <pc:spChg chg="mod ord">
          <ac:chgData name="Simeon Wong" userId="6a6fb664-499b-4396-8c93-53d6c9eb1a86" providerId="ADAL" clId="{4DDE79B2-6EFE-4BA4-9D36-A17076C75278}" dt="2024-01-02T04:27:44.620" v="11768" actId="6264"/>
          <ac:spMkLst>
            <pc:docMk/>
            <pc:sldMk cId="2358000787" sldId="363"/>
            <ac:spMk id="4" creationId="{89545C7E-5A85-751B-6C95-63A58654751B}"/>
          </ac:spMkLst>
        </pc:spChg>
        <pc:spChg chg="mod ord">
          <ac:chgData name="Simeon Wong" userId="6a6fb664-499b-4396-8c93-53d6c9eb1a86" providerId="ADAL" clId="{4DDE79B2-6EFE-4BA4-9D36-A17076C75278}" dt="2024-01-02T04:27:44.620" v="11768" actId="6264"/>
          <ac:spMkLst>
            <pc:docMk/>
            <pc:sldMk cId="2358000787" sldId="363"/>
            <ac:spMk id="5" creationId="{4033B351-48DE-2241-D4CC-5103B72D2793}"/>
          </ac:spMkLst>
        </pc:spChg>
        <pc:spChg chg="add del mod">
          <ac:chgData name="Simeon Wong" userId="6a6fb664-499b-4396-8c93-53d6c9eb1a86" providerId="ADAL" clId="{4DDE79B2-6EFE-4BA4-9D36-A17076C75278}" dt="2024-01-02T04:27:43.169" v="11767" actId="478"/>
          <ac:spMkLst>
            <pc:docMk/>
            <pc:sldMk cId="2358000787" sldId="363"/>
            <ac:spMk id="6" creationId="{1FA982E7-2EEC-0729-2EB6-71E305E47556}"/>
          </ac:spMkLst>
        </pc:spChg>
        <pc:spChg chg="add del mod">
          <ac:chgData name="Simeon Wong" userId="6a6fb664-499b-4396-8c93-53d6c9eb1a86" providerId="ADAL" clId="{4DDE79B2-6EFE-4BA4-9D36-A17076C75278}" dt="2024-01-02T04:27:38.500" v="11764" actId="478"/>
          <ac:spMkLst>
            <pc:docMk/>
            <pc:sldMk cId="2358000787" sldId="363"/>
            <ac:spMk id="7" creationId="{BDFB142E-4AF5-B393-43BC-5BD564BD13BF}"/>
          </ac:spMkLst>
        </pc:spChg>
        <pc:spChg chg="add del mod">
          <ac:chgData name="Simeon Wong" userId="6a6fb664-499b-4396-8c93-53d6c9eb1a86" providerId="ADAL" clId="{4DDE79B2-6EFE-4BA4-9D36-A17076C75278}" dt="2024-01-02T04:27:44.620" v="11768" actId="6264"/>
          <ac:spMkLst>
            <pc:docMk/>
            <pc:sldMk cId="2358000787" sldId="363"/>
            <ac:spMk id="8" creationId="{EFDEC3DA-61BA-2A8C-B30E-A44BA6741288}"/>
          </ac:spMkLst>
        </pc:spChg>
        <pc:spChg chg="add del mod">
          <ac:chgData name="Simeon Wong" userId="6a6fb664-499b-4396-8c93-53d6c9eb1a86" providerId="ADAL" clId="{4DDE79B2-6EFE-4BA4-9D36-A17076C75278}" dt="2024-01-02T04:27:44.620" v="11768" actId="6264"/>
          <ac:spMkLst>
            <pc:docMk/>
            <pc:sldMk cId="2358000787" sldId="363"/>
            <ac:spMk id="9" creationId="{39BFF9BC-1DB0-A298-125C-3BC2E32EE05E}"/>
          </ac:spMkLst>
        </pc:spChg>
        <pc:spChg chg="add del mod">
          <ac:chgData name="Simeon Wong" userId="6a6fb664-499b-4396-8c93-53d6c9eb1a86" providerId="ADAL" clId="{4DDE79B2-6EFE-4BA4-9D36-A17076C75278}" dt="2024-01-02T04:27:44.620" v="11768" actId="6264"/>
          <ac:spMkLst>
            <pc:docMk/>
            <pc:sldMk cId="2358000787" sldId="363"/>
            <ac:spMk id="10" creationId="{D0967189-8D91-F2D2-157D-CC3E3B7AE1C4}"/>
          </ac:spMkLst>
        </pc:spChg>
        <pc:spChg chg="add del mod">
          <ac:chgData name="Simeon Wong" userId="6a6fb664-499b-4396-8c93-53d6c9eb1a86" providerId="ADAL" clId="{4DDE79B2-6EFE-4BA4-9D36-A17076C75278}" dt="2024-01-02T04:27:44.620" v="11768" actId="6264"/>
          <ac:spMkLst>
            <pc:docMk/>
            <pc:sldMk cId="2358000787" sldId="363"/>
            <ac:spMk id="11" creationId="{F8640013-3BAF-BBD9-FC1B-9F4AD5EF1E0E}"/>
          </ac:spMkLst>
        </pc:spChg>
      </pc:sldChg>
      <pc:sldChg chg="modSp add mod">
        <pc:chgData name="Simeon Wong" userId="6a6fb664-499b-4396-8c93-53d6c9eb1a86" providerId="ADAL" clId="{4DDE79B2-6EFE-4BA4-9D36-A17076C75278}" dt="2024-01-02T04:31:01.147" v="12173" actId="6549"/>
        <pc:sldMkLst>
          <pc:docMk/>
          <pc:sldMk cId="1198328842" sldId="364"/>
        </pc:sldMkLst>
        <pc:spChg chg="mod">
          <ac:chgData name="Simeon Wong" userId="6a6fb664-499b-4396-8c93-53d6c9eb1a86" providerId="ADAL" clId="{4DDE79B2-6EFE-4BA4-9D36-A17076C75278}" dt="2024-01-02T04:31:01.147" v="12173" actId="6549"/>
          <ac:spMkLst>
            <pc:docMk/>
            <pc:sldMk cId="1198328842" sldId="364"/>
            <ac:spMk id="3" creationId="{3E2E5220-379D-1110-D32E-5AB75CDC7E96}"/>
          </ac:spMkLst>
        </pc:spChg>
      </pc:sldChg>
      <pc:sldChg chg="new del">
        <pc:chgData name="Simeon Wong" userId="6a6fb664-499b-4396-8c93-53d6c9eb1a86" providerId="ADAL" clId="{4DDE79B2-6EFE-4BA4-9D36-A17076C75278}" dt="2024-01-02T04:28:29.319" v="11892" actId="47"/>
        <pc:sldMkLst>
          <pc:docMk/>
          <pc:sldMk cId="3932076383" sldId="364"/>
        </pc:sldMkLst>
      </pc:sldChg>
      <pc:sldChg chg="modSp new mod">
        <pc:chgData name="Simeon Wong" userId="6a6fb664-499b-4396-8c93-53d6c9eb1a86" providerId="ADAL" clId="{4DDE79B2-6EFE-4BA4-9D36-A17076C75278}" dt="2024-01-02T04:43:53.804" v="14157" actId="20577"/>
        <pc:sldMkLst>
          <pc:docMk/>
          <pc:sldMk cId="2465395956" sldId="365"/>
        </pc:sldMkLst>
        <pc:spChg chg="mod">
          <ac:chgData name="Simeon Wong" userId="6a6fb664-499b-4396-8c93-53d6c9eb1a86" providerId="ADAL" clId="{4DDE79B2-6EFE-4BA4-9D36-A17076C75278}" dt="2024-01-02T04:38:27.146" v="13154" actId="20577"/>
          <ac:spMkLst>
            <pc:docMk/>
            <pc:sldMk cId="2465395956" sldId="365"/>
            <ac:spMk id="2" creationId="{C01CCA03-8F81-7A4B-1D52-89B6FEA23F89}"/>
          </ac:spMkLst>
        </pc:spChg>
        <pc:spChg chg="mod">
          <ac:chgData name="Simeon Wong" userId="6a6fb664-499b-4396-8c93-53d6c9eb1a86" providerId="ADAL" clId="{4DDE79B2-6EFE-4BA4-9D36-A17076C75278}" dt="2024-01-02T04:43:53.804" v="14157" actId="20577"/>
          <ac:spMkLst>
            <pc:docMk/>
            <pc:sldMk cId="2465395956" sldId="365"/>
            <ac:spMk id="3" creationId="{9A9B1CF1-AA28-A3D3-5B9F-EBA52F0C25B2}"/>
          </ac:spMkLst>
        </pc:spChg>
        <pc:spChg chg="mod">
          <ac:chgData name="Simeon Wong" userId="6a6fb664-499b-4396-8c93-53d6c9eb1a86" providerId="ADAL" clId="{4DDE79B2-6EFE-4BA4-9D36-A17076C75278}" dt="2024-01-02T04:31:15.959" v="12177" actId="20577"/>
          <ac:spMkLst>
            <pc:docMk/>
            <pc:sldMk cId="2465395956" sldId="365"/>
            <ac:spMk id="5" creationId="{62962483-8A11-01BA-90A1-8CF3AFBA2529}"/>
          </ac:spMkLst>
        </pc:spChg>
      </pc:sldChg>
      <pc:sldChg chg="modSp new mod">
        <pc:chgData name="Simeon Wong" userId="6a6fb664-499b-4396-8c93-53d6c9eb1a86" providerId="ADAL" clId="{4DDE79B2-6EFE-4BA4-9D36-A17076C75278}" dt="2024-01-02T05:04:24.756" v="16126" actId="20577"/>
        <pc:sldMkLst>
          <pc:docMk/>
          <pc:sldMk cId="1309474294" sldId="366"/>
        </pc:sldMkLst>
        <pc:spChg chg="mod">
          <ac:chgData name="Simeon Wong" userId="6a6fb664-499b-4396-8c93-53d6c9eb1a86" providerId="ADAL" clId="{4DDE79B2-6EFE-4BA4-9D36-A17076C75278}" dt="2024-01-02T04:54:30.531" v="14983" actId="20577"/>
          <ac:spMkLst>
            <pc:docMk/>
            <pc:sldMk cId="1309474294" sldId="366"/>
            <ac:spMk id="2" creationId="{2A666710-45F5-DD6D-B9C5-16AC6E7E7CE3}"/>
          </ac:spMkLst>
        </pc:spChg>
        <pc:spChg chg="mod">
          <ac:chgData name="Simeon Wong" userId="6a6fb664-499b-4396-8c93-53d6c9eb1a86" providerId="ADAL" clId="{4DDE79B2-6EFE-4BA4-9D36-A17076C75278}" dt="2024-01-02T05:04:24.756" v="16126" actId="20577"/>
          <ac:spMkLst>
            <pc:docMk/>
            <pc:sldMk cId="1309474294" sldId="366"/>
            <ac:spMk id="3" creationId="{087139A6-5D12-D57F-F2EB-F81D5CAA4118}"/>
          </ac:spMkLst>
        </pc:spChg>
        <pc:spChg chg="mod">
          <ac:chgData name="Simeon Wong" userId="6a6fb664-499b-4396-8c93-53d6c9eb1a86" providerId="ADAL" clId="{4DDE79B2-6EFE-4BA4-9D36-A17076C75278}" dt="2024-01-02T04:54:28.031" v="14973" actId="20577"/>
          <ac:spMkLst>
            <pc:docMk/>
            <pc:sldMk cId="1309474294" sldId="366"/>
            <ac:spMk id="5" creationId="{890AC832-CF28-9215-B380-2CE380B79CCD}"/>
          </ac:spMkLst>
        </pc:spChg>
      </pc:sldChg>
      <pc:sldChg chg="modSp new del mod">
        <pc:chgData name="Simeon Wong" userId="6a6fb664-499b-4396-8c93-53d6c9eb1a86" providerId="ADAL" clId="{4DDE79B2-6EFE-4BA4-9D36-A17076C75278}" dt="2024-01-02T04:33:40.474" v="12256" actId="47"/>
        <pc:sldMkLst>
          <pc:docMk/>
          <pc:sldMk cId="3234993699" sldId="367"/>
        </pc:sldMkLst>
        <pc:spChg chg="mod">
          <ac:chgData name="Simeon Wong" userId="6a6fb664-499b-4396-8c93-53d6c9eb1a86" providerId="ADAL" clId="{4DDE79B2-6EFE-4BA4-9D36-A17076C75278}" dt="2024-01-02T04:32:57.654" v="12247"/>
          <ac:spMkLst>
            <pc:docMk/>
            <pc:sldMk cId="3234993699" sldId="367"/>
            <ac:spMk id="2" creationId="{EB99FC1B-A43D-E604-530B-8F87126C0AC3}"/>
          </ac:spMkLst>
        </pc:spChg>
      </pc:sldChg>
      <pc:sldChg chg="modSp add mod">
        <pc:chgData name="Simeon Wong" userId="6a6fb664-499b-4396-8c93-53d6c9eb1a86" providerId="ADAL" clId="{4DDE79B2-6EFE-4BA4-9D36-A17076C75278}" dt="2024-01-02T04:36:55.688" v="13078" actId="20577"/>
        <pc:sldMkLst>
          <pc:docMk/>
          <pc:sldMk cId="19436215" sldId="368"/>
        </pc:sldMkLst>
        <pc:spChg chg="mod">
          <ac:chgData name="Simeon Wong" userId="6a6fb664-499b-4396-8c93-53d6c9eb1a86" providerId="ADAL" clId="{4DDE79B2-6EFE-4BA4-9D36-A17076C75278}" dt="2024-01-02T04:36:55.688" v="13078" actId="20577"/>
          <ac:spMkLst>
            <pc:docMk/>
            <pc:sldMk cId="19436215" sldId="368"/>
            <ac:spMk id="3" creationId="{3E2E5220-379D-1110-D32E-5AB75CDC7E96}"/>
          </ac:spMkLst>
        </pc:spChg>
      </pc:sldChg>
      <pc:sldChg chg="modSp add del mod">
        <pc:chgData name="Simeon Wong" userId="6a6fb664-499b-4396-8c93-53d6c9eb1a86" providerId="ADAL" clId="{4DDE79B2-6EFE-4BA4-9D36-A17076C75278}" dt="2024-01-02T04:33:32.783" v="12254" actId="47"/>
        <pc:sldMkLst>
          <pc:docMk/>
          <pc:sldMk cId="4073352250" sldId="368"/>
        </pc:sldMkLst>
        <pc:spChg chg="mod">
          <ac:chgData name="Simeon Wong" userId="6a6fb664-499b-4396-8c93-53d6c9eb1a86" providerId="ADAL" clId="{4DDE79B2-6EFE-4BA4-9D36-A17076C75278}" dt="2024-01-02T04:33:24.106" v="12253" actId="20577"/>
          <ac:spMkLst>
            <pc:docMk/>
            <pc:sldMk cId="4073352250" sldId="368"/>
            <ac:spMk id="3" creationId="{3E2E5220-379D-1110-D32E-5AB75CDC7E96}"/>
          </ac:spMkLst>
        </pc:spChg>
      </pc:sldChg>
      <pc:sldChg chg="modSp add mod">
        <pc:chgData name="Simeon Wong" userId="6a6fb664-499b-4396-8c93-53d6c9eb1a86" providerId="ADAL" clId="{4DDE79B2-6EFE-4BA4-9D36-A17076C75278}" dt="2024-01-02T05:00:08.467" v="15482" actId="20577"/>
        <pc:sldMkLst>
          <pc:docMk/>
          <pc:sldMk cId="1897755106" sldId="369"/>
        </pc:sldMkLst>
        <pc:spChg chg="mod">
          <ac:chgData name="Simeon Wong" userId="6a6fb664-499b-4396-8c93-53d6c9eb1a86" providerId="ADAL" clId="{4DDE79B2-6EFE-4BA4-9D36-A17076C75278}" dt="2024-01-02T05:00:08.467" v="15482" actId="20577"/>
          <ac:spMkLst>
            <pc:docMk/>
            <pc:sldMk cId="1897755106" sldId="369"/>
            <ac:spMk id="3" creationId="{9A9B1CF1-AA28-A3D3-5B9F-EBA52F0C25B2}"/>
          </ac:spMkLst>
        </pc:spChg>
      </pc:sldChg>
      <pc:sldChg chg="modSp new del mod">
        <pc:chgData name="Simeon Wong" userId="6a6fb664-499b-4396-8c93-53d6c9eb1a86" providerId="ADAL" clId="{4DDE79B2-6EFE-4BA4-9D36-A17076C75278}" dt="2024-01-02T04:37:15.298" v="13095" actId="47"/>
        <pc:sldMkLst>
          <pc:docMk/>
          <pc:sldMk cId="3951133317" sldId="369"/>
        </pc:sldMkLst>
        <pc:spChg chg="mod">
          <ac:chgData name="Simeon Wong" userId="6a6fb664-499b-4396-8c93-53d6c9eb1a86" providerId="ADAL" clId="{4DDE79B2-6EFE-4BA4-9D36-A17076C75278}" dt="2024-01-02T04:37:10.940" v="13094" actId="20577"/>
          <ac:spMkLst>
            <pc:docMk/>
            <pc:sldMk cId="3951133317" sldId="369"/>
            <ac:spMk id="2" creationId="{782A7AB4-70DC-F5E4-C068-8D50985008A7}"/>
          </ac:spMkLst>
        </pc:spChg>
        <pc:spChg chg="mod">
          <ac:chgData name="Simeon Wong" userId="6a6fb664-499b-4396-8c93-53d6c9eb1a86" providerId="ADAL" clId="{4DDE79B2-6EFE-4BA4-9D36-A17076C75278}" dt="2024-01-02T04:37:07.133" v="13081" actId="20577"/>
          <ac:spMkLst>
            <pc:docMk/>
            <pc:sldMk cId="3951133317" sldId="369"/>
            <ac:spMk id="5" creationId="{B70CB50D-94C6-7CEF-2896-A4A7E8819250}"/>
          </ac:spMkLst>
        </pc:spChg>
      </pc:sldChg>
      <pc:sldChg chg="addSp delSp modSp new mod ord">
        <pc:chgData name="Simeon Wong" userId="6a6fb664-499b-4396-8c93-53d6c9eb1a86" providerId="ADAL" clId="{4DDE79B2-6EFE-4BA4-9D36-A17076C75278}" dt="2024-01-02T04:59:32.872" v="15454"/>
        <pc:sldMkLst>
          <pc:docMk/>
          <pc:sldMk cId="1331814805" sldId="370"/>
        </pc:sldMkLst>
        <pc:spChg chg="mod">
          <ac:chgData name="Simeon Wong" userId="6a6fb664-499b-4396-8c93-53d6c9eb1a86" providerId="ADAL" clId="{4DDE79B2-6EFE-4BA4-9D36-A17076C75278}" dt="2024-01-02T04:47:14.857" v="14411"/>
          <ac:spMkLst>
            <pc:docMk/>
            <pc:sldMk cId="1331814805" sldId="370"/>
            <ac:spMk id="2" creationId="{76F78445-2804-A809-99E5-DE9B9B6E35FA}"/>
          </ac:spMkLst>
        </pc:spChg>
        <pc:spChg chg="del mod">
          <ac:chgData name="Simeon Wong" userId="6a6fb664-499b-4396-8c93-53d6c9eb1a86" providerId="ADAL" clId="{4DDE79B2-6EFE-4BA4-9D36-A17076C75278}" dt="2024-01-02T04:48:51.795" v="14426" actId="478"/>
          <ac:spMkLst>
            <pc:docMk/>
            <pc:sldMk cId="1331814805" sldId="370"/>
            <ac:spMk id="3" creationId="{DEFE9646-F893-DB32-0958-1E21CE572FB1}"/>
          </ac:spMkLst>
        </pc:spChg>
        <pc:spChg chg="mod">
          <ac:chgData name="Simeon Wong" userId="6a6fb664-499b-4396-8c93-53d6c9eb1a86" providerId="ADAL" clId="{4DDE79B2-6EFE-4BA4-9D36-A17076C75278}" dt="2024-01-02T04:47:18.958" v="14412"/>
          <ac:spMkLst>
            <pc:docMk/>
            <pc:sldMk cId="1331814805" sldId="370"/>
            <ac:spMk id="5" creationId="{2F5651E5-FC04-A8B0-2D05-9AF32BC10920}"/>
          </ac:spMkLst>
        </pc:spChg>
        <pc:spChg chg="add del mod">
          <ac:chgData name="Simeon Wong" userId="6a6fb664-499b-4396-8c93-53d6c9eb1a86" providerId="ADAL" clId="{4DDE79B2-6EFE-4BA4-9D36-A17076C75278}" dt="2024-01-02T04:48:55.837" v="14427" actId="478"/>
          <ac:spMkLst>
            <pc:docMk/>
            <pc:sldMk cId="1331814805" sldId="370"/>
            <ac:spMk id="7" creationId="{8E01FEAD-4CF5-36C5-8C12-364EE3A982B2}"/>
          </ac:spMkLst>
        </pc:spChg>
        <pc:spChg chg="add mod">
          <ac:chgData name="Simeon Wong" userId="6a6fb664-499b-4396-8c93-53d6c9eb1a86" providerId="ADAL" clId="{4DDE79B2-6EFE-4BA4-9D36-A17076C75278}" dt="2024-01-02T04:49:19.545" v="14436" actId="113"/>
          <ac:spMkLst>
            <pc:docMk/>
            <pc:sldMk cId="1331814805" sldId="370"/>
            <ac:spMk id="8" creationId="{F458208E-AB40-F3C3-9A07-898224D5949F}"/>
          </ac:spMkLst>
        </pc:spChg>
        <pc:spChg chg="add mod">
          <ac:chgData name="Simeon Wong" userId="6a6fb664-499b-4396-8c93-53d6c9eb1a86" providerId="ADAL" clId="{4DDE79B2-6EFE-4BA4-9D36-A17076C75278}" dt="2024-01-02T04:52:30.055" v="14581" actId="1076"/>
          <ac:spMkLst>
            <pc:docMk/>
            <pc:sldMk cId="1331814805" sldId="370"/>
            <ac:spMk id="9" creationId="{B078C8AD-B2C3-71A7-1640-A5C91C5B3F88}"/>
          </ac:spMkLst>
        </pc:spChg>
        <pc:spChg chg="add mod">
          <ac:chgData name="Simeon Wong" userId="6a6fb664-499b-4396-8c93-53d6c9eb1a86" providerId="ADAL" clId="{4DDE79B2-6EFE-4BA4-9D36-A17076C75278}" dt="2024-01-02T04:51:26.225" v="14562" actId="1076"/>
          <ac:spMkLst>
            <pc:docMk/>
            <pc:sldMk cId="1331814805" sldId="370"/>
            <ac:spMk id="10" creationId="{7643DF25-A40A-42F3-D55B-C42E5C63DFFB}"/>
          </ac:spMkLst>
        </pc:spChg>
        <pc:spChg chg="add mod">
          <ac:chgData name="Simeon Wong" userId="6a6fb664-499b-4396-8c93-53d6c9eb1a86" providerId="ADAL" clId="{4DDE79B2-6EFE-4BA4-9D36-A17076C75278}" dt="2024-01-02T04:51:21.072" v="14560" actId="1076"/>
          <ac:spMkLst>
            <pc:docMk/>
            <pc:sldMk cId="1331814805" sldId="370"/>
            <ac:spMk id="11" creationId="{79FB7ABE-5808-BAE4-5A8E-ECC263478A9A}"/>
          </ac:spMkLst>
        </pc:spChg>
        <pc:spChg chg="add mod">
          <ac:chgData name="Simeon Wong" userId="6a6fb664-499b-4396-8c93-53d6c9eb1a86" providerId="ADAL" clId="{4DDE79B2-6EFE-4BA4-9D36-A17076C75278}" dt="2024-01-02T04:52:31.769" v="14582" actId="1076"/>
          <ac:spMkLst>
            <pc:docMk/>
            <pc:sldMk cId="1331814805" sldId="370"/>
            <ac:spMk id="13" creationId="{6091E6BE-847A-A75A-2970-34F8DEDACC5E}"/>
          </ac:spMkLst>
        </pc:spChg>
        <pc:spChg chg="add mod">
          <ac:chgData name="Simeon Wong" userId="6a6fb664-499b-4396-8c93-53d6c9eb1a86" providerId="ADAL" clId="{4DDE79B2-6EFE-4BA4-9D36-A17076C75278}" dt="2024-01-02T04:52:24.180" v="14580" actId="1076"/>
          <ac:spMkLst>
            <pc:docMk/>
            <pc:sldMk cId="1331814805" sldId="370"/>
            <ac:spMk id="14" creationId="{B58638C6-0255-0B12-52FD-43ECF59B211F}"/>
          </ac:spMkLst>
        </pc:spChg>
        <pc:spChg chg="add mod">
          <ac:chgData name="Simeon Wong" userId="6a6fb664-499b-4396-8c93-53d6c9eb1a86" providerId="ADAL" clId="{4DDE79B2-6EFE-4BA4-9D36-A17076C75278}" dt="2024-01-02T04:53:20.092" v="14676" actId="1076"/>
          <ac:spMkLst>
            <pc:docMk/>
            <pc:sldMk cId="1331814805" sldId="370"/>
            <ac:spMk id="15" creationId="{B0AFB3D9-9BB4-8B6E-E8F5-FA8504D0F796}"/>
          </ac:spMkLst>
        </pc:spChg>
      </pc:sldChg>
      <pc:sldChg chg="modSp new mod">
        <pc:chgData name="Simeon Wong" userId="6a6fb664-499b-4396-8c93-53d6c9eb1a86" providerId="ADAL" clId="{4DDE79B2-6EFE-4BA4-9D36-A17076C75278}" dt="2024-01-02T05:02:10.841" v="15978" actId="5793"/>
        <pc:sldMkLst>
          <pc:docMk/>
          <pc:sldMk cId="4142155478" sldId="371"/>
        </pc:sldMkLst>
        <pc:spChg chg="mod">
          <ac:chgData name="Simeon Wong" userId="6a6fb664-499b-4396-8c93-53d6c9eb1a86" providerId="ADAL" clId="{4DDE79B2-6EFE-4BA4-9D36-A17076C75278}" dt="2024-01-02T05:00:25.327" v="15515" actId="20577"/>
          <ac:spMkLst>
            <pc:docMk/>
            <pc:sldMk cId="4142155478" sldId="371"/>
            <ac:spMk id="2" creationId="{9BC8BF45-8377-831F-7BA2-FBD65C9EA691}"/>
          </ac:spMkLst>
        </pc:spChg>
        <pc:spChg chg="mod">
          <ac:chgData name="Simeon Wong" userId="6a6fb664-499b-4396-8c93-53d6c9eb1a86" providerId="ADAL" clId="{4DDE79B2-6EFE-4BA4-9D36-A17076C75278}" dt="2024-01-02T05:02:10.841" v="15978" actId="5793"/>
          <ac:spMkLst>
            <pc:docMk/>
            <pc:sldMk cId="4142155478" sldId="371"/>
            <ac:spMk id="3" creationId="{19A802F2-F73B-7ED3-2070-7A9EA5FF1A47}"/>
          </ac:spMkLst>
        </pc:spChg>
        <pc:spChg chg="mod">
          <ac:chgData name="Simeon Wong" userId="6a6fb664-499b-4396-8c93-53d6c9eb1a86" providerId="ADAL" clId="{4DDE79B2-6EFE-4BA4-9D36-A17076C75278}" dt="2024-01-02T05:00:30.731" v="15517" actId="20577"/>
          <ac:spMkLst>
            <pc:docMk/>
            <pc:sldMk cId="4142155478" sldId="371"/>
            <ac:spMk id="5" creationId="{68072635-5481-280F-1BEB-EA7A7B3797D1}"/>
          </ac:spMkLst>
        </pc:spChg>
      </pc:sldChg>
      <pc:sldChg chg="add">
        <pc:chgData name="Simeon Wong" userId="6a6fb664-499b-4396-8c93-53d6c9eb1a86" providerId="ADAL" clId="{4DDE79B2-6EFE-4BA4-9D36-A17076C75278}" dt="2024-01-02T05:02:26.777" v="15979"/>
        <pc:sldMkLst>
          <pc:docMk/>
          <pc:sldMk cId="3100817897" sldId="372"/>
        </pc:sldMkLst>
      </pc:sldChg>
      <pc:sldChg chg="add">
        <pc:chgData name="Simeon Wong" userId="6a6fb664-499b-4396-8c93-53d6c9eb1a86" providerId="ADAL" clId="{4DDE79B2-6EFE-4BA4-9D36-A17076C75278}" dt="2024-01-02T05:02:31.978" v="15980"/>
        <pc:sldMkLst>
          <pc:docMk/>
          <pc:sldMk cId="1917725896" sldId="373"/>
        </pc:sldMkLst>
      </pc:sldChg>
      <pc:sldChg chg="modSp add mod">
        <pc:chgData name="Simeon Wong" userId="6a6fb664-499b-4396-8c93-53d6c9eb1a86" providerId="ADAL" clId="{4DDE79B2-6EFE-4BA4-9D36-A17076C75278}" dt="2024-01-02T05:10:16.216" v="16441" actId="20577"/>
        <pc:sldMkLst>
          <pc:docMk/>
          <pc:sldMk cId="2940773449" sldId="374"/>
        </pc:sldMkLst>
        <pc:spChg chg="mod">
          <ac:chgData name="Simeon Wong" userId="6a6fb664-499b-4396-8c93-53d6c9eb1a86" providerId="ADAL" clId="{4DDE79B2-6EFE-4BA4-9D36-A17076C75278}" dt="2024-01-02T05:10:16.216" v="16441" actId="20577"/>
          <ac:spMkLst>
            <pc:docMk/>
            <pc:sldMk cId="2940773449" sldId="374"/>
            <ac:spMk id="3" creationId="{D8156B90-C52A-40AE-5B99-7C857DD49DE6}"/>
          </ac:spMkLst>
        </pc:spChg>
        <pc:spChg chg="mod">
          <ac:chgData name="Simeon Wong" userId="6a6fb664-499b-4396-8c93-53d6c9eb1a86" providerId="ADAL" clId="{4DDE79B2-6EFE-4BA4-9D36-A17076C75278}" dt="2024-01-02T05:03:22.880" v="15982"/>
          <ac:spMkLst>
            <pc:docMk/>
            <pc:sldMk cId="2940773449" sldId="374"/>
            <ac:spMk id="5" creationId="{7BC482A4-A039-5260-679F-7CF3C2B2B1E7}"/>
          </ac:spMkLst>
        </pc:spChg>
      </pc:sldChg>
      <pc:sldChg chg="modSp new mod">
        <pc:chgData name="Simeon Wong" userId="6a6fb664-499b-4396-8c93-53d6c9eb1a86" providerId="ADAL" clId="{4DDE79B2-6EFE-4BA4-9D36-A17076C75278}" dt="2024-01-02T05:15:32.265" v="16892" actId="20577"/>
        <pc:sldMkLst>
          <pc:docMk/>
          <pc:sldMk cId="639124076" sldId="375"/>
        </pc:sldMkLst>
        <pc:spChg chg="mod">
          <ac:chgData name="Simeon Wong" userId="6a6fb664-499b-4396-8c93-53d6c9eb1a86" providerId="ADAL" clId="{4DDE79B2-6EFE-4BA4-9D36-A17076C75278}" dt="2024-01-02T05:13:41.787" v="16459" actId="20577"/>
          <ac:spMkLst>
            <pc:docMk/>
            <pc:sldMk cId="639124076" sldId="375"/>
            <ac:spMk id="2" creationId="{C09B092E-FDC5-3FC8-225D-A9473FF1E1D4}"/>
          </ac:spMkLst>
        </pc:spChg>
        <pc:spChg chg="mod">
          <ac:chgData name="Simeon Wong" userId="6a6fb664-499b-4396-8c93-53d6c9eb1a86" providerId="ADAL" clId="{4DDE79B2-6EFE-4BA4-9D36-A17076C75278}" dt="2024-01-02T05:15:32.265" v="16892" actId="20577"/>
          <ac:spMkLst>
            <pc:docMk/>
            <pc:sldMk cId="639124076" sldId="375"/>
            <ac:spMk id="3" creationId="{83BE6009-AEB9-D5C2-C294-664B62D91D2C}"/>
          </ac:spMkLst>
        </pc:spChg>
        <pc:spChg chg="mod">
          <ac:chgData name="Simeon Wong" userId="6a6fb664-499b-4396-8c93-53d6c9eb1a86" providerId="ADAL" clId="{4DDE79B2-6EFE-4BA4-9D36-A17076C75278}" dt="2024-01-02T05:13:46.925" v="16460"/>
          <ac:spMkLst>
            <pc:docMk/>
            <pc:sldMk cId="639124076" sldId="375"/>
            <ac:spMk id="5" creationId="{643284BD-C18A-FA8F-A488-066126DAB1AA}"/>
          </ac:spMkLst>
        </pc:spChg>
      </pc:sldChg>
      <pc:sldChg chg="addSp delSp modSp add mod">
        <pc:chgData name="Simeon Wong" userId="6a6fb664-499b-4396-8c93-53d6c9eb1a86" providerId="ADAL" clId="{4DDE79B2-6EFE-4BA4-9D36-A17076C75278}" dt="2024-01-02T05:18:38.518" v="16900" actId="1076"/>
        <pc:sldMkLst>
          <pc:docMk/>
          <pc:sldMk cId="1399799538" sldId="376"/>
        </pc:sldMkLst>
        <pc:spChg chg="del">
          <ac:chgData name="Simeon Wong" userId="6a6fb664-499b-4396-8c93-53d6c9eb1a86" providerId="ADAL" clId="{4DDE79B2-6EFE-4BA4-9D36-A17076C75278}" dt="2024-01-02T05:18:30.138" v="16894" actId="478"/>
          <ac:spMkLst>
            <pc:docMk/>
            <pc:sldMk cId="1399799538" sldId="376"/>
            <ac:spMk id="3" creationId="{D8156B90-C52A-40AE-5B99-7C857DD49DE6}"/>
          </ac:spMkLst>
        </pc:spChg>
        <pc:spChg chg="add del mod">
          <ac:chgData name="Simeon Wong" userId="6a6fb664-499b-4396-8c93-53d6c9eb1a86" providerId="ADAL" clId="{4DDE79B2-6EFE-4BA4-9D36-A17076C75278}" dt="2024-01-02T05:18:32.218" v="16896" actId="478"/>
          <ac:spMkLst>
            <pc:docMk/>
            <pc:sldMk cId="1399799538" sldId="376"/>
            <ac:spMk id="8" creationId="{5CCF5B36-28C3-9B2D-3564-4A543555882B}"/>
          </ac:spMkLst>
        </pc:spChg>
        <pc:picChg chg="add mod">
          <ac:chgData name="Simeon Wong" userId="6a6fb664-499b-4396-8c93-53d6c9eb1a86" providerId="ADAL" clId="{4DDE79B2-6EFE-4BA4-9D36-A17076C75278}" dt="2024-01-02T05:18:38.518" v="16900" actId="1076"/>
          <ac:picMkLst>
            <pc:docMk/>
            <pc:sldMk cId="1399799538" sldId="376"/>
            <ac:picMk id="10" creationId="{D689E946-6F32-C44F-9525-BA2B881B7B54}"/>
          </ac:picMkLst>
        </pc:picChg>
      </pc:sldChg>
      <pc:sldChg chg="add">
        <pc:chgData name="Simeon Wong" userId="6a6fb664-499b-4396-8c93-53d6c9eb1a86" providerId="ADAL" clId="{4DDE79B2-6EFE-4BA4-9D36-A17076C75278}" dt="2024-01-02T05:18:46.683" v="16901"/>
        <pc:sldMkLst>
          <pc:docMk/>
          <pc:sldMk cId="2770725278" sldId="377"/>
        </pc:sldMkLst>
      </pc:sldChg>
      <pc:sldChg chg="addSp delSp modSp new mod modClrScheme chgLayout">
        <pc:chgData name="Simeon Wong" userId="6a6fb664-499b-4396-8c93-53d6c9eb1a86" providerId="ADAL" clId="{4DDE79B2-6EFE-4BA4-9D36-A17076C75278}" dt="2024-01-03T05:38:54.178" v="18622" actId="207"/>
        <pc:sldMkLst>
          <pc:docMk/>
          <pc:sldMk cId="3141052521" sldId="378"/>
        </pc:sldMkLst>
        <pc:spChg chg="add mod">
          <ac:chgData name="Simeon Wong" userId="6a6fb664-499b-4396-8c93-53d6c9eb1a86" providerId="ADAL" clId="{4DDE79B2-6EFE-4BA4-9D36-A17076C75278}" dt="2024-01-03T05:38:50.571" v="18620"/>
          <ac:spMkLst>
            <pc:docMk/>
            <pc:sldMk cId="3141052521" sldId="378"/>
            <ac:spMk id="2" creationId="{99B36C6B-CC5F-7590-DC8D-79ABB981D8AB}"/>
          </ac:spMkLst>
        </pc:spChg>
        <pc:spChg chg="del mod ord">
          <ac:chgData name="Simeon Wong" userId="6a6fb664-499b-4396-8c93-53d6c9eb1a86" providerId="ADAL" clId="{4DDE79B2-6EFE-4BA4-9D36-A17076C75278}" dt="2024-01-02T05:18:55.730" v="16903" actId="700"/>
          <ac:spMkLst>
            <pc:docMk/>
            <pc:sldMk cId="3141052521" sldId="378"/>
            <ac:spMk id="2" creationId="{DF698FE5-2EBC-7434-9CD8-DAB1C222027D}"/>
          </ac:spMkLst>
        </pc:spChg>
        <pc:spChg chg="del mod ord">
          <ac:chgData name="Simeon Wong" userId="6a6fb664-499b-4396-8c93-53d6c9eb1a86" providerId="ADAL" clId="{4DDE79B2-6EFE-4BA4-9D36-A17076C75278}" dt="2024-01-02T05:18:55.730" v="16903" actId="700"/>
          <ac:spMkLst>
            <pc:docMk/>
            <pc:sldMk cId="3141052521" sldId="378"/>
            <ac:spMk id="3" creationId="{9EE590FF-B404-8DA5-C4D5-169CF2C5D615}"/>
          </ac:spMkLst>
        </pc:spChg>
        <pc:spChg chg="mod ord">
          <ac:chgData name="Simeon Wong" userId="6a6fb664-499b-4396-8c93-53d6c9eb1a86" providerId="ADAL" clId="{4DDE79B2-6EFE-4BA4-9D36-A17076C75278}" dt="2024-01-02T05:18:55.730" v="16903" actId="700"/>
          <ac:spMkLst>
            <pc:docMk/>
            <pc:sldMk cId="3141052521" sldId="378"/>
            <ac:spMk id="4" creationId="{FF1DA3C7-F704-260B-8798-342AE6C714A8}"/>
          </ac:spMkLst>
        </pc:spChg>
        <pc:spChg chg="add mod ord">
          <ac:chgData name="Simeon Wong" userId="6a6fb664-499b-4396-8c93-53d6c9eb1a86" providerId="ADAL" clId="{4DDE79B2-6EFE-4BA4-9D36-A17076C75278}" dt="2024-01-03T05:38:54.178" v="18622" actId="207"/>
          <ac:spMkLst>
            <pc:docMk/>
            <pc:sldMk cId="3141052521" sldId="378"/>
            <ac:spMk id="5" creationId="{F813B5B9-2F53-A2D6-4457-226EAFF452DB}"/>
          </ac:spMkLst>
        </pc:spChg>
        <pc:spChg chg="add mod ord">
          <ac:chgData name="Simeon Wong" userId="6a6fb664-499b-4396-8c93-53d6c9eb1a86" providerId="ADAL" clId="{4DDE79B2-6EFE-4BA4-9D36-A17076C75278}" dt="2024-01-02T05:29:43.723" v="17716" actId="115"/>
          <ac:spMkLst>
            <pc:docMk/>
            <pc:sldMk cId="3141052521" sldId="378"/>
            <ac:spMk id="6" creationId="{E367D6BB-9291-21F6-4014-B5DC07461407}"/>
          </ac:spMkLst>
        </pc:spChg>
        <pc:spChg chg="add mod ord">
          <ac:chgData name="Simeon Wong" userId="6a6fb664-499b-4396-8c93-53d6c9eb1a86" providerId="ADAL" clId="{4DDE79B2-6EFE-4BA4-9D36-A17076C75278}" dt="2024-01-02T05:22:09.195" v="17015" actId="20577"/>
          <ac:spMkLst>
            <pc:docMk/>
            <pc:sldMk cId="3141052521" sldId="378"/>
            <ac:spMk id="7" creationId="{BBD89BF4-3CF6-F179-BB4B-107E9BF7A06D}"/>
          </ac:spMkLst>
        </pc:spChg>
      </pc:sldChg>
      <pc:sldChg chg="modSp add mod">
        <pc:chgData name="Simeon Wong" userId="6a6fb664-499b-4396-8c93-53d6c9eb1a86" providerId="ADAL" clId="{4DDE79B2-6EFE-4BA4-9D36-A17076C75278}" dt="2024-01-02T05:34:46.822" v="17788" actId="113"/>
        <pc:sldMkLst>
          <pc:docMk/>
          <pc:sldMk cId="2003122432" sldId="379"/>
        </pc:sldMkLst>
        <pc:spChg chg="mod">
          <ac:chgData name="Simeon Wong" userId="6a6fb664-499b-4396-8c93-53d6c9eb1a86" providerId="ADAL" clId="{4DDE79B2-6EFE-4BA4-9D36-A17076C75278}" dt="2024-01-02T05:34:46.822" v="17788" actId="113"/>
          <ac:spMkLst>
            <pc:docMk/>
            <pc:sldMk cId="2003122432" sldId="379"/>
            <ac:spMk id="3" creationId="{DC3ABD3F-A9B1-794C-7F64-D0882E307D41}"/>
          </ac:spMkLst>
        </pc:spChg>
      </pc:sldChg>
      <pc:sldChg chg="add ord">
        <pc:chgData name="Simeon Wong" userId="6a6fb664-499b-4396-8c93-53d6c9eb1a86" providerId="ADAL" clId="{4DDE79B2-6EFE-4BA4-9D36-A17076C75278}" dt="2024-01-03T05:38:26.613" v="18615"/>
        <pc:sldMkLst>
          <pc:docMk/>
          <pc:sldMk cId="2339166567" sldId="380"/>
        </pc:sldMkLst>
      </pc:sldChg>
      <pc:sldChg chg="add ord">
        <pc:chgData name="Simeon Wong" userId="6a6fb664-499b-4396-8c93-53d6c9eb1a86" providerId="ADAL" clId="{4DDE79B2-6EFE-4BA4-9D36-A17076C75278}" dt="2024-01-02T05:35:17.552" v="17796"/>
        <pc:sldMkLst>
          <pc:docMk/>
          <pc:sldMk cId="2895884361" sldId="381"/>
        </pc:sldMkLst>
      </pc:sldChg>
      <pc:sldChg chg="addSp modSp new mod ord">
        <pc:chgData name="Simeon Wong" userId="6a6fb664-499b-4396-8c93-53d6c9eb1a86" providerId="ADAL" clId="{4DDE79B2-6EFE-4BA4-9D36-A17076C75278}" dt="2024-01-04T02:13:48.859" v="18624"/>
        <pc:sldMkLst>
          <pc:docMk/>
          <pc:sldMk cId="2012302907" sldId="382"/>
        </pc:sldMkLst>
        <pc:spChg chg="mod">
          <ac:chgData name="Simeon Wong" userId="6a6fb664-499b-4396-8c93-53d6c9eb1a86" providerId="ADAL" clId="{4DDE79B2-6EFE-4BA4-9D36-A17076C75278}" dt="2024-01-04T02:13:42.345" v="18623"/>
          <ac:spMkLst>
            <pc:docMk/>
            <pc:sldMk cId="2012302907" sldId="382"/>
            <ac:spMk id="2" creationId="{5F76E4C8-99F6-55DC-1169-D522A0E0FAC8}"/>
          </ac:spMkLst>
        </pc:spChg>
        <pc:spChg chg="mod">
          <ac:chgData name="Simeon Wong" userId="6a6fb664-499b-4396-8c93-53d6c9eb1a86" providerId="ADAL" clId="{4DDE79B2-6EFE-4BA4-9D36-A17076C75278}" dt="2024-01-03T05:38:36.038" v="18619" actId="20577"/>
          <ac:spMkLst>
            <pc:docMk/>
            <pc:sldMk cId="2012302907" sldId="382"/>
            <ac:spMk id="3" creationId="{09F529DF-B7AB-AA55-F5DA-8EDF7A9DFCB0}"/>
          </ac:spMkLst>
        </pc:spChg>
        <pc:spChg chg="add mod">
          <ac:chgData name="Simeon Wong" userId="6a6fb664-499b-4396-8c93-53d6c9eb1a86" providerId="ADAL" clId="{4DDE79B2-6EFE-4BA4-9D36-A17076C75278}" dt="2024-01-04T02:13:48.859" v="18624"/>
          <ac:spMkLst>
            <pc:docMk/>
            <pc:sldMk cId="2012302907" sldId="382"/>
            <ac:spMk id="6" creationId="{ED7A86F7-6737-52D8-4F53-05DF4019B22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22CF-44C7-4F54-8042-D2C639435B02}" type="datetimeFigureOut">
              <a:rPr lang="en-CA" smtClean="0"/>
              <a:t>2024-01-03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DDB1C-9AD6-42C0-80A8-4585A70457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31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Hi everyone, welcome back to our 3rd week of Data Science Fundamentals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871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0624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916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09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1228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ptos Mono" panose="020B0009020202020204" pitchFamily="49" charset="0"/>
              </a:rPr>
              <a:t>pi: 3.14156</a:t>
            </a:r>
          </a:p>
          <a:p>
            <a:r>
              <a:rPr lang="en-US" dirty="0" err="1">
                <a:latin typeface="Aptos Mono" panose="020B0009020202020204" pitchFamily="49" charset="0"/>
              </a:rPr>
              <a:t>new_year</a:t>
            </a:r>
            <a:r>
              <a:rPr lang="en-US" dirty="0">
                <a:latin typeface="Aptos Mono" panose="020B0009020202020204" pitchFamily="49" charset="0"/>
              </a:rPr>
              <a:t>: true</a:t>
            </a:r>
          </a:p>
          <a:p>
            <a:r>
              <a:rPr lang="en-US" dirty="0" err="1">
                <a:latin typeface="Aptos Mono" panose="020B0009020202020204" pitchFamily="49" charset="0"/>
              </a:rPr>
              <a:t>data_path</a:t>
            </a:r>
            <a:r>
              <a:rPr lang="en-US" dirty="0">
                <a:latin typeface="Aptos Mono" panose="020B0009020202020204" pitchFamily="49" charset="0"/>
              </a:rPr>
              <a:t>: "/home/simeon/analysis1"</a:t>
            </a:r>
          </a:p>
          <a:p>
            <a:endParaRPr lang="en-US" dirty="0">
              <a:latin typeface="Aptos Mono" panose="020B0009020202020204" pitchFamily="49" charset="0"/>
            </a:endParaRPr>
          </a:p>
          <a:p>
            <a:r>
              <a:rPr lang="en-US" dirty="0" err="1">
                <a:latin typeface="Aptos Mono" panose="020B0009020202020204" pitchFamily="49" charset="0"/>
              </a:rPr>
              <a:t>dsi_topics</a:t>
            </a:r>
            <a:r>
              <a:rPr lang="en-US" dirty="0">
                <a:latin typeface="Aptos Mono" panose="020B0009020202020204" pitchFamily="49" charset="0"/>
              </a:rPr>
              <a:t>:</a:t>
            </a:r>
          </a:p>
          <a:p>
            <a:r>
              <a:rPr lang="en-US" dirty="0">
                <a:latin typeface="Aptos Mono" panose="020B0009020202020204" pitchFamily="49" charset="0"/>
              </a:rPr>
              <a:t>  - python</a:t>
            </a:r>
          </a:p>
          <a:p>
            <a:r>
              <a:rPr lang="en-US" dirty="0">
                <a:latin typeface="Aptos Mono" panose="020B0009020202020204" pitchFamily="49" charset="0"/>
              </a:rPr>
              <a:t>  - </a:t>
            </a:r>
            <a:r>
              <a:rPr lang="en-US" dirty="0" err="1">
                <a:latin typeface="Aptos Mono" panose="020B0009020202020204" pitchFamily="49" charset="0"/>
              </a:rPr>
              <a:t>github</a:t>
            </a:r>
            <a:endParaRPr lang="en-US" dirty="0">
              <a:latin typeface="Aptos Mono" panose="020B0009020202020204" pitchFamily="49" charset="0"/>
            </a:endParaRPr>
          </a:p>
          <a:p>
            <a:r>
              <a:rPr lang="en-US" dirty="0">
                <a:latin typeface="Aptos Mono" panose="020B0009020202020204" pitchFamily="49" charset="0"/>
              </a:rPr>
              <a:t>  - research software</a:t>
            </a:r>
          </a:p>
          <a:p>
            <a:r>
              <a:rPr lang="en-US" dirty="0">
                <a:latin typeface="Aptos Mono" panose="020B0009020202020204" pitchFamily="49" charset="0"/>
              </a:rPr>
              <a:t>  </a:t>
            </a:r>
          </a:p>
          <a:p>
            <a:r>
              <a:rPr lang="en-US" dirty="0" err="1">
                <a:latin typeface="Aptos Mono" panose="020B0009020202020204" pitchFamily="49" charset="0"/>
              </a:rPr>
              <a:t>plot_colors</a:t>
            </a:r>
            <a:r>
              <a:rPr lang="en-US" dirty="0">
                <a:latin typeface="Aptos Mono" panose="020B0009020202020204" pitchFamily="49" charset="0"/>
              </a:rPr>
              <a:t>:</a:t>
            </a:r>
          </a:p>
          <a:p>
            <a:r>
              <a:rPr lang="en-US" dirty="0">
                <a:latin typeface="Aptos Mono" panose="020B0009020202020204" pitchFamily="49" charset="0"/>
              </a:rPr>
              <a:t>  line: blue</a:t>
            </a:r>
          </a:p>
          <a:p>
            <a:r>
              <a:rPr lang="en-US" dirty="0">
                <a:latin typeface="Aptos Mono" panose="020B0009020202020204" pitchFamily="49" charset="0"/>
              </a:rPr>
              <a:t>  axis: black</a:t>
            </a:r>
          </a:p>
          <a:p>
            <a:r>
              <a:rPr lang="en-US" dirty="0">
                <a:latin typeface="Aptos Mono" panose="020B0009020202020204" pitchFamily="49" charset="0"/>
              </a:rPr>
              <a:t> </a:t>
            </a:r>
            <a:endParaRPr lang="en-CA" dirty="0">
              <a:latin typeface="Aptos Mono" panose="020B0009020202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9436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Notice, there’s no confirmation. Generally, confirmation dialogs belong on the user interface side, not for program to program interactions with APIs.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066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588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47EB-781F-46B5-19A9-29B36432F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42F7F-CEC4-370F-DCD3-062DF79DB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5848E-A48D-DE5E-33C2-D64A6FD0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31D-CD33-4CCA-A9F4-801B4DC6DE97}" type="datetime1">
              <a:rPr lang="en-CA" smtClean="0"/>
              <a:t>2024-01-03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F7D4C-E07D-577A-120D-01C0EA7E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C8B27-FA09-916B-CD4B-9824571A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99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B128-BF36-81EA-F46E-D67AE033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5D9C4-2674-E561-8384-29FC2CE25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9178F-038B-1AB4-D147-B47A350F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09FB-5088-4BB5-926E-AD501C410C89}" type="datetime1">
              <a:rPr lang="en-CA" smtClean="0"/>
              <a:t>2024-01-03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FE53D-B68A-A6BF-FA93-239F6B69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8E2E1-5E06-14A8-5F01-94A24F39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82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981FA-16B0-8C5D-64E2-8DB428BC3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79A2B-1DCE-A7E2-C879-AE85966B0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F5F4E-D9C2-CD2F-0498-7D116E9B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B666-4A5D-4131-9BFC-FF078879E05A}" type="datetime1">
              <a:rPr lang="en-CA" smtClean="0"/>
              <a:t>2024-01-03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0850B-F879-0F1D-F0FA-AD9C9C83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F7BD-85C4-28E8-B739-06997432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8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2645-E7E3-43FB-AF52-CA3751BA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383CF-BA2F-4FCC-9ED9-05BA627C3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200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3947-3C3F-43AF-BE56-6B3048F9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1B8F-B226-45BF-A0F0-9EE6BFA2E9CB}" type="datetime1">
              <a:rPr lang="en-CA" smtClean="0"/>
              <a:t>2024-01-03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4B38A-36D9-4F80-AF08-67F432C3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D80B9-382D-4D54-95E8-05CA8977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212" y="6352007"/>
            <a:ext cx="2743200" cy="365125"/>
          </a:xfrm>
        </p:spPr>
        <p:txBody>
          <a:bodyPr/>
          <a:lstStyle/>
          <a:p>
            <a:fld id="{4F883B06-9FA1-44A8-8ACD-51391BD89E0C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3698E8-2ED9-4ECE-97FF-8D739C7605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365127"/>
            <a:ext cx="7765647" cy="454025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002A5C"/>
                </a:solidFill>
                <a:latin typeface="Arial Nova" panose="020B0504020202020204" pitchFamily="34" charset="0"/>
              </a:defRPr>
            </a:lvl1pPr>
          </a:lstStyle>
          <a:p>
            <a:pPr lvl="0"/>
            <a:r>
              <a:rPr lang="en-CA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88475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C16D-1B13-9F11-93F3-A947753B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1165-7130-EA7A-8A18-FCBA8972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7A0D-6C28-451E-0F8E-9307CD02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304B-0E3F-4D87-8DB6-2CE65829C064}" type="datetime1">
              <a:rPr lang="en-CA" smtClean="0"/>
              <a:t>2024-01-03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442BF-DC9F-3047-B601-7D0D567C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51AC3-5CC2-4E00-DC4E-F50ED963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10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E046-F67F-8F15-FB75-44C10DA7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2965-FB14-3141-1AAA-431435D0E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BDD58-C3AF-0D32-F7F2-118FD11A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F586-4F73-4F59-9718-A84B96C93025}" type="datetime1">
              <a:rPr lang="en-CA" smtClean="0"/>
              <a:t>2024-01-03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699CB-F9D3-300E-8F0F-CF767FD2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DDEE1-DD38-C2EB-6DCE-D9245A74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0C72E5-2EDA-7758-4882-1EDE320768DF}"/>
              </a:ext>
            </a:extLst>
          </p:cNvPr>
          <p:cNvCxnSpPr>
            <a:cxnSpLocks/>
          </p:cNvCxnSpPr>
          <p:nvPr userDrawn="1"/>
        </p:nvCxnSpPr>
        <p:spPr>
          <a:xfrm>
            <a:off x="831850" y="3573708"/>
            <a:ext cx="2655269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00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661B-1837-E6F7-8769-1460EBB2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3202E-E63D-B02B-4753-EC38D3EE9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49EB5-7278-A8FD-0ED7-05AD88EA6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D62B8-8BCE-8CBC-67DC-DFE45E4E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9DB-77FC-4059-BA28-39DC1E61FE1D}" type="datetime1">
              <a:rPr lang="en-CA" smtClean="0"/>
              <a:t>2024-01-03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FA1EA-D4A8-D24A-2E40-5019CC2A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675D4-099D-1BDE-8128-1594605D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3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0DDB-21AF-AA17-120B-A020F4D3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E3EE1-96AA-771F-2B71-FA5029BC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E8136-B456-BB2B-0780-D9CDC56B5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1BA0C-F963-BAF2-4509-62E7839B0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FB040-C404-A9FE-CAB2-CAAFE8159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2FB4D-693B-02A7-B88B-E90A129A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BCF9-C67B-47AB-89A7-C1D6E0C877A5}" type="datetime1">
              <a:rPr lang="en-CA" smtClean="0"/>
              <a:t>2024-01-03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80C01-12FF-3038-63AB-03018C97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8FE8A-A782-F616-9824-582A5329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43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59F2-5205-D69B-D11E-D4DAF8B2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AE52C-FE3F-730A-89B0-29482634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72BF-200C-4958-8111-AE14FB3A3FC9}" type="datetime1">
              <a:rPr lang="en-CA" smtClean="0"/>
              <a:t>2024-01-03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E193E-859B-3224-B505-CE80A716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DFB9B-0093-1537-CE90-6E99E847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41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5C6C9-5C26-8BAE-CAB3-ECA7241F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C174-D9A9-489B-A9F7-D67F7421F94A}" type="datetime1">
              <a:rPr lang="en-CA" smtClean="0"/>
              <a:t>2024-01-03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C1369-0387-8F6F-B671-87E6578B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75982-113B-99C8-E6AC-A5BF416F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14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EC69-3C65-0279-21D0-61E55DBD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4FDFF-E0E3-164C-05B4-66016654C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3360E-27D3-6296-82E4-525AC047F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53869-AC1F-22D6-DE0C-8C2D631D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EB7D-97D3-47A9-9A07-1A14BC5DF2FC}" type="datetime1">
              <a:rPr lang="en-CA" smtClean="0"/>
              <a:t>2024-01-03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27CC-DD15-CA64-4B88-7035CCD1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91CF3-8E2C-5403-3F24-70CB8037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86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A130-1438-CAE5-B737-5B2A5EF3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C816F-1F54-E048-8116-8554253D3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D4FC3-71BF-642B-CD43-EE20396A4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9F6C-81E9-CB5D-E17B-673DC8C0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88DA-DA88-4D59-975E-F54BEE572667}" type="datetime1">
              <a:rPr lang="en-CA" smtClean="0"/>
              <a:t>2024-01-03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F685C-4D8D-A216-391E-B8EE6113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A0D86-03C0-3B6E-7A93-66F4EED8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59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F9A16-EB7E-EA3B-7396-66C1343A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2A3BC-8FBF-075A-69AD-046655FD4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25590-C905-0220-4D87-0A700B83D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8854A-CB01-42ED-8006-63C1259CF1B0}" type="datetime1">
              <a:rPr lang="en-CA" smtClean="0"/>
              <a:t>2024-01-03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B69B-E3E6-636A-197E-43458585F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CF85B-01B7-6819-FA7C-9460EDCBD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2852" y="63706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DB138E4-E068-66AF-DB8E-CC485878121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98" y="6216719"/>
            <a:ext cx="1271775" cy="5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9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tong.su@mail.utoronto.ca" TargetMode="External"/><Relationship Id="rId2" Type="http://schemas.openxmlformats.org/officeDocument/2006/relationships/hyperlink" Target="mailto:simeonm.wong@mail.utoronto.ca" TargetMode="Externa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uoft.me/dsi-1-bs-a1" TargetMode="Externa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merely-useful.tech/py-rse/config.html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E43E-BA08-1166-5DA1-A79031704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062" y="991604"/>
            <a:ext cx="6361651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/>
              <a:t>Configuring programs and using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9CDF8-3D35-0BFB-EB88-D1C1D5A39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3062" y="3938418"/>
            <a:ext cx="6361651" cy="1927977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Data Sciences Institute</a:t>
            </a:r>
          </a:p>
          <a:p>
            <a:pPr algn="l"/>
            <a:r>
              <a:rPr lang="en-CA" dirty="0"/>
              <a:t>University of Toronto</a:t>
            </a:r>
          </a:p>
          <a:p>
            <a:pPr algn="l"/>
            <a:endParaRPr lang="en-CA" dirty="0"/>
          </a:p>
          <a:p>
            <a:pPr algn="l"/>
            <a:r>
              <a:rPr lang="en-CA" b="1" dirty="0"/>
              <a:t>Simeon Wong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0D4306F-EF46-29E4-F85A-C147F998B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1209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1C897B-8189-DB13-D9D2-A9341FDCCF87}"/>
              </a:ext>
            </a:extLst>
          </p:cNvPr>
          <p:cNvCxnSpPr/>
          <p:nvPr/>
        </p:nvCxnSpPr>
        <p:spPr>
          <a:xfrm>
            <a:off x="4820478" y="3558209"/>
            <a:ext cx="2226365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E62B4-9034-5452-2E3F-8E6BBD65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46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9121-76B9-9E7B-1DEB-17F8AB13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Why configure?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4A63-01B6-6EAC-8EBE-3E481BFFF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Programs are only useful if they can be </a:t>
            </a:r>
            <a:r>
              <a:rPr lang="en-US" b="1" dirty="0"/>
              <a:t>controlled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Work inside programs is </a:t>
            </a:r>
            <a:r>
              <a:rPr lang="en-US" b="1" dirty="0"/>
              <a:t>reproducible</a:t>
            </a:r>
            <a:r>
              <a:rPr lang="en-US" dirty="0"/>
              <a:t> only if controls are </a:t>
            </a:r>
            <a:r>
              <a:rPr lang="en-US" b="1" dirty="0"/>
              <a:t>explicit</a:t>
            </a:r>
            <a:r>
              <a:rPr lang="en-US" dirty="0"/>
              <a:t> (documented and understandable) and </a:t>
            </a:r>
            <a:r>
              <a:rPr lang="en-US" b="1" dirty="0"/>
              <a:t>shareable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Programs may need to work differently in different contexts:</a:t>
            </a:r>
          </a:p>
          <a:p>
            <a:pPr lvl="1"/>
            <a:r>
              <a:rPr lang="en-US" dirty="0"/>
              <a:t>Operating systems</a:t>
            </a:r>
          </a:p>
          <a:p>
            <a:pPr lvl="1"/>
            <a:r>
              <a:rPr lang="en-US" dirty="0"/>
              <a:t>Data directories</a:t>
            </a:r>
          </a:p>
          <a:p>
            <a:pPr lvl="1"/>
            <a:r>
              <a:rPr lang="en-US" dirty="0"/>
              <a:t>Localization: language, region settings</a:t>
            </a:r>
          </a:p>
          <a:p>
            <a:pPr lvl="1"/>
            <a:r>
              <a:rPr lang="en-US" dirty="0"/>
              <a:t>Analytical methods or outputs (e.g. linear vs quadratic regression)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EC095-CB79-A846-ED5F-9106C0CF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212" y="6352007"/>
            <a:ext cx="2743200" cy="365125"/>
          </a:xfrm>
        </p:spPr>
        <p:txBody>
          <a:bodyPr/>
          <a:lstStyle/>
          <a:p>
            <a:fld id="{4F883B06-9FA1-44A8-8ACD-51391BD89E0C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84482-99EE-8880-F4C7-CF911F3C9E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365127"/>
            <a:ext cx="7765647" cy="454025"/>
          </a:xfrm>
        </p:spPr>
        <p:txBody>
          <a:bodyPr/>
          <a:lstStyle/>
          <a:p>
            <a:r>
              <a:rPr lang="en-CA" dirty="0"/>
              <a:t>Configuring programs</a:t>
            </a:r>
          </a:p>
        </p:txBody>
      </p:sp>
    </p:spTree>
    <p:extLst>
      <p:ext uri="{BB962C8B-B14F-4D97-AF65-F5344CB8AC3E}">
        <p14:creationId xmlns:p14="http://schemas.microsoft.com/office/powerpoint/2010/main" val="4287357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FAE0-A7A8-5A52-BE73-A52F5839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7CA76-A517-0E51-9F0D-A50A3D94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that controls how a program functions can come from multiple sources:</a:t>
            </a:r>
          </a:p>
          <a:p>
            <a:pPr lvl="1"/>
            <a:r>
              <a:rPr lang="en-CA" dirty="0"/>
              <a:t>Context</a:t>
            </a:r>
          </a:p>
          <a:p>
            <a:pPr lvl="2"/>
            <a:r>
              <a:rPr lang="en-CA" dirty="0"/>
              <a:t>Current operating system</a:t>
            </a:r>
          </a:p>
          <a:p>
            <a:pPr lvl="2"/>
            <a:r>
              <a:rPr lang="en-CA" dirty="0"/>
              <a:t>System language</a:t>
            </a:r>
          </a:p>
          <a:p>
            <a:pPr lvl="1"/>
            <a:r>
              <a:rPr lang="en-CA" dirty="0"/>
              <a:t>Files</a:t>
            </a:r>
          </a:p>
          <a:p>
            <a:pPr lvl="2"/>
            <a:r>
              <a:rPr lang="en-CA" dirty="0"/>
              <a:t>Configuration files or job description files</a:t>
            </a:r>
          </a:p>
          <a:p>
            <a:pPr lvl="1"/>
            <a:r>
              <a:rPr lang="en-CA" dirty="0"/>
              <a:t>Dynamic sources</a:t>
            </a:r>
          </a:p>
          <a:p>
            <a:pPr lvl="2"/>
            <a:r>
              <a:rPr lang="en-CA" dirty="0"/>
              <a:t>Network server, Secrets manager, Azure/AWS/GCP configuration server,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24FFE-45F2-A633-075D-BCDBF83F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11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827CA0-6558-6851-F717-A868084D51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Configuring programs</a:t>
            </a:r>
          </a:p>
        </p:txBody>
      </p:sp>
    </p:spTree>
    <p:extLst>
      <p:ext uri="{BB962C8B-B14F-4D97-AF65-F5344CB8AC3E}">
        <p14:creationId xmlns:p14="http://schemas.microsoft.com/office/powerpoint/2010/main" val="293088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07F0-9466-93A2-8A29-776E2EA7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Layers of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EA97E-2DD7-D6AA-E56B-3390247D9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Default program configuration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System-wide configuration</a:t>
            </a:r>
          </a:p>
          <a:p>
            <a:pPr lvl="1"/>
            <a:r>
              <a:rPr lang="en-CA" dirty="0"/>
              <a:t>General settings that impact all users (and multiple programs)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User-specific configuration</a:t>
            </a:r>
          </a:p>
          <a:p>
            <a:pPr lvl="1"/>
            <a:r>
              <a:rPr lang="en-CA" dirty="0"/>
              <a:t>Personal preferences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Job-specific configuration</a:t>
            </a:r>
          </a:p>
          <a:p>
            <a:pPr lvl="1"/>
            <a:r>
              <a:rPr lang="en-CA" dirty="0"/>
              <a:t>Run-specific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Command-line options</a:t>
            </a:r>
          </a:p>
          <a:p>
            <a:pPr lvl="1"/>
            <a:r>
              <a:rPr lang="en-CA" dirty="0"/>
              <a:t>Frequently changed, or on-the-fly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CD24E-C63C-E1E6-7F58-0033B6F3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6DC0A-5C28-7061-40F9-3C86658258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Configuring programs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9800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AE0C-8CD3-8C19-4981-78BA5EC1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Default program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855E4-6D58-4629-E7BB-5BD5CDD87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Sensible defaults included with the program</a:t>
            </a:r>
          </a:p>
          <a:p>
            <a:pPr lvl="1"/>
            <a:r>
              <a:rPr lang="en-CA" dirty="0"/>
              <a:t>Designed to be generally useful for most people who run the program</a:t>
            </a:r>
          </a:p>
          <a:p>
            <a:pPr lvl="1"/>
            <a:r>
              <a:rPr lang="en-CA" dirty="0"/>
              <a:t>e.g. matplotlib default colour is blue</a:t>
            </a:r>
          </a:p>
          <a:p>
            <a:r>
              <a:rPr lang="en-CA" dirty="0"/>
              <a:t>Consider different types of users</a:t>
            </a:r>
          </a:p>
          <a:p>
            <a:r>
              <a:rPr lang="en-CA" dirty="0"/>
              <a:t>Be careful of unexpected behaviour if left unconfigured</a:t>
            </a:r>
          </a:p>
          <a:p>
            <a:pPr lvl="1"/>
            <a:r>
              <a:rPr lang="en-CA" dirty="0"/>
              <a:t>e.g. Program that saves data to </a:t>
            </a:r>
            <a:r>
              <a:rPr lang="en-CA" dirty="0">
                <a:solidFill>
                  <a:srgbClr val="0070C0"/>
                </a:solidFill>
                <a:latin typeface="Aptos Mono" panose="020B0009020202020204" pitchFamily="49" charset="0"/>
              </a:rPr>
              <a:t>financials.xlsx</a:t>
            </a:r>
            <a:r>
              <a:rPr lang="en-CA" dirty="0">
                <a:solidFill>
                  <a:srgbClr val="0070C0"/>
                </a:solidFill>
              </a:rPr>
              <a:t> </a:t>
            </a:r>
            <a:r>
              <a:rPr lang="en-CA" dirty="0"/>
              <a:t>by default</a:t>
            </a:r>
          </a:p>
          <a:p>
            <a:pPr lvl="2"/>
            <a:r>
              <a:rPr lang="en-CA" dirty="0"/>
              <a:t>Might unintentionally overwrite users’ files</a:t>
            </a:r>
          </a:p>
          <a:p>
            <a:pPr lvl="1"/>
            <a:r>
              <a:rPr lang="en-CA" dirty="0"/>
              <a:t>Some defaults should not be set to force users to specify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2474A-F3CF-894E-E665-8FEB733C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13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CBC19-417B-DF0D-2C6E-8DB8EEBACC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Configuring programs → Layers of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523663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AE39-BCF1-A3E3-E225-CA2C0E9F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System-wide configuration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2E95D-4BEB-B156-0D3B-0CFC4A996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/>
              <a:t>Purpose</a:t>
            </a:r>
            <a:r>
              <a:rPr lang="en-US" dirty="0"/>
              <a:t>: To provide default settings applicable to all users of a system.</a:t>
            </a:r>
          </a:p>
          <a:p>
            <a:pPr marL="0" lvl="0" indent="0">
              <a:buNone/>
            </a:pPr>
            <a:r>
              <a:rPr lang="en-US" b="1" dirty="0"/>
              <a:t>Impact</a:t>
            </a:r>
            <a:r>
              <a:rPr lang="en-US" dirty="0"/>
              <a:t>: Changes affect every user and application on the system.</a:t>
            </a:r>
          </a:p>
          <a:p>
            <a:pPr marL="0" lvl="0" indent="0">
              <a:buNone/>
            </a:pPr>
            <a:r>
              <a:rPr lang="en-US" b="1" dirty="0"/>
              <a:t>Modification and Risks</a:t>
            </a:r>
            <a:r>
              <a:rPr lang="en-US" dirty="0"/>
              <a:t>: Editing system-wide files requires caution as incorrect settings can impact system stability.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e.g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/>
              <a:t>Modifying a system-wide configuration file in an operating system to change the default network timeout settings. This change will affect all network-related operations for all users, even those using other programs.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85A56-6654-249C-9758-2FB34245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212" y="6352007"/>
            <a:ext cx="2743200" cy="365125"/>
          </a:xfrm>
        </p:spPr>
        <p:txBody>
          <a:bodyPr/>
          <a:lstStyle/>
          <a:p>
            <a:fld id="{4F883B06-9FA1-44A8-8ACD-51391BD89E0C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94BC4-958B-3F6A-35DC-4A6FB60DD5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365127"/>
            <a:ext cx="7765647" cy="454025"/>
          </a:xfrm>
        </p:spPr>
        <p:txBody>
          <a:bodyPr/>
          <a:lstStyle/>
          <a:p>
            <a:r>
              <a:rPr lang="en-US" dirty="0"/>
              <a:t>Configuring programs → Layers of configurations</a:t>
            </a:r>
          </a:p>
          <a:p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6AD25C-9ED5-1C4D-6095-E7B5F4887B5E}"/>
              </a:ext>
            </a:extLst>
          </p:cNvPr>
          <p:cNvSpPr/>
          <p:nvPr/>
        </p:nvSpPr>
        <p:spPr>
          <a:xfrm>
            <a:off x="698269" y="4738890"/>
            <a:ext cx="10795462" cy="175398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51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EAA1-AFDC-648F-AEB9-4E22EF84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User-Specific Configuration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412CC6-4788-07F1-544E-F323EE0D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Scope</a:t>
            </a:r>
            <a:r>
              <a:rPr lang="en-US" dirty="0"/>
              <a:t>: Settings that apply only to a single user's environment.</a:t>
            </a:r>
          </a:p>
          <a:p>
            <a:pPr marL="0" indent="0">
              <a:buNone/>
            </a:pPr>
            <a:r>
              <a:rPr lang="en-US" b="1" dirty="0"/>
              <a:t>Flexibility</a:t>
            </a:r>
            <a:r>
              <a:rPr lang="en-US" dirty="0"/>
              <a:t>: Allows personalization without affecting other users.</a:t>
            </a:r>
          </a:p>
          <a:p>
            <a:pPr marL="0" indent="0">
              <a:buNone/>
            </a:pPr>
            <a:r>
              <a:rPr lang="en-US" b="1" dirty="0"/>
              <a:t>Storage</a:t>
            </a:r>
            <a:r>
              <a:rPr lang="en-US" dirty="0"/>
              <a:t>: Typically stored in user's home directory or specified user profile sections.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e.g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/>
              <a:t>A user creates a configuration file in their document editor to set a default font size and page layout, different from the system-wide defaults.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C4B1E-F0C4-26A0-851B-73EB93BF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212" y="6352007"/>
            <a:ext cx="2743200" cy="365125"/>
          </a:xfrm>
        </p:spPr>
        <p:txBody>
          <a:bodyPr/>
          <a:lstStyle/>
          <a:p>
            <a:fld id="{4F883B06-9FA1-44A8-8ACD-51391BD89E0C}" type="slidenum">
              <a:rPr lang="en-CA" smtClean="0"/>
              <a:pPr/>
              <a:t>15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C233C-1695-94CC-1241-EC3AF4D370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365127"/>
            <a:ext cx="7765647" cy="454025"/>
          </a:xfrm>
        </p:spPr>
        <p:txBody>
          <a:bodyPr/>
          <a:lstStyle/>
          <a:p>
            <a:r>
              <a:rPr lang="en-CA" dirty="0"/>
              <a:t>Configuring programs → Layers of configurations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B3AD30-1B7D-157C-D656-736430BAFD10}"/>
              </a:ext>
            </a:extLst>
          </p:cNvPr>
          <p:cNvSpPr/>
          <p:nvPr/>
        </p:nvSpPr>
        <p:spPr>
          <a:xfrm>
            <a:off x="698269" y="4355869"/>
            <a:ext cx="10795462" cy="154616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84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7A01-2B7D-D08F-00BF-828AB805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Job-Specific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06BF8-CAEB-EDB5-4E00-D667CD755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Application</a:t>
            </a:r>
            <a:r>
              <a:rPr lang="en-US" dirty="0"/>
              <a:t>: Used for settings that apply to a specific task or project.</a:t>
            </a:r>
          </a:p>
          <a:p>
            <a:pPr marL="0" indent="0">
              <a:buNone/>
            </a:pPr>
            <a:r>
              <a:rPr lang="en-US" b="1" dirty="0"/>
              <a:t>Priority</a:t>
            </a:r>
            <a:r>
              <a:rPr lang="en-US" dirty="0"/>
              <a:t>: Overrides system and user-specific settings for the job's duration.</a:t>
            </a:r>
          </a:p>
          <a:p>
            <a:pPr marL="0" indent="0">
              <a:buNone/>
            </a:pPr>
            <a:r>
              <a:rPr lang="en-US" b="1" dirty="0"/>
              <a:t>Creation and Use</a:t>
            </a:r>
            <a:r>
              <a:rPr lang="en-US" dirty="0"/>
              <a:t>: Crafted for individual projects or tasks, often located within the project directory.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kern="1200" dirty="0" err="1">
                <a:solidFill>
                  <a:srgbClr val="8497B0"/>
                </a:solidFill>
                <a:effectLst/>
                <a:latin typeface="Inter" panose="02000503000000020004" pitchFamily="2" charset="0"/>
                <a:ea typeface="+mn-ea"/>
                <a:cs typeface="+mn-cs"/>
              </a:rPr>
              <a:t>e.g</a:t>
            </a:r>
            <a:r>
              <a:rPr lang="en-US" sz="2400" kern="1200" dirty="0">
                <a:solidFill>
                  <a:srgbClr val="8497B0"/>
                </a:solidFill>
                <a:effectLst/>
                <a:latin typeface="Inter" panose="02000503000000020004" pitchFamily="2" charset="0"/>
                <a:ea typeface="+mn-ea"/>
                <a:cs typeface="+mn-cs"/>
              </a:rPr>
              <a:t>: </a:t>
            </a:r>
            <a:r>
              <a:rPr lang="en-US" dirty="0"/>
              <a:t>Setting up a configuration file in a data analysis project to specify data sources and output formats unique to that project.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46A41-2006-CA01-979F-B7A891E2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A7CCB-C65A-D794-75A8-1B8286E1D6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Configuring programs → Layers of configurations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6FBA73-6E0E-001B-84C7-DCF09D2D1561}"/>
              </a:ext>
            </a:extLst>
          </p:cNvPr>
          <p:cNvSpPr/>
          <p:nvPr/>
        </p:nvSpPr>
        <p:spPr>
          <a:xfrm>
            <a:off x="698269" y="4621877"/>
            <a:ext cx="10795462" cy="132556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70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31F4-4C9C-FC8C-A322-B100057B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Command-line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9855F-B554-57F2-A28D-781A9C450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Use</a:t>
            </a:r>
            <a:r>
              <a:rPr lang="en-US" dirty="0"/>
              <a:t>: For temporary adjustments or one-off changes.</a:t>
            </a:r>
          </a:p>
          <a:p>
            <a:pPr marL="0" indent="0">
              <a:buNone/>
            </a:pPr>
            <a:r>
              <a:rPr lang="en-US" b="1" dirty="0"/>
              <a:t>Flexibility</a:t>
            </a:r>
            <a:r>
              <a:rPr lang="en-US" dirty="0"/>
              <a:t>: Allows quick, on-the-fly changes without altering permanent configurations.</a:t>
            </a:r>
          </a:p>
          <a:p>
            <a:pPr marL="0" indent="0">
              <a:buNone/>
            </a:pPr>
            <a:r>
              <a:rPr lang="en-US" b="1" dirty="0"/>
              <a:t>Best Practices</a:t>
            </a:r>
            <a:r>
              <a:rPr lang="en-US" dirty="0"/>
              <a:t>: Use for frequent or minor changes; avoid for complex configurations.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kern="1200" dirty="0" err="1">
                <a:solidFill>
                  <a:srgbClr val="8497B0"/>
                </a:solidFill>
                <a:effectLst/>
                <a:latin typeface="Inter" panose="02000503000000020004" pitchFamily="2" charset="0"/>
                <a:ea typeface="+mn-ea"/>
                <a:cs typeface="+mn-cs"/>
              </a:rPr>
              <a:t>e.g</a:t>
            </a:r>
            <a:r>
              <a:rPr lang="en-US" sz="2400" kern="1200" dirty="0">
                <a:solidFill>
                  <a:srgbClr val="8497B0"/>
                </a:solidFill>
                <a:effectLst/>
                <a:latin typeface="Inter" panose="02000503000000020004" pitchFamily="2" charset="0"/>
                <a:ea typeface="+mn-ea"/>
                <a:cs typeface="+mn-cs"/>
              </a:rPr>
              <a:t>: </a:t>
            </a:r>
            <a:r>
              <a:rPr lang="en-US" dirty="0"/>
              <a:t>Running a file compression tool with command-line options to set a high compression level for a specific large file, overriding the default compression setting.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82D67-DC6A-94A2-0B88-0C15FB44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0502E-84BA-E8E5-019E-9F92B5FB23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CA" sz="2400" b="1" kern="1200" dirty="0">
                <a:solidFill>
                  <a:srgbClr val="002A5C"/>
                </a:solidFill>
                <a:effectLst/>
                <a:latin typeface="Arial Nova" panose="020B0504020202020204" pitchFamily="34" charset="0"/>
                <a:ea typeface="+mn-ea"/>
                <a:cs typeface="+mn-cs"/>
              </a:rPr>
              <a:t>Configuring programs → Layers </a:t>
            </a:r>
            <a:r>
              <a:rPr lang="en-CA" sz="2400" b="1" kern="1200">
                <a:solidFill>
                  <a:srgbClr val="002A5C"/>
                </a:solidFill>
                <a:effectLst/>
                <a:latin typeface="Arial Nova" panose="020B0504020202020204" pitchFamily="34" charset="0"/>
                <a:ea typeface="+mn-ea"/>
                <a:cs typeface="+mn-cs"/>
              </a:rPr>
              <a:t>of configurations</a:t>
            </a:r>
            <a:endParaRPr lang="en-CA" dirty="0"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F4EE5A-97DE-9151-2D0B-2807E5302E2E}"/>
              </a:ext>
            </a:extLst>
          </p:cNvPr>
          <p:cNvSpPr/>
          <p:nvPr/>
        </p:nvSpPr>
        <p:spPr>
          <a:xfrm>
            <a:off x="698269" y="4621876"/>
            <a:ext cx="10795462" cy="1690023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084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07F0-9466-93A2-8A29-776E2EA7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Layers of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EA97E-2DD7-D6AA-E56B-3390247D9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Default program configuration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System-wide configuration</a:t>
            </a:r>
          </a:p>
          <a:p>
            <a:pPr lvl="1"/>
            <a:r>
              <a:rPr lang="en-CA" dirty="0"/>
              <a:t>General settings that impact all users (and multiple programs)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User-specific configuration</a:t>
            </a:r>
          </a:p>
          <a:p>
            <a:pPr lvl="1"/>
            <a:r>
              <a:rPr lang="en-CA" dirty="0"/>
              <a:t>Personal preferences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Job-specific configuration</a:t>
            </a:r>
          </a:p>
          <a:p>
            <a:pPr lvl="1"/>
            <a:r>
              <a:rPr lang="en-CA" dirty="0"/>
              <a:t>Run-specific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Command-line options</a:t>
            </a:r>
          </a:p>
          <a:p>
            <a:pPr lvl="1"/>
            <a:r>
              <a:rPr lang="en-CA" dirty="0"/>
              <a:t>Frequently changed, or on-the-fly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CD24E-C63C-E1E6-7F58-0033B6F3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18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6DC0A-5C28-7061-40F9-3C86658258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Configuring programs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4455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2516-0277-B0EF-1164-5519EF13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Overlay/override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496AD-D53F-99C0-671B-46629772B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48"/>
          </a:xfrm>
        </p:spPr>
        <p:txBody>
          <a:bodyPr/>
          <a:lstStyle/>
          <a:p>
            <a:r>
              <a:rPr lang="en-CA" dirty="0"/>
              <a:t>The same option is valid in multiple configuration layers</a:t>
            </a:r>
          </a:p>
          <a:p>
            <a:r>
              <a:rPr lang="en-CA" dirty="0"/>
              <a:t>Options read from more specific layers override settings configured in more general ones</a:t>
            </a:r>
          </a:p>
          <a:p>
            <a:endParaRPr lang="en-CA" dirty="0"/>
          </a:p>
          <a:p>
            <a:pPr marL="0" indent="0">
              <a:buNone/>
            </a:pPr>
            <a:r>
              <a:rPr lang="en-US" sz="2400" b="1" kern="1200" dirty="0" err="1">
                <a:solidFill>
                  <a:srgbClr val="8497B0"/>
                </a:solidFill>
                <a:effectLst/>
                <a:latin typeface="Inter" panose="02000503000000020004" pitchFamily="2" charset="0"/>
                <a:ea typeface="+mn-ea"/>
                <a:cs typeface="+mn-cs"/>
              </a:rPr>
              <a:t>e.g</a:t>
            </a:r>
            <a:r>
              <a:rPr lang="en-US" sz="2400" kern="1200" dirty="0">
                <a:solidFill>
                  <a:srgbClr val="8497B0"/>
                </a:solidFill>
                <a:effectLst/>
                <a:latin typeface="Inter" panose="02000503000000020004" pitchFamily="2" charset="0"/>
                <a:ea typeface="+mn-ea"/>
                <a:cs typeface="+mn-cs"/>
              </a:rPr>
              <a:t>: </a:t>
            </a:r>
            <a:r>
              <a:rPr lang="en-CA" dirty="0"/>
              <a:t>Plot colours for an analysis program</a:t>
            </a:r>
          </a:p>
          <a:p>
            <a:r>
              <a:rPr lang="en-CA" dirty="0"/>
              <a:t>Program’s default colour is blue   (matplotlib default)</a:t>
            </a:r>
          </a:p>
          <a:p>
            <a:r>
              <a:rPr lang="en-CA" dirty="0"/>
              <a:t>Your organization’s brand colour is green   (system-wide)</a:t>
            </a:r>
          </a:p>
          <a:p>
            <a:r>
              <a:rPr lang="en-CA" dirty="0"/>
              <a:t>For this specific analysis, need to use orange   (job-specific)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58594-48D7-0AF0-C89C-6F79FE6C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19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EA6B8-03B5-98AB-1A52-03995043B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Configuring programs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4A79E8-B27A-884A-6DF0-C434E18DB4EF}"/>
              </a:ext>
            </a:extLst>
          </p:cNvPr>
          <p:cNvSpPr/>
          <p:nvPr/>
        </p:nvSpPr>
        <p:spPr>
          <a:xfrm>
            <a:off x="698269" y="3773978"/>
            <a:ext cx="10795462" cy="271889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AFC9-D9D4-D608-D72F-D163C8D9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Meet your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407F-EBC2-7E75-90C0-9C3198DC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204" y="1690688"/>
            <a:ext cx="8059859" cy="46613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b="1" dirty="0"/>
              <a:t>Simeon Wong</a:t>
            </a:r>
            <a:endParaRPr lang="es-ES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4</a:t>
            </a:r>
            <a:r>
              <a:rPr lang="en-CA" baseline="30000" dirty="0"/>
              <a:t>th</a:t>
            </a:r>
            <a:r>
              <a:rPr lang="en-CA" dirty="0"/>
              <a:t> year PhD @ Institute of Biomedical Engineering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Research Analyst @ Hospital for Sick Children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CA" dirty="0"/>
          </a:p>
          <a:p>
            <a:r>
              <a:rPr lang="en-CA" dirty="0">
                <a:ea typeface="+mn-lt"/>
                <a:cs typeface="+mn-lt"/>
              </a:rPr>
              <a:t>I read minds! </a:t>
            </a:r>
            <a:br>
              <a:rPr lang="en-CA" dirty="0">
                <a:ea typeface="+mn-lt"/>
                <a:cs typeface="+mn-lt"/>
              </a:rPr>
            </a:br>
            <a:r>
              <a:rPr lang="en-CA" dirty="0">
                <a:ea typeface="+mn-lt"/>
                <a:cs typeface="+mn-lt"/>
              </a:rPr>
              <a:t>(of children with epilepsy using implanted electrodes)</a:t>
            </a:r>
          </a:p>
          <a:p>
            <a:r>
              <a:rPr lang="en-CA" dirty="0">
                <a:ea typeface="+mn-lt"/>
                <a:cs typeface="+mn-lt"/>
              </a:rPr>
              <a:t>MRI, CT image processing</a:t>
            </a:r>
          </a:p>
          <a:p>
            <a:r>
              <a:rPr lang="en-CA" dirty="0">
                <a:ea typeface="+mn-lt"/>
                <a:cs typeface="+mn-lt"/>
              </a:rPr>
              <a:t>EEG, MEG signals processing</a:t>
            </a:r>
          </a:p>
          <a:p>
            <a:r>
              <a:rPr lang="en-CA" dirty="0">
                <a:ea typeface="+mn-lt"/>
                <a:cs typeface="+mn-lt"/>
              </a:rPr>
              <a:t>Neuromodulation platforms for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268DB-7010-5530-B88A-C735DC86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D9780-E9F2-2544-686B-1D3AD6EC11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Introductions</a:t>
            </a:r>
          </a:p>
        </p:txBody>
      </p:sp>
      <p:pic>
        <p:nvPicPr>
          <p:cNvPr id="7" name="Picture 6" descr="A person in a sweater smiling&#10;&#10;Description automatically generated">
            <a:extLst>
              <a:ext uri="{FF2B5EF4-FFF2-40B4-BE49-F238E27FC236}">
                <a16:creationId xmlns:a16="http://schemas.microsoft.com/office/drawing/2014/main" id="{4DA475D9-9ECC-E0EE-B510-C4D51B75B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71" y="1782523"/>
            <a:ext cx="2248268" cy="338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30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EC43A1-F771-D678-35A4-1C08227D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90685"/>
            <a:ext cx="10515600" cy="2852737"/>
          </a:xfrm>
        </p:spPr>
        <p:txBody>
          <a:bodyPr/>
          <a:lstStyle/>
          <a:p>
            <a:r>
              <a:rPr lang="en-CA" dirty="0"/>
              <a:t>What questions </a:t>
            </a:r>
            <a:br>
              <a:rPr lang="en-CA" dirty="0"/>
            </a:br>
            <a:r>
              <a:rPr lang="en-CA" dirty="0"/>
              <a:t>do we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48600-A067-0BE1-52CA-4DFC53D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6587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B8FD7F-0E1C-687E-8EFF-47A212F1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Demo: </a:t>
            </a:r>
            <a:r>
              <a:rPr lang="en-CA" b="0" dirty="0">
                <a:latin typeface="+mn-lt"/>
              </a:rPr>
              <a:t>Google </a:t>
            </a:r>
            <a:r>
              <a:rPr lang="en-CA" b="0" dirty="0" err="1">
                <a:latin typeface="+mn-lt"/>
              </a:rPr>
              <a:t>Colab</a:t>
            </a:r>
            <a:r>
              <a:rPr lang="en-CA" b="0" dirty="0">
                <a:latin typeface="+mn-lt"/>
              </a:rPr>
              <a:t> Terminal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5BF2BBF-4665-7123-B09B-904B614CD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UofT DSI uses Google </a:t>
            </a:r>
            <a:r>
              <a:rPr lang="en-CA" dirty="0" err="1"/>
              <a:t>Colab</a:t>
            </a:r>
            <a:r>
              <a:rPr lang="en-CA" dirty="0"/>
              <a:t> for Python</a:t>
            </a:r>
          </a:p>
          <a:p>
            <a:r>
              <a:rPr lang="en-CA" dirty="0"/>
              <a:t>Parts of this course will require using Git and Python from the command line (instead of the notebook interface)</a:t>
            </a:r>
          </a:p>
          <a:p>
            <a:endParaRPr lang="en-CA" dirty="0"/>
          </a:p>
          <a:p>
            <a:r>
              <a:rPr lang="en-CA" b="1" dirty="0"/>
              <a:t>If you have a Unix shell, Git, and Python installed locally</a:t>
            </a:r>
            <a:r>
              <a:rPr lang="en-CA" dirty="0"/>
              <a:t>: </a:t>
            </a:r>
            <a:br>
              <a:rPr lang="en-CA" dirty="0"/>
            </a:br>
            <a:r>
              <a:rPr lang="en-CA" dirty="0"/>
              <a:t>feel free to use that</a:t>
            </a:r>
          </a:p>
          <a:p>
            <a:r>
              <a:rPr lang="en-CA" b="1" dirty="0"/>
              <a:t>If you are not sure or you do not:</a:t>
            </a:r>
            <a:br>
              <a:rPr lang="en-CA" dirty="0"/>
            </a:br>
            <a:r>
              <a:rPr lang="en-CA" dirty="0"/>
              <a:t>we can access a basic shell on Google </a:t>
            </a:r>
            <a:r>
              <a:rPr lang="en-CA" dirty="0" err="1"/>
              <a:t>Colab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F16B6-D2CB-519C-0C0A-D4B889B7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21</a:t>
            </a:fld>
            <a:endParaRPr lang="en-C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258500-511A-F492-431C-9E06DB4EDE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i="1" dirty="0">
                <a:solidFill>
                  <a:schemeClr val="accent2">
                    <a:lumMod val="75000"/>
                  </a:schemeClr>
                </a:solidFill>
              </a:rPr>
              <a:t>Course logistics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C3AB2-6EDA-5B92-D50C-7C2B11C8E9AF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28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B8FD7F-0E1C-687E-8EFF-47A212F1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Demo: </a:t>
            </a:r>
            <a:r>
              <a:rPr lang="en-CA" b="0" dirty="0">
                <a:latin typeface="+mn-lt"/>
              </a:rPr>
              <a:t>Google </a:t>
            </a:r>
            <a:r>
              <a:rPr lang="en-CA" b="0" dirty="0" err="1">
                <a:latin typeface="+mn-lt"/>
              </a:rPr>
              <a:t>Colab</a:t>
            </a:r>
            <a:r>
              <a:rPr lang="en-CA" b="0" dirty="0">
                <a:latin typeface="+mn-lt"/>
              </a:rPr>
              <a:t> Terminal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F16B6-D2CB-519C-0C0A-D4B889B7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22</a:t>
            </a:fld>
            <a:endParaRPr lang="en-C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258500-511A-F492-431C-9E06DB4EDE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i="1" dirty="0">
                <a:solidFill>
                  <a:schemeClr val="accent2">
                    <a:lumMod val="75000"/>
                  </a:schemeClr>
                </a:solidFill>
              </a:rPr>
              <a:t>Course logistics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C3AB2-6EDA-5B92-D50C-7C2B11C8E9AF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86B3C8-4CD6-A5BC-0B76-81A381BED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90868"/>
            <a:ext cx="10022725" cy="471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5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EA0B-CE51-FF22-E079-4A4334B0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Command-line arguments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F7E3-5C98-5BD9-FB04-0E788207B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b="1" dirty="0" err="1"/>
              <a:t>argparse</a:t>
            </a:r>
            <a:r>
              <a:rPr lang="en-CA" dirty="0"/>
              <a:t> library built into Python is used to interpret command-line arguments</a:t>
            </a:r>
          </a:p>
          <a:p>
            <a:r>
              <a:rPr lang="en-CA" dirty="0"/>
              <a:t>Common types of command-line arguments</a:t>
            </a:r>
          </a:p>
          <a:p>
            <a:pPr lvl="1"/>
            <a:r>
              <a:rPr lang="en-CA" dirty="0"/>
              <a:t>Positional argument  (e.g.  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Aptos Mono" panose="020B0009020202020204" pitchFamily="49" charset="0"/>
              </a:rPr>
              <a:t>mv </a:t>
            </a:r>
            <a:r>
              <a:rPr lang="en-CA" dirty="0" err="1">
                <a:solidFill>
                  <a:schemeClr val="accent1">
                    <a:lumMod val="75000"/>
                  </a:schemeClr>
                </a:solidFill>
                <a:latin typeface="Aptos Mono" panose="020B0009020202020204" pitchFamily="49" charset="0"/>
              </a:rPr>
              <a:t>oldpath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Aptos Mono" panose="020B0009020202020204" pitchFamily="49" charset="0"/>
              </a:rPr>
              <a:t> </a:t>
            </a:r>
            <a:r>
              <a:rPr lang="en-CA" dirty="0" err="1">
                <a:solidFill>
                  <a:schemeClr val="accent1">
                    <a:lumMod val="75000"/>
                  </a:schemeClr>
                </a:solidFill>
                <a:latin typeface="Aptos Mono" panose="020B0009020202020204" pitchFamily="49" charset="0"/>
              </a:rPr>
              <a:t>newpath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Flags (true/false values)     (e.g. 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Aptos Mono" panose="020B0009020202020204" pitchFamily="49" charset="0"/>
              </a:rPr>
              <a:t>ls –l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Options with values   (e.g.  </a:t>
            </a:r>
            <a:r>
              <a:rPr lang="en-CA" dirty="0">
                <a:solidFill>
                  <a:schemeClr val="accent1">
                    <a:lumMod val="75000"/>
                  </a:schemeClr>
                </a:solidFill>
                <a:latin typeface="Aptos Mono" panose="020B0009020202020204" pitchFamily="49" charset="0"/>
              </a:rPr>
              <a:t>head –n 5</a:t>
            </a:r>
            <a:r>
              <a:rPr lang="en-CA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CE377-CE64-51AB-7BCA-E9C31AF0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23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DFD6D-06B9-9306-FE22-28944EB79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Configuring programs</a:t>
            </a:r>
          </a:p>
        </p:txBody>
      </p:sp>
    </p:spTree>
    <p:extLst>
      <p:ext uri="{BB962C8B-B14F-4D97-AF65-F5344CB8AC3E}">
        <p14:creationId xmlns:p14="http://schemas.microsoft.com/office/powerpoint/2010/main" val="648080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A425-FA34-F5B6-F45F-022F6EE8F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</a:t>
            </a:r>
            <a:r>
              <a:rPr lang="en-CA" dirty="0"/>
              <a:t> 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56B90-C52A-40AE-5B99-7C857DD4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Create a Python script in Google </a:t>
            </a:r>
            <a:r>
              <a:rPr lang="en-CA" dirty="0" err="1"/>
              <a:t>Colab</a:t>
            </a:r>
            <a:r>
              <a:rPr lang="en-CA" dirty="0"/>
              <a:t> (or on your local computer)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Make it print “Hello World!”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Referring to the </a:t>
            </a:r>
            <a:r>
              <a:rPr lang="en-CA" b="1" dirty="0" err="1"/>
              <a:t>argparse</a:t>
            </a:r>
            <a:r>
              <a:rPr lang="en-CA" dirty="0"/>
              <a:t> documentation: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Initialize </a:t>
            </a:r>
            <a:r>
              <a:rPr lang="en-CA" b="1" dirty="0" err="1"/>
              <a:t>argparse</a:t>
            </a:r>
            <a:endParaRPr lang="en-CA" b="1" dirty="0"/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Write a short description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Add a </a:t>
            </a:r>
            <a:r>
              <a:rPr lang="en-CA" b="1" dirty="0"/>
              <a:t>positional argument</a:t>
            </a:r>
            <a:r>
              <a:rPr lang="en-CA" dirty="0"/>
              <a:t> for greeting target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Add an </a:t>
            </a:r>
            <a:r>
              <a:rPr lang="en-CA" b="1" dirty="0"/>
              <a:t>option</a:t>
            </a:r>
            <a:r>
              <a:rPr lang="en-CA" dirty="0"/>
              <a:t> for number of repeats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dirty="0"/>
              <a:t>Add a </a:t>
            </a:r>
            <a:r>
              <a:rPr lang="en-CA" b="1" dirty="0"/>
              <a:t>flag</a:t>
            </a:r>
            <a:r>
              <a:rPr lang="en-CA" dirty="0"/>
              <a:t> for saying goodbye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39016-11A4-F1A2-7AFA-F3A481C4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482A4-A039-5260-679F-7CF3C2B2B1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Configuring programs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F0CF7F-B41A-401C-B2E5-AFA83F24BB6D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891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EC43A1-F771-D678-35A4-1C08227D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90685"/>
            <a:ext cx="10515600" cy="2852737"/>
          </a:xfrm>
        </p:spPr>
        <p:txBody>
          <a:bodyPr/>
          <a:lstStyle/>
          <a:p>
            <a:r>
              <a:rPr lang="en-CA" dirty="0"/>
              <a:t>What questions </a:t>
            </a:r>
            <a:br>
              <a:rPr lang="en-CA" dirty="0"/>
            </a:br>
            <a:r>
              <a:rPr lang="en-CA" dirty="0"/>
              <a:t>do we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48600-A067-0BE1-52CA-4DFC53D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653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97AF1-1999-336E-9A9E-1C60C962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Configuration file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FA151-92F5-7E9F-3DD8-CF5B48DE7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Popular Formats</a:t>
            </a:r>
            <a:r>
              <a:rPr lang="en-US" dirty="0"/>
              <a:t>: </a:t>
            </a:r>
          </a:p>
          <a:p>
            <a:r>
              <a:rPr lang="en-US" dirty="0"/>
              <a:t>INI – older format for simple, structured data</a:t>
            </a:r>
          </a:p>
          <a:p>
            <a:pPr lvl="1"/>
            <a:r>
              <a:rPr lang="en-US" dirty="0"/>
              <a:t>Commonly found in compiled Windows / Linux programs</a:t>
            </a:r>
          </a:p>
          <a:p>
            <a:r>
              <a:rPr lang="en-US" dirty="0"/>
              <a:t>JSON – older standard, flexible, can be difficult to type by hand</a:t>
            </a:r>
          </a:p>
          <a:p>
            <a:r>
              <a:rPr lang="en-US" dirty="0"/>
              <a:t>YAML – new standard, readable and flexible</a:t>
            </a:r>
          </a:p>
          <a:p>
            <a:pPr marL="0" indent="0">
              <a:buNone/>
            </a:pPr>
            <a:r>
              <a:rPr lang="en-US" dirty="0"/>
              <a:t>Due to its flexibility and readability, especially for complex configurations,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YAML is recommended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3CA23-19F0-6951-DFB3-F84EAD66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D96EC-9FA9-8EED-BFA5-22C1F917F6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Configuring programs</a:t>
            </a:r>
          </a:p>
        </p:txBody>
      </p:sp>
    </p:spTree>
    <p:extLst>
      <p:ext uri="{BB962C8B-B14F-4D97-AF65-F5344CB8AC3E}">
        <p14:creationId xmlns:p14="http://schemas.microsoft.com/office/powerpoint/2010/main" val="1597278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16EEA-9EDB-13F5-3BCD-148765EC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YAML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485CE-51B5-2B80-0141-A3E741FD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526382"/>
          </a:xfrm>
          <a:solidFill>
            <a:schemeClr val="accent3">
              <a:lumMod val="20000"/>
              <a:lumOff val="80000"/>
            </a:schemeClr>
          </a:solidFill>
        </p:spPr>
        <p:txBody>
          <a:bodyPr lIns="360000" tIns="360000" rIns="360000" bIns="360000">
            <a:normAutofit fontScale="77500" lnSpcReduction="20000"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CA" dirty="0">
                <a:latin typeface="Aptos Mono" panose="020B0009020202020204" pitchFamily="49" charset="0"/>
              </a:rPr>
              <a:t>key: value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CA" dirty="0">
              <a:latin typeface="Aptos Mono" panose="020B0009020202020204" pitchFamily="49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CA" dirty="0" err="1">
                <a:latin typeface="Aptos Mono" panose="020B0009020202020204" pitchFamily="49" charset="0"/>
              </a:rPr>
              <a:t>dict</a:t>
            </a:r>
            <a:r>
              <a:rPr lang="en-CA" dirty="0">
                <a:latin typeface="Aptos Mono" panose="020B0009020202020204" pitchFamily="49" charset="0"/>
              </a:rPr>
              <a:t>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CA" dirty="0">
                <a:latin typeface="Aptos Mono" panose="020B0009020202020204" pitchFamily="49" charset="0"/>
              </a:rPr>
              <a:t>  key1: value1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CA" dirty="0">
                <a:latin typeface="Aptos Mono" panose="020B0009020202020204" pitchFamily="49" charset="0"/>
              </a:rPr>
              <a:t>  key2: value2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CA" dirty="0">
              <a:latin typeface="Aptos Mono" panose="020B0009020202020204" pitchFamily="49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CA" dirty="0">
                <a:latin typeface="Aptos Mono" panose="020B0009020202020204" pitchFamily="49" charset="0"/>
              </a:rPr>
              <a:t>list: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CA" dirty="0">
                <a:latin typeface="Aptos Mono" panose="020B0009020202020204" pitchFamily="49" charset="0"/>
              </a:rPr>
              <a:t>  - value1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CA" dirty="0">
                <a:latin typeface="Aptos Mono" panose="020B0009020202020204" pitchFamily="49" charset="0"/>
              </a:rPr>
              <a:t>  - value2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CA" dirty="0">
              <a:latin typeface="Aptos Mono" panose="020B0009020202020204" pitchFamily="49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CA" dirty="0">
                <a:latin typeface="Aptos Mono" panose="020B0009020202020204" pitchFamily="49" charset="0"/>
              </a:rPr>
              <a:t># comment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74262-2D05-E92B-7907-DF606B4A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F9456-ADC3-0EF8-474E-AEF63E3071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Configuring programs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43F390-D942-9E83-A613-C46A4B630ACA}"/>
              </a:ext>
            </a:extLst>
          </p:cNvPr>
          <p:cNvSpPr txBox="1"/>
          <p:nvPr/>
        </p:nvSpPr>
        <p:spPr>
          <a:xfrm>
            <a:off x="5847521" y="1825625"/>
            <a:ext cx="53439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/>
              <a:t>“YAML is Another Markup Language”</a:t>
            </a:r>
          </a:p>
          <a:p>
            <a:endParaRPr lang="en-CA" b="1" dirty="0"/>
          </a:p>
          <a:p>
            <a:r>
              <a:rPr lang="en-CA" b="1" dirty="0"/>
              <a:t>Online tools for browsing YAML:</a:t>
            </a:r>
          </a:p>
          <a:p>
            <a:r>
              <a:rPr lang="en-CA" dirty="0"/>
              <a:t>https://codebeautify.org/yaml-parser-online</a:t>
            </a:r>
          </a:p>
        </p:txBody>
      </p:sp>
    </p:spTree>
    <p:extLst>
      <p:ext uri="{BB962C8B-B14F-4D97-AF65-F5344CB8AC3E}">
        <p14:creationId xmlns:p14="http://schemas.microsoft.com/office/powerpoint/2010/main" val="3384655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A425-FA34-F5B6-F45F-022F6EE8F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 dirty="0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56B90-C52A-40AE-5B99-7C857DD4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Create a YAML file in Google </a:t>
            </a:r>
            <a:r>
              <a:rPr lang="en-CA" dirty="0" err="1"/>
              <a:t>Colab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Write Python code to load and consolidate YAML files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/>
              <a:t>Exercise:</a:t>
            </a:r>
            <a:r>
              <a:rPr lang="en-CA" dirty="0"/>
              <a:t> Write your own configuration files</a:t>
            </a:r>
          </a:p>
          <a:p>
            <a:pPr lvl="1"/>
            <a:r>
              <a:rPr lang="en-CA" dirty="0"/>
              <a:t>For an analysis where a dataset is loaded and two columns from the dataset are plotted on the x and y axes in your favourite colour</a:t>
            </a:r>
          </a:p>
          <a:p>
            <a:pPr lvl="1"/>
            <a:r>
              <a:rPr lang="en-CA" dirty="0"/>
              <a:t>Variables: </a:t>
            </a:r>
            <a:r>
              <a:rPr lang="en-CA" dirty="0" err="1"/>
              <a:t>dataset_url</a:t>
            </a:r>
            <a:r>
              <a:rPr lang="en-CA" dirty="0"/>
              <a:t> (str), </a:t>
            </a:r>
            <a:r>
              <a:rPr lang="en-CA" dirty="0" err="1"/>
              <a:t>cols_to_plot</a:t>
            </a:r>
            <a:r>
              <a:rPr lang="en-CA" dirty="0"/>
              <a:t> (</a:t>
            </a:r>
            <a:r>
              <a:rPr lang="en-CA" dirty="0" err="1"/>
              <a:t>dict</a:t>
            </a:r>
            <a:r>
              <a:rPr lang="en-CA" dirty="0"/>
              <a:t> with x and y str), color (str)</a:t>
            </a:r>
          </a:p>
          <a:p>
            <a:pPr lvl="1"/>
            <a:r>
              <a:rPr lang="en-CA" dirty="0"/>
              <a:t>Which configuration levels do these variables go into?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39016-11A4-F1A2-7AFA-F3A481C4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28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482A4-A039-5260-679F-7CF3C2B2B1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Configuring programs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C91DB-02AF-1000-D378-DAC7768E9970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43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EC43A1-F771-D678-35A4-1C08227D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90685"/>
            <a:ext cx="10515600" cy="2852737"/>
          </a:xfrm>
        </p:spPr>
        <p:txBody>
          <a:bodyPr/>
          <a:lstStyle/>
          <a:p>
            <a:r>
              <a:rPr lang="en-CA" dirty="0"/>
              <a:t>What questions </a:t>
            </a:r>
            <a:br>
              <a:rPr lang="en-CA" dirty="0"/>
            </a:br>
            <a:r>
              <a:rPr lang="en-CA" dirty="0"/>
              <a:t>do we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48600-A067-0BE1-52CA-4DFC53D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630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AFC9-D9D4-D608-D72F-D163C8D9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Meet your 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8407F-EBC2-7E75-90C0-9C3198DC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204" y="1690688"/>
            <a:ext cx="8059859" cy="46613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b="1" dirty="0"/>
              <a:t>Tong Su</a:t>
            </a: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4th year undergrad @ University of Toronto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Computer Science Specialist and Statistics Major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Full-stack developer at Northbridge (Co-op)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Research Interest: Computer Vision, Natural Language Processing, and Machine Learning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268DB-7010-5530-B88A-C735DC86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D9780-E9F2-2544-686B-1D3AD6EC11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24778460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D831-4736-998B-E0A1-FD4106C6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Today’s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242A-24CB-B6A2-4343-F17478FD2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Configuration files &amp; Environment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Using and writing Application Programming Interfaces (APIs)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222BD-39E6-11F4-DEED-82876A0E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30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4066A-C116-05E9-DB04-BDA67979A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Lesson overview</a:t>
            </a:r>
          </a:p>
        </p:txBody>
      </p:sp>
    </p:spTree>
    <p:extLst>
      <p:ext uri="{BB962C8B-B14F-4D97-AF65-F5344CB8AC3E}">
        <p14:creationId xmlns:p14="http://schemas.microsoft.com/office/powerpoint/2010/main" val="731069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48D7-75AD-D88B-8D03-82CF84D39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an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2729E-A1A2-4881-4F4F-821731901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stands for Application Programming Interface</a:t>
            </a:r>
          </a:p>
          <a:p>
            <a:r>
              <a:rPr lang="en-US" dirty="0"/>
              <a:t>Allows software programs to communicate with each other</a:t>
            </a:r>
          </a:p>
          <a:p>
            <a:r>
              <a:rPr lang="en-US" dirty="0"/>
              <a:t>Provides structured way to communicate between applications and devices (expose data and functionality)</a:t>
            </a:r>
          </a:p>
          <a:p>
            <a:r>
              <a:rPr lang="en-US" dirty="0"/>
              <a:t>Allows other developers to access and integrate with an application without needing to understand complex implementation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30054-7E78-D829-5AA5-A6AE2BBF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31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2A3C4-A4E3-1AD4-683D-B75C927CD0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Application Programming Interfaces</a:t>
            </a:r>
          </a:p>
        </p:txBody>
      </p:sp>
    </p:spTree>
    <p:extLst>
      <p:ext uri="{BB962C8B-B14F-4D97-AF65-F5344CB8AC3E}">
        <p14:creationId xmlns:p14="http://schemas.microsoft.com/office/powerpoint/2010/main" val="3377663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CB2E-E5D6-1B81-1038-84BAA4B9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Programs using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324E1-14AD-391C-6402-B0F8A559D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You’ve already used APIs!</a:t>
            </a:r>
          </a:p>
          <a:p>
            <a:r>
              <a:rPr lang="en-CA" dirty="0"/>
              <a:t>Python APIs: matplotlib, </a:t>
            </a:r>
            <a:r>
              <a:rPr lang="en-CA" dirty="0" err="1"/>
              <a:t>numpy</a:t>
            </a:r>
            <a:r>
              <a:rPr lang="en-CA" dirty="0"/>
              <a:t>, pandas</a:t>
            </a:r>
          </a:p>
          <a:p>
            <a:r>
              <a:rPr lang="en-CA" dirty="0"/>
              <a:t>Web APIs: City of Toronto open data API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64170-A753-4470-57D0-F50A39CB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C903F-C19F-78F4-A9FE-552A65DFCD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Application Programming Interfaces</a:t>
            </a:r>
          </a:p>
        </p:txBody>
      </p:sp>
    </p:spTree>
    <p:extLst>
      <p:ext uri="{BB962C8B-B14F-4D97-AF65-F5344CB8AC3E}">
        <p14:creationId xmlns:p14="http://schemas.microsoft.com/office/powerpoint/2010/main" val="2745826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AE8F-BD27-48B6-DF8E-884C24A6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Public APIs vs </a:t>
            </a:r>
            <a:r>
              <a:rPr lang="fr-FR" dirty="0" err="1"/>
              <a:t>Private</a:t>
            </a:r>
            <a:r>
              <a:rPr lang="fr-FR" dirty="0"/>
              <a:t> APIs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E5220-379D-1110-D32E-5AB75CDC7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Public vs private refers to access, visibility, and documentation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Public APIs</a:t>
            </a:r>
          </a:p>
          <a:p>
            <a:r>
              <a:rPr lang="en-US" dirty="0"/>
              <a:t>Available openly for any developer to use</a:t>
            </a:r>
          </a:p>
          <a:p>
            <a:r>
              <a:rPr lang="en-US" dirty="0"/>
              <a:t>Well-documented and robustly coded to account for different (and untrusted) requests and input from the public</a:t>
            </a:r>
          </a:p>
          <a:p>
            <a:r>
              <a:rPr lang="en-US" dirty="0"/>
              <a:t>Public Web APIs: Just need to sign up and get an API key to access</a:t>
            </a:r>
          </a:p>
          <a:p>
            <a:r>
              <a:rPr lang="en-US" dirty="0"/>
              <a:t>e.g. GitHub, Spotify, YouTube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45C7E-5A85-751B-6C95-63A58654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212" y="6352007"/>
            <a:ext cx="2743200" cy="365125"/>
          </a:xfrm>
        </p:spPr>
        <p:txBody>
          <a:bodyPr/>
          <a:lstStyle/>
          <a:p>
            <a:fld id="{4F883B06-9FA1-44A8-8ACD-51391BD89E0C}" type="slidenum">
              <a:rPr lang="en-CA" smtClean="0"/>
              <a:pPr/>
              <a:t>33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3B351-48DE-2241-D4CC-5103B72D27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365127"/>
            <a:ext cx="7765647" cy="454025"/>
          </a:xfrm>
        </p:spPr>
        <p:txBody>
          <a:bodyPr/>
          <a:lstStyle/>
          <a:p>
            <a:r>
              <a:rPr lang="en-CA" dirty="0"/>
              <a:t>Application Programming Interfaces</a:t>
            </a:r>
          </a:p>
        </p:txBody>
      </p:sp>
    </p:spTree>
    <p:extLst>
      <p:ext uri="{BB962C8B-B14F-4D97-AF65-F5344CB8AC3E}">
        <p14:creationId xmlns:p14="http://schemas.microsoft.com/office/powerpoint/2010/main" val="2358000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AE8F-BD27-48B6-DF8E-884C24A6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Public APIs vs </a:t>
            </a:r>
            <a:r>
              <a:rPr lang="fr-FR" dirty="0" err="1"/>
              <a:t>Private</a:t>
            </a:r>
            <a:r>
              <a:rPr lang="fr-FR" dirty="0"/>
              <a:t> APIs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E5220-379D-1110-D32E-5AB75CDC7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6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Private APIs</a:t>
            </a:r>
          </a:p>
          <a:p>
            <a:r>
              <a:rPr lang="en-US" dirty="0"/>
              <a:t>Access is restricted to internal apps or trusted external partners and requires authorization</a:t>
            </a:r>
          </a:p>
          <a:p>
            <a:r>
              <a:rPr lang="en-US" dirty="0"/>
              <a:t>May be coded/documented for very specific use cases</a:t>
            </a:r>
          </a:p>
          <a:p>
            <a:r>
              <a:rPr lang="en-US" dirty="0"/>
              <a:t>For interacting with internal data and functionality safely</a:t>
            </a:r>
          </a:p>
          <a:p>
            <a:r>
              <a:rPr lang="en-US" dirty="0"/>
              <a:t>e.g.: APIs for internal tooling, bank partnerships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45C7E-5A85-751B-6C95-63A58654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212" y="6352007"/>
            <a:ext cx="2743200" cy="365125"/>
          </a:xfrm>
        </p:spPr>
        <p:txBody>
          <a:bodyPr/>
          <a:lstStyle/>
          <a:p>
            <a:fld id="{4F883B06-9FA1-44A8-8ACD-51391BD89E0C}" type="slidenum">
              <a:rPr lang="en-CA" smtClean="0"/>
              <a:pPr/>
              <a:t>34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3B351-48DE-2241-D4CC-5103B72D27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365127"/>
            <a:ext cx="7765647" cy="454025"/>
          </a:xfrm>
        </p:spPr>
        <p:txBody>
          <a:bodyPr/>
          <a:lstStyle/>
          <a:p>
            <a:r>
              <a:rPr lang="en-CA" dirty="0"/>
              <a:t>Application Programming Interfaces</a:t>
            </a:r>
          </a:p>
        </p:txBody>
      </p:sp>
    </p:spTree>
    <p:extLst>
      <p:ext uri="{BB962C8B-B14F-4D97-AF65-F5344CB8AC3E}">
        <p14:creationId xmlns:p14="http://schemas.microsoft.com/office/powerpoint/2010/main" val="1198328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1AE8F-BD27-48B6-DF8E-884C24A6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Public APIs vs </a:t>
            </a:r>
            <a:r>
              <a:rPr lang="fr-FR" dirty="0" err="1"/>
              <a:t>Private</a:t>
            </a:r>
            <a:r>
              <a:rPr lang="fr-FR" dirty="0"/>
              <a:t> APIs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E5220-379D-1110-D32E-5AB75CDC7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6382"/>
          </a:xfrm>
        </p:spPr>
        <p:txBody>
          <a:bodyPr>
            <a:normAutofit/>
          </a:bodyPr>
          <a:lstStyle/>
          <a:p>
            <a:r>
              <a:rPr lang="en-US" dirty="0"/>
              <a:t>When writing APIs for public use:</a:t>
            </a:r>
          </a:p>
          <a:p>
            <a:pPr lvl="1"/>
            <a:r>
              <a:rPr lang="en-US" dirty="0"/>
              <a:t>Must validate inputs strictly</a:t>
            </a:r>
          </a:p>
          <a:p>
            <a:pPr lvl="2"/>
            <a:r>
              <a:rPr lang="en-US" dirty="0"/>
              <a:t>Defend against coding mistakes</a:t>
            </a:r>
          </a:p>
          <a:p>
            <a:pPr lvl="2"/>
            <a:r>
              <a:rPr lang="en-US" dirty="0"/>
              <a:t>Defend against malicious users (e.g. access to unauthorized data, system compromise)</a:t>
            </a:r>
          </a:p>
          <a:p>
            <a:pPr lvl="1"/>
            <a:r>
              <a:rPr lang="en-US" dirty="0"/>
              <a:t>Must document extensively</a:t>
            </a:r>
          </a:p>
          <a:p>
            <a:r>
              <a:rPr lang="en-US" dirty="0"/>
              <a:t>Tradeoff between additional utility and engineering-hours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45C7E-5A85-751B-6C95-63A58654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212" y="6352007"/>
            <a:ext cx="2743200" cy="365125"/>
          </a:xfrm>
        </p:spPr>
        <p:txBody>
          <a:bodyPr/>
          <a:lstStyle/>
          <a:p>
            <a:fld id="{4F883B06-9FA1-44A8-8ACD-51391BD89E0C}" type="slidenum">
              <a:rPr lang="en-CA" smtClean="0"/>
              <a:pPr/>
              <a:t>35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3B351-48DE-2241-D4CC-5103B72D27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365127"/>
            <a:ext cx="7765647" cy="454025"/>
          </a:xfrm>
        </p:spPr>
        <p:txBody>
          <a:bodyPr/>
          <a:lstStyle/>
          <a:p>
            <a:r>
              <a:rPr lang="en-CA" dirty="0"/>
              <a:t>Application Programming Interfaces</a:t>
            </a:r>
          </a:p>
        </p:txBody>
      </p:sp>
    </p:spTree>
    <p:extLst>
      <p:ext uri="{BB962C8B-B14F-4D97-AF65-F5344CB8AC3E}">
        <p14:creationId xmlns:p14="http://schemas.microsoft.com/office/powerpoint/2010/main" val="19436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EC43A1-F771-D678-35A4-1C08227D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90685"/>
            <a:ext cx="10515600" cy="2852737"/>
          </a:xfrm>
        </p:spPr>
        <p:txBody>
          <a:bodyPr/>
          <a:lstStyle/>
          <a:p>
            <a:r>
              <a:rPr lang="en-CA" dirty="0"/>
              <a:t>What questions </a:t>
            </a:r>
            <a:br>
              <a:rPr lang="en-CA" dirty="0"/>
            </a:br>
            <a:r>
              <a:rPr lang="en-CA" dirty="0"/>
              <a:t>do we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48600-A067-0BE1-52CA-4DFC53D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817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CA03-8F81-7A4B-1D52-89B6FEA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RESTful Web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1CF1-AA28-A3D3-5B9F-EBA52F0C2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RESTful Web APIs are a quasi-standard method of performing actions using or exchanging data with web-connected services</a:t>
            </a:r>
          </a:p>
          <a:p>
            <a:pPr lvl="1"/>
            <a:r>
              <a:rPr lang="en-CA" dirty="0"/>
              <a:t>e.g. Retrieve list of repositories from GitHub</a:t>
            </a:r>
          </a:p>
          <a:p>
            <a:pPr lvl="1"/>
            <a:r>
              <a:rPr lang="en-CA" dirty="0"/>
              <a:t>e.g. Using GPT-4 to process datasets automatically</a:t>
            </a:r>
          </a:p>
          <a:p>
            <a:pPr lvl="1"/>
            <a:r>
              <a:rPr lang="en-CA" dirty="0"/>
              <a:t>e.g. Starting and stopping a container hosted on Microsoft Azure</a:t>
            </a:r>
          </a:p>
          <a:p>
            <a:r>
              <a:rPr lang="en-CA" dirty="0"/>
              <a:t>REST: “Representational State Transfer”</a:t>
            </a:r>
          </a:p>
          <a:p>
            <a:pPr lvl="1"/>
            <a:r>
              <a:rPr lang="en-CA" dirty="0"/>
              <a:t>Uses HTTP requests: GET, POST, (PUT), (DELETE)</a:t>
            </a:r>
          </a:p>
          <a:p>
            <a:pPr lvl="1"/>
            <a:r>
              <a:rPr lang="en-CA" dirty="0"/>
              <a:t>Generally, returns data in machine-readable formats like JSON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4A9A7-C098-A923-EF95-1505751B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62483-8A11-01BA-90A1-8CF3AFBA25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Application Programming Interfaces</a:t>
            </a:r>
          </a:p>
        </p:txBody>
      </p:sp>
    </p:spTree>
    <p:extLst>
      <p:ext uri="{BB962C8B-B14F-4D97-AF65-F5344CB8AC3E}">
        <p14:creationId xmlns:p14="http://schemas.microsoft.com/office/powerpoint/2010/main" val="2465395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CA03-8F81-7A4B-1D52-89B6FEA2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RESTful Web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1CF1-AA28-A3D3-5B9F-EBA52F0C2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6382"/>
          </a:xfrm>
        </p:spPr>
        <p:txBody>
          <a:bodyPr/>
          <a:lstStyle/>
          <a:p>
            <a:r>
              <a:rPr lang="en-CA" dirty="0"/>
              <a:t>Uniform interface</a:t>
            </a:r>
          </a:p>
          <a:p>
            <a:pPr lvl="1"/>
            <a:r>
              <a:rPr lang="en-CA" dirty="0"/>
              <a:t>Every entity (piece of data) is generally retrieved from the same URI</a:t>
            </a:r>
          </a:p>
          <a:p>
            <a:r>
              <a:rPr lang="en-CA" dirty="0"/>
              <a:t>Client-server decoupling</a:t>
            </a:r>
          </a:p>
          <a:p>
            <a:pPr lvl="1"/>
            <a:r>
              <a:rPr lang="en-CA" dirty="0"/>
              <a:t>The web interface is assumed to be the only link between the client and the server</a:t>
            </a:r>
          </a:p>
          <a:p>
            <a:pPr lvl="1"/>
            <a:r>
              <a:rPr lang="en-CA" dirty="0"/>
              <a:t>Data isn’t getting passed through a separate channel (e.g. file on hard drive)</a:t>
            </a:r>
          </a:p>
          <a:p>
            <a:r>
              <a:rPr lang="en-CA" dirty="0"/>
              <a:t>Statelessness</a:t>
            </a:r>
          </a:p>
          <a:p>
            <a:pPr lvl="1"/>
            <a:r>
              <a:rPr lang="en-CA" dirty="0"/>
              <a:t>All required information is included in the request</a:t>
            </a:r>
          </a:p>
          <a:p>
            <a:pPr lvl="1"/>
            <a:r>
              <a:rPr lang="en-CA" dirty="0"/>
              <a:t>Identity is established on every request (usually via a secret token)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4A9A7-C098-A923-EF95-1505751B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38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62483-8A11-01BA-90A1-8CF3AFBA25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Application Programming Interfaces</a:t>
            </a:r>
          </a:p>
        </p:txBody>
      </p:sp>
    </p:spTree>
    <p:extLst>
      <p:ext uri="{BB962C8B-B14F-4D97-AF65-F5344CB8AC3E}">
        <p14:creationId xmlns:p14="http://schemas.microsoft.com/office/powerpoint/2010/main" val="18977551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8445-2804-A809-99E5-DE9B9B6E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RESTful Web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FD95A-2B80-AF7E-FE01-DD5D6716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39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651E5-FC04-A8B0-2D05-9AF32BC109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Application Programming Interfaces</a:t>
            </a:r>
          </a:p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8208E-AB40-F3C3-9A07-898224D5949F}"/>
              </a:ext>
            </a:extLst>
          </p:cNvPr>
          <p:cNvSpPr txBox="1"/>
          <p:nvPr/>
        </p:nvSpPr>
        <p:spPr>
          <a:xfrm>
            <a:off x="838200" y="181250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8C8AD-B2C3-71A7-1640-A5C91C5B3F88}"/>
              </a:ext>
            </a:extLst>
          </p:cNvPr>
          <p:cNvSpPr txBox="1"/>
          <p:nvPr/>
        </p:nvSpPr>
        <p:spPr>
          <a:xfrm>
            <a:off x="6911009" y="1812509"/>
            <a:ext cx="2755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GitHub API</a:t>
            </a:r>
          </a:p>
          <a:p>
            <a:r>
              <a:rPr lang="en-CA" dirty="0"/>
              <a:t>(https://api.github.com)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643DF25-A40A-42F3-D55B-C42E5C63DFFB}"/>
              </a:ext>
            </a:extLst>
          </p:cNvPr>
          <p:cNvSpPr/>
          <p:nvPr/>
        </p:nvSpPr>
        <p:spPr>
          <a:xfrm>
            <a:off x="5231295" y="2789028"/>
            <a:ext cx="1252330" cy="3429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FB7ABE-5808-BAE4-5A8E-ECC263478A9A}"/>
              </a:ext>
            </a:extLst>
          </p:cNvPr>
          <p:cNvSpPr txBox="1"/>
          <p:nvPr/>
        </p:nvSpPr>
        <p:spPr>
          <a:xfrm>
            <a:off x="838200" y="2639798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GET</a:t>
            </a:r>
            <a:r>
              <a:rPr lang="en-CA" dirty="0"/>
              <a:t> /user</a:t>
            </a:r>
          </a:p>
          <a:p>
            <a:r>
              <a:rPr lang="en-CA" b="1" dirty="0"/>
              <a:t>Authorization</a:t>
            </a:r>
            <a:r>
              <a:rPr lang="en-CA" dirty="0"/>
              <a:t> Bearer zn4 … 2l3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91E6BE-847A-A75A-2970-34F8DEDACC5E}"/>
              </a:ext>
            </a:extLst>
          </p:cNvPr>
          <p:cNvSpPr txBox="1"/>
          <p:nvPr/>
        </p:nvSpPr>
        <p:spPr>
          <a:xfrm>
            <a:off x="6911009" y="3518722"/>
            <a:ext cx="41015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b="0" i="0" dirty="0">
                <a:solidFill>
                  <a:srgbClr val="1F2328"/>
                </a:solidFill>
                <a:effectLst/>
                <a:latin typeface="Aptos Mono" panose="020B0009020202020204" pitchFamily="49" charset="0"/>
              </a:rPr>
              <a:t>{ </a:t>
            </a:r>
            <a:r>
              <a:rPr lang="en-CA" sz="1400" b="0" i="0" dirty="0">
                <a:effectLst/>
                <a:latin typeface="Aptos Mono" panose="020B0009020202020204" pitchFamily="49" charset="0"/>
              </a:rPr>
              <a:t>"login"</a:t>
            </a:r>
            <a:r>
              <a:rPr lang="en-CA" sz="1400" b="0" i="0" dirty="0">
                <a:solidFill>
                  <a:srgbClr val="1F2328"/>
                </a:solidFill>
                <a:effectLst/>
                <a:latin typeface="Aptos Mono" panose="020B0009020202020204" pitchFamily="49" charset="0"/>
              </a:rPr>
              <a:t>: </a:t>
            </a:r>
            <a:r>
              <a:rPr lang="en-CA" sz="1400" b="0" i="0" dirty="0">
                <a:effectLst/>
                <a:latin typeface="Aptos Mono" panose="020B0009020202020204" pitchFamily="49" charset="0"/>
              </a:rPr>
              <a:t>"</a:t>
            </a:r>
            <a:r>
              <a:rPr lang="en-CA" sz="1400" b="0" i="0" dirty="0" err="1">
                <a:effectLst/>
                <a:latin typeface="Aptos Mono" panose="020B0009020202020204" pitchFamily="49" charset="0"/>
              </a:rPr>
              <a:t>octocat</a:t>
            </a:r>
            <a:r>
              <a:rPr lang="en-CA" sz="1400" b="0" i="0" dirty="0">
                <a:effectLst/>
                <a:latin typeface="Aptos Mono" panose="020B0009020202020204" pitchFamily="49" charset="0"/>
              </a:rPr>
              <a:t>"</a:t>
            </a:r>
            <a:r>
              <a:rPr lang="en-CA" sz="1400" b="0" i="0" dirty="0">
                <a:solidFill>
                  <a:srgbClr val="1F2328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CA" sz="1400" b="0" i="0" dirty="0">
                <a:effectLst/>
                <a:latin typeface="Aptos Mono" panose="020B0009020202020204" pitchFamily="49" charset="0"/>
              </a:rPr>
              <a:t>"id"</a:t>
            </a:r>
            <a:r>
              <a:rPr lang="en-CA" sz="1400" b="0" i="0" dirty="0">
                <a:solidFill>
                  <a:srgbClr val="1F2328"/>
                </a:solidFill>
                <a:effectLst/>
                <a:latin typeface="Aptos Mono" panose="020B0009020202020204" pitchFamily="49" charset="0"/>
              </a:rPr>
              <a:t>: </a:t>
            </a:r>
            <a:r>
              <a:rPr lang="en-CA" sz="1400" b="0" i="0" dirty="0">
                <a:effectLst/>
                <a:latin typeface="Aptos Mono" panose="020B0009020202020204" pitchFamily="49" charset="0"/>
              </a:rPr>
              <a:t>1</a:t>
            </a:r>
            <a:r>
              <a:rPr lang="en-CA" sz="1400" b="0" i="0" dirty="0">
                <a:solidFill>
                  <a:srgbClr val="1F2328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CA" sz="1400" b="0" i="0" dirty="0">
                <a:effectLst/>
                <a:latin typeface="Aptos Mono" panose="020B0009020202020204" pitchFamily="49" charset="0"/>
              </a:rPr>
              <a:t>"</a:t>
            </a:r>
            <a:r>
              <a:rPr lang="en-CA" sz="1400" b="0" i="0" dirty="0" err="1">
                <a:effectLst/>
                <a:latin typeface="Aptos Mono" panose="020B0009020202020204" pitchFamily="49" charset="0"/>
              </a:rPr>
              <a:t>node_id</a:t>
            </a:r>
            <a:r>
              <a:rPr lang="en-CA" sz="1400" b="0" i="0" dirty="0">
                <a:effectLst/>
                <a:latin typeface="Aptos Mono" panose="020B0009020202020204" pitchFamily="49" charset="0"/>
              </a:rPr>
              <a:t>"</a:t>
            </a:r>
            <a:r>
              <a:rPr lang="en-CA" sz="1400" b="0" i="0" dirty="0">
                <a:solidFill>
                  <a:srgbClr val="1F2328"/>
                </a:solidFill>
                <a:effectLst/>
                <a:latin typeface="Aptos Mono" panose="020B0009020202020204" pitchFamily="49" charset="0"/>
              </a:rPr>
              <a:t>: </a:t>
            </a:r>
            <a:r>
              <a:rPr lang="en-CA" sz="1400" b="0" i="0" dirty="0">
                <a:effectLst/>
                <a:latin typeface="Aptos Mono" panose="020B0009020202020204" pitchFamily="49" charset="0"/>
              </a:rPr>
              <a:t>"MDQ6VXNlcjE="</a:t>
            </a:r>
            <a:r>
              <a:rPr lang="en-CA" sz="1400" b="0" i="0" dirty="0">
                <a:solidFill>
                  <a:srgbClr val="1F2328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CA" sz="1400" b="0" i="0" dirty="0">
                <a:effectLst/>
                <a:latin typeface="Aptos Mono" panose="020B0009020202020204" pitchFamily="49" charset="0"/>
              </a:rPr>
              <a:t>"</a:t>
            </a:r>
            <a:r>
              <a:rPr lang="en-CA" sz="1400" b="0" i="0" dirty="0" err="1">
                <a:effectLst/>
                <a:latin typeface="Aptos Mono" panose="020B0009020202020204" pitchFamily="49" charset="0"/>
              </a:rPr>
              <a:t>avatar_url</a:t>
            </a:r>
            <a:r>
              <a:rPr lang="en-CA" sz="1400" b="0" i="0" dirty="0">
                <a:effectLst/>
                <a:latin typeface="Aptos Mono" panose="020B0009020202020204" pitchFamily="49" charset="0"/>
              </a:rPr>
              <a:t>"</a:t>
            </a:r>
            <a:r>
              <a:rPr lang="en-CA" sz="1400" b="0" i="0" dirty="0">
                <a:solidFill>
                  <a:srgbClr val="1F2328"/>
                </a:solidFill>
                <a:effectLst/>
                <a:latin typeface="Aptos Mono" panose="020B0009020202020204" pitchFamily="49" charset="0"/>
              </a:rPr>
              <a:t>: </a:t>
            </a:r>
            <a:r>
              <a:rPr lang="en-CA" sz="1400" b="0" i="0" dirty="0">
                <a:effectLst/>
                <a:latin typeface="Aptos Mono" panose="020B0009020202020204" pitchFamily="49" charset="0"/>
              </a:rPr>
              <a:t>"https://github.com/images/error/octocat_happy.gif"</a:t>
            </a:r>
            <a:r>
              <a:rPr lang="en-CA" sz="1400" b="0" i="0" dirty="0">
                <a:solidFill>
                  <a:srgbClr val="1F2328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CA" sz="1400" b="0" i="0" dirty="0">
                <a:effectLst/>
                <a:latin typeface="Aptos Mono" panose="020B0009020202020204" pitchFamily="49" charset="0"/>
              </a:rPr>
              <a:t>"</a:t>
            </a:r>
            <a:r>
              <a:rPr lang="en-CA" sz="1400" b="0" i="0" dirty="0" err="1">
                <a:effectLst/>
                <a:latin typeface="Aptos Mono" panose="020B0009020202020204" pitchFamily="49" charset="0"/>
              </a:rPr>
              <a:t>gravatar_id</a:t>
            </a:r>
            <a:r>
              <a:rPr lang="en-CA" sz="1400" b="0" i="0" dirty="0">
                <a:effectLst/>
                <a:latin typeface="Aptos Mono" panose="020B0009020202020204" pitchFamily="49" charset="0"/>
              </a:rPr>
              <a:t>"</a:t>
            </a:r>
            <a:r>
              <a:rPr lang="en-CA" sz="1400" b="0" i="0" dirty="0">
                <a:solidFill>
                  <a:srgbClr val="1F2328"/>
                </a:solidFill>
                <a:effectLst/>
                <a:latin typeface="Aptos Mono" panose="020B0009020202020204" pitchFamily="49" charset="0"/>
              </a:rPr>
              <a:t>: </a:t>
            </a:r>
            <a:r>
              <a:rPr lang="en-CA" sz="1400" b="0" i="0" dirty="0">
                <a:effectLst/>
                <a:latin typeface="Aptos Mono" panose="020B0009020202020204" pitchFamily="49" charset="0"/>
              </a:rPr>
              <a:t>""</a:t>
            </a:r>
            <a:r>
              <a:rPr lang="en-CA" sz="1400" b="0" i="0" dirty="0">
                <a:solidFill>
                  <a:srgbClr val="1F2328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CA" sz="1400" b="0" i="0" dirty="0">
                <a:effectLst/>
                <a:latin typeface="Aptos Mono" panose="020B0009020202020204" pitchFamily="49" charset="0"/>
              </a:rPr>
              <a:t>"</a:t>
            </a:r>
            <a:r>
              <a:rPr lang="en-CA" sz="1400" b="0" i="0" dirty="0" err="1">
                <a:effectLst/>
                <a:latin typeface="Aptos Mono" panose="020B0009020202020204" pitchFamily="49" charset="0"/>
              </a:rPr>
              <a:t>url</a:t>
            </a:r>
            <a:r>
              <a:rPr lang="en-CA" sz="1400" b="0" i="0" dirty="0">
                <a:effectLst/>
                <a:latin typeface="Aptos Mono" panose="020B0009020202020204" pitchFamily="49" charset="0"/>
              </a:rPr>
              <a:t>"</a:t>
            </a:r>
            <a:r>
              <a:rPr lang="en-CA" sz="1400" b="0" i="0" dirty="0">
                <a:solidFill>
                  <a:srgbClr val="1F2328"/>
                </a:solidFill>
                <a:effectLst/>
                <a:latin typeface="Aptos Mono" panose="020B0009020202020204" pitchFamily="49" charset="0"/>
              </a:rPr>
              <a:t>: </a:t>
            </a:r>
            <a:r>
              <a:rPr lang="en-CA" sz="1400" b="0" i="0" dirty="0">
                <a:effectLst/>
                <a:latin typeface="Aptos Mono" panose="020B0009020202020204" pitchFamily="49" charset="0"/>
              </a:rPr>
              <a:t>"https://api.github.com/users/</a:t>
            </a:r>
            <a:r>
              <a:rPr lang="en-CA" sz="1400" b="0" i="0" dirty="0" err="1">
                <a:effectLst/>
                <a:latin typeface="Aptos Mono" panose="020B0009020202020204" pitchFamily="49" charset="0"/>
              </a:rPr>
              <a:t>octocat</a:t>
            </a:r>
            <a:r>
              <a:rPr lang="en-CA" sz="1400" b="0" i="0" dirty="0">
                <a:effectLst/>
                <a:latin typeface="Aptos Mono" panose="020B0009020202020204" pitchFamily="49" charset="0"/>
              </a:rPr>
              <a:t>"</a:t>
            </a:r>
            <a:r>
              <a:rPr lang="en-CA" sz="1400" b="0" i="0" dirty="0">
                <a:solidFill>
                  <a:srgbClr val="1F2328"/>
                </a:solidFill>
                <a:effectLst/>
                <a:latin typeface="Aptos Mono" panose="020B0009020202020204" pitchFamily="49" charset="0"/>
              </a:rPr>
              <a:t>, </a:t>
            </a:r>
            <a:r>
              <a:rPr lang="en-CA" sz="1400" b="0" i="0" dirty="0">
                <a:effectLst/>
                <a:latin typeface="Aptos Mono" panose="020B0009020202020204" pitchFamily="49" charset="0"/>
              </a:rPr>
              <a:t>"</a:t>
            </a:r>
            <a:r>
              <a:rPr lang="en-CA" sz="1400" b="0" i="0" dirty="0" err="1">
                <a:effectLst/>
                <a:latin typeface="Aptos Mono" panose="020B0009020202020204" pitchFamily="49" charset="0"/>
              </a:rPr>
              <a:t>html_url</a:t>
            </a:r>
            <a:r>
              <a:rPr lang="en-CA" sz="1400" b="0" i="0" dirty="0">
                <a:effectLst/>
                <a:latin typeface="Aptos Mono" panose="020B0009020202020204" pitchFamily="49" charset="0"/>
              </a:rPr>
              <a:t>"</a:t>
            </a:r>
            <a:r>
              <a:rPr lang="en-CA" sz="1400" b="0" i="0" dirty="0">
                <a:solidFill>
                  <a:srgbClr val="1F2328"/>
                </a:solidFill>
                <a:effectLst/>
                <a:latin typeface="Aptos Mono" panose="020B0009020202020204" pitchFamily="49" charset="0"/>
              </a:rPr>
              <a:t>: </a:t>
            </a:r>
            <a:r>
              <a:rPr lang="en-CA" sz="1400" b="0" i="0" dirty="0">
                <a:effectLst/>
                <a:latin typeface="Aptos Mono" panose="020B0009020202020204" pitchFamily="49" charset="0"/>
              </a:rPr>
              <a:t>"https://github.com/</a:t>
            </a:r>
            <a:r>
              <a:rPr lang="en-CA" sz="1400" b="0" i="0" dirty="0" err="1">
                <a:effectLst/>
                <a:latin typeface="Aptos Mono" panose="020B0009020202020204" pitchFamily="49" charset="0"/>
              </a:rPr>
              <a:t>octocat</a:t>
            </a:r>
            <a:r>
              <a:rPr lang="en-CA" sz="1400" b="0" i="0" dirty="0">
                <a:effectLst/>
                <a:latin typeface="Aptos Mono" panose="020B0009020202020204" pitchFamily="49" charset="0"/>
              </a:rPr>
              <a:t>"</a:t>
            </a:r>
            <a:r>
              <a:rPr lang="en-CA" sz="1400" b="0" i="0" dirty="0">
                <a:solidFill>
                  <a:srgbClr val="1F2328"/>
                </a:solidFill>
                <a:effectLst/>
                <a:latin typeface="Aptos Mono" panose="020B0009020202020204" pitchFamily="49" charset="0"/>
              </a:rPr>
              <a:t>, … }</a:t>
            </a:r>
            <a:endParaRPr lang="en-CA" sz="1400" dirty="0">
              <a:latin typeface="Aptos Mono" panose="020B0009020202020204" pitchFamily="49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58638C6-0255-0B12-52FD-43ECF59B211F}"/>
              </a:ext>
            </a:extLst>
          </p:cNvPr>
          <p:cNvSpPr/>
          <p:nvPr/>
        </p:nvSpPr>
        <p:spPr>
          <a:xfrm rot="10800000">
            <a:off x="5231295" y="4653915"/>
            <a:ext cx="1252330" cy="3429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AFB3D9-9BB4-8B6E-E8F5-FA8504D0F796}"/>
              </a:ext>
            </a:extLst>
          </p:cNvPr>
          <p:cNvSpPr txBox="1"/>
          <p:nvPr/>
        </p:nvSpPr>
        <p:spPr>
          <a:xfrm>
            <a:off x="838200" y="3403596"/>
            <a:ext cx="299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solidFill>
                  <a:schemeClr val="accent1">
                    <a:lumMod val="75000"/>
                  </a:schemeClr>
                </a:solidFill>
              </a:rPr>
              <a:t>“Get details about myself.</a:t>
            </a:r>
          </a:p>
          <a:p>
            <a:r>
              <a:rPr lang="en-CA" i="1" dirty="0">
                <a:solidFill>
                  <a:schemeClr val="accent1">
                    <a:lumMod val="75000"/>
                  </a:schemeClr>
                </a:solidFill>
              </a:rPr>
              <a:t>    I am identified by … 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24F6F-1793-8AA3-90AF-7A176EA5A2A0}"/>
              </a:ext>
            </a:extLst>
          </p:cNvPr>
          <p:cNvSpPr txBox="1"/>
          <p:nvPr/>
        </p:nvSpPr>
        <p:spPr>
          <a:xfrm>
            <a:off x="6956236" y="5583854"/>
            <a:ext cx="274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solidFill>
                  <a:schemeClr val="accent1">
                    <a:lumMod val="75000"/>
                  </a:schemeClr>
                </a:solidFill>
              </a:rPr>
              <a:t>“Here are your details…</a:t>
            </a:r>
          </a:p>
          <a:p>
            <a:r>
              <a:rPr lang="en-CA" i="1" dirty="0">
                <a:solidFill>
                  <a:schemeClr val="accent1">
                    <a:lumMod val="75000"/>
                  </a:schemeClr>
                </a:solidFill>
              </a:rPr>
              <a:t> .. </a:t>
            </a:r>
            <a:r>
              <a:rPr lang="en-CA" i="1" dirty="0" err="1">
                <a:solidFill>
                  <a:schemeClr val="accent1">
                    <a:lumMod val="75000"/>
                  </a:schemeClr>
                </a:solidFill>
              </a:rPr>
              <a:t>beeepboop</a:t>
            </a:r>
            <a:r>
              <a:rPr lang="en-CA" i="1" dirty="0">
                <a:solidFill>
                  <a:schemeClr val="accent1">
                    <a:lumMod val="75000"/>
                  </a:schemeClr>
                </a:solidFill>
              </a:rPr>
              <a:t> …”</a:t>
            </a:r>
          </a:p>
        </p:txBody>
      </p:sp>
    </p:spTree>
    <p:extLst>
      <p:ext uri="{BB962C8B-B14F-4D97-AF65-F5344CB8AC3E}">
        <p14:creationId xmlns:p14="http://schemas.microsoft.com/office/powerpoint/2010/main" val="133181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458A-11F4-DE30-C0AD-5762187A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Asking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935A1-37DB-D945-08B6-B8E2A0C3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Zoom chat during class</a:t>
            </a:r>
          </a:p>
          <a:p>
            <a:pPr lvl="1"/>
            <a:r>
              <a:rPr lang="en-CA" dirty="0"/>
              <a:t>Feel free to post and answer questions at any time</a:t>
            </a:r>
          </a:p>
          <a:p>
            <a:pPr lvl="1"/>
            <a:r>
              <a:rPr lang="en-CA" dirty="0"/>
              <a:t>I will pause for questions occasionally, and review questions from the chat</a:t>
            </a:r>
          </a:p>
          <a:p>
            <a:r>
              <a:rPr lang="en-CA" dirty="0"/>
              <a:t>Pre- / Post-class office hours with Tong</a:t>
            </a:r>
          </a:p>
          <a:p>
            <a:r>
              <a:rPr lang="en-CA" dirty="0"/>
              <a:t>Email</a:t>
            </a:r>
          </a:p>
          <a:p>
            <a:pPr lvl="1"/>
            <a:r>
              <a:rPr lang="en-CA" dirty="0">
                <a:hlinkClick r:id="rId2"/>
              </a:rPr>
              <a:t>simeonm.wong@mail.utoronto.ca</a:t>
            </a:r>
            <a:endParaRPr lang="en-CA" dirty="0"/>
          </a:p>
          <a:p>
            <a:pPr lvl="1"/>
            <a:r>
              <a:rPr lang="en-CA" dirty="0">
                <a:hlinkClick r:id="rId3"/>
              </a:rPr>
              <a:t>tong.su@mail.utoronto.ca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A0F21-D314-F98A-30D3-A8F746F3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445AD-7402-6C3E-D878-85EDD8A7D9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56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8445-2804-A809-99E5-DE9B9B6E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RESTful Web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FD95A-2B80-AF7E-FE01-DD5D6716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40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651E5-FC04-A8B0-2D05-9AF32BC109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Application Programming Interfaces</a:t>
            </a:r>
          </a:p>
          <a:p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8208E-AB40-F3C3-9A07-898224D5949F}"/>
              </a:ext>
            </a:extLst>
          </p:cNvPr>
          <p:cNvSpPr txBox="1"/>
          <p:nvPr/>
        </p:nvSpPr>
        <p:spPr>
          <a:xfrm>
            <a:off x="838200" y="1812509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78C8AD-B2C3-71A7-1640-A5C91C5B3F88}"/>
              </a:ext>
            </a:extLst>
          </p:cNvPr>
          <p:cNvSpPr txBox="1"/>
          <p:nvPr/>
        </p:nvSpPr>
        <p:spPr>
          <a:xfrm>
            <a:off x="6911009" y="1812509"/>
            <a:ext cx="2755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GitHub API</a:t>
            </a:r>
          </a:p>
          <a:p>
            <a:r>
              <a:rPr lang="en-CA" dirty="0"/>
              <a:t>(https://api.github.com)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643DF25-A40A-42F3-D55B-C42E5C63DFFB}"/>
              </a:ext>
            </a:extLst>
          </p:cNvPr>
          <p:cNvSpPr/>
          <p:nvPr/>
        </p:nvSpPr>
        <p:spPr>
          <a:xfrm>
            <a:off x="5231295" y="2789028"/>
            <a:ext cx="1252330" cy="3429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FB7ABE-5808-BAE4-5A8E-ECC263478A9A}"/>
              </a:ext>
            </a:extLst>
          </p:cNvPr>
          <p:cNvSpPr txBox="1"/>
          <p:nvPr/>
        </p:nvSpPr>
        <p:spPr>
          <a:xfrm>
            <a:off x="838200" y="2639798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DELETE</a:t>
            </a:r>
            <a:r>
              <a:rPr lang="en-CA" dirty="0"/>
              <a:t> /repos/owner/</a:t>
            </a:r>
            <a:r>
              <a:rPr lang="en-CA" dirty="0" err="1"/>
              <a:t>thisrepo</a:t>
            </a:r>
            <a:endParaRPr lang="en-CA" dirty="0"/>
          </a:p>
          <a:p>
            <a:r>
              <a:rPr lang="en-CA" b="1" dirty="0"/>
              <a:t>Authorization</a:t>
            </a:r>
            <a:r>
              <a:rPr lang="en-CA" dirty="0"/>
              <a:t> Bearer zn4 … 2l3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91E6BE-847A-A75A-2970-34F8DEDACC5E}"/>
              </a:ext>
            </a:extLst>
          </p:cNvPr>
          <p:cNvSpPr txBox="1"/>
          <p:nvPr/>
        </p:nvSpPr>
        <p:spPr>
          <a:xfrm>
            <a:off x="6911009" y="4689039"/>
            <a:ext cx="41015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>
                <a:solidFill>
                  <a:srgbClr val="1F2328"/>
                </a:solidFill>
                <a:latin typeface="Aptos Mono" panose="020B0009020202020204" pitchFamily="49" charset="0"/>
              </a:rPr>
              <a:t>Status: 204</a:t>
            </a:r>
            <a:endParaRPr lang="en-CA" sz="1400" dirty="0">
              <a:latin typeface="Aptos Mono" panose="020B0009020202020204" pitchFamily="49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58638C6-0255-0B12-52FD-43ECF59B211F}"/>
              </a:ext>
            </a:extLst>
          </p:cNvPr>
          <p:cNvSpPr/>
          <p:nvPr/>
        </p:nvSpPr>
        <p:spPr>
          <a:xfrm rot="10800000">
            <a:off x="5231295" y="4653915"/>
            <a:ext cx="1252330" cy="3429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AFB3D9-9BB4-8B6E-E8F5-FA8504D0F796}"/>
              </a:ext>
            </a:extLst>
          </p:cNvPr>
          <p:cNvSpPr txBox="1"/>
          <p:nvPr/>
        </p:nvSpPr>
        <p:spPr>
          <a:xfrm>
            <a:off x="838200" y="3403596"/>
            <a:ext cx="2682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solidFill>
                  <a:schemeClr val="accent1">
                    <a:lumMod val="75000"/>
                  </a:schemeClr>
                </a:solidFill>
              </a:rPr>
              <a:t>“Delete this repository!</a:t>
            </a:r>
          </a:p>
          <a:p>
            <a:r>
              <a:rPr lang="en-CA" i="1" dirty="0">
                <a:solidFill>
                  <a:schemeClr val="accent1">
                    <a:lumMod val="75000"/>
                  </a:schemeClr>
                </a:solidFill>
              </a:rPr>
              <a:t>I am identified by … 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24F6F-1793-8AA3-90AF-7A176EA5A2A0}"/>
              </a:ext>
            </a:extLst>
          </p:cNvPr>
          <p:cNvSpPr txBox="1"/>
          <p:nvPr/>
        </p:nvSpPr>
        <p:spPr>
          <a:xfrm>
            <a:off x="6911009" y="5028080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i="1" dirty="0">
                <a:solidFill>
                  <a:schemeClr val="accent1">
                    <a:lumMod val="75000"/>
                  </a:schemeClr>
                </a:solidFill>
              </a:rPr>
              <a:t>“Done!” 💥</a:t>
            </a:r>
          </a:p>
        </p:txBody>
      </p:sp>
    </p:spTree>
    <p:extLst>
      <p:ext uri="{BB962C8B-B14F-4D97-AF65-F5344CB8AC3E}">
        <p14:creationId xmlns:p14="http://schemas.microsoft.com/office/powerpoint/2010/main" val="869601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6710-45F5-DD6D-B9C5-16AC6E7E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API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39A6-5D12-D57F-F2EB-F81D5CAA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6382"/>
          </a:xfrm>
        </p:spPr>
        <p:txBody>
          <a:bodyPr>
            <a:normAutofit/>
          </a:bodyPr>
          <a:lstStyle/>
          <a:p>
            <a:r>
              <a:rPr lang="en-US" dirty="0"/>
              <a:t>Unique string that acts like a password obtained by registering as a developer</a:t>
            </a:r>
          </a:p>
          <a:p>
            <a:pPr lvl="1"/>
            <a:r>
              <a:rPr lang="en-US" dirty="0"/>
              <a:t>Usually time-limited (hours to months)</a:t>
            </a:r>
          </a:p>
          <a:p>
            <a:r>
              <a:rPr lang="en-US" dirty="0"/>
              <a:t>Identifies the client: Usage tracking and access limits</a:t>
            </a:r>
          </a:p>
          <a:p>
            <a:r>
              <a:rPr lang="en-US" dirty="0"/>
              <a:t>API keys are usually sent in the request header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latin typeface="Aptos Mono" panose="020B0009020202020204" pitchFamily="49" charset="0"/>
              </a:rPr>
              <a:t>Authorization: Bearer 23748237842823442</a:t>
            </a:r>
          </a:p>
          <a:p>
            <a:r>
              <a:rPr lang="en-US" dirty="0"/>
              <a:t>Keep your key secret - don't share or expose!</a:t>
            </a:r>
          </a:p>
          <a:p>
            <a:pPr lvl="1"/>
            <a:r>
              <a:rPr lang="en-US" dirty="0"/>
              <a:t>Store using secrets manager or protected configuration file (.</a:t>
            </a:r>
            <a:r>
              <a:rPr lang="en-US" dirty="0" err="1"/>
              <a:t>gitignore</a:t>
            </a:r>
            <a:r>
              <a:rPr lang="en-US" dirty="0"/>
              <a:t> is your friend!)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52D32-8006-2F59-06B1-79A9311E0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41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AC832-CF28-9215-B380-2CE380B79C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Application Programming Interfaces</a:t>
            </a:r>
          </a:p>
        </p:txBody>
      </p:sp>
    </p:spTree>
    <p:extLst>
      <p:ext uri="{BB962C8B-B14F-4D97-AF65-F5344CB8AC3E}">
        <p14:creationId xmlns:p14="http://schemas.microsoft.com/office/powerpoint/2010/main" val="13094742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092E-FDC5-3FC8-225D-A9473FF1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 API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E6009-AEB9-D5C2-C294-664B62D9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Consists of an HTTP response code + body</a:t>
            </a:r>
          </a:p>
          <a:p>
            <a:r>
              <a:rPr lang="en-CA" dirty="0"/>
              <a:t>Response codes:</a:t>
            </a:r>
          </a:p>
          <a:p>
            <a:pPr lvl="1"/>
            <a:r>
              <a:rPr lang="en-CA" dirty="0"/>
              <a:t>2xx = success (e.g. 200)</a:t>
            </a:r>
          </a:p>
          <a:p>
            <a:pPr lvl="1"/>
            <a:r>
              <a:rPr lang="en-CA" dirty="0"/>
              <a:t>4xx = error with the request (e.g. 404 URI not found, 400 bad request)</a:t>
            </a:r>
          </a:p>
          <a:p>
            <a:pPr lvl="1"/>
            <a:r>
              <a:rPr lang="en-CA" dirty="0"/>
              <a:t>5xx = error with the server (e.g. 500 internal server error)</a:t>
            </a:r>
          </a:p>
          <a:p>
            <a:r>
              <a:rPr lang="en-CA" dirty="0"/>
              <a:t>The body is generally in JSON format (rarely, but sometimes in XML)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C6277-5918-4784-C132-0E38870F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284BD-C18A-FA8F-A488-066126DAB1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Application Programming Interfaces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9124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EC43A1-F771-D678-35A4-1C08227D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90685"/>
            <a:ext cx="10515600" cy="2852737"/>
          </a:xfrm>
        </p:spPr>
        <p:txBody>
          <a:bodyPr/>
          <a:lstStyle/>
          <a:p>
            <a:r>
              <a:rPr lang="en-CA" dirty="0"/>
              <a:t>What questions </a:t>
            </a:r>
            <a:br>
              <a:rPr lang="en-CA" dirty="0"/>
            </a:br>
            <a:r>
              <a:rPr lang="en-CA" dirty="0"/>
              <a:t>do we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48600-A067-0BE1-52CA-4DFC53D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7258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BF45-8377-831F-7BA2-FBD65C9E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Making Web API requests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802F2-F73B-7ED3-2070-7A9EA5FF1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the </a:t>
            </a:r>
            <a:r>
              <a:rPr lang="en-CA" b="1" dirty="0">
                <a:latin typeface="Aptos Mono" panose="020B0009020202020204" pitchFamily="49" charset="0"/>
              </a:rPr>
              <a:t>requests</a:t>
            </a:r>
            <a:r>
              <a:rPr lang="en-CA" dirty="0"/>
              <a:t> library to communicate with the API</a:t>
            </a:r>
          </a:p>
          <a:p>
            <a:r>
              <a:rPr lang="en-CA" dirty="0"/>
              <a:t>Use the </a:t>
            </a:r>
            <a:r>
              <a:rPr lang="en-CA" b="1" dirty="0" err="1">
                <a:latin typeface="Aptos Mono" panose="020B0009020202020204" pitchFamily="49" charset="0"/>
              </a:rPr>
              <a:t>json</a:t>
            </a:r>
            <a:r>
              <a:rPr lang="en-CA" dirty="0"/>
              <a:t> library to parse JSON responses</a:t>
            </a:r>
          </a:p>
          <a:p>
            <a:endParaRPr lang="en-CA" dirty="0"/>
          </a:p>
          <a:p>
            <a:r>
              <a:rPr lang="en-CA" dirty="0"/>
              <a:t>Sometimes companies release Python libraries that make it easier to use their APIs from Python</a:t>
            </a:r>
          </a:p>
          <a:p>
            <a:pPr lvl="1"/>
            <a:r>
              <a:rPr lang="en-CA" dirty="0"/>
              <a:t>Simplify authentication, request validation, response parsing,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750D1-7949-4BEF-7673-B936E890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72635-5481-280F-1BEB-EA7A7B3797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Application Programming Interfaces</a:t>
            </a:r>
          </a:p>
        </p:txBody>
      </p:sp>
    </p:spTree>
    <p:extLst>
      <p:ext uri="{BB962C8B-B14F-4D97-AF65-F5344CB8AC3E}">
        <p14:creationId xmlns:p14="http://schemas.microsoft.com/office/powerpoint/2010/main" val="4142155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A425-FA34-F5B6-F45F-022F6EE8F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 dirty="0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56B90-C52A-40AE-5B99-7C857DD4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Generate a GitHub Personal Access Token (API key)</a:t>
            </a:r>
          </a:p>
          <a:p>
            <a:pPr marL="457200" lvl="1" indent="0">
              <a:buNone/>
            </a:pPr>
            <a:r>
              <a:rPr lang="en-CA" dirty="0"/>
              <a:t>Settings &gt; Developer Settings &gt; Personal access tokens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Add token to </a:t>
            </a:r>
            <a:r>
              <a:rPr lang="en-CA" dirty="0" err="1"/>
              <a:t>Colab</a:t>
            </a:r>
            <a:r>
              <a:rPr lang="en-CA" dirty="0"/>
              <a:t> secrets manager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Refer to GitHub API 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Use </a:t>
            </a:r>
            <a:r>
              <a:rPr lang="en-CA" b="1" dirty="0">
                <a:latin typeface="Aptos Mono" panose="020B0009020202020204" pitchFamily="49" charset="0"/>
              </a:rPr>
              <a:t>requests</a:t>
            </a:r>
            <a:r>
              <a:rPr lang="en-CA" dirty="0"/>
              <a:t> to retrieve own user details from GitHub Web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39016-11A4-F1A2-7AFA-F3A481C4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45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482A4-A039-5260-679F-7CF3C2B2B1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Application Programming Interfaces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C91DB-02AF-1000-D378-DAC7768E9970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C974BC-3E72-AE30-7DDC-20F15A4C27D2}"/>
              </a:ext>
            </a:extLst>
          </p:cNvPr>
          <p:cNvSpPr/>
          <p:nvPr/>
        </p:nvSpPr>
        <p:spPr>
          <a:xfrm>
            <a:off x="7389881" y="2727251"/>
            <a:ext cx="3742661" cy="70174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This is a type of configuration!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E8152937-92CE-2067-3D70-447DA24522C7}"/>
              </a:ext>
            </a:extLst>
          </p:cNvPr>
          <p:cNvSpPr/>
          <p:nvPr/>
        </p:nvSpPr>
        <p:spPr>
          <a:xfrm>
            <a:off x="6911416" y="2987748"/>
            <a:ext cx="478465" cy="255181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07734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A425-FA34-F5B6-F45F-022F6EE8F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 dirty="0"/>
              <a:t>Interactive live 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39016-11A4-F1A2-7AFA-F3A481C4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482A4-A039-5260-679F-7CF3C2B2B1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Application Programming Interfaces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C91DB-02AF-1000-D378-DAC7768E9970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89E946-6F32-C44F-9525-BA2B881B7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53" y="1552334"/>
            <a:ext cx="6296541" cy="493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995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EC43A1-F771-D678-35A4-1C08227D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90685"/>
            <a:ext cx="10515600" cy="2852737"/>
          </a:xfrm>
        </p:spPr>
        <p:txBody>
          <a:bodyPr/>
          <a:lstStyle/>
          <a:p>
            <a:r>
              <a:rPr lang="en-CA" dirty="0"/>
              <a:t>What questions </a:t>
            </a:r>
            <a:br>
              <a:rPr lang="en-CA" dirty="0"/>
            </a:br>
            <a:r>
              <a:rPr lang="en-CA" dirty="0"/>
              <a:t>do we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48600-A067-0BE1-52CA-4DFC53D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7252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3B5B9-2F53-A2D6-4457-226EAFF4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Exercise: </a:t>
            </a:r>
            <a:r>
              <a:rPr lang="en-CA" dirty="0"/>
              <a:t>Explore the GitHub API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7D6BB-9291-21F6-4014-B5DC07461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Using the GitHub API documentation:</a:t>
            </a:r>
          </a:p>
          <a:p>
            <a:pPr lvl="1"/>
            <a:r>
              <a:rPr lang="en-CA" dirty="0"/>
              <a:t>choose an interesting endpoint that returns data</a:t>
            </a:r>
          </a:p>
          <a:p>
            <a:pPr lvl="1"/>
            <a:r>
              <a:rPr lang="en-CA" dirty="0"/>
              <a:t>write a Python request to retrieve data from that endpoint</a:t>
            </a:r>
          </a:p>
          <a:p>
            <a:pPr lvl="1"/>
            <a:r>
              <a:rPr lang="en-CA" i="1" dirty="0"/>
              <a:t>bonus</a:t>
            </a:r>
            <a:r>
              <a:rPr lang="en-CA" dirty="0"/>
              <a:t>: visualize or analyze it in some way</a:t>
            </a:r>
          </a:p>
          <a:p>
            <a:r>
              <a:rPr lang="en-CA" dirty="0"/>
              <a:t>Ideas:</a:t>
            </a:r>
          </a:p>
          <a:p>
            <a:pPr lvl="1"/>
            <a:r>
              <a:rPr lang="en-CA" dirty="0"/>
              <a:t>List the top 20 most starred repositories using /search/repositories</a:t>
            </a:r>
          </a:p>
          <a:p>
            <a:pPr lvl="1"/>
            <a:r>
              <a:rPr lang="en-CA" dirty="0"/>
              <a:t>List the top 20 most followed users using /search/users</a:t>
            </a:r>
          </a:p>
          <a:p>
            <a:pPr lvl="2"/>
            <a:r>
              <a:rPr lang="en-CA" u="sng" dirty="0"/>
              <a:t>Hint</a:t>
            </a:r>
            <a:r>
              <a:rPr lang="en-CA" dirty="0"/>
              <a:t>: try using q=stars:&gt;1    or   q=followers:&gt;1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DA3C7-F704-260B-8798-342AE6C7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48</a:t>
            </a:fld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D89BF4-3CF6-F179-BB4B-107E9BF7A0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Application Programming Interfaces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B36C6B-CC5F-7590-DC8D-79ABB981D8AB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0525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EC43A1-F771-D678-35A4-1C08227D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90685"/>
            <a:ext cx="10515600" cy="2852737"/>
          </a:xfrm>
        </p:spPr>
        <p:txBody>
          <a:bodyPr/>
          <a:lstStyle/>
          <a:p>
            <a:r>
              <a:rPr lang="en-CA" dirty="0"/>
              <a:t>What questions </a:t>
            </a:r>
            <a:br>
              <a:rPr lang="en-CA" dirty="0"/>
            </a:br>
            <a:r>
              <a:rPr lang="en-CA" dirty="0"/>
              <a:t>do we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48600-A067-0BE1-52CA-4DFC53D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588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416A-1566-21CC-8342-66CC57F5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Daily 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24E94-88EA-2A6B-EFC2-BA32FE89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Write in the chat: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How you’ll use one thing you’ve learned so far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One thing you’re struggling with / wish the course addressed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What you’re looking forward to in this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A9BEC-1765-EB1C-D1B6-8392F999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5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B2641-E6FC-C491-7CCA-67B8EB015B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53994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5392-38D6-091A-1C0D-A3C013CB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Today’s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AE962-C603-B5AF-6C6B-A64FF77F5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can interpret and write simple YAML files </a:t>
            </a:r>
          </a:p>
          <a:p>
            <a:r>
              <a:rPr lang="en-CA" dirty="0"/>
              <a:t>I can load YAML files into Python</a:t>
            </a:r>
          </a:p>
          <a:p>
            <a:r>
              <a:rPr lang="en-CA" dirty="0"/>
              <a:t>I can read command line arguments from Python</a:t>
            </a:r>
          </a:p>
          <a:p>
            <a:r>
              <a:rPr lang="en-CA" dirty="0"/>
              <a:t>Given documentation, I can use a Python or HTTP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88E5A-84D1-FC7D-1C12-F1C6CF34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50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680F2-89DA-431E-AB59-6E701C2B9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1665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E4C8-99F6-55DC-1169-D522A0E0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Homework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529DF-B7AB-AA55-F5DA-8EDF7A9D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Create a personal GitHub repository for today’s work</a:t>
            </a:r>
          </a:p>
          <a:p>
            <a:pPr lvl="1"/>
            <a:r>
              <a:rPr lang="en-CA" dirty="0"/>
              <a:t>We suggest making it public</a:t>
            </a:r>
          </a:p>
          <a:p>
            <a:pPr lvl="1"/>
            <a:r>
              <a:rPr lang="en-CA" dirty="0"/>
              <a:t>Otherwise, private with </a:t>
            </a:r>
            <a:r>
              <a:rPr lang="en-CA" u="sng" dirty="0" err="1"/>
              <a:t>dtxe</a:t>
            </a:r>
            <a:r>
              <a:rPr lang="en-CA" dirty="0"/>
              <a:t> and </a:t>
            </a:r>
            <a:r>
              <a:rPr lang="en-CA" u="sng" dirty="0"/>
              <a:t>sue-tong</a:t>
            </a:r>
            <a:r>
              <a:rPr lang="en-CA" dirty="0"/>
              <a:t> as collaborators</a:t>
            </a:r>
            <a:endParaRPr lang="en-CA" u="sng" dirty="0"/>
          </a:p>
          <a:p>
            <a:r>
              <a:rPr lang="en-CA" dirty="0"/>
              <a:t>Commit your Hello World and your GitHub API code</a:t>
            </a:r>
          </a:p>
          <a:p>
            <a:pPr lvl="1"/>
            <a:r>
              <a:rPr lang="en-CA" dirty="0"/>
              <a:t>Write a suitable commit message</a:t>
            </a:r>
          </a:p>
          <a:p>
            <a:pPr lvl="1"/>
            <a:r>
              <a:rPr lang="en-CA" dirty="0"/>
              <a:t>Write a simple README.md file</a:t>
            </a:r>
          </a:p>
          <a:p>
            <a:r>
              <a:rPr lang="en-CA" dirty="0"/>
              <a:t>Push your commit and submit your work here: </a:t>
            </a:r>
            <a:br>
              <a:rPr lang="en-CA" dirty="0"/>
            </a:br>
            <a:r>
              <a:rPr lang="en-CA" dirty="0">
                <a:hlinkClick r:id="rId2"/>
              </a:rPr>
              <a:t>https://uoft.me/dsi-1-bs-a1</a:t>
            </a:r>
            <a:r>
              <a:rPr lang="en-CA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5FB4A-E046-0558-CCE0-C3C98BAB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51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A17FDC-285B-CE86-0896-CEB74ABD8D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7A86F7-6737-52D8-4F53-05DF4019B22A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3029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6E15-C28E-1251-4379-BA64ACE5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FD5EE-9587-F1B1-754C-941FBBF5C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Research Software Engineering with Python by Damien Irving, Kate </a:t>
            </a:r>
            <a:r>
              <a:rPr lang="en-CA" dirty="0" err="1"/>
              <a:t>Hertweck</a:t>
            </a:r>
            <a:r>
              <a:rPr lang="en-CA" dirty="0"/>
              <a:t>, Luke Johnston, Joel </a:t>
            </a:r>
            <a:r>
              <a:rPr lang="en-CA" dirty="0" err="1"/>
              <a:t>Ostblom</a:t>
            </a:r>
            <a:r>
              <a:rPr lang="en-CA" dirty="0"/>
              <a:t>, Charlotte Wickham, and Greg Wilson (</a:t>
            </a:r>
            <a:r>
              <a:rPr lang="en-CA" dirty="0">
                <a:hlinkClick r:id="rId2"/>
              </a:rPr>
              <a:t>https://merely-useful.tech/py-rse/config.html</a:t>
            </a:r>
            <a:r>
              <a:rPr lang="en-CA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F1EAE-4885-26E8-665C-5C85E37C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52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FA232-6BCF-6AA5-5933-8DCF900916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990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9871-2BEC-C620-7D7D-42316B60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ABD3F-A9B1-794C-7F64-D0882E30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Configuration files &amp; Environment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Using and writing Application Programming Interfaces (APIs)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Handling errors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Testing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Building Python packages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Working in software teams using GitHub features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382E4-E421-6405-D54E-4A4CEA0E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80AA9-C674-E98A-A448-55A85C7087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244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9871-2BEC-C620-7D7D-42316B60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ABD3F-A9B1-794C-7F64-D0882E30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b="1" dirty="0"/>
              <a:t>Configuration files &amp; Environment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CA" b="1" dirty="0"/>
              <a:t>Using and writing Application Programming Interfaces (APIs)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Handling errors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Testing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Building Python packages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Working in software teams using GitHub features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382E4-E421-6405-D54E-4A4CEA0E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80AA9-C674-E98A-A448-55A85C7087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312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F1DE-EA51-B44C-75ED-B42576AE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D091-BCAA-4708-8062-ED1468D91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Outcomes-based learning</a:t>
            </a:r>
          </a:p>
          <a:p>
            <a:pPr lvl="1"/>
            <a:r>
              <a:rPr lang="en-CA" dirty="0"/>
              <a:t>&gt; 75% of course outcomes</a:t>
            </a:r>
          </a:p>
          <a:p>
            <a:r>
              <a:rPr lang="en-CA" dirty="0"/>
              <a:t>Assessed with both in-class exercises and summative project</a:t>
            </a:r>
          </a:p>
          <a:p>
            <a:r>
              <a:rPr lang="en-CA" dirty="0"/>
              <a:t>Summative project:</a:t>
            </a:r>
          </a:p>
          <a:p>
            <a:pPr lvl="1"/>
            <a:r>
              <a:rPr lang="en-CA" dirty="0"/>
              <a:t>The next 4 classes build on each other</a:t>
            </a:r>
          </a:p>
          <a:p>
            <a:pPr lvl="1"/>
            <a:r>
              <a:rPr lang="en-CA" dirty="0"/>
              <a:t>We will work on the summative project step-by-step through each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9C5CD-23E2-0CEF-0E30-9A8F5D18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8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D5E72-57F2-DBB6-BB7D-78D1B5CC0C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49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5392-38D6-091A-1C0D-A3C013CB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Today’s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AE962-C603-B5AF-6C6B-A64FF77F5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can interpret and write simple YAML files </a:t>
            </a:r>
          </a:p>
          <a:p>
            <a:r>
              <a:rPr lang="en-CA" dirty="0"/>
              <a:t>I can load YAML files into Python</a:t>
            </a:r>
          </a:p>
          <a:p>
            <a:r>
              <a:rPr lang="en-CA" dirty="0"/>
              <a:t>I can read command line arguments from Python</a:t>
            </a:r>
          </a:p>
          <a:p>
            <a:r>
              <a:rPr lang="en-CA" dirty="0"/>
              <a:t>Given documentation, I can use a Python or HTTP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88E5A-84D1-FC7D-1C12-F1C6CF34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9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680F2-89DA-431E-AB59-6E701C2B9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3988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r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2681</Words>
  <Application>Microsoft Office PowerPoint</Application>
  <PresentationFormat>Widescreen</PresentationFormat>
  <Paragraphs>433</Paragraphs>
  <Slides>52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Aptos Mono</vt:lpstr>
      <vt:lpstr>Arial</vt:lpstr>
      <vt:lpstr>Arial Nova</vt:lpstr>
      <vt:lpstr>Calibri</vt:lpstr>
      <vt:lpstr>Inter</vt:lpstr>
      <vt:lpstr>Inter Bold</vt:lpstr>
      <vt:lpstr>Office Theme</vt:lpstr>
      <vt:lpstr>Configuring programs and using APIs</vt:lpstr>
      <vt:lpstr>Meet your instructor</vt:lpstr>
      <vt:lpstr>Meet your TA</vt:lpstr>
      <vt:lpstr>Asking questions</vt:lpstr>
      <vt:lpstr>Daily scrum</vt:lpstr>
      <vt:lpstr>Course overview</vt:lpstr>
      <vt:lpstr>Course overview</vt:lpstr>
      <vt:lpstr>Assessments</vt:lpstr>
      <vt:lpstr>Today’s learning outcomes</vt:lpstr>
      <vt:lpstr>Why configure?</vt:lpstr>
      <vt:lpstr>Data sources</vt:lpstr>
      <vt:lpstr>Layers of configurations</vt:lpstr>
      <vt:lpstr>Default program configuration</vt:lpstr>
      <vt:lpstr>System-wide configuration file</vt:lpstr>
      <vt:lpstr>User-Specific Configuration</vt:lpstr>
      <vt:lpstr>Job-Specific Configuration</vt:lpstr>
      <vt:lpstr>Command-line options</vt:lpstr>
      <vt:lpstr>Layers of configurations</vt:lpstr>
      <vt:lpstr>Overlay/override system</vt:lpstr>
      <vt:lpstr>What questions  do we have?</vt:lpstr>
      <vt:lpstr>Demo: Google Colab Terminal</vt:lpstr>
      <vt:lpstr>Demo: Google Colab Terminal</vt:lpstr>
      <vt:lpstr>Command-line arguments in Python</vt:lpstr>
      <vt:lpstr>$&gt; Interactive live coding</vt:lpstr>
      <vt:lpstr>What questions  do we have?</vt:lpstr>
      <vt:lpstr>Configuration file formats</vt:lpstr>
      <vt:lpstr>The YAML format</vt:lpstr>
      <vt:lpstr>$&gt; Interactive live coding</vt:lpstr>
      <vt:lpstr>What questions  do we have?</vt:lpstr>
      <vt:lpstr>Today’s overview</vt:lpstr>
      <vt:lpstr>What is an API?</vt:lpstr>
      <vt:lpstr>Programs using programs</vt:lpstr>
      <vt:lpstr>Public APIs vs Private APIs</vt:lpstr>
      <vt:lpstr>Public APIs vs Private APIs</vt:lpstr>
      <vt:lpstr>Public APIs vs Private APIs</vt:lpstr>
      <vt:lpstr>What questions  do we have?</vt:lpstr>
      <vt:lpstr>The RESTful Web API</vt:lpstr>
      <vt:lpstr>The RESTful Web API</vt:lpstr>
      <vt:lpstr>The RESTful Web API</vt:lpstr>
      <vt:lpstr>The RESTful Web API</vt:lpstr>
      <vt:lpstr>API keys</vt:lpstr>
      <vt:lpstr>Web API responses</vt:lpstr>
      <vt:lpstr>What questions  do we have?</vt:lpstr>
      <vt:lpstr>Making Web API requests in Python</vt:lpstr>
      <vt:lpstr>$&gt; Interactive live coding</vt:lpstr>
      <vt:lpstr>$&gt; Interactive live coding</vt:lpstr>
      <vt:lpstr>What questions  do we have?</vt:lpstr>
      <vt:lpstr>Exercise: Explore the GitHub API</vt:lpstr>
      <vt:lpstr>What questions  do we have?</vt:lpstr>
      <vt:lpstr>Today’s learning outcomes</vt:lpstr>
      <vt:lpstr>Homework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Simeon Wong</dc:creator>
  <cp:lastModifiedBy>Simeon Wong</cp:lastModifiedBy>
  <cp:revision>9</cp:revision>
  <dcterms:created xsi:type="dcterms:W3CDTF">2022-08-05T18:17:44Z</dcterms:created>
  <dcterms:modified xsi:type="dcterms:W3CDTF">2024-01-04T02:13:49Z</dcterms:modified>
</cp:coreProperties>
</file>