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93aabe0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93aabe0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93aabe0f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93aabe0f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93aabe0f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93aabe0f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981b0981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981b0981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-scm.com/download/win" TargetMode="External"/><Relationship Id="rId4" Type="http://schemas.openxmlformats.org/officeDocument/2006/relationships/hyperlink" Target="https://git-scm.com/download/mac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anaconda.com/products/individual#windows" TargetMode="External"/><Relationship Id="rId4" Type="http://schemas.openxmlformats.org/officeDocument/2006/relationships/hyperlink" Target="https://www.anaconda.com/products/individual#macos" TargetMode="External"/><Relationship Id="rId5" Type="http://schemas.openxmlformats.org/officeDocument/2006/relationships/hyperlink" Target="https://www.anaconda.com/products/individual#linux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Lesson 0: Getting Started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Git, Anaconda and Python installation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Installing git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is Git?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CA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b. 2005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CA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 is a distributed version control system that tracks the changes of computer files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CA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Allows tracking changes to code over time while collaborating with others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CA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Essential tool for developers to track project history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is Github?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CA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b. 2008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CA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platform that uses git software to provide additional project management features: bug tracking, access control, public or private profiles, wikis for projects, etc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Downloads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CA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Windows: </a:t>
            </a:r>
            <a:r>
              <a:rPr lang="en-CA" sz="14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https://git-scm.com/download/win</a:t>
            </a:r>
            <a:endParaRPr sz="1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CA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Mac: </a:t>
            </a:r>
            <a:r>
              <a:rPr lang="en-CA" sz="14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https://git-scm.com/download/mac</a:t>
            </a:r>
            <a:endParaRPr sz="14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CA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Linux: Use package manager (apt, yum, etc)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Installing anaconda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is Anaconda?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-CA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b. 2012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-CA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Distribution of Python and R programming languages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-CA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Comes with over 200 popular data science packages pre-installed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-CA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Includes a GUI, Anaconda Navigator, which contains popular development environments like Jupyter Notebook, RStudio, and VSCode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-CA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Simplifies Python and R package management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Downloads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-CA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Windows: </a:t>
            </a:r>
            <a:r>
              <a:rPr lang="en-CA" sz="1700">
                <a:solidFill>
                  <a:srgbClr val="4A86E8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https://www.anaconda.com/products/individual#windows</a:t>
            </a:r>
            <a:endParaRPr sz="17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-CA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Mac: </a:t>
            </a:r>
            <a:r>
              <a:rPr lang="en-CA" sz="17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https://www.anaconda.com/products/individual#macos</a:t>
            </a:r>
            <a:endParaRPr sz="17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n-CA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Linux: </a:t>
            </a:r>
            <a:r>
              <a:rPr lang="en-CA" sz="17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https://www.anaconda.com/products/individual#linux</a:t>
            </a:r>
            <a:endParaRPr sz="17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Installing Python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70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Char char="●"/>
            </a:pPr>
            <a:r>
              <a:rPr lang="en-CA" sz="1865">
                <a:solidFill>
                  <a:schemeClr val="dk1"/>
                </a:solidFill>
              </a:rPr>
              <a:t>b. 1991</a:t>
            </a:r>
            <a:endParaRPr sz="1865">
              <a:solidFill>
                <a:schemeClr val="dk1"/>
              </a:solidFill>
            </a:endParaRPr>
          </a:p>
          <a:p>
            <a:pPr indent="-3470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Char char="●"/>
            </a:pPr>
            <a:r>
              <a:rPr lang="en-CA" sz="1865">
                <a:solidFill>
                  <a:schemeClr val="dk1"/>
                </a:solidFill>
              </a:rPr>
              <a:t>Used for web development, data science, AI, and more</a:t>
            </a:r>
            <a:endParaRPr sz="1865">
              <a:solidFill>
                <a:schemeClr val="dk1"/>
              </a:solidFill>
            </a:endParaRPr>
          </a:p>
          <a:p>
            <a:pPr indent="-3470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Char char="●"/>
            </a:pPr>
            <a:r>
              <a:rPr lang="en-CA" sz="1865">
                <a:solidFill>
                  <a:schemeClr val="dk1"/>
                </a:solidFill>
              </a:rPr>
              <a:t>Features simple syntax, vast libraries and tools</a:t>
            </a:r>
            <a:endParaRPr sz="1865">
              <a:solidFill>
                <a:schemeClr val="dk1"/>
              </a:solidFill>
            </a:endParaRPr>
          </a:p>
          <a:p>
            <a:pPr indent="-3470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Char char="●"/>
            </a:pPr>
            <a:r>
              <a:rPr lang="en-CA" sz="1865">
                <a:solidFill>
                  <a:schemeClr val="dk1"/>
                </a:solidFill>
              </a:rPr>
              <a:t>Dynamically typed and garbage collected</a:t>
            </a:r>
            <a:endParaRPr sz="1865">
              <a:solidFill>
                <a:schemeClr val="dk1"/>
              </a:solidFill>
            </a:endParaRPr>
          </a:p>
          <a:p>
            <a:pPr indent="-3470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Char char="●"/>
            </a:pPr>
            <a:r>
              <a:rPr lang="en-CA" sz="1865">
                <a:solidFill>
                  <a:schemeClr val="dk1"/>
                </a:solidFill>
              </a:rPr>
              <a:t>Python 3.x comes preinstalled with Anaconda distribution</a:t>
            </a:r>
            <a:endParaRPr sz="1865">
              <a:solidFill>
                <a:schemeClr val="dk1"/>
              </a:solidFill>
            </a:endParaRPr>
          </a:p>
          <a:p>
            <a:pPr indent="-3470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Char char="●"/>
            </a:pPr>
            <a:r>
              <a:rPr lang="en-CA" sz="1865">
                <a:solidFill>
                  <a:schemeClr val="dk1"/>
                </a:solidFill>
              </a:rPr>
              <a:t>To verify:</a:t>
            </a:r>
            <a:endParaRPr sz="1865">
              <a:solidFill>
                <a:schemeClr val="dk1"/>
              </a:solidFill>
            </a:endParaRPr>
          </a:p>
          <a:p>
            <a:pPr indent="-32353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5"/>
              <a:buChar char="○"/>
            </a:pPr>
            <a:r>
              <a:rPr lang="en-CA" sz="1495">
                <a:solidFill>
                  <a:schemeClr val="dk1"/>
                </a:solidFill>
              </a:rPr>
              <a:t>Launch Jupyter Notebook</a:t>
            </a:r>
            <a:endParaRPr sz="1495">
              <a:solidFill>
                <a:schemeClr val="dk1"/>
              </a:solidFill>
            </a:endParaRPr>
          </a:p>
          <a:p>
            <a:pPr indent="-32353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5"/>
              <a:buChar char="○"/>
            </a:pPr>
            <a:r>
              <a:rPr lang="en-CA" sz="1495">
                <a:solidFill>
                  <a:schemeClr val="dk1"/>
                </a:solidFill>
              </a:rPr>
              <a:t>In notebook, run: import sys print(sys.version)</a:t>
            </a:r>
            <a:endParaRPr sz="1495">
              <a:solidFill>
                <a:schemeClr val="dk1"/>
              </a:solidFill>
            </a:endParaRPr>
          </a:p>
          <a:p>
            <a:pPr indent="-32353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5"/>
              <a:buChar char="○"/>
            </a:pPr>
            <a:r>
              <a:rPr lang="en-CA" sz="1495">
                <a:solidFill>
                  <a:schemeClr val="dk1"/>
                </a:solidFill>
              </a:rPr>
              <a:t>Confirm Python 3.x</a:t>
            </a:r>
            <a:endParaRPr sz="1495">
              <a:solidFill>
                <a:schemeClr val="dk1"/>
              </a:solidFill>
            </a:endParaRPr>
          </a:p>
          <a:p>
            <a:pPr indent="-3470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5"/>
              <a:buChar char="●"/>
            </a:pPr>
            <a:r>
              <a:rPr lang="en-CA" sz="1865">
                <a:solidFill>
                  <a:schemeClr val="dk1"/>
                </a:solidFill>
              </a:rPr>
              <a:t>Can launch Python interpreter to run commands:</a:t>
            </a:r>
            <a:endParaRPr sz="1865">
              <a:solidFill>
                <a:schemeClr val="dk1"/>
              </a:solidFill>
            </a:endParaRPr>
          </a:p>
          <a:p>
            <a:pPr indent="-32353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5"/>
              <a:buChar char="○"/>
            </a:pPr>
            <a:r>
              <a:rPr lang="en-CA" sz="1495">
                <a:solidFill>
                  <a:schemeClr val="dk1"/>
                </a:solidFill>
              </a:rPr>
              <a:t>Type "python" in Anaconda Prompt</a:t>
            </a:r>
            <a:endParaRPr sz="1495">
              <a:solidFill>
                <a:schemeClr val="dk1"/>
              </a:solidFill>
            </a:endParaRPr>
          </a:p>
          <a:p>
            <a:pPr indent="-32353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5"/>
              <a:buChar char="○"/>
            </a:pPr>
            <a:r>
              <a:rPr lang="en-CA" sz="1495">
                <a:solidFill>
                  <a:schemeClr val="dk1"/>
                </a:solidFill>
              </a:rPr>
              <a:t>Test with basic commands like "print("Hello World")"</a:t>
            </a:r>
            <a:endParaRPr sz="149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86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Installing bash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CA">
                <a:solidFill>
                  <a:schemeClr val="dk1"/>
                </a:solidFill>
              </a:rPr>
              <a:t>b. 1989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CA">
                <a:solidFill>
                  <a:schemeClr val="dk1"/>
                </a:solidFill>
              </a:rPr>
              <a:t>Bourne Again SHell command line interpreter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CA">
                <a:solidFill>
                  <a:schemeClr val="dk1"/>
                </a:solidFill>
              </a:rPr>
              <a:t>Bash is useful for running shell scripts in notebooks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CA">
                <a:solidFill>
                  <a:schemeClr val="dk1"/>
                </a:solidFill>
              </a:rPr>
              <a:t>What are shell scripts?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CA">
                <a:solidFill>
                  <a:schemeClr val="dk1"/>
                </a:solidFill>
              </a:rPr>
              <a:t>Text files with series of Bash commands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CA">
                <a:solidFill>
                  <a:schemeClr val="dk1"/>
                </a:solidFill>
              </a:rPr>
              <a:t>Automate tasks like file operations (we’ll see this later in the course!)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CA">
                <a:solidFill>
                  <a:schemeClr val="dk1"/>
                </a:solidFill>
              </a:rPr>
              <a:t>Can control system functions and apps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CA">
                <a:solidFill>
                  <a:schemeClr val="dk1"/>
                </a:solidFill>
              </a:rPr>
              <a:t>Useful for workflows and prototyping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CA">
                <a:solidFill>
                  <a:schemeClr val="dk1"/>
                </a:solidFill>
              </a:rPr>
              <a:t>Pre-installed on Mac and linux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CA">
                <a:solidFill>
                  <a:schemeClr val="dk1"/>
                </a:solidFill>
              </a:rPr>
              <a:t>Install via conda command on Windows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CA">
                <a:solidFill>
                  <a:schemeClr val="dk1"/>
                </a:solidFill>
              </a:rPr>
              <a:t>Open anaconda prompt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CA">
                <a:solidFill>
                  <a:schemeClr val="dk1"/>
                </a:solidFill>
              </a:rPr>
              <a:t>"conda install -c conda-forge  bash_kernel"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CA">
                <a:solidFill>
                  <a:schemeClr val="dk1"/>
                </a:solidFill>
              </a:rPr>
              <a:t>“</a:t>
            </a:r>
            <a:r>
              <a:rPr lang="en-CA">
                <a:solidFill>
                  <a:schemeClr val="dk1"/>
                </a:solidFill>
              </a:rPr>
              <a:t>jupyter</a:t>
            </a:r>
            <a:r>
              <a:rPr lang="en-CA">
                <a:solidFill>
                  <a:schemeClr val="dk1"/>
                </a:solidFill>
              </a:rPr>
              <a:t> kernelspec list” (verigy installation)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CA">
                <a:solidFill>
                  <a:schemeClr val="dk1"/>
                </a:solidFill>
              </a:rPr>
              <a:t>Can now run Bash scripts and commands alongside Python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CA">
                <a:solidFill>
                  <a:schemeClr val="dk1"/>
                </a:solidFill>
              </a:rPr>
              <a:t>enables creating notebooks with “Python 3 + bash” option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