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1ca65292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1ca65292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ca65292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ca65292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1ca65292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1ca65292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1ca65292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1ca65292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ca65292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1ca65292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1ca65292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1ca65292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ca6529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1ca6529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as teams grow, it can get more disorganized if everyone has read and write access to the same repository.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1ca65292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1ca65292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have students for your repository. Before the $ git pull upsteam master command, change the readme in your repo so that students can pull and inspect the changes. Write an introduction to the read me, like : This is the course repository. </a:t>
            </a:r>
            <a:r>
              <a:rPr lang="en"/>
              <a:t>Contributors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1ca65292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1ca65292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fork the repository, and add their names and email addresses under “Contributor:”, and make pull requests on github. Accept the pull requests and navigate any conflicts.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1ca652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1ca652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1ca652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1ca652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ca6529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1ca6529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1ca6529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1ca6529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1ca65292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1ca65292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1ca65292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1ca65292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Live-coding: Have students set up git in their IDES. They should make a repository.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1ca65292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1ca65292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ca65292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ca65292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rely-useful.tech/py-rse/git-advanced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and Pull Requests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55850" y="3626725"/>
            <a:ext cx="88323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Reference: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https://merely-useful.tech/py-rse/git-advanced.html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cxnSp>
        <p:nvCxnSpPr>
          <p:cNvPr id="164" name="Google Shape;164;p22"/>
          <p:cNvCxnSpPr/>
          <p:nvPr/>
        </p:nvCxnSpPr>
        <p:spPr>
          <a:xfrm>
            <a:off x="4321125" y="14415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5" name="Google Shape;165;p22"/>
          <p:cNvSpPr txBox="1"/>
          <p:nvPr/>
        </p:nvSpPr>
        <p:spPr>
          <a:xfrm>
            <a:off x="5207650" y="376508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 flipH="1" rot="10800000">
            <a:off x="6056400" y="1405500"/>
            <a:ext cx="27759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7" name="Google Shape;167;p22"/>
          <p:cNvCxnSpPr/>
          <p:nvPr/>
        </p:nvCxnSpPr>
        <p:spPr>
          <a:xfrm flipH="1" rot="10800000">
            <a:off x="6147250" y="66073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8" name="Google Shape;168;p22"/>
          <p:cNvCxnSpPr/>
          <p:nvPr/>
        </p:nvCxnSpPr>
        <p:spPr>
          <a:xfrm flipH="1" rot="10800000">
            <a:off x="7045150" y="66075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9" name="Google Shape;169;p22"/>
          <p:cNvSpPr txBox="1"/>
          <p:nvPr/>
        </p:nvSpPr>
        <p:spPr>
          <a:xfrm>
            <a:off x="7045150" y="26175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7791850" y="660738"/>
            <a:ext cx="1005900" cy="744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" y="1204575"/>
            <a:ext cx="2623775" cy="1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50" y="3039677"/>
            <a:ext cx="20640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0" l="0" r="5722" t="0"/>
          <a:stretch/>
        </p:blipFill>
        <p:spPr>
          <a:xfrm>
            <a:off x="135050" y="3913600"/>
            <a:ext cx="3216201" cy="112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>
            <a:off x="4999450" y="3605625"/>
            <a:ext cx="1697400" cy="1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3351250" y="3612375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6595650" y="3605625"/>
            <a:ext cx="1697400" cy="1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00" y="1643097"/>
            <a:ext cx="3748801" cy="2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311700" y="1017725"/>
            <a:ext cx="33369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-45800" y="1017725"/>
            <a:ext cx="3748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775400" y="1017725"/>
            <a:ext cx="43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03950" y="1790275"/>
            <a:ext cx="2753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Integrates changes from one branch to another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Result is a non-linear, bifurcating history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cases where you want to main a complete, chronological history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484825" y="1704725"/>
            <a:ext cx="44211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Rewrites commit history to apply changes from one branch to the tip of another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Result is linear. All changes looks like they were made in a single series of steps, even though they were made in parallel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cleaning up commit history before </a:t>
            </a:r>
            <a:r>
              <a:rPr lang="en" sz="1800">
                <a:solidFill>
                  <a:schemeClr val="dk2"/>
                </a:solidFill>
              </a:rPr>
              <a:t>merging</a:t>
            </a:r>
            <a:r>
              <a:rPr lang="en" sz="1800">
                <a:solidFill>
                  <a:schemeClr val="dk2"/>
                </a:solidFill>
              </a:rPr>
              <a:t> into a main branch. Streamlines a sequence of commits before sharing with team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00" y="1643097"/>
            <a:ext cx="3748801" cy="2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Based Workflow Best Practices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399075" y="1093125"/>
            <a:ext cx="60036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Make sure we’re in the main branch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fit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Make a new branch from the main branch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Always create a branch when making changes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Make changes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main fit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Test that the merge fits WITHIN THE BRANCH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Resolve any conflicts WITHIN THE BRANCH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fit main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should not have any conflicts, tests should pass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2002800" y="39967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Parallel: Pull Requests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775"/>
            <a:ext cx="8593457" cy="38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76575" y="8242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Requests: Forking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396575" y="1144425"/>
            <a:ext cx="445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[repository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[repository 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[original repo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76575" y="8242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Requests: Tutorial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396575" y="1144425"/>
            <a:ext cx="445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[repository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[repository 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[original repo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55163" y="445025"/>
            <a:ext cx="45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Parallel: Branches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538"/>
            <a:ext cx="8213623" cy="28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0975" y="3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branches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161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54700" y="1048650"/>
            <a:ext cx="3140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repository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2" y="4292665"/>
            <a:ext cx="2097750" cy="8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54700" y="1860500"/>
            <a:ext cx="3435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asterisk indicates which branch is currently active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944124"/>
            <a:ext cx="2161950" cy="6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b="0" l="0" r="21746" t="0"/>
          <a:stretch/>
        </p:blipFill>
        <p:spPr>
          <a:xfrm>
            <a:off x="343794" y="2719612"/>
            <a:ext cx="2097769" cy="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654700" y="2826875"/>
            <a:ext cx="2932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branch called “fit”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54700" y="3526550"/>
            <a:ext cx="3435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3526538"/>
            <a:ext cx="216194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68" idx="2"/>
            <a:endCxn id="72" idx="0"/>
          </p:cNvCxnSpPr>
          <p:nvPr/>
        </p:nvCxnSpPr>
        <p:spPr>
          <a:xfrm>
            <a:off x="1392671" y="174282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1392671" y="255455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92671" y="3324513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92671" y="4099238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flipH="1" rot="10800000">
            <a:off x="6124925" y="1613600"/>
            <a:ext cx="2706900" cy="1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2" name="Google Shape;82;p15"/>
          <p:cNvCxnSpPr/>
          <p:nvPr/>
        </p:nvCxnSpPr>
        <p:spPr>
          <a:xfrm>
            <a:off x="5552325" y="42857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" name="Google Shape;83;p15"/>
          <p:cNvSpPr txBox="1"/>
          <p:nvPr/>
        </p:nvSpPr>
        <p:spPr>
          <a:xfrm>
            <a:off x="5977450" y="437101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7287600" y="42857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7378450" y="350493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8276350" y="350495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5"/>
          <p:cNvSpPr txBox="1"/>
          <p:nvPr/>
        </p:nvSpPr>
        <p:spPr>
          <a:xfrm>
            <a:off x="6737150" y="161358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276350" y="310595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branches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161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019075" y="117012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repository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2" y="4292665"/>
            <a:ext cx="2097750" cy="8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019075" y="189522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asterisk indicates which branch is currently active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944124"/>
            <a:ext cx="2161950" cy="6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6">
            <a:alphaModFix/>
          </a:blip>
          <a:srcRect b="0" l="0" r="21746" t="0"/>
          <a:stretch/>
        </p:blipFill>
        <p:spPr>
          <a:xfrm>
            <a:off x="343794" y="2719612"/>
            <a:ext cx="2097769" cy="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105850" y="285767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branch called “fit”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019075" y="3581950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3526538"/>
            <a:ext cx="216194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>
            <a:stCxn id="94" idx="2"/>
            <a:endCxn id="98" idx="0"/>
          </p:cNvCxnSpPr>
          <p:nvPr/>
        </p:nvCxnSpPr>
        <p:spPr>
          <a:xfrm>
            <a:off x="1392671" y="174282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392671" y="255455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392671" y="3324513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1392671" y="4099238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3834575" y="4146900"/>
            <a:ext cx="5309400" cy="996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mid-2020, GitHub changed the name of the default branch from “master” to “main”. Owners of repositories can also change the name of the branch.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775"/>
            <a:ext cx="3354000" cy="2153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1787150" y="3730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4702125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" name="Google Shape;116;p17"/>
          <p:cNvSpPr txBox="1"/>
          <p:nvPr/>
        </p:nvSpPr>
        <p:spPr>
          <a:xfrm>
            <a:off x="5127250" y="348746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6437400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6528250" y="262138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7426150" y="262140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0" name="Google Shape;120;p17"/>
          <p:cNvSpPr txBox="1"/>
          <p:nvPr/>
        </p:nvSpPr>
        <p:spPr>
          <a:xfrm>
            <a:off x="7426150" y="222240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775"/>
            <a:ext cx="3354000" cy="2153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>
            <a:off x="1787150" y="3730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4702125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9" name="Google Shape;129;p18"/>
          <p:cNvSpPr txBox="1"/>
          <p:nvPr/>
        </p:nvSpPr>
        <p:spPr>
          <a:xfrm>
            <a:off x="5127250" y="348746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6437400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6528250" y="262138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7426150" y="262140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8"/>
          <p:cNvSpPr txBox="1"/>
          <p:nvPr/>
        </p:nvSpPr>
        <p:spPr>
          <a:xfrm>
            <a:off x="7426150" y="222240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branch: Tutorial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37875" y="1752450"/>
            <a:ext cx="7062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[name]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name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r>
              <a:rPr lang="en"/>
              <a:t>: Tutorial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537875" y="1752450"/>
            <a:ext cx="7062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    OR       $ git add filename.py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“your commit message here”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Changes: Tutorial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1639738" y="3310525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2" name="Google Shape;152;p21"/>
          <p:cNvSpPr txBox="1"/>
          <p:nvPr/>
        </p:nvSpPr>
        <p:spPr>
          <a:xfrm>
            <a:off x="2064863" y="339583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3375013" y="3274525"/>
            <a:ext cx="27759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3465863" y="2529763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4363763" y="2529775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6" name="Google Shape;156;p21"/>
          <p:cNvSpPr txBox="1"/>
          <p:nvPr/>
        </p:nvSpPr>
        <p:spPr>
          <a:xfrm>
            <a:off x="4363763" y="2130775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  <p:cxnSp>
        <p:nvCxnSpPr>
          <p:cNvPr id="157" name="Google Shape;157;p21"/>
          <p:cNvCxnSpPr>
            <a:endCxn id="156" idx="3"/>
          </p:cNvCxnSpPr>
          <p:nvPr/>
        </p:nvCxnSpPr>
        <p:spPr>
          <a:xfrm flipH="1">
            <a:off x="5261663" y="1729975"/>
            <a:ext cx="178200" cy="60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5647863" y="1504650"/>
            <a:ext cx="185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</a:rPr>
              <a:t>YOU ARE HERE</a:t>
            </a:r>
            <a:endParaRPr b="1" sz="1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