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9" r:id="rId3"/>
    <p:sldId id="336" r:id="rId4"/>
    <p:sldId id="323" r:id="rId5"/>
    <p:sldId id="326" r:id="rId6"/>
    <p:sldId id="333" r:id="rId7"/>
    <p:sldId id="404" r:id="rId8"/>
    <p:sldId id="403" r:id="rId9"/>
    <p:sldId id="405" r:id="rId10"/>
    <p:sldId id="340" r:id="rId11"/>
    <p:sldId id="385" r:id="rId12"/>
    <p:sldId id="386" r:id="rId13"/>
    <p:sldId id="341" r:id="rId14"/>
    <p:sldId id="342" r:id="rId15"/>
    <p:sldId id="343" r:id="rId16"/>
    <p:sldId id="344" r:id="rId17"/>
    <p:sldId id="384" r:id="rId18"/>
    <p:sldId id="387" r:id="rId19"/>
    <p:sldId id="345" r:id="rId20"/>
    <p:sldId id="372" r:id="rId21"/>
    <p:sldId id="373" r:id="rId22"/>
    <p:sldId id="388" r:id="rId23"/>
    <p:sldId id="389" r:id="rId24"/>
    <p:sldId id="374" r:id="rId25"/>
    <p:sldId id="375" r:id="rId26"/>
    <p:sldId id="390" r:id="rId27"/>
    <p:sldId id="392" r:id="rId28"/>
    <p:sldId id="391" r:id="rId29"/>
    <p:sldId id="376" r:id="rId30"/>
    <p:sldId id="393" r:id="rId31"/>
    <p:sldId id="379" r:id="rId32"/>
    <p:sldId id="399" r:id="rId33"/>
    <p:sldId id="382" r:id="rId34"/>
    <p:sldId id="397" r:id="rId35"/>
    <p:sldId id="394" r:id="rId36"/>
    <p:sldId id="380" r:id="rId37"/>
    <p:sldId id="400" r:id="rId38"/>
    <p:sldId id="401" r:id="rId39"/>
    <p:sldId id="395" r:id="rId40"/>
    <p:sldId id="402" r:id="rId41"/>
    <p:sldId id="396" r:id="rId42"/>
    <p:sldId id="33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81CCD-8D1C-4A00-90E9-FA7A2CFD91BB}" v="690" dt="2024-01-04T22:40:51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6" autoAdjust="0"/>
  </p:normalViewPr>
  <p:slideViewPr>
    <p:cSldViewPr snapToGrid="0">
      <p:cViewPr varScale="1">
        <p:scale>
          <a:sx n="64" d="100"/>
          <a:sy n="64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62F16B47-91B1-4656-82C1-2A7BD08D2844}"/>
    <pc:docChg chg="addSld modSld">
      <pc:chgData name="Simeon Wong" userId="6a6fb664-499b-4396-8c93-53d6c9eb1a86" providerId="ADAL" clId="{62F16B47-91B1-4656-82C1-2A7BD08D2844}" dt="2024-01-02T20:07:01.768" v="47" actId="20577"/>
      <pc:docMkLst>
        <pc:docMk/>
      </pc:docMkLst>
      <pc:sldChg chg="modSp new mod">
        <pc:chgData name="Simeon Wong" userId="6a6fb664-499b-4396-8c93-53d6c9eb1a86" providerId="ADAL" clId="{62F16B47-91B1-4656-82C1-2A7BD08D2844}" dt="2024-01-02T20:07:01.768" v="47" actId="20577"/>
        <pc:sldMkLst>
          <pc:docMk/>
          <pc:sldMk cId="621991298" sldId="384"/>
        </pc:sldMkLst>
        <pc:spChg chg="mod">
          <ac:chgData name="Simeon Wong" userId="6a6fb664-499b-4396-8c93-53d6c9eb1a86" providerId="ADAL" clId="{62F16B47-91B1-4656-82C1-2A7BD08D2844}" dt="2024-01-02T20:07:01.768" v="47" actId="20577"/>
          <ac:spMkLst>
            <pc:docMk/>
            <pc:sldMk cId="621991298" sldId="384"/>
            <ac:spMk id="2" creationId="{B1D71C8C-4333-D4DA-0A39-2070E2D3068A}"/>
          </ac:spMkLst>
        </pc:spChg>
        <pc:spChg chg="mod">
          <ac:chgData name="Simeon Wong" userId="6a6fb664-499b-4396-8c93-53d6c9eb1a86" providerId="ADAL" clId="{62F16B47-91B1-4656-82C1-2A7BD08D2844}" dt="2024-01-02T20:06:46.610" v="15" actId="20577"/>
          <ac:spMkLst>
            <pc:docMk/>
            <pc:sldMk cId="621991298" sldId="384"/>
            <ac:spMk id="5" creationId="{DE9DF39A-B620-7C0A-4685-11BE9A912B5A}"/>
          </ac:spMkLst>
        </pc:spChg>
      </pc:sldChg>
    </pc:docChg>
  </pc:docChgLst>
  <pc:docChgLst>
    <pc:chgData name="Simeon Wong" userId="6a6fb664-499b-4396-8c93-53d6c9eb1a86" providerId="ADAL" clId="{69381CCD-8D1C-4A00-90E9-FA7A2CFD91BB}"/>
    <pc:docChg chg="undo custSel addSld delSld modSld sldOrd modMainMaster">
      <pc:chgData name="Simeon Wong" userId="6a6fb664-499b-4396-8c93-53d6c9eb1a86" providerId="ADAL" clId="{69381CCD-8D1C-4A00-90E9-FA7A2CFD91BB}" dt="2024-01-05T01:13:34.700" v="18754" actId="729"/>
      <pc:docMkLst>
        <pc:docMk/>
      </pc:docMkLst>
      <pc:sldChg chg="modSp mod">
        <pc:chgData name="Simeon Wong" userId="6a6fb664-499b-4396-8c93-53d6c9eb1a86" providerId="ADAL" clId="{69381CCD-8D1C-4A00-90E9-FA7A2CFD91BB}" dt="2024-01-02T05:33:22.596" v="56" actId="20577"/>
        <pc:sldMkLst>
          <pc:docMk/>
          <pc:sldMk cId="3710469543" sldId="256"/>
        </pc:sldMkLst>
        <pc:spChg chg="mod">
          <ac:chgData name="Simeon Wong" userId="6a6fb664-499b-4396-8c93-53d6c9eb1a86" providerId="ADAL" clId="{69381CCD-8D1C-4A00-90E9-FA7A2CFD91BB}" dt="2024-01-02T05:33:22.596" v="56" actId="20577"/>
          <ac:spMkLst>
            <pc:docMk/>
            <pc:sldMk cId="3710469543" sldId="256"/>
            <ac:spMk id="2" creationId="{B990E43E-BA08-1166-5DA1-A79031704BA2}"/>
          </ac:spMkLst>
        </pc:spChg>
      </pc:sldChg>
      <pc:sldChg chg="del">
        <pc:chgData name="Simeon Wong" userId="6a6fb664-499b-4396-8c93-53d6c9eb1a86" providerId="ADAL" clId="{69381CCD-8D1C-4A00-90E9-FA7A2CFD91BB}" dt="2024-01-02T05:32:22.300" v="2" actId="47"/>
        <pc:sldMkLst>
          <pc:docMk/>
          <pc:sldMk cId="2430430356" sldId="298"/>
        </pc:sldMkLst>
      </pc:sldChg>
      <pc:sldChg chg="del">
        <pc:chgData name="Simeon Wong" userId="6a6fb664-499b-4396-8c93-53d6c9eb1a86" providerId="ADAL" clId="{69381CCD-8D1C-4A00-90E9-FA7A2CFD91BB}" dt="2024-01-02T05:32:21.539" v="1" actId="47"/>
        <pc:sldMkLst>
          <pc:docMk/>
          <pc:sldMk cId="2477846017" sldId="322"/>
        </pc:sldMkLst>
      </pc:sldChg>
      <pc:sldChg chg="modSp mod ord modAnim">
        <pc:chgData name="Simeon Wong" userId="6a6fb664-499b-4396-8c93-53d6c9eb1a86" providerId="ADAL" clId="{69381CCD-8D1C-4A00-90E9-FA7A2CFD91BB}" dt="2024-01-04T02:11:24.008" v="16096"/>
        <pc:sldMkLst>
          <pc:docMk/>
          <pc:sldMk cId="2705399460" sldId="323"/>
        </pc:sldMkLst>
        <pc:spChg chg="mod">
          <ac:chgData name="Simeon Wong" userId="6a6fb664-499b-4396-8c93-53d6c9eb1a86" providerId="ADAL" clId="{69381CCD-8D1C-4A00-90E9-FA7A2CFD91BB}" dt="2024-01-04T02:11:07.691" v="16093" actId="20577"/>
          <ac:spMkLst>
            <pc:docMk/>
            <pc:sldMk cId="2705399460" sldId="323"/>
            <ac:spMk id="3" creationId="{89024E94-88EA-2A6B-EFC2-BA32FE891B91}"/>
          </ac:spMkLst>
        </pc:spChg>
      </pc:sldChg>
      <pc:sldChg chg="ord setFolMasterAnim modAnim">
        <pc:chgData name="Simeon Wong" userId="6a6fb664-499b-4396-8c93-53d6c9eb1a86" providerId="ADAL" clId="{69381CCD-8D1C-4A00-90E9-FA7A2CFD91BB}" dt="2024-01-04T02:11:25.238" v="16098"/>
        <pc:sldMkLst>
          <pc:docMk/>
          <pc:sldMk cId="216056995" sldId="326"/>
        </pc:sldMkLst>
      </pc:sldChg>
      <pc:sldChg chg="setFolMasterAnim modAnim">
        <pc:chgData name="Simeon Wong" userId="6a6fb664-499b-4396-8c93-53d6c9eb1a86" providerId="ADAL" clId="{69381CCD-8D1C-4A00-90E9-FA7A2CFD91BB}" dt="2024-01-04T02:11:24.008" v="16096"/>
        <pc:sldMkLst>
          <pc:docMk/>
          <pc:sldMk cId="1335499069" sldId="333"/>
        </pc:sldMkLst>
      </pc:sldChg>
      <pc:sldChg chg="modSp del mod">
        <pc:chgData name="Simeon Wong" userId="6a6fb664-499b-4396-8c93-53d6c9eb1a86" providerId="ADAL" clId="{69381CCD-8D1C-4A00-90E9-FA7A2CFD91BB}" dt="2024-01-02T05:33:04.642" v="10" actId="47"/>
        <pc:sldMkLst>
          <pc:docMk/>
          <pc:sldMk cId="3293988146" sldId="334"/>
        </pc:sldMkLst>
        <pc:spChg chg="mod">
          <ac:chgData name="Simeon Wong" userId="6a6fb664-499b-4396-8c93-53d6c9eb1a86" providerId="ADAL" clId="{69381CCD-8D1C-4A00-90E9-FA7A2CFD91BB}" dt="2024-01-02T05:32:04.729" v="0"/>
          <ac:spMkLst>
            <pc:docMk/>
            <pc:sldMk cId="3293988146" sldId="334"/>
            <ac:spMk id="3" creationId="{400AE962-C603-B5AF-6C6B-A64FF77F58C1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968432442" sldId="335"/>
        </pc:sldMkLst>
      </pc:sldChg>
      <pc:sldChg chg="modSp mod ord setFolMasterAnim modAnim">
        <pc:chgData name="Simeon Wong" userId="6a6fb664-499b-4396-8c93-53d6c9eb1a86" providerId="ADAL" clId="{69381CCD-8D1C-4A00-90E9-FA7A2CFD91BB}" dt="2024-01-04T02:11:28.911" v="16100"/>
        <pc:sldMkLst>
          <pc:docMk/>
          <pc:sldMk cId="2452444613" sldId="336"/>
        </pc:sldMkLst>
        <pc:spChg chg="mod">
          <ac:chgData name="Simeon Wong" userId="6a6fb664-499b-4396-8c93-53d6c9eb1a86" providerId="ADAL" clId="{69381CCD-8D1C-4A00-90E9-FA7A2CFD91BB}" dt="2024-01-02T05:32:50.720" v="9" actId="113"/>
          <ac:spMkLst>
            <pc:docMk/>
            <pc:sldMk cId="2452444613" sldId="336"/>
            <ac:spMk id="3" creationId="{DC3ABD3F-A9B1-794C-7F64-D0882E307D41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4287357106" sldId="337"/>
        </pc:sldMkLst>
      </pc:sldChg>
      <pc:sldChg chg="modSp mod modAnim">
        <pc:chgData name="Simeon Wong" userId="6a6fb664-499b-4396-8c93-53d6c9eb1a86" providerId="ADAL" clId="{69381CCD-8D1C-4A00-90E9-FA7A2CFD91BB}" dt="2024-01-04T02:11:24.008" v="16096"/>
        <pc:sldMkLst>
          <pc:docMk/>
          <pc:sldMk cId="1359905737" sldId="338"/>
        </pc:sldMkLst>
        <pc:spChg chg="mod">
          <ac:chgData name="Simeon Wong" userId="6a6fb664-499b-4396-8c93-53d6c9eb1a86" providerId="ADAL" clId="{69381CCD-8D1C-4A00-90E9-FA7A2CFD91BB}" dt="2024-01-03T02:47:05.643" v="4819"/>
          <ac:spMkLst>
            <pc:docMk/>
            <pc:sldMk cId="1359905737" sldId="338"/>
            <ac:spMk id="3" creationId="{8A5FD5EE-9587-F1B1-754C-941FBBF5C1B4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829800969" sldId="339"/>
        </pc:sldMkLst>
      </pc:sldChg>
      <pc:sldChg chg="modSp new mod">
        <pc:chgData name="Simeon Wong" userId="6a6fb664-499b-4396-8c93-53d6c9eb1a86" providerId="ADAL" clId="{69381CCD-8D1C-4A00-90E9-FA7A2CFD91BB}" dt="2024-01-02T05:39:23.213" v="719" actId="20577"/>
        <pc:sldMkLst>
          <pc:docMk/>
          <pc:sldMk cId="2478073401" sldId="339"/>
        </pc:sldMkLst>
        <pc:spChg chg="mod">
          <ac:chgData name="Simeon Wong" userId="6a6fb664-499b-4396-8c93-53d6c9eb1a86" providerId="ADAL" clId="{69381CCD-8D1C-4A00-90E9-FA7A2CFD91BB}" dt="2024-01-02T05:33:32.859" v="101" actId="5793"/>
          <ac:spMkLst>
            <pc:docMk/>
            <pc:sldMk cId="2478073401" sldId="339"/>
            <ac:spMk id="2" creationId="{E387B0EA-954E-CFCF-7034-8E15113F5BED}"/>
          </ac:spMkLst>
        </pc:spChg>
        <pc:spChg chg="mod">
          <ac:chgData name="Simeon Wong" userId="6a6fb664-499b-4396-8c93-53d6c9eb1a86" providerId="ADAL" clId="{69381CCD-8D1C-4A00-90E9-FA7A2CFD91BB}" dt="2024-01-02T05:39:23.213" v="719" actId="20577"/>
          <ac:spMkLst>
            <pc:docMk/>
            <pc:sldMk cId="2478073401" sldId="339"/>
            <ac:spMk id="3" creationId="{505100C2-8E9E-E4CB-4B5F-E5851E0219A8}"/>
          </ac:spMkLst>
        </pc:spChg>
      </pc:sldChg>
      <pc:sldChg chg="modSp new mod setFolMasterAnim modAnim">
        <pc:chgData name="Simeon Wong" userId="6a6fb664-499b-4396-8c93-53d6c9eb1a86" providerId="ADAL" clId="{69381CCD-8D1C-4A00-90E9-FA7A2CFD91BB}" dt="2024-01-04T02:11:24.008" v="16096"/>
        <pc:sldMkLst>
          <pc:docMk/>
          <pc:sldMk cId="1381700765" sldId="340"/>
        </pc:sldMkLst>
        <pc:spChg chg="mod">
          <ac:chgData name="Simeon Wong" userId="6a6fb664-499b-4396-8c93-53d6c9eb1a86" providerId="ADAL" clId="{69381CCD-8D1C-4A00-90E9-FA7A2CFD91BB}" dt="2024-01-02T05:40:59.049" v="749" actId="20577"/>
          <ac:spMkLst>
            <pc:docMk/>
            <pc:sldMk cId="1381700765" sldId="340"/>
            <ac:spMk id="2" creationId="{C84D7707-0668-97FE-EA43-7FDAD7A44348}"/>
          </ac:spMkLst>
        </pc:spChg>
        <pc:spChg chg="mod">
          <ac:chgData name="Simeon Wong" userId="6a6fb664-499b-4396-8c93-53d6c9eb1a86" providerId="ADAL" clId="{69381CCD-8D1C-4A00-90E9-FA7A2CFD91BB}" dt="2024-01-02T05:44:01.518" v="1143"/>
          <ac:spMkLst>
            <pc:docMk/>
            <pc:sldMk cId="1381700765" sldId="340"/>
            <ac:spMk id="3" creationId="{CA4E9AD5-10D6-27D8-D7D8-14C279432AFE}"/>
          </ac:spMkLst>
        </pc:spChg>
      </pc:sldChg>
      <pc:sldChg chg="addSp modSp new mod setFolMasterAnim modAnim">
        <pc:chgData name="Simeon Wong" userId="6a6fb664-499b-4396-8c93-53d6c9eb1a86" providerId="ADAL" clId="{69381CCD-8D1C-4A00-90E9-FA7A2CFD91BB}" dt="2024-01-04T02:11:24.008" v="16096"/>
        <pc:sldMkLst>
          <pc:docMk/>
          <pc:sldMk cId="1170416830" sldId="341"/>
        </pc:sldMkLst>
        <pc:spChg chg="mod">
          <ac:chgData name="Simeon Wong" userId="6a6fb664-499b-4396-8c93-53d6c9eb1a86" providerId="ADAL" clId="{69381CCD-8D1C-4A00-90E9-FA7A2CFD91BB}" dt="2024-01-02T05:47:26.431" v="1184" actId="20577"/>
          <ac:spMkLst>
            <pc:docMk/>
            <pc:sldMk cId="1170416830" sldId="341"/>
            <ac:spMk id="2" creationId="{94439754-BB43-1FB1-E900-21D8FF45905D}"/>
          </ac:spMkLst>
        </pc:spChg>
        <pc:spChg chg="mod">
          <ac:chgData name="Simeon Wong" userId="6a6fb664-499b-4396-8c93-53d6c9eb1a86" providerId="ADAL" clId="{69381CCD-8D1C-4A00-90E9-FA7A2CFD91BB}" dt="2024-01-03T02:37:00.277" v="4057" actId="14100"/>
          <ac:spMkLst>
            <pc:docMk/>
            <pc:sldMk cId="1170416830" sldId="341"/>
            <ac:spMk id="3" creationId="{A6BA610F-157A-50DA-5814-71DB5B6B3459}"/>
          </ac:spMkLst>
        </pc:spChg>
        <pc:spChg chg="mod">
          <ac:chgData name="Simeon Wong" userId="6a6fb664-499b-4396-8c93-53d6c9eb1a86" providerId="ADAL" clId="{69381CCD-8D1C-4A00-90E9-FA7A2CFD91BB}" dt="2024-01-02T05:44:26.920" v="1160" actId="20577"/>
          <ac:spMkLst>
            <pc:docMk/>
            <pc:sldMk cId="1170416830" sldId="341"/>
            <ac:spMk id="5" creationId="{BA4409C6-090D-6A46-EB2F-9D777F2D3DAC}"/>
          </ac:spMkLst>
        </pc:spChg>
        <pc:spChg chg="add mod">
          <ac:chgData name="Simeon Wong" userId="6a6fb664-499b-4396-8c93-53d6c9eb1a86" providerId="ADAL" clId="{69381CCD-8D1C-4A00-90E9-FA7A2CFD91BB}" dt="2024-01-03T02:48:11.064" v="4882" actId="1076"/>
          <ac:spMkLst>
            <pc:docMk/>
            <pc:sldMk cId="1170416830" sldId="341"/>
            <ac:spMk id="9" creationId="{10A0BF0B-9AC7-09DA-9D0D-5D7909F24FC8}"/>
          </ac:spMkLst>
        </pc:spChg>
        <pc:picChg chg="add mod">
          <ac:chgData name="Simeon Wong" userId="6a6fb664-499b-4396-8c93-53d6c9eb1a86" providerId="ADAL" clId="{69381CCD-8D1C-4A00-90E9-FA7A2CFD91BB}" dt="2024-01-03T02:37:02.009" v="4058" actId="1076"/>
          <ac:picMkLst>
            <pc:docMk/>
            <pc:sldMk cId="1170416830" sldId="341"/>
            <ac:picMk id="7" creationId="{A9B7EF71-C4B1-9197-A3B3-17AFCC5C920E}"/>
          </ac:picMkLst>
        </pc:pic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930889943" sldId="341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8211102" sldId="342"/>
        </pc:sldMkLst>
      </pc:sldChg>
      <pc:sldChg chg="addSp delSp modSp new mod modAnim modNotesTx">
        <pc:chgData name="Simeon Wong" userId="6a6fb664-499b-4396-8c93-53d6c9eb1a86" providerId="ADAL" clId="{69381CCD-8D1C-4A00-90E9-FA7A2CFD91BB}" dt="2024-01-04T02:11:24.008" v="16096"/>
        <pc:sldMkLst>
          <pc:docMk/>
          <pc:sldMk cId="2077095636" sldId="342"/>
        </pc:sldMkLst>
        <pc:spChg chg="mod">
          <ac:chgData name="Simeon Wong" userId="6a6fb664-499b-4396-8c93-53d6c9eb1a86" providerId="ADAL" clId="{69381CCD-8D1C-4A00-90E9-FA7A2CFD91BB}" dt="2024-01-03T02:47:24.799" v="4832" actId="20577"/>
          <ac:spMkLst>
            <pc:docMk/>
            <pc:sldMk cId="2077095636" sldId="342"/>
            <ac:spMk id="2" creationId="{4DD40C90-21F2-98B6-1964-F7E95602003E}"/>
          </ac:spMkLst>
        </pc:spChg>
        <pc:spChg chg="del mod">
          <ac:chgData name="Simeon Wong" userId="6a6fb664-499b-4396-8c93-53d6c9eb1a86" providerId="ADAL" clId="{69381CCD-8D1C-4A00-90E9-FA7A2CFD91BB}" dt="2024-01-03T02:42:03.250" v="4348" actId="478"/>
          <ac:spMkLst>
            <pc:docMk/>
            <pc:sldMk cId="2077095636" sldId="342"/>
            <ac:spMk id="3" creationId="{07256922-5380-E8EF-511E-5F2774D9A479}"/>
          </ac:spMkLst>
        </pc:spChg>
        <pc:spChg chg="mod">
          <ac:chgData name="Simeon Wong" userId="6a6fb664-499b-4396-8c93-53d6c9eb1a86" providerId="ADAL" clId="{69381CCD-8D1C-4A00-90E9-FA7A2CFD91BB}" dt="2024-01-02T05:47:34.236" v="1198" actId="20577"/>
          <ac:spMkLst>
            <pc:docMk/>
            <pc:sldMk cId="2077095636" sldId="342"/>
            <ac:spMk id="5" creationId="{62C3410C-0787-91F0-0C4A-7DE968ED0946}"/>
          </ac:spMkLst>
        </pc:spChg>
        <pc:spChg chg="add mod">
          <ac:chgData name="Simeon Wong" userId="6a6fb664-499b-4396-8c93-53d6c9eb1a86" providerId="ADAL" clId="{69381CCD-8D1C-4A00-90E9-FA7A2CFD91BB}" dt="2024-01-03T02:42:16.106" v="4370" actId="20577"/>
          <ac:spMkLst>
            <pc:docMk/>
            <pc:sldMk cId="2077095636" sldId="342"/>
            <ac:spMk id="8" creationId="{AD1A0D7E-38E2-7A24-D8DB-CA7BE2319B96}"/>
          </ac:spMkLst>
        </pc:spChg>
        <pc:spChg chg="add mod">
          <ac:chgData name="Simeon Wong" userId="6a6fb664-499b-4396-8c93-53d6c9eb1a86" providerId="ADAL" clId="{69381CCD-8D1C-4A00-90E9-FA7A2CFD91BB}" dt="2024-01-03T02:42:46.001" v="4415" actId="1076"/>
          <ac:spMkLst>
            <pc:docMk/>
            <pc:sldMk cId="2077095636" sldId="342"/>
            <ac:spMk id="11" creationId="{C273472C-1007-92CD-12E6-16242B1FB99B}"/>
          </ac:spMkLst>
        </pc:spChg>
        <pc:spChg chg="add mod">
          <ac:chgData name="Simeon Wong" userId="6a6fb664-499b-4396-8c93-53d6c9eb1a86" providerId="ADAL" clId="{69381CCD-8D1C-4A00-90E9-FA7A2CFD91BB}" dt="2024-01-03T02:43:57.636" v="4627" actId="2711"/>
          <ac:spMkLst>
            <pc:docMk/>
            <pc:sldMk cId="2077095636" sldId="342"/>
            <ac:spMk id="14" creationId="{7ECFB092-3D03-5AFF-C531-6E5D62340032}"/>
          </ac:spMkLst>
        </pc:spChg>
        <pc:spChg chg="add mod">
          <ac:chgData name="Simeon Wong" userId="6a6fb664-499b-4396-8c93-53d6c9eb1a86" providerId="ADAL" clId="{69381CCD-8D1C-4A00-90E9-FA7A2CFD91BB}" dt="2024-01-03T02:44:55.864" v="4780" actId="2711"/>
          <ac:spMkLst>
            <pc:docMk/>
            <pc:sldMk cId="2077095636" sldId="342"/>
            <ac:spMk id="17" creationId="{C971605D-6D4B-E254-21CE-84857B619EFD}"/>
          </ac:spMkLst>
        </pc:spChg>
        <pc:spChg chg="add mod">
          <ac:chgData name="Simeon Wong" userId="6a6fb664-499b-4396-8c93-53d6c9eb1a86" providerId="ADAL" clId="{69381CCD-8D1C-4A00-90E9-FA7A2CFD91BB}" dt="2024-01-03T02:46:22.589" v="4809" actId="1076"/>
          <ac:spMkLst>
            <pc:docMk/>
            <pc:sldMk cId="2077095636" sldId="342"/>
            <ac:spMk id="23" creationId="{43B912CE-33E8-FEDF-A07F-F587C29C3A77}"/>
          </ac:spMkLst>
        </pc:spChg>
        <pc:spChg chg="add mod">
          <ac:chgData name="Simeon Wong" userId="6a6fb664-499b-4396-8c93-53d6c9eb1a86" providerId="ADAL" clId="{69381CCD-8D1C-4A00-90E9-FA7A2CFD91BB}" dt="2024-01-03T02:47:42.265" v="4849" actId="1076"/>
          <ac:spMkLst>
            <pc:docMk/>
            <pc:sldMk cId="2077095636" sldId="342"/>
            <ac:spMk id="27" creationId="{0B7D3105-4F0F-B361-36A8-337270601937}"/>
          </ac:spMkLst>
        </pc:spChg>
        <pc:picChg chg="add del mod">
          <ac:chgData name="Simeon Wong" userId="6a6fb664-499b-4396-8c93-53d6c9eb1a86" providerId="ADAL" clId="{69381CCD-8D1C-4A00-90E9-FA7A2CFD91BB}" dt="2024-01-03T02:45:49.885" v="4781" actId="478"/>
          <ac:picMkLst>
            <pc:docMk/>
            <pc:sldMk cId="2077095636" sldId="342"/>
            <ac:picMk id="7" creationId="{43B633BC-42B6-1CB8-3477-1FC3D881D8E0}"/>
          </ac:picMkLst>
        </pc:picChg>
        <pc:picChg chg="add mod ord">
          <ac:chgData name="Simeon Wong" userId="6a6fb664-499b-4396-8c93-53d6c9eb1a86" providerId="ADAL" clId="{69381CCD-8D1C-4A00-90E9-FA7A2CFD91BB}" dt="2024-01-03T02:45:59.985" v="4786" actId="14100"/>
          <ac:picMkLst>
            <pc:docMk/>
            <pc:sldMk cId="2077095636" sldId="342"/>
            <ac:picMk id="21" creationId="{8E26DF0A-3849-4A43-BF4C-6DDBC941C600}"/>
          </ac:picMkLst>
        </pc:picChg>
        <pc:cxnChg chg="add mod">
          <ac:chgData name="Simeon Wong" userId="6a6fb664-499b-4396-8c93-53d6c9eb1a86" providerId="ADAL" clId="{69381CCD-8D1C-4A00-90E9-FA7A2CFD91BB}" dt="2024-01-03T02:46:10.505" v="4787" actId="14100"/>
          <ac:cxnSpMkLst>
            <pc:docMk/>
            <pc:sldMk cId="2077095636" sldId="342"/>
            <ac:cxnSpMk id="10" creationId="{EA222FC4-183E-7E8D-D2F1-45EE99A995EE}"/>
          </ac:cxnSpMkLst>
        </pc:cxnChg>
        <pc:cxnChg chg="add mod">
          <ac:chgData name="Simeon Wong" userId="6a6fb664-499b-4396-8c93-53d6c9eb1a86" providerId="ADAL" clId="{69381CCD-8D1C-4A00-90E9-FA7A2CFD91BB}" dt="2024-01-03T02:42:55.050" v="4419" actId="14100"/>
          <ac:cxnSpMkLst>
            <pc:docMk/>
            <pc:sldMk cId="2077095636" sldId="342"/>
            <ac:cxnSpMk id="12" creationId="{059476E7-7D37-79E1-8FF4-20BD64A46910}"/>
          </ac:cxnSpMkLst>
        </pc:cxnChg>
        <pc:cxnChg chg="add mod">
          <ac:chgData name="Simeon Wong" userId="6a6fb664-499b-4396-8c93-53d6c9eb1a86" providerId="ADAL" clId="{69381CCD-8D1C-4A00-90E9-FA7A2CFD91BB}" dt="2024-01-03T02:43:08.810" v="4422" actId="14100"/>
          <ac:cxnSpMkLst>
            <pc:docMk/>
            <pc:sldMk cId="2077095636" sldId="342"/>
            <ac:cxnSpMk id="15" creationId="{CBA04EC5-B798-43C1-6F77-80685AA26C29}"/>
          </ac:cxnSpMkLst>
        </pc:cxnChg>
        <pc:cxnChg chg="add mod">
          <ac:chgData name="Simeon Wong" userId="6a6fb664-499b-4396-8c93-53d6c9eb1a86" providerId="ADAL" clId="{69381CCD-8D1C-4A00-90E9-FA7A2CFD91BB}" dt="2024-01-03T02:44:25.261" v="4668" actId="14100"/>
          <ac:cxnSpMkLst>
            <pc:docMk/>
            <pc:sldMk cId="2077095636" sldId="342"/>
            <ac:cxnSpMk id="18" creationId="{780E283B-AD60-4E3B-A681-41DE5A62648C}"/>
          </ac:cxnSpMkLst>
        </pc:cxnChg>
        <pc:cxnChg chg="add mod">
          <ac:chgData name="Simeon Wong" userId="6a6fb664-499b-4396-8c93-53d6c9eb1a86" providerId="ADAL" clId="{69381CCD-8D1C-4A00-90E9-FA7A2CFD91BB}" dt="2024-01-03T02:46:30.822" v="4812" actId="14100"/>
          <ac:cxnSpMkLst>
            <pc:docMk/>
            <pc:sldMk cId="2077095636" sldId="342"/>
            <ac:cxnSpMk id="24" creationId="{16729428-D204-C7F9-07EB-589D71A739E8}"/>
          </ac:cxnSpMkLst>
        </pc:cxnChg>
      </pc:sldChg>
      <pc:sldChg chg="new del">
        <pc:chgData name="Simeon Wong" userId="6a6fb664-499b-4396-8c93-53d6c9eb1a86" providerId="ADAL" clId="{69381CCD-8D1C-4A00-90E9-FA7A2CFD91BB}" dt="2024-01-02T05:44:21.112" v="1145" actId="47"/>
        <pc:sldMkLst>
          <pc:docMk/>
          <pc:sldMk cId="3620570858" sldId="342"/>
        </pc:sldMkLst>
      </pc:sldChg>
      <pc:sldChg chg="addSp delSp modSp new mod setFolMasterAnim modAnim modShow">
        <pc:chgData name="Simeon Wong" userId="6a6fb664-499b-4396-8c93-53d6c9eb1a86" providerId="ADAL" clId="{69381CCD-8D1C-4A00-90E9-FA7A2CFD91BB}" dt="2024-01-04T02:11:24.008" v="16096"/>
        <pc:sldMkLst>
          <pc:docMk/>
          <pc:sldMk cId="1122802558" sldId="343"/>
        </pc:sldMkLst>
        <pc:spChg chg="mod">
          <ac:chgData name="Simeon Wong" userId="6a6fb664-499b-4396-8c93-53d6c9eb1a86" providerId="ADAL" clId="{69381CCD-8D1C-4A00-90E9-FA7A2CFD91BB}" dt="2024-01-02T05:51:02.410" v="1581" actId="20577"/>
          <ac:spMkLst>
            <pc:docMk/>
            <pc:sldMk cId="1122802558" sldId="343"/>
            <ac:spMk id="2" creationId="{B9BE5B81-573A-D69E-09EA-C4BEB0837345}"/>
          </ac:spMkLst>
        </pc:spChg>
        <pc:spChg chg="mod">
          <ac:chgData name="Simeon Wong" userId="6a6fb664-499b-4396-8c93-53d6c9eb1a86" providerId="ADAL" clId="{69381CCD-8D1C-4A00-90E9-FA7A2CFD91BB}" dt="2024-01-03T02:52:35.515" v="5452" actId="20577"/>
          <ac:spMkLst>
            <pc:docMk/>
            <pc:sldMk cId="1122802558" sldId="343"/>
            <ac:spMk id="3" creationId="{92BDF202-6D10-E7C7-EECE-B477A146E62D}"/>
          </ac:spMkLst>
        </pc:spChg>
        <pc:spChg chg="mod">
          <ac:chgData name="Simeon Wong" userId="6a6fb664-499b-4396-8c93-53d6c9eb1a86" providerId="ADAL" clId="{69381CCD-8D1C-4A00-90E9-FA7A2CFD91BB}" dt="2024-01-02T05:48:43.568" v="1242" actId="20577"/>
          <ac:spMkLst>
            <pc:docMk/>
            <pc:sldMk cId="1122802558" sldId="343"/>
            <ac:spMk id="5" creationId="{F2FFCA54-5CEE-B196-50CE-7A7AEF9C275F}"/>
          </ac:spMkLst>
        </pc:spChg>
        <pc:spChg chg="add mod">
          <ac:chgData name="Simeon Wong" userId="6a6fb664-499b-4396-8c93-53d6c9eb1a86" providerId="ADAL" clId="{69381CCD-8D1C-4A00-90E9-FA7A2CFD91BB}" dt="2024-01-03T02:48:37.944" v="4899" actId="1076"/>
          <ac:spMkLst>
            <pc:docMk/>
            <pc:sldMk cId="1122802558" sldId="343"/>
            <ac:spMk id="7" creationId="{FBEE1B77-025A-8867-2922-A6C97BC8AE8A}"/>
          </ac:spMkLst>
        </pc:spChg>
        <pc:spChg chg="add mod">
          <ac:chgData name="Simeon Wong" userId="6a6fb664-499b-4396-8c93-53d6c9eb1a86" providerId="ADAL" clId="{69381CCD-8D1C-4A00-90E9-FA7A2CFD91BB}" dt="2024-01-03T02:53:35.372" v="5516" actId="1076"/>
          <ac:spMkLst>
            <pc:docMk/>
            <pc:sldMk cId="1122802558" sldId="343"/>
            <ac:spMk id="10" creationId="{28F39CEA-E43F-64E4-488E-B75463D4F987}"/>
          </ac:spMkLst>
        </pc:spChg>
        <pc:spChg chg="add mod">
          <ac:chgData name="Simeon Wong" userId="6a6fb664-499b-4396-8c93-53d6c9eb1a86" providerId="ADAL" clId="{69381CCD-8D1C-4A00-90E9-FA7A2CFD91BB}" dt="2024-01-03T02:53:52.194" v="5548" actId="1076"/>
          <ac:spMkLst>
            <pc:docMk/>
            <pc:sldMk cId="1122802558" sldId="343"/>
            <ac:spMk id="13" creationId="{E5284C6B-DDAF-3FBA-3A36-8E58A1C95E7F}"/>
          </ac:spMkLst>
        </pc:spChg>
        <pc:picChg chg="add mod">
          <ac:chgData name="Simeon Wong" userId="6a6fb664-499b-4396-8c93-53d6c9eb1a86" providerId="ADAL" clId="{69381CCD-8D1C-4A00-90E9-FA7A2CFD91BB}" dt="2024-01-03T02:52:54.692" v="5455" actId="1076"/>
          <ac:picMkLst>
            <pc:docMk/>
            <pc:sldMk cId="1122802558" sldId="343"/>
            <ac:picMk id="9" creationId="{BFB66AAA-4934-901E-2219-BA3B797815AC}"/>
          </ac:picMkLst>
        </pc:picChg>
        <pc:cxnChg chg="add del mod">
          <ac:chgData name="Simeon Wong" userId="6a6fb664-499b-4396-8c93-53d6c9eb1a86" providerId="ADAL" clId="{69381CCD-8D1C-4A00-90E9-FA7A2CFD91BB}" dt="2024-01-03T02:53:33.401" v="5515" actId="11529"/>
          <ac:cxnSpMkLst>
            <pc:docMk/>
            <pc:sldMk cId="1122802558" sldId="343"/>
            <ac:cxnSpMk id="12" creationId="{3F890946-7123-3D72-667C-0382E476C47A}"/>
          </ac:cxnSpMkLst>
        </pc:cxn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523663423" sldId="343"/>
        </pc:sldMkLst>
      </pc:sldChg>
      <pc:sldChg chg="addSp 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819840048" sldId="344"/>
        </pc:sldMkLst>
        <pc:spChg chg="mod">
          <ac:chgData name="Simeon Wong" userId="6a6fb664-499b-4396-8c93-53d6c9eb1a86" providerId="ADAL" clId="{69381CCD-8D1C-4A00-90E9-FA7A2CFD91BB}" dt="2024-01-02T05:49:48.124" v="1283"/>
          <ac:spMkLst>
            <pc:docMk/>
            <pc:sldMk cId="819840048" sldId="344"/>
            <ac:spMk id="2" creationId="{7E7B47AE-B798-DA12-AE14-ABEC1344757D}"/>
          </ac:spMkLst>
        </pc:spChg>
        <pc:spChg chg="mod">
          <ac:chgData name="Simeon Wong" userId="6a6fb664-499b-4396-8c93-53d6c9eb1a86" providerId="ADAL" clId="{69381CCD-8D1C-4A00-90E9-FA7A2CFD91BB}" dt="2024-01-02T05:51:47.900" v="1800" actId="20577"/>
          <ac:spMkLst>
            <pc:docMk/>
            <pc:sldMk cId="819840048" sldId="344"/>
            <ac:spMk id="3" creationId="{B45F8772-62A7-2C8F-1F65-E9109CDDD203}"/>
          </ac:spMkLst>
        </pc:spChg>
        <pc:spChg chg="mod">
          <ac:chgData name="Simeon Wong" userId="6a6fb664-499b-4396-8c93-53d6c9eb1a86" providerId="ADAL" clId="{69381CCD-8D1C-4A00-90E9-FA7A2CFD91BB}" dt="2024-01-02T05:49:52.933" v="1296" actId="20577"/>
          <ac:spMkLst>
            <pc:docMk/>
            <pc:sldMk cId="819840048" sldId="344"/>
            <ac:spMk id="5" creationId="{1E62C6F4-43F8-6CC0-8C9E-9E218A6664F3}"/>
          </ac:spMkLst>
        </pc:spChg>
        <pc:spChg chg="add mod">
          <ac:chgData name="Simeon Wong" userId="6a6fb664-499b-4396-8c93-53d6c9eb1a86" providerId="ADAL" clId="{69381CCD-8D1C-4A00-90E9-FA7A2CFD91BB}" dt="2024-01-02T05:49:59.919" v="1309"/>
          <ac:spMkLst>
            <pc:docMk/>
            <pc:sldMk cId="819840048" sldId="344"/>
            <ac:spMk id="6" creationId="{168586C9-493F-F367-4332-D473D7E5A8E7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112511796" sldId="344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166847123" sldId="345"/>
        </pc:sldMkLst>
      </pc:sldChg>
      <pc:sldChg chg="addSp delSp modSp new mod ord setFolMasterAnim modAnim">
        <pc:chgData name="Simeon Wong" userId="6a6fb664-499b-4396-8c93-53d6c9eb1a86" providerId="ADAL" clId="{69381CCD-8D1C-4A00-90E9-FA7A2CFD91BB}" dt="2024-01-04T22:38:13.112" v="18715"/>
        <pc:sldMkLst>
          <pc:docMk/>
          <pc:sldMk cId="3673344487" sldId="345"/>
        </pc:sldMkLst>
        <pc:spChg chg="mod">
          <ac:chgData name="Simeon Wong" userId="6a6fb664-499b-4396-8c93-53d6c9eb1a86" providerId="ADAL" clId="{69381CCD-8D1C-4A00-90E9-FA7A2CFD91BB}" dt="2024-01-02T06:09:26.419" v="1873" actId="113"/>
          <ac:spMkLst>
            <pc:docMk/>
            <pc:sldMk cId="3673344487" sldId="345"/>
            <ac:spMk id="2" creationId="{5F1CA920-FAC0-2425-37FB-CE0478ADEBB0}"/>
          </ac:spMkLst>
        </pc:spChg>
        <pc:spChg chg="mod">
          <ac:chgData name="Simeon Wong" userId="6a6fb664-499b-4396-8c93-53d6c9eb1a86" providerId="ADAL" clId="{69381CCD-8D1C-4A00-90E9-FA7A2CFD91BB}" dt="2024-01-03T02:57:50.829" v="5723" actId="20577"/>
          <ac:spMkLst>
            <pc:docMk/>
            <pc:sldMk cId="3673344487" sldId="345"/>
            <ac:spMk id="3" creationId="{FCEB439A-0D9E-4F25-873F-3397C457ACBF}"/>
          </ac:spMkLst>
        </pc:spChg>
        <pc:spChg chg="mod">
          <ac:chgData name="Simeon Wong" userId="6a6fb664-499b-4396-8c93-53d6c9eb1a86" providerId="ADAL" clId="{69381CCD-8D1C-4A00-90E9-FA7A2CFD91BB}" dt="2024-01-02T05:54:48.153" v="1802"/>
          <ac:spMkLst>
            <pc:docMk/>
            <pc:sldMk cId="3673344487" sldId="345"/>
            <ac:spMk id="5" creationId="{5707ECA2-9CE3-60F2-2122-B43F29566FA3}"/>
          </ac:spMkLst>
        </pc:spChg>
        <pc:picChg chg="add del">
          <ac:chgData name="Simeon Wong" userId="6a6fb664-499b-4396-8c93-53d6c9eb1a86" providerId="ADAL" clId="{69381CCD-8D1C-4A00-90E9-FA7A2CFD91BB}" dt="2024-01-02T06:09:48.098" v="1876" actId="22"/>
          <ac:picMkLst>
            <pc:docMk/>
            <pc:sldMk cId="3673344487" sldId="345"/>
            <ac:picMk id="7" creationId="{3BF1D1F9-FADC-1E4C-25B0-9B8830D5FE9C}"/>
          </ac:picMkLst>
        </pc:picChg>
        <pc:picChg chg="add del">
          <ac:chgData name="Simeon Wong" userId="6a6fb664-499b-4396-8c93-53d6c9eb1a86" providerId="ADAL" clId="{69381CCD-8D1C-4A00-90E9-FA7A2CFD91BB}" dt="2024-01-02T06:09:55.242" v="1878" actId="22"/>
          <ac:picMkLst>
            <pc:docMk/>
            <pc:sldMk cId="3673344487" sldId="345"/>
            <ac:picMk id="9" creationId="{C833DCFB-602B-8E40-E66C-24459A11EBA1}"/>
          </ac:picMkLst>
        </pc:pic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682708907" sldId="346"/>
        </pc:sldMkLst>
      </pc:sldChg>
      <pc:sldChg chg="modSp new del mod modShow">
        <pc:chgData name="Simeon Wong" userId="6a6fb664-499b-4396-8c93-53d6c9eb1a86" providerId="ADAL" clId="{69381CCD-8D1C-4A00-90E9-FA7A2CFD91BB}" dt="2024-01-03T03:19:03.861" v="8312" actId="47"/>
        <pc:sldMkLst>
          <pc:docMk/>
          <pc:sldMk cId="3464815296" sldId="346"/>
        </pc:sldMkLst>
        <pc:spChg chg="mod">
          <ac:chgData name="Simeon Wong" userId="6a6fb664-499b-4396-8c93-53d6c9eb1a86" providerId="ADAL" clId="{69381CCD-8D1C-4A00-90E9-FA7A2CFD91BB}" dt="2024-01-02T06:14:13.187" v="1901" actId="20577"/>
          <ac:spMkLst>
            <pc:docMk/>
            <pc:sldMk cId="3464815296" sldId="346"/>
            <ac:spMk id="2" creationId="{A285C7AC-16C2-236B-36EB-844A55CCE4D6}"/>
          </ac:spMkLst>
        </pc:spChg>
        <pc:spChg chg="mod">
          <ac:chgData name="Simeon Wong" userId="6a6fb664-499b-4396-8c93-53d6c9eb1a86" providerId="ADAL" clId="{69381CCD-8D1C-4A00-90E9-FA7A2CFD91BB}" dt="2024-01-02T06:14:21.908" v="1906" actId="113"/>
          <ac:spMkLst>
            <pc:docMk/>
            <pc:sldMk cId="3464815296" sldId="346"/>
            <ac:spMk id="3" creationId="{9BF1D650-339B-DEFF-BEBB-275752FEDE08}"/>
          </ac:spMkLst>
        </pc:spChg>
        <pc:spChg chg="mod">
          <ac:chgData name="Simeon Wong" userId="6a6fb664-499b-4396-8c93-53d6c9eb1a86" providerId="ADAL" clId="{69381CCD-8D1C-4A00-90E9-FA7A2CFD91BB}" dt="2024-01-02T06:14:08.971" v="1899" actId="20577"/>
          <ac:spMkLst>
            <pc:docMk/>
            <pc:sldMk cId="3464815296" sldId="346"/>
            <ac:spMk id="5" creationId="{711B64E3-044A-BF41-E60B-FA9DE234257C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500849923" sldId="347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584455042" sldId="348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597278222" sldId="349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384655215" sldId="350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4073243507" sldId="351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586587962" sldId="352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93628020" sldId="353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762653170" sldId="354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648080713" sldId="355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834891726" sldId="356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43235656" sldId="358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377663926" sldId="359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476300549" sldId="360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731069719" sldId="361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745826550" sldId="362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358000787" sldId="363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198328842" sldId="364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465395956" sldId="365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309474294" sldId="366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9436215" sldId="368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897755106" sldId="369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331814805" sldId="370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4142155478" sldId="371"/>
        </pc:sldMkLst>
      </pc:sldChg>
      <pc:sldChg chg="add del">
        <pc:chgData name="Simeon Wong" userId="6a6fb664-499b-4396-8c93-53d6c9eb1a86" providerId="ADAL" clId="{69381CCD-8D1C-4A00-90E9-FA7A2CFD91BB}" dt="2024-01-02T06:10:14.408" v="1879"/>
        <pc:sldMkLst>
          <pc:docMk/>
          <pc:sldMk cId="3100817897" sldId="372"/>
        </pc:sldMkLst>
      </pc:sldChg>
      <pc:sldChg chg="add modAnim">
        <pc:chgData name="Simeon Wong" userId="6a6fb664-499b-4396-8c93-53d6c9eb1a86" providerId="ADAL" clId="{69381CCD-8D1C-4A00-90E9-FA7A2CFD91BB}" dt="2024-01-04T02:11:24.008" v="16096"/>
        <pc:sldMkLst>
          <pc:docMk/>
          <pc:sldMk cId="1588574677" sldId="373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917725896" sldId="373"/>
        </pc:sldMkLst>
      </pc:sldChg>
      <pc:sldChg chg="add del">
        <pc:chgData name="Simeon Wong" userId="6a6fb664-499b-4396-8c93-53d6c9eb1a86" providerId="ADAL" clId="{69381CCD-8D1C-4A00-90E9-FA7A2CFD91BB}" dt="2024-01-02T06:13:42.213" v="1883" actId="47"/>
        <pc:sldMkLst>
          <pc:docMk/>
          <pc:sldMk cId="3344494366" sldId="373"/>
        </pc:sldMkLst>
      </pc:sldChg>
      <pc:sldChg chg="new del">
        <pc:chgData name="Simeon Wong" userId="6a6fb664-499b-4396-8c93-53d6c9eb1a86" providerId="ADAL" clId="{69381CCD-8D1C-4A00-90E9-FA7A2CFD91BB}" dt="2024-01-02T06:13:21.409" v="1881" actId="47"/>
        <pc:sldMkLst>
          <pc:docMk/>
          <pc:sldMk cId="3722761071" sldId="373"/>
        </pc:sldMkLst>
      </pc:sldChg>
      <pc:sldChg chg="modSp new mod ord modAnim">
        <pc:chgData name="Simeon Wong" userId="6a6fb664-499b-4396-8c93-53d6c9eb1a86" providerId="ADAL" clId="{69381CCD-8D1C-4A00-90E9-FA7A2CFD91BB}" dt="2024-01-04T02:11:24.008" v="16096"/>
        <pc:sldMkLst>
          <pc:docMk/>
          <pc:sldMk cId="294737047" sldId="374"/>
        </pc:sldMkLst>
        <pc:spChg chg="mod">
          <ac:chgData name="Simeon Wong" userId="6a6fb664-499b-4396-8c93-53d6c9eb1a86" providerId="ADAL" clId="{69381CCD-8D1C-4A00-90E9-FA7A2CFD91BB}" dt="2024-01-02T06:14:42.316" v="1941" actId="20577"/>
          <ac:spMkLst>
            <pc:docMk/>
            <pc:sldMk cId="294737047" sldId="374"/>
            <ac:spMk id="2" creationId="{04A305AA-38F2-9478-0A05-62239C450B17}"/>
          </ac:spMkLst>
        </pc:spChg>
        <pc:spChg chg="mod">
          <ac:chgData name="Simeon Wong" userId="6a6fb664-499b-4396-8c93-53d6c9eb1a86" providerId="ADAL" clId="{69381CCD-8D1C-4A00-90E9-FA7A2CFD91BB}" dt="2024-01-03T04:21:03.030" v="9118" actId="20577"/>
          <ac:spMkLst>
            <pc:docMk/>
            <pc:sldMk cId="294737047" sldId="374"/>
            <ac:spMk id="3" creationId="{1205A592-528D-7756-94AB-C49CFBC088B7}"/>
          </ac:spMkLst>
        </pc:spChg>
        <pc:spChg chg="mod">
          <ac:chgData name="Simeon Wong" userId="6a6fb664-499b-4396-8c93-53d6c9eb1a86" providerId="ADAL" clId="{69381CCD-8D1C-4A00-90E9-FA7A2CFD91BB}" dt="2024-01-02T06:14:46.949" v="1943" actId="20577"/>
          <ac:spMkLst>
            <pc:docMk/>
            <pc:sldMk cId="294737047" sldId="374"/>
            <ac:spMk id="5" creationId="{A3F147C5-910E-136D-C103-23841EEF9DDE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940773449" sldId="374"/>
        </pc:sldMkLst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639124076" sldId="375"/>
        </pc:sldMkLst>
      </pc:sldChg>
      <pc:sldChg chg="modSp new mod setFolMasterAnim modAnim">
        <pc:chgData name="Simeon Wong" userId="6a6fb664-499b-4396-8c93-53d6c9eb1a86" providerId="ADAL" clId="{69381CCD-8D1C-4A00-90E9-FA7A2CFD91BB}" dt="2024-01-04T02:11:24.008" v="16096"/>
        <pc:sldMkLst>
          <pc:docMk/>
          <pc:sldMk cId="2694557594" sldId="375"/>
        </pc:sldMkLst>
        <pc:spChg chg="mod">
          <ac:chgData name="Simeon Wong" userId="6a6fb664-499b-4396-8c93-53d6c9eb1a86" providerId="ADAL" clId="{69381CCD-8D1C-4A00-90E9-FA7A2CFD91BB}" dt="2024-01-02T06:15:21.835" v="1979" actId="20577"/>
          <ac:spMkLst>
            <pc:docMk/>
            <pc:sldMk cId="2694557594" sldId="375"/>
            <ac:spMk id="2" creationId="{7C29A8C6-31B0-569C-2FE2-86129B5689E8}"/>
          </ac:spMkLst>
        </pc:spChg>
        <pc:spChg chg="mod">
          <ac:chgData name="Simeon Wong" userId="6a6fb664-499b-4396-8c93-53d6c9eb1a86" providerId="ADAL" clId="{69381CCD-8D1C-4A00-90E9-FA7A2CFD91BB}" dt="2024-01-03T04:41:40.360" v="10654" actId="1076"/>
          <ac:spMkLst>
            <pc:docMk/>
            <pc:sldMk cId="2694557594" sldId="375"/>
            <ac:spMk id="3" creationId="{12977F22-9CE8-EB9C-0735-EE1CD36CED9D}"/>
          </ac:spMkLst>
        </pc:spChg>
        <pc:spChg chg="mod">
          <ac:chgData name="Simeon Wong" userId="6a6fb664-499b-4396-8c93-53d6c9eb1a86" providerId="ADAL" clId="{69381CCD-8D1C-4A00-90E9-FA7A2CFD91BB}" dt="2024-01-02T06:15:17.189" v="1967" actId="20577"/>
          <ac:spMkLst>
            <pc:docMk/>
            <pc:sldMk cId="2694557594" sldId="375"/>
            <ac:spMk id="5" creationId="{E02701C4-EF68-7B24-4D1E-85B3F959BC7E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1399799538" sldId="376"/>
        </pc:sldMkLst>
      </pc:sldChg>
      <pc:sldChg chg="addSp 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3734667990" sldId="376"/>
        </pc:sldMkLst>
        <pc:spChg chg="mod">
          <ac:chgData name="Simeon Wong" userId="6a6fb664-499b-4396-8c93-53d6c9eb1a86" providerId="ADAL" clId="{69381CCD-8D1C-4A00-90E9-FA7A2CFD91BB}" dt="2024-01-02T06:15:52.293" v="2019" actId="20577"/>
          <ac:spMkLst>
            <pc:docMk/>
            <pc:sldMk cId="3734667990" sldId="376"/>
            <ac:spMk id="2" creationId="{33331A63-777E-BC9D-3E85-D1A928936D20}"/>
          </ac:spMkLst>
        </pc:spChg>
        <pc:spChg chg="mod">
          <ac:chgData name="Simeon Wong" userId="6a6fb664-499b-4396-8c93-53d6c9eb1a86" providerId="ADAL" clId="{69381CCD-8D1C-4A00-90E9-FA7A2CFD91BB}" dt="2024-01-03T04:47:26.575" v="11132" actId="20577"/>
          <ac:spMkLst>
            <pc:docMk/>
            <pc:sldMk cId="3734667990" sldId="376"/>
            <ac:spMk id="3" creationId="{9750DD90-414B-AEB3-93CD-6E08BDE72ECD}"/>
          </ac:spMkLst>
        </pc:spChg>
        <pc:spChg chg="mod">
          <ac:chgData name="Simeon Wong" userId="6a6fb664-499b-4396-8c93-53d6c9eb1a86" providerId="ADAL" clId="{69381CCD-8D1C-4A00-90E9-FA7A2CFD91BB}" dt="2024-01-03T04:41:58.380" v="10655"/>
          <ac:spMkLst>
            <pc:docMk/>
            <pc:sldMk cId="3734667990" sldId="376"/>
            <ac:spMk id="5" creationId="{B5477814-E23A-5A95-CE31-46B00ECEDDB7}"/>
          </ac:spMkLst>
        </pc:spChg>
        <pc:picChg chg="add mod">
          <ac:chgData name="Simeon Wong" userId="6a6fb664-499b-4396-8c93-53d6c9eb1a86" providerId="ADAL" clId="{69381CCD-8D1C-4A00-90E9-FA7A2CFD91BB}" dt="2024-01-03T04:44:27.830" v="10839" actId="1076"/>
          <ac:picMkLst>
            <pc:docMk/>
            <pc:sldMk cId="3734667990" sldId="376"/>
            <ac:picMk id="7" creationId="{A325AB6A-9A36-D391-FFA0-ADCFDC88A394}"/>
          </ac:picMkLst>
        </pc:picChg>
      </pc:sldChg>
      <pc:sldChg chg="modSp new del mod ord">
        <pc:chgData name="Simeon Wong" userId="6a6fb664-499b-4396-8c93-53d6c9eb1a86" providerId="ADAL" clId="{69381CCD-8D1C-4A00-90E9-FA7A2CFD91BB}" dt="2024-01-03T04:40:01.446" v="10432" actId="47"/>
        <pc:sldMkLst>
          <pc:docMk/>
          <pc:sldMk cId="1162831230" sldId="377"/>
        </pc:sldMkLst>
        <pc:spChg chg="mod">
          <ac:chgData name="Simeon Wong" userId="6a6fb664-499b-4396-8c93-53d6c9eb1a86" providerId="ADAL" clId="{69381CCD-8D1C-4A00-90E9-FA7A2CFD91BB}" dt="2024-01-02T06:16:02.460" v="2044" actId="20577"/>
          <ac:spMkLst>
            <pc:docMk/>
            <pc:sldMk cId="1162831230" sldId="377"/>
            <ac:spMk id="2" creationId="{3FC692FD-8BEF-4458-66B9-2117E0AFB89D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2770725278" sldId="377"/>
        </pc:sldMkLst>
      </pc:sldChg>
      <pc:sldChg chg="modSp new del mod ord">
        <pc:chgData name="Simeon Wong" userId="6a6fb664-499b-4396-8c93-53d6c9eb1a86" providerId="ADAL" clId="{69381CCD-8D1C-4A00-90E9-FA7A2CFD91BB}" dt="2024-01-03T04:40:11.204" v="10433" actId="47"/>
        <pc:sldMkLst>
          <pc:docMk/>
          <pc:sldMk cId="2763765893" sldId="378"/>
        </pc:sldMkLst>
        <pc:spChg chg="mod">
          <ac:chgData name="Simeon Wong" userId="6a6fb664-499b-4396-8c93-53d6c9eb1a86" providerId="ADAL" clId="{69381CCD-8D1C-4A00-90E9-FA7A2CFD91BB}" dt="2024-01-02T06:16:21.660" v="2076" actId="20577"/>
          <ac:spMkLst>
            <pc:docMk/>
            <pc:sldMk cId="2763765893" sldId="378"/>
            <ac:spMk id="2" creationId="{997515E1-38B5-05AE-E612-29F4EC98BCB8}"/>
          </ac:spMkLst>
        </pc:spChg>
      </pc:sldChg>
      <pc:sldChg chg="del">
        <pc:chgData name="Simeon Wong" userId="6a6fb664-499b-4396-8c93-53d6c9eb1a86" providerId="ADAL" clId="{69381CCD-8D1C-4A00-90E9-FA7A2CFD91BB}" dt="2024-01-02T05:33:04.642" v="10" actId="47"/>
        <pc:sldMkLst>
          <pc:docMk/>
          <pc:sldMk cId="3141052521" sldId="378"/>
        </pc:sldMkLst>
      </pc:sldChg>
      <pc:sldChg chg="modSp new mod ord modAnim">
        <pc:chgData name="Simeon Wong" userId="6a6fb664-499b-4396-8c93-53d6c9eb1a86" providerId="ADAL" clId="{69381CCD-8D1C-4A00-90E9-FA7A2CFD91BB}" dt="2024-01-04T02:11:24.008" v="16096"/>
        <pc:sldMkLst>
          <pc:docMk/>
          <pc:sldMk cId="2747371978" sldId="379"/>
        </pc:sldMkLst>
        <pc:spChg chg="mod">
          <ac:chgData name="Simeon Wong" userId="6a6fb664-499b-4396-8c93-53d6c9eb1a86" providerId="ADAL" clId="{69381CCD-8D1C-4A00-90E9-FA7A2CFD91BB}" dt="2024-01-02T06:16:41.350" v="2108" actId="20577"/>
          <ac:spMkLst>
            <pc:docMk/>
            <pc:sldMk cId="2747371978" sldId="379"/>
            <ac:spMk id="2" creationId="{978B8A73-C736-77A5-82EF-B8B4FA5A577F}"/>
          </ac:spMkLst>
        </pc:spChg>
        <pc:spChg chg="mod">
          <ac:chgData name="Simeon Wong" userId="6a6fb664-499b-4396-8c93-53d6c9eb1a86" providerId="ADAL" clId="{69381CCD-8D1C-4A00-90E9-FA7A2CFD91BB}" dt="2024-01-03T05:30:46.359" v="14806" actId="20577"/>
          <ac:spMkLst>
            <pc:docMk/>
            <pc:sldMk cId="2747371978" sldId="379"/>
            <ac:spMk id="3" creationId="{3F0163D6-530D-FCEC-EF37-98B4F4BB6199}"/>
          </ac:spMkLst>
        </pc:spChg>
        <pc:spChg chg="mod">
          <ac:chgData name="Simeon Wong" userId="6a6fb664-499b-4396-8c93-53d6c9eb1a86" providerId="ADAL" clId="{69381CCD-8D1C-4A00-90E9-FA7A2CFD91BB}" dt="2024-01-03T05:23:36.339" v="14018"/>
          <ac:spMkLst>
            <pc:docMk/>
            <pc:sldMk cId="2747371978" sldId="379"/>
            <ac:spMk id="5" creationId="{82605160-F7C3-9065-D922-2189155365D6}"/>
          </ac:spMkLst>
        </pc:spChg>
      </pc:sldChg>
      <pc:sldChg chg="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4028843189" sldId="380"/>
        </pc:sldMkLst>
        <pc:spChg chg="mod">
          <ac:chgData name="Simeon Wong" userId="6a6fb664-499b-4396-8c93-53d6c9eb1a86" providerId="ADAL" clId="{69381CCD-8D1C-4A00-90E9-FA7A2CFD91BB}" dt="2024-01-03T05:31:12.845" v="14814" actId="20577"/>
          <ac:spMkLst>
            <pc:docMk/>
            <pc:sldMk cId="4028843189" sldId="380"/>
            <ac:spMk id="2" creationId="{4AC75FD1-D1CF-1B9D-1BF9-572C1A8B30CE}"/>
          </ac:spMkLst>
        </pc:spChg>
        <pc:spChg chg="mod">
          <ac:chgData name="Simeon Wong" userId="6a6fb664-499b-4396-8c93-53d6c9eb1a86" providerId="ADAL" clId="{69381CCD-8D1C-4A00-90E9-FA7A2CFD91BB}" dt="2024-01-03T05:33:49.522" v="15577" actId="20577"/>
          <ac:spMkLst>
            <pc:docMk/>
            <pc:sldMk cId="4028843189" sldId="380"/>
            <ac:spMk id="3" creationId="{6D252C70-E518-E7B2-058E-DA11A2E4BF8B}"/>
          </ac:spMkLst>
        </pc:spChg>
        <pc:spChg chg="mod">
          <ac:chgData name="Simeon Wong" userId="6a6fb664-499b-4396-8c93-53d6c9eb1a86" providerId="ADAL" clId="{69381CCD-8D1C-4A00-90E9-FA7A2CFD91BB}" dt="2024-01-03T05:34:24.438" v="15580" actId="20577"/>
          <ac:spMkLst>
            <pc:docMk/>
            <pc:sldMk cId="4028843189" sldId="380"/>
            <ac:spMk id="5" creationId="{303169C7-B187-3433-9735-F720BD158F48}"/>
          </ac:spMkLst>
        </pc:spChg>
      </pc:sldChg>
      <pc:sldChg chg="modSp add del mod ord modShow">
        <pc:chgData name="Simeon Wong" userId="6a6fb664-499b-4396-8c93-53d6c9eb1a86" providerId="ADAL" clId="{69381CCD-8D1C-4A00-90E9-FA7A2CFD91BB}" dt="2024-01-03T05:16:33.474" v="12954" actId="47"/>
        <pc:sldMkLst>
          <pc:docMk/>
          <pc:sldMk cId="3268725944" sldId="381"/>
        </pc:sldMkLst>
        <pc:spChg chg="mod">
          <ac:chgData name="Simeon Wong" userId="6a6fb664-499b-4396-8c93-53d6c9eb1a86" providerId="ADAL" clId="{69381CCD-8D1C-4A00-90E9-FA7A2CFD91BB}" dt="2024-01-03T05:01:27.779" v="11922" actId="20577"/>
          <ac:spMkLst>
            <pc:docMk/>
            <pc:sldMk cId="3268725944" sldId="381"/>
            <ac:spMk id="3" creationId="{B45F8772-62A7-2C8F-1F65-E9109CDDD203}"/>
          </ac:spMkLst>
        </pc:spChg>
        <pc:spChg chg="mod">
          <ac:chgData name="Simeon Wong" userId="6a6fb664-499b-4396-8c93-53d6c9eb1a86" providerId="ADAL" clId="{69381CCD-8D1C-4A00-90E9-FA7A2CFD91BB}" dt="2024-01-02T06:17:08.462" v="2172" actId="20577"/>
          <ac:spMkLst>
            <pc:docMk/>
            <pc:sldMk cId="3268725944" sldId="381"/>
            <ac:spMk id="5" creationId="{1E62C6F4-43F8-6CC0-8C9E-9E218A6664F3}"/>
          </ac:spMkLst>
        </pc:spChg>
      </pc:sldChg>
      <pc:sldChg chg="addSp delSp modSp new mod ord modAnim">
        <pc:chgData name="Simeon Wong" userId="6a6fb664-499b-4396-8c93-53d6c9eb1a86" providerId="ADAL" clId="{69381CCD-8D1C-4A00-90E9-FA7A2CFD91BB}" dt="2024-01-04T02:11:24.008" v="16096"/>
        <pc:sldMkLst>
          <pc:docMk/>
          <pc:sldMk cId="564983337" sldId="382"/>
        </pc:sldMkLst>
        <pc:spChg chg="mod">
          <ac:chgData name="Simeon Wong" userId="6a6fb664-499b-4396-8c93-53d6c9eb1a86" providerId="ADAL" clId="{69381CCD-8D1C-4A00-90E9-FA7A2CFD91BB}" dt="2024-01-02T06:19:05.695" v="2210" actId="20577"/>
          <ac:spMkLst>
            <pc:docMk/>
            <pc:sldMk cId="564983337" sldId="382"/>
            <ac:spMk id="2" creationId="{CACC2C45-11B3-1E50-8A78-11BAE58B4140}"/>
          </ac:spMkLst>
        </pc:spChg>
        <pc:spChg chg="mod">
          <ac:chgData name="Simeon Wong" userId="6a6fb664-499b-4396-8c93-53d6c9eb1a86" providerId="ADAL" clId="{69381CCD-8D1C-4A00-90E9-FA7A2CFD91BB}" dt="2024-01-03T04:56:58.545" v="11820" actId="14100"/>
          <ac:spMkLst>
            <pc:docMk/>
            <pc:sldMk cId="564983337" sldId="382"/>
            <ac:spMk id="3" creationId="{6BC091E4-18D1-F0D0-747A-59F514A1F95C}"/>
          </ac:spMkLst>
        </pc:spChg>
        <pc:spChg chg="mod">
          <ac:chgData name="Simeon Wong" userId="6a6fb664-499b-4396-8c93-53d6c9eb1a86" providerId="ADAL" clId="{69381CCD-8D1C-4A00-90E9-FA7A2CFD91BB}" dt="2024-01-03T04:47:37.802" v="11150" actId="20577"/>
          <ac:spMkLst>
            <pc:docMk/>
            <pc:sldMk cId="564983337" sldId="382"/>
            <ac:spMk id="5" creationId="{61F4134D-8936-E027-F7EF-426067A24285}"/>
          </ac:spMkLst>
        </pc:spChg>
        <pc:spChg chg="add mod">
          <ac:chgData name="Simeon Wong" userId="6a6fb664-499b-4396-8c93-53d6c9eb1a86" providerId="ADAL" clId="{69381CCD-8D1C-4A00-90E9-FA7A2CFD91BB}" dt="2024-01-03T05:18:55.092" v="13209" actId="20577"/>
          <ac:spMkLst>
            <pc:docMk/>
            <pc:sldMk cId="564983337" sldId="382"/>
            <ac:spMk id="8" creationId="{5F61C864-C23F-B223-2FBF-9749C40C4EF6}"/>
          </ac:spMkLst>
        </pc:spChg>
        <pc:spChg chg="add mod">
          <ac:chgData name="Simeon Wong" userId="6a6fb664-499b-4396-8c93-53d6c9eb1a86" providerId="ADAL" clId="{69381CCD-8D1C-4A00-90E9-FA7A2CFD91BB}" dt="2024-01-03T05:01:03.841" v="11919" actId="688"/>
          <ac:spMkLst>
            <pc:docMk/>
            <pc:sldMk cId="564983337" sldId="382"/>
            <ac:spMk id="9" creationId="{342E7BE5-B390-234D-49AD-3EFA54EB7BAF}"/>
          </ac:spMkLst>
        </pc:spChg>
        <pc:picChg chg="add del mod">
          <ac:chgData name="Simeon Wong" userId="6a6fb664-499b-4396-8c93-53d6c9eb1a86" providerId="ADAL" clId="{69381CCD-8D1C-4A00-90E9-FA7A2CFD91BB}" dt="2024-01-03T05:18:34.954" v="13197" actId="478"/>
          <ac:picMkLst>
            <pc:docMk/>
            <pc:sldMk cId="564983337" sldId="382"/>
            <ac:picMk id="7" creationId="{C4A4B8F7-6B6B-1D7A-9C62-0F577E5AD187}"/>
          </ac:picMkLst>
        </pc:picChg>
        <pc:picChg chg="add mod ord">
          <ac:chgData name="Simeon Wong" userId="6a6fb664-499b-4396-8c93-53d6c9eb1a86" providerId="ADAL" clId="{69381CCD-8D1C-4A00-90E9-FA7A2CFD91BB}" dt="2024-01-03T05:18:51.878" v="13204" actId="1076"/>
          <ac:picMkLst>
            <pc:docMk/>
            <pc:sldMk cId="564983337" sldId="382"/>
            <ac:picMk id="11" creationId="{A45DB6CB-9F31-CCCA-B369-D1637D9C4BE2}"/>
          </ac:picMkLst>
        </pc:picChg>
      </pc:sldChg>
      <pc:sldChg chg="modSp new del mod">
        <pc:chgData name="Simeon Wong" userId="6a6fb664-499b-4396-8c93-53d6c9eb1a86" providerId="ADAL" clId="{69381CCD-8D1C-4A00-90E9-FA7A2CFD91BB}" dt="2024-01-03T04:57:03.940" v="11821" actId="47"/>
        <pc:sldMkLst>
          <pc:docMk/>
          <pc:sldMk cId="3510646210" sldId="383"/>
        </pc:sldMkLst>
        <pc:spChg chg="mod">
          <ac:chgData name="Simeon Wong" userId="6a6fb664-499b-4396-8c93-53d6c9eb1a86" providerId="ADAL" clId="{69381CCD-8D1C-4A00-90E9-FA7A2CFD91BB}" dt="2024-01-02T06:19:25.337" v="2223" actId="20577"/>
          <ac:spMkLst>
            <pc:docMk/>
            <pc:sldMk cId="3510646210" sldId="383"/>
            <ac:spMk id="2" creationId="{A247F21B-AA78-64BF-AC9C-CF3B6312F90C}"/>
          </ac:spMkLst>
        </pc:spChg>
        <pc:spChg chg="mod">
          <ac:chgData name="Simeon Wong" userId="6a6fb664-499b-4396-8c93-53d6c9eb1a86" providerId="ADAL" clId="{69381CCD-8D1C-4A00-90E9-FA7A2CFD91BB}" dt="2024-01-02T06:19:46.678" v="2234" actId="20577"/>
          <ac:spMkLst>
            <pc:docMk/>
            <pc:sldMk cId="3510646210" sldId="383"/>
            <ac:spMk id="3" creationId="{2BF5905A-2EB2-2CE8-A681-A6E0D6FDE48E}"/>
          </ac:spMkLst>
        </pc:spChg>
      </pc:sldChg>
      <pc:sldChg chg="modSp mod modAnim">
        <pc:chgData name="Simeon Wong" userId="6a6fb664-499b-4396-8c93-53d6c9eb1a86" providerId="ADAL" clId="{69381CCD-8D1C-4A00-90E9-FA7A2CFD91BB}" dt="2024-01-04T22:40:51.438" v="18753" actId="20577"/>
        <pc:sldMkLst>
          <pc:docMk/>
          <pc:sldMk cId="621991298" sldId="384"/>
        </pc:sldMkLst>
        <pc:spChg chg="mod">
          <ac:chgData name="Simeon Wong" userId="6a6fb664-499b-4396-8c93-53d6c9eb1a86" providerId="ADAL" clId="{69381CCD-8D1C-4A00-90E9-FA7A2CFD91BB}" dt="2024-01-04T22:40:51.438" v="18753" actId="20577"/>
          <ac:spMkLst>
            <pc:docMk/>
            <pc:sldMk cId="621991298" sldId="384"/>
            <ac:spMk id="3" creationId="{DBE95E19-B8B6-9826-A458-F757763AFC7B}"/>
          </ac:spMkLst>
        </pc:spChg>
      </pc:sldChg>
      <pc:sldChg chg="addSp 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279715428" sldId="385"/>
        </pc:sldMkLst>
        <pc:spChg chg="mod">
          <ac:chgData name="Simeon Wong" userId="6a6fb664-499b-4396-8c93-53d6c9eb1a86" providerId="ADAL" clId="{69381CCD-8D1C-4A00-90E9-FA7A2CFD91BB}" dt="2024-01-03T02:15:43.478" v="2262" actId="20577"/>
          <ac:spMkLst>
            <pc:docMk/>
            <pc:sldMk cId="279715428" sldId="385"/>
            <ac:spMk id="2" creationId="{865B6EA2-0B0B-64A9-A7B8-4B1E6A23A0D0}"/>
          </ac:spMkLst>
        </pc:spChg>
        <pc:spChg chg="mod">
          <ac:chgData name="Simeon Wong" userId="6a6fb664-499b-4396-8c93-53d6c9eb1a86" providerId="ADAL" clId="{69381CCD-8D1C-4A00-90E9-FA7A2CFD91BB}" dt="2024-01-03T02:19:28.639" v="2905" actId="20577"/>
          <ac:spMkLst>
            <pc:docMk/>
            <pc:sldMk cId="279715428" sldId="385"/>
            <ac:spMk id="3" creationId="{40330775-C05E-F22B-CEE0-C0F29B5BB544}"/>
          </ac:spMkLst>
        </pc:spChg>
        <pc:spChg chg="mod">
          <ac:chgData name="Simeon Wong" userId="6a6fb664-499b-4396-8c93-53d6c9eb1a86" providerId="ADAL" clId="{69381CCD-8D1C-4A00-90E9-FA7A2CFD91BB}" dt="2024-01-03T02:15:31.428" v="2242" actId="20577"/>
          <ac:spMkLst>
            <pc:docMk/>
            <pc:sldMk cId="279715428" sldId="385"/>
            <ac:spMk id="5" creationId="{3055ED67-0E21-18A3-3260-E5AE3D42DDA4}"/>
          </ac:spMkLst>
        </pc:spChg>
        <pc:spChg chg="add mod">
          <ac:chgData name="Simeon Wong" userId="6a6fb664-499b-4396-8c93-53d6c9eb1a86" providerId="ADAL" clId="{69381CCD-8D1C-4A00-90E9-FA7A2CFD91BB}" dt="2024-01-03T02:16:03.948" v="2271" actId="1076"/>
          <ac:spMkLst>
            <pc:docMk/>
            <pc:sldMk cId="279715428" sldId="385"/>
            <ac:spMk id="7" creationId="{8DD740D9-C597-DBD0-0A90-A4E15A79FB52}"/>
          </ac:spMkLst>
        </pc:spChg>
      </pc:sldChg>
      <pc:sldChg chg="addSp modSp new mod setFolMasterAnim modAnim">
        <pc:chgData name="Simeon Wong" userId="6a6fb664-499b-4396-8c93-53d6c9eb1a86" providerId="ADAL" clId="{69381CCD-8D1C-4A00-90E9-FA7A2CFD91BB}" dt="2024-01-04T02:11:24.008" v="16096"/>
        <pc:sldMkLst>
          <pc:docMk/>
          <pc:sldMk cId="1866485915" sldId="386"/>
        </pc:sldMkLst>
        <pc:spChg chg="mod">
          <ac:chgData name="Simeon Wong" userId="6a6fb664-499b-4396-8c93-53d6c9eb1a86" providerId="ADAL" clId="{69381CCD-8D1C-4A00-90E9-FA7A2CFD91BB}" dt="2024-01-03T02:20:19.071" v="3012" actId="20577"/>
          <ac:spMkLst>
            <pc:docMk/>
            <pc:sldMk cId="1866485915" sldId="386"/>
            <ac:spMk id="2" creationId="{5C7EB81E-5A6D-D140-5E0D-E1B721376F49}"/>
          </ac:spMkLst>
        </pc:spChg>
        <pc:spChg chg="mod">
          <ac:chgData name="Simeon Wong" userId="6a6fb664-499b-4396-8c93-53d6c9eb1a86" providerId="ADAL" clId="{69381CCD-8D1C-4A00-90E9-FA7A2CFD91BB}" dt="2024-01-03T02:27:04.564" v="3842" actId="20577"/>
          <ac:spMkLst>
            <pc:docMk/>
            <pc:sldMk cId="1866485915" sldId="386"/>
            <ac:spMk id="3" creationId="{50405EC0-A180-9DC9-26B1-F202EF2C0DF3}"/>
          </ac:spMkLst>
        </pc:spChg>
        <pc:spChg chg="mod">
          <ac:chgData name="Simeon Wong" userId="6a6fb664-499b-4396-8c93-53d6c9eb1a86" providerId="ADAL" clId="{69381CCD-8D1C-4A00-90E9-FA7A2CFD91BB}" dt="2024-01-03T02:20:14.269" v="2980" actId="20577"/>
          <ac:spMkLst>
            <pc:docMk/>
            <pc:sldMk cId="1866485915" sldId="386"/>
            <ac:spMk id="5" creationId="{3DA61675-B64A-CF6E-2083-9C48C24AC0B5}"/>
          </ac:spMkLst>
        </pc:spChg>
        <pc:spChg chg="add mod">
          <ac:chgData name="Simeon Wong" userId="6a6fb664-499b-4396-8c93-53d6c9eb1a86" providerId="ADAL" clId="{69381CCD-8D1C-4A00-90E9-FA7A2CFD91BB}" dt="2024-01-03T02:24:23.495" v="3707" actId="1076"/>
          <ac:spMkLst>
            <pc:docMk/>
            <pc:sldMk cId="1866485915" sldId="386"/>
            <ac:spMk id="6" creationId="{475A3635-7E2D-87D6-8A21-FBF606D23EA1}"/>
          </ac:spMkLst>
        </pc:spChg>
      </pc:sldChg>
      <pc:sldChg chg="modSp add mod modAnim modShow">
        <pc:chgData name="Simeon Wong" userId="6a6fb664-499b-4396-8c93-53d6c9eb1a86" providerId="ADAL" clId="{69381CCD-8D1C-4A00-90E9-FA7A2CFD91BB}" dt="2024-01-04T22:39:00.250" v="18716" actId="729"/>
        <pc:sldMkLst>
          <pc:docMk/>
          <pc:sldMk cId="137797132" sldId="387"/>
        </pc:sldMkLst>
        <pc:spChg chg="mod">
          <ac:chgData name="Simeon Wong" userId="6a6fb664-499b-4396-8c93-53d6c9eb1a86" providerId="ADAL" clId="{69381CCD-8D1C-4A00-90E9-FA7A2CFD91BB}" dt="2024-01-03T03:09:21.077" v="6751" actId="20577"/>
          <ac:spMkLst>
            <pc:docMk/>
            <pc:sldMk cId="137797132" sldId="387"/>
            <ac:spMk id="3" creationId="{B45F8772-62A7-2C8F-1F65-E9109CDDD203}"/>
          </ac:spMkLst>
        </pc:spChg>
      </pc:sldChg>
      <pc:sldChg chg="modSp new mod ord modAnim">
        <pc:chgData name="Simeon Wong" userId="6a6fb664-499b-4396-8c93-53d6c9eb1a86" providerId="ADAL" clId="{69381CCD-8D1C-4A00-90E9-FA7A2CFD91BB}" dt="2024-01-04T02:11:24.008" v="16096"/>
        <pc:sldMkLst>
          <pc:docMk/>
          <pc:sldMk cId="2647877893" sldId="388"/>
        </pc:sldMkLst>
        <pc:spChg chg="mod">
          <ac:chgData name="Simeon Wong" userId="6a6fb664-499b-4396-8c93-53d6c9eb1a86" providerId="ADAL" clId="{69381CCD-8D1C-4A00-90E9-FA7A2CFD91BB}" dt="2024-01-03T03:11:25.285" v="6778" actId="20577"/>
          <ac:spMkLst>
            <pc:docMk/>
            <pc:sldMk cId="2647877893" sldId="388"/>
            <ac:spMk id="2" creationId="{9FE45439-43E8-7ABE-DA0C-04C37CE9AB49}"/>
          </ac:spMkLst>
        </pc:spChg>
        <pc:spChg chg="mod">
          <ac:chgData name="Simeon Wong" userId="6a6fb664-499b-4396-8c93-53d6c9eb1a86" providerId="ADAL" clId="{69381CCD-8D1C-4A00-90E9-FA7A2CFD91BB}" dt="2024-01-03T03:17:17.100" v="7954" actId="20577"/>
          <ac:spMkLst>
            <pc:docMk/>
            <pc:sldMk cId="2647877893" sldId="388"/>
            <ac:spMk id="3" creationId="{DDA1EBF0-C1BB-24F6-FED4-917D2582922C}"/>
          </ac:spMkLst>
        </pc:spChg>
        <pc:spChg chg="mod">
          <ac:chgData name="Simeon Wong" userId="6a6fb664-499b-4396-8c93-53d6c9eb1a86" providerId="ADAL" clId="{69381CCD-8D1C-4A00-90E9-FA7A2CFD91BB}" dt="2024-01-03T03:11:19.901" v="6758"/>
          <ac:spMkLst>
            <pc:docMk/>
            <pc:sldMk cId="2647877893" sldId="388"/>
            <ac:spMk id="5" creationId="{8867CF82-ACF1-918E-A256-A93B68D56936}"/>
          </ac:spMkLst>
        </pc:spChg>
      </pc:sldChg>
      <pc:sldChg chg="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1786558702" sldId="389"/>
        </pc:sldMkLst>
        <pc:spChg chg="mod">
          <ac:chgData name="Simeon Wong" userId="6a6fb664-499b-4396-8c93-53d6c9eb1a86" providerId="ADAL" clId="{69381CCD-8D1C-4A00-90E9-FA7A2CFD91BB}" dt="2024-01-03T03:19:26.663" v="8331" actId="20577"/>
          <ac:spMkLst>
            <pc:docMk/>
            <pc:sldMk cId="1786558702" sldId="389"/>
            <ac:spMk id="2" creationId="{065DF664-C84C-42F9-01D9-5F4687138126}"/>
          </ac:spMkLst>
        </pc:spChg>
        <pc:spChg chg="mod">
          <ac:chgData name="Simeon Wong" userId="6a6fb664-499b-4396-8c93-53d6c9eb1a86" providerId="ADAL" clId="{69381CCD-8D1C-4A00-90E9-FA7A2CFD91BB}" dt="2024-01-03T04:19:25.686" v="8918" actId="113"/>
          <ac:spMkLst>
            <pc:docMk/>
            <pc:sldMk cId="1786558702" sldId="389"/>
            <ac:spMk id="3" creationId="{43490B5D-80D0-959A-5712-BF82A5218AC6}"/>
          </ac:spMkLst>
        </pc:spChg>
        <pc:spChg chg="mod">
          <ac:chgData name="Simeon Wong" userId="6a6fb664-499b-4396-8c93-53d6c9eb1a86" providerId="ADAL" clId="{69381CCD-8D1C-4A00-90E9-FA7A2CFD91BB}" dt="2024-01-03T03:19:31.947" v="8332"/>
          <ac:spMkLst>
            <pc:docMk/>
            <pc:sldMk cId="1786558702" sldId="389"/>
            <ac:spMk id="5" creationId="{A619FBE6-7D77-304E-59BE-DCD871583073}"/>
          </ac:spMkLst>
        </pc:spChg>
      </pc:sldChg>
      <pc:sldChg chg="modSp add mod setFolMasterAnim modAnim">
        <pc:chgData name="Simeon Wong" userId="6a6fb664-499b-4396-8c93-53d6c9eb1a86" providerId="ADAL" clId="{69381CCD-8D1C-4A00-90E9-FA7A2CFD91BB}" dt="2024-01-04T02:12:25.509" v="16102"/>
        <pc:sldMkLst>
          <pc:docMk/>
          <pc:sldMk cId="2510639688" sldId="390"/>
        </pc:sldMkLst>
        <pc:spChg chg="mod">
          <ac:chgData name="Simeon Wong" userId="6a6fb664-499b-4396-8c93-53d6c9eb1a86" providerId="ADAL" clId="{69381CCD-8D1C-4A00-90E9-FA7A2CFD91BB}" dt="2024-01-03T05:02:03.113" v="11982" actId="20577"/>
          <ac:spMkLst>
            <pc:docMk/>
            <pc:sldMk cId="2510639688" sldId="390"/>
            <ac:spMk id="3" creationId="{B45F8772-62A7-2C8F-1F65-E9109CDDD203}"/>
          </ac:spMkLst>
        </pc:spChg>
        <pc:spChg chg="mod">
          <ac:chgData name="Simeon Wong" userId="6a6fb664-499b-4396-8c93-53d6c9eb1a86" providerId="ADAL" clId="{69381CCD-8D1C-4A00-90E9-FA7A2CFD91BB}" dt="2024-01-03T04:34:51.738" v="10091" actId="20577"/>
          <ac:spMkLst>
            <pc:docMk/>
            <pc:sldMk cId="2510639688" sldId="390"/>
            <ac:spMk id="5" creationId="{1E62C6F4-43F8-6CC0-8C9E-9E218A6664F3}"/>
          </ac:spMkLst>
        </pc:spChg>
      </pc:sldChg>
      <pc:sldChg chg="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2600554709" sldId="391"/>
        </pc:sldMkLst>
        <pc:spChg chg="mod">
          <ac:chgData name="Simeon Wong" userId="6a6fb664-499b-4396-8c93-53d6c9eb1a86" providerId="ADAL" clId="{69381CCD-8D1C-4A00-90E9-FA7A2CFD91BB}" dt="2024-01-03T04:45:06.173" v="10889" actId="20577"/>
          <ac:spMkLst>
            <pc:docMk/>
            <pc:sldMk cId="2600554709" sldId="391"/>
            <ac:spMk id="2" creationId="{6CC9B3C1-5CA9-DAB1-7553-439000CC537B}"/>
          </ac:spMkLst>
        </pc:spChg>
        <pc:spChg chg="mod">
          <ac:chgData name="Simeon Wong" userId="6a6fb664-499b-4396-8c93-53d6c9eb1a86" providerId="ADAL" clId="{69381CCD-8D1C-4A00-90E9-FA7A2CFD91BB}" dt="2024-01-03T04:47:00.706" v="11050" actId="20577"/>
          <ac:spMkLst>
            <pc:docMk/>
            <pc:sldMk cId="2600554709" sldId="391"/>
            <ac:spMk id="3" creationId="{17797C8A-9B82-D684-A1D3-8CE8E708CAAA}"/>
          </ac:spMkLst>
        </pc:spChg>
        <pc:spChg chg="mod">
          <ac:chgData name="Simeon Wong" userId="6a6fb664-499b-4396-8c93-53d6c9eb1a86" providerId="ADAL" clId="{69381CCD-8D1C-4A00-90E9-FA7A2CFD91BB}" dt="2024-01-03T04:44:56.204" v="10865" actId="20577"/>
          <ac:spMkLst>
            <pc:docMk/>
            <pc:sldMk cId="2600554709" sldId="391"/>
            <ac:spMk id="5" creationId="{9BB03B50-A5EE-A2BA-6710-A9909648610C}"/>
          </ac:spMkLst>
        </pc:spChg>
      </pc:sldChg>
      <pc:sldChg chg="add">
        <pc:chgData name="Simeon Wong" userId="6a6fb664-499b-4396-8c93-53d6c9eb1a86" providerId="ADAL" clId="{69381CCD-8D1C-4A00-90E9-FA7A2CFD91BB}" dt="2024-01-03T04:45:01.152" v="10866"/>
        <pc:sldMkLst>
          <pc:docMk/>
          <pc:sldMk cId="3362982061" sldId="392"/>
        </pc:sldMkLst>
      </pc:sldChg>
      <pc:sldChg chg="new del">
        <pc:chgData name="Simeon Wong" userId="6a6fb664-499b-4396-8c93-53d6c9eb1a86" providerId="ADAL" clId="{69381CCD-8D1C-4A00-90E9-FA7A2CFD91BB}" dt="2024-01-03T04:48:30.170" v="11152" actId="47"/>
        <pc:sldMkLst>
          <pc:docMk/>
          <pc:sldMk cId="3625717244" sldId="393"/>
        </pc:sldMkLst>
      </pc:sldChg>
      <pc:sldChg chg="addSp delSp modSp add mod modAnim">
        <pc:chgData name="Simeon Wong" userId="6a6fb664-499b-4396-8c93-53d6c9eb1a86" providerId="ADAL" clId="{69381CCD-8D1C-4A00-90E9-FA7A2CFD91BB}" dt="2024-01-04T02:11:24.008" v="16096"/>
        <pc:sldMkLst>
          <pc:docMk/>
          <pc:sldMk cId="4039846379" sldId="393"/>
        </pc:sldMkLst>
        <pc:spChg chg="del">
          <ac:chgData name="Simeon Wong" userId="6a6fb664-499b-4396-8c93-53d6c9eb1a86" providerId="ADAL" clId="{69381CCD-8D1C-4A00-90E9-FA7A2CFD91BB}" dt="2024-01-03T04:48:37.302" v="11155" actId="478"/>
          <ac:spMkLst>
            <pc:docMk/>
            <pc:sldMk cId="4039846379" sldId="393"/>
            <ac:spMk id="3" creationId="{9750DD90-414B-AEB3-93CD-6E08BDE72ECD}"/>
          </ac:spMkLst>
        </pc:spChg>
        <pc:spChg chg="add del mod">
          <ac:chgData name="Simeon Wong" userId="6a6fb664-499b-4396-8c93-53d6c9eb1a86" providerId="ADAL" clId="{69381CCD-8D1C-4A00-90E9-FA7A2CFD91BB}" dt="2024-01-03T04:48:39.810" v="11156" actId="478"/>
          <ac:spMkLst>
            <pc:docMk/>
            <pc:sldMk cId="4039846379" sldId="393"/>
            <ac:spMk id="8" creationId="{2A933E9D-839F-F07F-2454-8CE3737C306D}"/>
          </ac:spMkLst>
        </pc:spChg>
        <pc:picChg chg="mod">
          <ac:chgData name="Simeon Wong" userId="6a6fb664-499b-4396-8c93-53d6c9eb1a86" providerId="ADAL" clId="{69381CCD-8D1C-4A00-90E9-FA7A2CFD91BB}" dt="2024-01-03T04:48:43.407" v="11158" actId="14100"/>
          <ac:picMkLst>
            <pc:docMk/>
            <pc:sldMk cId="4039846379" sldId="393"/>
            <ac:picMk id="7" creationId="{A325AB6A-9A36-D391-FFA0-ADCFDC88A394}"/>
          </ac:picMkLst>
        </pc:picChg>
        <pc:picChg chg="add mod">
          <ac:chgData name="Simeon Wong" userId="6a6fb664-499b-4396-8c93-53d6c9eb1a86" providerId="ADAL" clId="{69381CCD-8D1C-4A00-90E9-FA7A2CFD91BB}" dt="2024-01-03T04:48:46.242" v="11160" actId="1076"/>
          <ac:picMkLst>
            <pc:docMk/>
            <pc:sldMk cId="4039846379" sldId="393"/>
            <ac:picMk id="10" creationId="{45DE3302-26A8-D5B3-38BA-FB55312782B4}"/>
          </ac:picMkLst>
        </pc:picChg>
      </pc:sldChg>
      <pc:sldChg chg="add">
        <pc:chgData name="Simeon Wong" userId="6a6fb664-499b-4396-8c93-53d6c9eb1a86" providerId="ADAL" clId="{69381CCD-8D1C-4A00-90E9-FA7A2CFD91BB}" dt="2024-01-03T05:16:40.365" v="12955"/>
        <pc:sldMkLst>
          <pc:docMk/>
          <pc:sldMk cId="2249269596" sldId="394"/>
        </pc:sldMkLst>
      </pc:sldChg>
      <pc:sldChg chg="add ord">
        <pc:chgData name="Simeon Wong" userId="6a6fb664-499b-4396-8c93-53d6c9eb1a86" providerId="ADAL" clId="{69381CCD-8D1C-4A00-90E9-FA7A2CFD91BB}" dt="2024-01-03T05:36:19.609" v="15909"/>
        <pc:sldMkLst>
          <pc:docMk/>
          <pc:sldMk cId="750494875" sldId="395"/>
        </pc:sldMkLst>
      </pc:sldChg>
      <pc:sldChg chg="modSp add mod setFolMasterAnim modAnim">
        <pc:chgData name="Simeon Wong" userId="6a6fb664-499b-4396-8c93-53d6c9eb1a86" providerId="ADAL" clId="{69381CCD-8D1C-4A00-90E9-FA7A2CFD91BB}" dt="2024-01-04T02:13:45.996" v="16195" actId="20577"/>
        <pc:sldMkLst>
          <pc:docMk/>
          <pc:sldMk cId="616110792" sldId="396"/>
        </pc:sldMkLst>
        <pc:spChg chg="mod">
          <ac:chgData name="Simeon Wong" userId="6a6fb664-499b-4396-8c93-53d6c9eb1a86" providerId="ADAL" clId="{69381CCD-8D1C-4A00-90E9-FA7A2CFD91BB}" dt="2024-01-03T05:36:57.470" v="15961" actId="20577"/>
          <ac:spMkLst>
            <pc:docMk/>
            <pc:sldMk cId="616110792" sldId="396"/>
            <ac:spMk id="2" creationId="{7E7B47AE-B798-DA12-AE14-ABEC1344757D}"/>
          </ac:spMkLst>
        </pc:spChg>
        <pc:spChg chg="mod">
          <ac:chgData name="Simeon Wong" userId="6a6fb664-499b-4396-8c93-53d6c9eb1a86" providerId="ADAL" clId="{69381CCD-8D1C-4A00-90E9-FA7A2CFD91BB}" dt="2024-01-04T02:13:15.491" v="16194" actId="20577"/>
          <ac:spMkLst>
            <pc:docMk/>
            <pc:sldMk cId="616110792" sldId="396"/>
            <ac:spMk id="3" creationId="{B45F8772-62A7-2C8F-1F65-E9109CDDD203}"/>
          </ac:spMkLst>
        </pc:spChg>
        <pc:spChg chg="mod">
          <ac:chgData name="Simeon Wong" userId="6a6fb664-499b-4396-8c93-53d6c9eb1a86" providerId="ADAL" clId="{69381CCD-8D1C-4A00-90E9-FA7A2CFD91BB}" dt="2024-01-04T02:13:45.996" v="16195" actId="20577"/>
          <ac:spMkLst>
            <pc:docMk/>
            <pc:sldMk cId="616110792" sldId="396"/>
            <ac:spMk id="5" creationId="{1E62C6F4-43F8-6CC0-8C9E-9E218A6664F3}"/>
          </ac:spMkLst>
        </pc:spChg>
        <pc:spChg chg="mod">
          <ac:chgData name="Simeon Wong" userId="6a6fb664-499b-4396-8c93-53d6c9eb1a86" providerId="ADAL" clId="{69381CCD-8D1C-4A00-90E9-FA7A2CFD91BB}" dt="2024-01-03T05:17:07.493" v="12969" actId="207"/>
          <ac:spMkLst>
            <pc:docMk/>
            <pc:sldMk cId="616110792" sldId="396"/>
            <ac:spMk id="6" creationId="{168586C9-493F-F367-4332-D473D7E5A8E7}"/>
          </ac:spMkLst>
        </pc:spChg>
      </pc:sldChg>
      <pc:sldChg chg="addSp 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4127777653" sldId="397"/>
        </pc:sldMkLst>
        <pc:spChg chg="mod">
          <ac:chgData name="Simeon Wong" userId="6a6fb664-499b-4396-8c93-53d6c9eb1a86" providerId="ADAL" clId="{69381CCD-8D1C-4A00-90E9-FA7A2CFD91BB}" dt="2024-01-03T05:23:18.808" v="14017" actId="207"/>
          <ac:spMkLst>
            <pc:docMk/>
            <pc:sldMk cId="4127777653" sldId="397"/>
            <ac:spMk id="2" creationId="{1F3890F7-E92D-73D8-904D-88CE39A8D152}"/>
          </ac:spMkLst>
        </pc:spChg>
        <pc:spChg chg="mod">
          <ac:chgData name="Simeon Wong" userId="6a6fb664-499b-4396-8c93-53d6c9eb1a86" providerId="ADAL" clId="{69381CCD-8D1C-4A00-90E9-FA7A2CFD91BB}" dt="2024-01-03T05:22:48.389" v="14001" actId="20577"/>
          <ac:spMkLst>
            <pc:docMk/>
            <pc:sldMk cId="4127777653" sldId="397"/>
            <ac:spMk id="3" creationId="{C1E60A88-0B18-5892-4987-935ED3FC3CA3}"/>
          </ac:spMkLst>
        </pc:spChg>
        <pc:spChg chg="mod">
          <ac:chgData name="Simeon Wong" userId="6a6fb664-499b-4396-8c93-53d6c9eb1a86" providerId="ADAL" clId="{69381CCD-8D1C-4A00-90E9-FA7A2CFD91BB}" dt="2024-01-03T05:19:06.201" v="13227"/>
          <ac:spMkLst>
            <pc:docMk/>
            <pc:sldMk cId="4127777653" sldId="397"/>
            <ac:spMk id="5" creationId="{4720D601-809A-7AF7-4BCA-008EC5833ECE}"/>
          </ac:spMkLst>
        </pc:spChg>
        <pc:spChg chg="add mod">
          <ac:chgData name="Simeon Wong" userId="6a6fb664-499b-4396-8c93-53d6c9eb1a86" providerId="ADAL" clId="{69381CCD-8D1C-4A00-90E9-FA7A2CFD91BB}" dt="2024-01-03T05:22:41.897" v="13998" actId="20577"/>
          <ac:spMkLst>
            <pc:docMk/>
            <pc:sldMk cId="4127777653" sldId="397"/>
            <ac:spMk id="6" creationId="{C8E854D8-6069-AC73-CC11-5B0C762D7B14}"/>
          </ac:spMkLst>
        </pc:spChg>
      </pc:sldChg>
      <pc:sldChg chg="new del">
        <pc:chgData name="Simeon Wong" userId="6a6fb664-499b-4396-8c93-53d6c9eb1a86" providerId="ADAL" clId="{69381CCD-8D1C-4A00-90E9-FA7A2CFD91BB}" dt="2024-01-03T05:31:02.683" v="14807" actId="47"/>
        <pc:sldMkLst>
          <pc:docMk/>
          <pc:sldMk cId="4231563665" sldId="398"/>
        </pc:sldMkLst>
      </pc:sldChg>
      <pc:sldChg chg="modSp add mod modAnim">
        <pc:chgData name="Simeon Wong" userId="6a6fb664-499b-4396-8c93-53d6c9eb1a86" providerId="ADAL" clId="{69381CCD-8D1C-4A00-90E9-FA7A2CFD91BB}" dt="2024-01-04T02:11:24.008" v="16096"/>
        <pc:sldMkLst>
          <pc:docMk/>
          <pc:sldMk cId="319103019" sldId="399"/>
        </pc:sldMkLst>
        <pc:spChg chg="mod">
          <ac:chgData name="Simeon Wong" userId="6a6fb664-499b-4396-8c93-53d6c9eb1a86" providerId="ADAL" clId="{69381CCD-8D1C-4A00-90E9-FA7A2CFD91BB}" dt="2024-01-03T05:29:44.617" v="14607" actId="20577"/>
          <ac:spMkLst>
            <pc:docMk/>
            <pc:sldMk cId="319103019" sldId="399"/>
            <ac:spMk id="3" creationId="{3F0163D6-530D-FCEC-EF37-98B4F4BB6199}"/>
          </ac:spMkLst>
        </pc:spChg>
      </pc:sldChg>
      <pc:sldChg chg="addSp modSp new mod modAnim">
        <pc:chgData name="Simeon Wong" userId="6a6fb664-499b-4396-8c93-53d6c9eb1a86" providerId="ADAL" clId="{69381CCD-8D1C-4A00-90E9-FA7A2CFD91BB}" dt="2024-01-04T02:11:24.008" v="16096"/>
        <pc:sldMkLst>
          <pc:docMk/>
          <pc:sldMk cId="3399039653" sldId="400"/>
        </pc:sldMkLst>
        <pc:spChg chg="mod">
          <ac:chgData name="Simeon Wong" userId="6a6fb664-499b-4396-8c93-53d6c9eb1a86" providerId="ADAL" clId="{69381CCD-8D1C-4A00-90E9-FA7A2CFD91BB}" dt="2024-01-03T05:34:31.488" v="15582"/>
          <ac:spMkLst>
            <pc:docMk/>
            <pc:sldMk cId="3399039653" sldId="400"/>
            <ac:spMk id="2" creationId="{E9407CFA-1FB3-70CB-66AC-D7151DB90144}"/>
          </ac:spMkLst>
        </pc:spChg>
        <pc:spChg chg="mod">
          <ac:chgData name="Simeon Wong" userId="6a6fb664-499b-4396-8c93-53d6c9eb1a86" providerId="ADAL" clId="{69381CCD-8D1C-4A00-90E9-FA7A2CFD91BB}" dt="2024-01-03T05:35:40.898" v="15783" actId="20577"/>
          <ac:spMkLst>
            <pc:docMk/>
            <pc:sldMk cId="3399039653" sldId="400"/>
            <ac:spMk id="3" creationId="{204F9CA4-54AB-BD66-BFAE-B72863C02CF1}"/>
          </ac:spMkLst>
        </pc:spChg>
        <pc:spChg chg="mod">
          <ac:chgData name="Simeon Wong" userId="6a6fb664-499b-4396-8c93-53d6c9eb1a86" providerId="ADAL" clId="{69381CCD-8D1C-4A00-90E9-FA7A2CFD91BB}" dt="2024-01-03T05:34:37.188" v="15583"/>
          <ac:spMkLst>
            <pc:docMk/>
            <pc:sldMk cId="3399039653" sldId="400"/>
            <ac:spMk id="5" creationId="{F03D2F64-4326-6B7C-D83C-E83C0CFF32CB}"/>
          </ac:spMkLst>
        </pc:spChg>
        <pc:spChg chg="add mod">
          <ac:chgData name="Simeon Wong" userId="6a6fb664-499b-4396-8c93-53d6c9eb1a86" providerId="ADAL" clId="{69381CCD-8D1C-4A00-90E9-FA7A2CFD91BB}" dt="2024-01-03T05:35:21.221" v="15706" actId="1582"/>
          <ac:spMkLst>
            <pc:docMk/>
            <pc:sldMk cId="3399039653" sldId="400"/>
            <ac:spMk id="7" creationId="{8F99B7AA-4A45-A32F-C860-313D3CAD4084}"/>
          </ac:spMkLst>
        </pc:spChg>
        <pc:picChg chg="add mod">
          <ac:chgData name="Simeon Wong" userId="6a6fb664-499b-4396-8c93-53d6c9eb1a86" providerId="ADAL" clId="{69381CCD-8D1C-4A00-90E9-FA7A2CFD91BB}" dt="2024-01-03T05:35:04.482" v="15702" actId="1076"/>
          <ac:picMkLst>
            <pc:docMk/>
            <pc:sldMk cId="3399039653" sldId="400"/>
            <ac:picMk id="6" creationId="{8E13FF27-668A-1A36-69C3-BE4C662F9088}"/>
          </ac:picMkLst>
        </pc:picChg>
      </pc:sldChg>
      <pc:sldChg chg="modSp add mod modAnim modShow">
        <pc:chgData name="Simeon Wong" userId="6a6fb664-499b-4396-8c93-53d6c9eb1a86" providerId="ADAL" clId="{69381CCD-8D1C-4A00-90E9-FA7A2CFD91BB}" dt="2024-01-05T01:13:34.700" v="18754" actId="729"/>
        <pc:sldMkLst>
          <pc:docMk/>
          <pc:sldMk cId="1696064212" sldId="401"/>
        </pc:sldMkLst>
        <pc:spChg chg="mod">
          <ac:chgData name="Simeon Wong" userId="6a6fb664-499b-4396-8c93-53d6c9eb1a86" providerId="ADAL" clId="{69381CCD-8D1C-4A00-90E9-FA7A2CFD91BB}" dt="2024-01-03T05:36:44.603" v="15944" actId="20577"/>
          <ac:spMkLst>
            <pc:docMk/>
            <pc:sldMk cId="1696064212" sldId="401"/>
            <ac:spMk id="3" creationId="{B45F8772-62A7-2C8F-1F65-E9109CDDD203}"/>
          </ac:spMkLst>
        </pc:spChg>
      </pc:sldChg>
      <pc:sldChg chg="add setFolMasterAnim modAnim">
        <pc:chgData name="Simeon Wong" userId="6a6fb664-499b-4396-8c93-53d6c9eb1a86" providerId="ADAL" clId="{69381CCD-8D1C-4A00-90E9-FA7A2CFD91BB}" dt="2024-01-04T02:11:24.008" v="16096"/>
        <pc:sldMkLst>
          <pc:docMk/>
          <pc:sldMk cId="1515998060" sldId="402"/>
        </pc:sldMkLst>
      </pc:sldChg>
      <pc:sldChg chg="modSp new mod">
        <pc:chgData name="Simeon Wong" userId="6a6fb664-499b-4396-8c93-53d6c9eb1a86" providerId="ADAL" clId="{69381CCD-8D1C-4A00-90E9-FA7A2CFD91BB}" dt="2024-01-04T03:21:08.280" v="18713" actId="20577"/>
        <pc:sldMkLst>
          <pc:docMk/>
          <pc:sldMk cId="3435229350" sldId="403"/>
        </pc:sldMkLst>
        <pc:spChg chg="mod">
          <ac:chgData name="Simeon Wong" userId="6a6fb664-499b-4396-8c93-53d6c9eb1a86" providerId="ADAL" clId="{69381CCD-8D1C-4A00-90E9-FA7A2CFD91BB}" dt="2024-01-04T02:55:10.098" v="16212" actId="20577"/>
          <ac:spMkLst>
            <pc:docMk/>
            <pc:sldMk cId="3435229350" sldId="403"/>
            <ac:spMk id="2" creationId="{6D91D591-74C7-3758-FA75-A28F709A00BB}"/>
          </ac:spMkLst>
        </pc:spChg>
        <pc:spChg chg="mod">
          <ac:chgData name="Simeon Wong" userId="6a6fb664-499b-4396-8c93-53d6c9eb1a86" providerId="ADAL" clId="{69381CCD-8D1C-4A00-90E9-FA7A2CFD91BB}" dt="2024-01-04T03:21:08.280" v="18713" actId="20577"/>
          <ac:spMkLst>
            <pc:docMk/>
            <pc:sldMk cId="3435229350" sldId="403"/>
            <ac:spMk id="3" creationId="{53B0D8A3-3E0D-BE54-C01C-7E1FF70D9A06}"/>
          </ac:spMkLst>
        </pc:spChg>
      </pc:sldChg>
      <pc:sldChg chg="addSp delSp modSp new mod modNotesTx">
        <pc:chgData name="Simeon Wong" userId="6a6fb664-499b-4396-8c93-53d6c9eb1a86" providerId="ADAL" clId="{69381CCD-8D1C-4A00-90E9-FA7A2CFD91BB}" dt="2024-01-04T03:07:43.902" v="17510" actId="33524"/>
        <pc:sldMkLst>
          <pc:docMk/>
          <pc:sldMk cId="3046405084" sldId="404"/>
        </pc:sldMkLst>
        <pc:spChg chg="mod">
          <ac:chgData name="Simeon Wong" userId="6a6fb664-499b-4396-8c93-53d6c9eb1a86" providerId="ADAL" clId="{69381CCD-8D1C-4A00-90E9-FA7A2CFD91BB}" dt="2024-01-04T03:02:46.283" v="16515" actId="20577"/>
          <ac:spMkLst>
            <pc:docMk/>
            <pc:sldMk cId="3046405084" sldId="404"/>
            <ac:spMk id="2" creationId="{20F4C529-6A7B-3A5A-D70A-F0B9B5CDA9AC}"/>
          </ac:spMkLst>
        </pc:spChg>
        <pc:spChg chg="del">
          <ac:chgData name="Simeon Wong" userId="6a6fb664-499b-4396-8c93-53d6c9eb1a86" providerId="ADAL" clId="{69381CCD-8D1C-4A00-90E9-FA7A2CFD91BB}" dt="2024-01-04T02:57:15.531" v="16214" actId="478"/>
          <ac:spMkLst>
            <pc:docMk/>
            <pc:sldMk cId="3046405084" sldId="404"/>
            <ac:spMk id="3" creationId="{72B5AA80-4F76-2267-BB36-7C7BCC3BA828}"/>
          </ac:spMkLst>
        </pc:spChg>
        <pc:spChg chg="add mod">
          <ac:chgData name="Simeon Wong" userId="6a6fb664-499b-4396-8c93-53d6c9eb1a86" providerId="ADAL" clId="{69381CCD-8D1C-4A00-90E9-FA7A2CFD91BB}" dt="2024-01-04T03:06:00.165" v="16970" actId="1076"/>
          <ac:spMkLst>
            <pc:docMk/>
            <pc:sldMk cId="3046405084" sldId="404"/>
            <ac:spMk id="6" creationId="{2AFCEAA9-6325-6581-A239-6EE992E4FA0C}"/>
          </ac:spMkLst>
        </pc:spChg>
        <pc:spChg chg="add mod">
          <ac:chgData name="Simeon Wong" userId="6a6fb664-499b-4396-8c93-53d6c9eb1a86" providerId="ADAL" clId="{69381CCD-8D1C-4A00-90E9-FA7A2CFD91BB}" dt="2024-01-04T03:06:00.165" v="16970" actId="1076"/>
          <ac:spMkLst>
            <pc:docMk/>
            <pc:sldMk cId="3046405084" sldId="404"/>
            <ac:spMk id="7" creationId="{B6C7F2A6-2CEA-AA2D-0956-8B1565230970}"/>
          </ac:spMkLst>
        </pc:spChg>
        <pc:spChg chg="add del mod">
          <ac:chgData name="Simeon Wong" userId="6a6fb664-499b-4396-8c93-53d6c9eb1a86" providerId="ADAL" clId="{69381CCD-8D1C-4A00-90E9-FA7A2CFD91BB}" dt="2024-01-04T03:02:54.112" v="16536" actId="478"/>
          <ac:spMkLst>
            <pc:docMk/>
            <pc:sldMk cId="3046405084" sldId="404"/>
            <ac:spMk id="8" creationId="{917A46A8-85C2-A38C-7181-A6566156DC21}"/>
          </ac:spMkLst>
        </pc:spChg>
        <pc:spChg chg="add mod">
          <ac:chgData name="Simeon Wong" userId="6a6fb664-499b-4396-8c93-53d6c9eb1a86" providerId="ADAL" clId="{69381CCD-8D1C-4A00-90E9-FA7A2CFD91BB}" dt="2024-01-04T03:06:00.165" v="16970" actId="1076"/>
          <ac:spMkLst>
            <pc:docMk/>
            <pc:sldMk cId="3046405084" sldId="404"/>
            <ac:spMk id="9" creationId="{AA7A1695-4E75-0B40-FCD4-6B534F161169}"/>
          </ac:spMkLst>
        </pc:spChg>
        <pc:spChg chg="add mod">
          <ac:chgData name="Simeon Wong" userId="6a6fb664-499b-4396-8c93-53d6c9eb1a86" providerId="ADAL" clId="{69381CCD-8D1C-4A00-90E9-FA7A2CFD91BB}" dt="2024-01-04T03:06:53.723" v="17157" actId="1076"/>
          <ac:spMkLst>
            <pc:docMk/>
            <pc:sldMk cId="3046405084" sldId="404"/>
            <ac:spMk id="10" creationId="{CC903585-E5A4-6C7E-50CA-54D9709333EC}"/>
          </ac:spMkLst>
        </pc:spChg>
        <pc:spChg chg="add mod">
          <ac:chgData name="Simeon Wong" userId="6a6fb664-499b-4396-8c93-53d6c9eb1a86" providerId="ADAL" clId="{69381CCD-8D1C-4A00-90E9-FA7A2CFD91BB}" dt="2024-01-04T03:06:43.989" v="17149" actId="20577"/>
          <ac:spMkLst>
            <pc:docMk/>
            <pc:sldMk cId="3046405084" sldId="404"/>
            <ac:spMk id="11" creationId="{814D603E-0F5A-4D22-1E48-7F03406CDFEB}"/>
          </ac:spMkLst>
        </pc:spChg>
      </pc:sldChg>
      <pc:sldChg chg="addSp delSp modSp new del mod">
        <pc:chgData name="Simeon Wong" userId="6a6fb664-499b-4396-8c93-53d6c9eb1a86" providerId="ADAL" clId="{69381CCD-8D1C-4A00-90E9-FA7A2CFD91BB}" dt="2024-01-04T03:18:44.536" v="18289" actId="47"/>
        <pc:sldMkLst>
          <pc:docMk/>
          <pc:sldMk cId="2216025747" sldId="405"/>
        </pc:sldMkLst>
        <pc:spChg chg="mod">
          <ac:chgData name="Simeon Wong" userId="6a6fb664-499b-4396-8c93-53d6c9eb1a86" providerId="ADAL" clId="{69381CCD-8D1C-4A00-90E9-FA7A2CFD91BB}" dt="2024-01-04T03:15:35.087" v="18218" actId="20577"/>
          <ac:spMkLst>
            <pc:docMk/>
            <pc:sldMk cId="2216025747" sldId="405"/>
            <ac:spMk id="2" creationId="{576A702C-54A9-418C-EF38-D3983556E6D3}"/>
          </ac:spMkLst>
        </pc:spChg>
        <pc:spChg chg="del">
          <ac:chgData name="Simeon Wong" userId="6a6fb664-499b-4396-8c93-53d6c9eb1a86" providerId="ADAL" clId="{69381CCD-8D1C-4A00-90E9-FA7A2CFD91BB}" dt="2024-01-04T03:15:48.113" v="18221" actId="478"/>
          <ac:spMkLst>
            <pc:docMk/>
            <pc:sldMk cId="2216025747" sldId="405"/>
            <ac:spMk id="3" creationId="{564E7E94-58E9-3560-3557-40866F7E5075}"/>
          </ac:spMkLst>
        </pc:spChg>
        <pc:spChg chg="add mod">
          <ac:chgData name="Simeon Wong" userId="6a6fb664-499b-4396-8c93-53d6c9eb1a86" providerId="ADAL" clId="{69381CCD-8D1C-4A00-90E9-FA7A2CFD91BB}" dt="2024-01-04T03:16:20.469" v="18286" actId="20577"/>
          <ac:spMkLst>
            <pc:docMk/>
            <pc:sldMk cId="2216025747" sldId="405"/>
            <ac:spMk id="8" creationId="{BE26E096-3F99-12A2-1D81-0850646C64FE}"/>
          </ac:spMkLst>
        </pc:spChg>
        <pc:picChg chg="add mod">
          <ac:chgData name="Simeon Wong" userId="6a6fb664-499b-4396-8c93-53d6c9eb1a86" providerId="ADAL" clId="{69381CCD-8D1C-4A00-90E9-FA7A2CFD91BB}" dt="2024-01-04T03:16:23.542" v="18287" actId="1076"/>
          <ac:picMkLst>
            <pc:docMk/>
            <pc:sldMk cId="2216025747" sldId="405"/>
            <ac:picMk id="7" creationId="{50CA8ED7-6486-A0B2-4EBF-48DD0B85F24E}"/>
          </ac:picMkLst>
        </pc:picChg>
      </pc:sldChg>
      <pc:sldChg chg="addSp modSp add mod">
        <pc:chgData name="Simeon Wong" userId="6a6fb664-499b-4396-8c93-53d6c9eb1a86" providerId="ADAL" clId="{69381CCD-8D1C-4A00-90E9-FA7A2CFD91BB}" dt="2024-01-04T03:19:55.194" v="18512" actId="1076"/>
        <pc:sldMkLst>
          <pc:docMk/>
          <pc:sldMk cId="4266194540" sldId="405"/>
        </pc:sldMkLst>
        <pc:spChg chg="mod">
          <ac:chgData name="Simeon Wong" userId="6a6fb664-499b-4396-8c93-53d6c9eb1a86" providerId="ADAL" clId="{69381CCD-8D1C-4A00-90E9-FA7A2CFD91BB}" dt="2024-01-04T03:19:42.941" v="18510" actId="20577"/>
          <ac:spMkLst>
            <pc:docMk/>
            <pc:sldMk cId="4266194540" sldId="405"/>
            <ac:spMk id="3" creationId="{53B0D8A3-3E0D-BE54-C01C-7E1FF70D9A06}"/>
          </ac:spMkLst>
        </pc:spChg>
        <pc:picChg chg="add mod">
          <ac:chgData name="Simeon Wong" userId="6a6fb664-499b-4396-8c93-53d6c9eb1a86" providerId="ADAL" clId="{69381CCD-8D1C-4A00-90E9-FA7A2CFD91BB}" dt="2024-01-04T03:19:55.194" v="18512" actId="1076"/>
          <ac:picMkLst>
            <pc:docMk/>
            <pc:sldMk cId="4266194540" sldId="405"/>
            <ac:picMk id="7" creationId="{E26A8869-D503-1465-3112-D7C5A45370CE}"/>
          </ac:picMkLst>
        </pc:picChg>
      </pc:sldChg>
      <pc:sldMasterChg chg="modSldLayout">
        <pc:chgData name="Simeon Wong" userId="6a6fb664-499b-4396-8c93-53d6c9eb1a86" providerId="ADAL" clId="{69381CCD-8D1C-4A00-90E9-FA7A2CFD91BB}" dt="2024-01-04T02:11:24.008" v="16096"/>
        <pc:sldMasterMkLst>
          <pc:docMk/>
          <pc:sldMasterMk cId="1446897653" sldId="2147483648"/>
        </pc:sldMasterMkLst>
        <pc:sldLayoutChg chg="modAnim">
          <pc:chgData name="Simeon Wong" userId="6a6fb664-499b-4396-8c93-53d6c9eb1a86" providerId="ADAL" clId="{69381CCD-8D1C-4A00-90E9-FA7A2CFD91BB}" dt="2024-01-04T02:11:24.008" v="16096"/>
          <pc:sldLayoutMkLst>
            <pc:docMk/>
            <pc:sldMasterMk cId="1446897653" sldId="2147483648"/>
            <pc:sldLayoutMk cId="884758135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might not need to build chairs and tables in your everyday work, but maybe you’ll build something that looks like it.</a:t>
            </a:r>
          </a:p>
          <a:p>
            <a:r>
              <a:rPr lang="en-CA" dirty="0"/>
              <a:t>Examples of how to put pieces together, so you can do the same in your own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48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commonly-used extension to the Python docstring with details on what to include and how to format it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49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xe/UTDSI_202401_building_software/tree/main/lessons/2%20-%20Documentation%20and%20errors/sphinx-example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oft.me/dsi-1-bs-a1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hyperlink" Target="https://merely-useful.tech/py-rse/config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umpydoc.readthedocs.io/en/latest/forma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ong.su@mail.utoronto.ca" TargetMode="External"/><Relationship Id="rId2" Type="http://schemas.openxmlformats.org/officeDocument/2006/relationships/hyperlink" Target="mailto:simeonm.wong@mail.utoronto.c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Documentation and Handling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707-0668-97FE-EA43-7FDAD7A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9AD5-10D6-27D8-D7D8-14C27943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Given a function, I can write API documentation</a:t>
            </a:r>
          </a:p>
          <a:p>
            <a:r>
              <a:rPr lang="en-CA" dirty="0"/>
              <a:t>Given documentation, I can write Python class and function headers described by that documentation</a:t>
            </a:r>
          </a:p>
          <a:p>
            <a:r>
              <a:rPr lang="en-CA" dirty="0"/>
              <a:t>I can interpret a Python error message</a:t>
            </a:r>
          </a:p>
          <a:p>
            <a:r>
              <a:rPr lang="en-CA" dirty="0"/>
              <a:t>I can catch and handle errors using try/except</a:t>
            </a:r>
          </a:p>
          <a:p>
            <a:r>
              <a:rPr lang="en-CA" dirty="0"/>
              <a:t>I can write helpful error messages</a:t>
            </a:r>
          </a:p>
          <a:p>
            <a:r>
              <a:rPr lang="en-CA" dirty="0"/>
              <a:t>I can use the Python logging library to control output from my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E632-10FD-41D3-0FEB-03AD3A1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71A2-D272-4F63-8215-8836A9FD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70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6EA2-0B0B-64A9-A7B8-4B1E6A23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documentation?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0775-C05E-F22B-CEE0-C0F29B5B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103"/>
            <a:ext cx="10515600" cy="3762859"/>
          </a:xfrm>
        </p:spPr>
        <p:txBody>
          <a:bodyPr/>
          <a:lstStyle/>
          <a:p>
            <a:r>
              <a:rPr lang="en-CA" dirty="0"/>
              <a:t>Code is read by yourself (in the future) and by other developers who use it or contribute to it</a:t>
            </a:r>
          </a:p>
          <a:p>
            <a:r>
              <a:rPr lang="en-CA" dirty="0"/>
              <a:t>Code that cannot be properly understood …</a:t>
            </a:r>
          </a:p>
          <a:p>
            <a:pPr lvl="1"/>
            <a:r>
              <a:rPr lang="en-CA" dirty="0"/>
              <a:t>e.g. its required inputs, its methods, and its outputs</a:t>
            </a:r>
          </a:p>
          <a:p>
            <a:r>
              <a:rPr lang="en-CA" dirty="0"/>
              <a:t>… can be used in situations or in ways that result in errors or mistakes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8678-9D80-9E5F-1AFD-EA5D7E3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5ED67-0E21-18A3-3260-E5AE3D42D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740D9-C597-DBD0-0A90-A4E15A79FB52}"/>
              </a:ext>
            </a:extLst>
          </p:cNvPr>
          <p:cNvSpPr txBox="1"/>
          <p:nvPr/>
        </p:nvSpPr>
        <p:spPr>
          <a:xfrm>
            <a:off x="3279548" y="154256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/>
              <a:t>“Code is more often read than written.”</a:t>
            </a:r>
          </a:p>
          <a:p>
            <a:r>
              <a:rPr lang="en-CA" dirty="0"/>
              <a:t>			—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797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B81E-5A6D-D140-5E0D-E1B72137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Commenting vs 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C0-A180-9DC9-26B1-F202EF2C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4846"/>
          </a:xfrm>
        </p:spPr>
        <p:txBody>
          <a:bodyPr>
            <a:normAutofit/>
          </a:bodyPr>
          <a:lstStyle/>
          <a:p>
            <a:r>
              <a:rPr lang="en-CA" b="1" dirty="0"/>
              <a:t>Comments</a:t>
            </a:r>
            <a:r>
              <a:rPr lang="en-CA" dirty="0"/>
              <a:t> describe your code for other developers</a:t>
            </a:r>
          </a:p>
          <a:p>
            <a:r>
              <a:rPr lang="en-CA" dirty="0"/>
              <a:t>It makes it easier to understand how (algorithmically) and why</a:t>
            </a:r>
          </a:p>
          <a:p>
            <a:r>
              <a:rPr lang="en-CA" dirty="0"/>
              <a:t>Helps with understanding intention, purpose, and design rationale</a:t>
            </a:r>
          </a:p>
          <a:p>
            <a:endParaRPr lang="en-CA" dirty="0"/>
          </a:p>
          <a:p>
            <a:r>
              <a:rPr lang="en-CA" b="1" dirty="0"/>
              <a:t>Documentation</a:t>
            </a:r>
            <a:r>
              <a:rPr lang="en-CA" dirty="0"/>
              <a:t> describes your code for your users</a:t>
            </a:r>
          </a:p>
          <a:p>
            <a:r>
              <a:rPr lang="en-CA" dirty="0"/>
              <a:t>What your code does (for a user) and how to use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0547-736D-9382-1AC7-E173F76F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61675-B64A-CF6E-2083-9C48C24AC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3635-7E2D-87D6-8A21-FBF606D23EA1}"/>
              </a:ext>
            </a:extLst>
          </p:cNvPr>
          <p:cNvSpPr txBox="1"/>
          <p:nvPr/>
        </p:nvSpPr>
        <p:spPr>
          <a:xfrm>
            <a:off x="4909617" y="579397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Both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18664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9754-BB43-1FB1-E900-21D8FF45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610F-157A-50DA-5814-71DB5B6B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4683"/>
          </a:xfrm>
        </p:spPr>
        <p:txBody>
          <a:bodyPr>
            <a:normAutofit/>
          </a:bodyPr>
          <a:lstStyle/>
          <a:p>
            <a:r>
              <a:rPr lang="en-CA" dirty="0"/>
              <a:t>Official Python standard to describe your code’s functionality</a:t>
            </a:r>
          </a:p>
          <a:p>
            <a:r>
              <a:rPr lang="en-CA" dirty="0"/>
              <a:t>Wrapped in ‘’’triple apostrophes or quotation marks’’’ at the very beginning of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2DD4-2454-FA57-BD31-6EDF4326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409C6-090D-6A46-EB2F-9D777F2D3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7EF71-C4B1-9197-A3B3-17AFCC5C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5243"/>
            <a:ext cx="10136428" cy="1597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0BF0B-9AC7-09DA-9D0D-5D7909F24FC8}"/>
              </a:ext>
            </a:extLst>
          </p:cNvPr>
          <p:cNvSpPr txBox="1"/>
          <p:nvPr/>
        </p:nvSpPr>
        <p:spPr>
          <a:xfrm>
            <a:off x="751233" y="6185096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/>
              <a:t>Reference:</a:t>
            </a:r>
            <a:r>
              <a:rPr lang="en-CA" sz="1400" dirty="0"/>
              <a:t> https://peps.python.org/pep-0257/</a:t>
            </a:r>
          </a:p>
        </p:txBody>
      </p:sp>
    </p:spTree>
    <p:extLst>
      <p:ext uri="{BB962C8B-B14F-4D97-AF65-F5344CB8AC3E}">
        <p14:creationId xmlns:p14="http://schemas.microsoft.com/office/powerpoint/2010/main" val="1170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E26DF0A-3849-4A43-BF4C-6DDBC941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9" y="1598770"/>
            <a:ext cx="5188879" cy="5020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40C90-21F2-98B6-1964-F7E95602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numpy</a:t>
            </a:r>
            <a:r>
              <a:rPr lang="en-CA" dirty="0"/>
              <a:t> docstring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D676-8747-6838-87BE-3060F52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410C-0787-91F0-0C4A-7DE968ED09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A0D7E-38E2-7A24-D8DB-CA7BE2319B96}"/>
              </a:ext>
            </a:extLst>
          </p:cNvPr>
          <p:cNvSpPr txBox="1"/>
          <p:nvPr/>
        </p:nvSpPr>
        <p:spPr>
          <a:xfrm>
            <a:off x="5681446" y="1567083"/>
            <a:ext cx="385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Short summary (max one-line)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22FC4-183E-7E8D-D2F1-45EE99A995E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58209" y="1767138"/>
            <a:ext cx="2123237" cy="81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73472C-1007-92CD-12E6-16242B1FB99B}"/>
              </a:ext>
            </a:extLst>
          </p:cNvPr>
          <p:cNvSpPr txBox="1"/>
          <p:nvPr/>
        </p:nvSpPr>
        <p:spPr>
          <a:xfrm>
            <a:off x="5856942" y="2131067"/>
            <a:ext cx="549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Extended summary / description of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9476E7-7D37-79E1-8FF4-20BD64A46910}"/>
              </a:ext>
            </a:extLst>
          </p:cNvPr>
          <p:cNvCxnSpPr>
            <a:cxnSpLocks/>
          </p:cNvCxnSpPr>
          <p:nvPr/>
        </p:nvCxnSpPr>
        <p:spPr>
          <a:xfrm flipH="1">
            <a:off x="5269373" y="2313427"/>
            <a:ext cx="508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CFB092-3D03-5AFF-C531-6E5D62340032}"/>
              </a:ext>
            </a:extLst>
          </p:cNvPr>
          <p:cNvSpPr txBox="1"/>
          <p:nvPr/>
        </p:nvSpPr>
        <p:spPr>
          <a:xfrm>
            <a:off x="5856942" y="2676914"/>
            <a:ext cx="5006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List of parameters formatted as:</a:t>
            </a:r>
          </a:p>
          <a:p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CA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param_name</a:t>
            </a:r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CA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param_type</a:t>
            </a:r>
            <a:endParaRPr lang="en-CA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Description of parameter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04EC5-B798-43C1-6F77-80685AA26C29}"/>
              </a:ext>
            </a:extLst>
          </p:cNvPr>
          <p:cNvCxnSpPr>
            <a:cxnSpLocks/>
          </p:cNvCxnSpPr>
          <p:nvPr/>
        </p:nvCxnSpPr>
        <p:spPr>
          <a:xfrm flipH="1">
            <a:off x="1977887" y="2859274"/>
            <a:ext cx="37997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71605D-6D4B-E254-21CE-84857B619EFD}"/>
              </a:ext>
            </a:extLst>
          </p:cNvPr>
          <p:cNvSpPr txBox="1"/>
          <p:nvPr/>
        </p:nvSpPr>
        <p:spPr>
          <a:xfrm>
            <a:off x="5856942" y="3912303"/>
            <a:ext cx="4597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List of returned values formatted as:</a:t>
            </a:r>
          </a:p>
          <a:p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CA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value_type</a:t>
            </a:r>
            <a:endParaRPr lang="en-CA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Description of this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283B-AD60-4E3B-A681-41DE5A62648C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692577"/>
            <a:ext cx="3936300" cy="366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B912CE-33E8-FEDF-A07F-F587C29C3A77}"/>
              </a:ext>
            </a:extLst>
          </p:cNvPr>
          <p:cNvSpPr txBox="1"/>
          <p:nvPr/>
        </p:nvSpPr>
        <p:spPr>
          <a:xfrm>
            <a:off x="5765100" y="5139150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Optional examples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729428-D204-C7F9-07EB-589D71A739E8}"/>
              </a:ext>
            </a:extLst>
          </p:cNvPr>
          <p:cNvCxnSpPr>
            <a:cxnSpLocks/>
          </p:cNvCxnSpPr>
          <p:nvPr/>
        </p:nvCxnSpPr>
        <p:spPr>
          <a:xfrm flipH="1" flipV="1">
            <a:off x="2315817" y="4552122"/>
            <a:ext cx="3461856" cy="787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7D3105-4F0F-B361-36A8-337270601937}"/>
              </a:ext>
            </a:extLst>
          </p:cNvPr>
          <p:cNvSpPr txBox="1"/>
          <p:nvPr/>
        </p:nvSpPr>
        <p:spPr>
          <a:xfrm>
            <a:off x="5801911" y="5818563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/>
              <a:t>Reference: </a:t>
            </a:r>
            <a:r>
              <a:rPr lang="en-CA" sz="1400" dirty="0"/>
              <a:t>https://numpydoc.readthedocs.io/en/latest/format.html</a:t>
            </a:r>
          </a:p>
        </p:txBody>
      </p:sp>
    </p:spTree>
    <p:extLst>
      <p:ext uri="{BB962C8B-B14F-4D97-AF65-F5344CB8AC3E}">
        <p14:creationId xmlns:p14="http://schemas.microsoft.com/office/powerpoint/2010/main" val="20770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5B81-573A-D69E-09EA-C4BEB083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F202-6D10-E7C7-EECE-B477A146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Python standard for documenting the types of values expected by your function</a:t>
            </a:r>
          </a:p>
          <a:p>
            <a:r>
              <a:rPr lang="en-CA" dirty="0"/>
              <a:t>Concise way of representing a subset of the information from the </a:t>
            </a:r>
            <a:r>
              <a:rPr lang="en-CA" dirty="0" err="1"/>
              <a:t>numpy</a:t>
            </a:r>
            <a:r>
              <a:rPr lang="en-CA" dirty="0"/>
              <a:t> docstring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EC22A-BFA5-563C-1D26-C1F72B90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FCA54-5CEE-B196-50CE-7A7AEF9C2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E1B77-025A-8867-2922-A6C97BC8AE8A}"/>
              </a:ext>
            </a:extLst>
          </p:cNvPr>
          <p:cNvSpPr txBox="1"/>
          <p:nvPr/>
        </p:nvSpPr>
        <p:spPr>
          <a:xfrm>
            <a:off x="838200" y="6311900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/>
              <a:t>References: </a:t>
            </a:r>
            <a:r>
              <a:rPr lang="en-CA" sz="1400" dirty="0"/>
              <a:t>https://peps.python.org/pep-0484/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66AAA-4934-901E-2219-BA3B7978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96" y="4844906"/>
            <a:ext cx="9826608" cy="860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39CEA-E43F-64E4-488E-B75463D4F987}"/>
              </a:ext>
            </a:extLst>
          </p:cNvPr>
          <p:cNvSpPr txBox="1"/>
          <p:nvPr/>
        </p:nvSpPr>
        <p:spPr>
          <a:xfrm>
            <a:off x="5148469" y="4142171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en-CA" sz="2400" dirty="0"/>
              <a:t> should be a </a:t>
            </a:r>
            <a:r>
              <a:rPr lang="en-CA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84C6B-DDAF-3FBA-3A36-8E58A1C95E7F}"/>
              </a:ext>
            </a:extLst>
          </p:cNvPr>
          <p:cNvSpPr txBox="1"/>
          <p:nvPr/>
        </p:nvSpPr>
        <p:spPr>
          <a:xfrm>
            <a:off x="9261212" y="3772839"/>
            <a:ext cx="2571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Function returns</a:t>
            </a:r>
            <a:br>
              <a:rPr lang="en-CA" sz="2400" dirty="0"/>
            </a:br>
            <a:r>
              <a:rPr lang="en-CA" sz="2400" dirty="0"/>
              <a:t>a </a:t>
            </a:r>
            <a:r>
              <a:rPr lang="en-CA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11228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Refactor the Hello World program as a function</a:t>
            </a:r>
          </a:p>
          <a:p>
            <a:r>
              <a:rPr lang="en-CA" dirty="0"/>
              <a:t>Rewrite the command-line arguments as function parameters</a:t>
            </a:r>
          </a:p>
          <a:p>
            <a:pPr lvl="1"/>
            <a:r>
              <a:rPr lang="en-CA" dirty="0"/>
              <a:t>Use Python type hints</a:t>
            </a:r>
          </a:p>
          <a:p>
            <a:r>
              <a:rPr lang="en-CA" dirty="0"/>
              <a:t>Write a docstring for the function</a:t>
            </a:r>
          </a:p>
          <a:p>
            <a:r>
              <a:rPr lang="en-CA" dirty="0"/>
              <a:t>Call the Hello World function based on the parsed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1C8C-4333-D4DA-0A39-2070E2D3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Sphinx documentation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5E19-B8B6-9826-A458-F757763A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most common web-based / online documentation generator for Python projects</a:t>
            </a:r>
          </a:p>
          <a:p>
            <a:r>
              <a:rPr lang="en-CA" dirty="0"/>
              <a:t>Parses your docstrings and other indicated text files</a:t>
            </a:r>
          </a:p>
          <a:p>
            <a:r>
              <a:rPr lang="en-CA" dirty="0"/>
              <a:t>Compiles into HTML files</a:t>
            </a:r>
          </a:p>
          <a:p>
            <a:pPr lvl="1"/>
            <a:r>
              <a:rPr lang="en-CA" dirty="0"/>
              <a:t>Easier to read and browse</a:t>
            </a:r>
          </a:p>
          <a:p>
            <a:pPr lvl="1"/>
            <a:r>
              <a:rPr lang="en-CA" dirty="0"/>
              <a:t>Easier to share online (or on an internal site) with your users</a:t>
            </a:r>
          </a:p>
          <a:p>
            <a:r>
              <a:rPr lang="en-CA" dirty="0"/>
              <a:t>Requires a moderate amount of setup to get started</a:t>
            </a:r>
          </a:p>
          <a:p>
            <a:pPr lvl="1"/>
            <a:r>
              <a:rPr lang="en-CA" dirty="0"/>
              <a:t>Example at </a:t>
            </a:r>
            <a:r>
              <a:rPr lang="en-CA" dirty="0">
                <a:hlinkClick r:id="rId2"/>
              </a:rPr>
              <a:t>https://github.com/dtxe/UTDSI_202401_building_software/tree/main/lessons/2%20-%20Documentation%20and%20errors/sphinx-example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745B-9A3F-0D81-8338-777B5F2D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DF39A-B620-7C0A-4685-11BE9A912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62199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sphinx, </a:t>
            </a:r>
            <a:r>
              <a:rPr lang="en-CA" dirty="0" err="1"/>
              <a:t>numpydoc</a:t>
            </a:r>
            <a:r>
              <a:rPr lang="en-CA" dirty="0"/>
              <a:t>, and </a:t>
            </a:r>
            <a:r>
              <a:rPr lang="en-CA" dirty="0" err="1"/>
              <a:t>myst</a:t>
            </a:r>
            <a:r>
              <a:rPr lang="en-CA" dirty="0"/>
              <a:t>-parser (markdown parser)</a:t>
            </a:r>
          </a:p>
          <a:p>
            <a:r>
              <a:rPr lang="en-CA" dirty="0"/>
              <a:t>Copy and paste sphinx configuration and index files</a:t>
            </a:r>
          </a:p>
          <a:p>
            <a:r>
              <a:rPr lang="en-CA" dirty="0"/>
              <a:t>Generate documentation for your GitHub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920-FAC0-2425-37FB-CE0478AD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</a:t>
            </a:r>
            <a:r>
              <a:rPr lang="en-CA" b="0" dirty="0">
                <a:latin typeface="+mn-lt"/>
              </a:rPr>
              <a:t>Refactor your GitHub API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439A-0D9E-4F25-873F-3397C457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Which function parameters are needed?</a:t>
            </a:r>
          </a:p>
          <a:p>
            <a:r>
              <a:rPr lang="en-CA" dirty="0"/>
              <a:t>Write a docstring for the function in the </a:t>
            </a:r>
            <a:r>
              <a:rPr lang="en-CA" dirty="0" err="1"/>
              <a:t>numpy</a:t>
            </a:r>
            <a:r>
              <a:rPr lang="en-CA" dirty="0"/>
              <a:t>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EBB0E-D2B3-6166-45C3-4C3D68C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7ECA2-9CE3-60F2-2122-B43F29566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Documentation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34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B0EA-954E-CFCF-7034-8E15113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Previously at the DSI…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00C2-8E9E-E4CB-4B5F-E5851E02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  <a:p>
            <a:pPr lvl="1"/>
            <a:r>
              <a:rPr lang="en-CA" dirty="0"/>
              <a:t>Configuration files make your use of programs documented and repeatable</a:t>
            </a:r>
          </a:p>
          <a:p>
            <a:pPr lvl="1"/>
            <a:r>
              <a:rPr lang="en-CA" dirty="0"/>
              <a:t>Writing configuration files in YAML</a:t>
            </a:r>
          </a:p>
          <a:p>
            <a:pPr lvl="1"/>
            <a:r>
              <a:rPr lang="en-CA" dirty="0"/>
              <a:t>Loading YAML configuration files into Python</a:t>
            </a:r>
          </a:p>
          <a:p>
            <a:r>
              <a:rPr lang="en-CA" dirty="0"/>
              <a:t>Application Programming Interfaces</a:t>
            </a:r>
          </a:p>
          <a:p>
            <a:pPr lvl="1"/>
            <a:r>
              <a:rPr lang="en-CA" dirty="0"/>
              <a:t>Programs using programs</a:t>
            </a:r>
          </a:p>
          <a:p>
            <a:pPr lvl="1"/>
            <a:r>
              <a:rPr lang="en-CA" dirty="0"/>
              <a:t>REST is the quasi-standard for Web APIs</a:t>
            </a:r>
          </a:p>
          <a:p>
            <a:pPr lvl="1"/>
            <a:r>
              <a:rPr lang="en-CA" dirty="0"/>
              <a:t>Using Python requests to retrieve data from GitHub programmatically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85C9-2500-40B6-E70E-F2E8CCD7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07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1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in software teams using GitHub features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57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5439-43E8-7ABE-DA0C-04C37CE9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EBF0-C1BB-24F6-FED4-917D2582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Two main types of errors in Python:</a:t>
            </a:r>
          </a:p>
          <a:p>
            <a:pPr lvl="1"/>
            <a:r>
              <a:rPr lang="en-CA" dirty="0"/>
              <a:t>Syntax Error: code that is not understandable (e.g. not valid Python statements)</a:t>
            </a:r>
          </a:p>
          <a:p>
            <a:pPr lvl="1"/>
            <a:r>
              <a:rPr lang="en-CA" dirty="0"/>
              <a:t>Exceptions: code that is syntactically correct, but cannot be executed</a:t>
            </a:r>
          </a:p>
          <a:p>
            <a:r>
              <a:rPr lang="en-CA" dirty="0"/>
              <a:t>When Python executes code that results in an error, </a:t>
            </a:r>
            <a:br>
              <a:rPr lang="en-CA" dirty="0"/>
            </a:br>
            <a:r>
              <a:rPr lang="en-CA" dirty="0"/>
              <a:t>it </a:t>
            </a:r>
            <a:r>
              <a:rPr lang="en-CA" b="1" dirty="0"/>
              <a:t>raises</a:t>
            </a:r>
            <a:r>
              <a:rPr lang="en-CA" dirty="0"/>
              <a:t> an </a:t>
            </a:r>
            <a:r>
              <a:rPr lang="en-CA" b="1" dirty="0"/>
              <a:t>Exception</a:t>
            </a:r>
            <a:endParaRPr lang="en-CA" dirty="0"/>
          </a:p>
          <a:p>
            <a:r>
              <a:rPr lang="en-CA" dirty="0"/>
              <a:t>If not </a:t>
            </a:r>
            <a:r>
              <a:rPr lang="en-CA" b="1" dirty="0"/>
              <a:t>handled</a:t>
            </a:r>
            <a:r>
              <a:rPr lang="en-CA" dirty="0"/>
              <a:t>, exceptions will cause Python to stop executing your code and quit</a:t>
            </a:r>
          </a:p>
          <a:p>
            <a:pPr lvl="1"/>
            <a:r>
              <a:rPr lang="en-CA" dirty="0"/>
              <a:t>In Python notebooks like </a:t>
            </a:r>
            <a:r>
              <a:rPr lang="en-CA" dirty="0" err="1"/>
              <a:t>colab</a:t>
            </a:r>
            <a:r>
              <a:rPr lang="en-CA" dirty="0"/>
              <a:t>, it will stop executing code, but it won’t close your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31E46-4609-60DD-8680-20E866D2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7CF82-ACF1-918E-A256-A93B68D56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264787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664-C84C-42F9-01D9-5F468713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errors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0B5D-80D0-959A-5712-BF82A521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Syntax Errors: usually easy-to-fix issue with the code</a:t>
            </a:r>
          </a:p>
          <a:p>
            <a:endParaRPr lang="en-CA" dirty="0"/>
          </a:p>
          <a:p>
            <a:r>
              <a:rPr lang="en-CA" dirty="0"/>
              <a:t>Exceptions:</a:t>
            </a:r>
          </a:p>
          <a:p>
            <a:pPr lvl="1"/>
            <a:r>
              <a:rPr lang="en-CA" dirty="0"/>
              <a:t>Can be a coding error or an error external to the program (e.g. network issues)</a:t>
            </a:r>
          </a:p>
          <a:p>
            <a:pPr lvl="1"/>
            <a:r>
              <a:rPr lang="en-CA" dirty="0"/>
              <a:t>Usually caused by a </a:t>
            </a:r>
            <a:r>
              <a:rPr lang="en-CA" b="1" dirty="0"/>
              <a:t>combination of / an interaction </a:t>
            </a:r>
            <a:r>
              <a:rPr lang="en-CA" dirty="0"/>
              <a:t>between the code and some external factors</a:t>
            </a:r>
          </a:p>
          <a:p>
            <a:pPr lvl="1"/>
            <a:r>
              <a:rPr lang="en-CA" dirty="0"/>
              <a:t>e.g. The file specified by the user doesn’t exist, but your program wasn’t coded to check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899BE-6B6F-8DCC-66E5-1F8C0A9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9FBE6-7D77-304E-59BE-DCD871583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178655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5AA-38F2-9478-0A05-62239C45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Exception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A592-528D-7756-94AB-C49CFBC0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382"/>
          </a:xfrm>
        </p:spPr>
        <p:txBody>
          <a:bodyPr/>
          <a:lstStyle/>
          <a:p>
            <a:r>
              <a:rPr lang="en-CA" dirty="0"/>
              <a:t>Contains information about the nature of the Exception</a:t>
            </a:r>
          </a:p>
          <a:p>
            <a:pPr lvl="1"/>
            <a:r>
              <a:rPr lang="en-CA" dirty="0"/>
              <a:t>e.g. </a:t>
            </a:r>
            <a:r>
              <a:rPr lang="en-CA" dirty="0" err="1"/>
              <a:t>ValueError</a:t>
            </a:r>
            <a:r>
              <a:rPr lang="en-CA" dirty="0"/>
              <a:t>, </a:t>
            </a:r>
            <a:r>
              <a:rPr lang="en-CA" dirty="0" err="1"/>
              <a:t>NameError</a:t>
            </a:r>
            <a:r>
              <a:rPr lang="en-CA" dirty="0"/>
              <a:t>, </a:t>
            </a:r>
            <a:r>
              <a:rPr lang="en-CA" dirty="0" err="1"/>
              <a:t>TypeError</a:t>
            </a:r>
            <a:r>
              <a:rPr lang="en-CA" dirty="0"/>
              <a:t>, </a:t>
            </a:r>
            <a:r>
              <a:rPr lang="en-CA" dirty="0" err="1"/>
              <a:t>ZeroDivisionError</a:t>
            </a:r>
            <a:endParaRPr lang="en-CA" dirty="0"/>
          </a:p>
          <a:p>
            <a:r>
              <a:rPr lang="en-CA" dirty="0"/>
              <a:t>Contains the line of code that caused the error</a:t>
            </a:r>
          </a:p>
          <a:p>
            <a:r>
              <a:rPr lang="en-CA" dirty="0"/>
              <a:t>Contains the context where the exception was raised</a:t>
            </a:r>
          </a:p>
          <a:p>
            <a:pPr lvl="1"/>
            <a:r>
              <a:rPr lang="en-CA" dirty="0"/>
              <a:t>Also called the stack traceback</a:t>
            </a:r>
          </a:p>
          <a:p>
            <a:pPr lvl="1"/>
            <a:r>
              <a:rPr lang="en-CA" dirty="0"/>
              <a:t>List of function calls that led to the current error</a:t>
            </a:r>
          </a:p>
          <a:p>
            <a:r>
              <a:rPr lang="en-CA" b="1" dirty="0"/>
              <a:t>This info is useful to a programmer, but maybe not to a user</a:t>
            </a:r>
          </a:p>
          <a:p>
            <a:pPr lvl="1"/>
            <a:r>
              <a:rPr lang="en-CA" b="1" dirty="0"/>
              <a:t>Recall:</a:t>
            </a:r>
            <a:r>
              <a:rPr lang="en-CA" dirty="0"/>
              <a:t> user more about how to use it rather than how it works inside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345C-FFFC-6ED4-788D-1796098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47C5-910E-136D-C103-23841EEF9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29473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A8C6-31B0-569C-2FE2-86129B56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try/except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7F22-9CE8-EB9C-0735-EE1CD36C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24"/>
            <a:ext cx="10515600" cy="4667248"/>
          </a:xfrm>
        </p:spPr>
        <p:txBody>
          <a:bodyPr/>
          <a:lstStyle/>
          <a:p>
            <a:r>
              <a:rPr lang="en-CA" dirty="0"/>
              <a:t>Allows your code to </a:t>
            </a:r>
            <a:r>
              <a:rPr lang="en-CA" b="1" dirty="0"/>
              <a:t>handle</a:t>
            </a:r>
            <a:r>
              <a:rPr lang="en-CA" dirty="0"/>
              <a:t> an error without stopping code execution</a:t>
            </a:r>
          </a:p>
          <a:p>
            <a:r>
              <a:rPr lang="en-CA" dirty="0"/>
              <a:t>Some possibilities:</a:t>
            </a:r>
          </a:p>
          <a:p>
            <a:pPr lvl="1"/>
            <a:r>
              <a:rPr lang="en-CA" dirty="0"/>
              <a:t>Raise a modified Exception with more helpful error messages</a:t>
            </a:r>
          </a:p>
          <a:p>
            <a:pPr lvl="2"/>
            <a:r>
              <a:rPr lang="en-CA" i="1" dirty="0"/>
              <a:t>Recall:</a:t>
            </a:r>
            <a:r>
              <a:rPr lang="en-CA" dirty="0"/>
              <a:t> Error info is useful to a programmer, but maybe not to a user</a:t>
            </a:r>
          </a:p>
          <a:p>
            <a:pPr lvl="1"/>
            <a:r>
              <a:rPr lang="en-CA" dirty="0"/>
              <a:t>Diagnose and try to fix the error</a:t>
            </a:r>
          </a:p>
          <a:p>
            <a:pPr lvl="2"/>
            <a:r>
              <a:rPr lang="en-CA" dirty="0"/>
              <a:t>Cannot reach primary API server, let’s try the secondary one</a:t>
            </a:r>
          </a:p>
          <a:p>
            <a:pPr lvl="1"/>
            <a:r>
              <a:rPr lang="en-CA" dirty="0"/>
              <a:t>Ignore/log the error and move on</a:t>
            </a:r>
          </a:p>
          <a:p>
            <a:pPr lvl="2"/>
            <a:r>
              <a:rPr lang="en-CA" dirty="0"/>
              <a:t>Processing a batch of files in a loop: move onto the next file and alert the user at the end which files didn’t work</a:t>
            </a:r>
          </a:p>
          <a:p>
            <a:pPr lvl="2"/>
            <a:r>
              <a:rPr lang="en-CA" dirty="0"/>
              <a:t>Be careful of </a:t>
            </a:r>
            <a:r>
              <a:rPr lang="en-CA" b="1" dirty="0"/>
              <a:t>failing silently</a:t>
            </a:r>
            <a:r>
              <a:rPr lang="en-CA" dirty="0"/>
              <a:t>: undetected errors are problematic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77832-D48B-E4BE-DCA8-C521537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01C4-EF68-7B24-4D1E-85B3F959B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26945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Handle a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ValueError</a:t>
            </a:r>
            <a:r>
              <a:rPr lang="en-CA" dirty="0"/>
              <a:t> when converting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</a:t>
            </a:r>
            <a:r>
              <a:rPr lang="en-CA" dirty="0"/>
              <a:t> to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</a:p>
          <a:p>
            <a:pPr lvl="1"/>
            <a:r>
              <a:rPr lang="en-CA" dirty="0"/>
              <a:t>Add a note using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e.add_note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r>
              <a:rPr lang="en-CA" dirty="0"/>
              <a:t>Handle a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ConnectionError</a:t>
            </a:r>
            <a:r>
              <a:rPr lang="en-CA" dirty="0"/>
              <a:t> from the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requests</a:t>
            </a:r>
            <a:r>
              <a:rPr lang="en-CA" dirty="0"/>
              <a:t> library</a:t>
            </a:r>
          </a:p>
          <a:p>
            <a:pPr lvl="1"/>
            <a:r>
              <a:rPr lang="en-CA" dirty="0"/>
              <a:t>Refer to requests documentation about types of Exceptions raised</a:t>
            </a:r>
          </a:p>
          <a:p>
            <a:pPr lvl="1"/>
            <a:r>
              <a:rPr lang="en-CA" dirty="0"/>
              <a:t>Try to connect to a backup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3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98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B3C1-5CA9-DAB1-7553-439000C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Defensive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7C8A-9B82-D684-A1D3-8CE8E70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Mistakes will happen. Guard against mistakes.</a:t>
            </a:r>
          </a:p>
          <a:p>
            <a:r>
              <a:rPr lang="en-US" dirty="0"/>
              <a:t>Your code can raise errors when it detects a problem.</a:t>
            </a:r>
          </a:p>
          <a:p>
            <a:r>
              <a:rPr lang="en-US" dirty="0"/>
              <a:t>We can add user-defined error messages to indicate the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B8134-C1AE-0172-9159-ED3435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03B50-A5EE-A2BA-6710-A99096486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260055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1A63-777E-BC9D-3E85-D1A92893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your own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DD90-414B-AEB3-93CD-6E08BDE7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raise</a:t>
            </a:r>
            <a:r>
              <a:rPr lang="en-CA" dirty="0"/>
              <a:t> keyword along with an Exception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08B01-BF80-9654-5E7A-A87AE37A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814-E23A-5A95-CE31-46B00ECE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5AB6A-9A36-D391-FFA0-ADCFDC88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1311"/>
            <a:ext cx="9971011" cy="22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6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in software teams using GitHub features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44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1A63-777E-BC9D-3E85-D1A92893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your own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08B01-BF80-9654-5E7A-A87AE37A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814-E23A-5A95-CE31-46B00ECE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5AB6A-9A36-D391-FFA0-ADCFDC88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31565" cy="1298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E3302-26A8-D5B3-38BA-FB553127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9940"/>
            <a:ext cx="939213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46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8A73-C736-77A5-82EF-B8B4FA5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useful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63D6-530D-FCEC-EF37-98B4F4BB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83765"/>
          </a:xfrm>
        </p:spPr>
        <p:txBody>
          <a:bodyPr>
            <a:normAutofit/>
          </a:bodyPr>
          <a:lstStyle/>
          <a:p>
            <a:r>
              <a:rPr lang="en-US" dirty="0"/>
              <a:t>Be specific, clear, concise, and actionable</a:t>
            </a:r>
          </a:p>
          <a:p>
            <a:pPr lvl="1"/>
            <a:r>
              <a:rPr lang="en-US" b="1" dirty="0"/>
              <a:t>Not specific</a:t>
            </a:r>
            <a:r>
              <a:rPr lang="en-US" dirty="0"/>
              <a:t>: “Error” </a:t>
            </a:r>
          </a:p>
          <a:p>
            <a:pPr lvl="1"/>
            <a:r>
              <a:rPr lang="en-US" b="1" dirty="0"/>
              <a:t>Better, but still not specific</a:t>
            </a:r>
            <a:r>
              <a:rPr lang="en-US" dirty="0"/>
              <a:t>: “</a:t>
            </a:r>
            <a:r>
              <a:rPr lang="en-US" dirty="0" err="1"/>
              <a:t>ValueError</a:t>
            </a:r>
            <a:r>
              <a:rPr lang="en-US" dirty="0"/>
              <a:t>” </a:t>
            </a:r>
          </a:p>
          <a:p>
            <a:pPr lvl="1"/>
            <a:r>
              <a:rPr lang="en-US" b="1" dirty="0"/>
              <a:t>Great</a:t>
            </a:r>
            <a:r>
              <a:rPr lang="en-US" dirty="0"/>
              <a:t>: “</a:t>
            </a:r>
            <a:r>
              <a:rPr lang="en-US" dirty="0" err="1"/>
              <a:t>ValueError</a:t>
            </a:r>
            <a:r>
              <a:rPr lang="en-US" dirty="0"/>
              <a:t>: got 52.1 (float) but expected an integer”</a:t>
            </a:r>
          </a:p>
          <a:p>
            <a:r>
              <a:rPr lang="en-US" dirty="0"/>
              <a:t>Write for your audience’s level of understanding.</a:t>
            </a:r>
          </a:p>
          <a:p>
            <a:pPr lvl="1"/>
            <a:r>
              <a:rPr lang="en-US" dirty="0"/>
              <a:t>“Authorization error: credentials have expired” vs. “HTTPError_401”</a:t>
            </a:r>
          </a:p>
          <a:p>
            <a:r>
              <a:rPr lang="en-US" dirty="0"/>
              <a:t>Use consistent vocabulary within projects and organizations</a:t>
            </a:r>
          </a:p>
          <a:p>
            <a:pPr lvl="1"/>
            <a:r>
              <a:rPr lang="en-US" dirty="0"/>
              <a:t>Is a “Loading Error” the same as a “File not found” error?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7290-D0BB-10FE-A268-A74E67B3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05160-F7C3-9065-D922-2189155365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274737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8A73-C736-77A5-82EF-B8B4FA5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useful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63D6-530D-FCEC-EF37-98B4F4BB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83765"/>
          </a:xfrm>
        </p:spPr>
        <p:txBody>
          <a:bodyPr>
            <a:normAutofit/>
          </a:bodyPr>
          <a:lstStyle/>
          <a:p>
            <a:r>
              <a:rPr lang="en-US" dirty="0"/>
              <a:t>Don’t blame the user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OSError</a:t>
            </a:r>
            <a:r>
              <a:rPr lang="en-US" dirty="0"/>
              <a:t>: data.txt not found” is better than “</a:t>
            </a:r>
            <a:r>
              <a:rPr lang="en-US" dirty="0" err="1"/>
              <a:t>UserError</a:t>
            </a:r>
            <a:r>
              <a:rPr lang="en-US" dirty="0"/>
              <a:t>: Your path is wrong”</a:t>
            </a:r>
          </a:p>
          <a:p>
            <a:r>
              <a:rPr lang="en-US" dirty="0"/>
              <a:t>Avoid catastrophe words</a:t>
            </a:r>
          </a:p>
          <a:p>
            <a:pPr lvl="1"/>
            <a:r>
              <a:rPr lang="en-US" dirty="0"/>
              <a:t>“fatal”, “illegal”, “danger”, “aborted” may make users worry unnecessarily about device or data damage</a:t>
            </a:r>
          </a:p>
          <a:p>
            <a:r>
              <a:rPr lang="en-US" dirty="0"/>
              <a:t>Avoid jokes and cutesy language</a:t>
            </a:r>
          </a:p>
          <a:p>
            <a:pPr lvl="1"/>
            <a:r>
              <a:rPr lang="en-US" b="1" dirty="0"/>
              <a:t>Don’t do this</a:t>
            </a:r>
            <a:r>
              <a:rPr lang="en-US" dirty="0"/>
              <a:t>: “Oopsie-daisy! Looks like the value you provided wasn’t an integer! Why don’t you try again pal!”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7290-D0BB-10FE-A268-A74E67B3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05160-F7C3-9065-D922-2189155365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319103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5DB6CB-9F31-CCCA-B369-D1637D9C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29" y="1523794"/>
            <a:ext cx="6031118" cy="2554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C2C45-11B3-1E50-8A78-11BAE58B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91E4-18D1-F0D0-747A-59F514A1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Short-hand way of raising an error if a statement is false</a:t>
            </a:r>
          </a:p>
          <a:p>
            <a:r>
              <a:rPr lang="en-US" dirty="0"/>
              <a:t>Useful for checking the consistency of your program state</a:t>
            </a:r>
          </a:p>
          <a:p>
            <a:pPr lvl="1"/>
            <a:r>
              <a:rPr lang="en-US" dirty="0"/>
              <a:t>guard against programming error</a:t>
            </a:r>
          </a:p>
          <a:p>
            <a:pPr lvl="1"/>
            <a:r>
              <a:rPr lang="en-US" dirty="0"/>
              <a:t>a form of documenting your code and thought process</a:t>
            </a:r>
          </a:p>
          <a:p>
            <a:r>
              <a:rPr lang="en-US" dirty="0"/>
              <a:t>Use for conditions that should </a:t>
            </a:r>
            <a:r>
              <a:rPr lang="en-US" b="1" dirty="0"/>
              <a:t>never</a:t>
            </a:r>
            <a:r>
              <a:rPr lang="en-US" dirty="0"/>
              <a:t> be true (invariant)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B6240-B926-9490-6976-63E2D5E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4134D-8936-E027-F7EF-426067A24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1C864-C23F-B223-2FBF-9749C40C4EF6}"/>
              </a:ext>
            </a:extLst>
          </p:cNvPr>
          <p:cNvSpPr txBox="1"/>
          <p:nvPr/>
        </p:nvSpPr>
        <p:spPr>
          <a:xfrm>
            <a:off x="7613374" y="4949686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this is false, something is very wrong in our code!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2E7BE5-B390-234D-49AD-3EFA54EB7BAF}"/>
              </a:ext>
            </a:extLst>
          </p:cNvPr>
          <p:cNvSpPr/>
          <p:nvPr/>
        </p:nvSpPr>
        <p:spPr>
          <a:xfrm rot="19779705" flipH="1">
            <a:off x="7017026" y="4191289"/>
            <a:ext cx="596348" cy="963810"/>
          </a:xfrm>
          <a:custGeom>
            <a:avLst/>
            <a:gdLst>
              <a:gd name="connsiteX0" fmla="*/ 407504 w 700910"/>
              <a:gd name="connsiteY0" fmla="*/ 1282148 h 1282148"/>
              <a:gd name="connsiteX1" fmla="*/ 685800 w 700910"/>
              <a:gd name="connsiteY1" fmla="*/ 616226 h 1282148"/>
              <a:gd name="connsiteX2" fmla="*/ 0 w 700910"/>
              <a:gd name="connsiteY2" fmla="*/ 0 h 12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910" h="1282148">
                <a:moveTo>
                  <a:pt x="407504" y="1282148"/>
                </a:moveTo>
                <a:cubicBezTo>
                  <a:pt x="580610" y="1056032"/>
                  <a:pt x="753717" y="829917"/>
                  <a:pt x="685800" y="616226"/>
                </a:cubicBezTo>
                <a:cubicBezTo>
                  <a:pt x="617883" y="402535"/>
                  <a:pt x="308941" y="201267"/>
                  <a:pt x="0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98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0F7-E92D-73D8-904D-88CE39A8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</a:t>
            </a:r>
            <a:r>
              <a:rPr lang="en-CA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raise</a:t>
            </a:r>
            <a:r>
              <a:rPr lang="en-CA" dirty="0"/>
              <a:t> vs </a:t>
            </a:r>
            <a:r>
              <a:rPr lang="en-CA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0A88-0B18-5892-4987-935ED3FC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raise</a:t>
            </a:r>
          </a:p>
          <a:p>
            <a:r>
              <a:rPr lang="en-CA" dirty="0"/>
              <a:t>Use for most things (e.g. input validation, failed operations)</a:t>
            </a:r>
          </a:p>
          <a:p>
            <a:r>
              <a:rPr lang="en-CA" dirty="0"/>
              <a:t>Exception types (</a:t>
            </a:r>
            <a:r>
              <a:rPr lang="en-CA" dirty="0" err="1"/>
              <a:t>ValueError</a:t>
            </a:r>
            <a:r>
              <a:rPr lang="en-CA" dirty="0"/>
              <a:t>, etc.) provide detailed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664D-1680-0CF3-D7D1-1451AB5C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0D601-809A-7AF7-4BCA-008EC5833E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  <a:p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E854D8-6069-AC73-CC11-5B0C762D7B14}"/>
              </a:ext>
            </a:extLst>
          </p:cNvPr>
          <p:cNvSpPr txBox="1">
            <a:spLocks/>
          </p:cNvSpPr>
          <p:nvPr/>
        </p:nvSpPr>
        <p:spPr>
          <a:xfrm>
            <a:off x="6536635" y="182562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assert</a:t>
            </a:r>
          </a:p>
          <a:p>
            <a:r>
              <a:rPr lang="en-CA" dirty="0"/>
              <a:t>Use to detect invariants – things that should </a:t>
            </a:r>
            <a:r>
              <a:rPr lang="en-CA" i="1" dirty="0"/>
              <a:t>never happen</a:t>
            </a:r>
            <a:endParaRPr lang="en-CA" dirty="0"/>
          </a:p>
          <a:p>
            <a:r>
              <a:rPr lang="en-CA" dirty="0"/>
              <a:t>Always raises an </a:t>
            </a:r>
            <a:r>
              <a:rPr lang="en-CA" dirty="0" err="1"/>
              <a:t>AssertionError</a:t>
            </a:r>
            <a:r>
              <a:rPr lang="en-CA" dirty="0"/>
              <a:t> with an optional message</a:t>
            </a:r>
          </a:p>
          <a:p>
            <a:r>
              <a:rPr lang="en-CA" dirty="0"/>
              <a:t>Helps catch coding mistakes and annotate programmer’s inner mindset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777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26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5FD1-D1CF-1B9D-1BF9-572C1A8B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Python logging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2C70-E518-E7B2-058E-DA11A2E4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all detectable issues are full-blown errors</a:t>
            </a:r>
          </a:p>
          <a:p>
            <a:r>
              <a:rPr lang="en-CA" dirty="0"/>
              <a:t>Python’s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logging</a:t>
            </a:r>
            <a:r>
              <a:rPr lang="en-CA" dirty="0"/>
              <a:t> library allows for more nuanced messages of different severity levels</a:t>
            </a:r>
          </a:p>
          <a:p>
            <a:pPr lvl="1"/>
            <a:r>
              <a:rPr lang="en-CA" dirty="0"/>
              <a:t>DEBUG: very detailed information used to diagnose outputs</a:t>
            </a:r>
          </a:p>
          <a:p>
            <a:pPr lvl="1"/>
            <a:r>
              <a:rPr lang="en-CA" dirty="0"/>
              <a:t>INFO: confirmation messages</a:t>
            </a:r>
          </a:p>
          <a:p>
            <a:pPr lvl="1"/>
            <a:r>
              <a:rPr lang="en-CA" dirty="0"/>
              <a:t>WARNING: possible unexpected result or scenario, but code can continue</a:t>
            </a:r>
          </a:p>
          <a:p>
            <a:pPr lvl="1"/>
            <a:r>
              <a:rPr lang="en-CA" dirty="0"/>
              <a:t>ERROR: the program cannot continue, but no “permanent damage”</a:t>
            </a:r>
          </a:p>
          <a:p>
            <a:pPr lvl="1"/>
            <a:r>
              <a:rPr lang="en-CA" dirty="0"/>
              <a:t>CRITICAL: potential loss of data, security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098E6-D01E-83D4-9F75-27145F82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169C7-B187-3433-9735-F720BD158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4028843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7CFA-1FB3-70CB-66AC-D7151DB9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Python logging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9CA4-54AB-BD66-BFAE-B72863C0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1852" cy="4351338"/>
          </a:xfrm>
        </p:spPr>
        <p:txBody>
          <a:bodyPr/>
          <a:lstStyle/>
          <a:p>
            <a:r>
              <a:rPr lang="en-CA" dirty="0"/>
              <a:t>Allows the user to specify which level of messages they want to see at any given time</a:t>
            </a:r>
          </a:p>
          <a:p>
            <a:r>
              <a:rPr lang="en-CA" dirty="0"/>
              <a:t>Logging levels always include messages of higher severity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D8A8-C83A-7E6B-04E4-BE6952D3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D2F64-4326-6B7C-D83C-E83C0CFF3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  <p:pic>
        <p:nvPicPr>
          <p:cNvPr id="6" name="Google Shape;156;p29">
            <a:extLst>
              <a:ext uri="{FF2B5EF4-FFF2-40B4-BE49-F238E27FC236}">
                <a16:creationId xmlns:a16="http://schemas.microsoft.com/office/drawing/2014/main" id="{8E13FF27-668A-1A36-69C3-BE4C662F90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60844" y="1825625"/>
            <a:ext cx="6671100" cy="39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99B7AA-4A45-A32F-C860-313D3CAD4084}"/>
              </a:ext>
            </a:extLst>
          </p:cNvPr>
          <p:cNvSpPr/>
          <p:nvPr/>
        </p:nvSpPr>
        <p:spPr>
          <a:xfrm>
            <a:off x="7653130" y="2445026"/>
            <a:ext cx="1441174" cy="3578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039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Demonstrate the logging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Handling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6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49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416A-1566-21CC-8342-66CC57F5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4E94-88EA-2A6B-EFC2-BA32FE89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Write in the chat: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How you’ll use one thing you’ve learned so far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One thing you’re struggling with / wish the course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9BEC-1765-EB1C-D1B6-8392F99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B2641-E6FC-C491-7CCA-67B8EB015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399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707-0668-97FE-EA43-7FDAD7A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9AD5-10D6-27D8-D7D8-14C27943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Given a function, I can write API documentation</a:t>
            </a:r>
          </a:p>
          <a:p>
            <a:r>
              <a:rPr lang="en-CA" dirty="0"/>
              <a:t>Given documentation, I can write Python class and function headers described by that documentation</a:t>
            </a:r>
          </a:p>
          <a:p>
            <a:r>
              <a:rPr lang="en-CA" dirty="0"/>
              <a:t>I can interpret a Python error message</a:t>
            </a:r>
          </a:p>
          <a:p>
            <a:r>
              <a:rPr lang="en-CA" dirty="0"/>
              <a:t>I can catch and handle errors using try/except</a:t>
            </a:r>
          </a:p>
          <a:p>
            <a:r>
              <a:rPr lang="en-CA" dirty="0"/>
              <a:t>I can write helpful error messages</a:t>
            </a:r>
          </a:p>
          <a:p>
            <a:r>
              <a:rPr lang="en-CA" dirty="0"/>
              <a:t>I can use the Python logging library to control output from my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E632-10FD-41D3-0FEB-03AD3A1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71A2-D272-4F63-8215-8836A9FD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98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Exercise +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error handling and logging to your GitHub API code from lesson 1</a:t>
            </a:r>
          </a:p>
          <a:p>
            <a:pPr lvl="1"/>
            <a:r>
              <a:rPr lang="en-CA" dirty="0"/>
              <a:t>Write useful error messages</a:t>
            </a:r>
          </a:p>
          <a:p>
            <a:pPr lvl="1"/>
            <a:r>
              <a:rPr lang="en-CA" dirty="0"/>
              <a:t>Use try/catch</a:t>
            </a:r>
          </a:p>
          <a:p>
            <a:pPr lvl="1"/>
            <a:r>
              <a:rPr lang="en-CA" dirty="0"/>
              <a:t>Validate inputs</a:t>
            </a:r>
          </a:p>
          <a:p>
            <a:pPr lvl="1"/>
            <a:r>
              <a:rPr lang="en-CA" dirty="0"/>
              <a:t>Consider where DEBUG, INFO, and WARNING messages might be useful</a:t>
            </a:r>
          </a:p>
          <a:p>
            <a:pPr lvl="1"/>
            <a:endParaRPr lang="en-CA" dirty="0"/>
          </a:p>
          <a:p>
            <a:r>
              <a:rPr lang="en-CA" dirty="0"/>
              <a:t>Commit and push your changes to the same repository from Lesson 1</a:t>
            </a:r>
          </a:p>
          <a:p>
            <a:pPr lvl="1"/>
            <a:r>
              <a:rPr lang="en-CA" dirty="0"/>
              <a:t>If you haven’t already, submit here: </a:t>
            </a:r>
            <a:r>
              <a:rPr lang="en-CA" dirty="0">
                <a:hlinkClick r:id="rId2"/>
              </a:rPr>
              <a:t>https://uoft.me/dsi-1-bs-a1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1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6E15-C28E-1251-4379-BA64ACE5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D5EE-9587-F1B1-754C-941FBBF5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Research Software Engineering with Python by Damien Irving, Kate </a:t>
            </a:r>
            <a:r>
              <a:rPr lang="en-CA" dirty="0" err="1"/>
              <a:t>Hertweck</a:t>
            </a:r>
            <a:r>
              <a:rPr lang="en-CA" dirty="0"/>
              <a:t>, Luke Johnston, Joel </a:t>
            </a:r>
            <a:r>
              <a:rPr lang="en-CA" dirty="0" err="1"/>
              <a:t>Ostblom</a:t>
            </a:r>
            <a:r>
              <a:rPr lang="en-CA" dirty="0"/>
              <a:t>, Charlotte Wickham, and Greg Wilson (</a:t>
            </a:r>
            <a:r>
              <a:rPr lang="en-CA" dirty="0">
                <a:hlinkClick r:id="rId2"/>
              </a:rPr>
              <a:t>https://merely-useful.tech/py-rse/config.html</a:t>
            </a:r>
            <a:r>
              <a:rPr lang="en-CA" dirty="0"/>
              <a:t>)</a:t>
            </a:r>
          </a:p>
          <a:p>
            <a:r>
              <a:rPr lang="en-CA" dirty="0">
                <a:hlinkClick r:id="rId3"/>
              </a:rPr>
              <a:t>PEP 257 (python.org)</a:t>
            </a:r>
            <a:endParaRPr lang="en-CA" dirty="0"/>
          </a:p>
          <a:p>
            <a:r>
              <a:rPr lang="en-US" dirty="0">
                <a:hlinkClick r:id="rId4"/>
              </a:rPr>
              <a:t>Style guide — </a:t>
            </a:r>
            <a:r>
              <a:rPr lang="en-US" dirty="0" err="1">
                <a:hlinkClick r:id="rId4"/>
              </a:rPr>
              <a:t>numpydoc</a:t>
            </a:r>
            <a:r>
              <a:rPr lang="en-US" dirty="0">
                <a:hlinkClick r:id="rId4"/>
              </a:rPr>
              <a:t> v1.7.0rc0.dev0 Manual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1EAE-4885-26E8-665C-5C85E37C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FA232-6BCF-6AA5-5933-8DCF90091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9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58A-11F4-DE30-C0AD-5762187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5A1-37DB-D945-08B6-B8E2A0C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Zoom chat during class</a:t>
            </a:r>
          </a:p>
          <a:p>
            <a:pPr lvl="1"/>
            <a:r>
              <a:rPr lang="en-CA" dirty="0"/>
              <a:t>Feel free to post and answer questions at any time</a:t>
            </a:r>
          </a:p>
          <a:p>
            <a:pPr lvl="1"/>
            <a:r>
              <a:rPr lang="en-CA" dirty="0"/>
              <a:t>I will pause for questions occasionally, and review questions from the chat</a:t>
            </a:r>
          </a:p>
          <a:p>
            <a:r>
              <a:rPr lang="en-CA" dirty="0"/>
              <a:t>Pre- / Post-class office hours with Tong</a:t>
            </a:r>
          </a:p>
          <a:p>
            <a:r>
              <a:rPr lang="en-CA" dirty="0"/>
              <a:t>Email</a:t>
            </a:r>
          </a:p>
          <a:p>
            <a:pPr lvl="1"/>
            <a:r>
              <a:rPr lang="en-CA" dirty="0">
                <a:hlinkClick r:id="rId2"/>
              </a:rPr>
              <a:t>simeonm.wong@mail.utoronto.ca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tong.su@mail.utoronto.ca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F21-D314-F98A-30D3-A8F746F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45AD-7402-6C3E-D878-85EDD8A7D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1DE-EA51-B44C-75ED-B42576AE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D091-BCAA-4708-8062-ED1468D9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Outcomes-based learning</a:t>
            </a:r>
          </a:p>
          <a:p>
            <a:pPr lvl="1"/>
            <a:r>
              <a:rPr lang="en-CA" dirty="0"/>
              <a:t>&gt; 75% of course outcomes</a:t>
            </a:r>
          </a:p>
          <a:p>
            <a:r>
              <a:rPr lang="en-CA" dirty="0"/>
              <a:t>Assessed with both in-class exercises and summative project</a:t>
            </a:r>
          </a:p>
          <a:p>
            <a:r>
              <a:rPr lang="en-CA" dirty="0"/>
              <a:t>Summative project:</a:t>
            </a:r>
          </a:p>
          <a:p>
            <a:pPr lvl="1"/>
            <a:r>
              <a:rPr lang="en-CA" dirty="0"/>
              <a:t>The next 4 classes build on each other</a:t>
            </a:r>
          </a:p>
          <a:p>
            <a:pPr lvl="1"/>
            <a:r>
              <a:rPr lang="en-CA" dirty="0"/>
              <a:t>We will work on the summative project step-by-step through each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9C5CD-23E2-0CEF-0E30-9A8F5D18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D5E72-57F2-DBB6-BB7D-78D1B5CC0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4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C529-6A7B-3A5A-D70A-F0B9B5C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Carpentry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CCB8D-300A-FE0E-93A2-776CBC64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FDA4-84F0-73DE-2F7A-66B5BA0B1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CEAA9-6325-6581-A239-6EE992E4FA0C}"/>
              </a:ext>
            </a:extLst>
          </p:cNvPr>
          <p:cNvSpPr/>
          <p:nvPr/>
        </p:nvSpPr>
        <p:spPr>
          <a:xfrm>
            <a:off x="838198" y="2449323"/>
            <a:ext cx="4524215" cy="1232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Shell</a:t>
            </a:r>
            <a:r>
              <a:rPr lang="en-CA" dirty="0"/>
              <a:t>: interacting with computers via text; computer fundamentals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7F2A6-2CEA-AA2D-0956-8B1565230970}"/>
              </a:ext>
            </a:extLst>
          </p:cNvPr>
          <p:cNvSpPr/>
          <p:nvPr/>
        </p:nvSpPr>
        <p:spPr>
          <a:xfrm>
            <a:off x="838199" y="3848960"/>
            <a:ext cx="4524216" cy="1232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Intro to Python: </a:t>
            </a:r>
            <a:r>
              <a:rPr lang="en-CA" dirty="0"/>
              <a:t>computer science and programming fundamentals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A1695-4E75-0B40-FCD4-6B534F161169}"/>
              </a:ext>
            </a:extLst>
          </p:cNvPr>
          <p:cNvSpPr txBox="1"/>
          <p:nvPr/>
        </p:nvSpPr>
        <p:spPr>
          <a:xfrm>
            <a:off x="838198" y="1488000"/>
            <a:ext cx="4849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“These are the tools (e.g. hammer / drill) and this is how to hold it, turn it on, hammer a nail, drill a hole with it”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03585-E5A4-6C7E-50CA-54D9709333EC}"/>
              </a:ext>
            </a:extLst>
          </p:cNvPr>
          <p:cNvSpPr txBox="1"/>
          <p:nvPr/>
        </p:nvSpPr>
        <p:spPr>
          <a:xfrm>
            <a:off x="6504121" y="4343774"/>
            <a:ext cx="484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“Now let’s build a simple chair… and a simple table…”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D603E-0F5A-4D22-1E48-7F03406CDFEB}"/>
              </a:ext>
            </a:extLst>
          </p:cNvPr>
          <p:cNvSpPr/>
          <p:nvPr/>
        </p:nvSpPr>
        <p:spPr>
          <a:xfrm>
            <a:off x="3936568" y="5254965"/>
            <a:ext cx="7417232" cy="10970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Building Software</a:t>
            </a:r>
            <a:r>
              <a:rPr lang="en-CA" dirty="0"/>
              <a:t>: programming in teams, testing and deploying code, interacting with data sources</a:t>
            </a:r>
          </a:p>
        </p:txBody>
      </p:sp>
    </p:spTree>
    <p:extLst>
      <p:ext uri="{BB962C8B-B14F-4D97-AF65-F5344CB8AC3E}">
        <p14:creationId xmlns:p14="http://schemas.microsoft.com/office/powerpoint/2010/main" val="30464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D591-74C7-3758-FA75-A28F709A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D8A3-3E0D-BE54-C01C-7E1FF70D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interface designed for programs to use your code / system</a:t>
            </a:r>
            <a:br>
              <a:rPr lang="en-CA" dirty="0"/>
            </a:br>
            <a:r>
              <a:rPr lang="en-CA" dirty="0"/>
              <a:t>(as opposed to interfaces designed primarily for humans)</a:t>
            </a:r>
          </a:p>
          <a:p>
            <a:r>
              <a:rPr lang="en-CA" dirty="0"/>
              <a:t>Documentation on how to use it</a:t>
            </a:r>
          </a:p>
          <a:p>
            <a:endParaRPr lang="en-CA" dirty="0"/>
          </a:p>
          <a:p>
            <a:r>
              <a:rPr lang="en-CA" dirty="0"/>
              <a:t>Physical analogy:</a:t>
            </a:r>
          </a:p>
          <a:p>
            <a:pPr lvl="1"/>
            <a:r>
              <a:rPr lang="en-CA" dirty="0"/>
              <a:t>Adding a button to your device</a:t>
            </a:r>
          </a:p>
          <a:p>
            <a:pPr lvl="1"/>
            <a:r>
              <a:rPr lang="en-CA" dirty="0"/>
              <a:t>Writing instructions: how to push the </a:t>
            </a:r>
            <a:r>
              <a:rPr lang="en-CA"/>
              <a:t>button and what </a:t>
            </a:r>
            <a:r>
              <a:rPr lang="en-CA" dirty="0"/>
              <a:t>pushing the button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A5E89-6FA2-F1BC-9B8E-D2CCE08E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D9DF-2B74-BD9D-68AA-93EDCA43C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2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D591-74C7-3758-FA75-A28F709A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D8A3-3E0D-BE54-C01C-7E1FF70D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you to build better systems by using other people’s code / services / technology</a:t>
            </a:r>
          </a:p>
          <a:p>
            <a:pPr lvl="1"/>
            <a:r>
              <a:rPr lang="en-CA" dirty="0"/>
              <a:t>E.g. Building a house… you can buy a lightbulb instead of making one yourself</a:t>
            </a:r>
          </a:p>
          <a:p>
            <a:r>
              <a:rPr lang="en-CA" dirty="0"/>
              <a:t>Allows your code to interact (use data from, or perform actions) outside of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A5E89-6FA2-F1BC-9B8E-D2CCE08E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D9DF-2B74-BD9D-68AA-93EDCA43C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A8869-D503-1465-3112-D7C5A453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04" y="4291350"/>
            <a:ext cx="4629388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2171</Words>
  <Application>Microsoft Office PowerPoint</Application>
  <PresentationFormat>Widescreen</PresentationFormat>
  <Paragraphs>315</Paragraphs>
  <Slides>42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Nova</vt:lpstr>
      <vt:lpstr>Calibri</vt:lpstr>
      <vt:lpstr>Cascadia Code</vt:lpstr>
      <vt:lpstr>Inter</vt:lpstr>
      <vt:lpstr>Inter Bold</vt:lpstr>
      <vt:lpstr>Office Theme</vt:lpstr>
      <vt:lpstr>Documentation and Handling Errors</vt:lpstr>
      <vt:lpstr>Previously at the DSI…</vt:lpstr>
      <vt:lpstr>Course overview</vt:lpstr>
      <vt:lpstr>Daily scrum</vt:lpstr>
      <vt:lpstr>Asking questions</vt:lpstr>
      <vt:lpstr>Assessments</vt:lpstr>
      <vt:lpstr>Carpentry analogy</vt:lpstr>
      <vt:lpstr>APIs revisited</vt:lpstr>
      <vt:lpstr>APIs revisited</vt:lpstr>
      <vt:lpstr>Today’s learning outcomes</vt:lpstr>
      <vt:lpstr>Why documentation?</vt:lpstr>
      <vt:lpstr>Commenting vs Documenting code</vt:lpstr>
      <vt:lpstr>Python docstrings</vt:lpstr>
      <vt:lpstr>The numpy docstring style</vt:lpstr>
      <vt:lpstr>Python type hints</vt:lpstr>
      <vt:lpstr>$&gt; Interactive live coding</vt:lpstr>
      <vt:lpstr>Sphinx documentation generator</vt:lpstr>
      <vt:lpstr>$&gt; Interactive live coding</vt:lpstr>
      <vt:lpstr>Exercise: Refactor your GitHub API code</vt:lpstr>
      <vt:lpstr>What questions  do we have?</vt:lpstr>
      <vt:lpstr>Course overview</vt:lpstr>
      <vt:lpstr>Errors in Python</vt:lpstr>
      <vt:lpstr>Why errors occur</vt:lpstr>
      <vt:lpstr>The Exception object</vt:lpstr>
      <vt:lpstr>try/except</vt:lpstr>
      <vt:lpstr>$&gt; Interactive live coding</vt:lpstr>
      <vt:lpstr>What questions  do we have?</vt:lpstr>
      <vt:lpstr>Defensive programming</vt:lpstr>
      <vt:lpstr>Writing your own exceptions</vt:lpstr>
      <vt:lpstr>Writing your own exceptions</vt:lpstr>
      <vt:lpstr>Writing useful error messages</vt:lpstr>
      <vt:lpstr>Writing useful error messages</vt:lpstr>
      <vt:lpstr>Assertions</vt:lpstr>
      <vt:lpstr>When to raise vs assert</vt:lpstr>
      <vt:lpstr>What questions  do we have?</vt:lpstr>
      <vt:lpstr>The Python logging library</vt:lpstr>
      <vt:lpstr>The Python logging library</vt:lpstr>
      <vt:lpstr>$&gt; Interactive live coding</vt:lpstr>
      <vt:lpstr>What questions  do we have?</vt:lpstr>
      <vt:lpstr>Today’s learning outcomes</vt:lpstr>
      <vt:lpstr>Exercise + Homework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10</cp:revision>
  <dcterms:created xsi:type="dcterms:W3CDTF">2022-08-05T18:17:44Z</dcterms:created>
  <dcterms:modified xsi:type="dcterms:W3CDTF">2024-01-05T01:13:43Z</dcterms:modified>
</cp:coreProperties>
</file>