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39" r:id="rId3"/>
    <p:sldId id="336" r:id="rId4"/>
    <p:sldId id="323" r:id="rId5"/>
    <p:sldId id="326" r:id="rId6"/>
    <p:sldId id="333" r:id="rId7"/>
    <p:sldId id="340" r:id="rId8"/>
    <p:sldId id="374" r:id="rId9"/>
    <p:sldId id="375" r:id="rId10"/>
    <p:sldId id="392" r:id="rId11"/>
    <p:sldId id="393" r:id="rId12"/>
    <p:sldId id="394" r:id="rId13"/>
    <p:sldId id="373" r:id="rId14"/>
    <p:sldId id="372" r:id="rId15"/>
    <p:sldId id="382" r:id="rId16"/>
    <p:sldId id="376" r:id="rId17"/>
    <p:sldId id="377" r:id="rId18"/>
    <p:sldId id="378" r:id="rId19"/>
    <p:sldId id="385" r:id="rId20"/>
    <p:sldId id="384" r:id="rId21"/>
    <p:sldId id="381" r:id="rId22"/>
    <p:sldId id="379" r:id="rId23"/>
    <p:sldId id="386" r:id="rId24"/>
    <p:sldId id="387" r:id="rId25"/>
    <p:sldId id="388" r:id="rId26"/>
    <p:sldId id="390" r:id="rId27"/>
    <p:sldId id="389" r:id="rId28"/>
    <p:sldId id="395" r:id="rId29"/>
    <p:sldId id="396" r:id="rId30"/>
    <p:sldId id="397" r:id="rId31"/>
    <p:sldId id="399" r:id="rId32"/>
    <p:sldId id="398" r:id="rId33"/>
    <p:sldId id="400" r:id="rId34"/>
    <p:sldId id="402" r:id="rId35"/>
    <p:sldId id="403" r:id="rId36"/>
    <p:sldId id="407" r:id="rId37"/>
    <p:sldId id="404" r:id="rId38"/>
    <p:sldId id="405" r:id="rId39"/>
    <p:sldId id="408" r:id="rId40"/>
    <p:sldId id="406" r:id="rId41"/>
    <p:sldId id="33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DF38E-BB20-4BEB-915E-B0060D5999C0}" v="20" dt="2024-01-06T16:25:18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6" autoAdjust="0"/>
  </p:normalViewPr>
  <p:slideViewPr>
    <p:cSldViewPr snapToGrid="0">
      <p:cViewPr varScale="1">
        <p:scale>
          <a:sx n="59" d="100"/>
          <a:sy n="59" d="100"/>
        </p:scale>
        <p:origin x="60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eon Wong" userId="6a6fb664-499b-4396-8c93-53d6c9eb1a86" providerId="ADAL" clId="{26DDF38E-BB20-4BEB-915E-B0060D5999C0}"/>
    <pc:docChg chg="undo custSel addSld delSld modSld sldOrd">
      <pc:chgData name="Simeon Wong" userId="6a6fb664-499b-4396-8c93-53d6c9eb1a86" providerId="ADAL" clId="{26DDF38E-BB20-4BEB-915E-B0060D5999C0}" dt="2024-01-06T16:25:18.461" v="4320" actId="20577"/>
      <pc:docMkLst>
        <pc:docMk/>
      </pc:docMkLst>
      <pc:sldChg chg="modSp mod">
        <pc:chgData name="Simeon Wong" userId="6a6fb664-499b-4396-8c93-53d6c9eb1a86" providerId="ADAL" clId="{26DDF38E-BB20-4BEB-915E-B0060D5999C0}" dt="2024-01-02T06:23:58.097" v="63" actId="20577"/>
        <pc:sldMkLst>
          <pc:docMk/>
          <pc:sldMk cId="3710469543" sldId="256"/>
        </pc:sldMkLst>
        <pc:spChg chg="mod">
          <ac:chgData name="Simeon Wong" userId="6a6fb664-499b-4396-8c93-53d6c9eb1a86" providerId="ADAL" clId="{26DDF38E-BB20-4BEB-915E-B0060D5999C0}" dt="2024-01-02T06:23:58.097" v="63" actId="20577"/>
          <ac:spMkLst>
            <pc:docMk/>
            <pc:sldMk cId="3710469543" sldId="256"/>
            <ac:spMk id="2" creationId="{B990E43E-BA08-1166-5DA1-A79031704BA2}"/>
          </ac:spMkLst>
        </pc:spChg>
      </pc:sldChg>
      <pc:sldChg chg="modSp mod">
        <pc:chgData name="Simeon Wong" userId="6a6fb664-499b-4396-8c93-53d6c9eb1a86" providerId="ADAL" clId="{26DDF38E-BB20-4BEB-915E-B0060D5999C0}" dt="2024-01-06T04:08:57.789" v="2787" actId="20577"/>
        <pc:sldMkLst>
          <pc:docMk/>
          <pc:sldMk cId="2705399460" sldId="323"/>
        </pc:sldMkLst>
        <pc:spChg chg="mod">
          <ac:chgData name="Simeon Wong" userId="6a6fb664-499b-4396-8c93-53d6c9eb1a86" providerId="ADAL" clId="{26DDF38E-BB20-4BEB-915E-B0060D5999C0}" dt="2024-01-06T04:08:57.789" v="2787" actId="20577"/>
          <ac:spMkLst>
            <pc:docMk/>
            <pc:sldMk cId="2705399460" sldId="323"/>
            <ac:spMk id="3" creationId="{89024E94-88EA-2A6B-EFC2-BA32FE891B91}"/>
          </ac:spMkLst>
        </pc:spChg>
      </pc:sldChg>
      <pc:sldChg chg="modSp mod">
        <pc:chgData name="Simeon Wong" userId="6a6fb664-499b-4396-8c93-53d6c9eb1a86" providerId="ADAL" clId="{26DDF38E-BB20-4BEB-915E-B0060D5999C0}" dt="2024-01-02T06:22:51.163" v="7" actId="20577"/>
        <pc:sldMkLst>
          <pc:docMk/>
          <pc:sldMk cId="2452444613" sldId="336"/>
        </pc:sldMkLst>
        <pc:spChg chg="mod">
          <ac:chgData name="Simeon Wong" userId="6a6fb664-499b-4396-8c93-53d6c9eb1a86" providerId="ADAL" clId="{26DDF38E-BB20-4BEB-915E-B0060D5999C0}" dt="2024-01-02T06:22:51.163" v="7" actId="20577"/>
          <ac:spMkLst>
            <pc:docMk/>
            <pc:sldMk cId="2452444613" sldId="336"/>
            <ac:spMk id="3" creationId="{DC3ABD3F-A9B1-794C-7F64-D0882E307D41}"/>
          </ac:spMkLst>
        </pc:spChg>
      </pc:sldChg>
      <pc:sldChg chg="addSp delSp modSp mod chgLayout">
        <pc:chgData name="Simeon Wong" userId="6a6fb664-499b-4396-8c93-53d6c9eb1a86" providerId="ADAL" clId="{26DDF38E-BB20-4BEB-915E-B0060D5999C0}" dt="2024-01-03T05:41:23.787" v="477" actId="20577"/>
        <pc:sldMkLst>
          <pc:docMk/>
          <pc:sldMk cId="2478073401" sldId="339"/>
        </pc:sldMkLst>
        <pc:spChg chg="mod ord">
          <ac:chgData name="Simeon Wong" userId="6a6fb664-499b-4396-8c93-53d6c9eb1a86" providerId="ADAL" clId="{26DDF38E-BB20-4BEB-915E-B0060D5999C0}" dt="2024-01-02T06:22:42.544" v="3" actId="6264"/>
          <ac:spMkLst>
            <pc:docMk/>
            <pc:sldMk cId="2478073401" sldId="339"/>
            <ac:spMk id="2" creationId="{E387B0EA-954E-CFCF-7034-8E15113F5BED}"/>
          </ac:spMkLst>
        </pc:spChg>
        <pc:spChg chg="del mod">
          <ac:chgData name="Simeon Wong" userId="6a6fb664-499b-4396-8c93-53d6c9eb1a86" providerId="ADAL" clId="{26DDF38E-BB20-4BEB-915E-B0060D5999C0}" dt="2024-01-02T06:22:42.544" v="3" actId="6264"/>
          <ac:spMkLst>
            <pc:docMk/>
            <pc:sldMk cId="2478073401" sldId="339"/>
            <ac:spMk id="3" creationId="{505100C2-8E9E-E4CB-4B5F-E5851E0219A8}"/>
          </ac:spMkLst>
        </pc:spChg>
        <pc:spChg chg="mod ord">
          <ac:chgData name="Simeon Wong" userId="6a6fb664-499b-4396-8c93-53d6c9eb1a86" providerId="ADAL" clId="{26DDF38E-BB20-4BEB-915E-B0060D5999C0}" dt="2024-01-02T06:22:42.544" v="3" actId="6264"/>
          <ac:spMkLst>
            <pc:docMk/>
            <pc:sldMk cId="2478073401" sldId="339"/>
            <ac:spMk id="4" creationId="{174D85C9-2500-40B6-E70E-F2E8CCD73B87}"/>
          </ac:spMkLst>
        </pc:spChg>
        <pc:spChg chg="add del mod">
          <ac:chgData name="Simeon Wong" userId="6a6fb664-499b-4396-8c93-53d6c9eb1a86" providerId="ADAL" clId="{26DDF38E-BB20-4BEB-915E-B0060D5999C0}" dt="2024-01-02T06:22:42.544" v="3" actId="6264"/>
          <ac:spMkLst>
            <pc:docMk/>
            <pc:sldMk cId="2478073401" sldId="339"/>
            <ac:spMk id="5" creationId="{2F6AD465-2BA3-5895-1E50-D47893D9C79C}"/>
          </ac:spMkLst>
        </pc:spChg>
        <pc:spChg chg="add del mod">
          <ac:chgData name="Simeon Wong" userId="6a6fb664-499b-4396-8c93-53d6c9eb1a86" providerId="ADAL" clId="{26DDF38E-BB20-4BEB-915E-B0060D5999C0}" dt="2024-01-02T06:22:42.544" v="3" actId="6264"/>
          <ac:spMkLst>
            <pc:docMk/>
            <pc:sldMk cId="2478073401" sldId="339"/>
            <ac:spMk id="6" creationId="{DE378C61-D214-864F-8430-FDF6EE251DCF}"/>
          </ac:spMkLst>
        </pc:spChg>
        <pc:spChg chg="add mod ord">
          <ac:chgData name="Simeon Wong" userId="6a6fb664-499b-4396-8c93-53d6c9eb1a86" providerId="ADAL" clId="{26DDF38E-BB20-4BEB-915E-B0060D5999C0}" dt="2024-01-03T05:41:23.787" v="477" actId="20577"/>
          <ac:spMkLst>
            <pc:docMk/>
            <pc:sldMk cId="2478073401" sldId="339"/>
            <ac:spMk id="7" creationId="{C85E02BE-80A6-BB20-758C-42926D1E5FCC}"/>
          </ac:spMkLst>
        </pc:spChg>
      </pc:sldChg>
      <pc:sldChg chg="modSp mod">
        <pc:chgData name="Simeon Wong" userId="6a6fb664-499b-4396-8c93-53d6c9eb1a86" providerId="ADAL" clId="{26DDF38E-BB20-4BEB-915E-B0060D5999C0}" dt="2024-01-02T06:22:57.308" v="8" actId="20577"/>
        <pc:sldMkLst>
          <pc:docMk/>
          <pc:sldMk cId="1381700765" sldId="340"/>
        </pc:sldMkLst>
        <pc:spChg chg="mod">
          <ac:chgData name="Simeon Wong" userId="6a6fb664-499b-4396-8c93-53d6c9eb1a86" providerId="ADAL" clId="{26DDF38E-BB20-4BEB-915E-B0060D5999C0}" dt="2024-01-02T06:22:57.308" v="8" actId="20577"/>
          <ac:spMkLst>
            <pc:docMk/>
            <pc:sldMk cId="1381700765" sldId="340"/>
            <ac:spMk id="3" creationId="{CA4E9AD5-10D6-27D8-D7D8-14C279432AFE}"/>
          </ac:spMkLst>
        </pc:spChg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1170416830" sldId="341"/>
        </pc:sldMkLst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2077095636" sldId="342"/>
        </pc:sldMkLst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1122802558" sldId="343"/>
        </pc:sldMkLst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819840048" sldId="344"/>
        </pc:sldMkLst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3673344487" sldId="345"/>
        </pc:sldMkLst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3464815296" sldId="346"/>
        </pc:sldMkLst>
      </pc:sldChg>
      <pc:sldChg chg="add del ord">
        <pc:chgData name="Simeon Wong" userId="6a6fb664-499b-4396-8c93-53d6c9eb1a86" providerId="ADAL" clId="{26DDF38E-BB20-4BEB-915E-B0060D5999C0}" dt="2024-01-02T06:23:14.195" v="12"/>
        <pc:sldMkLst>
          <pc:docMk/>
          <pc:sldMk cId="3100817897" sldId="372"/>
        </pc:sldMkLst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1588574677" sldId="373"/>
        </pc:sldMkLst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294737047" sldId="374"/>
        </pc:sldMkLst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2694557594" sldId="375"/>
        </pc:sldMkLst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3734667990" sldId="376"/>
        </pc:sldMkLst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1162831230" sldId="377"/>
        </pc:sldMkLst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2763765893" sldId="378"/>
        </pc:sldMkLst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2747371978" sldId="379"/>
        </pc:sldMkLst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4028843189" sldId="380"/>
        </pc:sldMkLst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3268725944" sldId="381"/>
        </pc:sldMkLst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564983337" sldId="382"/>
        </pc:sldMkLst>
      </pc:sldChg>
      <pc:sldChg chg="add del">
        <pc:chgData name="Simeon Wong" userId="6a6fb664-499b-4396-8c93-53d6c9eb1a86" providerId="ADAL" clId="{26DDF38E-BB20-4BEB-915E-B0060D5999C0}" dt="2024-01-02T06:23:21.802" v="13" actId="47"/>
        <pc:sldMkLst>
          <pc:docMk/>
          <pc:sldMk cId="3510646210" sldId="383"/>
        </pc:sldMkLst>
      </pc:sldChg>
      <pc:sldChg chg="addSp delSp modSp mod">
        <pc:chgData name="Simeon Wong" userId="6a6fb664-499b-4396-8c93-53d6c9eb1a86" providerId="ADAL" clId="{26DDF38E-BB20-4BEB-915E-B0060D5999C0}" dt="2024-01-06T04:21:27.862" v="2828" actId="1076"/>
        <pc:sldMkLst>
          <pc:docMk/>
          <pc:sldMk cId="3738431734" sldId="388"/>
        </pc:sldMkLst>
        <pc:spChg chg="mod">
          <ac:chgData name="Simeon Wong" userId="6a6fb664-499b-4396-8c93-53d6c9eb1a86" providerId="ADAL" clId="{26DDF38E-BB20-4BEB-915E-B0060D5999C0}" dt="2024-01-06T04:15:25.490" v="2824" actId="2711"/>
          <ac:spMkLst>
            <pc:docMk/>
            <pc:sldMk cId="3738431734" sldId="388"/>
            <ac:spMk id="3" creationId="{9A2515DB-5DDB-65DE-28B3-BF9C610A5295}"/>
          </ac:spMkLst>
        </pc:spChg>
        <pc:picChg chg="del">
          <ac:chgData name="Simeon Wong" userId="6a6fb664-499b-4396-8c93-53d6c9eb1a86" providerId="ADAL" clId="{26DDF38E-BB20-4BEB-915E-B0060D5999C0}" dt="2024-01-06T04:15:01.769" v="2789" actId="478"/>
          <ac:picMkLst>
            <pc:docMk/>
            <pc:sldMk cId="3738431734" sldId="388"/>
            <ac:picMk id="6" creationId="{C3BE8D43-9A40-A0CD-9BFD-39C321D3846F}"/>
          </ac:picMkLst>
        </pc:picChg>
        <pc:picChg chg="del">
          <ac:chgData name="Simeon Wong" userId="6a6fb664-499b-4396-8c93-53d6c9eb1a86" providerId="ADAL" clId="{26DDF38E-BB20-4BEB-915E-B0060D5999C0}" dt="2024-01-06T04:15:01.030" v="2788" actId="478"/>
          <ac:picMkLst>
            <pc:docMk/>
            <pc:sldMk cId="3738431734" sldId="388"/>
            <ac:picMk id="7" creationId="{CC1226C5-C41E-E1E2-5B7C-5EA200227FB7}"/>
          </ac:picMkLst>
        </pc:picChg>
        <pc:picChg chg="add mod">
          <ac:chgData name="Simeon Wong" userId="6a6fb664-499b-4396-8c93-53d6c9eb1a86" providerId="ADAL" clId="{26DDF38E-BB20-4BEB-915E-B0060D5999C0}" dt="2024-01-06T04:21:27.862" v="2828" actId="1076"/>
          <ac:picMkLst>
            <pc:docMk/>
            <pc:sldMk cId="3738431734" sldId="388"/>
            <ac:picMk id="9" creationId="{0C70C080-F8CA-86F1-B3BA-9B0A81F4DE85}"/>
          </ac:picMkLst>
        </pc:picChg>
      </pc:sldChg>
      <pc:sldChg chg="modSp mod">
        <pc:chgData name="Simeon Wong" userId="6a6fb664-499b-4396-8c93-53d6c9eb1a86" providerId="ADAL" clId="{26DDF38E-BB20-4BEB-915E-B0060D5999C0}" dt="2024-01-03T06:04:46.232" v="2313" actId="2711"/>
        <pc:sldMkLst>
          <pc:docMk/>
          <pc:sldMk cId="627534569" sldId="396"/>
        </pc:sldMkLst>
        <pc:spChg chg="mod">
          <ac:chgData name="Simeon Wong" userId="6a6fb664-499b-4396-8c93-53d6c9eb1a86" providerId="ADAL" clId="{26DDF38E-BB20-4BEB-915E-B0060D5999C0}" dt="2024-01-03T06:04:46.232" v="2313" actId="2711"/>
          <ac:spMkLst>
            <pc:docMk/>
            <pc:sldMk cId="627534569" sldId="396"/>
            <ac:spMk id="3" creationId="{B45F8772-62A7-2C8F-1F65-E9109CDDD203}"/>
          </ac:spMkLst>
        </pc:spChg>
      </pc:sldChg>
      <pc:sldChg chg="addSp modSp mod">
        <pc:chgData name="Simeon Wong" userId="6a6fb664-499b-4396-8c93-53d6c9eb1a86" providerId="ADAL" clId="{26DDF38E-BB20-4BEB-915E-B0060D5999C0}" dt="2024-01-03T05:57:53.459" v="1724" actId="20577"/>
        <pc:sldMkLst>
          <pc:docMk/>
          <pc:sldMk cId="1246282892" sldId="398"/>
        </pc:sldMkLst>
        <pc:spChg chg="mod">
          <ac:chgData name="Simeon Wong" userId="6a6fb664-499b-4396-8c93-53d6c9eb1a86" providerId="ADAL" clId="{26DDF38E-BB20-4BEB-915E-B0060D5999C0}" dt="2024-01-03T05:57:53.459" v="1724" actId="20577"/>
          <ac:spMkLst>
            <pc:docMk/>
            <pc:sldMk cId="1246282892" sldId="398"/>
            <ac:spMk id="6" creationId="{6AF9DD36-3A64-9E03-92BA-20C3BE996D2E}"/>
          </ac:spMkLst>
        </pc:spChg>
        <pc:picChg chg="add mod">
          <ac:chgData name="Simeon Wong" userId="6a6fb664-499b-4396-8c93-53d6c9eb1a86" providerId="ADAL" clId="{26DDF38E-BB20-4BEB-915E-B0060D5999C0}" dt="2024-01-03T05:44:43.442" v="488" actId="1076"/>
          <ac:picMkLst>
            <pc:docMk/>
            <pc:sldMk cId="1246282892" sldId="398"/>
            <ac:picMk id="2" creationId="{64FF339D-5D95-ED96-5CC3-E29772B42F06}"/>
          </ac:picMkLst>
        </pc:picChg>
      </pc:sldChg>
      <pc:sldChg chg="addSp modSp mod">
        <pc:chgData name="Simeon Wong" userId="6a6fb664-499b-4396-8c93-53d6c9eb1a86" providerId="ADAL" clId="{26DDF38E-BB20-4BEB-915E-B0060D5999C0}" dt="2024-01-03T06:05:28.576" v="2440" actId="20577"/>
        <pc:sldMkLst>
          <pc:docMk/>
          <pc:sldMk cId="4004835182" sldId="400"/>
        </pc:sldMkLst>
        <pc:spChg chg="mod">
          <ac:chgData name="Simeon Wong" userId="6a6fb664-499b-4396-8c93-53d6c9eb1a86" providerId="ADAL" clId="{26DDF38E-BB20-4BEB-915E-B0060D5999C0}" dt="2024-01-03T06:05:28.576" v="2440" actId="20577"/>
          <ac:spMkLst>
            <pc:docMk/>
            <pc:sldMk cId="4004835182" sldId="400"/>
            <ac:spMk id="3" creationId="{F65BAAD9-09D5-118C-3857-6668AB863CF2}"/>
          </ac:spMkLst>
        </pc:spChg>
        <pc:picChg chg="add mod">
          <ac:chgData name="Simeon Wong" userId="6a6fb664-499b-4396-8c93-53d6c9eb1a86" providerId="ADAL" clId="{26DDF38E-BB20-4BEB-915E-B0060D5999C0}" dt="2024-01-03T05:46:10.943" v="610" actId="1076"/>
          <ac:picMkLst>
            <pc:docMk/>
            <pc:sldMk cId="4004835182" sldId="400"/>
            <ac:picMk id="6" creationId="{07A52EA8-A5CD-E7D4-1305-9804F7791653}"/>
          </ac:picMkLst>
        </pc:picChg>
        <pc:picChg chg="add mod">
          <ac:chgData name="Simeon Wong" userId="6a6fb664-499b-4396-8c93-53d6c9eb1a86" providerId="ADAL" clId="{26DDF38E-BB20-4BEB-915E-B0060D5999C0}" dt="2024-01-03T05:46:09.414" v="609" actId="1076"/>
          <ac:picMkLst>
            <pc:docMk/>
            <pc:sldMk cId="4004835182" sldId="400"/>
            <ac:picMk id="7" creationId="{3A715541-5DE0-AF63-CF21-9709488B89C3}"/>
          </ac:picMkLst>
        </pc:picChg>
        <pc:cxnChg chg="add mod">
          <ac:chgData name="Simeon Wong" userId="6a6fb664-499b-4396-8c93-53d6c9eb1a86" providerId="ADAL" clId="{26DDF38E-BB20-4BEB-915E-B0060D5999C0}" dt="2024-01-03T05:46:20.454" v="612" actId="1582"/>
          <ac:cxnSpMkLst>
            <pc:docMk/>
            <pc:sldMk cId="4004835182" sldId="400"/>
            <ac:cxnSpMk id="9" creationId="{103E47EA-16DF-2CB6-95AE-58CD7F8F3CFD}"/>
          </ac:cxnSpMkLst>
        </pc:cxnChg>
      </pc:sldChg>
      <pc:sldChg chg="del">
        <pc:chgData name="Simeon Wong" userId="6a6fb664-499b-4396-8c93-53d6c9eb1a86" providerId="ADAL" clId="{26DDF38E-BB20-4BEB-915E-B0060D5999C0}" dt="2024-01-03T05:46:43.964" v="614" actId="47"/>
        <pc:sldMkLst>
          <pc:docMk/>
          <pc:sldMk cId="3077853663" sldId="401"/>
        </pc:sldMkLst>
      </pc:sldChg>
      <pc:sldChg chg="modSp mod">
        <pc:chgData name="Simeon Wong" userId="6a6fb664-499b-4396-8c93-53d6c9eb1a86" providerId="ADAL" clId="{26DDF38E-BB20-4BEB-915E-B0060D5999C0}" dt="2024-01-03T05:59:52.159" v="1950" actId="20577"/>
        <pc:sldMkLst>
          <pc:docMk/>
          <pc:sldMk cId="434998047" sldId="402"/>
        </pc:sldMkLst>
        <pc:spChg chg="mod">
          <ac:chgData name="Simeon Wong" userId="6a6fb664-499b-4396-8c93-53d6c9eb1a86" providerId="ADAL" clId="{26DDF38E-BB20-4BEB-915E-B0060D5999C0}" dt="2024-01-03T05:59:52.159" v="1950" actId="20577"/>
          <ac:spMkLst>
            <pc:docMk/>
            <pc:sldMk cId="434998047" sldId="402"/>
            <ac:spMk id="3" creationId="{08241543-8DAA-2CC0-BBA8-5C8C91684F4A}"/>
          </ac:spMkLst>
        </pc:spChg>
      </pc:sldChg>
      <pc:sldChg chg="modSp mod">
        <pc:chgData name="Simeon Wong" userId="6a6fb664-499b-4396-8c93-53d6c9eb1a86" providerId="ADAL" clId="{26DDF38E-BB20-4BEB-915E-B0060D5999C0}" dt="2024-01-03T05:56:57.871" v="1679" actId="20577"/>
        <pc:sldMkLst>
          <pc:docMk/>
          <pc:sldMk cId="2216345195" sldId="403"/>
        </pc:sldMkLst>
        <pc:spChg chg="mod">
          <ac:chgData name="Simeon Wong" userId="6a6fb664-499b-4396-8c93-53d6c9eb1a86" providerId="ADAL" clId="{26DDF38E-BB20-4BEB-915E-B0060D5999C0}" dt="2024-01-03T05:56:57.871" v="1679" actId="20577"/>
          <ac:spMkLst>
            <pc:docMk/>
            <pc:sldMk cId="2216345195" sldId="403"/>
            <ac:spMk id="3" creationId="{47DC2386-7B89-F343-2700-22813B162AC9}"/>
          </ac:spMkLst>
        </pc:spChg>
      </pc:sldChg>
      <pc:sldChg chg="modSp mod">
        <pc:chgData name="Simeon Wong" userId="6a6fb664-499b-4396-8c93-53d6c9eb1a86" providerId="ADAL" clId="{26DDF38E-BB20-4BEB-915E-B0060D5999C0}" dt="2024-01-03T06:00:58.037" v="2019" actId="2711"/>
        <pc:sldMkLst>
          <pc:docMk/>
          <pc:sldMk cId="1643379114" sldId="404"/>
        </pc:sldMkLst>
        <pc:spChg chg="mod">
          <ac:chgData name="Simeon Wong" userId="6a6fb664-499b-4396-8c93-53d6c9eb1a86" providerId="ADAL" clId="{26DDF38E-BB20-4BEB-915E-B0060D5999C0}" dt="2024-01-03T06:00:58.037" v="2019" actId="2711"/>
          <ac:spMkLst>
            <pc:docMk/>
            <pc:sldMk cId="1643379114" sldId="404"/>
            <ac:spMk id="3" creationId="{B45F8772-62A7-2C8F-1F65-E9109CDDD203}"/>
          </ac:spMkLst>
        </pc:spChg>
      </pc:sldChg>
      <pc:sldChg chg="add">
        <pc:chgData name="Simeon Wong" userId="6a6fb664-499b-4396-8c93-53d6c9eb1a86" providerId="ADAL" clId="{26DDF38E-BB20-4BEB-915E-B0060D5999C0}" dt="2024-01-03T06:00:14.295" v="1951"/>
        <pc:sldMkLst>
          <pc:docMk/>
          <pc:sldMk cId="1588707477" sldId="405"/>
        </pc:sldMkLst>
      </pc:sldChg>
      <pc:sldChg chg="modSp add mod">
        <pc:chgData name="Simeon Wong" userId="6a6fb664-499b-4396-8c93-53d6c9eb1a86" providerId="ADAL" clId="{26DDF38E-BB20-4BEB-915E-B0060D5999C0}" dt="2024-01-06T16:25:18.461" v="4320" actId="20577"/>
        <pc:sldMkLst>
          <pc:docMk/>
          <pc:sldMk cId="616110792" sldId="406"/>
        </pc:sldMkLst>
        <pc:spChg chg="mod">
          <ac:chgData name="Simeon Wong" userId="6a6fb664-499b-4396-8c93-53d6c9eb1a86" providerId="ADAL" clId="{26DDF38E-BB20-4BEB-915E-B0060D5999C0}" dt="2024-01-03T06:45:07.042" v="2784" actId="20577"/>
          <ac:spMkLst>
            <pc:docMk/>
            <pc:sldMk cId="616110792" sldId="406"/>
            <ac:spMk id="2" creationId="{7E7B47AE-B798-DA12-AE14-ABEC1344757D}"/>
          </ac:spMkLst>
        </pc:spChg>
        <pc:spChg chg="mod">
          <ac:chgData name="Simeon Wong" userId="6a6fb664-499b-4396-8c93-53d6c9eb1a86" providerId="ADAL" clId="{26DDF38E-BB20-4BEB-915E-B0060D5999C0}" dt="2024-01-06T16:25:18.461" v="4320" actId="20577"/>
          <ac:spMkLst>
            <pc:docMk/>
            <pc:sldMk cId="616110792" sldId="406"/>
            <ac:spMk id="3" creationId="{B45F8772-62A7-2C8F-1F65-E9109CDDD203}"/>
          </ac:spMkLst>
        </pc:spChg>
        <pc:spChg chg="mod">
          <ac:chgData name="Simeon Wong" userId="6a6fb664-499b-4396-8c93-53d6c9eb1a86" providerId="ADAL" clId="{26DDF38E-BB20-4BEB-915E-B0060D5999C0}" dt="2024-01-03T06:02:18.530" v="2021" actId="20577"/>
          <ac:spMkLst>
            <pc:docMk/>
            <pc:sldMk cId="616110792" sldId="406"/>
            <ac:spMk id="5" creationId="{1E62C6F4-43F8-6CC0-8C9E-9E218A6664F3}"/>
          </ac:spMkLst>
        </pc:spChg>
      </pc:sldChg>
      <pc:sldChg chg="modSp new mod ord">
        <pc:chgData name="Simeon Wong" userId="6a6fb664-499b-4396-8c93-53d6c9eb1a86" providerId="ADAL" clId="{26DDF38E-BB20-4BEB-915E-B0060D5999C0}" dt="2024-01-06T04:55:15.456" v="3796"/>
        <pc:sldMkLst>
          <pc:docMk/>
          <pc:sldMk cId="2621825367" sldId="407"/>
        </pc:sldMkLst>
        <pc:spChg chg="mod">
          <ac:chgData name="Simeon Wong" userId="6a6fb664-499b-4396-8c93-53d6c9eb1a86" providerId="ADAL" clId="{26DDF38E-BB20-4BEB-915E-B0060D5999C0}" dt="2024-01-03T06:36:28.749" v="2743" actId="20577"/>
          <ac:spMkLst>
            <pc:docMk/>
            <pc:sldMk cId="2621825367" sldId="407"/>
            <ac:spMk id="2" creationId="{E5842589-9CD0-F56F-C242-536171EA58D8}"/>
          </ac:spMkLst>
        </pc:spChg>
        <pc:spChg chg="mod">
          <ac:chgData name="Simeon Wong" userId="6a6fb664-499b-4396-8c93-53d6c9eb1a86" providerId="ADAL" clId="{26DDF38E-BB20-4BEB-915E-B0060D5999C0}" dt="2024-01-06T04:54:59.969" v="3793" actId="6549"/>
          <ac:spMkLst>
            <pc:docMk/>
            <pc:sldMk cId="2621825367" sldId="407"/>
            <ac:spMk id="3" creationId="{1B50CF32-8480-F1F7-3A8F-31941678DDDB}"/>
          </ac:spMkLst>
        </pc:spChg>
        <pc:spChg chg="mod">
          <ac:chgData name="Simeon Wong" userId="6a6fb664-499b-4396-8c93-53d6c9eb1a86" providerId="ADAL" clId="{26DDF38E-BB20-4BEB-915E-B0060D5999C0}" dt="2024-01-03T06:36:32.848" v="2744"/>
          <ac:spMkLst>
            <pc:docMk/>
            <pc:sldMk cId="2621825367" sldId="407"/>
            <ac:spMk id="5" creationId="{53EEBBB4-2D9B-EBF6-B446-2B6426AA023F}"/>
          </ac:spMkLst>
        </pc:spChg>
      </pc:sldChg>
      <pc:sldChg chg="modSp new mod">
        <pc:chgData name="Simeon Wong" userId="6a6fb664-499b-4396-8c93-53d6c9eb1a86" providerId="ADAL" clId="{26DDF38E-BB20-4BEB-915E-B0060D5999C0}" dt="2024-01-06T16:21:48.479" v="4313" actId="20577"/>
        <pc:sldMkLst>
          <pc:docMk/>
          <pc:sldMk cId="384488868" sldId="408"/>
        </pc:sldMkLst>
        <pc:spChg chg="mod">
          <ac:chgData name="Simeon Wong" userId="6a6fb664-499b-4396-8c93-53d6c9eb1a86" providerId="ADAL" clId="{26DDF38E-BB20-4BEB-915E-B0060D5999C0}" dt="2024-01-06T04:57:54.047" v="3831" actId="20577"/>
          <ac:spMkLst>
            <pc:docMk/>
            <pc:sldMk cId="384488868" sldId="408"/>
            <ac:spMk id="2" creationId="{14D81E26-35ED-4EF7-365B-E9C6FB91A235}"/>
          </ac:spMkLst>
        </pc:spChg>
        <pc:spChg chg="mod">
          <ac:chgData name="Simeon Wong" userId="6a6fb664-499b-4396-8c93-53d6c9eb1a86" providerId="ADAL" clId="{26DDF38E-BB20-4BEB-915E-B0060D5999C0}" dt="2024-01-06T16:21:48.479" v="4313" actId="20577"/>
          <ac:spMkLst>
            <pc:docMk/>
            <pc:sldMk cId="384488868" sldId="408"/>
            <ac:spMk id="3" creationId="{BDE536A9-7BAC-0541-174F-29E3C0C4A129}"/>
          </ac:spMkLst>
        </pc:spChg>
        <pc:spChg chg="mod">
          <ac:chgData name="Simeon Wong" userId="6a6fb664-499b-4396-8c93-53d6c9eb1a86" providerId="ADAL" clId="{26DDF38E-BB20-4BEB-915E-B0060D5999C0}" dt="2024-01-06T04:57:49.986" v="3806" actId="20577"/>
          <ac:spMkLst>
            <pc:docMk/>
            <pc:sldMk cId="384488868" sldId="408"/>
            <ac:spMk id="5" creationId="{A662E5CD-2714-D10A-C3B2-0DBF09FDBCFB}"/>
          </ac:spMkLst>
        </pc:spChg>
      </pc:sldChg>
      <pc:sldChg chg="modSp add del mod">
        <pc:chgData name="Simeon Wong" userId="6a6fb664-499b-4396-8c93-53d6c9eb1a86" providerId="ADAL" clId="{26DDF38E-BB20-4BEB-915E-B0060D5999C0}" dt="2024-01-06T04:55:03.325" v="3794" actId="47"/>
        <pc:sldMkLst>
          <pc:docMk/>
          <pc:sldMk cId="1377382102" sldId="408"/>
        </pc:sldMkLst>
        <pc:spChg chg="mod">
          <ac:chgData name="Simeon Wong" userId="6a6fb664-499b-4396-8c93-53d6c9eb1a86" providerId="ADAL" clId="{26DDF38E-BB20-4BEB-915E-B0060D5999C0}" dt="2024-01-06T04:54:15.367" v="3712" actId="20577"/>
          <ac:spMkLst>
            <pc:docMk/>
            <pc:sldMk cId="1377382102" sldId="408"/>
            <ac:spMk id="3" creationId="{1B50CF32-8480-F1F7-3A8F-31941678DDDB}"/>
          </ac:spMkLst>
        </pc:spChg>
      </pc:sldChg>
    </pc:docChg>
  </pc:docChgLst>
  <pc:docChgLst>
    <pc:chgData name="Simeon Wong" userId="6a6fb664-499b-4396-8c93-53d6c9eb1a86" providerId="ADAL" clId="{4B81647C-9CAE-4D28-ADAA-A5C6EB335590}"/>
    <pc:docChg chg="undo custSel addSld delSld modSld sldOrd">
      <pc:chgData name="Simeon Wong" userId="6a6fb664-499b-4396-8c93-53d6c9eb1a86" providerId="ADAL" clId="{4B81647C-9CAE-4D28-ADAA-A5C6EB335590}" dt="2024-01-02T21:09:52.107" v="7278"/>
      <pc:docMkLst>
        <pc:docMk/>
      </pc:docMkLst>
      <pc:sldChg chg="modSp mod">
        <pc:chgData name="Simeon Wong" userId="6a6fb664-499b-4396-8c93-53d6c9eb1a86" providerId="ADAL" clId="{4B81647C-9CAE-4D28-ADAA-A5C6EB335590}" dt="2024-01-02T21:08:57.718" v="7272" actId="2711"/>
        <pc:sldMkLst>
          <pc:docMk/>
          <pc:sldMk cId="1381700765" sldId="340"/>
        </pc:sldMkLst>
        <pc:spChg chg="mod">
          <ac:chgData name="Simeon Wong" userId="6a6fb664-499b-4396-8c93-53d6c9eb1a86" providerId="ADAL" clId="{4B81647C-9CAE-4D28-ADAA-A5C6EB335590}" dt="2024-01-02T21:08:57.718" v="7272" actId="2711"/>
          <ac:spMkLst>
            <pc:docMk/>
            <pc:sldMk cId="1381700765" sldId="340"/>
            <ac:spMk id="3" creationId="{CA4E9AD5-10D6-27D8-D7D8-14C279432AFE}"/>
          </ac:spMkLst>
        </pc:spChg>
      </pc:sldChg>
      <pc:sldChg chg="addSp delSp modSp new mod setFolMasterAnim modAnim">
        <pc:chgData name="Simeon Wong" userId="6a6fb664-499b-4396-8c93-53d6c9eb1a86" providerId="ADAL" clId="{4B81647C-9CAE-4D28-ADAA-A5C6EB335590}" dt="2024-01-02T18:52:58.012" v="2520" actId="20577"/>
        <pc:sldMkLst>
          <pc:docMk/>
          <pc:sldMk cId="1206421962" sldId="373"/>
        </pc:sldMkLst>
        <pc:spChg chg="mod">
          <ac:chgData name="Simeon Wong" userId="6a6fb664-499b-4396-8c93-53d6c9eb1a86" providerId="ADAL" clId="{4B81647C-9CAE-4D28-ADAA-A5C6EB335590}" dt="2024-01-02T18:12:30.878" v="77" actId="20577"/>
          <ac:spMkLst>
            <pc:docMk/>
            <pc:sldMk cId="1206421962" sldId="373"/>
            <ac:spMk id="2" creationId="{A28444C6-2029-AF9B-4EFB-68B8E88104DA}"/>
          </ac:spMkLst>
        </pc:spChg>
        <pc:spChg chg="mod">
          <ac:chgData name="Simeon Wong" userId="6a6fb664-499b-4396-8c93-53d6c9eb1a86" providerId="ADAL" clId="{4B81647C-9CAE-4D28-ADAA-A5C6EB335590}" dt="2024-01-02T18:39:58.839" v="2308" actId="20577"/>
          <ac:spMkLst>
            <pc:docMk/>
            <pc:sldMk cId="1206421962" sldId="373"/>
            <ac:spMk id="3" creationId="{AF06C359-20DD-19BF-4E33-0DEED4F6888D}"/>
          </ac:spMkLst>
        </pc:spChg>
        <pc:spChg chg="mod">
          <ac:chgData name="Simeon Wong" userId="6a6fb664-499b-4396-8c93-53d6c9eb1a86" providerId="ADAL" clId="{4B81647C-9CAE-4D28-ADAA-A5C6EB335590}" dt="2024-01-02T18:11:53.068" v="16" actId="20577"/>
          <ac:spMkLst>
            <pc:docMk/>
            <pc:sldMk cId="1206421962" sldId="373"/>
            <ac:spMk id="5" creationId="{9878489B-DDB7-4662-C9C8-AFA5A466D9B5}"/>
          </ac:spMkLst>
        </pc:spChg>
        <pc:spChg chg="add mod">
          <ac:chgData name="Simeon Wong" userId="6a6fb664-499b-4396-8c93-53d6c9eb1a86" providerId="ADAL" clId="{4B81647C-9CAE-4D28-ADAA-A5C6EB335590}" dt="2024-01-02T18:52:58.012" v="2520" actId="20577"/>
          <ac:spMkLst>
            <pc:docMk/>
            <pc:sldMk cId="1206421962" sldId="373"/>
            <ac:spMk id="9" creationId="{EBA9C8A9-6FCE-70DA-71A8-338069FE1012}"/>
          </ac:spMkLst>
        </pc:spChg>
        <pc:spChg chg="add mod">
          <ac:chgData name="Simeon Wong" userId="6a6fb664-499b-4396-8c93-53d6c9eb1a86" providerId="ADAL" clId="{4B81647C-9CAE-4D28-ADAA-A5C6EB335590}" dt="2024-01-02T18:40:24.113" v="2312" actId="164"/>
          <ac:spMkLst>
            <pc:docMk/>
            <pc:sldMk cId="1206421962" sldId="373"/>
            <ac:spMk id="10" creationId="{109270C3-2BF3-FCBE-258E-CDB5FB1E27A7}"/>
          </ac:spMkLst>
        </pc:spChg>
        <pc:spChg chg="add mod">
          <ac:chgData name="Simeon Wong" userId="6a6fb664-499b-4396-8c93-53d6c9eb1a86" providerId="ADAL" clId="{4B81647C-9CAE-4D28-ADAA-A5C6EB335590}" dt="2024-01-02T18:40:24.113" v="2312" actId="164"/>
          <ac:spMkLst>
            <pc:docMk/>
            <pc:sldMk cId="1206421962" sldId="373"/>
            <ac:spMk id="11" creationId="{F2949E4F-8D82-BD3D-56F3-D1F66D0517DA}"/>
          </ac:spMkLst>
        </pc:spChg>
        <pc:spChg chg="add mod">
          <ac:chgData name="Simeon Wong" userId="6a6fb664-499b-4396-8c93-53d6c9eb1a86" providerId="ADAL" clId="{4B81647C-9CAE-4D28-ADAA-A5C6EB335590}" dt="2024-01-02T18:40:24.113" v="2312" actId="164"/>
          <ac:spMkLst>
            <pc:docMk/>
            <pc:sldMk cId="1206421962" sldId="373"/>
            <ac:spMk id="12" creationId="{61517FA8-8706-88FB-1EA9-C8D038FD780C}"/>
          </ac:spMkLst>
        </pc:spChg>
        <pc:spChg chg="add mod">
          <ac:chgData name="Simeon Wong" userId="6a6fb664-499b-4396-8c93-53d6c9eb1a86" providerId="ADAL" clId="{4B81647C-9CAE-4D28-ADAA-A5C6EB335590}" dt="2024-01-02T18:40:24.113" v="2312" actId="164"/>
          <ac:spMkLst>
            <pc:docMk/>
            <pc:sldMk cId="1206421962" sldId="373"/>
            <ac:spMk id="13" creationId="{80895184-6B51-3BA4-B161-7B9FCD625781}"/>
          </ac:spMkLst>
        </pc:spChg>
        <pc:spChg chg="add del mod">
          <ac:chgData name="Simeon Wong" userId="6a6fb664-499b-4396-8c93-53d6c9eb1a86" providerId="ADAL" clId="{4B81647C-9CAE-4D28-ADAA-A5C6EB335590}" dt="2024-01-02T18:36:35.034" v="2025" actId="478"/>
          <ac:spMkLst>
            <pc:docMk/>
            <pc:sldMk cId="1206421962" sldId="373"/>
            <ac:spMk id="14" creationId="{3CC1E9CB-25B0-10F0-761E-9C6B0C3F7CB1}"/>
          </ac:spMkLst>
        </pc:spChg>
        <pc:spChg chg="add mod">
          <ac:chgData name="Simeon Wong" userId="6a6fb664-499b-4396-8c93-53d6c9eb1a86" providerId="ADAL" clId="{4B81647C-9CAE-4D28-ADAA-A5C6EB335590}" dt="2024-01-02T18:40:24.113" v="2312" actId="164"/>
          <ac:spMkLst>
            <pc:docMk/>
            <pc:sldMk cId="1206421962" sldId="373"/>
            <ac:spMk id="15" creationId="{DC2D15DA-2973-8F29-AB06-4915BC4A4A5D}"/>
          </ac:spMkLst>
        </pc:spChg>
        <pc:spChg chg="add mod">
          <ac:chgData name="Simeon Wong" userId="6a6fb664-499b-4396-8c93-53d6c9eb1a86" providerId="ADAL" clId="{4B81647C-9CAE-4D28-ADAA-A5C6EB335590}" dt="2024-01-02T18:40:24.113" v="2312" actId="164"/>
          <ac:spMkLst>
            <pc:docMk/>
            <pc:sldMk cId="1206421962" sldId="373"/>
            <ac:spMk id="16" creationId="{498CE91F-34E8-B91A-924B-98DA7CF1BB5A}"/>
          </ac:spMkLst>
        </pc:spChg>
        <pc:spChg chg="add del mod">
          <ac:chgData name="Simeon Wong" userId="6a6fb664-499b-4396-8c93-53d6c9eb1a86" providerId="ADAL" clId="{4B81647C-9CAE-4D28-ADAA-A5C6EB335590}" dt="2024-01-02T18:38:06.544" v="2037" actId="478"/>
          <ac:spMkLst>
            <pc:docMk/>
            <pc:sldMk cId="1206421962" sldId="373"/>
            <ac:spMk id="17" creationId="{E55B6426-9ACD-F8F3-0569-487312EA649E}"/>
          </ac:spMkLst>
        </pc:spChg>
        <pc:spChg chg="add mod">
          <ac:chgData name="Simeon Wong" userId="6a6fb664-499b-4396-8c93-53d6c9eb1a86" providerId="ADAL" clId="{4B81647C-9CAE-4D28-ADAA-A5C6EB335590}" dt="2024-01-02T18:40:15" v="2310" actId="1076"/>
          <ac:spMkLst>
            <pc:docMk/>
            <pc:sldMk cId="1206421962" sldId="373"/>
            <ac:spMk id="18" creationId="{E66EF9A8-E2D0-503B-C8D8-CCF6685D65E5}"/>
          </ac:spMkLst>
        </pc:spChg>
        <pc:grpChg chg="add mod">
          <ac:chgData name="Simeon Wong" userId="6a6fb664-499b-4396-8c93-53d6c9eb1a86" providerId="ADAL" clId="{4B81647C-9CAE-4D28-ADAA-A5C6EB335590}" dt="2024-01-02T18:40:24.113" v="2312" actId="164"/>
          <ac:grpSpMkLst>
            <pc:docMk/>
            <pc:sldMk cId="1206421962" sldId="373"/>
            <ac:grpSpMk id="19" creationId="{F6CB0077-9CE2-23AE-BABA-8496B6FD36D5}"/>
          </ac:grpSpMkLst>
        </pc:grpChg>
        <pc:cxnChg chg="add mod">
          <ac:chgData name="Simeon Wong" userId="6a6fb664-499b-4396-8c93-53d6c9eb1a86" providerId="ADAL" clId="{4B81647C-9CAE-4D28-ADAA-A5C6EB335590}" dt="2024-01-02T18:40:24.113" v="2312" actId="164"/>
          <ac:cxnSpMkLst>
            <pc:docMk/>
            <pc:sldMk cId="1206421962" sldId="373"/>
            <ac:cxnSpMk id="7" creationId="{9C4F8C9D-9A31-3111-13B4-024CADB2D540}"/>
          </ac:cxnSpMkLst>
        </pc:cxnChg>
      </pc:sldChg>
      <pc:sldChg chg="addSp delSp modSp new mod ord modAnim">
        <pc:chgData name="Simeon Wong" userId="6a6fb664-499b-4396-8c93-53d6c9eb1a86" providerId="ADAL" clId="{4B81647C-9CAE-4D28-ADAA-A5C6EB335590}" dt="2024-01-02T18:22:29.378" v="414"/>
        <pc:sldMkLst>
          <pc:docMk/>
          <pc:sldMk cId="1633359695" sldId="374"/>
        </pc:sldMkLst>
        <pc:spChg chg="mod">
          <ac:chgData name="Simeon Wong" userId="6a6fb664-499b-4396-8c93-53d6c9eb1a86" providerId="ADAL" clId="{4B81647C-9CAE-4D28-ADAA-A5C6EB335590}" dt="2024-01-02T18:17:06.763" v="323" actId="20577"/>
          <ac:spMkLst>
            <pc:docMk/>
            <pc:sldMk cId="1633359695" sldId="374"/>
            <ac:spMk id="2" creationId="{5728DE71-843A-1108-D586-BB9FD8AE2AB9}"/>
          </ac:spMkLst>
        </pc:spChg>
        <pc:spChg chg="del">
          <ac:chgData name="Simeon Wong" userId="6a6fb664-499b-4396-8c93-53d6c9eb1a86" providerId="ADAL" clId="{4B81647C-9CAE-4D28-ADAA-A5C6EB335590}" dt="2024-01-02T18:22:22.539" v="412" actId="478"/>
          <ac:spMkLst>
            <pc:docMk/>
            <pc:sldMk cId="1633359695" sldId="374"/>
            <ac:spMk id="3" creationId="{B7158A2A-AB32-D028-9DBD-1B22A1ADDD90}"/>
          </ac:spMkLst>
        </pc:spChg>
        <pc:spChg chg="mod">
          <ac:chgData name="Simeon Wong" userId="6a6fb664-499b-4396-8c93-53d6c9eb1a86" providerId="ADAL" clId="{4B81647C-9CAE-4D28-ADAA-A5C6EB335590}" dt="2024-01-02T18:17:13.243" v="339" actId="20577"/>
          <ac:spMkLst>
            <pc:docMk/>
            <pc:sldMk cId="1633359695" sldId="374"/>
            <ac:spMk id="5" creationId="{D9ABBDAF-90A2-D052-0006-3EC804315D2C}"/>
          </ac:spMkLst>
        </pc:spChg>
        <pc:spChg chg="add mod">
          <ac:chgData name="Simeon Wong" userId="6a6fb664-499b-4396-8c93-53d6c9eb1a86" providerId="ADAL" clId="{4B81647C-9CAE-4D28-ADAA-A5C6EB335590}" dt="2024-01-02T18:22:17.718" v="411" actId="164"/>
          <ac:spMkLst>
            <pc:docMk/>
            <pc:sldMk cId="1633359695" sldId="374"/>
            <ac:spMk id="6" creationId="{B4628F72-5E0F-D8EE-83FE-21845F76BCE7}"/>
          </ac:spMkLst>
        </pc:spChg>
        <pc:grpChg chg="add mod">
          <ac:chgData name="Simeon Wong" userId="6a6fb664-499b-4396-8c93-53d6c9eb1a86" providerId="ADAL" clId="{4B81647C-9CAE-4D28-ADAA-A5C6EB335590}" dt="2024-01-02T18:22:17.718" v="411" actId="164"/>
          <ac:grpSpMkLst>
            <pc:docMk/>
            <pc:sldMk cId="1633359695" sldId="374"/>
            <ac:grpSpMk id="13" creationId="{D8A53732-F5EB-3DA2-D19D-A7F8AAAECFF4}"/>
          </ac:grpSpMkLst>
        </pc:grpChg>
        <pc:picChg chg="add mod">
          <ac:chgData name="Simeon Wong" userId="6a6fb664-499b-4396-8c93-53d6c9eb1a86" providerId="ADAL" clId="{4B81647C-9CAE-4D28-ADAA-A5C6EB335590}" dt="2024-01-02T18:22:15.329" v="410" actId="1076"/>
          <ac:picMkLst>
            <pc:docMk/>
            <pc:sldMk cId="1633359695" sldId="374"/>
            <ac:picMk id="8" creationId="{D57F408A-3FFE-618D-B31E-4255619DFBAF}"/>
          </ac:picMkLst>
        </pc:picChg>
        <pc:picChg chg="add mod">
          <ac:chgData name="Simeon Wong" userId="6a6fb664-499b-4396-8c93-53d6c9eb1a86" providerId="ADAL" clId="{4B81647C-9CAE-4D28-ADAA-A5C6EB335590}" dt="2024-01-02T18:20:38.460" v="404" actId="1076"/>
          <ac:picMkLst>
            <pc:docMk/>
            <pc:sldMk cId="1633359695" sldId="374"/>
            <ac:picMk id="10" creationId="{6784944C-7631-B87D-C77B-5F9DD8BD607F}"/>
          </ac:picMkLst>
        </pc:picChg>
        <pc:picChg chg="add mod ord">
          <ac:chgData name="Simeon Wong" userId="6a6fb664-499b-4396-8c93-53d6c9eb1a86" providerId="ADAL" clId="{4B81647C-9CAE-4D28-ADAA-A5C6EB335590}" dt="2024-01-02T18:22:12.154" v="409" actId="167"/>
          <ac:picMkLst>
            <pc:docMk/>
            <pc:sldMk cId="1633359695" sldId="374"/>
            <ac:picMk id="12" creationId="{28176525-906F-3D33-7997-E2D8A399BCE0}"/>
          </ac:picMkLst>
        </pc:picChg>
        <pc:picChg chg="add mod">
          <ac:chgData name="Simeon Wong" userId="6a6fb664-499b-4396-8c93-53d6c9eb1a86" providerId="ADAL" clId="{4B81647C-9CAE-4D28-ADAA-A5C6EB335590}" dt="2024-01-02T18:22:17.718" v="411" actId="164"/>
          <ac:picMkLst>
            <pc:docMk/>
            <pc:sldMk cId="1633359695" sldId="374"/>
            <ac:picMk id="1026" creationId="{A48B0BF4-E4A4-388D-82DF-23FD8575CADE}"/>
          </ac:picMkLst>
        </pc:picChg>
      </pc:sldChg>
      <pc:sldChg chg="modSp new mod">
        <pc:chgData name="Simeon Wong" userId="6a6fb664-499b-4396-8c93-53d6c9eb1a86" providerId="ADAL" clId="{4B81647C-9CAE-4D28-ADAA-A5C6EB335590}" dt="2024-01-02T18:34:42.776" v="1968" actId="20577"/>
        <pc:sldMkLst>
          <pc:docMk/>
          <pc:sldMk cId="3957191021" sldId="375"/>
        </pc:sldMkLst>
        <pc:spChg chg="mod">
          <ac:chgData name="Simeon Wong" userId="6a6fb664-499b-4396-8c93-53d6c9eb1a86" providerId="ADAL" clId="{4B81647C-9CAE-4D28-ADAA-A5C6EB335590}" dt="2024-01-02T18:23:05.814" v="416"/>
          <ac:spMkLst>
            <pc:docMk/>
            <pc:sldMk cId="3957191021" sldId="375"/>
            <ac:spMk id="2" creationId="{7B4C091E-25CE-899B-33E5-9125048C29B0}"/>
          </ac:spMkLst>
        </pc:spChg>
        <pc:spChg chg="mod">
          <ac:chgData name="Simeon Wong" userId="6a6fb664-499b-4396-8c93-53d6c9eb1a86" providerId="ADAL" clId="{4B81647C-9CAE-4D28-ADAA-A5C6EB335590}" dt="2024-01-02T18:34:42.776" v="1968" actId="20577"/>
          <ac:spMkLst>
            <pc:docMk/>
            <pc:sldMk cId="3957191021" sldId="375"/>
            <ac:spMk id="3" creationId="{250DAD29-8C3B-A6FD-F006-034829BCA3C0}"/>
          </ac:spMkLst>
        </pc:spChg>
        <pc:spChg chg="mod">
          <ac:chgData name="Simeon Wong" userId="6a6fb664-499b-4396-8c93-53d6c9eb1a86" providerId="ADAL" clId="{4B81647C-9CAE-4D28-ADAA-A5C6EB335590}" dt="2024-01-02T18:23:10.557" v="417"/>
          <ac:spMkLst>
            <pc:docMk/>
            <pc:sldMk cId="3957191021" sldId="375"/>
            <ac:spMk id="5" creationId="{749AB789-391A-FF1B-6F1D-D4A43C2F1347}"/>
          </ac:spMkLst>
        </pc:spChg>
      </pc:sldChg>
      <pc:sldChg chg="addSp delSp modSp new mod setFolMasterAnim modClrScheme modAnim chgLayout">
        <pc:chgData name="Simeon Wong" userId="6a6fb664-499b-4396-8c93-53d6c9eb1a86" providerId="ADAL" clId="{4B81647C-9CAE-4D28-ADAA-A5C6EB335590}" dt="2024-01-02T18:36:07.003" v="2024"/>
        <pc:sldMkLst>
          <pc:docMk/>
          <pc:sldMk cId="622094362" sldId="376"/>
        </pc:sldMkLst>
        <pc:spChg chg="del mod ord">
          <ac:chgData name="Simeon Wong" userId="6a6fb664-499b-4396-8c93-53d6c9eb1a86" providerId="ADAL" clId="{4B81647C-9CAE-4D28-ADAA-A5C6EB335590}" dt="2024-01-02T18:34:58.959" v="1970" actId="700"/>
          <ac:spMkLst>
            <pc:docMk/>
            <pc:sldMk cId="622094362" sldId="376"/>
            <ac:spMk id="2" creationId="{F827605F-C70B-3482-1672-003C5EE27031}"/>
          </ac:spMkLst>
        </pc:spChg>
        <pc:spChg chg="del mod ord">
          <ac:chgData name="Simeon Wong" userId="6a6fb664-499b-4396-8c93-53d6c9eb1a86" providerId="ADAL" clId="{4B81647C-9CAE-4D28-ADAA-A5C6EB335590}" dt="2024-01-02T18:34:58.959" v="1970" actId="700"/>
          <ac:spMkLst>
            <pc:docMk/>
            <pc:sldMk cId="622094362" sldId="376"/>
            <ac:spMk id="3" creationId="{63556FC9-049D-8616-7CCC-7C31003D3056}"/>
          </ac:spMkLst>
        </pc:spChg>
        <pc:spChg chg="mod ord">
          <ac:chgData name="Simeon Wong" userId="6a6fb664-499b-4396-8c93-53d6c9eb1a86" providerId="ADAL" clId="{4B81647C-9CAE-4D28-ADAA-A5C6EB335590}" dt="2024-01-02T18:34:58.959" v="1970" actId="700"/>
          <ac:spMkLst>
            <pc:docMk/>
            <pc:sldMk cId="622094362" sldId="376"/>
            <ac:spMk id="4" creationId="{BBDA6F4A-CB3A-27DB-C741-ADA2E1EB9501}"/>
          </ac:spMkLst>
        </pc:spChg>
        <pc:spChg chg="add mod ord">
          <ac:chgData name="Simeon Wong" userId="6a6fb664-499b-4396-8c93-53d6c9eb1a86" providerId="ADAL" clId="{4B81647C-9CAE-4D28-ADAA-A5C6EB335590}" dt="2024-01-02T18:35:25.764" v="1995" actId="20577"/>
          <ac:spMkLst>
            <pc:docMk/>
            <pc:sldMk cId="622094362" sldId="376"/>
            <ac:spMk id="5" creationId="{A8420F69-179C-514A-AC7F-6D573872DB81}"/>
          </ac:spMkLst>
        </pc:spChg>
        <pc:spChg chg="add mod ord">
          <ac:chgData name="Simeon Wong" userId="6a6fb664-499b-4396-8c93-53d6c9eb1a86" providerId="ADAL" clId="{4B81647C-9CAE-4D28-ADAA-A5C6EB335590}" dt="2024-01-02T18:35:48.088" v="2022" actId="20577"/>
          <ac:spMkLst>
            <pc:docMk/>
            <pc:sldMk cId="622094362" sldId="376"/>
            <ac:spMk id="6" creationId="{C1994E0A-4526-D98C-5887-E8AED3797EBF}"/>
          </ac:spMkLst>
        </pc:spChg>
        <pc:spChg chg="add mod ord">
          <ac:chgData name="Simeon Wong" userId="6a6fb664-499b-4396-8c93-53d6c9eb1a86" providerId="ADAL" clId="{4B81647C-9CAE-4D28-ADAA-A5C6EB335590}" dt="2024-01-02T18:35:09.672" v="1972" actId="20577"/>
          <ac:spMkLst>
            <pc:docMk/>
            <pc:sldMk cId="622094362" sldId="376"/>
            <ac:spMk id="7" creationId="{ED79874B-AD1E-DD83-3072-97668B8E2DB7}"/>
          </ac:spMkLst>
        </pc:spChg>
      </pc:sldChg>
      <pc:sldChg chg="addSp delSp modSp new mod ord">
        <pc:chgData name="Simeon Wong" userId="6a6fb664-499b-4396-8c93-53d6c9eb1a86" providerId="ADAL" clId="{4B81647C-9CAE-4D28-ADAA-A5C6EB335590}" dt="2024-01-02T19:12:29.820" v="3515" actId="20577"/>
        <pc:sldMkLst>
          <pc:docMk/>
          <pc:sldMk cId="2875640537" sldId="377"/>
        </pc:sldMkLst>
        <pc:spChg chg="mod">
          <ac:chgData name="Simeon Wong" userId="6a6fb664-499b-4396-8c93-53d6c9eb1a86" providerId="ADAL" clId="{4B81647C-9CAE-4D28-ADAA-A5C6EB335590}" dt="2024-01-02T18:40:51.892" v="2339" actId="20577"/>
          <ac:spMkLst>
            <pc:docMk/>
            <pc:sldMk cId="2875640537" sldId="377"/>
            <ac:spMk id="2" creationId="{B5D2EF34-59F5-7F67-1E18-5AF34E9DD4AA}"/>
          </ac:spMkLst>
        </pc:spChg>
        <pc:spChg chg="mod">
          <ac:chgData name="Simeon Wong" userId="6a6fb664-499b-4396-8c93-53d6c9eb1a86" providerId="ADAL" clId="{4B81647C-9CAE-4D28-ADAA-A5C6EB335590}" dt="2024-01-02T19:12:29.820" v="3515" actId="20577"/>
          <ac:spMkLst>
            <pc:docMk/>
            <pc:sldMk cId="2875640537" sldId="377"/>
            <ac:spMk id="3" creationId="{1B7D1027-758C-DD8B-75D6-224AC4BCFC13}"/>
          </ac:spMkLst>
        </pc:spChg>
        <pc:spChg chg="mod">
          <ac:chgData name="Simeon Wong" userId="6a6fb664-499b-4396-8c93-53d6c9eb1a86" providerId="ADAL" clId="{4B81647C-9CAE-4D28-ADAA-A5C6EB335590}" dt="2024-01-02T18:39:03.560" v="2166" actId="20577"/>
          <ac:spMkLst>
            <pc:docMk/>
            <pc:sldMk cId="2875640537" sldId="377"/>
            <ac:spMk id="5" creationId="{798D1D79-0CA1-74CC-2AC0-7919DA67989F}"/>
          </ac:spMkLst>
        </pc:spChg>
        <pc:picChg chg="add del mod">
          <ac:chgData name="Simeon Wong" userId="6a6fb664-499b-4396-8c93-53d6c9eb1a86" providerId="ADAL" clId="{4B81647C-9CAE-4D28-ADAA-A5C6EB335590}" dt="2024-01-02T19:05:55.160" v="2981" actId="478"/>
          <ac:picMkLst>
            <pc:docMk/>
            <pc:sldMk cId="2875640537" sldId="377"/>
            <ac:picMk id="6" creationId="{75DB6D2C-3778-06BC-751C-E83ABF3D1B0B}"/>
          </ac:picMkLst>
        </pc:picChg>
      </pc:sldChg>
      <pc:sldChg chg="addSp modSp new mod ord">
        <pc:chgData name="Simeon Wong" userId="6a6fb664-499b-4396-8c93-53d6c9eb1a86" providerId="ADAL" clId="{4B81647C-9CAE-4D28-ADAA-A5C6EB335590}" dt="2024-01-02T19:18:28.964" v="4133"/>
        <pc:sldMkLst>
          <pc:docMk/>
          <pc:sldMk cId="3631930555" sldId="378"/>
        </pc:sldMkLst>
        <pc:spChg chg="mod">
          <ac:chgData name="Simeon Wong" userId="6a6fb664-499b-4396-8c93-53d6c9eb1a86" providerId="ADAL" clId="{4B81647C-9CAE-4D28-ADAA-A5C6EB335590}" dt="2024-01-02T18:43:07.181" v="2388"/>
          <ac:spMkLst>
            <pc:docMk/>
            <pc:sldMk cId="3631930555" sldId="378"/>
            <ac:spMk id="2" creationId="{E6C268DC-E60C-18A2-5DAA-00D8714AE004}"/>
          </ac:spMkLst>
        </pc:spChg>
        <pc:spChg chg="mod">
          <ac:chgData name="Simeon Wong" userId="6a6fb664-499b-4396-8c93-53d6c9eb1a86" providerId="ADAL" clId="{4B81647C-9CAE-4D28-ADAA-A5C6EB335590}" dt="2024-01-02T18:43:54.135" v="2476" actId="14100"/>
          <ac:spMkLst>
            <pc:docMk/>
            <pc:sldMk cId="3631930555" sldId="378"/>
            <ac:spMk id="3" creationId="{872C3770-A683-A6A4-55AD-7F6660409C5B}"/>
          </ac:spMkLst>
        </pc:spChg>
        <pc:spChg chg="mod">
          <ac:chgData name="Simeon Wong" userId="6a6fb664-499b-4396-8c93-53d6c9eb1a86" providerId="ADAL" clId="{4B81647C-9CAE-4D28-ADAA-A5C6EB335590}" dt="2024-01-02T18:43:01.271" v="2387" actId="20577"/>
          <ac:spMkLst>
            <pc:docMk/>
            <pc:sldMk cId="3631930555" sldId="378"/>
            <ac:spMk id="5" creationId="{668029A6-ACB6-3F00-1EFC-03E585B0AE97}"/>
          </ac:spMkLst>
        </pc:spChg>
        <pc:picChg chg="add mod">
          <ac:chgData name="Simeon Wong" userId="6a6fb664-499b-4396-8c93-53d6c9eb1a86" providerId="ADAL" clId="{4B81647C-9CAE-4D28-ADAA-A5C6EB335590}" dt="2024-01-02T18:44:54.615" v="2482" actId="1076"/>
          <ac:picMkLst>
            <pc:docMk/>
            <pc:sldMk cId="3631930555" sldId="378"/>
            <ac:picMk id="6" creationId="{F6177CA8-CB7F-B14A-7D66-CE2850BCF680}"/>
          </ac:picMkLst>
        </pc:picChg>
      </pc:sldChg>
      <pc:sldChg chg="modSp new mod">
        <pc:chgData name="Simeon Wong" userId="6a6fb664-499b-4396-8c93-53d6c9eb1a86" providerId="ADAL" clId="{4B81647C-9CAE-4D28-ADAA-A5C6EB335590}" dt="2024-01-02T19:20:21.203" v="4163" actId="113"/>
        <pc:sldMkLst>
          <pc:docMk/>
          <pc:sldMk cId="942071486" sldId="379"/>
        </pc:sldMkLst>
        <pc:spChg chg="mod">
          <ac:chgData name="Simeon Wong" userId="6a6fb664-499b-4396-8c93-53d6c9eb1a86" providerId="ADAL" clId="{4B81647C-9CAE-4D28-ADAA-A5C6EB335590}" dt="2024-01-02T19:19:50.073" v="4155" actId="20577"/>
          <ac:spMkLst>
            <pc:docMk/>
            <pc:sldMk cId="942071486" sldId="379"/>
            <ac:spMk id="2" creationId="{05A2DFDC-CDC2-1004-F3BA-A85137F2E394}"/>
          </ac:spMkLst>
        </pc:spChg>
        <pc:spChg chg="mod">
          <ac:chgData name="Simeon Wong" userId="6a6fb664-499b-4396-8c93-53d6c9eb1a86" providerId="ADAL" clId="{4B81647C-9CAE-4D28-ADAA-A5C6EB335590}" dt="2024-01-02T19:20:21.203" v="4163" actId="113"/>
          <ac:spMkLst>
            <pc:docMk/>
            <pc:sldMk cId="942071486" sldId="379"/>
            <ac:spMk id="3" creationId="{EAD5787D-9AFF-2F83-70B4-6814181760C4}"/>
          </ac:spMkLst>
        </pc:spChg>
        <pc:spChg chg="mod">
          <ac:chgData name="Simeon Wong" userId="6a6fb664-499b-4396-8c93-53d6c9eb1a86" providerId="ADAL" clId="{4B81647C-9CAE-4D28-ADAA-A5C6EB335590}" dt="2024-01-02T18:51:11.258" v="2499" actId="20577"/>
          <ac:spMkLst>
            <pc:docMk/>
            <pc:sldMk cId="942071486" sldId="379"/>
            <ac:spMk id="5" creationId="{27A76FE9-E752-0066-1577-59B22ECA4AFC}"/>
          </ac:spMkLst>
        </pc:spChg>
      </pc:sldChg>
      <pc:sldChg chg="modSp add mod ord">
        <pc:chgData name="Simeon Wong" userId="6a6fb664-499b-4396-8c93-53d6c9eb1a86" providerId="ADAL" clId="{4B81647C-9CAE-4D28-ADAA-A5C6EB335590}" dt="2024-01-02T19:18:11.844" v="4131" actId="20577"/>
        <pc:sldMkLst>
          <pc:docMk/>
          <pc:sldMk cId="3268725944" sldId="381"/>
        </pc:sldMkLst>
        <pc:spChg chg="mod">
          <ac:chgData name="Simeon Wong" userId="6a6fb664-499b-4396-8c93-53d6c9eb1a86" providerId="ADAL" clId="{4B81647C-9CAE-4D28-ADAA-A5C6EB335590}" dt="2024-01-02T19:18:11.844" v="4131" actId="20577"/>
          <ac:spMkLst>
            <pc:docMk/>
            <pc:sldMk cId="3268725944" sldId="381"/>
            <ac:spMk id="3" creationId="{B45F8772-62A7-2C8F-1F65-E9109CDDD203}"/>
          </ac:spMkLst>
        </pc:spChg>
        <pc:spChg chg="mod">
          <ac:chgData name="Simeon Wong" userId="6a6fb664-499b-4396-8c93-53d6c9eb1a86" providerId="ADAL" clId="{4B81647C-9CAE-4D28-ADAA-A5C6EB335590}" dt="2024-01-02T18:51:24.396" v="2501"/>
          <ac:spMkLst>
            <pc:docMk/>
            <pc:sldMk cId="3268725944" sldId="381"/>
            <ac:spMk id="5" creationId="{1E62C6F4-43F8-6CC0-8C9E-9E218A6664F3}"/>
          </ac:spMkLst>
        </pc:spChg>
      </pc:sldChg>
      <pc:sldChg chg="addSp delSp modSp new mod setFolMasterAnim modClrScheme modAnim chgLayout">
        <pc:chgData name="Simeon Wong" userId="6a6fb664-499b-4396-8c93-53d6c9eb1a86" providerId="ADAL" clId="{4B81647C-9CAE-4D28-ADAA-A5C6EB335590}" dt="2024-01-02T19:04:20.714" v="2976"/>
        <pc:sldMkLst>
          <pc:docMk/>
          <pc:sldMk cId="4210870877" sldId="382"/>
        </pc:sldMkLst>
        <pc:spChg chg="del mod ord">
          <ac:chgData name="Simeon Wong" userId="6a6fb664-499b-4396-8c93-53d6c9eb1a86" providerId="ADAL" clId="{4B81647C-9CAE-4D28-ADAA-A5C6EB335590}" dt="2024-01-02T18:53:26.398" v="2522" actId="700"/>
          <ac:spMkLst>
            <pc:docMk/>
            <pc:sldMk cId="4210870877" sldId="382"/>
            <ac:spMk id="2" creationId="{31C71A7D-2EE2-39A2-1CF2-52CBA3DCBD2F}"/>
          </ac:spMkLst>
        </pc:spChg>
        <pc:spChg chg="del mod ord">
          <ac:chgData name="Simeon Wong" userId="6a6fb664-499b-4396-8c93-53d6c9eb1a86" providerId="ADAL" clId="{4B81647C-9CAE-4D28-ADAA-A5C6EB335590}" dt="2024-01-02T18:53:26.398" v="2522" actId="700"/>
          <ac:spMkLst>
            <pc:docMk/>
            <pc:sldMk cId="4210870877" sldId="382"/>
            <ac:spMk id="3" creationId="{22F8FBAC-DE54-5873-B49F-6C08C13DF185}"/>
          </ac:spMkLst>
        </pc:spChg>
        <pc:spChg chg="mod ord">
          <ac:chgData name="Simeon Wong" userId="6a6fb664-499b-4396-8c93-53d6c9eb1a86" providerId="ADAL" clId="{4B81647C-9CAE-4D28-ADAA-A5C6EB335590}" dt="2024-01-02T18:53:26.398" v="2522" actId="700"/>
          <ac:spMkLst>
            <pc:docMk/>
            <pc:sldMk cId="4210870877" sldId="382"/>
            <ac:spMk id="4" creationId="{4AFBFD33-9FF6-6A80-E2F5-23D24F84943A}"/>
          </ac:spMkLst>
        </pc:spChg>
        <pc:spChg chg="add mod ord">
          <ac:chgData name="Simeon Wong" userId="6a6fb664-499b-4396-8c93-53d6c9eb1a86" providerId="ADAL" clId="{4B81647C-9CAE-4D28-ADAA-A5C6EB335590}" dt="2024-01-02T18:53:37.404" v="2557" actId="20577"/>
          <ac:spMkLst>
            <pc:docMk/>
            <pc:sldMk cId="4210870877" sldId="382"/>
            <ac:spMk id="5" creationId="{E5D1C179-6BA4-3184-F766-B60AA4C1016D}"/>
          </ac:spMkLst>
        </pc:spChg>
        <pc:spChg chg="add mod ord">
          <ac:chgData name="Simeon Wong" userId="6a6fb664-499b-4396-8c93-53d6c9eb1a86" providerId="ADAL" clId="{4B81647C-9CAE-4D28-ADAA-A5C6EB335590}" dt="2024-01-02T19:03:48.946" v="2968" actId="20577"/>
          <ac:spMkLst>
            <pc:docMk/>
            <pc:sldMk cId="4210870877" sldId="382"/>
            <ac:spMk id="6" creationId="{1EFDD1A5-A2D9-75A4-8FC6-D96B2B8A0866}"/>
          </ac:spMkLst>
        </pc:spChg>
        <pc:spChg chg="add mod ord">
          <ac:chgData name="Simeon Wong" userId="6a6fb664-499b-4396-8c93-53d6c9eb1a86" providerId="ADAL" clId="{4B81647C-9CAE-4D28-ADAA-A5C6EB335590}" dt="2024-01-02T18:53:35.233" v="2540" actId="20577"/>
          <ac:spMkLst>
            <pc:docMk/>
            <pc:sldMk cId="4210870877" sldId="382"/>
            <ac:spMk id="7" creationId="{8E7EEB66-580A-F1BF-7587-4A66BF7086CA}"/>
          </ac:spMkLst>
        </pc:spChg>
        <pc:picChg chg="add del mod">
          <ac:chgData name="Simeon Wong" userId="6a6fb664-499b-4396-8c93-53d6c9eb1a86" providerId="ADAL" clId="{4B81647C-9CAE-4D28-ADAA-A5C6EB335590}" dt="2024-01-02T18:59:25.661" v="2906" actId="478"/>
          <ac:picMkLst>
            <pc:docMk/>
            <pc:sldMk cId="4210870877" sldId="382"/>
            <ac:picMk id="9" creationId="{D1BF3C48-F0D1-D4D8-9731-361F7576D6FB}"/>
          </ac:picMkLst>
        </pc:picChg>
        <pc:picChg chg="add del mod">
          <ac:chgData name="Simeon Wong" userId="6a6fb664-499b-4396-8c93-53d6c9eb1a86" providerId="ADAL" clId="{4B81647C-9CAE-4D28-ADAA-A5C6EB335590}" dt="2024-01-02T18:59:24.046" v="2905" actId="478"/>
          <ac:picMkLst>
            <pc:docMk/>
            <pc:sldMk cId="4210870877" sldId="382"/>
            <ac:picMk id="11" creationId="{3FFE7A10-FE12-FB69-8FD2-CEE72FFDB702}"/>
          </ac:picMkLst>
        </pc:picChg>
        <pc:picChg chg="add del mod">
          <ac:chgData name="Simeon Wong" userId="6a6fb664-499b-4396-8c93-53d6c9eb1a86" providerId="ADAL" clId="{4B81647C-9CAE-4D28-ADAA-A5C6EB335590}" dt="2024-01-02T19:03:41.480" v="2950" actId="1076"/>
          <ac:picMkLst>
            <pc:docMk/>
            <pc:sldMk cId="4210870877" sldId="382"/>
            <ac:picMk id="13" creationId="{CEA656D9-E050-45D9-ECB4-517944B6629B}"/>
          </ac:picMkLst>
        </pc:picChg>
        <pc:picChg chg="add del mod">
          <ac:chgData name="Simeon Wong" userId="6a6fb664-499b-4396-8c93-53d6c9eb1a86" providerId="ADAL" clId="{4B81647C-9CAE-4D28-ADAA-A5C6EB335590}" dt="2024-01-02T19:02:52.778" v="2941" actId="478"/>
          <ac:picMkLst>
            <pc:docMk/>
            <pc:sldMk cId="4210870877" sldId="382"/>
            <ac:picMk id="15" creationId="{8963D83C-BA65-9443-C7B4-B9F06814B520}"/>
          </ac:picMkLst>
        </pc:picChg>
        <pc:picChg chg="add del mod ord modCrop">
          <ac:chgData name="Simeon Wong" userId="6a6fb664-499b-4396-8c93-53d6c9eb1a86" providerId="ADAL" clId="{4B81647C-9CAE-4D28-ADAA-A5C6EB335590}" dt="2024-01-02T19:03:41.480" v="2950" actId="1076"/>
          <ac:picMkLst>
            <pc:docMk/>
            <pc:sldMk cId="4210870877" sldId="382"/>
            <ac:picMk id="17" creationId="{6535D9CD-08D8-B52D-2EC6-27A8CDE276B6}"/>
          </ac:picMkLst>
        </pc:picChg>
        <pc:picChg chg="add del mod">
          <ac:chgData name="Simeon Wong" userId="6a6fb664-499b-4396-8c93-53d6c9eb1a86" providerId="ADAL" clId="{4B81647C-9CAE-4D28-ADAA-A5C6EB335590}" dt="2024-01-02T19:02:48.390" v="2937" actId="22"/>
          <ac:picMkLst>
            <pc:docMk/>
            <pc:sldMk cId="4210870877" sldId="382"/>
            <ac:picMk id="19" creationId="{97DF272B-64F2-97BD-ADDA-840832FC91B5}"/>
          </ac:picMkLst>
        </pc:picChg>
        <pc:picChg chg="add mod">
          <ac:chgData name="Simeon Wong" userId="6a6fb664-499b-4396-8c93-53d6c9eb1a86" providerId="ADAL" clId="{4B81647C-9CAE-4D28-ADAA-A5C6EB335590}" dt="2024-01-02T19:03:55.077" v="2971" actId="1076"/>
          <ac:picMkLst>
            <pc:docMk/>
            <pc:sldMk cId="4210870877" sldId="382"/>
            <ac:picMk id="21" creationId="{7D1498F6-2136-1489-28B0-4E93EAE5628B}"/>
          </ac:picMkLst>
        </pc:picChg>
        <pc:picChg chg="add mod">
          <ac:chgData name="Simeon Wong" userId="6a6fb664-499b-4396-8c93-53d6c9eb1a86" providerId="ADAL" clId="{4B81647C-9CAE-4D28-ADAA-A5C6EB335590}" dt="2024-01-02T19:03:53.541" v="2970" actId="1076"/>
          <ac:picMkLst>
            <pc:docMk/>
            <pc:sldMk cId="4210870877" sldId="382"/>
            <ac:picMk id="23" creationId="{561C1138-8CD8-337F-89BA-209EB3E0EA0D}"/>
          </ac:picMkLst>
        </pc:picChg>
      </pc:sldChg>
      <pc:sldChg chg="modSp add del mod ord">
        <pc:chgData name="Simeon Wong" userId="6a6fb664-499b-4396-8c93-53d6c9eb1a86" providerId="ADAL" clId="{4B81647C-9CAE-4D28-ADAA-A5C6EB335590}" dt="2024-01-02T19:19:15.624" v="4134" actId="47"/>
        <pc:sldMkLst>
          <pc:docMk/>
          <pc:sldMk cId="613601048" sldId="383"/>
        </pc:sldMkLst>
        <pc:spChg chg="mod">
          <ac:chgData name="Simeon Wong" userId="6a6fb664-499b-4396-8c93-53d6c9eb1a86" providerId="ADAL" clId="{4B81647C-9CAE-4D28-ADAA-A5C6EB335590}" dt="2024-01-02T19:08:07.396" v="3347" actId="2711"/>
          <ac:spMkLst>
            <pc:docMk/>
            <pc:sldMk cId="613601048" sldId="383"/>
            <ac:spMk id="3" creationId="{B45F8772-62A7-2C8F-1F65-E9109CDDD203}"/>
          </ac:spMkLst>
        </pc:spChg>
      </pc:sldChg>
      <pc:sldChg chg="modSp new mod ord">
        <pc:chgData name="Simeon Wong" userId="6a6fb664-499b-4396-8c93-53d6c9eb1a86" providerId="ADAL" clId="{4B81647C-9CAE-4D28-ADAA-A5C6EB335590}" dt="2024-01-02T19:15:42.189" v="3950" actId="20577"/>
        <pc:sldMkLst>
          <pc:docMk/>
          <pc:sldMk cId="1427999597" sldId="384"/>
        </pc:sldMkLst>
        <pc:spChg chg="mod">
          <ac:chgData name="Simeon Wong" userId="6a6fb664-499b-4396-8c93-53d6c9eb1a86" providerId="ADAL" clId="{4B81647C-9CAE-4D28-ADAA-A5C6EB335590}" dt="2024-01-02T19:08:32.216" v="3368" actId="20577"/>
          <ac:spMkLst>
            <pc:docMk/>
            <pc:sldMk cId="1427999597" sldId="384"/>
            <ac:spMk id="2" creationId="{74B47319-9237-C0E8-60B2-2EA98107C9DB}"/>
          </ac:spMkLst>
        </pc:spChg>
        <pc:spChg chg="mod">
          <ac:chgData name="Simeon Wong" userId="6a6fb664-499b-4396-8c93-53d6c9eb1a86" providerId="ADAL" clId="{4B81647C-9CAE-4D28-ADAA-A5C6EB335590}" dt="2024-01-02T19:15:42.189" v="3950" actId="20577"/>
          <ac:spMkLst>
            <pc:docMk/>
            <pc:sldMk cId="1427999597" sldId="384"/>
            <ac:spMk id="3" creationId="{866D6C8D-7DC4-A9EC-D8E3-72A179FF8B89}"/>
          </ac:spMkLst>
        </pc:spChg>
      </pc:sldChg>
      <pc:sldChg chg="modSp add mod">
        <pc:chgData name="Simeon Wong" userId="6a6fb664-499b-4396-8c93-53d6c9eb1a86" providerId="ADAL" clId="{4B81647C-9CAE-4D28-ADAA-A5C6EB335590}" dt="2024-01-02T19:13:21.235" v="3559" actId="20577"/>
        <pc:sldMkLst>
          <pc:docMk/>
          <pc:sldMk cId="2777632137" sldId="385"/>
        </pc:sldMkLst>
        <pc:spChg chg="mod">
          <ac:chgData name="Simeon Wong" userId="6a6fb664-499b-4396-8c93-53d6c9eb1a86" providerId="ADAL" clId="{4B81647C-9CAE-4D28-ADAA-A5C6EB335590}" dt="2024-01-02T19:13:21.235" v="3559" actId="20577"/>
          <ac:spMkLst>
            <pc:docMk/>
            <pc:sldMk cId="2777632137" sldId="385"/>
            <ac:spMk id="3" creationId="{B45F8772-62A7-2C8F-1F65-E9109CDDD203}"/>
          </ac:spMkLst>
        </pc:spChg>
      </pc:sldChg>
      <pc:sldChg chg="addSp modSp new mod">
        <pc:chgData name="Simeon Wong" userId="6a6fb664-499b-4396-8c93-53d6c9eb1a86" providerId="ADAL" clId="{4B81647C-9CAE-4D28-ADAA-A5C6EB335590}" dt="2024-01-02T19:29:29.302" v="4426"/>
        <pc:sldMkLst>
          <pc:docMk/>
          <pc:sldMk cId="2184123234" sldId="386"/>
        </pc:sldMkLst>
        <pc:spChg chg="mod">
          <ac:chgData name="Simeon Wong" userId="6a6fb664-499b-4396-8c93-53d6c9eb1a86" providerId="ADAL" clId="{4B81647C-9CAE-4D28-ADAA-A5C6EB335590}" dt="2024-01-02T19:21:27.843" v="4171" actId="20577"/>
          <ac:spMkLst>
            <pc:docMk/>
            <pc:sldMk cId="2184123234" sldId="386"/>
            <ac:spMk id="2" creationId="{358E605D-093F-F7D3-F9D2-5FB33D80A475}"/>
          </ac:spMkLst>
        </pc:spChg>
        <pc:spChg chg="mod">
          <ac:chgData name="Simeon Wong" userId="6a6fb664-499b-4396-8c93-53d6c9eb1a86" providerId="ADAL" clId="{4B81647C-9CAE-4D28-ADAA-A5C6EB335590}" dt="2024-01-02T19:22:42.447" v="4420" actId="20577"/>
          <ac:spMkLst>
            <pc:docMk/>
            <pc:sldMk cId="2184123234" sldId="386"/>
            <ac:spMk id="3" creationId="{21E10B10-F467-C22B-B4EF-65E029DF6243}"/>
          </ac:spMkLst>
        </pc:spChg>
        <pc:spChg chg="mod">
          <ac:chgData name="Simeon Wong" userId="6a6fb664-499b-4396-8c93-53d6c9eb1a86" providerId="ADAL" clId="{4B81647C-9CAE-4D28-ADAA-A5C6EB335590}" dt="2024-01-02T19:29:29.302" v="4426"/>
          <ac:spMkLst>
            <pc:docMk/>
            <pc:sldMk cId="2184123234" sldId="386"/>
            <ac:spMk id="5" creationId="{515E0F10-4EA5-FA5A-9626-02330BF54291}"/>
          </ac:spMkLst>
        </pc:spChg>
        <pc:picChg chg="add mod">
          <ac:chgData name="Simeon Wong" userId="6a6fb664-499b-4396-8c93-53d6c9eb1a86" providerId="ADAL" clId="{4B81647C-9CAE-4D28-ADAA-A5C6EB335590}" dt="2024-01-02T19:29:21.660" v="4424" actId="1076"/>
          <ac:picMkLst>
            <pc:docMk/>
            <pc:sldMk cId="2184123234" sldId="386"/>
            <ac:picMk id="7" creationId="{015D6EEB-7361-7BEB-D6C7-D00A007183F3}"/>
          </ac:picMkLst>
        </pc:picChg>
      </pc:sldChg>
      <pc:sldChg chg="modSp new mod">
        <pc:chgData name="Simeon Wong" userId="6a6fb664-499b-4396-8c93-53d6c9eb1a86" providerId="ADAL" clId="{4B81647C-9CAE-4D28-ADAA-A5C6EB335590}" dt="2024-01-02T19:32:13.503" v="4714" actId="20577"/>
        <pc:sldMkLst>
          <pc:docMk/>
          <pc:sldMk cId="2967267165" sldId="387"/>
        </pc:sldMkLst>
        <pc:spChg chg="mod">
          <ac:chgData name="Simeon Wong" userId="6a6fb664-499b-4396-8c93-53d6c9eb1a86" providerId="ADAL" clId="{4B81647C-9CAE-4D28-ADAA-A5C6EB335590}" dt="2024-01-02T19:30:10.497" v="4458" actId="20577"/>
          <ac:spMkLst>
            <pc:docMk/>
            <pc:sldMk cId="2967267165" sldId="387"/>
            <ac:spMk id="2" creationId="{970C0239-14C6-E49A-2A0F-73291A696DB3}"/>
          </ac:spMkLst>
        </pc:spChg>
        <pc:spChg chg="mod">
          <ac:chgData name="Simeon Wong" userId="6a6fb664-499b-4396-8c93-53d6c9eb1a86" providerId="ADAL" clId="{4B81647C-9CAE-4D28-ADAA-A5C6EB335590}" dt="2024-01-02T19:32:13.503" v="4714" actId="20577"/>
          <ac:spMkLst>
            <pc:docMk/>
            <pc:sldMk cId="2967267165" sldId="387"/>
            <ac:spMk id="3" creationId="{B574BC42-CCE8-AEB7-FD06-CD77100CE870}"/>
          </ac:spMkLst>
        </pc:spChg>
        <pc:spChg chg="mod">
          <ac:chgData name="Simeon Wong" userId="6a6fb664-499b-4396-8c93-53d6c9eb1a86" providerId="ADAL" clId="{4B81647C-9CAE-4D28-ADAA-A5C6EB335590}" dt="2024-01-02T19:30:17.836" v="4461" actId="20577"/>
          <ac:spMkLst>
            <pc:docMk/>
            <pc:sldMk cId="2967267165" sldId="387"/>
            <ac:spMk id="5" creationId="{BA7DABC6-E3BA-F528-7628-8BD05393642C}"/>
          </ac:spMkLst>
        </pc:spChg>
      </pc:sldChg>
      <pc:sldChg chg="addSp modSp new mod">
        <pc:chgData name="Simeon Wong" userId="6a6fb664-499b-4396-8c93-53d6c9eb1a86" providerId="ADAL" clId="{4B81647C-9CAE-4D28-ADAA-A5C6EB335590}" dt="2024-01-02T19:33:43.697" v="4788" actId="1076"/>
        <pc:sldMkLst>
          <pc:docMk/>
          <pc:sldMk cId="3738431734" sldId="388"/>
        </pc:sldMkLst>
        <pc:spChg chg="mod">
          <ac:chgData name="Simeon Wong" userId="6a6fb664-499b-4396-8c93-53d6c9eb1a86" providerId="ADAL" clId="{4B81647C-9CAE-4D28-ADAA-A5C6EB335590}" dt="2024-01-02T19:32:27.399" v="4728" actId="20577"/>
          <ac:spMkLst>
            <pc:docMk/>
            <pc:sldMk cId="3738431734" sldId="388"/>
            <ac:spMk id="2" creationId="{DBAEA730-7D9A-A135-195B-3E71FB342C6A}"/>
          </ac:spMkLst>
        </pc:spChg>
        <pc:spChg chg="mod">
          <ac:chgData name="Simeon Wong" userId="6a6fb664-499b-4396-8c93-53d6c9eb1a86" providerId="ADAL" clId="{4B81647C-9CAE-4D28-ADAA-A5C6EB335590}" dt="2024-01-02T19:32:58.581" v="4780" actId="113"/>
          <ac:spMkLst>
            <pc:docMk/>
            <pc:sldMk cId="3738431734" sldId="388"/>
            <ac:spMk id="3" creationId="{9A2515DB-5DDB-65DE-28B3-BF9C610A5295}"/>
          </ac:spMkLst>
        </pc:spChg>
        <pc:spChg chg="mod">
          <ac:chgData name="Simeon Wong" userId="6a6fb664-499b-4396-8c93-53d6c9eb1a86" providerId="ADAL" clId="{4B81647C-9CAE-4D28-ADAA-A5C6EB335590}" dt="2024-01-02T19:32:34.259" v="4730" actId="20577"/>
          <ac:spMkLst>
            <pc:docMk/>
            <pc:sldMk cId="3738431734" sldId="388"/>
            <ac:spMk id="5" creationId="{EF2F016B-9B35-1AC1-3186-A423898F509A}"/>
          </ac:spMkLst>
        </pc:spChg>
        <pc:picChg chg="add mod">
          <ac:chgData name="Simeon Wong" userId="6a6fb664-499b-4396-8c93-53d6c9eb1a86" providerId="ADAL" clId="{4B81647C-9CAE-4D28-ADAA-A5C6EB335590}" dt="2024-01-02T19:33:40.732" v="4787" actId="1076"/>
          <ac:picMkLst>
            <pc:docMk/>
            <pc:sldMk cId="3738431734" sldId="388"/>
            <ac:picMk id="6" creationId="{C3BE8D43-9A40-A0CD-9BFD-39C321D3846F}"/>
          </ac:picMkLst>
        </pc:picChg>
        <pc:picChg chg="add mod">
          <ac:chgData name="Simeon Wong" userId="6a6fb664-499b-4396-8c93-53d6c9eb1a86" providerId="ADAL" clId="{4B81647C-9CAE-4D28-ADAA-A5C6EB335590}" dt="2024-01-02T19:33:43.697" v="4788" actId="1076"/>
          <ac:picMkLst>
            <pc:docMk/>
            <pc:sldMk cId="3738431734" sldId="388"/>
            <ac:picMk id="7" creationId="{CC1226C5-C41E-E1E2-5B7C-5EA200227FB7}"/>
          </ac:picMkLst>
        </pc:picChg>
      </pc:sldChg>
      <pc:sldChg chg="modSp new mod">
        <pc:chgData name="Simeon Wong" userId="6a6fb664-499b-4396-8c93-53d6c9eb1a86" providerId="ADAL" clId="{4B81647C-9CAE-4D28-ADAA-A5C6EB335590}" dt="2024-01-02T19:54:51.484" v="6523" actId="20577"/>
        <pc:sldMkLst>
          <pc:docMk/>
          <pc:sldMk cId="3909049860" sldId="389"/>
        </pc:sldMkLst>
        <pc:spChg chg="mod">
          <ac:chgData name="Simeon Wong" userId="6a6fb664-499b-4396-8c93-53d6c9eb1a86" providerId="ADAL" clId="{4B81647C-9CAE-4D28-ADAA-A5C6EB335590}" dt="2024-01-02T19:34:27.388" v="4830" actId="20577"/>
          <ac:spMkLst>
            <pc:docMk/>
            <pc:sldMk cId="3909049860" sldId="389"/>
            <ac:spMk id="2" creationId="{E4B5FAE4-54D5-8079-BE7C-202D095355E9}"/>
          </ac:spMkLst>
        </pc:spChg>
        <pc:spChg chg="mod">
          <ac:chgData name="Simeon Wong" userId="6a6fb664-499b-4396-8c93-53d6c9eb1a86" providerId="ADAL" clId="{4B81647C-9CAE-4D28-ADAA-A5C6EB335590}" dt="2024-01-02T19:54:51.484" v="6523" actId="20577"/>
          <ac:spMkLst>
            <pc:docMk/>
            <pc:sldMk cId="3909049860" sldId="389"/>
            <ac:spMk id="3" creationId="{345DFF8F-C2EC-6731-3086-0486FA12BD29}"/>
          </ac:spMkLst>
        </pc:spChg>
        <pc:spChg chg="mod">
          <ac:chgData name="Simeon Wong" userId="6a6fb664-499b-4396-8c93-53d6c9eb1a86" providerId="ADAL" clId="{4B81647C-9CAE-4D28-ADAA-A5C6EB335590}" dt="2024-01-02T19:34:23.917" v="4806" actId="20577"/>
          <ac:spMkLst>
            <pc:docMk/>
            <pc:sldMk cId="3909049860" sldId="389"/>
            <ac:spMk id="5" creationId="{E247B427-F89C-BF02-84CA-FF3DE9C76DD4}"/>
          </ac:spMkLst>
        </pc:spChg>
      </pc:sldChg>
      <pc:sldChg chg="add">
        <pc:chgData name="Simeon Wong" userId="6a6fb664-499b-4396-8c93-53d6c9eb1a86" providerId="ADAL" clId="{4B81647C-9CAE-4D28-ADAA-A5C6EB335590}" dt="2024-01-02T19:34:18.942" v="4790"/>
        <pc:sldMkLst>
          <pc:docMk/>
          <pc:sldMk cId="4070970547" sldId="390"/>
        </pc:sldMkLst>
      </pc:sldChg>
      <pc:sldChg chg="modSp new del mod">
        <pc:chgData name="Simeon Wong" userId="6a6fb664-499b-4396-8c93-53d6c9eb1a86" providerId="ADAL" clId="{4B81647C-9CAE-4D28-ADAA-A5C6EB335590}" dt="2024-01-02T19:39:29.237" v="5363" actId="47"/>
        <pc:sldMkLst>
          <pc:docMk/>
          <pc:sldMk cId="2574522997" sldId="391"/>
        </pc:sldMkLst>
        <pc:spChg chg="mod">
          <ac:chgData name="Simeon Wong" userId="6a6fb664-499b-4396-8c93-53d6c9eb1a86" providerId="ADAL" clId="{4B81647C-9CAE-4D28-ADAA-A5C6EB335590}" dt="2024-01-02T19:38:18.870" v="5116" actId="20577"/>
          <ac:spMkLst>
            <pc:docMk/>
            <pc:sldMk cId="2574522997" sldId="391"/>
            <ac:spMk id="2" creationId="{28C9C1BE-E18E-2C17-2B0D-32D7B20B2BB5}"/>
          </ac:spMkLst>
        </pc:spChg>
        <pc:spChg chg="mod">
          <ac:chgData name="Simeon Wong" userId="6a6fb664-499b-4396-8c93-53d6c9eb1a86" providerId="ADAL" clId="{4B81647C-9CAE-4D28-ADAA-A5C6EB335590}" dt="2024-01-02T19:38:09.408" v="5100" actId="20577"/>
          <ac:spMkLst>
            <pc:docMk/>
            <pc:sldMk cId="2574522997" sldId="391"/>
            <ac:spMk id="5" creationId="{EA594B49-2907-BB39-05CE-79359D74E18C}"/>
          </ac:spMkLst>
        </pc:spChg>
      </pc:sldChg>
      <pc:sldChg chg="modSp new mod">
        <pc:chgData name="Simeon Wong" userId="6a6fb664-499b-4396-8c93-53d6c9eb1a86" providerId="ADAL" clId="{4B81647C-9CAE-4D28-ADAA-A5C6EB335590}" dt="2024-01-02T19:39:25.985" v="5362" actId="20577"/>
        <pc:sldMkLst>
          <pc:docMk/>
          <pc:sldMk cId="4193059715" sldId="392"/>
        </pc:sldMkLst>
        <pc:spChg chg="mod">
          <ac:chgData name="Simeon Wong" userId="6a6fb664-499b-4396-8c93-53d6c9eb1a86" providerId="ADAL" clId="{4B81647C-9CAE-4D28-ADAA-A5C6EB335590}" dt="2024-01-02T19:38:44.996" v="5207" actId="20577"/>
          <ac:spMkLst>
            <pc:docMk/>
            <pc:sldMk cId="4193059715" sldId="392"/>
            <ac:spMk id="2" creationId="{191535EF-2118-3AE3-4575-F32B440C9697}"/>
          </ac:spMkLst>
        </pc:spChg>
        <pc:spChg chg="mod">
          <ac:chgData name="Simeon Wong" userId="6a6fb664-499b-4396-8c93-53d6c9eb1a86" providerId="ADAL" clId="{4B81647C-9CAE-4D28-ADAA-A5C6EB335590}" dt="2024-01-02T19:39:25.985" v="5362" actId="20577"/>
          <ac:spMkLst>
            <pc:docMk/>
            <pc:sldMk cId="4193059715" sldId="392"/>
            <ac:spMk id="3" creationId="{43C72164-1134-2E3F-15C3-B198384B2EEE}"/>
          </ac:spMkLst>
        </pc:spChg>
        <pc:spChg chg="mod">
          <ac:chgData name="Simeon Wong" userId="6a6fb664-499b-4396-8c93-53d6c9eb1a86" providerId="ADAL" clId="{4B81647C-9CAE-4D28-ADAA-A5C6EB335590}" dt="2024-01-02T19:38:33.869" v="5145" actId="20577"/>
          <ac:spMkLst>
            <pc:docMk/>
            <pc:sldMk cId="4193059715" sldId="392"/>
            <ac:spMk id="5" creationId="{73EB75A5-2F0C-D01F-849A-06819C1B7C56}"/>
          </ac:spMkLst>
        </pc:spChg>
      </pc:sldChg>
      <pc:sldChg chg="modSp new mod">
        <pc:chgData name="Simeon Wong" userId="6a6fb664-499b-4396-8c93-53d6c9eb1a86" providerId="ADAL" clId="{4B81647C-9CAE-4D28-ADAA-A5C6EB335590}" dt="2024-01-02T19:40:10.813" v="5396" actId="20577"/>
        <pc:sldMkLst>
          <pc:docMk/>
          <pc:sldMk cId="2596721012" sldId="393"/>
        </pc:sldMkLst>
        <pc:spChg chg="mod">
          <ac:chgData name="Simeon Wong" userId="6a6fb664-499b-4396-8c93-53d6c9eb1a86" providerId="ADAL" clId="{4B81647C-9CAE-4D28-ADAA-A5C6EB335590}" dt="2024-01-02T19:39:39" v="5366" actId="20577"/>
          <ac:spMkLst>
            <pc:docMk/>
            <pc:sldMk cId="2596721012" sldId="393"/>
            <ac:spMk id="2" creationId="{36FD612E-A122-20C3-71A7-910DF5426703}"/>
          </ac:spMkLst>
        </pc:spChg>
        <pc:spChg chg="mod">
          <ac:chgData name="Simeon Wong" userId="6a6fb664-499b-4396-8c93-53d6c9eb1a86" providerId="ADAL" clId="{4B81647C-9CAE-4D28-ADAA-A5C6EB335590}" dt="2024-01-02T19:40:10.813" v="5396" actId="20577"/>
          <ac:spMkLst>
            <pc:docMk/>
            <pc:sldMk cId="2596721012" sldId="393"/>
            <ac:spMk id="3" creationId="{DDD5C3ED-274B-D125-C63B-4CBDFDF0431E}"/>
          </ac:spMkLst>
        </pc:spChg>
        <pc:spChg chg="mod">
          <ac:chgData name="Simeon Wong" userId="6a6fb664-499b-4396-8c93-53d6c9eb1a86" providerId="ADAL" clId="{4B81647C-9CAE-4D28-ADAA-A5C6EB335590}" dt="2024-01-02T19:39:46.583" v="5388" actId="20577"/>
          <ac:spMkLst>
            <pc:docMk/>
            <pc:sldMk cId="2596721012" sldId="393"/>
            <ac:spMk id="5" creationId="{D3C7FB31-228B-1DEE-94AD-B86048E66862}"/>
          </ac:spMkLst>
        </pc:spChg>
      </pc:sldChg>
      <pc:sldChg chg="modSp add mod">
        <pc:chgData name="Simeon Wong" userId="6a6fb664-499b-4396-8c93-53d6c9eb1a86" providerId="ADAL" clId="{4B81647C-9CAE-4D28-ADAA-A5C6EB335590}" dt="2024-01-02T19:41:18.567" v="5457" actId="20577"/>
        <pc:sldMkLst>
          <pc:docMk/>
          <pc:sldMk cId="2967117221" sldId="394"/>
        </pc:sldMkLst>
        <pc:spChg chg="mod">
          <ac:chgData name="Simeon Wong" userId="6a6fb664-499b-4396-8c93-53d6c9eb1a86" providerId="ADAL" clId="{4B81647C-9CAE-4D28-ADAA-A5C6EB335590}" dt="2024-01-02T19:40:26.628" v="5402" actId="20577"/>
          <ac:spMkLst>
            <pc:docMk/>
            <pc:sldMk cId="2967117221" sldId="394"/>
            <ac:spMk id="2" creationId="{36FD612E-A122-20C3-71A7-910DF5426703}"/>
          </ac:spMkLst>
        </pc:spChg>
        <pc:spChg chg="mod">
          <ac:chgData name="Simeon Wong" userId="6a6fb664-499b-4396-8c93-53d6c9eb1a86" providerId="ADAL" clId="{4B81647C-9CAE-4D28-ADAA-A5C6EB335590}" dt="2024-01-02T19:41:18.567" v="5457" actId="20577"/>
          <ac:spMkLst>
            <pc:docMk/>
            <pc:sldMk cId="2967117221" sldId="394"/>
            <ac:spMk id="3" creationId="{DDD5C3ED-274B-D125-C63B-4CBDFDF0431E}"/>
          </ac:spMkLst>
        </pc:spChg>
      </pc:sldChg>
      <pc:sldChg chg="addSp modSp new mod">
        <pc:chgData name="Simeon Wong" userId="6a6fb664-499b-4396-8c93-53d6c9eb1a86" providerId="ADAL" clId="{4B81647C-9CAE-4D28-ADAA-A5C6EB335590}" dt="2024-01-02T19:48:25.693" v="5972" actId="20577"/>
        <pc:sldMkLst>
          <pc:docMk/>
          <pc:sldMk cId="83399896" sldId="395"/>
        </pc:sldMkLst>
        <pc:spChg chg="mod">
          <ac:chgData name="Simeon Wong" userId="6a6fb664-499b-4396-8c93-53d6c9eb1a86" providerId="ADAL" clId="{4B81647C-9CAE-4D28-ADAA-A5C6EB335590}" dt="2024-01-02T19:42:50.058" v="5485" actId="20577"/>
          <ac:spMkLst>
            <pc:docMk/>
            <pc:sldMk cId="83399896" sldId="395"/>
            <ac:spMk id="2" creationId="{059B27F7-3996-C935-D655-93F724A7D1C4}"/>
          </ac:spMkLst>
        </pc:spChg>
        <pc:spChg chg="mod">
          <ac:chgData name="Simeon Wong" userId="6a6fb664-499b-4396-8c93-53d6c9eb1a86" providerId="ADAL" clId="{4B81647C-9CAE-4D28-ADAA-A5C6EB335590}" dt="2024-01-02T19:44:04.799" v="5611" actId="27636"/>
          <ac:spMkLst>
            <pc:docMk/>
            <pc:sldMk cId="83399896" sldId="395"/>
            <ac:spMk id="3" creationId="{A3C0E3C5-8109-C31D-C2F4-C92C28C956B7}"/>
          </ac:spMkLst>
        </pc:spChg>
        <pc:spChg chg="mod">
          <ac:chgData name="Simeon Wong" userId="6a6fb664-499b-4396-8c93-53d6c9eb1a86" providerId="ADAL" clId="{4B81647C-9CAE-4D28-ADAA-A5C6EB335590}" dt="2024-01-02T19:42:55.996" v="5503" actId="20577"/>
          <ac:spMkLst>
            <pc:docMk/>
            <pc:sldMk cId="83399896" sldId="395"/>
            <ac:spMk id="5" creationId="{D67B9C1F-8F28-10F4-AFE9-77512C652045}"/>
          </ac:spMkLst>
        </pc:spChg>
        <pc:spChg chg="add mod">
          <ac:chgData name="Simeon Wong" userId="6a6fb664-499b-4396-8c93-53d6c9eb1a86" providerId="ADAL" clId="{4B81647C-9CAE-4D28-ADAA-A5C6EB335590}" dt="2024-01-02T19:47:40.443" v="5818" actId="207"/>
          <ac:spMkLst>
            <pc:docMk/>
            <pc:sldMk cId="83399896" sldId="395"/>
            <ac:spMk id="6" creationId="{32044E0E-E228-9F4D-7DB5-8044C26FBB81}"/>
          </ac:spMkLst>
        </pc:spChg>
        <pc:spChg chg="add mod">
          <ac:chgData name="Simeon Wong" userId="6a6fb664-499b-4396-8c93-53d6c9eb1a86" providerId="ADAL" clId="{4B81647C-9CAE-4D28-ADAA-A5C6EB335590}" dt="2024-01-02T19:47:51.477" v="5851" actId="1076"/>
          <ac:spMkLst>
            <pc:docMk/>
            <pc:sldMk cId="83399896" sldId="395"/>
            <ac:spMk id="7" creationId="{164A5DFB-0E5A-2CDC-2087-6607DF9582E7}"/>
          </ac:spMkLst>
        </pc:spChg>
        <pc:spChg chg="add mod">
          <ac:chgData name="Simeon Wong" userId="6a6fb664-499b-4396-8c93-53d6c9eb1a86" providerId="ADAL" clId="{4B81647C-9CAE-4D28-ADAA-A5C6EB335590}" dt="2024-01-02T19:47:59.885" v="5875" actId="1076"/>
          <ac:spMkLst>
            <pc:docMk/>
            <pc:sldMk cId="83399896" sldId="395"/>
            <ac:spMk id="8" creationId="{1E1B1589-C24A-4288-4A58-39D87B6C7843}"/>
          </ac:spMkLst>
        </pc:spChg>
        <pc:spChg chg="add mod">
          <ac:chgData name="Simeon Wong" userId="6a6fb664-499b-4396-8c93-53d6c9eb1a86" providerId="ADAL" clId="{4B81647C-9CAE-4D28-ADAA-A5C6EB335590}" dt="2024-01-02T19:48:06.958" v="5909" actId="20577"/>
          <ac:spMkLst>
            <pc:docMk/>
            <pc:sldMk cId="83399896" sldId="395"/>
            <ac:spMk id="9" creationId="{28524DDE-939A-A162-727B-0653C24BC90A}"/>
          </ac:spMkLst>
        </pc:spChg>
        <pc:spChg chg="add mod">
          <ac:chgData name="Simeon Wong" userId="6a6fb664-499b-4396-8c93-53d6c9eb1a86" providerId="ADAL" clId="{4B81647C-9CAE-4D28-ADAA-A5C6EB335590}" dt="2024-01-02T19:48:18.866" v="5955" actId="20577"/>
          <ac:spMkLst>
            <pc:docMk/>
            <pc:sldMk cId="83399896" sldId="395"/>
            <ac:spMk id="10" creationId="{4896F5DD-98C5-F5FA-D4AE-BBFB97D0A729}"/>
          </ac:spMkLst>
        </pc:spChg>
        <pc:spChg chg="add mod">
          <ac:chgData name="Simeon Wong" userId="6a6fb664-499b-4396-8c93-53d6c9eb1a86" providerId="ADAL" clId="{4B81647C-9CAE-4D28-ADAA-A5C6EB335590}" dt="2024-01-02T19:48:25.693" v="5972" actId="20577"/>
          <ac:spMkLst>
            <pc:docMk/>
            <pc:sldMk cId="83399896" sldId="395"/>
            <ac:spMk id="11" creationId="{B1335BAB-6605-129C-BD2A-8D44A5A0C77B}"/>
          </ac:spMkLst>
        </pc:spChg>
      </pc:sldChg>
      <pc:sldChg chg="modSp add mod">
        <pc:chgData name="Simeon Wong" userId="6a6fb664-499b-4396-8c93-53d6c9eb1a86" providerId="ADAL" clId="{4B81647C-9CAE-4D28-ADAA-A5C6EB335590}" dt="2024-01-02T19:49:29.874" v="5986" actId="20577"/>
        <pc:sldMkLst>
          <pc:docMk/>
          <pc:sldMk cId="627534569" sldId="396"/>
        </pc:sldMkLst>
        <pc:spChg chg="mod">
          <ac:chgData name="Simeon Wong" userId="6a6fb664-499b-4396-8c93-53d6c9eb1a86" providerId="ADAL" clId="{4B81647C-9CAE-4D28-ADAA-A5C6EB335590}" dt="2024-01-02T19:49:29.874" v="5986" actId="20577"/>
          <ac:spMkLst>
            <pc:docMk/>
            <pc:sldMk cId="627534569" sldId="396"/>
            <ac:spMk id="3" creationId="{B45F8772-62A7-2C8F-1F65-E9109CDDD203}"/>
          </ac:spMkLst>
        </pc:spChg>
      </pc:sldChg>
      <pc:sldChg chg="add">
        <pc:chgData name="Simeon Wong" userId="6a6fb664-499b-4396-8c93-53d6c9eb1a86" providerId="ADAL" clId="{4B81647C-9CAE-4D28-ADAA-A5C6EB335590}" dt="2024-01-02T19:51:44.907" v="5987"/>
        <pc:sldMkLst>
          <pc:docMk/>
          <pc:sldMk cId="1765809140" sldId="397"/>
        </pc:sldMkLst>
      </pc:sldChg>
      <pc:sldChg chg="addSp delSp modSp new mod modClrScheme chgLayout">
        <pc:chgData name="Simeon Wong" userId="6a6fb664-499b-4396-8c93-53d6c9eb1a86" providerId="ADAL" clId="{4B81647C-9CAE-4D28-ADAA-A5C6EB335590}" dt="2024-01-02T20:03:28.311" v="6591" actId="20577"/>
        <pc:sldMkLst>
          <pc:docMk/>
          <pc:sldMk cId="1246282892" sldId="398"/>
        </pc:sldMkLst>
        <pc:spChg chg="del mod ord">
          <ac:chgData name="Simeon Wong" userId="6a6fb664-499b-4396-8c93-53d6c9eb1a86" providerId="ADAL" clId="{4B81647C-9CAE-4D28-ADAA-A5C6EB335590}" dt="2024-01-02T19:51:53.477" v="5989" actId="700"/>
          <ac:spMkLst>
            <pc:docMk/>
            <pc:sldMk cId="1246282892" sldId="398"/>
            <ac:spMk id="2" creationId="{6F98592D-E5C1-1BED-ECE3-EDC621980DE4}"/>
          </ac:spMkLst>
        </pc:spChg>
        <pc:spChg chg="del mod ord">
          <ac:chgData name="Simeon Wong" userId="6a6fb664-499b-4396-8c93-53d6c9eb1a86" providerId="ADAL" clId="{4B81647C-9CAE-4D28-ADAA-A5C6EB335590}" dt="2024-01-02T19:51:53.477" v="5989" actId="700"/>
          <ac:spMkLst>
            <pc:docMk/>
            <pc:sldMk cId="1246282892" sldId="398"/>
            <ac:spMk id="3" creationId="{A37A000C-2272-38D1-79BD-5E2A0F7C292D}"/>
          </ac:spMkLst>
        </pc:spChg>
        <pc:spChg chg="mod ord">
          <ac:chgData name="Simeon Wong" userId="6a6fb664-499b-4396-8c93-53d6c9eb1a86" providerId="ADAL" clId="{4B81647C-9CAE-4D28-ADAA-A5C6EB335590}" dt="2024-01-02T19:51:53.477" v="5989" actId="700"/>
          <ac:spMkLst>
            <pc:docMk/>
            <pc:sldMk cId="1246282892" sldId="398"/>
            <ac:spMk id="4" creationId="{D3C23003-2A80-E428-79D2-6587C2E10614}"/>
          </ac:spMkLst>
        </pc:spChg>
        <pc:spChg chg="add mod ord">
          <ac:chgData name="Simeon Wong" userId="6a6fb664-499b-4396-8c93-53d6c9eb1a86" providerId="ADAL" clId="{4B81647C-9CAE-4D28-ADAA-A5C6EB335590}" dt="2024-01-02T20:03:19.976" v="6564" actId="20577"/>
          <ac:spMkLst>
            <pc:docMk/>
            <pc:sldMk cId="1246282892" sldId="398"/>
            <ac:spMk id="5" creationId="{0813C572-F76E-47ED-389D-E56D43B6E69B}"/>
          </ac:spMkLst>
        </pc:spChg>
        <pc:spChg chg="add mod ord">
          <ac:chgData name="Simeon Wong" userId="6a6fb664-499b-4396-8c93-53d6c9eb1a86" providerId="ADAL" clId="{4B81647C-9CAE-4D28-ADAA-A5C6EB335590}" dt="2024-01-02T19:51:53.477" v="5989" actId="700"/>
          <ac:spMkLst>
            <pc:docMk/>
            <pc:sldMk cId="1246282892" sldId="398"/>
            <ac:spMk id="6" creationId="{6AF9DD36-3A64-9E03-92BA-20C3BE996D2E}"/>
          </ac:spMkLst>
        </pc:spChg>
        <pc:spChg chg="add mod ord">
          <ac:chgData name="Simeon Wong" userId="6a6fb664-499b-4396-8c93-53d6c9eb1a86" providerId="ADAL" clId="{4B81647C-9CAE-4D28-ADAA-A5C6EB335590}" dt="2024-01-02T20:03:28.311" v="6591" actId="20577"/>
          <ac:spMkLst>
            <pc:docMk/>
            <pc:sldMk cId="1246282892" sldId="398"/>
            <ac:spMk id="7" creationId="{6FF64CD6-F22C-CE7C-0807-264565841214}"/>
          </ac:spMkLst>
        </pc:spChg>
      </pc:sldChg>
      <pc:sldChg chg="add">
        <pc:chgData name="Simeon Wong" userId="6a6fb664-499b-4396-8c93-53d6c9eb1a86" providerId="ADAL" clId="{4B81647C-9CAE-4D28-ADAA-A5C6EB335590}" dt="2024-01-02T19:52:24.182" v="5990"/>
        <pc:sldMkLst>
          <pc:docMk/>
          <pc:sldMk cId="4093181952" sldId="399"/>
        </pc:sldMkLst>
      </pc:sldChg>
      <pc:sldChg chg="modSp new mod">
        <pc:chgData name="Simeon Wong" userId="6a6fb664-499b-4396-8c93-53d6c9eb1a86" providerId="ADAL" clId="{4B81647C-9CAE-4D28-ADAA-A5C6EB335590}" dt="2024-01-02T21:09:39.058" v="7274" actId="20577"/>
        <pc:sldMkLst>
          <pc:docMk/>
          <pc:sldMk cId="4004835182" sldId="400"/>
        </pc:sldMkLst>
        <pc:spChg chg="mod">
          <ac:chgData name="Simeon Wong" userId="6a6fb664-499b-4396-8c93-53d6c9eb1a86" providerId="ADAL" clId="{4B81647C-9CAE-4D28-ADAA-A5C6EB335590}" dt="2024-01-02T20:03:37.437" v="6602" actId="20577"/>
          <ac:spMkLst>
            <pc:docMk/>
            <pc:sldMk cId="4004835182" sldId="400"/>
            <ac:spMk id="2" creationId="{CA7B249B-80A6-CF68-CDF9-092288976347}"/>
          </ac:spMkLst>
        </pc:spChg>
        <pc:spChg chg="mod">
          <ac:chgData name="Simeon Wong" userId="6a6fb664-499b-4396-8c93-53d6c9eb1a86" providerId="ADAL" clId="{4B81647C-9CAE-4D28-ADAA-A5C6EB335590}" dt="2024-01-02T21:09:39.058" v="7274" actId="20577"/>
          <ac:spMkLst>
            <pc:docMk/>
            <pc:sldMk cId="4004835182" sldId="400"/>
            <ac:spMk id="5" creationId="{A00EB114-62FB-CE6B-CAA1-F10BE906F5A1}"/>
          </ac:spMkLst>
        </pc:spChg>
      </pc:sldChg>
      <pc:sldChg chg="modSp new mod">
        <pc:chgData name="Simeon Wong" userId="6a6fb664-499b-4396-8c93-53d6c9eb1a86" providerId="ADAL" clId="{4B81647C-9CAE-4D28-ADAA-A5C6EB335590}" dt="2024-01-02T21:09:42.945" v="7275"/>
        <pc:sldMkLst>
          <pc:docMk/>
          <pc:sldMk cId="3077853663" sldId="401"/>
        </pc:sldMkLst>
        <pc:spChg chg="mod">
          <ac:chgData name="Simeon Wong" userId="6a6fb664-499b-4396-8c93-53d6c9eb1a86" providerId="ADAL" clId="{4B81647C-9CAE-4D28-ADAA-A5C6EB335590}" dt="2024-01-02T20:03:47.797" v="6639" actId="20577"/>
          <ac:spMkLst>
            <pc:docMk/>
            <pc:sldMk cId="3077853663" sldId="401"/>
            <ac:spMk id="2" creationId="{EB42A00F-D302-EFCB-B5B1-F89E46A1A97A}"/>
          </ac:spMkLst>
        </pc:spChg>
        <pc:spChg chg="mod">
          <ac:chgData name="Simeon Wong" userId="6a6fb664-499b-4396-8c93-53d6c9eb1a86" providerId="ADAL" clId="{4B81647C-9CAE-4D28-ADAA-A5C6EB335590}" dt="2024-01-02T21:09:42.945" v="7275"/>
          <ac:spMkLst>
            <pc:docMk/>
            <pc:sldMk cId="3077853663" sldId="401"/>
            <ac:spMk id="5" creationId="{4B50D5C5-61C9-925D-C312-98B774B86F61}"/>
          </ac:spMkLst>
        </pc:spChg>
      </pc:sldChg>
      <pc:sldChg chg="modSp new mod">
        <pc:chgData name="Simeon Wong" userId="6a6fb664-499b-4396-8c93-53d6c9eb1a86" providerId="ADAL" clId="{4B81647C-9CAE-4D28-ADAA-A5C6EB335590}" dt="2024-01-02T21:09:45.502" v="7276"/>
        <pc:sldMkLst>
          <pc:docMk/>
          <pc:sldMk cId="434998047" sldId="402"/>
        </pc:sldMkLst>
        <pc:spChg chg="mod">
          <ac:chgData name="Simeon Wong" userId="6a6fb664-499b-4396-8c93-53d6c9eb1a86" providerId="ADAL" clId="{4B81647C-9CAE-4D28-ADAA-A5C6EB335590}" dt="2024-01-02T20:04:00.541" v="6684" actId="20577"/>
          <ac:spMkLst>
            <pc:docMk/>
            <pc:sldMk cId="434998047" sldId="402"/>
            <ac:spMk id="2" creationId="{538D56F1-26DD-00BE-7511-BB8F3BCE68BA}"/>
          </ac:spMkLst>
        </pc:spChg>
        <pc:spChg chg="mod">
          <ac:chgData name="Simeon Wong" userId="6a6fb664-499b-4396-8c93-53d6c9eb1a86" providerId="ADAL" clId="{4B81647C-9CAE-4D28-ADAA-A5C6EB335590}" dt="2024-01-02T21:09:45.502" v="7276"/>
          <ac:spMkLst>
            <pc:docMk/>
            <pc:sldMk cId="434998047" sldId="402"/>
            <ac:spMk id="5" creationId="{8720E4D4-61A1-F374-1353-33EFAAC9E615}"/>
          </ac:spMkLst>
        </pc:spChg>
      </pc:sldChg>
      <pc:sldChg chg="modSp new mod">
        <pc:chgData name="Simeon Wong" userId="6a6fb664-499b-4396-8c93-53d6c9eb1a86" providerId="ADAL" clId="{4B81647C-9CAE-4D28-ADAA-A5C6EB335590}" dt="2024-01-02T21:09:48.204" v="7277"/>
        <pc:sldMkLst>
          <pc:docMk/>
          <pc:sldMk cId="2216345195" sldId="403"/>
        </pc:sldMkLst>
        <pc:spChg chg="mod">
          <ac:chgData name="Simeon Wong" userId="6a6fb664-499b-4396-8c93-53d6c9eb1a86" providerId="ADAL" clId="{4B81647C-9CAE-4D28-ADAA-A5C6EB335590}" dt="2024-01-02T20:04:12.387" v="6708" actId="20577"/>
          <ac:spMkLst>
            <pc:docMk/>
            <pc:sldMk cId="2216345195" sldId="403"/>
            <ac:spMk id="2" creationId="{936C9C8C-029D-3FC4-F7C4-8359B12A1069}"/>
          </ac:spMkLst>
        </pc:spChg>
        <pc:spChg chg="mod">
          <ac:chgData name="Simeon Wong" userId="6a6fb664-499b-4396-8c93-53d6c9eb1a86" providerId="ADAL" clId="{4B81647C-9CAE-4D28-ADAA-A5C6EB335590}" dt="2024-01-02T21:09:48.204" v="7277"/>
          <ac:spMkLst>
            <pc:docMk/>
            <pc:sldMk cId="2216345195" sldId="403"/>
            <ac:spMk id="5" creationId="{970CD9DF-4A8F-B183-D485-3673DB054A5D}"/>
          </ac:spMkLst>
        </pc:spChg>
      </pc:sldChg>
      <pc:sldChg chg="modSp add mod">
        <pc:chgData name="Simeon Wong" userId="6a6fb664-499b-4396-8c93-53d6c9eb1a86" providerId="ADAL" clId="{4B81647C-9CAE-4D28-ADAA-A5C6EB335590}" dt="2024-01-02T21:09:52.107" v="7278"/>
        <pc:sldMkLst>
          <pc:docMk/>
          <pc:sldMk cId="1643379114" sldId="404"/>
        </pc:sldMkLst>
        <pc:spChg chg="mod">
          <ac:chgData name="Simeon Wong" userId="6a6fb664-499b-4396-8c93-53d6c9eb1a86" providerId="ADAL" clId="{4B81647C-9CAE-4D28-ADAA-A5C6EB335590}" dt="2024-01-02T21:09:52.107" v="7278"/>
          <ac:spMkLst>
            <pc:docMk/>
            <pc:sldMk cId="1643379114" sldId="404"/>
            <ac:spMk id="5" creationId="{1E62C6F4-43F8-6CC0-8C9E-9E218A6664F3}"/>
          </ac:spMkLst>
        </pc:spChg>
      </pc:sldChg>
      <pc:sldChg chg="new del">
        <pc:chgData name="Simeon Wong" userId="6a6fb664-499b-4396-8c93-53d6c9eb1a86" providerId="ADAL" clId="{4B81647C-9CAE-4D28-ADAA-A5C6EB335590}" dt="2024-01-02T20:05:24.157" v="6710" actId="47"/>
        <pc:sldMkLst>
          <pc:docMk/>
          <pc:sldMk cId="3681994147" sldId="4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22CF-44C7-4F54-8042-D2C639435B02}" type="datetimeFigureOut">
              <a:rPr lang="en-CA" smtClean="0"/>
              <a:t>2024-01-06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DB1C-9AD6-42C0-80A8-4585A70457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1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Hi everyone, welcome back to our 3rd week of Data Science Fundamentals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871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56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15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70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355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11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918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6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987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47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47EB-781F-46B5-19A9-29B36432F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42F7F-CEC4-370F-DCD3-062DF79D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848E-A48D-DE5E-33C2-D64A6FD0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31D-CD33-4CCA-A9F4-801B4DC6DE97}" type="datetime1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7D4C-E07D-577A-120D-01C0EA7E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8B27-FA09-916B-CD4B-9824571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9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B128-BF36-81EA-F46E-D67AE033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5D9C4-2674-E561-8384-29FC2CE2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178F-038B-1AB4-D147-B47A350F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09FB-5088-4BB5-926E-AD501C410C89}" type="datetime1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E53D-B68A-A6BF-FA93-239F6B69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E2E1-5E06-14A8-5F01-94A24F39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82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981FA-16B0-8C5D-64E2-8DB428BC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79A2B-1DCE-A7E2-C879-AE85966B0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5F4E-D9C2-CD2F-0498-7D116E9B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B666-4A5D-4131-9BFC-FF078879E05A}" type="datetime1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850B-F879-0F1D-F0FA-AD9C9C83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F7BD-85C4-28E8-B739-06997432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2645-E7E3-43FB-AF52-CA3751BA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83CF-BA2F-4FCC-9ED9-05BA627C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3947-3C3F-43AF-BE56-6B3048F9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B8F-B226-45BF-A0F0-9EE6BFA2E9CB}" type="datetime1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B38A-36D9-4F80-AF08-67F432C3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80B9-382D-4D54-95E8-05CA8977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3698E8-2ED9-4ECE-97FF-8D739C7605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365127"/>
            <a:ext cx="7765647" cy="45402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2A5C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CA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8847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C16D-1B13-9F11-93F3-A947753B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1165-7130-EA7A-8A18-FCBA8972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7A0D-6C28-451E-0F8E-9307CD02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304B-0E3F-4D87-8DB6-2CE65829C064}" type="datetime1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42BF-DC9F-3047-B601-7D0D567C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51AC3-5CC2-4E00-DC4E-F50ED963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10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E046-F67F-8F15-FB75-44C10DA7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2965-FB14-3141-1AAA-431435D0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BDD58-C3AF-0D32-F7F2-118FD11A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586-4F73-4F59-9718-A84B96C93025}" type="datetime1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99CB-F9D3-300E-8F0F-CF767FD2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DEE1-DD38-C2EB-6DCE-D9245A74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0C72E5-2EDA-7758-4882-1EDE320768DF}"/>
              </a:ext>
            </a:extLst>
          </p:cNvPr>
          <p:cNvCxnSpPr>
            <a:cxnSpLocks/>
          </p:cNvCxnSpPr>
          <p:nvPr userDrawn="1"/>
        </p:nvCxnSpPr>
        <p:spPr>
          <a:xfrm>
            <a:off x="831850" y="3573708"/>
            <a:ext cx="2655269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661B-1837-E6F7-8769-1460EBB2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202E-E63D-B02B-4753-EC38D3EE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49EB5-7278-A8FD-0ED7-05AD88EA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62B8-8BCE-8CBC-67DC-DFE45E4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9DB-77FC-4059-BA28-39DC1E61FE1D}" type="datetime1">
              <a:rPr lang="en-CA" smtClean="0"/>
              <a:t>2024-01-06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FA1EA-D4A8-D24A-2E40-5019CC2A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675D4-099D-1BDE-8128-1594605D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0DDB-21AF-AA17-120B-A020F4D3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E3EE1-96AA-771F-2B71-FA5029BC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E8136-B456-BB2B-0780-D9CDC56B5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1BA0C-F963-BAF2-4509-62E7839B0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FB040-C404-A9FE-CAB2-CAAFE815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2FB4D-693B-02A7-B88B-E90A129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BCF9-C67B-47AB-89A7-C1D6E0C877A5}" type="datetime1">
              <a:rPr lang="en-CA" smtClean="0"/>
              <a:t>2024-01-06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80C01-12FF-3038-63AB-03018C97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8FE8A-A782-F616-9824-582A5329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4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59F2-5205-D69B-D11E-D4DAF8B2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AE52C-FE3F-730A-89B0-29482634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72BF-200C-4958-8111-AE14FB3A3FC9}" type="datetime1">
              <a:rPr lang="en-CA" smtClean="0"/>
              <a:t>2024-01-06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E193E-859B-3224-B505-CE80A716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DFB9B-0093-1537-CE90-6E99E847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41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5C6C9-5C26-8BAE-CAB3-ECA7241F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C174-D9A9-489B-A9F7-D67F7421F94A}" type="datetime1">
              <a:rPr lang="en-CA" smtClean="0"/>
              <a:t>2024-01-06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C1369-0387-8F6F-B671-87E6578B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75982-113B-99C8-E6AC-A5BF416F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1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EC69-3C65-0279-21D0-61E55DBD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FDFF-E0E3-164C-05B4-66016654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3360E-27D3-6296-82E4-525AC047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3869-AC1F-22D6-DE0C-8C2D631D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EB7D-97D3-47A9-9A07-1A14BC5DF2FC}" type="datetime1">
              <a:rPr lang="en-CA" smtClean="0"/>
              <a:t>2024-01-06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27CC-DD15-CA64-4B88-7035CCD1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1CF3-8E2C-5403-3F24-70CB8037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86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A130-1438-CAE5-B737-5B2A5EF3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C816F-1F54-E048-8116-8554253D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4FC3-71BF-642B-CD43-EE20396A4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9F6C-81E9-CB5D-E17B-673DC8C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88DA-DA88-4D59-975E-F54BEE572667}" type="datetime1">
              <a:rPr lang="en-CA" smtClean="0"/>
              <a:t>2024-01-06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685C-4D8D-A216-391E-B8EE611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A0D86-03C0-3B6E-7A93-66F4EED8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F9A16-EB7E-EA3B-7396-66C1343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A3BC-8FBF-075A-69AD-046655FD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5590-C905-0220-4D87-0A700B83D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854A-CB01-42ED-8006-63C1259CF1B0}" type="datetime1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B69B-E3E6-636A-197E-43458585F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F85B-01B7-6819-FA7C-9460EDCBD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2852" y="63706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B138E4-E068-66AF-DB8E-CC485878121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98" y="6216719"/>
            <a:ext cx="1271775" cy="5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txe/UTDSI_202401_building_software/blob/main/assignments/Assignment.md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uoft.me/dsi-1-bs-a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merely-useful.tech/py-rse/config.html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ong.su@mail.utoronto.ca" TargetMode="External"/><Relationship Id="rId2" Type="http://schemas.openxmlformats.org/officeDocument/2006/relationships/hyperlink" Target="mailto:simeonm.wong@mail.utoronto.ca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E43E-BA08-1166-5DA1-A79031704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062" y="991604"/>
            <a:ext cx="636165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Testing software, and building Python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CDF8-3D35-0BFB-EB88-D1C1D5A3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3062" y="3938418"/>
            <a:ext cx="6361651" cy="1927977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Data Sciences Institute</a:t>
            </a:r>
          </a:p>
          <a:p>
            <a:pPr algn="l"/>
            <a:r>
              <a:rPr lang="en-CA" dirty="0"/>
              <a:t>University of Toronto</a:t>
            </a:r>
          </a:p>
          <a:p>
            <a:pPr algn="l"/>
            <a:endParaRPr lang="en-CA" dirty="0"/>
          </a:p>
          <a:p>
            <a:pPr algn="l"/>
            <a:r>
              <a:rPr lang="en-CA" b="1" dirty="0"/>
              <a:t>Simeon Wong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0D4306F-EF46-29E4-F85A-C147F998B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209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C897B-8189-DB13-D9D2-A9341FDCCF87}"/>
              </a:ext>
            </a:extLst>
          </p:cNvPr>
          <p:cNvCxnSpPr/>
          <p:nvPr/>
        </p:nvCxnSpPr>
        <p:spPr>
          <a:xfrm>
            <a:off x="4820478" y="3558209"/>
            <a:ext cx="222636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62B4-9034-5452-2E3F-8E6BBD6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4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35EF-2118-3AE3-4575-F32B440C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as part of coding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2164-1134-2E3F-15C3-B198384B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Two common paradigms for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Test-driven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Checking-driven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B27EF-62FE-8238-D1B3-6083601C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B75A5-2F0C-D01F-849A-06819C1B7C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software</a:t>
            </a:r>
          </a:p>
        </p:txBody>
      </p:sp>
    </p:spTree>
    <p:extLst>
      <p:ext uri="{BB962C8B-B14F-4D97-AF65-F5344CB8AC3E}">
        <p14:creationId xmlns:p14="http://schemas.microsoft.com/office/powerpoint/2010/main" val="419305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612E-A122-20C3-71A7-910DF542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C3ED-274B-D125-C63B-4CBDFDF0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Rather than writing code and then writing tests, we write tests first and then write just enough code to make them pass</a:t>
            </a:r>
          </a:p>
          <a:p>
            <a:r>
              <a:rPr lang="en-US" dirty="0"/>
              <a:t>Advocates claim that it leads to better code because:</a:t>
            </a:r>
          </a:p>
          <a:p>
            <a:pPr lvl="1"/>
            <a:r>
              <a:rPr lang="en-US" dirty="0"/>
              <a:t>Writing tests clarifies what the code is supposed to do.</a:t>
            </a:r>
          </a:p>
          <a:p>
            <a:pPr lvl="1"/>
            <a:r>
              <a:rPr lang="en-US" dirty="0"/>
              <a:t>It eliminates confirmation bias. </a:t>
            </a:r>
          </a:p>
          <a:p>
            <a:pPr lvl="1"/>
            <a:r>
              <a:rPr lang="en-US" dirty="0"/>
              <a:t>If someone has just written a function, they are predisposed to want it to be right, so they will bias their tests towards proving that it is correct instead of trying to uncover errors.</a:t>
            </a:r>
          </a:p>
          <a:p>
            <a:pPr lvl="1"/>
            <a:r>
              <a:rPr lang="en-US" dirty="0"/>
              <a:t>Writing tests first ensures that they get written.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EEFC-8463-2632-95A6-7EA791BA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7FB31-228B-1DEE-94AD-B86048E66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software</a:t>
            </a:r>
          </a:p>
        </p:txBody>
      </p:sp>
    </p:spTree>
    <p:extLst>
      <p:ext uri="{BB962C8B-B14F-4D97-AF65-F5344CB8AC3E}">
        <p14:creationId xmlns:p14="http://schemas.microsoft.com/office/powerpoint/2010/main" val="259672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612E-A122-20C3-71A7-910DF542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Checking-driven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C3ED-274B-D125-C63B-4CBDFDF0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just a few lines of code and testing it before moving on rather than writing several pages of code and then spending hours on testing</a:t>
            </a:r>
          </a:p>
          <a:p>
            <a:r>
              <a:rPr lang="en-US" dirty="0"/>
              <a:t>For example: every time we add a step to our pipeline</a:t>
            </a:r>
          </a:p>
          <a:p>
            <a:pPr lvl="1"/>
            <a:r>
              <a:rPr lang="en-US" dirty="0"/>
              <a:t>Look at its output</a:t>
            </a:r>
          </a:p>
          <a:p>
            <a:pPr lvl="1"/>
            <a:r>
              <a:rPr lang="en-US" dirty="0"/>
              <a:t>Write a test or check of some kind to the pipeline</a:t>
            </a:r>
          </a:p>
          <a:p>
            <a:pPr lvl="1"/>
            <a:r>
              <a:rPr lang="en-US" dirty="0"/>
              <a:t>Ensure that what we are checking remains true if it were run on other data or if the pipeline evolves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EEFC-8463-2632-95A6-7EA791BA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7FB31-228B-1DEE-94AD-B86048E66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software</a:t>
            </a:r>
          </a:p>
        </p:txBody>
      </p:sp>
    </p:spTree>
    <p:extLst>
      <p:ext uri="{BB962C8B-B14F-4D97-AF65-F5344CB8AC3E}">
        <p14:creationId xmlns:p14="http://schemas.microsoft.com/office/powerpoint/2010/main" val="296711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44C6-2029-AF9B-4EFB-68B8E881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types of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C359-20DD-19BF-4E33-0DEED4F6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3596"/>
            <a:ext cx="10515600" cy="28365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Other types of testing:</a:t>
            </a:r>
          </a:p>
          <a:p>
            <a:r>
              <a:rPr lang="en-CA" dirty="0"/>
              <a:t>Security tests</a:t>
            </a:r>
          </a:p>
          <a:p>
            <a:r>
              <a:rPr lang="en-CA" dirty="0"/>
              <a:t>Usability tests</a:t>
            </a:r>
          </a:p>
          <a:p>
            <a:r>
              <a:rPr lang="en-CA" dirty="0"/>
              <a:t>Acceptance tests</a:t>
            </a:r>
          </a:p>
          <a:p>
            <a:pPr marL="0" indent="0">
              <a:buNone/>
            </a:pPr>
            <a:r>
              <a:rPr lang="en-CA" b="1" dirty="0"/>
              <a:t>All these tests are part of a comprehensive quality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2881-33B8-8C77-9DC0-02DE04BB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489B-DDB7-4662-C9C8-AFA5A466D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software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CB0077-9CE2-23AE-BABA-8496B6FD36D5}"/>
              </a:ext>
            </a:extLst>
          </p:cNvPr>
          <p:cNvGrpSpPr/>
          <p:nvPr/>
        </p:nvGrpSpPr>
        <p:grpSpPr>
          <a:xfrm>
            <a:off x="374207" y="1750916"/>
            <a:ext cx="10979593" cy="1413329"/>
            <a:chOff x="374207" y="1750916"/>
            <a:chExt cx="10979593" cy="141332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C4F8C9D-9A31-3111-13B4-024CADB2D540}"/>
                </a:ext>
              </a:extLst>
            </p:cNvPr>
            <p:cNvCxnSpPr>
              <a:cxnSpLocks/>
            </p:cNvCxnSpPr>
            <p:nvPr/>
          </p:nvCxnSpPr>
          <p:spPr>
            <a:xfrm>
              <a:off x="946297" y="2264735"/>
              <a:ext cx="10324215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A9C8A9-6FCE-70DA-71A8-338069FE1012}"/>
                </a:ext>
              </a:extLst>
            </p:cNvPr>
            <p:cNvSpPr txBox="1"/>
            <p:nvPr/>
          </p:nvSpPr>
          <p:spPr>
            <a:xfrm>
              <a:off x="374207" y="2469451"/>
              <a:ext cx="19351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Code review </a:t>
              </a:r>
              <a:br>
                <a:rPr lang="en-CA" dirty="0"/>
              </a:br>
              <a:r>
                <a:rPr lang="en-CA" dirty="0"/>
                <a:t>&amp; static analysis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9270C3-2BF3-FCBE-258E-CDB5FB1E27A7}"/>
                </a:ext>
              </a:extLst>
            </p:cNvPr>
            <p:cNvSpPr txBox="1"/>
            <p:nvPr/>
          </p:nvSpPr>
          <p:spPr>
            <a:xfrm>
              <a:off x="2488640" y="2794913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Unit tests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49E4F-8D82-BD3D-56F3-D1F66D0517DA}"/>
                </a:ext>
              </a:extLst>
            </p:cNvPr>
            <p:cNvSpPr txBox="1"/>
            <p:nvPr/>
          </p:nvSpPr>
          <p:spPr>
            <a:xfrm>
              <a:off x="4091720" y="2457580"/>
              <a:ext cx="1907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Integration test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517FA8-8706-88FB-1EA9-C8D038FD780C}"/>
                </a:ext>
              </a:extLst>
            </p:cNvPr>
            <p:cNvSpPr txBox="1"/>
            <p:nvPr/>
          </p:nvSpPr>
          <p:spPr>
            <a:xfrm>
              <a:off x="9554910" y="2469451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Functional test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895184-6B51-3BA4-B161-7B9FCD625781}"/>
                </a:ext>
              </a:extLst>
            </p:cNvPr>
            <p:cNvSpPr txBox="1"/>
            <p:nvPr/>
          </p:nvSpPr>
          <p:spPr>
            <a:xfrm>
              <a:off x="6366459" y="2794913"/>
              <a:ext cx="2821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Performance/stress test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2D15DA-2973-8F29-AB06-4915BC4A4A5D}"/>
                </a:ext>
              </a:extLst>
            </p:cNvPr>
            <p:cNvSpPr txBox="1"/>
            <p:nvPr/>
          </p:nvSpPr>
          <p:spPr>
            <a:xfrm>
              <a:off x="2410377" y="1750916"/>
              <a:ext cx="3046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← Individual lines of code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8CE91F-34E8-B91A-924B-98DA7CF1BB5A}"/>
                </a:ext>
              </a:extLst>
            </p:cNvPr>
            <p:cNvSpPr txBox="1"/>
            <p:nvPr/>
          </p:nvSpPr>
          <p:spPr>
            <a:xfrm>
              <a:off x="7758204" y="1750916"/>
              <a:ext cx="2093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Systems scale →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66EF9A8-E2D0-503B-C8D8-CCF6685D65E5}"/>
              </a:ext>
            </a:extLst>
          </p:cNvPr>
          <p:cNvSpPr/>
          <p:nvPr/>
        </p:nvSpPr>
        <p:spPr>
          <a:xfrm>
            <a:off x="7055316" y="3368960"/>
            <a:ext cx="3874971" cy="13258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A" dirty="0"/>
              <a:t>Tests get more expensive when </a:t>
            </a:r>
            <a:br>
              <a:rPr lang="en-CA" dirty="0"/>
            </a:br>
            <a:r>
              <a:rPr lang="en-CA" dirty="0"/>
              <a:t>hardware / systems / humans are </a:t>
            </a:r>
            <a:br>
              <a:rPr lang="en-CA" dirty="0"/>
            </a:br>
            <a:r>
              <a:rPr lang="en-CA" dirty="0"/>
              <a:t>in-the-loop</a:t>
            </a:r>
          </a:p>
        </p:txBody>
      </p:sp>
    </p:spTree>
    <p:extLst>
      <p:ext uri="{BB962C8B-B14F-4D97-AF65-F5344CB8AC3E}">
        <p14:creationId xmlns:p14="http://schemas.microsoft.com/office/powerpoint/2010/main" val="120642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817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535D9CD-08D8-B52D-2EC6-27A8CDE27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38"/>
          <a:stretch/>
        </p:blipFill>
        <p:spPr>
          <a:xfrm>
            <a:off x="6395000" y="4828731"/>
            <a:ext cx="4898328" cy="93782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5D1C179-6BA4-3184-F766-B60AA4C1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DD1A5-A2D9-75A4-8FC6-D96B2B8A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223" cy="4526382"/>
          </a:xfrm>
        </p:spPr>
        <p:txBody>
          <a:bodyPr/>
          <a:lstStyle/>
          <a:p>
            <a:r>
              <a:rPr lang="en-CA" dirty="0"/>
              <a:t>Like spell check, but for code</a:t>
            </a:r>
          </a:p>
          <a:p>
            <a:r>
              <a:rPr lang="en-CA" dirty="0"/>
              <a:t>Catches some common mistakes</a:t>
            </a:r>
          </a:p>
          <a:p>
            <a:pPr lvl="1"/>
            <a:r>
              <a:rPr lang="en-CA" dirty="0"/>
              <a:t>Use before declare</a:t>
            </a:r>
          </a:p>
          <a:p>
            <a:pPr lvl="1"/>
            <a:r>
              <a:rPr lang="en-CA" dirty="0"/>
              <a:t>Variable type issues</a:t>
            </a:r>
          </a:p>
          <a:p>
            <a:pPr lvl="1"/>
            <a:r>
              <a:rPr lang="en-CA" dirty="0"/>
              <a:t>Syntax errors</a:t>
            </a:r>
          </a:p>
          <a:p>
            <a:r>
              <a:rPr lang="en-CA" dirty="0"/>
              <a:t>Common analysis engines:</a:t>
            </a:r>
          </a:p>
          <a:p>
            <a:pPr lvl="1"/>
            <a:r>
              <a:rPr lang="en-CA" dirty="0"/>
              <a:t>Python: </a:t>
            </a:r>
            <a:r>
              <a:rPr lang="en-CA" dirty="0" err="1"/>
              <a:t>pylance</a:t>
            </a:r>
            <a:r>
              <a:rPr lang="en-CA" dirty="0"/>
              <a:t>, </a:t>
            </a:r>
            <a:r>
              <a:rPr lang="en-CA" dirty="0" err="1"/>
              <a:t>pyflake</a:t>
            </a:r>
            <a:endParaRPr lang="en-CA" dirty="0"/>
          </a:p>
          <a:p>
            <a:pPr lvl="1"/>
            <a:r>
              <a:rPr lang="en-CA" dirty="0"/>
              <a:t>Bash: </a:t>
            </a:r>
            <a:r>
              <a:rPr lang="en-CA" dirty="0" err="1"/>
              <a:t>shellcheck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FD33-9FF6-6A80-E2F5-23D24F84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15</a:t>
            </a:fld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7EEB66-580A-F1BF-7587-4A66BF7086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software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A656D9-E050-45D9-ECB4-517944B66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29" y="5714184"/>
            <a:ext cx="4548583" cy="1002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1498F6-2136-1489-28B0-4E93EAE56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988" y="2699105"/>
            <a:ext cx="6855274" cy="17470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1C1138-8CD8-337F-89BA-209EB3E0E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935" y="218644"/>
            <a:ext cx="4501477" cy="213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7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420F69-179C-514A-AC7F-6D573872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Unit tests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94E0A-4526-D98C-5887-E8AED379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unit test </a:t>
            </a:r>
            <a:r>
              <a:rPr lang="en-US" dirty="0"/>
              <a:t>checks of the correctness of a single unit of software.</a:t>
            </a:r>
          </a:p>
          <a:p>
            <a:pPr lvl="1"/>
            <a:r>
              <a:rPr lang="en-US" dirty="0"/>
              <a:t>What constitutes a “unit” is subjective, but typically it means the behavior of a single function in one situation.</a:t>
            </a:r>
          </a:p>
          <a:p>
            <a:r>
              <a:rPr lang="en-US" dirty="0"/>
              <a:t>A unit test will typically have: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fixture</a:t>
            </a:r>
            <a:r>
              <a:rPr lang="en-US" dirty="0"/>
              <a:t>, which is the thing being tested (e.g., an array of numbers);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actual result</a:t>
            </a:r>
            <a:r>
              <a:rPr lang="en-US" dirty="0"/>
              <a:t>, which is what the code produces when given the fixture; and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expected result </a:t>
            </a:r>
            <a:r>
              <a:rPr lang="en-US" dirty="0"/>
              <a:t>that the actual result is compared to</a:t>
            </a:r>
          </a:p>
          <a:p>
            <a:r>
              <a:rPr lang="en-US" dirty="0"/>
              <a:t>Easy to automate!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6F4A-CB3A-27DB-C741-ADA2E1EB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16</a:t>
            </a:fld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79874B-AD1E-DD83-3072-97668B8E2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software</a:t>
            </a:r>
          </a:p>
        </p:txBody>
      </p:sp>
    </p:spTree>
    <p:extLst>
      <p:ext uri="{BB962C8B-B14F-4D97-AF65-F5344CB8AC3E}">
        <p14:creationId xmlns:p14="http://schemas.microsoft.com/office/powerpoint/2010/main" val="6220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EF34-59F5-7F67-1E18-5AF34E9D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pytest</a:t>
            </a:r>
            <a:r>
              <a:rPr lang="en-CA" dirty="0"/>
              <a:t>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1027-758C-DD8B-75D6-224AC4BCF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101" cy="4351338"/>
          </a:xfrm>
        </p:spPr>
        <p:txBody>
          <a:bodyPr/>
          <a:lstStyle/>
          <a:p>
            <a:r>
              <a:rPr lang="en-US" b="1" dirty="0" err="1"/>
              <a:t>pytest</a:t>
            </a:r>
            <a:r>
              <a:rPr lang="en-US" dirty="0"/>
              <a:t> is a testing framework that simplifies the creation, organization, and execution of tests.</a:t>
            </a:r>
          </a:p>
          <a:p>
            <a:pPr lvl="1"/>
            <a:r>
              <a:rPr lang="en-US" dirty="0"/>
              <a:t>Tests are put in files whose names begin with </a:t>
            </a:r>
            <a:r>
              <a:rPr lang="en-US" dirty="0">
                <a:latin typeface="Aptos Mono" panose="020B0009020202020204" pitchFamily="49" charset="0"/>
              </a:rPr>
              <a:t>test_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test is a function whose name also begins with </a:t>
            </a:r>
            <a:r>
              <a:rPr lang="en-US" dirty="0">
                <a:latin typeface="Aptos Mono" panose="020B0009020202020204" pitchFamily="49" charset="0"/>
              </a:rPr>
              <a:t>test_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functions use assert to check results.</a:t>
            </a:r>
          </a:p>
          <a:p>
            <a:r>
              <a:rPr lang="en-US" dirty="0"/>
              <a:t>To add more tests, we simply write more </a:t>
            </a:r>
            <a:r>
              <a:rPr lang="en-US" dirty="0">
                <a:latin typeface="Aptos Mono" panose="020B0009020202020204" pitchFamily="49" charset="0"/>
              </a:rPr>
              <a:t>test_</a:t>
            </a:r>
            <a:r>
              <a:rPr lang="en-US" dirty="0"/>
              <a:t> functions in this </a:t>
            </a:r>
            <a:r>
              <a:rPr lang="en-US" dirty="0" err="1"/>
              <a:t>py</a:t>
            </a:r>
            <a:r>
              <a:rPr lang="en-US" dirty="0"/>
              <a:t> file!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3E844-F9B2-C181-C835-05822B8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D1D79-0CA1-74CC-2AC0-7919DA679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software</a:t>
            </a:r>
          </a:p>
        </p:txBody>
      </p:sp>
    </p:spTree>
    <p:extLst>
      <p:ext uri="{BB962C8B-B14F-4D97-AF65-F5344CB8AC3E}">
        <p14:creationId xmlns:p14="http://schemas.microsoft.com/office/powerpoint/2010/main" val="287564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68DC-E60C-18A2-5DAA-00D8714A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pytest</a:t>
            </a:r>
            <a:r>
              <a:rPr lang="en-CA" dirty="0"/>
              <a:t>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C3770-A683-A6A4-55AD-7F666040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3703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pytest</a:t>
            </a:r>
            <a:r>
              <a:rPr lang="en-US" dirty="0"/>
              <a:t> library can be used from the command-line.</a:t>
            </a:r>
          </a:p>
          <a:p>
            <a:r>
              <a:rPr lang="en-US" dirty="0"/>
              <a:t>When we run it with no options, it searches for all files in the working directory whose names match the pattern </a:t>
            </a:r>
            <a:r>
              <a:rPr lang="en-US" dirty="0">
                <a:latin typeface="Aptos Mono" panose="020B0009020202020204" pitchFamily="49" charset="0"/>
              </a:rPr>
              <a:t>test_*.py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4FE3E-11BD-C7C7-8C1A-01DFE07E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029A6-ACB6-3F00-1EFC-03E585B0A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Testing software</a:t>
            </a:r>
          </a:p>
        </p:txBody>
      </p:sp>
      <p:pic>
        <p:nvPicPr>
          <p:cNvPr id="6" name="Google Shape;89;p18">
            <a:extLst>
              <a:ext uri="{FF2B5EF4-FFF2-40B4-BE49-F238E27FC236}">
                <a16:creationId xmlns:a16="http://schemas.microsoft.com/office/drawing/2014/main" id="{F6177CA8-CB7F-B14A-7D66-CE2850BCF6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11543"/>
          <a:stretch/>
        </p:blipFill>
        <p:spPr>
          <a:xfrm>
            <a:off x="5798943" y="1825625"/>
            <a:ext cx="6099591" cy="2888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93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7AE-B798-DA12-AE14-ABEC1344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8772-62A7-2C8F-1F65-E9109CDD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Write function to calculate the area of a square: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calc_area_square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side_length:float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-&gt; float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Write a unit test for this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A12B-98B7-D20E-CDFC-CAF71DA1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2C6F4-43F8-6CC0-8C9E-9E218A666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586C9-493F-F367-4332-D473D7E5A8E7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3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B0EA-954E-CFCF-7034-8E15113F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Previously at the DSI…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5E02BE-80A6-BB20-758C-42926D1E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Documenting your code</a:t>
            </a:r>
          </a:p>
          <a:p>
            <a:pPr lvl="1"/>
            <a:r>
              <a:rPr lang="en-CA" dirty="0"/>
              <a:t>Writing Python docstrings in the </a:t>
            </a:r>
            <a:r>
              <a:rPr lang="en-CA" dirty="0" err="1"/>
              <a:t>numpy</a:t>
            </a:r>
            <a:r>
              <a:rPr lang="en-CA" dirty="0"/>
              <a:t> style</a:t>
            </a:r>
          </a:p>
          <a:p>
            <a:pPr lvl="1"/>
            <a:r>
              <a:rPr lang="en-CA" dirty="0"/>
              <a:t>Generating documentation websites with sphinx</a:t>
            </a:r>
          </a:p>
          <a:p>
            <a:pPr lvl="1"/>
            <a:endParaRPr lang="en-CA" dirty="0"/>
          </a:p>
          <a:p>
            <a:r>
              <a:rPr lang="en-CA" dirty="0"/>
              <a:t>Handling errors in Python</a:t>
            </a:r>
          </a:p>
          <a:p>
            <a:pPr lvl="1"/>
            <a:r>
              <a:rPr lang="en-CA" dirty="0"/>
              <a:t>try / except</a:t>
            </a:r>
          </a:p>
          <a:p>
            <a:pPr lvl="1"/>
            <a:r>
              <a:rPr lang="en-CA" dirty="0"/>
              <a:t>Raising your own exceptions</a:t>
            </a:r>
          </a:p>
          <a:p>
            <a:pPr lvl="1"/>
            <a:r>
              <a:rPr lang="en-CA" dirty="0"/>
              <a:t>Raising exceptions vs. using assertions</a:t>
            </a:r>
          </a:p>
          <a:p>
            <a:pPr lvl="1"/>
            <a:r>
              <a:rPr lang="en-CA" dirty="0"/>
              <a:t>Writing useful error messages</a:t>
            </a:r>
          </a:p>
          <a:p>
            <a:pPr lvl="1"/>
            <a:r>
              <a:rPr lang="en-CA" dirty="0"/>
              <a:t>The python logging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D85C9-2500-40B6-E70E-F2E8CCD7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2852" y="6370623"/>
            <a:ext cx="2743200" cy="365125"/>
          </a:xfrm>
        </p:spPr>
        <p:txBody>
          <a:bodyPr/>
          <a:lstStyle/>
          <a:p>
            <a:fld id="{4D042A53-EC6C-4ABE-8EF8-06E66F9ABFC9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07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7319-9237-C0E8-60B2-2EA98107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pytest</a:t>
            </a:r>
            <a:r>
              <a:rPr lang="en-CA" dirty="0"/>
              <a:t>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6C8D-7DC4-A9EC-D8E3-72A179FF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pytest</a:t>
            </a:r>
            <a:r>
              <a:rPr lang="en-CA" dirty="0"/>
              <a:t> includes functions to write tests for special circumstances:</a:t>
            </a:r>
          </a:p>
          <a:p>
            <a:pPr lvl="1"/>
            <a:r>
              <a:rPr lang="en-CA" dirty="0" err="1"/>
              <a:t>approx</a:t>
            </a:r>
            <a:r>
              <a:rPr lang="en-CA" dirty="0"/>
              <a:t> – for floating point calculations where some tolerance is expected</a:t>
            </a:r>
          </a:p>
          <a:p>
            <a:pPr lvl="1"/>
            <a:r>
              <a:rPr lang="en-CA" dirty="0"/>
              <a:t>raises – for checking if an error is raised given erroneous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1773-CD91-97F0-5CE4-EA009558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0FE3A-ADF7-09A4-AB9C-1E7E0D484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799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7AE-B798-DA12-AE14-ABEC1344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8772-62A7-2C8F-1F65-E9109CDD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Write function to calculate the area of a circle: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calc_area_circle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radius:float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-&gt; float</a:t>
            </a:r>
            <a:endParaRPr lang="en-CA" dirty="0"/>
          </a:p>
          <a:p>
            <a:r>
              <a:rPr lang="en-CA" dirty="0"/>
              <a:t>Write a unit test for this function</a:t>
            </a:r>
          </a:p>
          <a:p>
            <a:endParaRPr lang="en-CA" dirty="0"/>
          </a:p>
          <a:p>
            <a:r>
              <a:rPr lang="en-CA" dirty="0"/>
              <a:t>Add a test of whether the input is a valid number</a:t>
            </a:r>
          </a:p>
          <a:p>
            <a:r>
              <a:rPr lang="en-CA" dirty="0"/>
              <a:t>Write a unit test for this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A12B-98B7-D20E-CDFC-CAF71DA1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2C6F4-43F8-6CC0-8C9E-9E218A666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586C9-493F-F367-4332-D473D7E5A8E7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725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DFDC-CDC2-1004-F3BA-A85137F2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787D-9AFF-2F83-70B4-68141817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is a test that checks whether the parts of a system work properly </a:t>
            </a:r>
            <a:r>
              <a:rPr lang="en-US" b="1" dirty="0"/>
              <a:t>when put together</a:t>
            </a:r>
            <a:r>
              <a:rPr lang="en-US" dirty="0"/>
              <a:t>.</a:t>
            </a:r>
          </a:p>
          <a:p>
            <a:r>
              <a:rPr lang="en-US" dirty="0"/>
              <a:t>Integration tests are structured the same way as unit tests: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fixture</a:t>
            </a:r>
            <a:r>
              <a:rPr lang="en-US" dirty="0"/>
              <a:t> is used to produce an </a:t>
            </a:r>
            <a:r>
              <a:rPr lang="en-US" b="1" dirty="0"/>
              <a:t>actual result </a:t>
            </a:r>
            <a:r>
              <a:rPr lang="en-US" dirty="0"/>
              <a:t>that is compared against the </a:t>
            </a:r>
            <a:r>
              <a:rPr lang="en-US" b="1" dirty="0"/>
              <a:t>expected result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However, creating the fixture and running the code can be considerably more complicated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D4870-F99F-5C4F-6700-F4011E59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76FE9-E752-0066-1577-59B22ECA4A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software</a:t>
            </a:r>
          </a:p>
        </p:txBody>
      </p:sp>
    </p:spTree>
    <p:extLst>
      <p:ext uri="{BB962C8B-B14F-4D97-AF65-F5344CB8AC3E}">
        <p14:creationId xmlns:p14="http://schemas.microsoft.com/office/powerpoint/2010/main" val="942071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605D-093F-F7D3-F9D2-5FB33D80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0B10-F467-C22B-B4EF-65E029DF6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Testing a function that reads a list of radii from a text file and calculates the corresponding areas: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5DBC9-B472-893C-A191-B9AC2C35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E0F10-4EA5-FA5A-9626-02330BF54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software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D6EEB-7361-7BEB-D6C7-D00A0071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04" y="2705427"/>
            <a:ext cx="7693487" cy="390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23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0239-14C6-E49A-2A0F-73291A69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BC42-CCE8-AEB7-FD06-CD77100C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don’t know the answer, we can use regression tests to compare today’s answer with a previous one.</a:t>
            </a:r>
          </a:p>
          <a:p>
            <a:r>
              <a:rPr lang="en-US" dirty="0"/>
              <a:t>This doesn’t guarantee that the answer is right</a:t>
            </a:r>
          </a:p>
          <a:p>
            <a:pPr lvl="1"/>
            <a:r>
              <a:rPr lang="en-US" dirty="0"/>
              <a:t>if the original answer is wrong, we could carry that mistake forward indefinitely</a:t>
            </a:r>
          </a:p>
          <a:p>
            <a:pPr lvl="1"/>
            <a:r>
              <a:rPr lang="en-US" dirty="0"/>
              <a:t>draw attention to any changes (or “</a:t>
            </a:r>
            <a:r>
              <a:rPr lang="en-US" b="1" dirty="0"/>
              <a:t>regressions</a:t>
            </a:r>
            <a:r>
              <a:rPr lang="en-US" dirty="0"/>
              <a:t>”)</a:t>
            </a:r>
          </a:p>
          <a:p>
            <a:r>
              <a:rPr lang="en-US" dirty="0"/>
              <a:t>Especially useful for large projects:</a:t>
            </a:r>
          </a:p>
          <a:p>
            <a:pPr lvl="1"/>
            <a:r>
              <a:rPr lang="en-US" dirty="0"/>
              <a:t>When dependencies are updated</a:t>
            </a:r>
          </a:p>
          <a:p>
            <a:pPr lvl="1"/>
            <a:r>
              <a:rPr lang="en-US" dirty="0"/>
              <a:t>When code is re-used in multiple places for different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EFEE6-F0E1-9C2C-4C28-F9E884A2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DABC6-E3BA-F528-7628-8BD0539364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software</a:t>
            </a:r>
          </a:p>
        </p:txBody>
      </p:sp>
    </p:spTree>
    <p:extLst>
      <p:ext uri="{BB962C8B-B14F-4D97-AF65-F5344CB8AC3E}">
        <p14:creationId xmlns:p14="http://schemas.microsoft.com/office/powerpoint/2010/main" val="2967267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730-7D9A-A135-195B-3E71FB34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15DB-5DDB-65DE-28B3-BF9C610A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of our code do we have unit and integration tests for? </a:t>
            </a:r>
          </a:p>
          <a:p>
            <a:r>
              <a:rPr lang="en-US" dirty="0"/>
              <a:t>We can instruct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pytest</a:t>
            </a:r>
            <a:r>
              <a:rPr lang="en-US" dirty="0"/>
              <a:t> to get the percentage of lines of code that have been tested.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1862C-036F-6FDA-A2A4-9946C2ED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F016B-9B35-1AC1-3186-A423898F5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software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70C080-F8CA-86F1-B3BA-9B0A81F4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56" y="3476468"/>
            <a:ext cx="6585288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31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970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FAE4-54D5-8079-BE7C-202D0953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FF8F-C2EC-6731-3086-0486FA12B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run all tests whenever a change is made</a:t>
            </a:r>
          </a:p>
          <a:p>
            <a:pPr lvl="1"/>
            <a:r>
              <a:rPr lang="en-US" dirty="0"/>
              <a:t>Visibility into which changes resulted in errors</a:t>
            </a:r>
          </a:p>
          <a:p>
            <a:pPr lvl="1"/>
            <a:r>
              <a:rPr lang="en-US" dirty="0"/>
              <a:t>Integration tests help catch errors affecting other parts of the code, or errors resulting from operating system or system interactions</a:t>
            </a:r>
          </a:p>
          <a:p>
            <a:pPr lvl="1"/>
            <a:endParaRPr lang="en-US" dirty="0"/>
          </a:p>
          <a:p>
            <a:r>
              <a:rPr lang="en-CA" dirty="0"/>
              <a:t>GitHub Actions is a built-in way to do CI</a:t>
            </a:r>
          </a:p>
          <a:p>
            <a:pPr lvl="1"/>
            <a:r>
              <a:rPr lang="en-CA" dirty="0"/>
              <a:t>Usually configured to run on every single push</a:t>
            </a:r>
          </a:p>
          <a:p>
            <a:pPr lvl="1"/>
            <a:r>
              <a:rPr lang="en-CA" dirty="0"/>
              <a:t>Can run pretty much any command (e.g. </a:t>
            </a:r>
            <a:r>
              <a:rPr lang="en-CA" dirty="0" err="1"/>
              <a:t>pytest</a:t>
            </a:r>
            <a:r>
              <a:rPr lang="en-CA" dirty="0"/>
              <a:t>) on the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2B162-AA67-EB86-748C-60D9ED7A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7B427-F89C-BF02-84CA-FF3DE9C76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programs</a:t>
            </a:r>
          </a:p>
        </p:txBody>
      </p:sp>
    </p:spTree>
    <p:extLst>
      <p:ext uri="{BB962C8B-B14F-4D97-AF65-F5344CB8AC3E}">
        <p14:creationId xmlns:p14="http://schemas.microsoft.com/office/powerpoint/2010/main" val="3909049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27F7-3996-C935-D655-93F724A7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E3C5-8109-C31D-C2F4-C92C28C95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0316"/>
          </a:xfrm>
        </p:spPr>
        <p:txBody>
          <a:bodyPr>
            <a:normAutofit/>
          </a:bodyPr>
          <a:lstStyle/>
          <a:p>
            <a:r>
              <a:rPr lang="en-CA" dirty="0"/>
              <a:t>Defined in a YAML file placed in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github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/workflows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5D662-37A2-6DF2-DFF9-A139E518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B9C1F-8F28-10F4-AFE9-77512C6520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programs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044E0E-E228-9F4D-7DB5-8044C26FBB81}"/>
              </a:ext>
            </a:extLst>
          </p:cNvPr>
          <p:cNvSpPr txBox="1">
            <a:spLocks/>
          </p:cNvSpPr>
          <p:nvPr/>
        </p:nvSpPr>
        <p:spPr>
          <a:xfrm>
            <a:off x="1021080" y="2650716"/>
            <a:ext cx="5257800" cy="34665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Aptos Mono" panose="020B0009020202020204" pitchFamily="49" charset="0"/>
              </a:rPr>
              <a:t>name: Run unit tests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Aptos Mono" panose="020B000902020202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on: [push]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Aptos Mono" panose="020B000902020202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jobs: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Aptos Mono" panose="020B000902020202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CA" dirty="0" err="1">
                <a:latin typeface="Aptos Mono" panose="020B000902020202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my_pytest</a:t>
            </a:r>
            <a:r>
              <a:rPr lang="en-CA" dirty="0">
                <a:latin typeface="Aptos Mono" panose="020B000902020202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Aptos Mono" panose="020B000902020202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runs-on: ubuntu-latest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Aptos Mono" panose="020B000902020202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steps: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Aptos Mono" panose="020B000902020202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-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Aptos Mono" panose="020B000902020202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A5DFB-0E5A-2CDC-2087-6607DF9582E7}"/>
              </a:ext>
            </a:extLst>
          </p:cNvPr>
          <p:cNvSpPr txBox="1"/>
          <p:nvPr/>
        </p:nvSpPr>
        <p:spPr>
          <a:xfrm>
            <a:off x="6448927" y="2650716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Name of your 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B1589-C24A-4288-4A58-39D87B6C7843}"/>
              </a:ext>
            </a:extLst>
          </p:cNvPr>
          <p:cNvSpPr txBox="1"/>
          <p:nvPr/>
        </p:nvSpPr>
        <p:spPr>
          <a:xfrm>
            <a:off x="6448927" y="3104723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When should this run?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24DDE-939A-A162-727B-0653C24BC90A}"/>
              </a:ext>
            </a:extLst>
          </p:cNvPr>
          <p:cNvSpPr txBox="1"/>
          <p:nvPr/>
        </p:nvSpPr>
        <p:spPr>
          <a:xfrm>
            <a:off x="6448927" y="4014642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What should happen when it runs?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6F5DD-98C5-F5FA-D4AE-BBFB97D0A729}"/>
              </a:ext>
            </a:extLst>
          </p:cNvPr>
          <p:cNvSpPr txBox="1"/>
          <p:nvPr/>
        </p:nvSpPr>
        <p:spPr>
          <a:xfrm>
            <a:off x="6448927" y="4500004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Base system to run this action 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35BAB-6605-129C-BD2A-8D44A5A0C77B}"/>
              </a:ext>
            </a:extLst>
          </p:cNvPr>
          <p:cNvSpPr txBox="1"/>
          <p:nvPr/>
        </p:nvSpPr>
        <p:spPr>
          <a:xfrm>
            <a:off x="6448926" y="5464748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What steps?</a:t>
            </a:r>
          </a:p>
        </p:txBody>
      </p:sp>
    </p:spTree>
    <p:extLst>
      <p:ext uri="{BB962C8B-B14F-4D97-AF65-F5344CB8AC3E}">
        <p14:creationId xmlns:p14="http://schemas.microsoft.com/office/powerpoint/2010/main" val="83399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7AE-B798-DA12-AE14-ABEC1344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8772-62A7-2C8F-1F65-E9109CDD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GitHub repository for our circle code with unit tests</a:t>
            </a:r>
          </a:p>
          <a:p>
            <a:r>
              <a:rPr lang="en-CA" dirty="0"/>
              <a:t>Try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pytest</a:t>
            </a:r>
            <a:r>
              <a:rPr lang="en-CA" dirty="0"/>
              <a:t> locally</a:t>
            </a:r>
          </a:p>
          <a:p>
            <a:r>
              <a:rPr lang="en-CA" dirty="0"/>
              <a:t>Write a GitHub Actions file to run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pytest</a:t>
            </a:r>
            <a:r>
              <a:rPr lang="en-CA" dirty="0"/>
              <a:t> on push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A12B-98B7-D20E-CDFC-CAF71DA1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2C6F4-43F8-6CC0-8C9E-9E218A666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586C9-493F-F367-4332-D473D7E5A8E7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3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9871-2BEC-C620-7D7D-42316B60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BD3F-A9B1-794C-7F64-D0882E30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Configuration files &amp; Environment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Using and writing Application Programming Interfaces (APIs)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Handling errors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Testing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Building Python packages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Working in software teams using GitHub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382E4-E421-6405-D54E-4A4CEA0E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80AA9-C674-E98A-A448-55A85C7087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444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809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9871-2BEC-C620-7D7D-42316B60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BD3F-A9B1-794C-7F64-D0882E30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Configuration files &amp; Environment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Using and writing Application Programming Interfaces (APIs)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Handling errors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Testing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Building Python packages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Working in software teams using GitHub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382E4-E421-6405-D54E-4A4CEA0E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80AA9-C674-E98A-A448-55A85C7087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181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13C572-F76E-47ED-389D-E56D43B6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Python package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9DD36-3A64-9E03-92BA-20C3BE99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93625" cy="4351338"/>
          </a:xfrm>
        </p:spPr>
        <p:txBody>
          <a:bodyPr/>
          <a:lstStyle/>
          <a:p>
            <a:r>
              <a:rPr lang="en-US" dirty="0"/>
              <a:t>A generic package folder hierarchy has:</a:t>
            </a:r>
          </a:p>
          <a:p>
            <a:pPr lvl="1"/>
            <a:r>
              <a:rPr lang="en-US" dirty="0"/>
              <a:t>a top-level directory with the package name</a:t>
            </a:r>
          </a:p>
          <a:p>
            <a:pPr lvl="1"/>
            <a:r>
              <a:rPr lang="en-US" dirty="0"/>
              <a:t>↳ that contains a directory that is also named after the package</a:t>
            </a:r>
          </a:p>
          <a:p>
            <a:pPr lvl="1"/>
            <a:r>
              <a:rPr lang="en-US" dirty="0"/>
              <a:t>↳ that contains the package’s source files</a:t>
            </a:r>
          </a:p>
          <a:p>
            <a:pPr lvl="1"/>
            <a:endParaRPr lang="en-US" dirty="0"/>
          </a:p>
          <a:p>
            <a:r>
              <a:rPr lang="en-US" dirty="0"/>
              <a:t>Modules can contain functions and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23003-2A80-E428-79D2-6587C2E1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32</a:t>
            </a:fld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F64CD6-F22C-CE7C-0807-2645658412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Python packages</a:t>
            </a:r>
          </a:p>
        </p:txBody>
      </p:sp>
      <p:pic>
        <p:nvPicPr>
          <p:cNvPr id="2" name="Google Shape;62;p14">
            <a:extLst>
              <a:ext uri="{FF2B5EF4-FFF2-40B4-BE49-F238E27FC236}">
                <a16:creationId xmlns:a16="http://schemas.microsoft.com/office/drawing/2014/main" id="{64FF339D-5D95-ED96-5CC3-E29772B42F0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9580" y="2265885"/>
            <a:ext cx="2967468" cy="2326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282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249B-80A6-CF68-CDF9-09228897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setuptools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AAD9-09D5-118C-3857-6668AB86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42767" cy="4351338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setuptools</a:t>
            </a:r>
            <a:r>
              <a:rPr lang="en-US" dirty="0"/>
              <a:t> allows everyone, regardless of Python distribution, to use our package</a:t>
            </a:r>
          </a:p>
          <a:p>
            <a:r>
              <a:rPr lang="en-US" dirty="0" err="1"/>
              <a:t>setuptools</a:t>
            </a:r>
            <a:r>
              <a:rPr lang="en-US" dirty="0"/>
              <a:t> attempts to install package requirements automatically</a:t>
            </a:r>
          </a:p>
          <a:p>
            <a:r>
              <a:rPr lang="en-US" dirty="0"/>
              <a:t>The setup.py file defines some properties of our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D87EA-8B59-D12B-F28C-8D6E41A5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EB114-62FB-CE6B-CAA1-F10BE906F5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Python packages</a:t>
            </a:r>
          </a:p>
        </p:txBody>
      </p:sp>
      <p:pic>
        <p:nvPicPr>
          <p:cNvPr id="6" name="Google Shape;70;p15">
            <a:extLst>
              <a:ext uri="{FF2B5EF4-FFF2-40B4-BE49-F238E27FC236}">
                <a16:creationId xmlns:a16="http://schemas.microsoft.com/office/drawing/2014/main" id="{07A52EA8-A5CD-E7D4-1305-9804F779165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9817" y="3082235"/>
            <a:ext cx="3413675" cy="21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9;p15">
            <a:extLst>
              <a:ext uri="{FF2B5EF4-FFF2-40B4-BE49-F238E27FC236}">
                <a16:creationId xmlns:a16="http://schemas.microsoft.com/office/drawing/2014/main" id="{3A715541-5DE0-AF63-CF21-9709488B89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492" y="676433"/>
            <a:ext cx="2729000" cy="20285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3E47EA-16DF-2CB6-95AE-58CD7F8F3CFD}"/>
              </a:ext>
            </a:extLst>
          </p:cNvPr>
          <p:cNvCxnSpPr/>
          <p:nvPr/>
        </p:nvCxnSpPr>
        <p:spPr>
          <a:xfrm flipH="1">
            <a:off x="8963247" y="2541181"/>
            <a:ext cx="297965" cy="5410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835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56F1-26DD-00BE-7511-BB8F3BCE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1543-8DAA-2CC0-BBA8-5C8C916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the package</a:t>
            </a:r>
          </a:p>
          <a:p>
            <a:pPr lvl="1"/>
            <a:r>
              <a:rPr lang="en-CA" dirty="0"/>
              <a:t>in a fresh Python installation (to make sure it’s compatible with everyone)</a:t>
            </a:r>
          </a:p>
          <a:p>
            <a:pPr lvl="1"/>
            <a:r>
              <a:rPr lang="en-CA" dirty="0"/>
              <a:t>in editable mode (for easy debugging)</a:t>
            </a:r>
          </a:p>
          <a:p>
            <a:pPr marL="0" indent="0" algn="ctr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pip install –e /path/to/package</a:t>
            </a:r>
          </a:p>
          <a:p>
            <a:endParaRPr lang="en-CA" dirty="0"/>
          </a:p>
          <a:p>
            <a:r>
              <a:rPr lang="en-CA" dirty="0"/>
              <a:t>After installation, the code can be imported</a:t>
            </a:r>
          </a:p>
          <a:p>
            <a:pPr marL="0" indent="0" algn="ctr">
              <a:buNone/>
            </a:pPr>
            <a:r>
              <a:rPr lang="en-CA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my_package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CA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my_module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8A192-94D4-688D-155B-F008E7C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0E4D4-61A1-F374-1353-33EFAAC9E6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434998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9C8C-029D-3FC4-F7C4-8359B12A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Distributing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2386-7B89-F343-2700-22813B16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has a default repository: the Python Package Index (</a:t>
            </a:r>
            <a:r>
              <a:rPr lang="en-CA" dirty="0" err="1"/>
              <a:t>PyPI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Packages are publicly and freely available to everyone</a:t>
            </a:r>
          </a:p>
          <a:p>
            <a:pPr lvl="1"/>
            <a:r>
              <a:rPr lang="en-CA" dirty="0"/>
              <a:t>When you run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pip install</a:t>
            </a:r>
            <a:r>
              <a:rPr lang="en-CA" dirty="0"/>
              <a:t>, it usually downloads from there</a:t>
            </a:r>
          </a:p>
          <a:p>
            <a:pPr lvl="1"/>
            <a:r>
              <a:rPr lang="en-CA" dirty="0"/>
              <a:t>Beware of installing packages indiscriminately.</a:t>
            </a:r>
          </a:p>
          <a:p>
            <a:pPr lvl="2"/>
            <a:r>
              <a:rPr lang="en-CA" dirty="0"/>
              <a:t>Anybody can contribute a package to </a:t>
            </a:r>
            <a:r>
              <a:rPr lang="en-CA" dirty="0" err="1"/>
              <a:t>PyPI</a:t>
            </a:r>
            <a:endParaRPr lang="en-CA" dirty="0"/>
          </a:p>
          <a:p>
            <a:pPr lvl="2"/>
            <a:r>
              <a:rPr lang="en-CA" dirty="0"/>
              <a:t>Although eventually delisted, there have been malicious packages</a:t>
            </a:r>
          </a:p>
          <a:p>
            <a:r>
              <a:rPr lang="en-CA" dirty="0"/>
              <a:t>Companies and research groups will often have private repositories, or keep packages in a private GitHub Organization for internal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DD67A-87D3-EB29-9510-D03A5B51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CD9DF-4A8F-B183-D485-3673DB054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2216345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2589-9CD0-F56F-C242-536171EA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Semantic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CF32-8480-F1F7-3A8F-31941678D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/>
          <a:lstStyle/>
          <a:p>
            <a:r>
              <a:rPr lang="en-US" dirty="0"/>
              <a:t>Semantic versioning is a widely adopted notation for indicating versions or changes to software</a:t>
            </a:r>
          </a:p>
          <a:p>
            <a:r>
              <a:rPr lang="en-US" dirty="0"/>
              <a:t>Standard format: </a:t>
            </a:r>
            <a:r>
              <a:rPr lang="en-US" dirty="0" err="1"/>
              <a:t>major.minor.patch</a:t>
            </a:r>
            <a:r>
              <a:rPr lang="en-US" dirty="0"/>
              <a:t>   (e.g. version 1.2.1)</a:t>
            </a:r>
          </a:p>
          <a:p>
            <a:pPr lvl="1"/>
            <a:r>
              <a:rPr lang="en-CA" b="1" dirty="0"/>
              <a:t>Major</a:t>
            </a:r>
            <a:r>
              <a:rPr lang="en-CA" dirty="0"/>
              <a:t>: Incompatible API changes (breaking changes)</a:t>
            </a:r>
          </a:p>
          <a:p>
            <a:pPr lvl="1"/>
            <a:r>
              <a:rPr lang="en-CA" b="1" dirty="0"/>
              <a:t>Minor</a:t>
            </a:r>
            <a:r>
              <a:rPr lang="en-CA" dirty="0"/>
              <a:t>: New functionality, where the existing usage is not affected</a:t>
            </a:r>
          </a:p>
          <a:p>
            <a:pPr lvl="1"/>
            <a:r>
              <a:rPr lang="en-CA" b="1" dirty="0"/>
              <a:t>Patch</a:t>
            </a:r>
            <a:r>
              <a:rPr lang="en-CA" dirty="0"/>
              <a:t>: Bug-fixes and other changes with little impact to the user</a:t>
            </a:r>
          </a:p>
          <a:p>
            <a:r>
              <a:rPr lang="en-CA" b="1" dirty="0"/>
              <a:t>Predictable upgrades and backwards compatibility</a:t>
            </a:r>
          </a:p>
          <a:p>
            <a:pPr lvl="1"/>
            <a:r>
              <a:rPr lang="en-CA" i="1" dirty="0"/>
              <a:t>“Will everything break if I upgrade?”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8014D-3A3D-A2C2-8034-B24B22C1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EBBB4-2D9B-EBF6-B446-2B6426AA02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Python packages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1825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7AE-B798-DA12-AE14-ABEC1344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8772-62A7-2C8F-1F65-E9109CDD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simple Python package</a:t>
            </a:r>
          </a:p>
          <a:p>
            <a:r>
              <a:rPr lang="en-CA" dirty="0"/>
              <a:t>Install using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pip</a:t>
            </a:r>
          </a:p>
          <a:p>
            <a:r>
              <a:rPr lang="en-CA" dirty="0"/>
              <a:t>Upload to GitHub</a:t>
            </a:r>
          </a:p>
          <a:p>
            <a:r>
              <a:rPr lang="en-CA" dirty="0"/>
              <a:t>Install using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pip</a:t>
            </a:r>
            <a:r>
              <a:rPr lang="en-CA" dirty="0"/>
              <a:t> in another instance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A12B-98B7-D20E-CDFC-CAF71DA1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2C6F4-43F8-6CC0-8C9E-9E218A666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Python 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586C9-493F-F367-4332-D473D7E5A8E7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79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7707-0668-97FE-EA43-7FDAD7A4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9AD5-10D6-27D8-D7D8-14C27943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can explain the importance of testing code</a:t>
            </a:r>
          </a:p>
          <a:p>
            <a:r>
              <a:rPr lang="en-CA" dirty="0"/>
              <a:t>I can write unit tests and integration tests using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pytest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CA" dirty="0"/>
              <a:t>I can run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pytest</a:t>
            </a:r>
            <a:r>
              <a:rPr lang="en-CA" dirty="0"/>
              <a:t> from the command line and calculate code coverage</a:t>
            </a:r>
          </a:p>
          <a:p>
            <a:r>
              <a:rPr lang="en-CA" dirty="0"/>
              <a:t>I can write a basic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setup.py</a:t>
            </a:r>
            <a:r>
              <a:rPr lang="en-CA" dirty="0"/>
              <a:t> configuration file for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setuptools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CA" dirty="0"/>
              <a:t>I can install a package from GitHub using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pip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E632-10FD-41D3-0FEB-03AD3A1C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571A2-D272-4F63-8215-8836A9FD2C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707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E26-35ED-4EF7-365B-E9C6FB91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final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36A9-7BAC-0541-174F-29E3C0C4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Available on GitHub: </a:t>
            </a:r>
            <a:r>
              <a:rPr lang="en-CA" dirty="0">
                <a:hlinkClick r:id="rId2"/>
              </a:rPr>
              <a:t>https://github.com/dtxe/UTDSI_202401_building_software/blob/main/assignments/Assignment.md</a:t>
            </a:r>
            <a:endParaRPr lang="en-CA" dirty="0"/>
          </a:p>
          <a:p>
            <a:r>
              <a:rPr lang="en-CA" dirty="0"/>
              <a:t>The last hour of Tuesday’s class will be working on this assignment</a:t>
            </a:r>
          </a:p>
          <a:p>
            <a:r>
              <a:rPr lang="en-CA" dirty="0"/>
              <a:t>The final assignment is an extension of the assignments so far</a:t>
            </a:r>
          </a:p>
          <a:p>
            <a:r>
              <a:rPr lang="en-CA" dirty="0"/>
              <a:t>Due Tuesday, Jan 16</a:t>
            </a:r>
            <a:r>
              <a:rPr lang="en-CA" baseline="30000" dirty="0"/>
              <a:t>th</a:t>
            </a:r>
            <a:r>
              <a:rPr lang="en-CA" dirty="0"/>
              <a:t> at 23:59 (before midnight)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C06A5-6A7B-9CFB-EAC1-904731A0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2E5CD-2714-D10A-C3B2-0DBF09FDBC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38448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416A-1566-21CC-8342-66CC57F5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Daily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4E94-88EA-2A6B-EFC2-BA32FE89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Write in the chat: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How you’ll use one thing you’ve learned so far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One thing you’re struggling with / wish the course addressed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A9BEC-1765-EB1C-D1B6-8392F999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B2641-E6FC-C491-7CCA-67B8EB015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5399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7AE-B798-DA12-AE14-ABEC1344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Exercise </a:t>
            </a:r>
            <a:r>
              <a:rPr lang="en-CA">
                <a:solidFill>
                  <a:schemeClr val="accent1"/>
                </a:solidFill>
              </a:rPr>
              <a:t>+ Assignment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8772-62A7-2C8F-1F65-E9109CDD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Create a </a:t>
            </a:r>
            <a:r>
              <a:rPr lang="en-CA" dirty="0"/>
              <a:t>Python package</a:t>
            </a:r>
          </a:p>
          <a:p>
            <a:r>
              <a:rPr lang="en-CA" dirty="0"/>
              <a:t>Write one or more unit test for your API code</a:t>
            </a:r>
          </a:p>
          <a:p>
            <a:r>
              <a:rPr lang="en-CA" dirty="0"/>
              <a:t>Commit and push your changes to the same repository</a:t>
            </a:r>
          </a:p>
          <a:p>
            <a:endParaRPr lang="en-CA" dirty="0"/>
          </a:p>
          <a:p>
            <a:r>
              <a:rPr lang="en-CA" i="1" dirty="0"/>
              <a:t>Optional</a:t>
            </a:r>
            <a:r>
              <a:rPr lang="en-CA" dirty="0"/>
              <a:t>: Use GitHub Actions to automatically run your unit tests</a:t>
            </a:r>
          </a:p>
          <a:p>
            <a:r>
              <a:rPr lang="en-CA" dirty="0"/>
              <a:t>Submit your work here: </a:t>
            </a:r>
            <a:r>
              <a:rPr lang="en-CA" dirty="0">
                <a:hlinkClick r:id="rId3"/>
              </a:rPr>
              <a:t>https://uoft.me/dsi-1-bs-a2</a:t>
            </a:r>
            <a:r>
              <a:rPr lang="en-C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A12B-98B7-D20E-CDFC-CAF71DA1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2C6F4-43F8-6CC0-8C9E-9E218A666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586C9-493F-F367-4332-D473D7E5A8E7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10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6E15-C28E-1251-4379-BA64ACE5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FD5EE-9587-F1B1-754C-941FBBF5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Research Software Engineering with Python by Damien Irving, Kate </a:t>
            </a:r>
            <a:r>
              <a:rPr lang="en-CA" dirty="0" err="1"/>
              <a:t>Hertweck</a:t>
            </a:r>
            <a:r>
              <a:rPr lang="en-CA" dirty="0"/>
              <a:t>, Luke Johnston, Joel </a:t>
            </a:r>
            <a:r>
              <a:rPr lang="en-CA" dirty="0" err="1"/>
              <a:t>Ostblom</a:t>
            </a:r>
            <a:r>
              <a:rPr lang="en-CA" dirty="0"/>
              <a:t>, Charlotte Wickham, and Greg Wilson (</a:t>
            </a:r>
            <a:r>
              <a:rPr lang="en-CA" dirty="0">
                <a:hlinkClick r:id="rId2"/>
              </a:rPr>
              <a:t>https://merely-useful.tech/py-rse/config.html</a:t>
            </a:r>
            <a:r>
              <a:rPr lang="en-CA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F1EAE-4885-26E8-665C-5C85E37C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FA232-6BCF-6AA5-5933-8DCF900916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90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58A-11F4-DE30-C0AD-5762187A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35A1-37DB-D945-08B6-B8E2A0C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Zoom chat during class</a:t>
            </a:r>
          </a:p>
          <a:p>
            <a:pPr lvl="1"/>
            <a:r>
              <a:rPr lang="en-CA" dirty="0"/>
              <a:t>Feel free to post and answer questions at any time</a:t>
            </a:r>
          </a:p>
          <a:p>
            <a:pPr lvl="1"/>
            <a:r>
              <a:rPr lang="en-CA" dirty="0"/>
              <a:t>I will pause for questions occasionally, and review questions from the chat</a:t>
            </a:r>
          </a:p>
          <a:p>
            <a:r>
              <a:rPr lang="en-CA" dirty="0"/>
              <a:t>Pre- / Post-class office hours with Tong</a:t>
            </a:r>
          </a:p>
          <a:p>
            <a:r>
              <a:rPr lang="en-CA" dirty="0"/>
              <a:t>Email</a:t>
            </a:r>
          </a:p>
          <a:p>
            <a:pPr lvl="1"/>
            <a:r>
              <a:rPr lang="en-CA" dirty="0">
                <a:hlinkClick r:id="rId2"/>
              </a:rPr>
              <a:t>simeonm.wong@mail.utoronto.ca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tong.su@mail.utoronto.ca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A0F21-D314-F98A-30D3-A8F746F3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445AD-7402-6C3E-D878-85EDD8A7D9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5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F1DE-EA51-B44C-75ED-B42576AE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D091-BCAA-4708-8062-ED1468D91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Outcomes-based learning</a:t>
            </a:r>
          </a:p>
          <a:p>
            <a:pPr lvl="1"/>
            <a:r>
              <a:rPr lang="en-CA" dirty="0"/>
              <a:t>&gt; 75% of course outcomes</a:t>
            </a:r>
          </a:p>
          <a:p>
            <a:r>
              <a:rPr lang="en-CA" dirty="0"/>
              <a:t>Assessed with both in-class exercises and summative project</a:t>
            </a:r>
          </a:p>
          <a:p>
            <a:r>
              <a:rPr lang="en-CA" dirty="0"/>
              <a:t>Summative project:</a:t>
            </a:r>
          </a:p>
          <a:p>
            <a:pPr lvl="1"/>
            <a:r>
              <a:rPr lang="en-CA" dirty="0"/>
              <a:t>The next 4 classes build on each other</a:t>
            </a:r>
          </a:p>
          <a:p>
            <a:pPr lvl="1"/>
            <a:r>
              <a:rPr lang="en-CA" dirty="0"/>
              <a:t>We will work on the summative project step-by-step through each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9C5CD-23E2-0CEF-0E30-9A8F5D18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D5E72-57F2-DBB6-BB7D-78D1B5CC0C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49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7707-0668-97FE-EA43-7FDAD7A4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9AD5-10D6-27D8-D7D8-14C27943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can explain the importance of testing code</a:t>
            </a:r>
          </a:p>
          <a:p>
            <a:r>
              <a:rPr lang="en-CA" dirty="0"/>
              <a:t>I can write unit tests and integration tests using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pytest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CA" dirty="0"/>
              <a:t>I can run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pytest</a:t>
            </a:r>
            <a:r>
              <a:rPr lang="en-CA" dirty="0"/>
              <a:t> from the command line and calculate code coverage</a:t>
            </a:r>
          </a:p>
          <a:p>
            <a:r>
              <a:rPr lang="en-CA" dirty="0"/>
              <a:t>I can write a basic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setup.py</a:t>
            </a:r>
            <a:r>
              <a:rPr lang="en-CA" dirty="0"/>
              <a:t> configuration file for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setuptools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CA" dirty="0"/>
              <a:t>I can install a package from GitHub using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pip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E632-10FD-41D3-0FEB-03AD3A1C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571A2-D272-4F63-8215-8836A9FD2C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70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8176525-906F-3D33-7997-E2D8A399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72" y="1601508"/>
            <a:ext cx="5130247" cy="4750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28DE71-843A-1108-D586-BB9FD8AE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are tests an integral part of coding?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A6ABF-B626-8675-8B23-52B80204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BBDAF-90A2-D052-0006-3EC804315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software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A53732-F5EB-3DA2-D19D-A7F8AAAECFF4}"/>
              </a:ext>
            </a:extLst>
          </p:cNvPr>
          <p:cNvGrpSpPr/>
          <p:nvPr/>
        </p:nvGrpSpPr>
        <p:grpSpPr>
          <a:xfrm>
            <a:off x="7037362" y="1653474"/>
            <a:ext cx="4620175" cy="2871163"/>
            <a:chOff x="7037362" y="1653474"/>
            <a:chExt cx="4620175" cy="2871163"/>
          </a:xfrm>
        </p:grpSpPr>
        <p:pic>
          <p:nvPicPr>
            <p:cNvPr id="1026" name="Picture 2" descr="A Brief History of: The killer Therac-25 Radiotherapy machine (Short  Documentary) - YouTube">
              <a:extLst>
                <a:ext uri="{FF2B5EF4-FFF2-40B4-BE49-F238E27FC236}">
                  <a16:creationId xmlns:a16="http://schemas.microsoft.com/office/drawing/2014/main" id="{A48B0BF4-E4A4-388D-82DF-23FD8575C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7362" y="1653474"/>
              <a:ext cx="4447700" cy="2501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28F72-5E0F-D8EE-83FE-21845F76BCE7}"/>
                </a:ext>
              </a:extLst>
            </p:cNvPr>
            <p:cNvSpPr txBox="1"/>
            <p:nvPr/>
          </p:nvSpPr>
          <p:spPr>
            <a:xfrm>
              <a:off x="9796130" y="4155305"/>
              <a:ext cx="1861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Plainly Difficult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57F408A-3FFE-618D-B31E-4255619DF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701" y="4524637"/>
            <a:ext cx="4379448" cy="2028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84944C-7631-B87D-C77B-5F9DD8BD6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902" y="3112660"/>
            <a:ext cx="4511460" cy="11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5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091E-25CE-899B-33E5-9125048C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tests an integral part of coding?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DAD29-8C3B-A6FD-F006-034829BCA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6382"/>
          </a:xfrm>
        </p:spPr>
        <p:txBody>
          <a:bodyPr/>
          <a:lstStyle/>
          <a:p>
            <a:r>
              <a:rPr lang="en-CA" dirty="0"/>
              <a:t>We should </a:t>
            </a:r>
            <a:r>
              <a:rPr lang="en-CA" b="1" dirty="0"/>
              <a:t>always</a:t>
            </a:r>
            <a:r>
              <a:rPr lang="en-CA" dirty="0"/>
              <a:t> </a:t>
            </a:r>
            <a:r>
              <a:rPr lang="en-CA" b="1" dirty="0"/>
              <a:t>consider</a:t>
            </a:r>
            <a:r>
              <a:rPr lang="en-CA" dirty="0"/>
              <a:t> how the code needs to be tested when writing it</a:t>
            </a:r>
          </a:p>
          <a:p>
            <a:pPr lvl="1"/>
            <a:r>
              <a:rPr lang="en-CA" dirty="0"/>
              <a:t>Impact and risk (code authority) vs. cost of testing</a:t>
            </a:r>
          </a:p>
          <a:p>
            <a:pPr lvl="2"/>
            <a:r>
              <a:rPr lang="en-CA" dirty="0"/>
              <a:t>When using </a:t>
            </a:r>
            <a:r>
              <a:rPr lang="en-CA" dirty="0">
                <a:latin typeface="Aptos Mono" panose="020B0009020202020204" pitchFamily="49" charset="0"/>
              </a:rPr>
              <a:t>rm *.txt</a:t>
            </a:r>
            <a:r>
              <a:rPr lang="en-CA" dirty="0"/>
              <a:t>, it’s easy to double-check for typos and run </a:t>
            </a:r>
            <a:r>
              <a:rPr lang="en-CA" dirty="0">
                <a:latin typeface="Aptos Mono" panose="020B0009020202020204" pitchFamily="49" charset="0"/>
              </a:rPr>
              <a:t>ls *.txt </a:t>
            </a:r>
            <a:r>
              <a:rPr lang="en-CA" dirty="0"/>
              <a:t>first</a:t>
            </a:r>
          </a:p>
          <a:p>
            <a:pPr lvl="2"/>
            <a:r>
              <a:rPr lang="en-CA" dirty="0"/>
              <a:t>It’s probably not worth writing an entire testing program with SOPs</a:t>
            </a:r>
          </a:p>
          <a:p>
            <a:pPr lvl="2"/>
            <a:r>
              <a:rPr lang="en-CA" dirty="0"/>
              <a:t>Using </a:t>
            </a:r>
            <a:r>
              <a:rPr lang="en-CA" dirty="0">
                <a:latin typeface="Aptos Mono" panose="020B0009020202020204" pitchFamily="49" charset="0"/>
              </a:rPr>
              <a:t>ls *.txt </a:t>
            </a:r>
            <a:r>
              <a:rPr lang="en-CA" dirty="0"/>
              <a:t>is very low risk, so might decide to run first and check that way</a:t>
            </a:r>
          </a:p>
          <a:p>
            <a:pPr lvl="1"/>
            <a:r>
              <a:rPr lang="en-CA" dirty="0"/>
              <a:t>Which parts of the code need more focus?</a:t>
            </a:r>
          </a:p>
          <a:p>
            <a:pPr lvl="1"/>
            <a:r>
              <a:rPr lang="en-CA" dirty="0"/>
              <a:t>What are edge/unexpected cases that the code might need to handle?</a:t>
            </a:r>
          </a:p>
          <a:p>
            <a:pPr lvl="1"/>
            <a:r>
              <a:rPr lang="en-CA" dirty="0"/>
              <a:t>Testing the code’s ability to gracefully and accurately handle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312E-F27E-F638-E73C-96383E19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AB789-391A-FF1B-6F1D-D4A43C2F1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Testing software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719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r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2035</Words>
  <Application>Microsoft Office PowerPoint</Application>
  <PresentationFormat>Widescreen</PresentationFormat>
  <Paragraphs>324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Aptos Mono</vt:lpstr>
      <vt:lpstr>Arial</vt:lpstr>
      <vt:lpstr>Arial Nova</vt:lpstr>
      <vt:lpstr>Calibri</vt:lpstr>
      <vt:lpstr>Cascadia Code</vt:lpstr>
      <vt:lpstr>Inter</vt:lpstr>
      <vt:lpstr>Inter Bold</vt:lpstr>
      <vt:lpstr>Office Theme</vt:lpstr>
      <vt:lpstr>Testing software, and building Python packages</vt:lpstr>
      <vt:lpstr>Previously at the DSI…</vt:lpstr>
      <vt:lpstr>Course overview</vt:lpstr>
      <vt:lpstr>Daily scrum</vt:lpstr>
      <vt:lpstr>Asking questions</vt:lpstr>
      <vt:lpstr>Assessments</vt:lpstr>
      <vt:lpstr>Today’s learning outcomes</vt:lpstr>
      <vt:lpstr>Why are tests an integral part of coding?</vt:lpstr>
      <vt:lpstr>Why are tests an integral part of coding?</vt:lpstr>
      <vt:lpstr>Testing as part of coding process</vt:lpstr>
      <vt:lpstr>Test-driven development</vt:lpstr>
      <vt:lpstr>Checking-driven development</vt:lpstr>
      <vt:lpstr>Some types of software testing</vt:lpstr>
      <vt:lpstr>What questions  do we have?</vt:lpstr>
      <vt:lpstr>Static analysis</vt:lpstr>
      <vt:lpstr>Unit tests</vt:lpstr>
      <vt:lpstr>The pytest framework</vt:lpstr>
      <vt:lpstr>The pytest framework</vt:lpstr>
      <vt:lpstr>$&gt; Interactive live coding</vt:lpstr>
      <vt:lpstr>The pytest framework</vt:lpstr>
      <vt:lpstr>$&gt; Interactive live coding</vt:lpstr>
      <vt:lpstr>Integration testing</vt:lpstr>
      <vt:lpstr>Example</vt:lpstr>
      <vt:lpstr>Regression tests</vt:lpstr>
      <vt:lpstr>Test coverage</vt:lpstr>
      <vt:lpstr>What questions  do we have?</vt:lpstr>
      <vt:lpstr>Continuous integration</vt:lpstr>
      <vt:lpstr>GitHub Actions</vt:lpstr>
      <vt:lpstr>$&gt; Interactive live coding</vt:lpstr>
      <vt:lpstr>What questions  do we have?</vt:lpstr>
      <vt:lpstr>Course overview</vt:lpstr>
      <vt:lpstr>Creating a Python package</vt:lpstr>
      <vt:lpstr>setuptools</vt:lpstr>
      <vt:lpstr>Testing packages</vt:lpstr>
      <vt:lpstr>Distributing packages</vt:lpstr>
      <vt:lpstr>Semantic Versioning</vt:lpstr>
      <vt:lpstr>$&gt; Interactive live coding</vt:lpstr>
      <vt:lpstr>Today’s learning outcomes</vt:lpstr>
      <vt:lpstr>Course final assignment</vt:lpstr>
      <vt:lpstr>Exercise + Assignment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Wong</dc:creator>
  <cp:lastModifiedBy>Simeon Wong</cp:lastModifiedBy>
  <cp:revision>11</cp:revision>
  <dcterms:created xsi:type="dcterms:W3CDTF">2022-08-05T18:17:44Z</dcterms:created>
  <dcterms:modified xsi:type="dcterms:W3CDTF">2024-01-06T17:02:00Z</dcterms:modified>
</cp:coreProperties>
</file>