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>
      <p:cViewPr>
        <p:scale>
          <a:sx n="62" d="100"/>
          <a:sy n="62" d="100"/>
        </p:scale>
        <p:origin x="75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1FFDA-8765-4B4E-A75A-89451105AC7C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9DB13-F834-4340-A672-AAB3916EF551}">
      <dgm:prSet phldrT="[Text]"/>
      <dgm:spPr/>
      <dgm:t>
        <a:bodyPr/>
        <a:lstStyle/>
        <a:p>
          <a:r>
            <a:rPr lang="en-CA" b="0"/>
            <a:t>1. Executive Summary &amp; Company Overview</a:t>
          </a:r>
          <a:endParaRPr lang="en-US"/>
        </a:p>
      </dgm:t>
    </dgm:pt>
    <dgm:pt modelId="{1EB8798F-8B4E-5A4A-ADA1-D373CBBE4B0A}" type="parTrans" cxnId="{D452FA4F-4A11-D04C-B0E1-29AB20B31C2C}">
      <dgm:prSet/>
      <dgm:spPr/>
      <dgm:t>
        <a:bodyPr/>
        <a:lstStyle/>
        <a:p>
          <a:endParaRPr lang="en-US"/>
        </a:p>
      </dgm:t>
    </dgm:pt>
    <dgm:pt modelId="{86285B35-CA49-3A48-8472-425E6D52D47C}" type="sibTrans" cxnId="{D452FA4F-4A11-D04C-B0E1-29AB20B31C2C}">
      <dgm:prSet/>
      <dgm:spPr/>
      <dgm:t>
        <a:bodyPr/>
        <a:lstStyle/>
        <a:p>
          <a:endParaRPr lang="en-US"/>
        </a:p>
      </dgm:t>
    </dgm:pt>
    <dgm:pt modelId="{EA1377CF-F24B-9047-B5F1-17616B85AB24}">
      <dgm:prSet phldrT="[Text]" phldr="1"/>
      <dgm:spPr/>
      <dgm:t>
        <a:bodyPr/>
        <a:lstStyle/>
        <a:p>
          <a:endParaRPr lang="en-US" dirty="0"/>
        </a:p>
      </dgm:t>
    </dgm:pt>
    <dgm:pt modelId="{56B7045C-1ACD-D542-A17C-65F7BE57F3DD}" type="parTrans" cxnId="{70407E2F-9C84-9643-BEA5-E283AAD870B7}">
      <dgm:prSet/>
      <dgm:spPr/>
      <dgm:t>
        <a:bodyPr/>
        <a:lstStyle/>
        <a:p>
          <a:endParaRPr lang="en-US"/>
        </a:p>
      </dgm:t>
    </dgm:pt>
    <dgm:pt modelId="{641B3430-64EF-1747-B8E0-085D6F3F840D}" type="sibTrans" cxnId="{70407E2F-9C84-9643-BEA5-E283AAD870B7}">
      <dgm:prSet/>
      <dgm:spPr/>
      <dgm:t>
        <a:bodyPr/>
        <a:lstStyle/>
        <a:p>
          <a:endParaRPr lang="en-US"/>
        </a:p>
      </dgm:t>
    </dgm:pt>
    <dgm:pt modelId="{40E83B11-A33E-364F-A102-9B4A1D3B2BDC}">
      <dgm:prSet phldrT="[Text]" phldr="1"/>
      <dgm:spPr/>
      <dgm:t>
        <a:bodyPr/>
        <a:lstStyle/>
        <a:p>
          <a:endParaRPr lang="en-US"/>
        </a:p>
      </dgm:t>
    </dgm:pt>
    <dgm:pt modelId="{8C71C643-7E98-4A44-996B-E8CAD4A270F7}" type="parTrans" cxnId="{F0D66E7C-CA27-394A-9A94-5244B9255D0C}">
      <dgm:prSet/>
      <dgm:spPr/>
      <dgm:t>
        <a:bodyPr/>
        <a:lstStyle/>
        <a:p>
          <a:endParaRPr lang="en-US"/>
        </a:p>
      </dgm:t>
    </dgm:pt>
    <dgm:pt modelId="{A45E5531-5AD6-1342-8D4A-7282111C7F40}" type="sibTrans" cxnId="{F0D66E7C-CA27-394A-9A94-5244B9255D0C}">
      <dgm:prSet/>
      <dgm:spPr/>
      <dgm:t>
        <a:bodyPr/>
        <a:lstStyle/>
        <a:p>
          <a:endParaRPr lang="en-US"/>
        </a:p>
      </dgm:t>
    </dgm:pt>
    <dgm:pt modelId="{92D488BB-9763-8D4A-B007-24EDFB8B611A}">
      <dgm:prSet/>
      <dgm:spPr/>
      <dgm:t>
        <a:bodyPr/>
        <a:lstStyle/>
        <a:p>
          <a:endParaRPr lang="en-US"/>
        </a:p>
      </dgm:t>
    </dgm:pt>
    <dgm:pt modelId="{7A92D96F-DE0C-A948-A9EB-FF45A384A22A}" type="parTrans" cxnId="{5EF2D554-8242-914A-B45A-21012CE54EB6}">
      <dgm:prSet/>
      <dgm:spPr/>
    </dgm:pt>
    <dgm:pt modelId="{493CE0E4-53EA-654E-98BC-1F0323FE4430}" type="sibTrans" cxnId="{5EF2D554-8242-914A-B45A-21012CE54EB6}">
      <dgm:prSet/>
      <dgm:spPr/>
    </dgm:pt>
    <dgm:pt modelId="{FA4BCB5A-AE66-6942-ADDE-B590B0DB648A}">
      <dgm:prSet/>
      <dgm:spPr/>
      <dgm:t>
        <a:bodyPr/>
        <a:lstStyle/>
        <a:p>
          <a:endParaRPr lang="en-US" dirty="0"/>
        </a:p>
      </dgm:t>
    </dgm:pt>
    <dgm:pt modelId="{E79EA3EA-3732-3A4C-A59A-B8E54A75E7AC}" type="parTrans" cxnId="{1EC861C2-53C8-C34B-94CC-752659A46A93}">
      <dgm:prSet/>
      <dgm:spPr/>
    </dgm:pt>
    <dgm:pt modelId="{760D7D5C-AF72-CC4D-835C-F17D9811AE94}" type="sibTrans" cxnId="{1EC861C2-53C8-C34B-94CC-752659A46A93}">
      <dgm:prSet/>
      <dgm:spPr/>
    </dgm:pt>
    <dgm:pt modelId="{D6F879DA-D8F0-6544-952D-2E326FF84166}">
      <dgm:prSet/>
      <dgm:spPr/>
      <dgm:t>
        <a:bodyPr/>
        <a:lstStyle/>
        <a:p>
          <a:r>
            <a:rPr lang="en-CA" b="0"/>
            <a:t>2. The Team &amp; Management</a:t>
          </a:r>
        </a:p>
      </dgm:t>
    </dgm:pt>
    <dgm:pt modelId="{4E458393-66C8-DE42-A3A7-FD5B16BDD138}" type="parTrans" cxnId="{53837192-A648-B141-AF37-9EBE48CF67FB}">
      <dgm:prSet/>
      <dgm:spPr/>
      <dgm:t>
        <a:bodyPr/>
        <a:lstStyle/>
        <a:p>
          <a:endParaRPr lang="en-US"/>
        </a:p>
      </dgm:t>
    </dgm:pt>
    <dgm:pt modelId="{D9FF3388-5F34-9843-9054-493DA95C37E7}" type="sibTrans" cxnId="{53837192-A648-B141-AF37-9EBE48CF67FB}">
      <dgm:prSet/>
      <dgm:spPr/>
      <dgm:t>
        <a:bodyPr/>
        <a:lstStyle/>
        <a:p>
          <a:endParaRPr lang="en-US"/>
        </a:p>
      </dgm:t>
    </dgm:pt>
    <dgm:pt modelId="{EEC57931-16C9-7E41-99D1-9BF7202D3F24}">
      <dgm:prSet/>
      <dgm:spPr/>
      <dgm:t>
        <a:bodyPr/>
        <a:lstStyle/>
        <a:p>
          <a:r>
            <a:rPr lang="en-CA" b="0"/>
            <a:t>3. Problem/Opportunity Identification</a:t>
          </a:r>
        </a:p>
      </dgm:t>
    </dgm:pt>
    <dgm:pt modelId="{D58680C5-64E0-C640-A445-41E9B896BA4F}" type="parTrans" cxnId="{D60E6645-EA0D-934A-A2C8-362FB0886579}">
      <dgm:prSet/>
      <dgm:spPr/>
      <dgm:t>
        <a:bodyPr/>
        <a:lstStyle/>
        <a:p>
          <a:endParaRPr lang="en-US"/>
        </a:p>
      </dgm:t>
    </dgm:pt>
    <dgm:pt modelId="{F512015D-CFD4-5D49-AF6F-691676387879}" type="sibTrans" cxnId="{D60E6645-EA0D-934A-A2C8-362FB0886579}">
      <dgm:prSet/>
      <dgm:spPr/>
      <dgm:t>
        <a:bodyPr/>
        <a:lstStyle/>
        <a:p>
          <a:endParaRPr lang="en-US"/>
        </a:p>
      </dgm:t>
    </dgm:pt>
    <dgm:pt modelId="{39FA8943-14BE-684A-A3F2-18E08AF32C32}">
      <dgm:prSet/>
      <dgm:spPr/>
      <dgm:t>
        <a:bodyPr/>
        <a:lstStyle/>
        <a:p>
          <a:r>
            <a:rPr lang="en-CA" b="0"/>
            <a:t>4. Solution &amp; Technology</a:t>
          </a:r>
        </a:p>
      </dgm:t>
    </dgm:pt>
    <dgm:pt modelId="{18812C25-6C75-1D42-89DE-F18D0E8E4FAC}" type="parTrans" cxnId="{92D5AD03-AE06-E14D-8760-680E9765703C}">
      <dgm:prSet/>
      <dgm:spPr/>
      <dgm:t>
        <a:bodyPr/>
        <a:lstStyle/>
        <a:p>
          <a:endParaRPr lang="en-US"/>
        </a:p>
      </dgm:t>
    </dgm:pt>
    <dgm:pt modelId="{9B3DE4BA-5DBF-1F43-9695-99912B67226C}" type="sibTrans" cxnId="{92D5AD03-AE06-E14D-8760-680E9765703C}">
      <dgm:prSet/>
      <dgm:spPr/>
      <dgm:t>
        <a:bodyPr/>
        <a:lstStyle/>
        <a:p>
          <a:endParaRPr lang="en-US"/>
        </a:p>
      </dgm:t>
    </dgm:pt>
    <dgm:pt modelId="{C15B50FA-CFDA-A34A-97A0-E3611BFC6092}">
      <dgm:prSet/>
      <dgm:spPr/>
      <dgm:t>
        <a:bodyPr/>
        <a:lstStyle/>
        <a:p>
          <a:r>
            <a:rPr lang="en-CA" b="0"/>
            <a:t>5. Market Opportunity &amp; Size</a:t>
          </a:r>
        </a:p>
      </dgm:t>
    </dgm:pt>
    <dgm:pt modelId="{9A51C137-2A1E-094D-B588-DB690BCDDF6D}" type="parTrans" cxnId="{1CAB3B0D-AE0F-5344-854E-C8B47E90F8EE}">
      <dgm:prSet/>
      <dgm:spPr/>
      <dgm:t>
        <a:bodyPr/>
        <a:lstStyle/>
        <a:p>
          <a:endParaRPr lang="en-US"/>
        </a:p>
      </dgm:t>
    </dgm:pt>
    <dgm:pt modelId="{530666EC-49B5-5045-AE28-ED6B9F107276}" type="sibTrans" cxnId="{1CAB3B0D-AE0F-5344-854E-C8B47E90F8EE}">
      <dgm:prSet/>
      <dgm:spPr/>
      <dgm:t>
        <a:bodyPr/>
        <a:lstStyle/>
        <a:p>
          <a:endParaRPr lang="en-US"/>
        </a:p>
      </dgm:t>
    </dgm:pt>
    <dgm:pt modelId="{49164AF7-A958-2246-B0D7-F72D3DDCC789}">
      <dgm:prSet/>
      <dgm:spPr/>
    </dgm:pt>
    <dgm:pt modelId="{0425E93F-3AA0-6F4D-AA57-B4448EA09EE1}" type="parTrans" cxnId="{E822B171-C8DF-B648-AEA6-2CD3301309F5}">
      <dgm:prSet/>
      <dgm:spPr/>
      <dgm:t>
        <a:bodyPr/>
        <a:lstStyle/>
        <a:p>
          <a:endParaRPr lang="en-US"/>
        </a:p>
      </dgm:t>
    </dgm:pt>
    <dgm:pt modelId="{0FC9302F-67F8-124E-8AFD-7928C7E457A8}" type="sibTrans" cxnId="{E822B171-C8DF-B648-AEA6-2CD3301309F5}">
      <dgm:prSet/>
      <dgm:spPr/>
      <dgm:t>
        <a:bodyPr/>
        <a:lstStyle/>
        <a:p>
          <a:endParaRPr lang="en-US"/>
        </a:p>
      </dgm:t>
    </dgm:pt>
    <dgm:pt modelId="{382A9DFD-CA0E-684B-946D-F9EB6EEBC304}">
      <dgm:prSet/>
      <dgm:spPr/>
    </dgm:pt>
    <dgm:pt modelId="{E278765F-6E54-0948-BCA2-AFA9CC5C958E}" type="parTrans" cxnId="{F357F99F-4614-1E45-BD56-A6E498213EF8}">
      <dgm:prSet/>
      <dgm:spPr/>
      <dgm:t>
        <a:bodyPr/>
        <a:lstStyle/>
        <a:p>
          <a:endParaRPr lang="en-US"/>
        </a:p>
      </dgm:t>
    </dgm:pt>
    <dgm:pt modelId="{392D1F48-E72B-BD43-9F03-36796B7683BC}" type="sibTrans" cxnId="{F357F99F-4614-1E45-BD56-A6E498213EF8}">
      <dgm:prSet/>
      <dgm:spPr/>
      <dgm:t>
        <a:bodyPr/>
        <a:lstStyle/>
        <a:p>
          <a:endParaRPr lang="en-US"/>
        </a:p>
      </dgm:t>
    </dgm:pt>
    <dgm:pt modelId="{1DF2BB3A-756C-DA41-8D94-935AF2E7B8D8}">
      <dgm:prSet/>
      <dgm:spPr/>
    </dgm:pt>
    <dgm:pt modelId="{F95910D7-5D4F-4449-81EB-55C15303609E}" type="parTrans" cxnId="{08D04D7D-EC83-B446-AAE8-4B5D86E58D3E}">
      <dgm:prSet/>
      <dgm:spPr/>
      <dgm:t>
        <a:bodyPr/>
        <a:lstStyle/>
        <a:p>
          <a:endParaRPr lang="en-US"/>
        </a:p>
      </dgm:t>
    </dgm:pt>
    <dgm:pt modelId="{8829826B-0914-3541-9AA1-4A8B8D8C9058}" type="sibTrans" cxnId="{08D04D7D-EC83-B446-AAE8-4B5D86E58D3E}">
      <dgm:prSet/>
      <dgm:spPr/>
      <dgm:t>
        <a:bodyPr/>
        <a:lstStyle/>
        <a:p>
          <a:endParaRPr lang="en-US"/>
        </a:p>
      </dgm:t>
    </dgm:pt>
    <dgm:pt modelId="{16BC97F0-A5FA-B045-9A2C-8294F6953447}">
      <dgm:prSet/>
      <dgm:spPr/>
    </dgm:pt>
    <dgm:pt modelId="{71429FEF-5892-704F-9111-82F9B41CA81C}" type="parTrans" cxnId="{3DFBCD16-9C60-4440-88E2-7D564E15D92A}">
      <dgm:prSet/>
      <dgm:spPr/>
      <dgm:t>
        <a:bodyPr/>
        <a:lstStyle/>
        <a:p>
          <a:endParaRPr lang="en-US"/>
        </a:p>
      </dgm:t>
    </dgm:pt>
    <dgm:pt modelId="{B66150DF-5F22-3944-BC74-DF90707CF128}" type="sibTrans" cxnId="{3DFBCD16-9C60-4440-88E2-7D564E15D92A}">
      <dgm:prSet/>
      <dgm:spPr/>
      <dgm:t>
        <a:bodyPr/>
        <a:lstStyle/>
        <a:p>
          <a:endParaRPr lang="en-US"/>
        </a:p>
      </dgm:t>
    </dgm:pt>
    <dgm:pt modelId="{76BCA32B-F103-6844-8E3E-2147CB361677}" type="pres">
      <dgm:prSet presAssocID="{2301FFDA-8765-4B4E-A75A-89451105AC7C}" presName="arrowDiagram" presStyleCnt="0">
        <dgm:presLayoutVars>
          <dgm:chMax val="5"/>
          <dgm:dir/>
          <dgm:resizeHandles val="exact"/>
        </dgm:presLayoutVars>
      </dgm:prSet>
      <dgm:spPr/>
    </dgm:pt>
    <dgm:pt modelId="{FA25CD96-625B-644B-8BB4-7036B18B9837}" type="pres">
      <dgm:prSet presAssocID="{2301FFDA-8765-4B4E-A75A-89451105AC7C}" presName="arrow" presStyleLbl="bgShp" presStyleIdx="0" presStyleCnt="1"/>
      <dgm:spPr/>
    </dgm:pt>
    <dgm:pt modelId="{A756DD57-8C16-064F-AC48-09BDE5CD2F3B}" type="pres">
      <dgm:prSet presAssocID="{2301FFDA-8765-4B4E-A75A-89451105AC7C}" presName="arrowDiagram5" presStyleCnt="0"/>
      <dgm:spPr/>
    </dgm:pt>
    <dgm:pt modelId="{528F0EB2-CE00-2846-9E8F-818F26049EE5}" type="pres">
      <dgm:prSet presAssocID="{69C9DB13-F834-4340-A672-AAB3916EF551}" presName="bullet5a" presStyleLbl="node1" presStyleIdx="0" presStyleCnt="5"/>
      <dgm:spPr/>
    </dgm:pt>
    <dgm:pt modelId="{46C9BBEE-F46E-9242-85FA-AB9F6D4069A8}" type="pres">
      <dgm:prSet presAssocID="{69C9DB13-F834-4340-A672-AAB3916EF551}" presName="textBox5a" presStyleLbl="revTx" presStyleIdx="0" presStyleCnt="5">
        <dgm:presLayoutVars>
          <dgm:bulletEnabled val="1"/>
        </dgm:presLayoutVars>
      </dgm:prSet>
      <dgm:spPr/>
    </dgm:pt>
    <dgm:pt modelId="{A57BE96C-8C83-C146-89E5-3627F3682A1F}" type="pres">
      <dgm:prSet presAssocID="{D6F879DA-D8F0-6544-952D-2E326FF84166}" presName="bullet5b" presStyleLbl="node1" presStyleIdx="1" presStyleCnt="5"/>
      <dgm:spPr/>
    </dgm:pt>
    <dgm:pt modelId="{3140F60D-23C8-1F47-AC17-2A79D3B729D4}" type="pres">
      <dgm:prSet presAssocID="{D6F879DA-D8F0-6544-952D-2E326FF84166}" presName="textBox5b" presStyleLbl="revTx" presStyleIdx="1" presStyleCnt="5">
        <dgm:presLayoutVars>
          <dgm:bulletEnabled val="1"/>
        </dgm:presLayoutVars>
      </dgm:prSet>
      <dgm:spPr/>
    </dgm:pt>
    <dgm:pt modelId="{572D134C-93BA-5346-B65D-ED00D54638ED}" type="pres">
      <dgm:prSet presAssocID="{EEC57931-16C9-7E41-99D1-9BF7202D3F24}" presName="bullet5c" presStyleLbl="node1" presStyleIdx="2" presStyleCnt="5"/>
      <dgm:spPr/>
    </dgm:pt>
    <dgm:pt modelId="{7F9A22DC-4BDD-EF4A-AFAF-CC8A29CF06ED}" type="pres">
      <dgm:prSet presAssocID="{EEC57931-16C9-7E41-99D1-9BF7202D3F24}" presName="textBox5c" presStyleLbl="revTx" presStyleIdx="2" presStyleCnt="5">
        <dgm:presLayoutVars>
          <dgm:bulletEnabled val="1"/>
        </dgm:presLayoutVars>
      </dgm:prSet>
      <dgm:spPr/>
    </dgm:pt>
    <dgm:pt modelId="{864AA314-0ABC-304E-BAD1-7BA845865C42}" type="pres">
      <dgm:prSet presAssocID="{39FA8943-14BE-684A-A3F2-18E08AF32C32}" presName="bullet5d" presStyleLbl="node1" presStyleIdx="3" presStyleCnt="5"/>
      <dgm:spPr/>
    </dgm:pt>
    <dgm:pt modelId="{33FB8381-0604-F94E-9E29-31EADEDEA31C}" type="pres">
      <dgm:prSet presAssocID="{39FA8943-14BE-684A-A3F2-18E08AF32C32}" presName="textBox5d" presStyleLbl="revTx" presStyleIdx="3" presStyleCnt="5">
        <dgm:presLayoutVars>
          <dgm:bulletEnabled val="1"/>
        </dgm:presLayoutVars>
      </dgm:prSet>
      <dgm:spPr/>
    </dgm:pt>
    <dgm:pt modelId="{AF644814-7AA7-C04A-88F8-F1FCEC9EFCF9}" type="pres">
      <dgm:prSet presAssocID="{C15B50FA-CFDA-A34A-97A0-E3611BFC6092}" presName="bullet5e" presStyleLbl="node1" presStyleIdx="4" presStyleCnt="5"/>
      <dgm:spPr/>
    </dgm:pt>
    <dgm:pt modelId="{9E4D5C55-CC2F-B248-BAC3-ADF54D35E837}" type="pres">
      <dgm:prSet presAssocID="{C15B50FA-CFDA-A34A-97A0-E3611BFC6092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92D5AD03-AE06-E14D-8760-680E9765703C}" srcId="{2301FFDA-8765-4B4E-A75A-89451105AC7C}" destId="{39FA8943-14BE-684A-A3F2-18E08AF32C32}" srcOrd="3" destOrd="0" parTransId="{18812C25-6C75-1D42-89DE-F18D0E8E4FAC}" sibTransId="{9B3DE4BA-5DBF-1F43-9695-99912B67226C}"/>
    <dgm:cxn modelId="{6CF5F608-C46B-2242-9731-C018A2BD1894}" type="presOf" srcId="{EEC57931-16C9-7E41-99D1-9BF7202D3F24}" destId="{7F9A22DC-4BDD-EF4A-AFAF-CC8A29CF06ED}" srcOrd="0" destOrd="0" presId="urn:microsoft.com/office/officeart/2005/8/layout/arrow2"/>
    <dgm:cxn modelId="{1CAB3B0D-AE0F-5344-854E-C8B47E90F8EE}" srcId="{2301FFDA-8765-4B4E-A75A-89451105AC7C}" destId="{C15B50FA-CFDA-A34A-97A0-E3611BFC6092}" srcOrd="4" destOrd="0" parTransId="{9A51C137-2A1E-094D-B588-DB690BCDDF6D}" sibTransId="{530666EC-49B5-5045-AE28-ED6B9F107276}"/>
    <dgm:cxn modelId="{3DFBCD16-9C60-4440-88E2-7D564E15D92A}" srcId="{2301FFDA-8765-4B4E-A75A-89451105AC7C}" destId="{16BC97F0-A5FA-B045-9A2C-8294F6953447}" srcOrd="8" destOrd="0" parTransId="{71429FEF-5892-704F-9111-82F9B41CA81C}" sibTransId="{B66150DF-5F22-3944-BC74-DF90707CF128}"/>
    <dgm:cxn modelId="{70407E2F-9C84-9643-BEA5-E283AAD870B7}" srcId="{2301FFDA-8765-4B4E-A75A-89451105AC7C}" destId="{EA1377CF-F24B-9047-B5F1-17616B85AB24}" srcOrd="9" destOrd="0" parTransId="{56B7045C-1ACD-D542-A17C-65F7BE57F3DD}" sibTransId="{641B3430-64EF-1747-B8E0-085D6F3F840D}"/>
    <dgm:cxn modelId="{D60E6645-EA0D-934A-A2C8-362FB0886579}" srcId="{2301FFDA-8765-4B4E-A75A-89451105AC7C}" destId="{EEC57931-16C9-7E41-99D1-9BF7202D3F24}" srcOrd="2" destOrd="0" parTransId="{D58680C5-64E0-C640-A445-41E9B896BA4F}" sibTransId="{F512015D-CFD4-5D49-AF6F-691676387879}"/>
    <dgm:cxn modelId="{D452FA4F-4A11-D04C-B0E1-29AB20B31C2C}" srcId="{2301FFDA-8765-4B4E-A75A-89451105AC7C}" destId="{69C9DB13-F834-4340-A672-AAB3916EF551}" srcOrd="0" destOrd="0" parTransId="{1EB8798F-8B4E-5A4A-ADA1-D373CBBE4B0A}" sibTransId="{86285B35-CA49-3A48-8472-425E6D52D47C}"/>
    <dgm:cxn modelId="{5EF2D554-8242-914A-B45A-21012CE54EB6}" srcId="{2301FFDA-8765-4B4E-A75A-89451105AC7C}" destId="{92D488BB-9763-8D4A-B007-24EDFB8B611A}" srcOrd="11" destOrd="0" parTransId="{7A92D96F-DE0C-A948-A9EB-FF45A384A22A}" sibTransId="{493CE0E4-53EA-654E-98BC-1F0323FE4430}"/>
    <dgm:cxn modelId="{3757565E-C7B2-9043-A9A6-C2D997697BCC}" type="presOf" srcId="{2301FFDA-8765-4B4E-A75A-89451105AC7C}" destId="{76BCA32B-F103-6844-8E3E-2147CB361677}" srcOrd="0" destOrd="0" presId="urn:microsoft.com/office/officeart/2005/8/layout/arrow2"/>
    <dgm:cxn modelId="{252CB66D-F0C1-0745-9830-87709DC4D870}" type="presOf" srcId="{39FA8943-14BE-684A-A3F2-18E08AF32C32}" destId="{33FB8381-0604-F94E-9E29-31EADEDEA31C}" srcOrd="0" destOrd="0" presId="urn:microsoft.com/office/officeart/2005/8/layout/arrow2"/>
    <dgm:cxn modelId="{E822B171-C8DF-B648-AEA6-2CD3301309F5}" srcId="{2301FFDA-8765-4B4E-A75A-89451105AC7C}" destId="{49164AF7-A958-2246-B0D7-F72D3DDCC789}" srcOrd="5" destOrd="0" parTransId="{0425E93F-3AA0-6F4D-AA57-B4448EA09EE1}" sibTransId="{0FC9302F-67F8-124E-8AFD-7928C7E457A8}"/>
    <dgm:cxn modelId="{F0D66E7C-CA27-394A-9A94-5244B9255D0C}" srcId="{2301FFDA-8765-4B4E-A75A-89451105AC7C}" destId="{40E83B11-A33E-364F-A102-9B4A1D3B2BDC}" srcOrd="10" destOrd="0" parTransId="{8C71C643-7E98-4A44-996B-E8CAD4A270F7}" sibTransId="{A45E5531-5AD6-1342-8D4A-7282111C7F40}"/>
    <dgm:cxn modelId="{08D04D7D-EC83-B446-AAE8-4B5D86E58D3E}" srcId="{2301FFDA-8765-4B4E-A75A-89451105AC7C}" destId="{1DF2BB3A-756C-DA41-8D94-935AF2E7B8D8}" srcOrd="7" destOrd="0" parTransId="{F95910D7-5D4F-4449-81EB-55C15303609E}" sibTransId="{8829826B-0914-3541-9AA1-4A8B8D8C9058}"/>
    <dgm:cxn modelId="{F08C2F81-45AA-854E-9F1C-D405F6BCC014}" type="presOf" srcId="{C15B50FA-CFDA-A34A-97A0-E3611BFC6092}" destId="{9E4D5C55-CC2F-B248-BAC3-ADF54D35E837}" srcOrd="0" destOrd="0" presId="urn:microsoft.com/office/officeart/2005/8/layout/arrow2"/>
    <dgm:cxn modelId="{53837192-A648-B141-AF37-9EBE48CF67FB}" srcId="{2301FFDA-8765-4B4E-A75A-89451105AC7C}" destId="{D6F879DA-D8F0-6544-952D-2E326FF84166}" srcOrd="1" destOrd="0" parTransId="{4E458393-66C8-DE42-A3A7-FD5B16BDD138}" sibTransId="{D9FF3388-5F34-9843-9054-493DA95C37E7}"/>
    <dgm:cxn modelId="{F357F99F-4614-1E45-BD56-A6E498213EF8}" srcId="{2301FFDA-8765-4B4E-A75A-89451105AC7C}" destId="{382A9DFD-CA0E-684B-946D-F9EB6EEBC304}" srcOrd="6" destOrd="0" parTransId="{E278765F-6E54-0948-BCA2-AFA9CC5C958E}" sibTransId="{392D1F48-E72B-BD43-9F03-36796B7683BC}"/>
    <dgm:cxn modelId="{7735E1A7-1F38-5D4E-9D8D-B3C22B73B7B8}" type="presOf" srcId="{69C9DB13-F834-4340-A672-AAB3916EF551}" destId="{46C9BBEE-F46E-9242-85FA-AB9F6D4069A8}" srcOrd="0" destOrd="0" presId="urn:microsoft.com/office/officeart/2005/8/layout/arrow2"/>
    <dgm:cxn modelId="{1EC861C2-53C8-C34B-94CC-752659A46A93}" srcId="{2301FFDA-8765-4B4E-A75A-89451105AC7C}" destId="{FA4BCB5A-AE66-6942-ADDE-B590B0DB648A}" srcOrd="12" destOrd="0" parTransId="{E79EA3EA-3732-3A4C-A59A-B8E54A75E7AC}" sibTransId="{760D7D5C-AF72-CC4D-835C-F17D9811AE94}"/>
    <dgm:cxn modelId="{3BED9FC6-F180-2844-A2CC-B672BD219FB2}" type="presOf" srcId="{D6F879DA-D8F0-6544-952D-2E326FF84166}" destId="{3140F60D-23C8-1F47-AC17-2A79D3B729D4}" srcOrd="0" destOrd="0" presId="urn:microsoft.com/office/officeart/2005/8/layout/arrow2"/>
    <dgm:cxn modelId="{2BBE4C6D-690F-8642-A7CF-1B511ADD45AF}" type="presParOf" srcId="{76BCA32B-F103-6844-8E3E-2147CB361677}" destId="{FA25CD96-625B-644B-8BB4-7036B18B9837}" srcOrd="0" destOrd="0" presId="urn:microsoft.com/office/officeart/2005/8/layout/arrow2"/>
    <dgm:cxn modelId="{062AEA9A-1836-DA4A-B71B-E84125DE7E7B}" type="presParOf" srcId="{76BCA32B-F103-6844-8E3E-2147CB361677}" destId="{A756DD57-8C16-064F-AC48-09BDE5CD2F3B}" srcOrd="1" destOrd="0" presId="urn:microsoft.com/office/officeart/2005/8/layout/arrow2"/>
    <dgm:cxn modelId="{A0E2C71E-CDBE-7D45-B39D-444C43A2054A}" type="presParOf" srcId="{A756DD57-8C16-064F-AC48-09BDE5CD2F3B}" destId="{528F0EB2-CE00-2846-9E8F-818F26049EE5}" srcOrd="0" destOrd="0" presId="urn:microsoft.com/office/officeart/2005/8/layout/arrow2"/>
    <dgm:cxn modelId="{B04CED22-5B6B-AF4F-ACE9-CC73AA590CAC}" type="presParOf" srcId="{A756DD57-8C16-064F-AC48-09BDE5CD2F3B}" destId="{46C9BBEE-F46E-9242-85FA-AB9F6D4069A8}" srcOrd="1" destOrd="0" presId="urn:microsoft.com/office/officeart/2005/8/layout/arrow2"/>
    <dgm:cxn modelId="{3FA5C139-07DD-824F-ACB3-CF86728D7999}" type="presParOf" srcId="{A756DD57-8C16-064F-AC48-09BDE5CD2F3B}" destId="{A57BE96C-8C83-C146-89E5-3627F3682A1F}" srcOrd="2" destOrd="0" presId="urn:microsoft.com/office/officeart/2005/8/layout/arrow2"/>
    <dgm:cxn modelId="{4E4DD77A-00D3-3848-AFB3-6D5A37BF5126}" type="presParOf" srcId="{A756DD57-8C16-064F-AC48-09BDE5CD2F3B}" destId="{3140F60D-23C8-1F47-AC17-2A79D3B729D4}" srcOrd="3" destOrd="0" presId="urn:microsoft.com/office/officeart/2005/8/layout/arrow2"/>
    <dgm:cxn modelId="{CDC5B22D-FB3E-C245-8111-4EF5394C5755}" type="presParOf" srcId="{A756DD57-8C16-064F-AC48-09BDE5CD2F3B}" destId="{572D134C-93BA-5346-B65D-ED00D54638ED}" srcOrd="4" destOrd="0" presId="urn:microsoft.com/office/officeart/2005/8/layout/arrow2"/>
    <dgm:cxn modelId="{00502F9E-1885-1343-B5CB-8D2717C7AD3C}" type="presParOf" srcId="{A756DD57-8C16-064F-AC48-09BDE5CD2F3B}" destId="{7F9A22DC-4BDD-EF4A-AFAF-CC8A29CF06ED}" srcOrd="5" destOrd="0" presId="urn:microsoft.com/office/officeart/2005/8/layout/arrow2"/>
    <dgm:cxn modelId="{B12C95F1-7CE8-6948-9F72-3DDA25765B60}" type="presParOf" srcId="{A756DD57-8C16-064F-AC48-09BDE5CD2F3B}" destId="{864AA314-0ABC-304E-BAD1-7BA845865C42}" srcOrd="6" destOrd="0" presId="urn:microsoft.com/office/officeart/2005/8/layout/arrow2"/>
    <dgm:cxn modelId="{ECA9E25A-0C8A-DE48-B11D-F60D9BA112EF}" type="presParOf" srcId="{A756DD57-8C16-064F-AC48-09BDE5CD2F3B}" destId="{33FB8381-0604-F94E-9E29-31EADEDEA31C}" srcOrd="7" destOrd="0" presId="urn:microsoft.com/office/officeart/2005/8/layout/arrow2"/>
    <dgm:cxn modelId="{E16789BA-72EF-E746-BBFB-60C886631984}" type="presParOf" srcId="{A756DD57-8C16-064F-AC48-09BDE5CD2F3B}" destId="{AF644814-7AA7-C04A-88F8-F1FCEC9EFCF9}" srcOrd="8" destOrd="0" presId="urn:microsoft.com/office/officeart/2005/8/layout/arrow2"/>
    <dgm:cxn modelId="{0D8C3881-907B-5F40-9B49-2ED587B02BDC}" type="presParOf" srcId="{A756DD57-8C16-064F-AC48-09BDE5CD2F3B}" destId="{9E4D5C55-CC2F-B248-BAC3-ADF54D35E83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CD96-625B-644B-8BB4-7036B18B9837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F0EB2-CE00-2846-9E8F-818F26049EE5}">
      <dsp:nvSpPr>
        <dsp:cNvPr id="0" name=""/>
        <dsp:cNvSpPr/>
      </dsp:nvSpPr>
      <dsp:spPr>
        <a:xfrm>
          <a:off x="800607" y="3946821"/>
          <a:ext cx="186944" cy="186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9BBEE-F46E-9242-85FA-AB9F6D4069A8}">
      <dsp:nvSpPr>
        <dsp:cNvPr id="0" name=""/>
        <dsp:cNvSpPr/>
      </dsp:nvSpPr>
      <dsp:spPr>
        <a:xfrm>
          <a:off x="894079" y="4040293"/>
          <a:ext cx="1064768" cy="1209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/>
            <a:t>1. Executive Summary &amp; Company Overview</a:t>
          </a:r>
          <a:endParaRPr lang="en-US" sz="1200" kern="1200"/>
        </a:p>
      </dsp:txBody>
      <dsp:txXfrm>
        <a:off x="894079" y="4040293"/>
        <a:ext cx="1064768" cy="1209039"/>
      </dsp:txXfrm>
    </dsp:sp>
    <dsp:sp modelId="{A57BE96C-8C83-C146-89E5-3627F3682A1F}">
      <dsp:nvSpPr>
        <dsp:cNvPr id="0" name=""/>
        <dsp:cNvSpPr/>
      </dsp:nvSpPr>
      <dsp:spPr>
        <a:xfrm>
          <a:off x="1812543" y="2974509"/>
          <a:ext cx="292607" cy="29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0F60D-23C8-1F47-AC17-2A79D3B729D4}">
      <dsp:nvSpPr>
        <dsp:cNvPr id="0" name=""/>
        <dsp:cNvSpPr/>
      </dsp:nvSpPr>
      <dsp:spPr>
        <a:xfrm>
          <a:off x="1958847" y="3120813"/>
          <a:ext cx="1349248" cy="212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/>
            <a:t>2. The Team &amp; Management</a:t>
          </a:r>
        </a:p>
      </dsp:txBody>
      <dsp:txXfrm>
        <a:off x="1958847" y="3120813"/>
        <a:ext cx="1349248" cy="2128519"/>
      </dsp:txXfrm>
    </dsp:sp>
    <dsp:sp modelId="{572D134C-93BA-5346-B65D-ED00D54638ED}">
      <dsp:nvSpPr>
        <dsp:cNvPr id="0" name=""/>
        <dsp:cNvSpPr/>
      </dsp:nvSpPr>
      <dsp:spPr>
        <a:xfrm>
          <a:off x="3113023" y="2199301"/>
          <a:ext cx="390144" cy="390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A22DC-4BDD-EF4A-AFAF-CC8A29CF06ED}">
      <dsp:nvSpPr>
        <dsp:cNvPr id="0" name=""/>
        <dsp:cNvSpPr/>
      </dsp:nvSpPr>
      <dsp:spPr>
        <a:xfrm>
          <a:off x="3308095" y="2394373"/>
          <a:ext cx="1568704" cy="28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/>
            <a:t>3. Problem/Opportunity Identification</a:t>
          </a:r>
        </a:p>
      </dsp:txBody>
      <dsp:txXfrm>
        <a:off x="3308095" y="2394373"/>
        <a:ext cx="1568704" cy="2854960"/>
      </dsp:txXfrm>
    </dsp:sp>
    <dsp:sp modelId="{864AA314-0ABC-304E-BAD1-7BA845865C42}">
      <dsp:nvSpPr>
        <dsp:cNvPr id="0" name=""/>
        <dsp:cNvSpPr/>
      </dsp:nvSpPr>
      <dsp:spPr>
        <a:xfrm>
          <a:off x="4624831" y="1593765"/>
          <a:ext cx="503936" cy="503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B8381-0604-F94E-9E29-31EADEDEA31C}">
      <dsp:nvSpPr>
        <dsp:cNvPr id="0" name=""/>
        <dsp:cNvSpPr/>
      </dsp:nvSpPr>
      <dsp:spPr>
        <a:xfrm>
          <a:off x="4876799" y="1845733"/>
          <a:ext cx="1625600" cy="340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/>
            <a:t>4. Solution &amp; Technology</a:t>
          </a:r>
        </a:p>
      </dsp:txBody>
      <dsp:txXfrm>
        <a:off x="4876799" y="1845733"/>
        <a:ext cx="1625600" cy="3403600"/>
      </dsp:txXfrm>
    </dsp:sp>
    <dsp:sp modelId="{AF644814-7AA7-C04A-88F8-F1FCEC9EFCF9}">
      <dsp:nvSpPr>
        <dsp:cNvPr id="0" name=""/>
        <dsp:cNvSpPr/>
      </dsp:nvSpPr>
      <dsp:spPr>
        <a:xfrm>
          <a:off x="6181344" y="1189397"/>
          <a:ext cx="642112" cy="642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5C55-CC2F-B248-BAC3-ADF54D35E837}">
      <dsp:nvSpPr>
        <dsp:cNvPr id="0" name=""/>
        <dsp:cNvSpPr/>
      </dsp:nvSpPr>
      <dsp:spPr>
        <a:xfrm>
          <a:off x="6502399" y="1510453"/>
          <a:ext cx="1625600" cy="373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/>
            <a:t>5. Market Opportunity &amp; Size</a:t>
          </a:r>
        </a:p>
      </dsp:txBody>
      <dsp:txXfrm>
        <a:off x="6502399" y="1510453"/>
        <a:ext cx="1625600" cy="3738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BE90-0736-673F-9FCC-B79C9481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34AF9-234C-4AF3-1C70-AA30A9E8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4813-BDED-E668-ED8E-4C1B1088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ED7C-0A8C-1E25-A913-E41F3AE1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B577-F3BD-0BB5-10BB-8966861B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6A72-ED5B-77FA-FF9D-C30A77E2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C8B2D-3704-95B3-D531-39950B81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CB53-A006-2628-9D1D-69874344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E222-A761-90AA-312F-3976AB40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4B4B-24FF-E8C4-4E88-BD4B9F76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D01DA-B588-17B6-861C-6D12C8D0B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8A7EA-4D57-F61B-F81F-C771C03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7865-BDD8-6123-592A-C0269A23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73CF-CA61-C967-5FAA-3EE66E0E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07BD-DE0E-B9AB-6154-9393D269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5217-6293-6D8E-F4B1-860A6933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938A-FBA3-E86E-4944-E582904E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B547-086F-2963-A84D-7CF7DCE5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9F34-E211-F19C-32E8-284F6C8F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E9AD6-2CE1-7B1E-E60B-1824EE3E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A5DC-D23B-1864-FED5-160129AB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7387-DC03-D1CB-7CEB-63CF17B0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17F3-E9EF-6B58-5F0E-D7DC660A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EB0C-26A6-CF8A-3762-68CE2F64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3461-1B0A-FDB0-DCE7-9B8C33B0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8C4E-ED2F-8DE3-5AD2-325EE5BF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306D-A505-8A94-1050-E97DFC40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38E4-412C-2BDA-11BD-44DAC4F4E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2FD16-8E3E-3C55-098B-84F244E1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7885F-1FE0-36F7-FADD-CC4B70EC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C0CD3-594F-4847-5248-7514F79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4E6A-DABC-1875-85AC-B979728A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90CCB-5E04-A5F0-739B-47EF7764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F7F5-F052-D380-B23B-C1E3C5E2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1385B-881C-A511-CFD8-8BDCA0860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3A81F-1172-D9A4-1701-D2C7D2940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CDBFC-32C2-4601-73D5-B469F49A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94924-57A1-FD01-5124-7EF86E22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4B6B7-8AA1-A24E-1C39-0179A465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5370-91FE-5A64-BC7A-5D6C5A55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87779-B881-8AC4-25C5-2ED2247C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C09D-B2F8-B7D2-C653-65F50DA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1EB2C-5EAC-2AD0-4A1E-5F70A67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A575D-C731-E70C-27F6-885CDC18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779F8-21AA-E346-01A5-C2B1B266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DFADA-18E1-F9D5-C8C9-AB831E30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715D-A7C8-6E7D-35A4-668F7BEB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43B8-239D-8000-CDB6-3298902C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F3D4-795D-4620-98C9-90F631250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88BA-5698-51B6-164A-69C6E7D7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BCDF-2129-C27E-7C1F-971E4427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C53CE-B9CF-8198-E43E-F2EB2797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7B17-0ED0-37D2-5983-CD6562AC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7378C-154B-38C3-7646-763169A0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FA10-2F83-B27F-71B7-4DDCE496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DD18-ABDC-90C7-4B95-1F80A631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D33F-D21A-2862-FE03-C18A18E4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86CD0-4847-796F-5FC1-F8A30EE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D6DA9-C753-C2F4-0B6F-C34FEB32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7EC8-FB09-799A-0DEF-302F7C6C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8DE2-3929-3896-2E04-41D08C6F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F5AB-6FD3-8D4B-B84E-B3557ED4867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B609-0258-9B9F-592B-8CA460EF7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D67A-CFA4-9A41-DC60-CD70C405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AF0F-0111-0C49-A46B-F768DC98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29CD-4285-EAD6-6DF3-E87202FB5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5D186-21E3-1129-7040-FD04065D9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296FBD-6EA9-D1C4-63F0-68C1AC9EC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4185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52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7ECED411-CCE0-71BF-8483-B0563E55F85A}"/>
              </a:ext>
            </a:extLst>
          </p:cNvPr>
          <p:cNvSpPr/>
          <p:nvPr/>
        </p:nvSpPr>
        <p:spPr>
          <a:xfrm>
            <a:off x="1412127" y="629681"/>
            <a:ext cx="5978023" cy="51534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6A9ED-D750-B83B-8C43-6E1DEE33745F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401139" y="629681"/>
            <a:ext cx="0" cy="36575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565199-90F7-7F69-09A7-5C55C21042BB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1412127" y="4220135"/>
            <a:ext cx="2719646" cy="15630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9B3147-0DA5-324E-7037-7C785F09893C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4606602" y="4183410"/>
            <a:ext cx="2783548" cy="1599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09EA829-CE26-ADFF-0864-F7A8E6954A33}"/>
              </a:ext>
            </a:extLst>
          </p:cNvPr>
          <p:cNvSpPr/>
          <p:nvPr/>
        </p:nvSpPr>
        <p:spPr>
          <a:xfrm>
            <a:off x="3587168" y="3354050"/>
            <a:ext cx="1627942" cy="1627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5710F-F146-91D1-4AC0-E2BBB0827DA8}"/>
              </a:ext>
            </a:extLst>
          </p:cNvPr>
          <p:cNvSpPr txBox="1"/>
          <p:nvPr/>
        </p:nvSpPr>
        <p:spPr>
          <a:xfrm rot="3609705">
            <a:off x="4576205" y="3251521"/>
            <a:ext cx="1939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Lower Costs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DA5F9-FBA5-142A-1595-A3C9ACA12D87}"/>
              </a:ext>
            </a:extLst>
          </p:cNvPr>
          <p:cNvSpPr txBox="1"/>
          <p:nvPr/>
        </p:nvSpPr>
        <p:spPr>
          <a:xfrm rot="18023667">
            <a:off x="1979868" y="3352101"/>
            <a:ext cx="2440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Improve Health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3873B-4653-9433-6A61-D60B9681B635}"/>
              </a:ext>
            </a:extLst>
          </p:cNvPr>
          <p:cNvSpPr txBox="1"/>
          <p:nvPr/>
        </p:nvSpPr>
        <p:spPr>
          <a:xfrm>
            <a:off x="3529495" y="5100118"/>
            <a:ext cx="183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Better Care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4805A-16B8-2FD2-4F95-ECCA1CF5656C}"/>
              </a:ext>
            </a:extLst>
          </p:cNvPr>
          <p:cNvSpPr txBox="1"/>
          <p:nvPr/>
        </p:nvSpPr>
        <p:spPr>
          <a:xfrm>
            <a:off x="3595187" y="3921009"/>
            <a:ext cx="165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Triple Aim</a:t>
            </a:r>
          </a:p>
        </p:txBody>
      </p:sp>
    </p:spTree>
    <p:extLst>
      <p:ext uri="{BB962C8B-B14F-4D97-AF65-F5344CB8AC3E}">
        <p14:creationId xmlns:p14="http://schemas.microsoft.com/office/powerpoint/2010/main" val="927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FF3D-A9E5-A749-CFA5-D00013AE6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240EEDD7-65F7-596B-F922-1B4D5CD95C32}"/>
              </a:ext>
            </a:extLst>
          </p:cNvPr>
          <p:cNvSpPr/>
          <p:nvPr/>
        </p:nvSpPr>
        <p:spPr>
          <a:xfrm>
            <a:off x="1412127" y="629681"/>
            <a:ext cx="5978023" cy="51534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34AEF-32EF-3BD2-56FC-4429492A2FB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401139" y="629681"/>
            <a:ext cx="0" cy="36575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E4187B-7532-BF7B-C6A5-632E50F61B08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1412127" y="4183410"/>
            <a:ext cx="2783548" cy="1599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D147B4-33ED-B99F-6B05-C1F535C4DDA6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4258507" y="3983355"/>
            <a:ext cx="3131643" cy="17997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BA89564-BE98-340E-9558-08D3B6A703D9}"/>
              </a:ext>
            </a:extLst>
          </p:cNvPr>
          <p:cNvSpPr/>
          <p:nvPr/>
        </p:nvSpPr>
        <p:spPr>
          <a:xfrm>
            <a:off x="3587168" y="3354050"/>
            <a:ext cx="1627942" cy="1627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833F8-3547-D90B-9B0C-1380DB5EC700}"/>
              </a:ext>
            </a:extLst>
          </p:cNvPr>
          <p:cNvSpPr txBox="1"/>
          <p:nvPr/>
        </p:nvSpPr>
        <p:spPr>
          <a:xfrm rot="3609705">
            <a:off x="4942735" y="3189175"/>
            <a:ext cx="112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6339F-9DB8-59F8-62F4-DCB0292858DB}"/>
              </a:ext>
            </a:extLst>
          </p:cNvPr>
          <p:cNvSpPr txBox="1"/>
          <p:nvPr/>
        </p:nvSpPr>
        <p:spPr>
          <a:xfrm rot="18023667">
            <a:off x="2509145" y="3165063"/>
            <a:ext cx="154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Providers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337D5-8CCC-5C19-E93C-5A87A3772ED3}"/>
              </a:ext>
            </a:extLst>
          </p:cNvPr>
          <p:cNvSpPr txBox="1"/>
          <p:nvPr/>
        </p:nvSpPr>
        <p:spPr>
          <a:xfrm>
            <a:off x="3721342" y="5081166"/>
            <a:ext cx="135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Patients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83787-0980-E8C3-93E0-CA61361ABD0A}"/>
              </a:ext>
            </a:extLst>
          </p:cNvPr>
          <p:cNvSpPr txBox="1"/>
          <p:nvPr/>
        </p:nvSpPr>
        <p:spPr>
          <a:xfrm>
            <a:off x="3574406" y="3900227"/>
            <a:ext cx="166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Triple Win</a:t>
            </a:r>
          </a:p>
        </p:txBody>
      </p:sp>
    </p:spTree>
    <p:extLst>
      <p:ext uri="{BB962C8B-B14F-4D97-AF65-F5344CB8AC3E}">
        <p14:creationId xmlns:p14="http://schemas.microsoft.com/office/powerpoint/2010/main" val="24817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Kaylie Lau</dc:creator>
  <cp:lastModifiedBy>Kaylie Lau</cp:lastModifiedBy>
  <cp:revision>1</cp:revision>
  <dcterms:created xsi:type="dcterms:W3CDTF">2024-02-06T00:41:59Z</dcterms:created>
  <dcterms:modified xsi:type="dcterms:W3CDTF">2024-02-06T02:11:25Z</dcterms:modified>
</cp:coreProperties>
</file>