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33" r:id="rId3"/>
    <p:sldId id="334" r:id="rId4"/>
    <p:sldId id="337" r:id="rId5"/>
    <p:sldId id="335" r:id="rId6"/>
    <p:sldId id="336" r:id="rId7"/>
    <p:sldId id="384" r:id="rId8"/>
    <p:sldId id="385" r:id="rId9"/>
    <p:sldId id="398" r:id="rId10"/>
    <p:sldId id="388" r:id="rId11"/>
    <p:sldId id="338" r:id="rId12"/>
    <p:sldId id="405" r:id="rId13"/>
    <p:sldId id="409" r:id="rId14"/>
    <p:sldId id="421" r:id="rId15"/>
    <p:sldId id="406" r:id="rId16"/>
    <p:sldId id="410" r:id="rId17"/>
    <p:sldId id="411" r:id="rId18"/>
    <p:sldId id="417" r:id="rId19"/>
    <p:sldId id="399" r:id="rId20"/>
    <p:sldId id="418" r:id="rId21"/>
    <p:sldId id="386" r:id="rId22"/>
    <p:sldId id="391" r:id="rId23"/>
    <p:sldId id="412" r:id="rId24"/>
    <p:sldId id="413" r:id="rId25"/>
    <p:sldId id="419" r:id="rId26"/>
    <p:sldId id="404" r:id="rId27"/>
    <p:sldId id="42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A7E"/>
    <a:srgbClr val="AE8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CC892C-1499-4866-9530-1078FA9AEDA9}" v="3" dt="2024-02-09T21:41:14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eon Wong" userId="6a6fb664-499b-4396-8c93-53d6c9eb1a86" providerId="ADAL" clId="{7CCC892C-1499-4866-9530-1078FA9AEDA9}"/>
    <pc:docChg chg="undo custSel addSld delSld modSld sldOrd">
      <pc:chgData name="Simeon Wong" userId="6a6fb664-499b-4396-8c93-53d6c9eb1a86" providerId="ADAL" clId="{7CCC892C-1499-4866-9530-1078FA9AEDA9}" dt="2024-02-09T21:46:16.813" v="2226" actId="2711"/>
      <pc:docMkLst>
        <pc:docMk/>
      </pc:docMkLst>
      <pc:sldChg chg="modSp mod">
        <pc:chgData name="Simeon Wong" userId="6a6fb664-499b-4396-8c93-53d6c9eb1a86" providerId="ADAL" clId="{7CCC892C-1499-4866-9530-1078FA9AEDA9}" dt="2024-02-09T21:46:16.813" v="2226" actId="2711"/>
        <pc:sldMkLst>
          <pc:docMk/>
          <pc:sldMk cId="3710469543" sldId="256"/>
        </pc:sldMkLst>
        <pc:spChg chg="mod">
          <ac:chgData name="Simeon Wong" userId="6a6fb664-499b-4396-8c93-53d6c9eb1a86" providerId="ADAL" clId="{7CCC892C-1499-4866-9530-1078FA9AEDA9}" dt="2024-02-09T21:46:16.813" v="2226" actId="2711"/>
          <ac:spMkLst>
            <pc:docMk/>
            <pc:sldMk cId="3710469543" sldId="256"/>
            <ac:spMk id="2" creationId="{B990E43E-BA08-1166-5DA1-A79031704BA2}"/>
          </ac:spMkLst>
        </pc:spChg>
      </pc:sldChg>
      <pc:sldChg chg="modSp mod">
        <pc:chgData name="Simeon Wong" userId="6a6fb664-499b-4396-8c93-53d6c9eb1a86" providerId="ADAL" clId="{7CCC892C-1499-4866-9530-1078FA9AEDA9}" dt="2024-02-09T21:46:11.503" v="2225" actId="2711"/>
        <pc:sldMkLst>
          <pc:docMk/>
          <pc:sldMk cId="133851565" sldId="333"/>
        </pc:sldMkLst>
        <pc:spChg chg="mod">
          <ac:chgData name="Simeon Wong" userId="6a6fb664-499b-4396-8c93-53d6c9eb1a86" providerId="ADAL" clId="{7CCC892C-1499-4866-9530-1078FA9AEDA9}" dt="2024-02-09T21:46:11.503" v="2225" actId="2711"/>
          <ac:spMkLst>
            <pc:docMk/>
            <pc:sldMk cId="133851565" sldId="333"/>
            <ac:spMk id="6" creationId="{9C07844A-948D-B95F-5AA6-8077039DA7AC}"/>
          </ac:spMkLst>
        </pc:spChg>
      </pc:sldChg>
      <pc:sldChg chg="addSp modSp mod">
        <pc:chgData name="Simeon Wong" userId="6a6fb664-499b-4396-8c93-53d6c9eb1a86" providerId="ADAL" clId="{7CCC892C-1499-4866-9530-1078FA9AEDA9}" dt="2024-02-05T15:59:25.530" v="191" actId="1076"/>
        <pc:sldMkLst>
          <pc:docMk/>
          <pc:sldMk cId="1441343889" sldId="338"/>
        </pc:sldMkLst>
        <pc:spChg chg="mod">
          <ac:chgData name="Simeon Wong" userId="6a6fb664-499b-4396-8c93-53d6c9eb1a86" providerId="ADAL" clId="{7CCC892C-1499-4866-9530-1078FA9AEDA9}" dt="2024-02-05T15:58:57.984" v="185" actId="113"/>
          <ac:spMkLst>
            <pc:docMk/>
            <pc:sldMk cId="1441343889" sldId="338"/>
            <ac:spMk id="3" creationId="{6BD144AB-0308-7A59-8CAD-280E77439FB7}"/>
          </ac:spMkLst>
        </pc:spChg>
        <pc:spChg chg="mod">
          <ac:chgData name="Simeon Wong" userId="6a6fb664-499b-4396-8c93-53d6c9eb1a86" providerId="ADAL" clId="{7CCC892C-1499-4866-9530-1078FA9AEDA9}" dt="2024-02-05T15:55:58.027" v="1"/>
          <ac:spMkLst>
            <pc:docMk/>
            <pc:sldMk cId="1441343889" sldId="338"/>
            <ac:spMk id="5" creationId="{0BBAF816-4704-44E5-F655-53E86A6416C8}"/>
          </ac:spMkLst>
        </pc:spChg>
        <pc:cxnChg chg="add mod">
          <ac:chgData name="Simeon Wong" userId="6a6fb664-499b-4396-8c93-53d6c9eb1a86" providerId="ADAL" clId="{7CCC892C-1499-4866-9530-1078FA9AEDA9}" dt="2024-02-05T15:59:25.530" v="191" actId="1076"/>
          <ac:cxnSpMkLst>
            <pc:docMk/>
            <pc:sldMk cId="1441343889" sldId="338"/>
            <ac:cxnSpMk id="7" creationId="{4B38A7D8-04C6-579A-4E87-C7AC04B2DC6B}"/>
          </ac:cxnSpMkLst>
        </pc:cxnChg>
      </pc:sldChg>
      <pc:sldChg chg="modSp mod">
        <pc:chgData name="Simeon Wong" userId="6a6fb664-499b-4396-8c93-53d6c9eb1a86" providerId="ADAL" clId="{7CCC892C-1499-4866-9530-1078FA9AEDA9}" dt="2024-02-09T21:40:13.762" v="1454" actId="2711"/>
        <pc:sldMkLst>
          <pc:docMk/>
          <pc:sldMk cId="3570547676" sldId="384"/>
        </pc:sldMkLst>
        <pc:spChg chg="mod">
          <ac:chgData name="Simeon Wong" userId="6a6fb664-499b-4396-8c93-53d6c9eb1a86" providerId="ADAL" clId="{7CCC892C-1499-4866-9530-1078FA9AEDA9}" dt="2024-02-09T21:40:13.762" v="1454" actId="2711"/>
          <ac:spMkLst>
            <pc:docMk/>
            <pc:sldMk cId="3570547676" sldId="384"/>
            <ac:spMk id="3" creationId="{F637FB0E-8929-8016-F579-8E360AC01426}"/>
          </ac:spMkLst>
        </pc:spChg>
        <pc:spChg chg="mod">
          <ac:chgData name="Simeon Wong" userId="6a6fb664-499b-4396-8c93-53d6c9eb1a86" providerId="ADAL" clId="{7CCC892C-1499-4866-9530-1078FA9AEDA9}" dt="2024-02-09T21:38:34.569" v="1264" actId="1076"/>
          <ac:spMkLst>
            <pc:docMk/>
            <pc:sldMk cId="3570547676" sldId="384"/>
            <ac:spMk id="7" creationId="{25297C21-4596-1FA6-F832-121B6010EB33}"/>
          </ac:spMkLst>
        </pc:spChg>
        <pc:spChg chg="mod">
          <ac:chgData name="Simeon Wong" userId="6a6fb664-499b-4396-8c93-53d6c9eb1a86" providerId="ADAL" clId="{7CCC892C-1499-4866-9530-1078FA9AEDA9}" dt="2024-02-09T21:38:34.569" v="1264" actId="1076"/>
          <ac:spMkLst>
            <pc:docMk/>
            <pc:sldMk cId="3570547676" sldId="384"/>
            <ac:spMk id="8" creationId="{F17AEDE1-17C7-38AB-9B5C-229BFB6E716A}"/>
          </ac:spMkLst>
        </pc:spChg>
        <pc:spChg chg="mod">
          <ac:chgData name="Simeon Wong" userId="6a6fb664-499b-4396-8c93-53d6c9eb1a86" providerId="ADAL" clId="{7CCC892C-1499-4866-9530-1078FA9AEDA9}" dt="2024-02-09T21:38:34.569" v="1264" actId="1076"/>
          <ac:spMkLst>
            <pc:docMk/>
            <pc:sldMk cId="3570547676" sldId="384"/>
            <ac:spMk id="9" creationId="{C2B19226-EE89-D97E-215C-F48A3FF2AE1C}"/>
          </ac:spMkLst>
        </pc:spChg>
        <pc:spChg chg="mod">
          <ac:chgData name="Simeon Wong" userId="6a6fb664-499b-4396-8c93-53d6c9eb1a86" providerId="ADAL" clId="{7CCC892C-1499-4866-9530-1078FA9AEDA9}" dt="2024-02-09T21:38:34.569" v="1264" actId="1076"/>
          <ac:spMkLst>
            <pc:docMk/>
            <pc:sldMk cId="3570547676" sldId="384"/>
            <ac:spMk id="12" creationId="{F9851BE6-9F97-7478-989C-24020E23D6A8}"/>
          </ac:spMkLst>
        </pc:spChg>
        <pc:spChg chg="mod">
          <ac:chgData name="Simeon Wong" userId="6a6fb664-499b-4396-8c93-53d6c9eb1a86" providerId="ADAL" clId="{7CCC892C-1499-4866-9530-1078FA9AEDA9}" dt="2024-02-09T21:38:34.569" v="1264" actId="1076"/>
          <ac:spMkLst>
            <pc:docMk/>
            <pc:sldMk cId="3570547676" sldId="384"/>
            <ac:spMk id="13" creationId="{DFFD3F8A-3E72-C1EE-28D1-BA0736EC6208}"/>
          </ac:spMkLst>
        </pc:spChg>
        <pc:spChg chg="mod">
          <ac:chgData name="Simeon Wong" userId="6a6fb664-499b-4396-8c93-53d6c9eb1a86" providerId="ADAL" clId="{7CCC892C-1499-4866-9530-1078FA9AEDA9}" dt="2024-02-09T21:38:34.569" v="1264" actId="1076"/>
          <ac:spMkLst>
            <pc:docMk/>
            <pc:sldMk cId="3570547676" sldId="384"/>
            <ac:spMk id="15" creationId="{4FF3556A-F53E-05F9-6380-51CB114ED728}"/>
          </ac:spMkLst>
        </pc:spChg>
        <pc:spChg chg="mod">
          <ac:chgData name="Simeon Wong" userId="6a6fb664-499b-4396-8c93-53d6c9eb1a86" providerId="ADAL" clId="{7CCC892C-1499-4866-9530-1078FA9AEDA9}" dt="2024-02-09T21:38:34.569" v="1264" actId="1076"/>
          <ac:spMkLst>
            <pc:docMk/>
            <pc:sldMk cId="3570547676" sldId="384"/>
            <ac:spMk id="18" creationId="{CDD4E94F-7BDF-B610-5169-9FDE5F9627C6}"/>
          </ac:spMkLst>
        </pc:spChg>
        <pc:spChg chg="mod">
          <ac:chgData name="Simeon Wong" userId="6a6fb664-499b-4396-8c93-53d6c9eb1a86" providerId="ADAL" clId="{7CCC892C-1499-4866-9530-1078FA9AEDA9}" dt="2024-02-09T21:38:34.569" v="1264" actId="1076"/>
          <ac:spMkLst>
            <pc:docMk/>
            <pc:sldMk cId="3570547676" sldId="384"/>
            <ac:spMk id="19" creationId="{592B2003-EE84-212E-7C1E-C8C1412E78B4}"/>
          </ac:spMkLst>
        </pc:spChg>
        <pc:spChg chg="mod">
          <ac:chgData name="Simeon Wong" userId="6a6fb664-499b-4396-8c93-53d6c9eb1a86" providerId="ADAL" clId="{7CCC892C-1499-4866-9530-1078FA9AEDA9}" dt="2024-02-09T21:38:34.569" v="1264" actId="1076"/>
          <ac:spMkLst>
            <pc:docMk/>
            <pc:sldMk cId="3570547676" sldId="384"/>
            <ac:spMk id="20" creationId="{06155B7F-12AC-2670-E768-090B27C161FA}"/>
          </ac:spMkLst>
        </pc:spChg>
        <pc:cxnChg chg="mod">
          <ac:chgData name="Simeon Wong" userId="6a6fb664-499b-4396-8c93-53d6c9eb1a86" providerId="ADAL" clId="{7CCC892C-1499-4866-9530-1078FA9AEDA9}" dt="2024-02-09T21:38:34.569" v="1264" actId="1076"/>
          <ac:cxnSpMkLst>
            <pc:docMk/>
            <pc:sldMk cId="3570547676" sldId="384"/>
            <ac:cxnSpMk id="10" creationId="{B4DBD910-9C95-6896-6115-7EACE3BBF447}"/>
          </ac:cxnSpMkLst>
        </pc:cxnChg>
        <pc:cxnChg chg="mod">
          <ac:chgData name="Simeon Wong" userId="6a6fb664-499b-4396-8c93-53d6c9eb1a86" providerId="ADAL" clId="{7CCC892C-1499-4866-9530-1078FA9AEDA9}" dt="2024-02-09T21:38:34.569" v="1264" actId="1076"/>
          <ac:cxnSpMkLst>
            <pc:docMk/>
            <pc:sldMk cId="3570547676" sldId="384"/>
            <ac:cxnSpMk id="11" creationId="{EBC48F7B-78AF-12A1-CB0F-626E40C9D0A3}"/>
          </ac:cxnSpMkLst>
        </pc:cxnChg>
        <pc:cxnChg chg="mod">
          <ac:chgData name="Simeon Wong" userId="6a6fb664-499b-4396-8c93-53d6c9eb1a86" providerId="ADAL" clId="{7CCC892C-1499-4866-9530-1078FA9AEDA9}" dt="2024-02-09T21:38:34.569" v="1264" actId="1076"/>
          <ac:cxnSpMkLst>
            <pc:docMk/>
            <pc:sldMk cId="3570547676" sldId="384"/>
            <ac:cxnSpMk id="14" creationId="{41A60BF1-CEBF-CD45-0176-731201E30AD5}"/>
          </ac:cxnSpMkLst>
        </pc:cxnChg>
        <pc:cxnChg chg="mod">
          <ac:chgData name="Simeon Wong" userId="6a6fb664-499b-4396-8c93-53d6c9eb1a86" providerId="ADAL" clId="{7CCC892C-1499-4866-9530-1078FA9AEDA9}" dt="2024-02-09T21:38:34.569" v="1264" actId="1076"/>
          <ac:cxnSpMkLst>
            <pc:docMk/>
            <pc:sldMk cId="3570547676" sldId="384"/>
            <ac:cxnSpMk id="16" creationId="{8890979D-2F56-F172-543D-6CEE75864AC6}"/>
          </ac:cxnSpMkLst>
        </pc:cxnChg>
        <pc:cxnChg chg="mod">
          <ac:chgData name="Simeon Wong" userId="6a6fb664-499b-4396-8c93-53d6c9eb1a86" providerId="ADAL" clId="{7CCC892C-1499-4866-9530-1078FA9AEDA9}" dt="2024-02-09T21:38:34.569" v="1264" actId="1076"/>
          <ac:cxnSpMkLst>
            <pc:docMk/>
            <pc:sldMk cId="3570547676" sldId="384"/>
            <ac:cxnSpMk id="17" creationId="{C01374D5-FA30-8CBB-0CCC-1C21375A41BC}"/>
          </ac:cxnSpMkLst>
        </pc:cxnChg>
        <pc:cxnChg chg="mod">
          <ac:chgData name="Simeon Wong" userId="6a6fb664-499b-4396-8c93-53d6c9eb1a86" providerId="ADAL" clId="{7CCC892C-1499-4866-9530-1078FA9AEDA9}" dt="2024-02-09T21:38:34.569" v="1264" actId="1076"/>
          <ac:cxnSpMkLst>
            <pc:docMk/>
            <pc:sldMk cId="3570547676" sldId="384"/>
            <ac:cxnSpMk id="21" creationId="{A0F6632B-3260-F89D-605C-4DB40C3F326D}"/>
          </ac:cxnSpMkLst>
        </pc:cxnChg>
      </pc:sldChg>
      <pc:sldChg chg="modSp mod">
        <pc:chgData name="Simeon Wong" userId="6a6fb664-499b-4396-8c93-53d6c9eb1a86" providerId="ADAL" clId="{7CCC892C-1499-4866-9530-1078FA9AEDA9}" dt="2024-02-09T21:40:47.779" v="1519" actId="2711"/>
        <pc:sldMkLst>
          <pc:docMk/>
          <pc:sldMk cId="3656439737" sldId="385"/>
        </pc:sldMkLst>
        <pc:spChg chg="mod">
          <ac:chgData name="Simeon Wong" userId="6a6fb664-499b-4396-8c93-53d6c9eb1a86" providerId="ADAL" clId="{7CCC892C-1499-4866-9530-1078FA9AEDA9}" dt="2024-02-09T21:40:47.779" v="1519" actId="2711"/>
          <ac:spMkLst>
            <pc:docMk/>
            <pc:sldMk cId="3656439737" sldId="385"/>
            <ac:spMk id="3" creationId="{17BD2809-E8C9-09D9-21E9-E2A638562557}"/>
          </ac:spMkLst>
        </pc:spChg>
      </pc:sldChg>
      <pc:sldChg chg="del">
        <pc:chgData name="Simeon Wong" userId="6a6fb664-499b-4396-8c93-53d6c9eb1a86" providerId="ADAL" clId="{7CCC892C-1499-4866-9530-1078FA9AEDA9}" dt="2024-02-05T15:57:05.207" v="17" actId="47"/>
        <pc:sldMkLst>
          <pc:docMk/>
          <pc:sldMk cId="2366335171" sldId="389"/>
        </pc:sldMkLst>
      </pc:sldChg>
      <pc:sldChg chg="ord">
        <pc:chgData name="Simeon Wong" userId="6a6fb664-499b-4396-8c93-53d6c9eb1a86" providerId="ADAL" clId="{7CCC892C-1499-4866-9530-1078FA9AEDA9}" dt="2024-02-05T15:57:03.818" v="16"/>
        <pc:sldMkLst>
          <pc:docMk/>
          <pc:sldMk cId="2398971358" sldId="391"/>
        </pc:sldMkLst>
      </pc:sldChg>
      <pc:sldChg chg="addSp modSp mod ord setFolMasterAnim modAnim">
        <pc:chgData name="Simeon Wong" userId="6a6fb664-499b-4396-8c93-53d6c9eb1a86" providerId="ADAL" clId="{7CCC892C-1499-4866-9530-1078FA9AEDA9}" dt="2024-02-05T17:13:05" v="1212"/>
        <pc:sldMkLst>
          <pc:docMk/>
          <pc:sldMk cId="1120398751" sldId="399"/>
        </pc:sldMkLst>
        <pc:spChg chg="mod">
          <ac:chgData name="Simeon Wong" userId="6a6fb664-499b-4396-8c93-53d6c9eb1a86" providerId="ADAL" clId="{7CCC892C-1499-4866-9530-1078FA9AEDA9}" dt="2024-02-05T17:12:48.947" v="1208" actId="20577"/>
          <ac:spMkLst>
            <pc:docMk/>
            <pc:sldMk cId="1120398751" sldId="399"/>
            <ac:spMk id="3" creationId="{9CEE492C-084A-FA74-7011-DCDC033A4980}"/>
          </ac:spMkLst>
        </pc:spChg>
        <pc:spChg chg="mod">
          <ac:chgData name="Simeon Wong" userId="6a6fb664-499b-4396-8c93-53d6c9eb1a86" providerId="ADAL" clId="{7CCC892C-1499-4866-9530-1078FA9AEDA9}" dt="2024-02-05T17:11:04.749" v="918"/>
          <ac:spMkLst>
            <pc:docMk/>
            <pc:sldMk cId="1120398751" sldId="399"/>
            <ac:spMk id="5" creationId="{709D4407-B4F5-C39F-603E-DEF76F928C61}"/>
          </ac:spMkLst>
        </pc:spChg>
        <pc:cxnChg chg="add mod">
          <ac:chgData name="Simeon Wong" userId="6a6fb664-499b-4396-8c93-53d6c9eb1a86" providerId="ADAL" clId="{7CCC892C-1499-4866-9530-1078FA9AEDA9}" dt="2024-02-05T17:12:53.970" v="1210" actId="1076"/>
          <ac:cxnSpMkLst>
            <pc:docMk/>
            <pc:sldMk cId="1120398751" sldId="399"/>
            <ac:cxnSpMk id="6" creationId="{C8D1A843-A411-BAAD-F2EE-03D64B1A9DC7}"/>
          </ac:cxnSpMkLst>
        </pc:cxnChg>
      </pc:sldChg>
      <pc:sldChg chg="del ord">
        <pc:chgData name="Simeon Wong" userId="6a6fb664-499b-4396-8c93-53d6c9eb1a86" providerId="ADAL" clId="{7CCC892C-1499-4866-9530-1078FA9AEDA9}" dt="2024-02-05T15:56:40.216" v="11" actId="47"/>
        <pc:sldMkLst>
          <pc:docMk/>
          <pc:sldMk cId="3195390649" sldId="400"/>
        </pc:sldMkLst>
      </pc:sldChg>
      <pc:sldChg chg="modSp mod">
        <pc:chgData name="Simeon Wong" userId="6a6fb664-499b-4396-8c93-53d6c9eb1a86" providerId="ADAL" clId="{7CCC892C-1499-4866-9530-1078FA9AEDA9}" dt="2024-02-09T21:45:54.980" v="2223"/>
        <pc:sldMkLst>
          <pc:docMk/>
          <pc:sldMk cId="1435135678" sldId="404"/>
        </pc:sldMkLst>
        <pc:spChg chg="mod">
          <ac:chgData name="Simeon Wong" userId="6a6fb664-499b-4396-8c93-53d6c9eb1a86" providerId="ADAL" clId="{7CCC892C-1499-4866-9530-1078FA9AEDA9}" dt="2024-02-09T21:45:54.980" v="2223"/>
          <ac:spMkLst>
            <pc:docMk/>
            <pc:sldMk cId="1435135678" sldId="404"/>
            <ac:spMk id="3" creationId="{E6E7EE25-81C0-1258-2BAB-3AE5B7EBF72E}"/>
          </ac:spMkLst>
        </pc:spChg>
      </pc:sldChg>
      <pc:sldChg chg="modSp mod">
        <pc:chgData name="Simeon Wong" userId="6a6fb664-499b-4396-8c93-53d6c9eb1a86" providerId="ADAL" clId="{7CCC892C-1499-4866-9530-1078FA9AEDA9}" dt="2024-02-05T16:01:38.992" v="677" actId="20577"/>
        <pc:sldMkLst>
          <pc:docMk/>
          <pc:sldMk cId="990467584" sldId="405"/>
        </pc:sldMkLst>
        <pc:spChg chg="mod">
          <ac:chgData name="Simeon Wong" userId="6a6fb664-499b-4396-8c93-53d6c9eb1a86" providerId="ADAL" clId="{7CCC892C-1499-4866-9530-1078FA9AEDA9}" dt="2024-02-05T16:01:38.992" v="677" actId="20577"/>
          <ac:spMkLst>
            <pc:docMk/>
            <pc:sldMk cId="990467584" sldId="405"/>
            <ac:spMk id="3" creationId="{D14FFB41-4B39-66EE-D6B2-3E940AA0223E}"/>
          </ac:spMkLst>
        </pc:spChg>
        <pc:spChg chg="mod">
          <ac:chgData name="Simeon Wong" userId="6a6fb664-499b-4396-8c93-53d6c9eb1a86" providerId="ADAL" clId="{7CCC892C-1499-4866-9530-1078FA9AEDA9}" dt="2024-02-05T15:57:30.468" v="18"/>
          <ac:spMkLst>
            <pc:docMk/>
            <pc:sldMk cId="990467584" sldId="405"/>
            <ac:spMk id="5" creationId="{C840AD97-C37E-EB23-A576-A5DD8B79DB9F}"/>
          </ac:spMkLst>
        </pc:spChg>
      </pc:sldChg>
      <pc:sldChg chg="addSp delSp modSp mod ord setFolMasterAnim modAnim">
        <pc:chgData name="Simeon Wong" userId="6a6fb664-499b-4396-8c93-53d6c9eb1a86" providerId="ADAL" clId="{7CCC892C-1499-4866-9530-1078FA9AEDA9}" dt="2024-02-05T17:10:57.898" v="917"/>
        <pc:sldMkLst>
          <pc:docMk/>
          <pc:sldMk cId="2871496920" sldId="406"/>
        </pc:sldMkLst>
        <pc:spChg chg="del">
          <ac:chgData name="Simeon Wong" userId="6a6fb664-499b-4396-8c93-53d6c9eb1a86" providerId="ADAL" clId="{7CCC892C-1499-4866-9530-1078FA9AEDA9}" dt="2024-02-05T16:34:23.805" v="823" actId="22"/>
          <ac:spMkLst>
            <pc:docMk/>
            <pc:sldMk cId="2871496920" sldId="406"/>
            <ac:spMk id="3" creationId="{16A1C53A-DF6A-0521-F6B3-951B956A01E1}"/>
          </ac:spMkLst>
        </pc:spChg>
        <pc:spChg chg="mod">
          <ac:chgData name="Simeon Wong" userId="6a6fb664-499b-4396-8c93-53d6c9eb1a86" providerId="ADAL" clId="{7CCC892C-1499-4866-9530-1078FA9AEDA9}" dt="2024-02-05T15:57:32.381" v="19"/>
          <ac:spMkLst>
            <pc:docMk/>
            <pc:sldMk cId="2871496920" sldId="406"/>
            <ac:spMk id="5" creationId="{1F3A9851-987F-5972-8BB7-77C7479A2DAE}"/>
          </ac:spMkLst>
        </pc:spChg>
        <pc:spChg chg="add mod">
          <ac:chgData name="Simeon Wong" userId="6a6fb664-499b-4396-8c93-53d6c9eb1a86" providerId="ADAL" clId="{7CCC892C-1499-4866-9530-1078FA9AEDA9}" dt="2024-02-05T16:35:28.775" v="831" actId="1076"/>
          <ac:spMkLst>
            <pc:docMk/>
            <pc:sldMk cId="2871496920" sldId="406"/>
            <ac:spMk id="8" creationId="{B59231D1-0BA7-80F3-E9EB-B05587193129}"/>
          </ac:spMkLst>
        </pc:spChg>
        <pc:spChg chg="add mod">
          <ac:chgData name="Simeon Wong" userId="6a6fb664-499b-4396-8c93-53d6c9eb1a86" providerId="ADAL" clId="{7CCC892C-1499-4866-9530-1078FA9AEDA9}" dt="2024-02-05T16:36:05.929" v="840" actId="14100"/>
          <ac:spMkLst>
            <pc:docMk/>
            <pc:sldMk cId="2871496920" sldId="406"/>
            <ac:spMk id="11" creationId="{E5849057-B95E-A6F1-BF16-E686648CBB13}"/>
          </ac:spMkLst>
        </pc:spChg>
        <pc:spChg chg="add mod">
          <ac:chgData name="Simeon Wong" userId="6a6fb664-499b-4396-8c93-53d6c9eb1a86" providerId="ADAL" clId="{7CCC892C-1499-4866-9530-1078FA9AEDA9}" dt="2024-02-05T17:09:55.291" v="902" actId="14838"/>
          <ac:spMkLst>
            <pc:docMk/>
            <pc:sldMk cId="2871496920" sldId="406"/>
            <ac:spMk id="12" creationId="{BACAEC4E-60C4-52C5-7834-54CA71A4D517}"/>
          </ac:spMkLst>
        </pc:spChg>
        <pc:spChg chg="add mod">
          <ac:chgData name="Simeon Wong" userId="6a6fb664-499b-4396-8c93-53d6c9eb1a86" providerId="ADAL" clId="{7CCC892C-1499-4866-9530-1078FA9AEDA9}" dt="2024-02-05T17:10:29.271" v="908" actId="1076"/>
          <ac:spMkLst>
            <pc:docMk/>
            <pc:sldMk cId="2871496920" sldId="406"/>
            <ac:spMk id="14" creationId="{7AD2A67C-8234-0FAD-0913-A615F27346FD}"/>
          </ac:spMkLst>
        </pc:spChg>
        <pc:picChg chg="add mod ord">
          <ac:chgData name="Simeon Wong" userId="6a6fb664-499b-4396-8c93-53d6c9eb1a86" providerId="ADAL" clId="{7CCC892C-1499-4866-9530-1078FA9AEDA9}" dt="2024-02-05T16:35:28.775" v="831" actId="1076"/>
          <ac:picMkLst>
            <pc:docMk/>
            <pc:sldMk cId="2871496920" sldId="406"/>
            <ac:picMk id="7" creationId="{37863EC1-FFB4-DEB6-1FA8-2755BEE2A0D4}"/>
          </ac:picMkLst>
        </pc:picChg>
        <pc:picChg chg="add mod">
          <ac:chgData name="Simeon Wong" userId="6a6fb664-499b-4396-8c93-53d6c9eb1a86" providerId="ADAL" clId="{7CCC892C-1499-4866-9530-1078FA9AEDA9}" dt="2024-02-05T16:35:41.194" v="836" actId="1076"/>
          <ac:picMkLst>
            <pc:docMk/>
            <pc:sldMk cId="2871496920" sldId="406"/>
            <ac:picMk id="10" creationId="{570C418C-9EAE-76D0-CFA1-B22A2533C043}"/>
          </ac:picMkLst>
        </pc:picChg>
        <pc:cxnChg chg="add mod">
          <ac:chgData name="Simeon Wong" userId="6a6fb664-499b-4396-8c93-53d6c9eb1a86" providerId="ADAL" clId="{7CCC892C-1499-4866-9530-1078FA9AEDA9}" dt="2024-02-05T17:10:34.140" v="910" actId="1076"/>
          <ac:cxnSpMkLst>
            <pc:docMk/>
            <pc:sldMk cId="2871496920" sldId="406"/>
            <ac:cxnSpMk id="15" creationId="{2EF7E61B-AE36-722F-A9EA-97AEA1F28436}"/>
          </ac:cxnSpMkLst>
        </pc:cxnChg>
      </pc:sldChg>
      <pc:sldChg chg="add ord">
        <pc:chgData name="Simeon Wong" userId="6a6fb664-499b-4396-8c93-53d6c9eb1a86" providerId="ADAL" clId="{7CCC892C-1499-4866-9530-1078FA9AEDA9}" dt="2024-02-05T15:56:58.006" v="14"/>
        <pc:sldMkLst>
          <pc:docMk/>
          <pc:sldMk cId="1658467912" sldId="407"/>
        </pc:sldMkLst>
      </pc:sldChg>
      <pc:sldChg chg="add">
        <pc:chgData name="Simeon Wong" userId="6a6fb664-499b-4396-8c93-53d6c9eb1a86" providerId="ADAL" clId="{7CCC892C-1499-4866-9530-1078FA9AEDA9}" dt="2024-02-05T15:56:56.265" v="12" actId="2890"/>
        <pc:sldMkLst>
          <pc:docMk/>
          <pc:sldMk cId="2089946349" sldId="408"/>
        </pc:sldMkLst>
      </pc:sldChg>
      <pc:sldChg chg="addSp modSp add mod">
        <pc:chgData name="Simeon Wong" userId="6a6fb664-499b-4396-8c93-53d6c9eb1a86" providerId="ADAL" clId="{7CCC892C-1499-4866-9530-1078FA9AEDA9}" dt="2024-02-05T16:02:39.915" v="822" actId="20577"/>
        <pc:sldMkLst>
          <pc:docMk/>
          <pc:sldMk cId="3538837702" sldId="409"/>
        </pc:sldMkLst>
        <pc:spChg chg="mod">
          <ac:chgData name="Simeon Wong" userId="6a6fb664-499b-4396-8c93-53d6c9eb1a86" providerId="ADAL" clId="{7CCC892C-1499-4866-9530-1078FA9AEDA9}" dt="2024-02-05T16:02:39.915" v="822" actId="20577"/>
          <ac:spMkLst>
            <pc:docMk/>
            <pc:sldMk cId="3538837702" sldId="409"/>
            <ac:spMk id="3" creationId="{622A2AE3-28E4-2767-6029-8D6B7F909F5D}"/>
          </ac:spMkLst>
        </pc:spChg>
        <pc:cxnChg chg="add mod">
          <ac:chgData name="Simeon Wong" userId="6a6fb664-499b-4396-8c93-53d6c9eb1a86" providerId="ADAL" clId="{7CCC892C-1499-4866-9530-1078FA9AEDA9}" dt="2024-02-05T16:02:04.935" v="681" actId="1076"/>
          <ac:cxnSpMkLst>
            <pc:docMk/>
            <pc:sldMk cId="3538837702" sldId="409"/>
            <ac:cxnSpMk id="6" creationId="{079B35C7-E918-0112-0297-CB9D077EBE27}"/>
          </ac:cxnSpMkLst>
        </pc:cxnChg>
      </pc:sldChg>
      <pc:sldChg chg="modSp new mod">
        <pc:chgData name="Simeon Wong" userId="6a6fb664-499b-4396-8c93-53d6c9eb1a86" providerId="ADAL" clId="{7CCC892C-1499-4866-9530-1078FA9AEDA9}" dt="2024-02-05T17:14:53.886" v="1226" actId="20577"/>
        <pc:sldMkLst>
          <pc:docMk/>
          <pc:sldMk cId="1140318329" sldId="410"/>
        </pc:sldMkLst>
        <pc:spChg chg="mod">
          <ac:chgData name="Simeon Wong" userId="6a6fb664-499b-4396-8c93-53d6c9eb1a86" providerId="ADAL" clId="{7CCC892C-1499-4866-9530-1078FA9AEDA9}" dt="2024-02-05T17:14:53.886" v="1226" actId="20577"/>
          <ac:spMkLst>
            <pc:docMk/>
            <pc:sldMk cId="1140318329" sldId="410"/>
            <ac:spMk id="2" creationId="{28B741E5-A0D3-C8FA-BCAB-075B2154721F}"/>
          </ac:spMkLst>
        </pc:spChg>
      </pc:sldChg>
      <pc:sldChg chg="modSp mod">
        <pc:chgData name="Simeon Wong" userId="6a6fb664-499b-4396-8c93-53d6c9eb1a86" providerId="ADAL" clId="{7CCC892C-1499-4866-9530-1078FA9AEDA9}" dt="2024-02-09T21:45:31.086" v="2197" actId="20577"/>
        <pc:sldMkLst>
          <pc:docMk/>
          <pc:sldMk cId="4165335403" sldId="414"/>
        </pc:sldMkLst>
        <pc:spChg chg="mod">
          <ac:chgData name="Simeon Wong" userId="6a6fb664-499b-4396-8c93-53d6c9eb1a86" providerId="ADAL" clId="{7CCC892C-1499-4866-9530-1078FA9AEDA9}" dt="2024-02-09T21:45:31.086" v="2197" actId="20577"/>
          <ac:spMkLst>
            <pc:docMk/>
            <pc:sldMk cId="4165335403" sldId="414"/>
            <ac:spMk id="3" creationId="{16EB2D3D-11ED-88A1-C0EE-290B0F544874}"/>
          </ac:spMkLst>
        </pc:spChg>
      </pc:sldChg>
      <pc:sldChg chg="modSp mod">
        <pc:chgData name="Simeon Wong" userId="6a6fb664-499b-4396-8c93-53d6c9eb1a86" providerId="ADAL" clId="{7CCC892C-1499-4866-9530-1078FA9AEDA9}" dt="2024-02-09T21:46:04.411" v="2224" actId="2711"/>
        <pc:sldMkLst>
          <pc:docMk/>
          <pc:sldMk cId="4043788301" sldId="415"/>
        </pc:sldMkLst>
        <pc:spChg chg="mod">
          <ac:chgData name="Simeon Wong" userId="6a6fb664-499b-4396-8c93-53d6c9eb1a86" providerId="ADAL" clId="{7CCC892C-1499-4866-9530-1078FA9AEDA9}" dt="2024-02-09T21:46:04.411" v="2224" actId="2711"/>
          <ac:spMkLst>
            <pc:docMk/>
            <pc:sldMk cId="4043788301" sldId="415"/>
            <ac:spMk id="6" creationId="{BDE08975-8C3C-A22E-0641-BE97D39CA549}"/>
          </ac:spMkLst>
        </pc:spChg>
      </pc:sldChg>
      <pc:sldChg chg="delSp modSp add mod">
        <pc:chgData name="Simeon Wong" userId="6a6fb664-499b-4396-8c93-53d6c9eb1a86" providerId="ADAL" clId="{7CCC892C-1499-4866-9530-1078FA9AEDA9}" dt="2024-02-09T21:42:50.421" v="1844" actId="404"/>
        <pc:sldMkLst>
          <pc:docMk/>
          <pc:sldMk cId="1073644372" sldId="421"/>
        </pc:sldMkLst>
        <pc:spChg chg="mod">
          <ac:chgData name="Simeon Wong" userId="6a6fb664-499b-4396-8c93-53d6c9eb1a86" providerId="ADAL" clId="{7CCC892C-1499-4866-9530-1078FA9AEDA9}" dt="2024-02-09T21:41:31.962" v="1541" actId="20577"/>
          <ac:spMkLst>
            <pc:docMk/>
            <pc:sldMk cId="1073644372" sldId="421"/>
            <ac:spMk id="2" creationId="{23A3EF51-1912-36FA-23CC-C0D7D848BCDB}"/>
          </ac:spMkLst>
        </pc:spChg>
        <pc:spChg chg="mod">
          <ac:chgData name="Simeon Wong" userId="6a6fb664-499b-4396-8c93-53d6c9eb1a86" providerId="ADAL" clId="{7CCC892C-1499-4866-9530-1078FA9AEDA9}" dt="2024-02-09T21:42:50.421" v="1844" actId="404"/>
          <ac:spMkLst>
            <pc:docMk/>
            <pc:sldMk cId="1073644372" sldId="421"/>
            <ac:spMk id="3" creationId="{4E346EAC-8B65-3A5D-9783-8F41C06135A7}"/>
          </ac:spMkLst>
        </pc:spChg>
        <pc:spChg chg="del">
          <ac:chgData name="Simeon Wong" userId="6a6fb664-499b-4396-8c93-53d6c9eb1a86" providerId="ADAL" clId="{7CCC892C-1499-4866-9530-1078FA9AEDA9}" dt="2024-02-09T21:41:20.152" v="1521" actId="478"/>
          <ac:spMkLst>
            <pc:docMk/>
            <pc:sldMk cId="1073644372" sldId="421"/>
            <ac:spMk id="7" creationId="{5A27C81A-24EF-6E7E-5602-FFCB9E0533B3}"/>
          </ac:spMkLst>
        </pc:spChg>
        <pc:spChg chg="del">
          <ac:chgData name="Simeon Wong" userId="6a6fb664-499b-4396-8c93-53d6c9eb1a86" providerId="ADAL" clId="{7CCC892C-1499-4866-9530-1078FA9AEDA9}" dt="2024-02-09T21:41:20.152" v="1521" actId="478"/>
          <ac:spMkLst>
            <pc:docMk/>
            <pc:sldMk cId="1073644372" sldId="421"/>
            <ac:spMk id="8" creationId="{E5075C0C-EBEB-D5FA-C7D6-D16F035FFF78}"/>
          </ac:spMkLst>
        </pc:spChg>
        <pc:spChg chg="del">
          <ac:chgData name="Simeon Wong" userId="6a6fb664-499b-4396-8c93-53d6c9eb1a86" providerId="ADAL" clId="{7CCC892C-1499-4866-9530-1078FA9AEDA9}" dt="2024-02-09T21:41:20.152" v="1521" actId="478"/>
          <ac:spMkLst>
            <pc:docMk/>
            <pc:sldMk cId="1073644372" sldId="421"/>
            <ac:spMk id="9" creationId="{0E15C38C-C707-7C0F-4884-D40A718BDC3D}"/>
          </ac:spMkLst>
        </pc:spChg>
        <pc:spChg chg="del">
          <ac:chgData name="Simeon Wong" userId="6a6fb664-499b-4396-8c93-53d6c9eb1a86" providerId="ADAL" clId="{7CCC892C-1499-4866-9530-1078FA9AEDA9}" dt="2024-02-09T21:41:20.152" v="1521" actId="478"/>
          <ac:spMkLst>
            <pc:docMk/>
            <pc:sldMk cId="1073644372" sldId="421"/>
            <ac:spMk id="12" creationId="{87CD8815-9BF5-FF46-E52D-A5A77FB7082F}"/>
          </ac:spMkLst>
        </pc:spChg>
        <pc:spChg chg="del">
          <ac:chgData name="Simeon Wong" userId="6a6fb664-499b-4396-8c93-53d6c9eb1a86" providerId="ADAL" clId="{7CCC892C-1499-4866-9530-1078FA9AEDA9}" dt="2024-02-09T21:41:20.152" v="1521" actId="478"/>
          <ac:spMkLst>
            <pc:docMk/>
            <pc:sldMk cId="1073644372" sldId="421"/>
            <ac:spMk id="13" creationId="{A072B84C-1AA2-CDA5-A219-8BCB7D74496D}"/>
          </ac:spMkLst>
        </pc:spChg>
        <pc:spChg chg="del">
          <ac:chgData name="Simeon Wong" userId="6a6fb664-499b-4396-8c93-53d6c9eb1a86" providerId="ADAL" clId="{7CCC892C-1499-4866-9530-1078FA9AEDA9}" dt="2024-02-09T21:41:20.152" v="1521" actId="478"/>
          <ac:spMkLst>
            <pc:docMk/>
            <pc:sldMk cId="1073644372" sldId="421"/>
            <ac:spMk id="15" creationId="{365A1AB5-7FF0-69CA-C551-29A886C70E43}"/>
          </ac:spMkLst>
        </pc:spChg>
        <pc:spChg chg="del">
          <ac:chgData name="Simeon Wong" userId="6a6fb664-499b-4396-8c93-53d6c9eb1a86" providerId="ADAL" clId="{7CCC892C-1499-4866-9530-1078FA9AEDA9}" dt="2024-02-09T21:41:20.152" v="1521" actId="478"/>
          <ac:spMkLst>
            <pc:docMk/>
            <pc:sldMk cId="1073644372" sldId="421"/>
            <ac:spMk id="18" creationId="{66E149C1-749F-A48B-AA80-380E5F9C664C}"/>
          </ac:spMkLst>
        </pc:spChg>
        <pc:spChg chg="del">
          <ac:chgData name="Simeon Wong" userId="6a6fb664-499b-4396-8c93-53d6c9eb1a86" providerId="ADAL" clId="{7CCC892C-1499-4866-9530-1078FA9AEDA9}" dt="2024-02-09T21:41:20.152" v="1521" actId="478"/>
          <ac:spMkLst>
            <pc:docMk/>
            <pc:sldMk cId="1073644372" sldId="421"/>
            <ac:spMk id="19" creationId="{4B30824D-0406-808F-31FF-2C9525479B0C}"/>
          </ac:spMkLst>
        </pc:spChg>
        <pc:spChg chg="del">
          <ac:chgData name="Simeon Wong" userId="6a6fb664-499b-4396-8c93-53d6c9eb1a86" providerId="ADAL" clId="{7CCC892C-1499-4866-9530-1078FA9AEDA9}" dt="2024-02-09T21:41:20.152" v="1521" actId="478"/>
          <ac:spMkLst>
            <pc:docMk/>
            <pc:sldMk cId="1073644372" sldId="421"/>
            <ac:spMk id="20" creationId="{DE095EF7-0FA3-232F-80A6-F34737D3AFEA}"/>
          </ac:spMkLst>
        </pc:spChg>
        <pc:spChg chg="del">
          <ac:chgData name="Simeon Wong" userId="6a6fb664-499b-4396-8c93-53d6c9eb1a86" providerId="ADAL" clId="{7CCC892C-1499-4866-9530-1078FA9AEDA9}" dt="2024-02-09T21:41:20.152" v="1521" actId="478"/>
          <ac:spMkLst>
            <pc:docMk/>
            <pc:sldMk cId="1073644372" sldId="421"/>
            <ac:spMk id="22" creationId="{9DF2C4D0-8E08-6DA3-CF0B-A4224347C29E}"/>
          </ac:spMkLst>
        </pc:spChg>
        <pc:cxnChg chg="del mod">
          <ac:chgData name="Simeon Wong" userId="6a6fb664-499b-4396-8c93-53d6c9eb1a86" providerId="ADAL" clId="{7CCC892C-1499-4866-9530-1078FA9AEDA9}" dt="2024-02-09T21:41:20.152" v="1521" actId="478"/>
          <ac:cxnSpMkLst>
            <pc:docMk/>
            <pc:sldMk cId="1073644372" sldId="421"/>
            <ac:cxnSpMk id="10" creationId="{8B74D61F-3044-FBC2-F2C4-2B1D07506668}"/>
          </ac:cxnSpMkLst>
        </pc:cxnChg>
        <pc:cxnChg chg="del mod">
          <ac:chgData name="Simeon Wong" userId="6a6fb664-499b-4396-8c93-53d6c9eb1a86" providerId="ADAL" clId="{7CCC892C-1499-4866-9530-1078FA9AEDA9}" dt="2024-02-09T21:41:20.152" v="1521" actId="478"/>
          <ac:cxnSpMkLst>
            <pc:docMk/>
            <pc:sldMk cId="1073644372" sldId="421"/>
            <ac:cxnSpMk id="11" creationId="{EB70AE46-4B00-D358-2977-C5499D5BEFE0}"/>
          </ac:cxnSpMkLst>
        </pc:cxnChg>
        <pc:cxnChg chg="del mod">
          <ac:chgData name="Simeon Wong" userId="6a6fb664-499b-4396-8c93-53d6c9eb1a86" providerId="ADAL" clId="{7CCC892C-1499-4866-9530-1078FA9AEDA9}" dt="2024-02-09T21:41:20.152" v="1521" actId="478"/>
          <ac:cxnSpMkLst>
            <pc:docMk/>
            <pc:sldMk cId="1073644372" sldId="421"/>
            <ac:cxnSpMk id="14" creationId="{D79373D6-62F2-0759-6309-2B0986BFCE3A}"/>
          </ac:cxnSpMkLst>
        </pc:cxnChg>
        <pc:cxnChg chg="del mod">
          <ac:chgData name="Simeon Wong" userId="6a6fb664-499b-4396-8c93-53d6c9eb1a86" providerId="ADAL" clId="{7CCC892C-1499-4866-9530-1078FA9AEDA9}" dt="2024-02-09T21:41:20.152" v="1521" actId="478"/>
          <ac:cxnSpMkLst>
            <pc:docMk/>
            <pc:sldMk cId="1073644372" sldId="421"/>
            <ac:cxnSpMk id="16" creationId="{0D8FF6D6-94EB-9A5A-EA79-FA01B3177AC2}"/>
          </ac:cxnSpMkLst>
        </pc:cxnChg>
        <pc:cxnChg chg="del mod">
          <ac:chgData name="Simeon Wong" userId="6a6fb664-499b-4396-8c93-53d6c9eb1a86" providerId="ADAL" clId="{7CCC892C-1499-4866-9530-1078FA9AEDA9}" dt="2024-02-09T21:41:20.152" v="1521" actId="478"/>
          <ac:cxnSpMkLst>
            <pc:docMk/>
            <pc:sldMk cId="1073644372" sldId="421"/>
            <ac:cxnSpMk id="17" creationId="{F4EC10E0-20AF-356B-F214-1BBD83E932D2}"/>
          </ac:cxnSpMkLst>
        </pc:cxnChg>
        <pc:cxnChg chg="del mod">
          <ac:chgData name="Simeon Wong" userId="6a6fb664-499b-4396-8c93-53d6c9eb1a86" providerId="ADAL" clId="{7CCC892C-1499-4866-9530-1078FA9AEDA9}" dt="2024-02-09T21:41:20.152" v="1521" actId="478"/>
          <ac:cxnSpMkLst>
            <pc:docMk/>
            <pc:sldMk cId="1073644372" sldId="421"/>
            <ac:cxnSpMk id="21" creationId="{FB40C6C3-D838-F50C-6D88-844592199021}"/>
          </ac:cxnSpMkLst>
        </pc:cxnChg>
        <pc:cxnChg chg="del mod">
          <ac:chgData name="Simeon Wong" userId="6a6fb664-499b-4396-8c93-53d6c9eb1a86" providerId="ADAL" clId="{7CCC892C-1499-4866-9530-1078FA9AEDA9}" dt="2024-02-09T21:41:20.152" v="1521" actId="478"/>
          <ac:cxnSpMkLst>
            <pc:docMk/>
            <pc:sldMk cId="1073644372" sldId="421"/>
            <ac:cxnSpMk id="23" creationId="{CDA5D358-EF4B-C3E8-7968-97393D01A0F6}"/>
          </ac:cxnSpMkLst>
        </pc:cxnChg>
        <pc:cxnChg chg="del mod">
          <ac:chgData name="Simeon Wong" userId="6a6fb664-499b-4396-8c93-53d6c9eb1a86" providerId="ADAL" clId="{7CCC892C-1499-4866-9530-1078FA9AEDA9}" dt="2024-02-09T21:41:20.152" v="1521" actId="478"/>
          <ac:cxnSpMkLst>
            <pc:docMk/>
            <pc:sldMk cId="1073644372" sldId="421"/>
            <ac:cxnSpMk id="24" creationId="{3EA93B2E-6D0A-F14E-B1C8-348A0C525174}"/>
          </ac:cxnSpMkLst>
        </pc:cxnChg>
      </pc:sldChg>
      <pc:sldChg chg="new del">
        <pc:chgData name="Simeon Wong" userId="6a6fb664-499b-4396-8c93-53d6c9eb1a86" providerId="ADAL" clId="{7CCC892C-1499-4866-9530-1078FA9AEDA9}" dt="2024-02-09T21:37:17.433" v="1228" actId="47"/>
        <pc:sldMkLst>
          <pc:docMk/>
          <pc:sldMk cId="4210096276" sldId="421"/>
        </pc:sldMkLst>
      </pc:sldChg>
    </pc:docChg>
  </pc:docChgLst>
  <pc:docChgLst>
    <pc:chgData name="Simeon Wong" userId="6a6fb664-499b-4396-8c93-53d6c9eb1a86" providerId="ADAL" clId="{DFF76013-670F-4D9E-80CB-7551C3FF2649}"/>
    <pc:docChg chg="undo custSel addSld delSld modSld sldOrd">
      <pc:chgData name="Simeon Wong" userId="6a6fb664-499b-4396-8c93-53d6c9eb1a86" providerId="ADAL" clId="{DFF76013-670F-4D9E-80CB-7551C3FF2649}" dt="2024-02-07T22:27:30.194" v="6599" actId="47"/>
      <pc:docMkLst>
        <pc:docMk/>
      </pc:docMkLst>
      <pc:sldChg chg="del">
        <pc:chgData name="Simeon Wong" userId="6a6fb664-499b-4396-8c93-53d6c9eb1a86" providerId="ADAL" clId="{DFF76013-670F-4D9E-80CB-7551C3FF2649}" dt="2024-02-06T04:16:21.883" v="6294" actId="47"/>
        <pc:sldMkLst>
          <pc:docMk/>
          <pc:sldMk cId="2705399460" sldId="323"/>
        </pc:sldMkLst>
      </pc:sldChg>
      <pc:sldChg chg="modSp del mod">
        <pc:chgData name="Simeon Wong" userId="6a6fb664-499b-4396-8c93-53d6c9eb1a86" providerId="ADAL" clId="{DFF76013-670F-4D9E-80CB-7551C3FF2649}" dt="2024-02-07T22:27:30.194" v="6599" actId="47"/>
        <pc:sldMkLst>
          <pc:docMk/>
          <pc:sldMk cId="216056995" sldId="326"/>
        </pc:sldMkLst>
        <pc:spChg chg="mod">
          <ac:chgData name="Simeon Wong" userId="6a6fb664-499b-4396-8c93-53d6c9eb1a86" providerId="ADAL" clId="{DFF76013-670F-4D9E-80CB-7551C3FF2649}" dt="2024-02-07T22:27:21.374" v="6598" actId="20577"/>
          <ac:spMkLst>
            <pc:docMk/>
            <pc:sldMk cId="216056995" sldId="326"/>
            <ac:spMk id="3" creationId="{9BA935A1-37DB-D945-08B6-B8E2A0C31128}"/>
          </ac:spMkLst>
        </pc:spChg>
      </pc:sldChg>
      <pc:sldChg chg="addSp delSp modSp new mod setFolMasterAnim modAnim">
        <pc:chgData name="Simeon Wong" userId="6a6fb664-499b-4396-8c93-53d6c9eb1a86" providerId="ADAL" clId="{DFF76013-670F-4D9E-80CB-7551C3FF2649}" dt="2024-02-05T05:20:56.777" v="1282"/>
        <pc:sldMkLst>
          <pc:docMk/>
          <pc:sldMk cId="2278848866" sldId="334"/>
        </pc:sldMkLst>
        <pc:spChg chg="mod">
          <ac:chgData name="Simeon Wong" userId="6a6fb664-499b-4396-8c93-53d6c9eb1a86" providerId="ADAL" clId="{DFF76013-670F-4D9E-80CB-7551C3FF2649}" dt="2024-02-05T05:06:06.226" v="44" actId="20577"/>
          <ac:spMkLst>
            <pc:docMk/>
            <pc:sldMk cId="2278848866" sldId="334"/>
            <ac:spMk id="2" creationId="{485D92DF-6308-65F7-EFD9-ACF499EC414E}"/>
          </ac:spMkLst>
        </pc:spChg>
        <pc:spChg chg="mod">
          <ac:chgData name="Simeon Wong" userId="6a6fb664-499b-4396-8c93-53d6c9eb1a86" providerId="ADAL" clId="{DFF76013-670F-4D9E-80CB-7551C3FF2649}" dt="2024-02-05T05:12:21.213" v="553" actId="20577"/>
          <ac:spMkLst>
            <pc:docMk/>
            <pc:sldMk cId="2278848866" sldId="334"/>
            <ac:spMk id="3" creationId="{A8524ED3-CA98-42F5-4FF3-3D2BA4046D7E}"/>
          </ac:spMkLst>
        </pc:spChg>
        <pc:spChg chg="mod">
          <ac:chgData name="Simeon Wong" userId="6a6fb664-499b-4396-8c93-53d6c9eb1a86" providerId="ADAL" clId="{DFF76013-670F-4D9E-80CB-7551C3FF2649}" dt="2024-02-05T05:06:15.326" v="56" actId="20577"/>
          <ac:spMkLst>
            <pc:docMk/>
            <pc:sldMk cId="2278848866" sldId="334"/>
            <ac:spMk id="5" creationId="{5A36DCD9-5763-3FB3-A4FC-37DA6C4AD74A}"/>
          </ac:spMkLst>
        </pc:spChg>
        <pc:spChg chg="add mod">
          <ac:chgData name="Simeon Wong" userId="6a6fb664-499b-4396-8c93-53d6c9eb1a86" providerId="ADAL" clId="{DFF76013-670F-4D9E-80CB-7551C3FF2649}" dt="2024-02-05T05:20:54.456" v="1281" actId="1076"/>
          <ac:spMkLst>
            <pc:docMk/>
            <pc:sldMk cId="2278848866" sldId="334"/>
            <ac:spMk id="12" creationId="{43FD9AB8-9847-5BDF-091D-53BA0B666373}"/>
          </ac:spMkLst>
        </pc:spChg>
        <pc:spChg chg="add mod">
          <ac:chgData name="Simeon Wong" userId="6a6fb664-499b-4396-8c93-53d6c9eb1a86" providerId="ADAL" clId="{DFF76013-670F-4D9E-80CB-7551C3FF2649}" dt="2024-02-05T05:20:54.456" v="1281" actId="1076"/>
          <ac:spMkLst>
            <pc:docMk/>
            <pc:sldMk cId="2278848866" sldId="334"/>
            <ac:spMk id="13" creationId="{E72E7DA9-822C-E0E7-BF5C-3B551223453F}"/>
          </ac:spMkLst>
        </pc:spChg>
        <pc:spChg chg="add mod">
          <ac:chgData name="Simeon Wong" userId="6a6fb664-499b-4396-8c93-53d6c9eb1a86" providerId="ADAL" clId="{DFF76013-670F-4D9E-80CB-7551C3FF2649}" dt="2024-02-05T05:20:54.456" v="1281" actId="1076"/>
          <ac:spMkLst>
            <pc:docMk/>
            <pc:sldMk cId="2278848866" sldId="334"/>
            <ac:spMk id="14" creationId="{9FCF0858-413B-670A-E6EC-5CA9B128C5E9}"/>
          </ac:spMkLst>
        </pc:spChg>
        <pc:picChg chg="add mod">
          <ac:chgData name="Simeon Wong" userId="6a6fb664-499b-4396-8c93-53d6c9eb1a86" providerId="ADAL" clId="{DFF76013-670F-4D9E-80CB-7551C3FF2649}" dt="2024-02-05T05:20:54.456" v="1281" actId="1076"/>
          <ac:picMkLst>
            <pc:docMk/>
            <pc:sldMk cId="2278848866" sldId="334"/>
            <ac:picMk id="7" creationId="{33547260-491C-90C0-4F35-7212D55A3C2B}"/>
          </ac:picMkLst>
        </pc:picChg>
        <pc:picChg chg="add mod">
          <ac:chgData name="Simeon Wong" userId="6a6fb664-499b-4396-8c93-53d6c9eb1a86" providerId="ADAL" clId="{DFF76013-670F-4D9E-80CB-7551C3FF2649}" dt="2024-02-05T05:20:54.456" v="1281" actId="1076"/>
          <ac:picMkLst>
            <pc:docMk/>
            <pc:sldMk cId="2278848866" sldId="334"/>
            <ac:picMk id="9" creationId="{2BB91987-B058-1E5B-A7A7-93C5C0B3D66C}"/>
          </ac:picMkLst>
        </pc:picChg>
        <pc:picChg chg="add mod">
          <ac:chgData name="Simeon Wong" userId="6a6fb664-499b-4396-8c93-53d6c9eb1a86" providerId="ADAL" clId="{DFF76013-670F-4D9E-80CB-7551C3FF2649}" dt="2024-02-05T05:20:54.456" v="1281" actId="1076"/>
          <ac:picMkLst>
            <pc:docMk/>
            <pc:sldMk cId="2278848866" sldId="334"/>
            <ac:picMk id="11" creationId="{09735BE1-FF64-DFCD-2D67-B24D71689A2D}"/>
          </ac:picMkLst>
        </pc:picChg>
        <pc:picChg chg="add del mod">
          <ac:chgData name="Simeon Wong" userId="6a6fb664-499b-4396-8c93-53d6c9eb1a86" providerId="ADAL" clId="{DFF76013-670F-4D9E-80CB-7551C3FF2649}" dt="2024-02-05T05:18:50.025" v="1254" actId="478"/>
          <ac:picMkLst>
            <pc:docMk/>
            <pc:sldMk cId="2278848866" sldId="334"/>
            <ac:picMk id="2050" creationId="{70EE717A-86E8-1AE5-8C6D-E2EB4A2AABD6}"/>
          </ac:picMkLst>
        </pc:picChg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3707789819" sldId="334"/>
        </pc:sldMkLst>
      </pc:sldChg>
      <pc:sldChg chg="delSp modSp add setFolMasterAnim modAnim">
        <pc:chgData name="Simeon Wong" userId="6a6fb664-499b-4396-8c93-53d6c9eb1a86" providerId="ADAL" clId="{DFF76013-670F-4D9E-80CB-7551C3FF2649}" dt="2024-02-05T05:14:27.438" v="962" actId="20577"/>
        <pc:sldMkLst>
          <pc:docMk/>
          <pc:sldMk cId="1045358945" sldId="335"/>
        </pc:sldMkLst>
        <pc:spChg chg="mod">
          <ac:chgData name="Simeon Wong" userId="6a6fb664-499b-4396-8c93-53d6c9eb1a86" providerId="ADAL" clId="{DFF76013-670F-4D9E-80CB-7551C3FF2649}" dt="2024-02-05T05:14:27.438" v="962" actId="20577"/>
          <ac:spMkLst>
            <pc:docMk/>
            <pc:sldMk cId="1045358945" sldId="335"/>
            <ac:spMk id="3" creationId="{73876480-28D0-A5E8-15C4-F0D89CFDC727}"/>
          </ac:spMkLst>
        </pc:spChg>
        <pc:picChg chg="del">
          <ac:chgData name="Simeon Wong" userId="6a6fb664-499b-4396-8c93-53d6c9eb1a86" providerId="ADAL" clId="{DFF76013-670F-4D9E-80CB-7551C3FF2649}" dt="2024-02-05T05:12:37.984" v="560" actId="478"/>
          <ac:picMkLst>
            <pc:docMk/>
            <pc:sldMk cId="1045358945" sldId="335"/>
            <ac:picMk id="2050" creationId="{EC75026E-F4AD-9135-6770-B35A1CEA735E}"/>
          </ac:picMkLst>
        </pc:picChg>
      </pc:sldChg>
      <pc:sldChg chg="add del">
        <pc:chgData name="Simeon Wong" userId="6a6fb664-499b-4396-8c93-53d6c9eb1a86" providerId="ADAL" clId="{DFF76013-670F-4D9E-80CB-7551C3FF2649}" dt="2024-02-05T05:12:11.327" v="548" actId="47"/>
        <pc:sldMkLst>
          <pc:docMk/>
          <pc:sldMk cId="3713187931" sldId="335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4145532014" sldId="335"/>
        </pc:sldMkLst>
      </pc:sldChg>
      <pc:sldChg chg="addSp modSp new mod setFolMasterAnim modAnim">
        <pc:chgData name="Simeon Wong" userId="6a6fb664-499b-4396-8c93-53d6c9eb1a86" providerId="ADAL" clId="{DFF76013-670F-4D9E-80CB-7551C3FF2649}" dt="2024-02-05T05:31:27.843" v="1856" actId="20577"/>
        <pc:sldMkLst>
          <pc:docMk/>
          <pc:sldMk cId="3181392945" sldId="336"/>
        </pc:sldMkLst>
        <pc:spChg chg="mod">
          <ac:chgData name="Simeon Wong" userId="6a6fb664-499b-4396-8c93-53d6c9eb1a86" providerId="ADAL" clId="{DFF76013-670F-4D9E-80CB-7551C3FF2649}" dt="2024-02-05T05:14:47.079" v="965"/>
          <ac:spMkLst>
            <pc:docMk/>
            <pc:sldMk cId="3181392945" sldId="336"/>
            <ac:spMk id="2" creationId="{ED3054D0-5504-E969-BCF1-C6C2421675F5}"/>
          </ac:spMkLst>
        </pc:spChg>
        <pc:spChg chg="mod">
          <ac:chgData name="Simeon Wong" userId="6a6fb664-499b-4396-8c93-53d6c9eb1a86" providerId="ADAL" clId="{DFF76013-670F-4D9E-80CB-7551C3FF2649}" dt="2024-02-05T05:31:27.843" v="1856" actId="20577"/>
          <ac:spMkLst>
            <pc:docMk/>
            <pc:sldMk cId="3181392945" sldId="336"/>
            <ac:spMk id="3" creationId="{70E924C6-43EF-A3FA-CF29-72CAFFF8D861}"/>
          </ac:spMkLst>
        </pc:spChg>
        <pc:spChg chg="mod">
          <ac:chgData name="Simeon Wong" userId="6a6fb664-499b-4396-8c93-53d6c9eb1a86" providerId="ADAL" clId="{DFF76013-670F-4D9E-80CB-7551C3FF2649}" dt="2024-02-05T05:14:41.546" v="964"/>
          <ac:spMkLst>
            <pc:docMk/>
            <pc:sldMk cId="3181392945" sldId="336"/>
            <ac:spMk id="5" creationId="{553137B3-4873-AF0B-FF0F-5155DC35CD03}"/>
          </ac:spMkLst>
        </pc:spChg>
        <pc:spChg chg="add mod">
          <ac:chgData name="Simeon Wong" userId="6a6fb664-499b-4396-8c93-53d6c9eb1a86" providerId="ADAL" clId="{DFF76013-670F-4D9E-80CB-7551C3FF2649}" dt="2024-02-05T05:22:18.175" v="1311" actId="1076"/>
          <ac:spMkLst>
            <pc:docMk/>
            <pc:sldMk cId="3181392945" sldId="336"/>
            <ac:spMk id="6" creationId="{2D620035-7DD3-A3C5-051C-C871BA16D2D2}"/>
          </ac:spMkLst>
        </pc:spChg>
        <pc:spChg chg="add mod">
          <ac:chgData name="Simeon Wong" userId="6a6fb664-499b-4396-8c93-53d6c9eb1a86" providerId="ADAL" clId="{DFF76013-670F-4D9E-80CB-7551C3FF2649}" dt="2024-02-05T05:22:18.175" v="1311" actId="1076"/>
          <ac:spMkLst>
            <pc:docMk/>
            <pc:sldMk cId="3181392945" sldId="336"/>
            <ac:spMk id="7" creationId="{D3708927-0AD3-7441-1E87-2DEC834B660E}"/>
          </ac:spMkLst>
        </pc:spChg>
        <pc:spChg chg="add mod">
          <ac:chgData name="Simeon Wong" userId="6a6fb664-499b-4396-8c93-53d6c9eb1a86" providerId="ADAL" clId="{DFF76013-670F-4D9E-80CB-7551C3FF2649}" dt="2024-02-05T05:23:46.194" v="1329" actId="2085"/>
          <ac:spMkLst>
            <pc:docMk/>
            <pc:sldMk cId="3181392945" sldId="336"/>
            <ac:spMk id="8" creationId="{ADBAAC9F-8301-3635-CB69-91930B197663}"/>
          </ac:spMkLst>
        </pc:spChg>
        <pc:spChg chg="add mod">
          <ac:chgData name="Simeon Wong" userId="6a6fb664-499b-4396-8c93-53d6c9eb1a86" providerId="ADAL" clId="{DFF76013-670F-4D9E-80CB-7551C3FF2649}" dt="2024-02-05T05:22:18.175" v="1311" actId="1076"/>
          <ac:spMkLst>
            <pc:docMk/>
            <pc:sldMk cId="3181392945" sldId="336"/>
            <ac:spMk id="11" creationId="{3131FDFC-EB69-501B-2801-00EA0E378BF0}"/>
          </ac:spMkLst>
        </pc:spChg>
        <pc:spChg chg="add mod">
          <ac:chgData name="Simeon Wong" userId="6a6fb664-499b-4396-8c93-53d6c9eb1a86" providerId="ADAL" clId="{DFF76013-670F-4D9E-80CB-7551C3FF2649}" dt="2024-02-05T05:22:29.119" v="1313" actId="1076"/>
          <ac:spMkLst>
            <pc:docMk/>
            <pc:sldMk cId="3181392945" sldId="336"/>
            <ac:spMk id="12" creationId="{0771D77A-45BB-C2B7-1D74-D23CB84AA6D4}"/>
          </ac:spMkLst>
        </pc:spChg>
        <pc:spChg chg="add mod">
          <ac:chgData name="Simeon Wong" userId="6a6fb664-499b-4396-8c93-53d6c9eb1a86" providerId="ADAL" clId="{DFF76013-670F-4D9E-80CB-7551C3FF2649}" dt="2024-02-05T05:22:33.032" v="1315" actId="1076"/>
          <ac:spMkLst>
            <pc:docMk/>
            <pc:sldMk cId="3181392945" sldId="336"/>
            <ac:spMk id="14" creationId="{51FAF5C3-E522-6592-AEC5-1A6D2179F841}"/>
          </ac:spMkLst>
        </pc:spChg>
        <pc:spChg chg="add mod">
          <ac:chgData name="Simeon Wong" userId="6a6fb664-499b-4396-8c93-53d6c9eb1a86" providerId="ADAL" clId="{DFF76013-670F-4D9E-80CB-7551C3FF2649}" dt="2024-02-05T05:23:25.441" v="1323" actId="1076"/>
          <ac:spMkLst>
            <pc:docMk/>
            <pc:sldMk cId="3181392945" sldId="336"/>
            <ac:spMk id="16" creationId="{616E098B-60BD-E3EA-FB84-5B8A868F05A2}"/>
          </ac:spMkLst>
        </pc:spChg>
        <pc:spChg chg="add mod">
          <ac:chgData name="Simeon Wong" userId="6a6fb664-499b-4396-8c93-53d6c9eb1a86" providerId="ADAL" clId="{DFF76013-670F-4D9E-80CB-7551C3FF2649}" dt="2024-02-05T05:24:47.458" v="1367" actId="20577"/>
          <ac:spMkLst>
            <pc:docMk/>
            <pc:sldMk cId="3181392945" sldId="336"/>
            <ac:spMk id="19" creationId="{16FD67C9-2E0B-570D-3644-8CCF8236250C}"/>
          </ac:spMkLst>
        </pc:spChg>
        <pc:spChg chg="add mod">
          <ac:chgData name="Simeon Wong" userId="6a6fb664-499b-4396-8c93-53d6c9eb1a86" providerId="ADAL" clId="{DFF76013-670F-4D9E-80CB-7551C3FF2649}" dt="2024-02-05T05:25:29.592" v="1375" actId="1076"/>
          <ac:spMkLst>
            <pc:docMk/>
            <pc:sldMk cId="3181392945" sldId="336"/>
            <ac:spMk id="20" creationId="{6CA30784-51BC-158A-CD61-60FC88DBAA40}"/>
          </ac:spMkLst>
        </pc:spChg>
        <pc:spChg chg="add mod">
          <ac:chgData name="Simeon Wong" userId="6a6fb664-499b-4396-8c93-53d6c9eb1a86" providerId="ADAL" clId="{DFF76013-670F-4D9E-80CB-7551C3FF2649}" dt="2024-02-05T05:25:27.165" v="1374" actId="1076"/>
          <ac:spMkLst>
            <pc:docMk/>
            <pc:sldMk cId="3181392945" sldId="336"/>
            <ac:spMk id="21" creationId="{5944A6CB-9AAA-5390-92F9-EDE0603D5E40}"/>
          </ac:spMkLst>
        </pc:spChg>
        <pc:spChg chg="add mod">
          <ac:chgData name="Simeon Wong" userId="6a6fb664-499b-4396-8c93-53d6c9eb1a86" providerId="ADAL" clId="{DFF76013-670F-4D9E-80CB-7551C3FF2649}" dt="2024-02-05T05:29:41.135" v="1819" actId="1076"/>
          <ac:spMkLst>
            <pc:docMk/>
            <pc:sldMk cId="3181392945" sldId="336"/>
            <ac:spMk id="27" creationId="{F423FCAB-2F7E-F7EC-2DFD-9688F18C7F2A}"/>
          </ac:spMkLst>
        </pc:spChg>
        <pc:cxnChg chg="add mod">
          <ac:chgData name="Simeon Wong" userId="6a6fb664-499b-4396-8c93-53d6c9eb1a86" providerId="ADAL" clId="{DFF76013-670F-4D9E-80CB-7551C3FF2649}" dt="2024-02-05T05:22:18.175" v="1311" actId="1076"/>
          <ac:cxnSpMkLst>
            <pc:docMk/>
            <pc:sldMk cId="3181392945" sldId="336"/>
            <ac:cxnSpMk id="9" creationId="{691464F6-D9A7-F999-6092-9569D03783B0}"/>
          </ac:cxnSpMkLst>
        </pc:cxnChg>
        <pc:cxnChg chg="add mod">
          <ac:chgData name="Simeon Wong" userId="6a6fb664-499b-4396-8c93-53d6c9eb1a86" providerId="ADAL" clId="{DFF76013-670F-4D9E-80CB-7551C3FF2649}" dt="2024-02-05T05:22:18.175" v="1311" actId="1076"/>
          <ac:cxnSpMkLst>
            <pc:docMk/>
            <pc:sldMk cId="3181392945" sldId="336"/>
            <ac:cxnSpMk id="10" creationId="{CB26C4DB-4A17-71D1-7500-1C0032258EFC}"/>
          </ac:cxnSpMkLst>
        </pc:cxnChg>
        <pc:cxnChg chg="add mod">
          <ac:chgData name="Simeon Wong" userId="6a6fb664-499b-4396-8c93-53d6c9eb1a86" providerId="ADAL" clId="{DFF76013-670F-4D9E-80CB-7551C3FF2649}" dt="2024-02-05T05:22:29.119" v="1313" actId="1076"/>
          <ac:cxnSpMkLst>
            <pc:docMk/>
            <pc:sldMk cId="3181392945" sldId="336"/>
            <ac:cxnSpMk id="13" creationId="{5B82575C-A9D0-C795-2F49-D07952DF8F97}"/>
          </ac:cxnSpMkLst>
        </pc:cxnChg>
        <pc:cxnChg chg="add mod">
          <ac:chgData name="Simeon Wong" userId="6a6fb664-499b-4396-8c93-53d6c9eb1a86" providerId="ADAL" clId="{DFF76013-670F-4D9E-80CB-7551C3FF2649}" dt="2024-02-05T05:22:33.032" v="1315" actId="1076"/>
          <ac:cxnSpMkLst>
            <pc:docMk/>
            <pc:sldMk cId="3181392945" sldId="336"/>
            <ac:cxnSpMk id="15" creationId="{674F5428-C905-F973-580E-D2C2475BFC2E}"/>
          </ac:cxnSpMkLst>
        </pc:cxnChg>
        <pc:cxnChg chg="add mod">
          <ac:chgData name="Simeon Wong" userId="6a6fb664-499b-4396-8c93-53d6c9eb1a86" providerId="ADAL" clId="{DFF76013-670F-4D9E-80CB-7551C3FF2649}" dt="2024-02-05T05:25:31.700" v="1376" actId="14100"/>
          <ac:cxnSpMkLst>
            <pc:docMk/>
            <pc:sldMk cId="3181392945" sldId="336"/>
            <ac:cxnSpMk id="18" creationId="{65DED8FD-38AC-151C-BA21-8549DF7CAFD0}"/>
          </ac:cxnSpMkLst>
        </pc:cxnChg>
        <pc:cxnChg chg="add mod">
          <ac:chgData name="Simeon Wong" userId="6a6fb664-499b-4396-8c93-53d6c9eb1a86" providerId="ADAL" clId="{DFF76013-670F-4D9E-80CB-7551C3FF2649}" dt="2024-02-05T05:25:42.793" v="1381" actId="14100"/>
          <ac:cxnSpMkLst>
            <pc:docMk/>
            <pc:sldMk cId="3181392945" sldId="336"/>
            <ac:cxnSpMk id="23" creationId="{1092E9F9-AAB3-D0BA-4F00-7FA68A957105}"/>
          </ac:cxnSpMkLst>
        </pc:cxnChg>
        <pc:cxnChg chg="add mod">
          <ac:chgData name="Simeon Wong" userId="6a6fb664-499b-4396-8c93-53d6c9eb1a86" providerId="ADAL" clId="{DFF76013-670F-4D9E-80CB-7551C3FF2649}" dt="2024-02-05T05:29:44.512" v="1820" actId="14100"/>
          <ac:cxnSpMkLst>
            <pc:docMk/>
            <pc:sldMk cId="3181392945" sldId="336"/>
            <ac:cxnSpMk id="28" creationId="{E4A33973-20A0-290C-7468-E6AA3D48B4B6}"/>
          </ac:cxnSpMkLst>
        </pc:cxnChg>
        <pc:cxnChg chg="add mod">
          <ac:chgData name="Simeon Wong" userId="6a6fb664-499b-4396-8c93-53d6c9eb1a86" providerId="ADAL" clId="{DFF76013-670F-4D9E-80CB-7551C3FF2649}" dt="2024-02-05T05:29:41.135" v="1819" actId="1076"/>
          <ac:cxnSpMkLst>
            <pc:docMk/>
            <pc:sldMk cId="3181392945" sldId="336"/>
            <ac:cxnSpMk id="30" creationId="{53EE34AB-0161-50ED-E189-8BA00A79D170}"/>
          </ac:cxnSpMkLst>
        </pc:cxnChg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2777386696" sldId="337"/>
        </pc:sldMkLst>
      </pc:sldChg>
      <pc:sldChg chg="add modAnim">
        <pc:chgData name="Simeon Wong" userId="6a6fb664-499b-4396-8c93-53d6c9eb1a86" providerId="ADAL" clId="{DFF76013-670F-4D9E-80CB-7551C3FF2649}" dt="2024-02-05T05:21:03.031" v="1284"/>
        <pc:sldMkLst>
          <pc:docMk/>
          <pc:sldMk cId="3429056100" sldId="337"/>
        </pc:sldMkLst>
      </pc:sldChg>
      <pc:sldChg chg="modSp new mod">
        <pc:chgData name="Simeon Wong" userId="6a6fb664-499b-4396-8c93-53d6c9eb1a86" providerId="ADAL" clId="{DFF76013-670F-4D9E-80CB-7551C3FF2649}" dt="2024-02-05T05:42:55.655" v="2305" actId="20577"/>
        <pc:sldMkLst>
          <pc:docMk/>
          <pc:sldMk cId="1441343889" sldId="338"/>
        </pc:sldMkLst>
        <pc:spChg chg="mod">
          <ac:chgData name="Simeon Wong" userId="6a6fb664-499b-4396-8c93-53d6c9eb1a86" providerId="ADAL" clId="{DFF76013-670F-4D9E-80CB-7551C3FF2649}" dt="2024-02-05T05:42:55.655" v="2305" actId="20577"/>
          <ac:spMkLst>
            <pc:docMk/>
            <pc:sldMk cId="1441343889" sldId="338"/>
            <ac:spMk id="2" creationId="{E68AE054-786E-8275-540A-1254180A6AC2}"/>
          </ac:spMkLst>
        </pc:spChg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3747844074" sldId="338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680834313" sldId="339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1957460853" sldId="340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3787418882" sldId="341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2940773449" sldId="374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4050342690" sldId="375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1486586658" sldId="376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2770725278" sldId="377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3141052521" sldId="378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1578593246" sldId="379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3696533071" sldId="380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1166192856" sldId="381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1564028714" sldId="382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1608009267" sldId="383"/>
        </pc:sldMkLst>
      </pc:sldChg>
      <pc:sldChg chg="addSp delSp modSp add del mod setFolMasterAnim delAnim modAnim modNotesTx">
        <pc:chgData name="Simeon Wong" userId="6a6fb664-499b-4396-8c93-53d6c9eb1a86" providerId="ADAL" clId="{DFF76013-670F-4D9E-80CB-7551C3FF2649}" dt="2024-02-05T05:41:25.871" v="2157" actId="1076"/>
        <pc:sldMkLst>
          <pc:docMk/>
          <pc:sldMk cId="3570547676" sldId="384"/>
        </pc:sldMkLst>
        <pc:spChg chg="mod">
          <ac:chgData name="Simeon Wong" userId="6a6fb664-499b-4396-8c93-53d6c9eb1a86" providerId="ADAL" clId="{DFF76013-670F-4D9E-80CB-7551C3FF2649}" dt="2024-02-05T05:38:47.117" v="1890" actId="20577"/>
          <ac:spMkLst>
            <pc:docMk/>
            <pc:sldMk cId="3570547676" sldId="384"/>
            <ac:spMk id="2" creationId="{75379A65-5419-3F7D-06AB-5FFAD844259A}"/>
          </ac:spMkLst>
        </pc:spChg>
        <pc:spChg chg="mod">
          <ac:chgData name="Simeon Wong" userId="6a6fb664-499b-4396-8c93-53d6c9eb1a86" providerId="ADAL" clId="{DFF76013-670F-4D9E-80CB-7551C3FF2649}" dt="2024-02-05T05:41:00.863" v="2151" actId="20577"/>
          <ac:spMkLst>
            <pc:docMk/>
            <pc:sldMk cId="3570547676" sldId="384"/>
            <ac:spMk id="3" creationId="{F637FB0E-8929-8016-F579-8E360AC01426}"/>
          </ac:spMkLst>
        </pc:spChg>
        <pc:spChg chg="mod">
          <ac:chgData name="Simeon Wong" userId="6a6fb664-499b-4396-8c93-53d6c9eb1a86" providerId="ADAL" clId="{DFF76013-670F-4D9E-80CB-7551C3FF2649}" dt="2024-02-05T05:38:32.566" v="1858"/>
          <ac:spMkLst>
            <pc:docMk/>
            <pc:sldMk cId="3570547676" sldId="384"/>
            <ac:spMk id="5" creationId="{629D6F8D-F736-E32F-CAAC-14A65D235F3B}"/>
          </ac:spMkLst>
        </pc:spChg>
        <pc:spChg chg="add mod">
          <ac:chgData name="Simeon Wong" userId="6a6fb664-499b-4396-8c93-53d6c9eb1a86" providerId="ADAL" clId="{DFF76013-670F-4D9E-80CB-7551C3FF2649}" dt="2024-02-05T05:41:25.871" v="2157" actId="1076"/>
          <ac:spMkLst>
            <pc:docMk/>
            <pc:sldMk cId="3570547676" sldId="384"/>
            <ac:spMk id="7" creationId="{25297C21-4596-1FA6-F832-121B6010EB33}"/>
          </ac:spMkLst>
        </pc:spChg>
        <pc:spChg chg="add mod">
          <ac:chgData name="Simeon Wong" userId="6a6fb664-499b-4396-8c93-53d6c9eb1a86" providerId="ADAL" clId="{DFF76013-670F-4D9E-80CB-7551C3FF2649}" dt="2024-02-05T05:41:25.871" v="2157" actId="1076"/>
          <ac:spMkLst>
            <pc:docMk/>
            <pc:sldMk cId="3570547676" sldId="384"/>
            <ac:spMk id="8" creationId="{F17AEDE1-17C7-38AB-9B5C-229BFB6E716A}"/>
          </ac:spMkLst>
        </pc:spChg>
        <pc:spChg chg="add mod">
          <ac:chgData name="Simeon Wong" userId="6a6fb664-499b-4396-8c93-53d6c9eb1a86" providerId="ADAL" clId="{DFF76013-670F-4D9E-80CB-7551C3FF2649}" dt="2024-02-05T05:41:25.871" v="2157" actId="1076"/>
          <ac:spMkLst>
            <pc:docMk/>
            <pc:sldMk cId="3570547676" sldId="384"/>
            <ac:spMk id="9" creationId="{C2B19226-EE89-D97E-215C-F48A3FF2AE1C}"/>
          </ac:spMkLst>
        </pc:spChg>
        <pc:spChg chg="add mod">
          <ac:chgData name="Simeon Wong" userId="6a6fb664-499b-4396-8c93-53d6c9eb1a86" providerId="ADAL" clId="{DFF76013-670F-4D9E-80CB-7551C3FF2649}" dt="2024-02-05T05:41:25.871" v="2157" actId="1076"/>
          <ac:spMkLst>
            <pc:docMk/>
            <pc:sldMk cId="3570547676" sldId="384"/>
            <ac:spMk id="12" creationId="{F9851BE6-9F97-7478-989C-24020E23D6A8}"/>
          </ac:spMkLst>
        </pc:spChg>
        <pc:spChg chg="add mod">
          <ac:chgData name="Simeon Wong" userId="6a6fb664-499b-4396-8c93-53d6c9eb1a86" providerId="ADAL" clId="{DFF76013-670F-4D9E-80CB-7551C3FF2649}" dt="2024-02-05T05:41:25.871" v="2157" actId="1076"/>
          <ac:spMkLst>
            <pc:docMk/>
            <pc:sldMk cId="3570547676" sldId="384"/>
            <ac:spMk id="13" creationId="{DFFD3F8A-3E72-C1EE-28D1-BA0736EC6208}"/>
          </ac:spMkLst>
        </pc:spChg>
        <pc:spChg chg="add mod">
          <ac:chgData name="Simeon Wong" userId="6a6fb664-499b-4396-8c93-53d6c9eb1a86" providerId="ADAL" clId="{DFF76013-670F-4D9E-80CB-7551C3FF2649}" dt="2024-02-05T05:41:25.871" v="2157" actId="1076"/>
          <ac:spMkLst>
            <pc:docMk/>
            <pc:sldMk cId="3570547676" sldId="384"/>
            <ac:spMk id="15" creationId="{4FF3556A-F53E-05F9-6380-51CB114ED728}"/>
          </ac:spMkLst>
        </pc:spChg>
        <pc:spChg chg="add mod">
          <ac:chgData name="Simeon Wong" userId="6a6fb664-499b-4396-8c93-53d6c9eb1a86" providerId="ADAL" clId="{DFF76013-670F-4D9E-80CB-7551C3FF2649}" dt="2024-02-05T05:41:25.871" v="2157" actId="1076"/>
          <ac:spMkLst>
            <pc:docMk/>
            <pc:sldMk cId="3570547676" sldId="384"/>
            <ac:spMk id="18" creationId="{CDD4E94F-7BDF-B610-5169-9FDE5F9627C6}"/>
          </ac:spMkLst>
        </pc:spChg>
        <pc:spChg chg="add mod">
          <ac:chgData name="Simeon Wong" userId="6a6fb664-499b-4396-8c93-53d6c9eb1a86" providerId="ADAL" clId="{DFF76013-670F-4D9E-80CB-7551C3FF2649}" dt="2024-02-05T05:41:25.871" v="2157" actId="1076"/>
          <ac:spMkLst>
            <pc:docMk/>
            <pc:sldMk cId="3570547676" sldId="384"/>
            <ac:spMk id="19" creationId="{592B2003-EE84-212E-7C1E-C8C1412E78B4}"/>
          </ac:spMkLst>
        </pc:spChg>
        <pc:spChg chg="add mod">
          <ac:chgData name="Simeon Wong" userId="6a6fb664-499b-4396-8c93-53d6c9eb1a86" providerId="ADAL" clId="{DFF76013-670F-4D9E-80CB-7551C3FF2649}" dt="2024-02-05T05:41:25.871" v="2157" actId="1076"/>
          <ac:spMkLst>
            <pc:docMk/>
            <pc:sldMk cId="3570547676" sldId="384"/>
            <ac:spMk id="20" creationId="{06155B7F-12AC-2670-E768-090B27C161FA}"/>
          </ac:spMkLst>
        </pc:spChg>
        <pc:spChg chg="add del mod">
          <ac:chgData name="Simeon Wong" userId="6a6fb664-499b-4396-8c93-53d6c9eb1a86" providerId="ADAL" clId="{DFF76013-670F-4D9E-80CB-7551C3FF2649}" dt="2024-02-05T05:41:07.896" v="2152" actId="478"/>
          <ac:spMkLst>
            <pc:docMk/>
            <pc:sldMk cId="3570547676" sldId="384"/>
            <ac:spMk id="22" creationId="{509C70FE-5998-B9D3-0678-CEA23A6BD571}"/>
          </ac:spMkLst>
        </pc:spChg>
        <pc:cxnChg chg="add mod">
          <ac:chgData name="Simeon Wong" userId="6a6fb664-499b-4396-8c93-53d6c9eb1a86" providerId="ADAL" clId="{DFF76013-670F-4D9E-80CB-7551C3FF2649}" dt="2024-02-05T05:41:25.871" v="2157" actId="1076"/>
          <ac:cxnSpMkLst>
            <pc:docMk/>
            <pc:sldMk cId="3570547676" sldId="384"/>
            <ac:cxnSpMk id="10" creationId="{B4DBD910-9C95-6896-6115-7EACE3BBF447}"/>
          </ac:cxnSpMkLst>
        </pc:cxnChg>
        <pc:cxnChg chg="add mod">
          <ac:chgData name="Simeon Wong" userId="6a6fb664-499b-4396-8c93-53d6c9eb1a86" providerId="ADAL" clId="{DFF76013-670F-4D9E-80CB-7551C3FF2649}" dt="2024-02-05T05:41:25.871" v="2157" actId="1076"/>
          <ac:cxnSpMkLst>
            <pc:docMk/>
            <pc:sldMk cId="3570547676" sldId="384"/>
            <ac:cxnSpMk id="11" creationId="{EBC48F7B-78AF-12A1-CB0F-626E40C9D0A3}"/>
          </ac:cxnSpMkLst>
        </pc:cxnChg>
        <pc:cxnChg chg="add mod">
          <ac:chgData name="Simeon Wong" userId="6a6fb664-499b-4396-8c93-53d6c9eb1a86" providerId="ADAL" clId="{DFF76013-670F-4D9E-80CB-7551C3FF2649}" dt="2024-02-05T05:41:25.871" v="2157" actId="1076"/>
          <ac:cxnSpMkLst>
            <pc:docMk/>
            <pc:sldMk cId="3570547676" sldId="384"/>
            <ac:cxnSpMk id="14" creationId="{41A60BF1-CEBF-CD45-0176-731201E30AD5}"/>
          </ac:cxnSpMkLst>
        </pc:cxnChg>
        <pc:cxnChg chg="add mod">
          <ac:chgData name="Simeon Wong" userId="6a6fb664-499b-4396-8c93-53d6c9eb1a86" providerId="ADAL" clId="{DFF76013-670F-4D9E-80CB-7551C3FF2649}" dt="2024-02-05T05:41:25.871" v="2157" actId="1076"/>
          <ac:cxnSpMkLst>
            <pc:docMk/>
            <pc:sldMk cId="3570547676" sldId="384"/>
            <ac:cxnSpMk id="16" creationId="{8890979D-2F56-F172-543D-6CEE75864AC6}"/>
          </ac:cxnSpMkLst>
        </pc:cxnChg>
        <pc:cxnChg chg="add mod">
          <ac:chgData name="Simeon Wong" userId="6a6fb664-499b-4396-8c93-53d6c9eb1a86" providerId="ADAL" clId="{DFF76013-670F-4D9E-80CB-7551C3FF2649}" dt="2024-02-05T05:41:25.871" v="2157" actId="1076"/>
          <ac:cxnSpMkLst>
            <pc:docMk/>
            <pc:sldMk cId="3570547676" sldId="384"/>
            <ac:cxnSpMk id="17" creationId="{C01374D5-FA30-8CBB-0CCC-1C21375A41BC}"/>
          </ac:cxnSpMkLst>
        </pc:cxnChg>
        <pc:cxnChg chg="add mod">
          <ac:chgData name="Simeon Wong" userId="6a6fb664-499b-4396-8c93-53d6c9eb1a86" providerId="ADAL" clId="{DFF76013-670F-4D9E-80CB-7551C3FF2649}" dt="2024-02-05T05:41:25.871" v="2157" actId="1076"/>
          <ac:cxnSpMkLst>
            <pc:docMk/>
            <pc:sldMk cId="3570547676" sldId="384"/>
            <ac:cxnSpMk id="21" creationId="{A0F6632B-3260-F89D-605C-4DB40C3F326D}"/>
          </ac:cxnSpMkLst>
        </pc:cxnChg>
        <pc:cxnChg chg="add del mod">
          <ac:chgData name="Simeon Wong" userId="6a6fb664-499b-4396-8c93-53d6c9eb1a86" providerId="ADAL" clId="{DFF76013-670F-4D9E-80CB-7551C3FF2649}" dt="2024-02-05T05:41:07.896" v="2152" actId="478"/>
          <ac:cxnSpMkLst>
            <pc:docMk/>
            <pc:sldMk cId="3570547676" sldId="384"/>
            <ac:cxnSpMk id="23" creationId="{47330BFE-FB9E-DBF0-C6F0-BC54314D0ABE}"/>
          </ac:cxnSpMkLst>
        </pc:cxnChg>
        <pc:cxnChg chg="add del mod">
          <ac:chgData name="Simeon Wong" userId="6a6fb664-499b-4396-8c93-53d6c9eb1a86" providerId="ADAL" clId="{DFF76013-670F-4D9E-80CB-7551C3FF2649}" dt="2024-02-05T05:41:08.808" v="2153" actId="478"/>
          <ac:cxnSpMkLst>
            <pc:docMk/>
            <pc:sldMk cId="3570547676" sldId="384"/>
            <ac:cxnSpMk id="24" creationId="{80AFACD1-D79D-41C6-2256-B6E13402E83D}"/>
          </ac:cxnSpMkLst>
        </pc:cxnChg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1659870266" sldId="385"/>
        </pc:sldMkLst>
      </pc:sldChg>
      <pc:sldChg chg="addSp modSp add mod modAnim modNotesTx">
        <pc:chgData name="Simeon Wong" userId="6a6fb664-499b-4396-8c93-53d6c9eb1a86" providerId="ADAL" clId="{DFF76013-670F-4D9E-80CB-7551C3FF2649}" dt="2024-02-05T05:42:29.723" v="2287" actId="20577"/>
        <pc:sldMkLst>
          <pc:docMk/>
          <pc:sldMk cId="3656439737" sldId="385"/>
        </pc:sldMkLst>
        <pc:spChg chg="mod">
          <ac:chgData name="Simeon Wong" userId="6a6fb664-499b-4396-8c93-53d6c9eb1a86" providerId="ADAL" clId="{DFF76013-670F-4D9E-80CB-7551C3FF2649}" dt="2024-02-05T05:42:27.708" v="2286" actId="20577"/>
          <ac:spMkLst>
            <pc:docMk/>
            <pc:sldMk cId="3656439737" sldId="385"/>
            <ac:spMk id="3" creationId="{17BD2809-E8C9-09D9-21E9-E2A638562557}"/>
          </ac:spMkLst>
        </pc:spChg>
        <pc:spChg chg="add mod">
          <ac:chgData name="Simeon Wong" userId="6a6fb664-499b-4396-8c93-53d6c9eb1a86" providerId="ADAL" clId="{DFF76013-670F-4D9E-80CB-7551C3FF2649}" dt="2024-02-05T05:42:04.538" v="2216" actId="1076"/>
          <ac:spMkLst>
            <pc:docMk/>
            <pc:sldMk cId="3656439737" sldId="385"/>
            <ac:spMk id="22" creationId="{D410BF16-618D-7A9C-D568-431C0A8BCB27}"/>
          </ac:spMkLst>
        </pc:spChg>
        <pc:cxnChg chg="add mod">
          <ac:chgData name="Simeon Wong" userId="6a6fb664-499b-4396-8c93-53d6c9eb1a86" providerId="ADAL" clId="{DFF76013-670F-4D9E-80CB-7551C3FF2649}" dt="2024-02-05T05:42:04.538" v="2216" actId="1076"/>
          <ac:cxnSpMkLst>
            <pc:docMk/>
            <pc:sldMk cId="3656439737" sldId="385"/>
            <ac:cxnSpMk id="23" creationId="{B2598012-A6A4-C159-EAD2-6C65E6ED1E13}"/>
          </ac:cxnSpMkLst>
        </pc:cxnChg>
        <pc:cxnChg chg="add mod">
          <ac:chgData name="Simeon Wong" userId="6a6fb664-499b-4396-8c93-53d6c9eb1a86" providerId="ADAL" clId="{DFF76013-670F-4D9E-80CB-7551C3FF2649}" dt="2024-02-05T05:42:04.538" v="2216" actId="1076"/>
          <ac:cxnSpMkLst>
            <pc:docMk/>
            <pc:sldMk cId="3656439737" sldId="385"/>
            <ac:cxnSpMk id="24" creationId="{6213FD5D-41D8-E10D-7728-B15176BEEE1C}"/>
          </ac:cxnSpMkLst>
        </pc:cxnChg>
      </pc:sldChg>
      <pc:sldChg chg="modSp new mod">
        <pc:chgData name="Simeon Wong" userId="6a6fb664-499b-4396-8c93-53d6c9eb1a86" providerId="ADAL" clId="{DFF76013-670F-4D9E-80CB-7551C3FF2649}" dt="2024-02-06T01:56:57.140" v="2889"/>
        <pc:sldMkLst>
          <pc:docMk/>
          <pc:sldMk cId="1518127608" sldId="386"/>
        </pc:sldMkLst>
        <pc:spChg chg="mod">
          <ac:chgData name="Simeon Wong" userId="6a6fb664-499b-4396-8c93-53d6c9eb1a86" providerId="ADAL" clId="{DFF76013-670F-4D9E-80CB-7551C3FF2649}" dt="2024-02-05T05:43:14.172" v="2330" actId="20577"/>
          <ac:spMkLst>
            <pc:docMk/>
            <pc:sldMk cId="1518127608" sldId="386"/>
            <ac:spMk id="2" creationId="{9684A8B1-5F18-EB99-22FB-5307F1543099}"/>
          </ac:spMkLst>
        </pc:spChg>
        <pc:spChg chg="mod">
          <ac:chgData name="Simeon Wong" userId="6a6fb664-499b-4396-8c93-53d6c9eb1a86" providerId="ADAL" clId="{DFF76013-670F-4D9E-80CB-7551C3FF2649}" dt="2024-02-06T01:56:04.338" v="2867" actId="5793"/>
          <ac:spMkLst>
            <pc:docMk/>
            <pc:sldMk cId="1518127608" sldId="386"/>
            <ac:spMk id="3" creationId="{47F8F316-16D1-51F1-9166-94B73CD914D8}"/>
          </ac:spMkLst>
        </pc:spChg>
        <pc:spChg chg="mod">
          <ac:chgData name="Simeon Wong" userId="6a6fb664-499b-4396-8c93-53d6c9eb1a86" providerId="ADAL" clId="{DFF76013-670F-4D9E-80CB-7551C3FF2649}" dt="2024-02-06T01:56:57.140" v="2889"/>
          <ac:spMkLst>
            <pc:docMk/>
            <pc:sldMk cId="1518127608" sldId="386"/>
            <ac:spMk id="5" creationId="{632ABFA3-400D-A163-781A-3AC19CCBDAC7}"/>
          </ac:spMkLst>
        </pc:spChg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2663414462" sldId="386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2335291741" sldId="387"/>
        </pc:sldMkLst>
      </pc:sldChg>
      <pc:sldChg chg="modSp new mod">
        <pc:chgData name="Simeon Wong" userId="6a6fb664-499b-4396-8c93-53d6c9eb1a86" providerId="ADAL" clId="{DFF76013-670F-4D9E-80CB-7551C3FF2649}" dt="2024-02-06T03:13:23.153" v="4815" actId="20577"/>
        <pc:sldMkLst>
          <pc:docMk/>
          <pc:sldMk cId="3261243743" sldId="387"/>
        </pc:sldMkLst>
        <pc:spChg chg="mod">
          <ac:chgData name="Simeon Wong" userId="6a6fb664-499b-4396-8c93-53d6c9eb1a86" providerId="ADAL" clId="{DFF76013-670F-4D9E-80CB-7551C3FF2649}" dt="2024-02-05T05:43:48.122" v="2365" actId="20577"/>
          <ac:spMkLst>
            <pc:docMk/>
            <pc:sldMk cId="3261243743" sldId="387"/>
            <ac:spMk id="2" creationId="{67548B3A-42D6-F497-CC5C-BF9470FA3EE8}"/>
          </ac:spMkLst>
        </pc:spChg>
        <pc:spChg chg="mod">
          <ac:chgData name="Simeon Wong" userId="6a6fb664-499b-4396-8c93-53d6c9eb1a86" providerId="ADAL" clId="{DFF76013-670F-4D9E-80CB-7551C3FF2649}" dt="2024-02-06T03:13:23.153" v="4815" actId="20577"/>
          <ac:spMkLst>
            <pc:docMk/>
            <pc:sldMk cId="3261243743" sldId="387"/>
            <ac:spMk id="3" creationId="{C76E5F11-3F44-68C3-5CF1-3E25777F9A75}"/>
          </ac:spMkLst>
        </pc:spChg>
        <pc:spChg chg="mod">
          <ac:chgData name="Simeon Wong" userId="6a6fb664-499b-4396-8c93-53d6c9eb1a86" providerId="ADAL" clId="{DFF76013-670F-4D9E-80CB-7551C3FF2649}" dt="2024-02-06T03:11:40.285" v="4287" actId="20577"/>
          <ac:spMkLst>
            <pc:docMk/>
            <pc:sldMk cId="3261243743" sldId="387"/>
            <ac:spMk id="5" creationId="{6BC50516-4560-C0EA-1D18-9DF8DAEA16B5}"/>
          </ac:spMkLst>
        </pc:spChg>
      </pc:sldChg>
      <pc:sldChg chg="modSp add mod">
        <pc:chgData name="Simeon Wong" userId="6a6fb664-499b-4396-8c93-53d6c9eb1a86" providerId="ADAL" clId="{DFF76013-670F-4D9E-80CB-7551C3FF2649}" dt="2024-02-06T04:23:28.134" v="6571" actId="404"/>
        <pc:sldMkLst>
          <pc:docMk/>
          <pc:sldMk cId="2335291741" sldId="388"/>
        </pc:sldMkLst>
        <pc:spChg chg="mod">
          <ac:chgData name="Simeon Wong" userId="6a6fb664-499b-4396-8c93-53d6c9eb1a86" providerId="ADAL" clId="{DFF76013-670F-4D9E-80CB-7551C3FF2649}" dt="2024-02-06T04:23:28.134" v="6571" actId="404"/>
          <ac:spMkLst>
            <pc:docMk/>
            <pc:sldMk cId="2335291741" sldId="388"/>
            <ac:spMk id="6" creationId="{9C254AEF-0E85-5559-960B-E4474413E877}"/>
          </ac:spMkLst>
        </pc:spChg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2378633356" sldId="388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396368331" sldId="389"/>
        </pc:sldMkLst>
      </pc:sldChg>
      <pc:sldChg chg="add">
        <pc:chgData name="Simeon Wong" userId="6a6fb664-499b-4396-8c93-53d6c9eb1a86" providerId="ADAL" clId="{DFF76013-670F-4D9E-80CB-7551C3FF2649}" dt="2024-02-05T05:43:50.518" v="2366"/>
        <pc:sldMkLst>
          <pc:docMk/>
          <pc:sldMk cId="2366335171" sldId="389"/>
        </pc:sldMkLst>
      </pc:sldChg>
      <pc:sldChg chg="add del">
        <pc:chgData name="Simeon Wong" userId="6a6fb664-499b-4396-8c93-53d6c9eb1a86" providerId="ADAL" clId="{DFF76013-670F-4D9E-80CB-7551C3FF2649}" dt="2024-02-06T04:23:44.535" v="6577" actId="47"/>
        <pc:sldMkLst>
          <pc:docMk/>
          <pc:sldMk cId="422453116" sldId="390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1655861619" sldId="390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963903886" sldId="391"/>
        </pc:sldMkLst>
      </pc:sldChg>
      <pc:sldChg chg="addSp delSp modSp new mod modClrScheme chgLayout">
        <pc:chgData name="Simeon Wong" userId="6a6fb664-499b-4396-8c93-53d6c9eb1a86" providerId="ADAL" clId="{DFF76013-670F-4D9E-80CB-7551C3FF2649}" dt="2024-02-06T03:11:20.377" v="4258"/>
        <pc:sldMkLst>
          <pc:docMk/>
          <pc:sldMk cId="2398971358" sldId="391"/>
        </pc:sldMkLst>
        <pc:spChg chg="del">
          <ac:chgData name="Simeon Wong" userId="6a6fb664-499b-4396-8c93-53d6c9eb1a86" providerId="ADAL" clId="{DFF76013-670F-4D9E-80CB-7551C3FF2649}" dt="2024-02-05T05:44:13.644" v="2369" actId="700"/>
          <ac:spMkLst>
            <pc:docMk/>
            <pc:sldMk cId="2398971358" sldId="391"/>
            <ac:spMk id="2" creationId="{F02E673B-2B7D-734B-E53B-36EA656FA034}"/>
          </ac:spMkLst>
        </pc:spChg>
        <pc:spChg chg="add del mod">
          <ac:chgData name="Simeon Wong" userId="6a6fb664-499b-4396-8c93-53d6c9eb1a86" providerId="ADAL" clId="{DFF76013-670F-4D9E-80CB-7551C3FF2649}" dt="2024-02-06T02:56:54.977" v="3278" actId="478"/>
          <ac:spMkLst>
            <pc:docMk/>
            <pc:sldMk cId="2398971358" sldId="391"/>
            <ac:spMk id="3" creationId="{EE590E4A-5BAE-633F-0424-88DCBA03390B}"/>
          </ac:spMkLst>
        </pc:spChg>
        <pc:spChg chg="del">
          <ac:chgData name="Simeon Wong" userId="6a6fb664-499b-4396-8c93-53d6c9eb1a86" providerId="ADAL" clId="{DFF76013-670F-4D9E-80CB-7551C3FF2649}" dt="2024-02-05T05:44:13.644" v="2369" actId="700"/>
          <ac:spMkLst>
            <pc:docMk/>
            <pc:sldMk cId="2398971358" sldId="391"/>
            <ac:spMk id="3" creationId="{F0AA745E-2D1A-5ACA-AD9D-911B72FB15FC}"/>
          </ac:spMkLst>
        </pc:spChg>
        <pc:spChg chg="mod ord">
          <ac:chgData name="Simeon Wong" userId="6a6fb664-499b-4396-8c93-53d6c9eb1a86" providerId="ADAL" clId="{DFF76013-670F-4D9E-80CB-7551C3FF2649}" dt="2024-02-06T03:04:18.351" v="3409" actId="6264"/>
          <ac:spMkLst>
            <pc:docMk/>
            <pc:sldMk cId="2398971358" sldId="391"/>
            <ac:spMk id="4" creationId="{25850F0C-65B2-D55F-8983-27AF06DB4FCC}"/>
          </ac:spMkLst>
        </pc:spChg>
        <pc:spChg chg="add del mod ord">
          <ac:chgData name="Simeon Wong" userId="6a6fb664-499b-4396-8c93-53d6c9eb1a86" providerId="ADAL" clId="{DFF76013-670F-4D9E-80CB-7551C3FF2649}" dt="2024-02-05T05:44:15.999" v="2370" actId="700"/>
          <ac:spMkLst>
            <pc:docMk/>
            <pc:sldMk cId="2398971358" sldId="391"/>
            <ac:spMk id="5" creationId="{C1C76368-F397-71FC-9D41-7B0A617222CD}"/>
          </ac:spMkLst>
        </pc:spChg>
        <pc:spChg chg="add mod">
          <ac:chgData name="Simeon Wong" userId="6a6fb664-499b-4396-8c93-53d6c9eb1a86" providerId="ADAL" clId="{DFF76013-670F-4D9E-80CB-7551C3FF2649}" dt="2024-02-06T03:04:16.155" v="3408" actId="1076"/>
          <ac:spMkLst>
            <pc:docMk/>
            <pc:sldMk cId="2398971358" sldId="391"/>
            <ac:spMk id="5" creationId="{D9C04321-1BDD-8550-6D2D-878FFE996AF2}"/>
          </ac:spMkLst>
        </pc:spChg>
        <pc:spChg chg="add del mod ord">
          <ac:chgData name="Simeon Wong" userId="6a6fb664-499b-4396-8c93-53d6c9eb1a86" providerId="ADAL" clId="{DFF76013-670F-4D9E-80CB-7551C3FF2649}" dt="2024-02-05T05:44:15.999" v="2370" actId="700"/>
          <ac:spMkLst>
            <pc:docMk/>
            <pc:sldMk cId="2398971358" sldId="391"/>
            <ac:spMk id="6" creationId="{362F8311-2429-F30F-0379-10BC2F528033}"/>
          </ac:spMkLst>
        </pc:spChg>
        <pc:spChg chg="add mod">
          <ac:chgData name="Simeon Wong" userId="6a6fb664-499b-4396-8c93-53d6c9eb1a86" providerId="ADAL" clId="{DFF76013-670F-4D9E-80CB-7551C3FF2649}" dt="2024-02-06T03:04:16.155" v="3408" actId="1076"/>
          <ac:spMkLst>
            <pc:docMk/>
            <pc:sldMk cId="2398971358" sldId="391"/>
            <ac:spMk id="6" creationId="{DF88715F-35FC-A97B-ACAF-8343F74A8F9B}"/>
          </ac:spMkLst>
        </pc:spChg>
        <pc:spChg chg="add mod">
          <ac:chgData name="Simeon Wong" userId="6a6fb664-499b-4396-8c93-53d6c9eb1a86" providerId="ADAL" clId="{DFF76013-670F-4D9E-80CB-7551C3FF2649}" dt="2024-02-06T03:08:29.816" v="4230" actId="20577"/>
          <ac:spMkLst>
            <pc:docMk/>
            <pc:sldMk cId="2398971358" sldId="391"/>
            <ac:spMk id="7" creationId="{0FB880E6-E1BF-B786-2B25-57392CD5C9A1}"/>
          </ac:spMkLst>
        </pc:spChg>
        <pc:spChg chg="add del mod ord">
          <ac:chgData name="Simeon Wong" userId="6a6fb664-499b-4396-8c93-53d6c9eb1a86" providerId="ADAL" clId="{DFF76013-670F-4D9E-80CB-7551C3FF2649}" dt="2024-02-05T05:44:19.825" v="2371" actId="700"/>
          <ac:spMkLst>
            <pc:docMk/>
            <pc:sldMk cId="2398971358" sldId="391"/>
            <ac:spMk id="7" creationId="{AA62AA4D-65F8-43CB-3AAF-0114AC74A9D7}"/>
          </ac:spMkLst>
        </pc:spChg>
        <pc:spChg chg="add del mod ord">
          <ac:chgData name="Simeon Wong" userId="6a6fb664-499b-4396-8c93-53d6c9eb1a86" providerId="ADAL" clId="{DFF76013-670F-4D9E-80CB-7551C3FF2649}" dt="2024-02-05T05:44:19.825" v="2371" actId="700"/>
          <ac:spMkLst>
            <pc:docMk/>
            <pc:sldMk cId="2398971358" sldId="391"/>
            <ac:spMk id="8" creationId="{075F43BA-468B-C487-DA7B-A94BB3B12213}"/>
          </ac:spMkLst>
        </pc:spChg>
        <pc:spChg chg="add mod">
          <ac:chgData name="Simeon Wong" userId="6a6fb664-499b-4396-8c93-53d6c9eb1a86" providerId="ADAL" clId="{DFF76013-670F-4D9E-80CB-7551C3FF2649}" dt="2024-02-06T03:04:16.155" v="3408" actId="1076"/>
          <ac:spMkLst>
            <pc:docMk/>
            <pc:sldMk cId="2398971358" sldId="391"/>
            <ac:spMk id="8" creationId="{D6E5D83F-D1B1-412F-5605-00F6AD3225A4}"/>
          </ac:spMkLst>
        </pc:spChg>
        <pc:spChg chg="add mod ord">
          <ac:chgData name="Simeon Wong" userId="6a6fb664-499b-4396-8c93-53d6c9eb1a86" providerId="ADAL" clId="{DFF76013-670F-4D9E-80CB-7551C3FF2649}" dt="2024-02-06T03:04:18.351" v="3409" actId="6264"/>
          <ac:spMkLst>
            <pc:docMk/>
            <pc:sldMk cId="2398971358" sldId="391"/>
            <ac:spMk id="9" creationId="{33C264B6-3C03-2BB4-703A-E56EF34A07FA}"/>
          </ac:spMkLst>
        </pc:spChg>
        <pc:spChg chg="add del mod ord">
          <ac:chgData name="Simeon Wong" userId="6a6fb664-499b-4396-8c93-53d6c9eb1a86" providerId="ADAL" clId="{DFF76013-670F-4D9E-80CB-7551C3FF2649}" dt="2024-02-06T02:56:52.661" v="3277" actId="478"/>
          <ac:spMkLst>
            <pc:docMk/>
            <pc:sldMk cId="2398971358" sldId="391"/>
            <ac:spMk id="10" creationId="{248F40B0-10EB-B85B-1A1D-36D7AB251D5A}"/>
          </ac:spMkLst>
        </pc:spChg>
        <pc:spChg chg="add mod ord">
          <ac:chgData name="Simeon Wong" userId="6a6fb664-499b-4396-8c93-53d6c9eb1a86" providerId="ADAL" clId="{DFF76013-670F-4D9E-80CB-7551C3FF2649}" dt="2024-02-06T03:11:20.377" v="4258"/>
          <ac:spMkLst>
            <pc:docMk/>
            <pc:sldMk cId="2398971358" sldId="391"/>
            <ac:spMk id="11" creationId="{FED05745-E0C3-EED1-6493-2893707CA05F}"/>
          </ac:spMkLst>
        </pc:spChg>
        <pc:spChg chg="add del mod">
          <ac:chgData name="Simeon Wong" userId="6a6fb664-499b-4396-8c93-53d6c9eb1a86" providerId="ADAL" clId="{DFF76013-670F-4D9E-80CB-7551C3FF2649}" dt="2024-02-06T02:57:56.323" v="3339" actId="478"/>
          <ac:spMkLst>
            <pc:docMk/>
            <pc:sldMk cId="2398971358" sldId="391"/>
            <ac:spMk id="12" creationId="{25001C52-2BA2-8091-7D99-567678270F22}"/>
          </ac:spMkLst>
        </pc:spChg>
        <pc:spChg chg="add mod">
          <ac:chgData name="Simeon Wong" userId="6a6fb664-499b-4396-8c93-53d6c9eb1a86" providerId="ADAL" clId="{DFF76013-670F-4D9E-80CB-7551C3FF2649}" dt="2024-02-06T03:04:16.155" v="3408" actId="1076"/>
          <ac:spMkLst>
            <pc:docMk/>
            <pc:sldMk cId="2398971358" sldId="391"/>
            <ac:spMk id="13" creationId="{4A417A24-3B60-FFBA-D88F-BC145C8D834F}"/>
          </ac:spMkLst>
        </pc:spChg>
        <pc:spChg chg="add mod">
          <ac:chgData name="Simeon Wong" userId="6a6fb664-499b-4396-8c93-53d6c9eb1a86" providerId="ADAL" clId="{DFF76013-670F-4D9E-80CB-7551C3FF2649}" dt="2024-02-06T03:04:16.155" v="3408" actId="1076"/>
          <ac:spMkLst>
            <pc:docMk/>
            <pc:sldMk cId="2398971358" sldId="391"/>
            <ac:spMk id="14" creationId="{CC544CF7-D742-0EB2-60DE-9433E0446F38}"/>
          </ac:spMkLst>
        </pc:spChg>
        <pc:spChg chg="add mod">
          <ac:chgData name="Simeon Wong" userId="6a6fb664-499b-4396-8c93-53d6c9eb1a86" providerId="ADAL" clId="{DFF76013-670F-4D9E-80CB-7551C3FF2649}" dt="2024-02-06T03:04:16.155" v="3408" actId="1076"/>
          <ac:spMkLst>
            <pc:docMk/>
            <pc:sldMk cId="2398971358" sldId="391"/>
            <ac:spMk id="20" creationId="{F0226288-73AC-63FB-EF68-A381AF815CFA}"/>
          </ac:spMkLst>
        </pc:spChg>
        <pc:spChg chg="add mod">
          <ac:chgData name="Simeon Wong" userId="6a6fb664-499b-4396-8c93-53d6c9eb1a86" providerId="ADAL" clId="{DFF76013-670F-4D9E-80CB-7551C3FF2649}" dt="2024-02-06T03:04:16.155" v="3408" actId="1076"/>
          <ac:spMkLst>
            <pc:docMk/>
            <pc:sldMk cId="2398971358" sldId="391"/>
            <ac:spMk id="29" creationId="{96ECBD1F-F395-F686-8BCA-628BBA3FF65E}"/>
          </ac:spMkLst>
        </pc:spChg>
        <pc:spChg chg="add mod">
          <ac:chgData name="Simeon Wong" userId="6a6fb664-499b-4396-8c93-53d6c9eb1a86" providerId="ADAL" clId="{DFF76013-670F-4D9E-80CB-7551C3FF2649}" dt="2024-02-06T03:04:16.155" v="3408" actId="1076"/>
          <ac:spMkLst>
            <pc:docMk/>
            <pc:sldMk cId="2398971358" sldId="391"/>
            <ac:spMk id="33" creationId="{83526ED9-D60B-B284-34D0-DDB6EB8AAB14}"/>
          </ac:spMkLst>
        </pc:spChg>
        <pc:spChg chg="add mod">
          <ac:chgData name="Simeon Wong" userId="6a6fb664-499b-4396-8c93-53d6c9eb1a86" providerId="ADAL" clId="{DFF76013-670F-4D9E-80CB-7551C3FF2649}" dt="2024-02-06T03:04:16.155" v="3408" actId="1076"/>
          <ac:spMkLst>
            <pc:docMk/>
            <pc:sldMk cId="2398971358" sldId="391"/>
            <ac:spMk id="34" creationId="{A2354D3C-6045-AF09-B8D2-E39613B1ADAD}"/>
          </ac:spMkLst>
        </pc:spChg>
        <pc:spChg chg="add mod">
          <ac:chgData name="Simeon Wong" userId="6a6fb664-499b-4396-8c93-53d6c9eb1a86" providerId="ADAL" clId="{DFF76013-670F-4D9E-80CB-7551C3FF2649}" dt="2024-02-06T03:04:16.155" v="3408" actId="1076"/>
          <ac:spMkLst>
            <pc:docMk/>
            <pc:sldMk cId="2398971358" sldId="391"/>
            <ac:spMk id="40" creationId="{32B2C454-B8D1-FE07-FCB9-08FE4D2C402A}"/>
          </ac:spMkLst>
        </pc:spChg>
        <pc:spChg chg="add mod">
          <ac:chgData name="Simeon Wong" userId="6a6fb664-499b-4396-8c93-53d6c9eb1a86" providerId="ADAL" clId="{DFF76013-670F-4D9E-80CB-7551C3FF2649}" dt="2024-02-06T03:04:16.155" v="3408" actId="1076"/>
          <ac:spMkLst>
            <pc:docMk/>
            <pc:sldMk cId="2398971358" sldId="391"/>
            <ac:spMk id="41" creationId="{29997FFE-9155-28E6-74D9-DE7DE8015784}"/>
          </ac:spMkLst>
        </pc:spChg>
        <pc:spChg chg="add mod">
          <ac:chgData name="Simeon Wong" userId="6a6fb664-499b-4396-8c93-53d6c9eb1a86" providerId="ADAL" clId="{DFF76013-670F-4D9E-80CB-7551C3FF2649}" dt="2024-02-06T03:04:16.155" v="3408" actId="1076"/>
          <ac:spMkLst>
            <pc:docMk/>
            <pc:sldMk cId="2398971358" sldId="391"/>
            <ac:spMk id="48" creationId="{E761013C-EC4F-F153-674A-19D116081702}"/>
          </ac:spMkLst>
        </pc:spChg>
        <pc:spChg chg="add mod">
          <ac:chgData name="Simeon Wong" userId="6a6fb664-499b-4396-8c93-53d6c9eb1a86" providerId="ADAL" clId="{DFF76013-670F-4D9E-80CB-7551C3FF2649}" dt="2024-02-06T03:04:16.155" v="3408" actId="1076"/>
          <ac:spMkLst>
            <pc:docMk/>
            <pc:sldMk cId="2398971358" sldId="391"/>
            <ac:spMk id="51" creationId="{C5D1750C-A91C-2E09-9FF6-50D1B2FF365E}"/>
          </ac:spMkLst>
        </pc:spChg>
        <pc:spChg chg="add mod">
          <ac:chgData name="Simeon Wong" userId="6a6fb664-499b-4396-8c93-53d6c9eb1a86" providerId="ADAL" clId="{DFF76013-670F-4D9E-80CB-7551C3FF2649}" dt="2024-02-06T03:04:16.155" v="3408" actId="1076"/>
          <ac:spMkLst>
            <pc:docMk/>
            <pc:sldMk cId="2398971358" sldId="391"/>
            <ac:spMk id="52" creationId="{B8C149BE-8B7D-2B16-EBF9-BEA580BDFFBB}"/>
          </ac:spMkLst>
        </pc:spChg>
        <pc:spChg chg="add mod">
          <ac:chgData name="Simeon Wong" userId="6a6fb664-499b-4396-8c93-53d6c9eb1a86" providerId="ADAL" clId="{DFF76013-670F-4D9E-80CB-7551C3FF2649}" dt="2024-02-06T03:04:16.155" v="3408" actId="1076"/>
          <ac:spMkLst>
            <pc:docMk/>
            <pc:sldMk cId="2398971358" sldId="391"/>
            <ac:spMk id="59" creationId="{7AF445EA-B02A-C729-20BD-3FB1E1E2EF19}"/>
          </ac:spMkLst>
        </pc:spChg>
        <pc:spChg chg="add del mod">
          <ac:chgData name="Simeon Wong" userId="6a6fb664-499b-4396-8c93-53d6c9eb1a86" providerId="ADAL" clId="{DFF76013-670F-4D9E-80CB-7551C3FF2649}" dt="2024-02-06T03:04:18.351" v="3409" actId="6264"/>
          <ac:spMkLst>
            <pc:docMk/>
            <pc:sldMk cId="2398971358" sldId="391"/>
            <ac:spMk id="64" creationId="{24A36BD7-BB76-828D-196B-3267F8D26998}"/>
          </ac:spMkLst>
        </pc:spChg>
        <pc:spChg chg="add del mod">
          <ac:chgData name="Simeon Wong" userId="6a6fb664-499b-4396-8c93-53d6c9eb1a86" providerId="ADAL" clId="{DFF76013-670F-4D9E-80CB-7551C3FF2649}" dt="2024-02-06T03:04:18.351" v="3409" actId="6264"/>
          <ac:spMkLst>
            <pc:docMk/>
            <pc:sldMk cId="2398971358" sldId="391"/>
            <ac:spMk id="65" creationId="{B4106BB2-F2A8-B9DD-82CB-4EEE3AA334B9}"/>
          </ac:spMkLst>
        </pc:spChg>
        <pc:spChg chg="add del mod">
          <ac:chgData name="Simeon Wong" userId="6a6fb664-499b-4396-8c93-53d6c9eb1a86" providerId="ADAL" clId="{DFF76013-670F-4D9E-80CB-7551C3FF2649}" dt="2024-02-06T03:04:18.351" v="3409" actId="6264"/>
          <ac:spMkLst>
            <pc:docMk/>
            <pc:sldMk cId="2398971358" sldId="391"/>
            <ac:spMk id="66" creationId="{6E99B831-FC17-76F1-0456-1A5F91A9410E}"/>
          </ac:spMkLst>
        </pc:spChg>
        <pc:spChg chg="add mod ord">
          <ac:chgData name="Simeon Wong" userId="6a6fb664-499b-4396-8c93-53d6c9eb1a86" providerId="ADAL" clId="{DFF76013-670F-4D9E-80CB-7551C3FF2649}" dt="2024-02-06T03:07:41.185" v="4172" actId="20577"/>
          <ac:spMkLst>
            <pc:docMk/>
            <pc:sldMk cId="2398971358" sldId="391"/>
            <ac:spMk id="67" creationId="{3E073E58-82C7-2876-05D2-E7CCFFFB183E}"/>
          </ac:spMkLst>
        </pc:spChg>
        <pc:cxnChg chg="add mod">
          <ac:chgData name="Simeon Wong" userId="6a6fb664-499b-4396-8c93-53d6c9eb1a86" providerId="ADAL" clId="{DFF76013-670F-4D9E-80CB-7551C3FF2649}" dt="2024-02-06T03:04:16.155" v="3408" actId="1076"/>
          <ac:cxnSpMkLst>
            <pc:docMk/>
            <pc:sldMk cId="2398971358" sldId="391"/>
            <ac:cxnSpMk id="16" creationId="{790CFA8A-0885-50FD-7D1F-83F9A1C117E9}"/>
          </ac:cxnSpMkLst>
        </pc:cxnChg>
        <pc:cxnChg chg="add mod">
          <ac:chgData name="Simeon Wong" userId="6a6fb664-499b-4396-8c93-53d6c9eb1a86" providerId="ADAL" clId="{DFF76013-670F-4D9E-80CB-7551C3FF2649}" dt="2024-02-06T03:04:16.155" v="3408" actId="1076"/>
          <ac:cxnSpMkLst>
            <pc:docMk/>
            <pc:sldMk cId="2398971358" sldId="391"/>
            <ac:cxnSpMk id="17" creationId="{F24633BA-188D-4B25-3033-A1C2827D5391}"/>
          </ac:cxnSpMkLst>
        </pc:cxnChg>
        <pc:cxnChg chg="add mod">
          <ac:chgData name="Simeon Wong" userId="6a6fb664-499b-4396-8c93-53d6c9eb1a86" providerId="ADAL" clId="{DFF76013-670F-4D9E-80CB-7551C3FF2649}" dt="2024-02-06T03:04:16.155" v="3408" actId="1076"/>
          <ac:cxnSpMkLst>
            <pc:docMk/>
            <pc:sldMk cId="2398971358" sldId="391"/>
            <ac:cxnSpMk id="25" creationId="{CE3B685C-C484-B0F4-EB1A-714EBEDDB839}"/>
          </ac:cxnSpMkLst>
        </pc:cxnChg>
        <pc:cxnChg chg="add mod">
          <ac:chgData name="Simeon Wong" userId="6a6fb664-499b-4396-8c93-53d6c9eb1a86" providerId="ADAL" clId="{DFF76013-670F-4D9E-80CB-7551C3FF2649}" dt="2024-02-06T03:04:16.155" v="3408" actId="1076"/>
          <ac:cxnSpMkLst>
            <pc:docMk/>
            <pc:sldMk cId="2398971358" sldId="391"/>
            <ac:cxnSpMk id="27" creationId="{E0526F6E-E28D-C6F5-C138-5698A5138455}"/>
          </ac:cxnSpMkLst>
        </pc:cxnChg>
        <pc:cxnChg chg="add mod">
          <ac:chgData name="Simeon Wong" userId="6a6fb664-499b-4396-8c93-53d6c9eb1a86" providerId="ADAL" clId="{DFF76013-670F-4D9E-80CB-7551C3FF2649}" dt="2024-02-06T03:04:16.155" v="3408" actId="1076"/>
          <ac:cxnSpMkLst>
            <pc:docMk/>
            <pc:sldMk cId="2398971358" sldId="391"/>
            <ac:cxnSpMk id="32" creationId="{E40C510A-0024-8287-4DD6-A748358FA9C7}"/>
          </ac:cxnSpMkLst>
        </pc:cxnChg>
        <pc:cxnChg chg="add mod">
          <ac:chgData name="Simeon Wong" userId="6a6fb664-499b-4396-8c93-53d6c9eb1a86" providerId="ADAL" clId="{DFF76013-670F-4D9E-80CB-7551C3FF2649}" dt="2024-02-06T03:04:16.155" v="3408" actId="1076"/>
          <ac:cxnSpMkLst>
            <pc:docMk/>
            <pc:sldMk cId="2398971358" sldId="391"/>
            <ac:cxnSpMk id="38" creationId="{D4EBFEA0-C7AB-DC89-6B5E-E4417C4B1228}"/>
          </ac:cxnSpMkLst>
        </pc:cxnChg>
        <pc:cxnChg chg="add mod">
          <ac:chgData name="Simeon Wong" userId="6a6fb664-499b-4396-8c93-53d6c9eb1a86" providerId="ADAL" clId="{DFF76013-670F-4D9E-80CB-7551C3FF2649}" dt="2024-02-06T03:04:16.155" v="3408" actId="1076"/>
          <ac:cxnSpMkLst>
            <pc:docMk/>
            <pc:sldMk cId="2398971358" sldId="391"/>
            <ac:cxnSpMk id="43" creationId="{8AA31458-0B51-6773-AA57-3746B7E3CC09}"/>
          </ac:cxnSpMkLst>
        </pc:cxnChg>
        <pc:cxnChg chg="add mod">
          <ac:chgData name="Simeon Wong" userId="6a6fb664-499b-4396-8c93-53d6c9eb1a86" providerId="ADAL" clId="{DFF76013-670F-4D9E-80CB-7551C3FF2649}" dt="2024-02-06T03:04:16.155" v="3408" actId="1076"/>
          <ac:cxnSpMkLst>
            <pc:docMk/>
            <pc:sldMk cId="2398971358" sldId="391"/>
            <ac:cxnSpMk id="45" creationId="{5977D9D2-B41B-8E42-F6C1-0893C861FEFE}"/>
          </ac:cxnSpMkLst>
        </pc:cxnChg>
        <pc:cxnChg chg="add mod">
          <ac:chgData name="Simeon Wong" userId="6a6fb664-499b-4396-8c93-53d6c9eb1a86" providerId="ADAL" clId="{DFF76013-670F-4D9E-80CB-7551C3FF2649}" dt="2024-02-06T03:04:16.155" v="3408" actId="1076"/>
          <ac:cxnSpMkLst>
            <pc:docMk/>
            <pc:sldMk cId="2398971358" sldId="391"/>
            <ac:cxnSpMk id="47" creationId="{3275A3DC-A75E-DAB6-D9EC-5D2EA081C71D}"/>
          </ac:cxnSpMkLst>
        </pc:cxnChg>
        <pc:cxnChg chg="add mod">
          <ac:chgData name="Simeon Wong" userId="6a6fb664-499b-4396-8c93-53d6c9eb1a86" providerId="ADAL" clId="{DFF76013-670F-4D9E-80CB-7551C3FF2649}" dt="2024-02-06T03:04:16.155" v="3408" actId="1076"/>
          <ac:cxnSpMkLst>
            <pc:docMk/>
            <pc:sldMk cId="2398971358" sldId="391"/>
            <ac:cxnSpMk id="50" creationId="{B298E99C-290A-5CB9-34CC-2E7EC53752FF}"/>
          </ac:cxnSpMkLst>
        </pc:cxnChg>
        <pc:cxnChg chg="add mod">
          <ac:chgData name="Simeon Wong" userId="6a6fb664-499b-4396-8c93-53d6c9eb1a86" providerId="ADAL" clId="{DFF76013-670F-4D9E-80CB-7551C3FF2649}" dt="2024-02-06T03:04:16.155" v="3408" actId="1076"/>
          <ac:cxnSpMkLst>
            <pc:docMk/>
            <pc:sldMk cId="2398971358" sldId="391"/>
            <ac:cxnSpMk id="54" creationId="{0394E8AD-B356-5EE1-13BF-28E653912B58}"/>
          </ac:cxnSpMkLst>
        </pc:cxnChg>
        <pc:cxnChg chg="add mod">
          <ac:chgData name="Simeon Wong" userId="6a6fb664-499b-4396-8c93-53d6c9eb1a86" providerId="ADAL" clId="{DFF76013-670F-4D9E-80CB-7551C3FF2649}" dt="2024-02-06T03:04:16.155" v="3408" actId="1076"/>
          <ac:cxnSpMkLst>
            <pc:docMk/>
            <pc:sldMk cId="2398971358" sldId="391"/>
            <ac:cxnSpMk id="56" creationId="{F23E2AC8-12D1-382C-8405-63F1F0FD0476}"/>
          </ac:cxnSpMkLst>
        </pc:cxnChg>
        <pc:cxnChg chg="add mod">
          <ac:chgData name="Simeon Wong" userId="6a6fb664-499b-4396-8c93-53d6c9eb1a86" providerId="ADAL" clId="{DFF76013-670F-4D9E-80CB-7551C3FF2649}" dt="2024-02-06T03:04:16.155" v="3408" actId="1076"/>
          <ac:cxnSpMkLst>
            <pc:docMk/>
            <pc:sldMk cId="2398971358" sldId="391"/>
            <ac:cxnSpMk id="58" creationId="{83CD780C-4314-A443-4ABB-1830D15FEB44}"/>
          </ac:cxnSpMkLst>
        </pc:cxnChg>
        <pc:cxnChg chg="add mod">
          <ac:chgData name="Simeon Wong" userId="6a6fb664-499b-4396-8c93-53d6c9eb1a86" providerId="ADAL" clId="{DFF76013-670F-4D9E-80CB-7551C3FF2649}" dt="2024-02-06T03:04:16.155" v="3408" actId="1076"/>
          <ac:cxnSpMkLst>
            <pc:docMk/>
            <pc:sldMk cId="2398971358" sldId="391"/>
            <ac:cxnSpMk id="61" creationId="{959D3360-CF93-20C9-DBFB-EFACD1E82062}"/>
          </ac:cxnSpMkLst>
        </pc:cxnChg>
        <pc:cxnChg chg="add mod">
          <ac:chgData name="Simeon Wong" userId="6a6fb664-499b-4396-8c93-53d6c9eb1a86" providerId="ADAL" clId="{DFF76013-670F-4D9E-80CB-7551C3FF2649}" dt="2024-02-06T03:04:16.155" v="3408" actId="1076"/>
          <ac:cxnSpMkLst>
            <pc:docMk/>
            <pc:sldMk cId="2398971358" sldId="391"/>
            <ac:cxnSpMk id="63" creationId="{ED31FE50-E1DC-EC46-6BCD-5DD3600FBCB5}"/>
          </ac:cxnSpMkLst>
        </pc:cxnChg>
      </pc:sldChg>
      <pc:sldChg chg="new del">
        <pc:chgData name="Simeon Wong" userId="6a6fb664-499b-4396-8c93-53d6c9eb1a86" providerId="ADAL" clId="{DFF76013-670F-4D9E-80CB-7551C3FF2649}" dt="2024-02-05T05:45:25.100" v="2428" actId="47"/>
        <pc:sldMkLst>
          <pc:docMk/>
          <pc:sldMk cId="3858285916" sldId="392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4056577703" sldId="392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1993047830" sldId="393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627633710" sldId="394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2836602915" sldId="395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2611204567" sldId="396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1835344104" sldId="397"/>
        </pc:sldMkLst>
      </pc:sldChg>
      <pc:sldChg chg="modSp add del mod">
        <pc:chgData name="Simeon Wong" userId="6a6fb664-499b-4396-8c93-53d6c9eb1a86" providerId="ADAL" clId="{DFF76013-670F-4D9E-80CB-7551C3FF2649}" dt="2024-02-05T05:46:24.621" v="2596"/>
        <pc:sldMkLst>
          <pc:docMk/>
          <pc:sldMk cId="2956455898" sldId="398"/>
        </pc:sldMkLst>
        <pc:spChg chg="mod">
          <ac:chgData name="Simeon Wong" userId="6a6fb664-499b-4396-8c93-53d6c9eb1a86" providerId="ADAL" clId="{DFF76013-670F-4D9E-80CB-7551C3FF2649}" dt="2024-02-05T05:46:24.621" v="2596"/>
          <ac:spMkLst>
            <pc:docMk/>
            <pc:sldMk cId="2956455898" sldId="398"/>
            <ac:spMk id="3" creationId="{6FC18E83-AD78-B46B-4471-5B5C3FB7A6C5}"/>
          </ac:spMkLst>
        </pc:spChg>
        <pc:spChg chg="mod">
          <ac:chgData name="Simeon Wong" userId="6a6fb664-499b-4396-8c93-53d6c9eb1a86" providerId="ADAL" clId="{DFF76013-670F-4D9E-80CB-7551C3FF2649}" dt="2024-02-05T05:45:28.626" v="2429"/>
          <ac:spMkLst>
            <pc:docMk/>
            <pc:sldMk cId="2956455898" sldId="398"/>
            <ac:spMk id="5" creationId="{7B0159F8-340D-5AA5-9609-5CA8750B3730}"/>
          </ac:spMkLst>
        </pc:spChg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1085692766" sldId="399"/>
        </pc:sldMkLst>
      </pc:sldChg>
      <pc:sldChg chg="modSp new mod">
        <pc:chgData name="Simeon Wong" userId="6a6fb664-499b-4396-8c93-53d6c9eb1a86" providerId="ADAL" clId="{DFF76013-670F-4D9E-80CB-7551C3FF2649}" dt="2024-02-05T05:47:38.224" v="2621" actId="20577"/>
        <pc:sldMkLst>
          <pc:docMk/>
          <pc:sldMk cId="1120398751" sldId="399"/>
        </pc:sldMkLst>
        <pc:spChg chg="mod">
          <ac:chgData name="Simeon Wong" userId="6a6fb664-499b-4396-8c93-53d6c9eb1a86" providerId="ADAL" clId="{DFF76013-670F-4D9E-80CB-7551C3FF2649}" dt="2024-02-05T05:47:38.224" v="2621" actId="20577"/>
          <ac:spMkLst>
            <pc:docMk/>
            <pc:sldMk cId="1120398751" sldId="399"/>
            <ac:spMk id="2" creationId="{5B1E791E-963B-0AF2-559A-153C3A539B6D}"/>
          </ac:spMkLst>
        </pc:spChg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2114711657" sldId="400"/>
        </pc:sldMkLst>
      </pc:sldChg>
      <pc:sldChg chg="add ord">
        <pc:chgData name="Simeon Wong" userId="6a6fb664-499b-4396-8c93-53d6c9eb1a86" providerId="ADAL" clId="{DFF76013-670F-4D9E-80CB-7551C3FF2649}" dt="2024-02-05T05:47:31.674" v="2600"/>
        <pc:sldMkLst>
          <pc:docMk/>
          <pc:sldMk cId="3195390649" sldId="400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3410591720" sldId="401"/>
        </pc:sldMkLst>
      </pc:sldChg>
      <pc:sldChg chg="modSp new del mod">
        <pc:chgData name="Simeon Wong" userId="6a6fb664-499b-4396-8c93-53d6c9eb1a86" providerId="ADAL" clId="{DFF76013-670F-4D9E-80CB-7551C3FF2649}" dt="2024-02-06T03:49:13.134" v="5213" actId="47"/>
        <pc:sldMkLst>
          <pc:docMk/>
          <pc:sldMk cId="3580836352" sldId="401"/>
        </pc:sldMkLst>
        <pc:spChg chg="mod">
          <ac:chgData name="Simeon Wong" userId="6a6fb664-499b-4396-8c93-53d6c9eb1a86" providerId="ADAL" clId="{DFF76013-670F-4D9E-80CB-7551C3FF2649}" dt="2024-02-05T05:47:49.823" v="2642" actId="20577"/>
          <ac:spMkLst>
            <pc:docMk/>
            <pc:sldMk cId="3580836352" sldId="401"/>
            <ac:spMk id="2" creationId="{897BCCF4-FDE3-DE4F-6A67-13888E1AF52A}"/>
          </ac:spMkLst>
        </pc:spChg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1268552898" sldId="402"/>
        </pc:sldMkLst>
      </pc:sldChg>
      <pc:sldChg chg="add del ord">
        <pc:chgData name="Simeon Wong" userId="6a6fb664-499b-4396-8c93-53d6c9eb1a86" providerId="ADAL" clId="{DFF76013-670F-4D9E-80CB-7551C3FF2649}" dt="2024-02-06T04:23:48.145" v="6579" actId="47"/>
        <pc:sldMkLst>
          <pc:docMk/>
          <pc:sldMk cId="3986718779" sldId="402"/>
        </pc:sldMkLst>
      </pc:sldChg>
      <pc:sldChg chg="add del">
        <pc:chgData name="Simeon Wong" userId="6a6fb664-499b-4396-8c93-53d6c9eb1a86" providerId="ADAL" clId="{DFF76013-670F-4D9E-80CB-7551C3FF2649}" dt="2024-02-06T03:49:13.870" v="5214" actId="47"/>
        <pc:sldMkLst>
          <pc:docMk/>
          <pc:sldMk cId="1750350421" sldId="403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3705973138" sldId="403"/>
        </pc:sldMkLst>
      </pc:sldChg>
      <pc:sldChg chg="modSp add mod">
        <pc:chgData name="Simeon Wong" userId="6a6fb664-499b-4396-8c93-53d6c9eb1a86" providerId="ADAL" clId="{DFF76013-670F-4D9E-80CB-7551C3FF2649}" dt="2024-02-06T01:59:29.278" v="3276" actId="113"/>
        <pc:sldMkLst>
          <pc:docMk/>
          <pc:sldMk cId="1435135678" sldId="404"/>
        </pc:sldMkLst>
        <pc:spChg chg="mod">
          <ac:chgData name="Simeon Wong" userId="6a6fb664-499b-4396-8c93-53d6c9eb1a86" providerId="ADAL" clId="{DFF76013-670F-4D9E-80CB-7551C3FF2649}" dt="2024-02-06T01:57:56.262" v="2902" actId="20577"/>
          <ac:spMkLst>
            <pc:docMk/>
            <pc:sldMk cId="1435135678" sldId="404"/>
            <ac:spMk id="2" creationId="{294817E9-528B-026A-8F2F-6DFC5920DA8A}"/>
          </ac:spMkLst>
        </pc:spChg>
        <pc:spChg chg="mod">
          <ac:chgData name="Simeon Wong" userId="6a6fb664-499b-4396-8c93-53d6c9eb1a86" providerId="ADAL" clId="{DFF76013-670F-4D9E-80CB-7551C3FF2649}" dt="2024-02-06T01:59:29.278" v="3276" actId="113"/>
          <ac:spMkLst>
            <pc:docMk/>
            <pc:sldMk cId="1435135678" sldId="404"/>
            <ac:spMk id="3" creationId="{E6E7EE25-81C0-1258-2BAB-3AE5B7EBF72E}"/>
          </ac:spMkLst>
        </pc:spChg>
        <pc:spChg chg="mod">
          <ac:chgData name="Simeon Wong" userId="6a6fb664-499b-4396-8c93-53d6c9eb1a86" providerId="ADAL" clId="{DFF76013-670F-4D9E-80CB-7551C3FF2649}" dt="2024-02-06T01:58:06.840" v="2932" actId="113"/>
          <ac:spMkLst>
            <pc:docMk/>
            <pc:sldMk cId="1435135678" sldId="404"/>
            <ac:spMk id="5" creationId="{CF04E62F-956A-76E6-CCBC-8FC8C58AB034}"/>
          </ac:spMkLst>
        </pc:spChg>
      </pc:sldChg>
      <pc:sldChg chg="modSp new mod">
        <pc:chgData name="Simeon Wong" userId="6a6fb664-499b-4396-8c93-53d6c9eb1a86" providerId="ADAL" clId="{DFF76013-670F-4D9E-80CB-7551C3FF2649}" dt="2024-02-05T05:48:54.396" v="2692" actId="20577"/>
        <pc:sldMkLst>
          <pc:docMk/>
          <pc:sldMk cId="990467584" sldId="405"/>
        </pc:sldMkLst>
        <pc:spChg chg="mod">
          <ac:chgData name="Simeon Wong" userId="6a6fb664-499b-4396-8c93-53d6c9eb1a86" providerId="ADAL" clId="{DFF76013-670F-4D9E-80CB-7551C3FF2649}" dt="2024-02-05T05:48:54.396" v="2692" actId="20577"/>
          <ac:spMkLst>
            <pc:docMk/>
            <pc:sldMk cId="990467584" sldId="405"/>
            <ac:spMk id="2" creationId="{D36824B3-F319-18DC-51C4-0070FFD24674}"/>
          </ac:spMkLst>
        </pc:spChg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1987402994" sldId="405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1553893632" sldId="406"/>
        </pc:sldMkLst>
      </pc:sldChg>
      <pc:sldChg chg="modSp new mod">
        <pc:chgData name="Simeon Wong" userId="6a6fb664-499b-4396-8c93-53d6c9eb1a86" providerId="ADAL" clId="{DFF76013-670F-4D9E-80CB-7551C3FF2649}" dt="2024-02-05T05:49:12.498" v="2713" actId="20577"/>
        <pc:sldMkLst>
          <pc:docMk/>
          <pc:sldMk cId="2871496920" sldId="406"/>
        </pc:sldMkLst>
        <pc:spChg chg="mod">
          <ac:chgData name="Simeon Wong" userId="6a6fb664-499b-4396-8c93-53d6c9eb1a86" providerId="ADAL" clId="{DFF76013-670F-4D9E-80CB-7551C3FF2649}" dt="2024-02-05T05:49:12.498" v="2713" actId="20577"/>
          <ac:spMkLst>
            <pc:docMk/>
            <pc:sldMk cId="2871496920" sldId="406"/>
            <ac:spMk id="2" creationId="{3DA00420-0B96-CB10-3806-D67A7F1FCC77}"/>
          </ac:spMkLst>
        </pc:spChg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884416936" sldId="407"/>
        </pc:sldMkLst>
      </pc:sldChg>
      <pc:sldChg chg="del">
        <pc:chgData name="Simeon Wong" userId="6a6fb664-499b-4396-8c93-53d6c9eb1a86" providerId="ADAL" clId="{DFF76013-670F-4D9E-80CB-7551C3FF2649}" dt="2024-02-06T04:23:36.034" v="6572" actId="47"/>
        <pc:sldMkLst>
          <pc:docMk/>
          <pc:sldMk cId="1658467912" sldId="407"/>
        </pc:sldMkLst>
      </pc:sldChg>
      <pc:sldChg chg="del">
        <pc:chgData name="Simeon Wong" userId="6a6fb664-499b-4396-8c93-53d6c9eb1a86" providerId="ADAL" clId="{DFF76013-670F-4D9E-80CB-7551C3FF2649}" dt="2024-02-06T04:23:41.409" v="6575" actId="47"/>
        <pc:sldMkLst>
          <pc:docMk/>
          <pc:sldMk cId="2089946349" sldId="408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2995052643" sldId="409"/>
        </pc:sldMkLst>
      </pc:sldChg>
      <pc:sldChg chg="modSp mod ord">
        <pc:chgData name="Simeon Wong" userId="6a6fb664-499b-4396-8c93-53d6c9eb1a86" providerId="ADAL" clId="{DFF76013-670F-4D9E-80CB-7551C3FF2649}" dt="2024-02-06T04:13:45.597" v="5958" actId="20577"/>
        <pc:sldMkLst>
          <pc:docMk/>
          <pc:sldMk cId="1140318329" sldId="410"/>
        </pc:sldMkLst>
        <pc:spChg chg="mod">
          <ac:chgData name="Simeon Wong" userId="6a6fb664-499b-4396-8c93-53d6c9eb1a86" providerId="ADAL" clId="{DFF76013-670F-4D9E-80CB-7551C3FF2649}" dt="2024-02-06T04:13:45.597" v="5958" actId="20577"/>
          <ac:spMkLst>
            <pc:docMk/>
            <pc:sldMk cId="1140318329" sldId="410"/>
            <ac:spMk id="3" creationId="{8ADB2232-A71A-1C38-3DD0-8DAE1FC63358}"/>
          </ac:spMkLst>
        </pc:spChg>
        <pc:spChg chg="mod">
          <ac:chgData name="Simeon Wong" userId="6a6fb664-499b-4396-8c93-53d6c9eb1a86" providerId="ADAL" clId="{DFF76013-670F-4D9E-80CB-7551C3FF2649}" dt="2024-02-06T01:57:01.098" v="2891"/>
          <ac:spMkLst>
            <pc:docMk/>
            <pc:sldMk cId="1140318329" sldId="410"/>
            <ac:spMk id="5" creationId="{D4325083-E094-20F2-E7E5-0C0177748549}"/>
          </ac:spMkLst>
        </pc:spChg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2260104330" sldId="410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4086500192" sldId="411"/>
        </pc:sldMkLst>
      </pc:sldChg>
      <pc:sldChg chg="modSp new mod ord">
        <pc:chgData name="Simeon Wong" userId="6a6fb664-499b-4396-8c93-53d6c9eb1a86" providerId="ADAL" clId="{DFF76013-670F-4D9E-80CB-7551C3FF2649}" dt="2024-02-06T04:15:00.474" v="6293" actId="20577"/>
        <pc:sldMkLst>
          <pc:docMk/>
          <pc:sldMk cId="4133904859" sldId="411"/>
        </pc:sldMkLst>
        <pc:spChg chg="mod">
          <ac:chgData name="Simeon Wong" userId="6a6fb664-499b-4396-8c93-53d6c9eb1a86" providerId="ADAL" clId="{DFF76013-670F-4D9E-80CB-7551C3FF2649}" dt="2024-02-06T01:56:47.488" v="2888" actId="20577"/>
          <ac:spMkLst>
            <pc:docMk/>
            <pc:sldMk cId="4133904859" sldId="411"/>
            <ac:spMk id="2" creationId="{935AB5D3-8CEB-8892-6C79-11ACC4E7A6FB}"/>
          </ac:spMkLst>
        </pc:spChg>
        <pc:spChg chg="mod">
          <ac:chgData name="Simeon Wong" userId="6a6fb664-499b-4396-8c93-53d6c9eb1a86" providerId="ADAL" clId="{DFF76013-670F-4D9E-80CB-7551C3FF2649}" dt="2024-02-06T04:15:00.474" v="6293" actId="20577"/>
          <ac:spMkLst>
            <pc:docMk/>
            <pc:sldMk cId="4133904859" sldId="411"/>
            <ac:spMk id="3" creationId="{254A172F-34A5-5597-6E4B-4ECF3FD7B275}"/>
          </ac:spMkLst>
        </pc:spChg>
        <pc:spChg chg="mod">
          <ac:chgData name="Simeon Wong" userId="6a6fb664-499b-4396-8c93-53d6c9eb1a86" providerId="ADAL" clId="{DFF76013-670F-4D9E-80CB-7551C3FF2649}" dt="2024-02-06T01:57:02.664" v="2892"/>
          <ac:spMkLst>
            <pc:docMk/>
            <pc:sldMk cId="4133904859" sldId="411"/>
            <ac:spMk id="5" creationId="{62BD1855-FA7F-6E49-B563-64448EC9C1B4}"/>
          </ac:spMkLst>
        </pc:spChg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1272274739" sldId="412"/>
        </pc:sldMkLst>
      </pc:sldChg>
      <pc:sldChg chg="modSp add mod">
        <pc:chgData name="Simeon Wong" userId="6a6fb664-499b-4396-8c93-53d6c9eb1a86" providerId="ADAL" clId="{DFF76013-670F-4D9E-80CB-7551C3FF2649}" dt="2024-02-06T03:11:21.670" v="4259"/>
        <pc:sldMkLst>
          <pc:docMk/>
          <pc:sldMk cId="2545893429" sldId="412"/>
        </pc:sldMkLst>
        <pc:spChg chg="mod">
          <ac:chgData name="Simeon Wong" userId="6a6fb664-499b-4396-8c93-53d6c9eb1a86" providerId="ADAL" clId="{DFF76013-670F-4D9E-80CB-7551C3FF2649}" dt="2024-02-06T03:08:24.562" v="4228" actId="20577"/>
          <ac:spMkLst>
            <pc:docMk/>
            <pc:sldMk cId="2545893429" sldId="412"/>
            <ac:spMk id="7" creationId="{EC6DA987-7B1F-7941-C656-53B2B83BA163}"/>
          </ac:spMkLst>
        </pc:spChg>
        <pc:spChg chg="mod">
          <ac:chgData name="Simeon Wong" userId="6a6fb664-499b-4396-8c93-53d6c9eb1a86" providerId="ADAL" clId="{DFF76013-670F-4D9E-80CB-7551C3FF2649}" dt="2024-02-06T03:11:21.670" v="4259"/>
          <ac:spMkLst>
            <pc:docMk/>
            <pc:sldMk cId="2545893429" sldId="412"/>
            <ac:spMk id="11" creationId="{21AC32D5-4ABB-F45E-6F55-65443DE901F2}"/>
          </ac:spMkLst>
        </pc:spChg>
      </pc:sldChg>
      <pc:sldChg chg="modSp add mod">
        <pc:chgData name="Simeon Wong" userId="6a6fb664-499b-4396-8c93-53d6c9eb1a86" providerId="ADAL" clId="{DFF76013-670F-4D9E-80CB-7551C3FF2649}" dt="2024-02-06T03:11:15.221" v="4257" actId="113"/>
        <pc:sldMkLst>
          <pc:docMk/>
          <pc:sldMk cId="937279942" sldId="413"/>
        </pc:sldMkLst>
        <pc:spChg chg="mod">
          <ac:chgData name="Simeon Wong" userId="6a6fb664-499b-4396-8c93-53d6c9eb1a86" providerId="ADAL" clId="{DFF76013-670F-4D9E-80CB-7551C3FF2649}" dt="2024-02-06T03:08:17.914" v="4226" actId="1076"/>
          <ac:spMkLst>
            <pc:docMk/>
            <pc:sldMk cId="937279942" sldId="413"/>
            <ac:spMk id="7" creationId="{CC6F321F-122B-C50C-BA20-09EBCEF8D296}"/>
          </ac:spMkLst>
        </pc:spChg>
        <pc:spChg chg="mod">
          <ac:chgData name="Simeon Wong" userId="6a6fb664-499b-4396-8c93-53d6c9eb1a86" providerId="ADAL" clId="{DFF76013-670F-4D9E-80CB-7551C3FF2649}" dt="2024-02-06T03:09:56.231" v="4254" actId="1076"/>
          <ac:spMkLst>
            <pc:docMk/>
            <pc:sldMk cId="937279942" sldId="413"/>
            <ac:spMk id="8" creationId="{11BA8C20-DFF5-563F-E112-D5EA667867DC}"/>
          </ac:spMkLst>
        </pc:spChg>
        <pc:spChg chg="mod">
          <ac:chgData name="Simeon Wong" userId="6a6fb664-499b-4396-8c93-53d6c9eb1a86" providerId="ADAL" clId="{DFF76013-670F-4D9E-80CB-7551C3FF2649}" dt="2024-02-06T03:11:15.221" v="4257" actId="113"/>
          <ac:spMkLst>
            <pc:docMk/>
            <pc:sldMk cId="937279942" sldId="413"/>
            <ac:spMk id="11" creationId="{5124327A-D95E-A01F-A81F-87FFD33E6860}"/>
          </ac:spMkLst>
        </pc:spChg>
        <pc:spChg chg="mod">
          <ac:chgData name="Simeon Wong" userId="6a6fb664-499b-4396-8c93-53d6c9eb1a86" providerId="ADAL" clId="{DFF76013-670F-4D9E-80CB-7551C3FF2649}" dt="2024-02-06T03:08:04.661" v="4213" actId="20577"/>
          <ac:spMkLst>
            <pc:docMk/>
            <pc:sldMk cId="937279942" sldId="413"/>
            <ac:spMk id="33" creationId="{A37D84CF-8975-F64F-0070-7F00E1254396}"/>
          </ac:spMkLst>
        </pc:spChg>
        <pc:spChg chg="mod">
          <ac:chgData name="Simeon Wong" userId="6a6fb664-499b-4396-8c93-53d6c9eb1a86" providerId="ADAL" clId="{DFF76013-670F-4D9E-80CB-7551C3FF2649}" dt="2024-02-06T03:07:59.666" v="4200" actId="20577"/>
          <ac:spMkLst>
            <pc:docMk/>
            <pc:sldMk cId="937279942" sldId="413"/>
            <ac:spMk id="67" creationId="{AB1322A8-8BDE-512F-BE3C-9EDC23FD445C}"/>
          </ac:spMkLst>
        </pc:spChg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4043788301" sldId="413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796451764" sldId="414"/>
        </pc:sldMkLst>
      </pc:sldChg>
      <pc:sldChg chg="delSp modSp add mod">
        <pc:chgData name="Simeon Wong" userId="6a6fb664-499b-4396-8c93-53d6c9eb1a86" providerId="ADAL" clId="{DFF76013-670F-4D9E-80CB-7551C3FF2649}" dt="2024-02-06T04:16:36.527" v="6295" actId="20577"/>
        <pc:sldMkLst>
          <pc:docMk/>
          <pc:sldMk cId="4165335403" sldId="414"/>
        </pc:sldMkLst>
        <pc:spChg chg="mod">
          <ac:chgData name="Simeon Wong" userId="6a6fb664-499b-4396-8c93-53d6c9eb1a86" providerId="ADAL" clId="{DFF76013-670F-4D9E-80CB-7551C3FF2649}" dt="2024-02-06T04:16:36.527" v="6295" actId="20577"/>
          <ac:spMkLst>
            <pc:docMk/>
            <pc:sldMk cId="4165335403" sldId="414"/>
            <ac:spMk id="3" creationId="{16EB2D3D-11ED-88A1-C0EE-290B0F544874}"/>
          </ac:spMkLst>
        </pc:spChg>
        <pc:spChg chg="mod">
          <ac:chgData name="Simeon Wong" userId="6a6fb664-499b-4396-8c93-53d6c9eb1a86" providerId="ADAL" clId="{DFF76013-670F-4D9E-80CB-7551C3FF2649}" dt="2024-02-06T03:14:16.341" v="4833" actId="20577"/>
          <ac:spMkLst>
            <pc:docMk/>
            <pc:sldMk cId="4165335403" sldId="414"/>
            <ac:spMk id="5" creationId="{F0139FBB-4B0F-586D-D2DE-E5EF59E59FBF}"/>
          </ac:spMkLst>
        </pc:spChg>
        <pc:spChg chg="del">
          <ac:chgData name="Simeon Wong" userId="6a6fb664-499b-4396-8c93-53d6c9eb1a86" providerId="ADAL" clId="{DFF76013-670F-4D9E-80CB-7551C3FF2649}" dt="2024-02-06T03:14:38.255" v="4861" actId="478"/>
          <ac:spMkLst>
            <pc:docMk/>
            <pc:sldMk cId="4165335403" sldId="414"/>
            <ac:spMk id="7" creationId="{D1A639DF-4E63-1ED5-85ED-1E415FCC38A5}"/>
          </ac:spMkLst>
        </pc:spChg>
        <pc:spChg chg="del">
          <ac:chgData name="Simeon Wong" userId="6a6fb664-499b-4396-8c93-53d6c9eb1a86" providerId="ADAL" clId="{DFF76013-670F-4D9E-80CB-7551C3FF2649}" dt="2024-02-06T03:14:38.255" v="4861" actId="478"/>
          <ac:spMkLst>
            <pc:docMk/>
            <pc:sldMk cId="4165335403" sldId="414"/>
            <ac:spMk id="8" creationId="{51AD854A-8265-8D69-0299-666EA0DB2941}"/>
          </ac:spMkLst>
        </pc:spChg>
        <pc:spChg chg="del">
          <ac:chgData name="Simeon Wong" userId="6a6fb664-499b-4396-8c93-53d6c9eb1a86" providerId="ADAL" clId="{DFF76013-670F-4D9E-80CB-7551C3FF2649}" dt="2024-02-06T03:14:38.255" v="4861" actId="478"/>
          <ac:spMkLst>
            <pc:docMk/>
            <pc:sldMk cId="4165335403" sldId="414"/>
            <ac:spMk id="9" creationId="{F97568DD-37B0-03B4-0830-CCD8A83B5B0D}"/>
          </ac:spMkLst>
        </pc:spChg>
        <pc:spChg chg="del">
          <ac:chgData name="Simeon Wong" userId="6a6fb664-499b-4396-8c93-53d6c9eb1a86" providerId="ADAL" clId="{DFF76013-670F-4D9E-80CB-7551C3FF2649}" dt="2024-02-06T03:14:39.706" v="4862" actId="478"/>
          <ac:spMkLst>
            <pc:docMk/>
            <pc:sldMk cId="4165335403" sldId="414"/>
            <ac:spMk id="12" creationId="{A3C7C480-CDD8-E874-9938-F7C1BA933297}"/>
          </ac:spMkLst>
        </pc:spChg>
        <pc:spChg chg="del">
          <ac:chgData name="Simeon Wong" userId="6a6fb664-499b-4396-8c93-53d6c9eb1a86" providerId="ADAL" clId="{DFF76013-670F-4D9E-80CB-7551C3FF2649}" dt="2024-02-06T03:14:38.255" v="4861" actId="478"/>
          <ac:spMkLst>
            <pc:docMk/>
            <pc:sldMk cId="4165335403" sldId="414"/>
            <ac:spMk id="13" creationId="{0CE492A4-6021-CAE2-966A-69CF862FD4EC}"/>
          </ac:spMkLst>
        </pc:spChg>
        <pc:spChg chg="del">
          <ac:chgData name="Simeon Wong" userId="6a6fb664-499b-4396-8c93-53d6c9eb1a86" providerId="ADAL" clId="{DFF76013-670F-4D9E-80CB-7551C3FF2649}" dt="2024-02-06T03:14:38.255" v="4861" actId="478"/>
          <ac:spMkLst>
            <pc:docMk/>
            <pc:sldMk cId="4165335403" sldId="414"/>
            <ac:spMk id="15" creationId="{1A369307-300C-ABB3-DE36-F09D577787EF}"/>
          </ac:spMkLst>
        </pc:spChg>
        <pc:spChg chg="del">
          <ac:chgData name="Simeon Wong" userId="6a6fb664-499b-4396-8c93-53d6c9eb1a86" providerId="ADAL" clId="{DFF76013-670F-4D9E-80CB-7551C3FF2649}" dt="2024-02-06T03:14:38.255" v="4861" actId="478"/>
          <ac:spMkLst>
            <pc:docMk/>
            <pc:sldMk cId="4165335403" sldId="414"/>
            <ac:spMk id="18" creationId="{56B5C82C-BFBF-EF84-4891-E8F382324F47}"/>
          </ac:spMkLst>
        </pc:spChg>
        <pc:spChg chg="del">
          <ac:chgData name="Simeon Wong" userId="6a6fb664-499b-4396-8c93-53d6c9eb1a86" providerId="ADAL" clId="{DFF76013-670F-4D9E-80CB-7551C3FF2649}" dt="2024-02-06T03:14:38.255" v="4861" actId="478"/>
          <ac:spMkLst>
            <pc:docMk/>
            <pc:sldMk cId="4165335403" sldId="414"/>
            <ac:spMk id="19" creationId="{92806D3F-2B6A-2684-94F4-02685C71782A}"/>
          </ac:spMkLst>
        </pc:spChg>
        <pc:spChg chg="del">
          <ac:chgData name="Simeon Wong" userId="6a6fb664-499b-4396-8c93-53d6c9eb1a86" providerId="ADAL" clId="{DFF76013-670F-4D9E-80CB-7551C3FF2649}" dt="2024-02-06T03:14:38.255" v="4861" actId="478"/>
          <ac:spMkLst>
            <pc:docMk/>
            <pc:sldMk cId="4165335403" sldId="414"/>
            <ac:spMk id="20" creationId="{A3D0ACEA-DA91-3B68-0C32-E731BDBC7CC2}"/>
          </ac:spMkLst>
        </pc:spChg>
        <pc:spChg chg="del mod">
          <ac:chgData name="Simeon Wong" userId="6a6fb664-499b-4396-8c93-53d6c9eb1a86" providerId="ADAL" clId="{DFF76013-670F-4D9E-80CB-7551C3FF2649}" dt="2024-02-06T03:14:38.255" v="4861" actId="478"/>
          <ac:spMkLst>
            <pc:docMk/>
            <pc:sldMk cId="4165335403" sldId="414"/>
            <ac:spMk id="22" creationId="{05497A84-8B11-5E70-D9CC-430F7926B6E0}"/>
          </ac:spMkLst>
        </pc:spChg>
        <pc:cxnChg chg="del mod">
          <ac:chgData name="Simeon Wong" userId="6a6fb664-499b-4396-8c93-53d6c9eb1a86" providerId="ADAL" clId="{DFF76013-670F-4D9E-80CB-7551C3FF2649}" dt="2024-02-06T03:14:38.255" v="4861" actId="478"/>
          <ac:cxnSpMkLst>
            <pc:docMk/>
            <pc:sldMk cId="4165335403" sldId="414"/>
            <ac:cxnSpMk id="10" creationId="{95250504-6B45-1127-AC2D-69A32124DB5E}"/>
          </ac:cxnSpMkLst>
        </pc:cxnChg>
        <pc:cxnChg chg="del mod">
          <ac:chgData name="Simeon Wong" userId="6a6fb664-499b-4396-8c93-53d6c9eb1a86" providerId="ADAL" clId="{DFF76013-670F-4D9E-80CB-7551C3FF2649}" dt="2024-02-06T03:14:38.255" v="4861" actId="478"/>
          <ac:cxnSpMkLst>
            <pc:docMk/>
            <pc:sldMk cId="4165335403" sldId="414"/>
            <ac:cxnSpMk id="11" creationId="{6CDC55CD-2980-438E-77BB-5D17A3307E05}"/>
          </ac:cxnSpMkLst>
        </pc:cxnChg>
        <pc:cxnChg chg="del mod">
          <ac:chgData name="Simeon Wong" userId="6a6fb664-499b-4396-8c93-53d6c9eb1a86" providerId="ADAL" clId="{DFF76013-670F-4D9E-80CB-7551C3FF2649}" dt="2024-02-06T03:14:38.255" v="4861" actId="478"/>
          <ac:cxnSpMkLst>
            <pc:docMk/>
            <pc:sldMk cId="4165335403" sldId="414"/>
            <ac:cxnSpMk id="14" creationId="{78FC771A-85D2-38CB-A467-05B7124B1AF2}"/>
          </ac:cxnSpMkLst>
        </pc:cxnChg>
        <pc:cxnChg chg="del mod">
          <ac:chgData name="Simeon Wong" userId="6a6fb664-499b-4396-8c93-53d6c9eb1a86" providerId="ADAL" clId="{DFF76013-670F-4D9E-80CB-7551C3FF2649}" dt="2024-02-06T03:14:38.255" v="4861" actId="478"/>
          <ac:cxnSpMkLst>
            <pc:docMk/>
            <pc:sldMk cId="4165335403" sldId="414"/>
            <ac:cxnSpMk id="16" creationId="{7BBF2981-8E89-5936-9402-7C34BAE383B1}"/>
          </ac:cxnSpMkLst>
        </pc:cxnChg>
        <pc:cxnChg chg="del mod">
          <ac:chgData name="Simeon Wong" userId="6a6fb664-499b-4396-8c93-53d6c9eb1a86" providerId="ADAL" clId="{DFF76013-670F-4D9E-80CB-7551C3FF2649}" dt="2024-02-06T03:14:38.255" v="4861" actId="478"/>
          <ac:cxnSpMkLst>
            <pc:docMk/>
            <pc:sldMk cId="4165335403" sldId="414"/>
            <ac:cxnSpMk id="17" creationId="{91C09B09-3C86-F054-8392-5735096C0B1C}"/>
          </ac:cxnSpMkLst>
        </pc:cxnChg>
        <pc:cxnChg chg="del mod">
          <ac:chgData name="Simeon Wong" userId="6a6fb664-499b-4396-8c93-53d6c9eb1a86" providerId="ADAL" clId="{DFF76013-670F-4D9E-80CB-7551C3FF2649}" dt="2024-02-06T03:14:38.255" v="4861" actId="478"/>
          <ac:cxnSpMkLst>
            <pc:docMk/>
            <pc:sldMk cId="4165335403" sldId="414"/>
            <ac:cxnSpMk id="21" creationId="{C44450B3-8C53-4A67-5ABB-2E43906BFA90}"/>
          </ac:cxnSpMkLst>
        </pc:cxnChg>
        <pc:cxnChg chg="del mod">
          <ac:chgData name="Simeon Wong" userId="6a6fb664-499b-4396-8c93-53d6c9eb1a86" providerId="ADAL" clId="{DFF76013-670F-4D9E-80CB-7551C3FF2649}" dt="2024-02-06T03:14:38.255" v="4861" actId="478"/>
          <ac:cxnSpMkLst>
            <pc:docMk/>
            <pc:sldMk cId="4165335403" sldId="414"/>
            <ac:cxnSpMk id="23" creationId="{6F25015D-69F5-DE0D-89CC-DF64AF442365}"/>
          </ac:cxnSpMkLst>
        </pc:cxnChg>
        <pc:cxnChg chg="del mod">
          <ac:chgData name="Simeon Wong" userId="6a6fb664-499b-4396-8c93-53d6c9eb1a86" providerId="ADAL" clId="{DFF76013-670F-4D9E-80CB-7551C3FF2649}" dt="2024-02-06T03:14:38.255" v="4861" actId="478"/>
          <ac:cxnSpMkLst>
            <pc:docMk/>
            <pc:sldMk cId="4165335403" sldId="414"/>
            <ac:cxnSpMk id="24" creationId="{F9561599-9A60-15CF-EBFB-96C777D69DE4}"/>
          </ac:cxnSpMkLst>
        </pc:cxnChg>
      </pc:sldChg>
      <pc:sldChg chg="add">
        <pc:chgData name="Simeon Wong" userId="6a6fb664-499b-4396-8c93-53d6c9eb1a86" providerId="ADAL" clId="{DFF76013-670F-4D9E-80CB-7551C3FF2649}" dt="2024-02-06T04:18:52.778" v="6296"/>
        <pc:sldMkLst>
          <pc:docMk/>
          <pc:sldMk cId="4043788301" sldId="415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1059307671" sldId="416"/>
        </pc:sldMkLst>
      </pc:sldChg>
      <pc:sldChg chg="modSp add mod">
        <pc:chgData name="Simeon Wong" userId="6a6fb664-499b-4396-8c93-53d6c9eb1a86" providerId="ADAL" clId="{DFF76013-670F-4D9E-80CB-7551C3FF2649}" dt="2024-02-06T04:19:41.290" v="6488" actId="20577"/>
        <pc:sldMkLst>
          <pc:docMk/>
          <pc:sldMk cId="1272274739" sldId="416"/>
        </pc:sldMkLst>
        <pc:spChg chg="mod">
          <ac:chgData name="Simeon Wong" userId="6a6fb664-499b-4396-8c93-53d6c9eb1a86" providerId="ADAL" clId="{DFF76013-670F-4D9E-80CB-7551C3FF2649}" dt="2024-02-06T04:18:59.076" v="6298" actId="20577"/>
          <ac:spMkLst>
            <pc:docMk/>
            <pc:sldMk cId="1272274739" sldId="416"/>
            <ac:spMk id="7" creationId="{44459679-58C1-E569-6722-82FCE045FF38}"/>
          </ac:spMkLst>
        </pc:spChg>
        <pc:spChg chg="mod">
          <ac:chgData name="Simeon Wong" userId="6a6fb664-499b-4396-8c93-53d6c9eb1a86" providerId="ADAL" clId="{DFF76013-670F-4D9E-80CB-7551C3FF2649}" dt="2024-02-06T04:19:41.290" v="6488" actId="20577"/>
          <ac:spMkLst>
            <pc:docMk/>
            <pc:sldMk cId="1272274739" sldId="416"/>
            <ac:spMk id="8" creationId="{781FE38C-6658-BF07-4611-32EB68E95835}"/>
          </ac:spMkLst>
        </pc:spChg>
      </pc:sldChg>
      <pc:sldChg chg="add">
        <pc:chgData name="Simeon Wong" userId="6a6fb664-499b-4396-8c93-53d6c9eb1a86" providerId="ADAL" clId="{DFF76013-670F-4D9E-80CB-7551C3FF2649}" dt="2024-02-06T04:23:37.692" v="6573"/>
        <pc:sldMkLst>
          <pc:docMk/>
          <pc:sldMk cId="838944179" sldId="417"/>
        </pc:sldMkLst>
      </pc:sldChg>
      <pc:sldChg chg="add">
        <pc:chgData name="Simeon Wong" userId="6a6fb664-499b-4396-8c93-53d6c9eb1a86" providerId="ADAL" clId="{DFF76013-670F-4D9E-80CB-7551C3FF2649}" dt="2024-02-06T04:23:40.291" v="6574"/>
        <pc:sldMkLst>
          <pc:docMk/>
          <pc:sldMk cId="2503453429" sldId="418"/>
        </pc:sldMkLst>
      </pc:sldChg>
      <pc:sldChg chg="add">
        <pc:chgData name="Simeon Wong" userId="6a6fb664-499b-4396-8c93-53d6c9eb1a86" providerId="ADAL" clId="{DFF76013-670F-4D9E-80CB-7551C3FF2649}" dt="2024-02-06T04:23:43.517" v="6576"/>
        <pc:sldMkLst>
          <pc:docMk/>
          <pc:sldMk cId="2042383887" sldId="419"/>
        </pc:sldMkLst>
      </pc:sldChg>
      <pc:sldChg chg="add">
        <pc:chgData name="Simeon Wong" userId="6a6fb664-499b-4396-8c93-53d6c9eb1a86" providerId="ADAL" clId="{DFF76013-670F-4D9E-80CB-7551C3FF2649}" dt="2024-02-06T04:23:46.813" v="6578"/>
        <pc:sldMkLst>
          <pc:docMk/>
          <pc:sldMk cId="101130464" sldId="4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22CF-44C7-4F54-8042-D2C639435B02}" type="datetimeFigureOut">
              <a:rPr lang="en-CA" smtClean="0"/>
              <a:t>2024-02-26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DDB1C-9AD6-42C0-80A8-4585A70457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31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Hi everyone, welcome back to our 3rd week of Data Science Fundamentals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871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7EA80-5E17-69FC-06AD-506D4F9A0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7AB709-9D5C-A3EE-E697-4EF4EEF5F9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322B7D-C469-9553-CCCB-A4FEACFFA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6AD1D-341F-A82E-E84D-429466C02B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40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605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258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479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0E6CB-F2DB-7A0D-A07D-800CDC334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0D2C2E-2F62-1AE4-C491-638844570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4A0B73-1566-FD89-2734-009802E9E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git switch -c </a:t>
            </a:r>
            <a:r>
              <a:rPr lang="en-CA" err="1"/>
              <a:t>finish_dashboard</a:t>
            </a:r>
            <a:r>
              <a:rPr lang="en-CA"/>
              <a:t> &lt;commit id&gt;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E9B4C-99A6-D933-E989-5B6FD74262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9368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1E087-8C18-0A23-32AA-441B929C9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473643-BAC6-133D-B008-29FBDA6D34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D3F8C2-34D3-2DF8-B6D8-6D1E49C17A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6E31A-D7AF-E924-B6DF-5936772C69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239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32D21-6B55-C343-D908-05A86AAF9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E3EED0-338D-6D37-40A8-1940D53AD0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DA5031-73A9-0B34-FAAC-C0341A259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C755B-9255-2C56-020E-8B048E4B50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672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4946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681D4-D8A1-76C5-677D-619786A69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B870B7-5611-EE6F-B417-DC1D7CC8D4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F2F7D7-AFF7-FC44-3760-3DF9927220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F3933-18FF-FE0D-2C1D-8EB01CAE2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14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47EB-781F-46B5-19A9-29B36432F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42F7F-CEC4-370F-DCD3-062DF79DB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5848E-A48D-DE5E-33C2-D64A6FD0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31D-CD33-4CCA-A9F4-801B4DC6DE97}" type="datetime1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F7D4C-E07D-577A-120D-01C0EA7E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C8B27-FA09-916B-CD4B-9824571A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99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B128-BF36-81EA-F46E-D67AE033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5D9C4-2674-E561-8384-29FC2CE25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9178F-038B-1AB4-D147-B47A350F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09FB-5088-4BB5-926E-AD501C410C89}" type="datetime1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FE53D-B68A-A6BF-FA93-239F6B69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8E2E1-5E06-14A8-5F01-94A24F39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82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981FA-16B0-8C5D-64E2-8DB428BC3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79A2B-1DCE-A7E2-C879-AE85966B0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F5F4E-D9C2-CD2F-0498-7D116E9B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B666-4A5D-4131-9BFC-FF078879E05A}" type="datetime1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0850B-F879-0F1D-F0FA-AD9C9C83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F7BD-85C4-28E8-B739-06997432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8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2645-E7E3-43FB-AF52-CA3751BA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383CF-BA2F-4FCC-9ED9-05BA627C3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200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3947-3C3F-43AF-BE56-6B3048F9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1B8F-B226-45BF-A0F0-9EE6BFA2E9CB}" type="datetime1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4B38A-36D9-4F80-AF08-67F432C3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D80B9-382D-4D54-95E8-05CA8977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212" y="6352007"/>
            <a:ext cx="2743200" cy="365125"/>
          </a:xfrm>
        </p:spPr>
        <p:txBody>
          <a:bodyPr/>
          <a:lstStyle/>
          <a:p>
            <a:fld id="{4F883B06-9FA1-44A8-8ACD-51391BD89E0C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3698E8-2ED9-4ECE-97FF-8D739C7605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365127"/>
            <a:ext cx="7765647" cy="454025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02A5C"/>
                </a:solidFill>
                <a:latin typeface="Arial Nova" panose="020B0504020202020204" pitchFamily="34" charset="0"/>
              </a:defRPr>
            </a:lvl1pPr>
          </a:lstStyle>
          <a:p>
            <a:pPr lvl="0"/>
            <a:r>
              <a:rPr lang="en-CA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88475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5B990-F697-4C1A-3B6F-7758A30A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854A-CB01-42ED-8006-63C1259CF1B0}" type="datetime1">
              <a:rPr lang="en-CA" smtClean="0"/>
              <a:t>2024-02-26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76344-0868-922A-FA69-4DF685BC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F9365-996D-517C-F64B-01B4C990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340268-2E75-A5A1-404B-C7054331ACCA}"/>
              </a:ext>
            </a:extLst>
          </p:cNvPr>
          <p:cNvSpPr/>
          <p:nvPr userDrawn="1"/>
        </p:nvSpPr>
        <p:spPr>
          <a:xfrm>
            <a:off x="1012371" y="1230086"/>
            <a:ext cx="45719" cy="4397828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B0388E-769F-5C0A-898D-9C3B0E1E6E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0562" y="1230086"/>
            <a:ext cx="8689205" cy="4397828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latin typeface="Inter V Semi Bold" panose="02000503000000020004" pitchFamily="2" charset="0"/>
                <a:ea typeface="Inter V Semi Bold" panose="02000503000000020004" pitchFamily="2" charset="0"/>
                <a:cs typeface="Inter V Semi Bold" panose="0200050300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487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C16D-1B13-9F11-93F3-A947753B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1165-7130-EA7A-8A18-FCBA8972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7A0D-6C28-451E-0F8E-9307CD02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304B-0E3F-4D87-8DB6-2CE65829C064}" type="datetime1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442BF-DC9F-3047-B601-7D0D567C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51AC3-5CC2-4E00-DC4E-F50ED963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10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E046-F67F-8F15-FB75-44C10DA7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2965-FB14-3141-1AAA-431435D0E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BDD58-C3AF-0D32-F7F2-118FD11A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F586-4F73-4F59-9718-A84B96C93025}" type="datetime1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699CB-F9D3-300E-8F0F-CF767FD2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DDEE1-DD38-C2EB-6DCE-D9245A74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0C72E5-2EDA-7758-4882-1EDE320768DF}"/>
              </a:ext>
            </a:extLst>
          </p:cNvPr>
          <p:cNvCxnSpPr>
            <a:cxnSpLocks/>
          </p:cNvCxnSpPr>
          <p:nvPr userDrawn="1"/>
        </p:nvCxnSpPr>
        <p:spPr>
          <a:xfrm>
            <a:off x="831850" y="3573708"/>
            <a:ext cx="2655269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0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661B-1837-E6F7-8769-1460EBB2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3202E-E63D-B02B-4753-EC38D3EE9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49EB5-7278-A8FD-0ED7-05AD88EA6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D62B8-8BCE-8CBC-67DC-DFE45E4E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9DB-77FC-4059-BA28-39DC1E61FE1D}" type="datetime1">
              <a:rPr lang="en-CA" smtClean="0"/>
              <a:t>2024-02-26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FA1EA-D4A8-D24A-2E40-5019CC2A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675D4-099D-1BDE-8128-1594605D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3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0DDB-21AF-AA17-120B-A020F4D3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E3EE1-96AA-771F-2B71-FA5029BC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E8136-B456-BB2B-0780-D9CDC56B5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1BA0C-F963-BAF2-4509-62E7839B0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FB040-C404-A9FE-CAB2-CAAFE8159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2FB4D-693B-02A7-B88B-E90A129A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BCF9-C67B-47AB-89A7-C1D6E0C877A5}" type="datetime1">
              <a:rPr lang="en-CA" smtClean="0"/>
              <a:t>2024-02-26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80C01-12FF-3038-63AB-03018C97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8FE8A-A782-F616-9824-582A5329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43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59F2-5205-D69B-D11E-D4DAF8B2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AE52C-FE3F-730A-89B0-29482634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72BF-200C-4958-8111-AE14FB3A3FC9}" type="datetime1">
              <a:rPr lang="en-CA" smtClean="0"/>
              <a:t>2024-02-26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E193E-859B-3224-B505-CE80A716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DFB9B-0093-1537-CE90-6E99E847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41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5C6C9-5C26-8BAE-CAB3-ECA7241F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C174-D9A9-489B-A9F7-D67F7421F94A}" type="datetime1">
              <a:rPr lang="en-CA" smtClean="0"/>
              <a:t>2024-02-26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C1369-0387-8F6F-B671-87E6578B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75982-113B-99C8-E6AC-A5BF416F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14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EC69-3C65-0279-21D0-61E55DBD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4FDFF-E0E3-164C-05B4-66016654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3360E-27D3-6296-82E4-525AC047F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53869-AC1F-22D6-DE0C-8C2D631D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EB7D-97D3-47A9-9A07-1A14BC5DF2FC}" type="datetime1">
              <a:rPr lang="en-CA" smtClean="0"/>
              <a:t>2024-02-26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27CC-DD15-CA64-4B88-7035CCD1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91CF3-8E2C-5403-3F24-70CB8037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86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A130-1438-CAE5-B737-5B2A5EF3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C816F-1F54-E048-8116-8554253D3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D4FC3-71BF-642B-CD43-EE20396A4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9F6C-81E9-CB5D-E17B-673DC8C0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88DA-DA88-4D59-975E-F54BEE572667}" type="datetime1">
              <a:rPr lang="en-CA" smtClean="0"/>
              <a:t>2024-02-26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F685C-4D8D-A216-391E-B8EE6113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A0D86-03C0-3B6E-7A93-66F4EED8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59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F9A16-EB7E-EA3B-7396-66C1343A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2A3BC-8FBF-075A-69AD-046655FD4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25590-C905-0220-4D87-0A700B83D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8854A-CB01-42ED-8006-63C1259CF1B0}" type="datetime1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B69B-E3E6-636A-197E-43458585F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CF85B-01B7-6819-FA7C-9460EDCBD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2852" y="63706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DB138E4-E068-66AF-DB8E-CC485878121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98" y="6216719"/>
            <a:ext cx="1271775" cy="5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9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txe/DSI_branch_dem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E43E-BA08-1166-5DA1-A79031704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062" y="991604"/>
            <a:ext cx="6361651" cy="2387600"/>
          </a:xfrm>
        </p:spPr>
        <p:txBody>
          <a:bodyPr>
            <a:normAutofit/>
          </a:bodyPr>
          <a:lstStyle/>
          <a:p>
            <a:pPr algn="l"/>
            <a:r>
              <a:rPr lang="en-CA" sz="4000" dirty="0"/>
              <a:t>Building software:</a:t>
            </a:r>
            <a:br>
              <a:rPr lang="en-CA" sz="4000" dirty="0"/>
            </a:br>
            <a:r>
              <a:rPr lang="en-CA" sz="4000" dirty="0">
                <a:latin typeface="+mn-lt"/>
                <a:ea typeface="Inter V" panose="02000503000000020004" pitchFamily="2" charset="0"/>
                <a:cs typeface="Inter V" panose="02000503000000020004" pitchFamily="2" charset="0"/>
              </a:rPr>
              <a:t>Version control with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9CDF8-3D35-0BFB-EB88-D1C1D5A39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3062" y="3938418"/>
            <a:ext cx="6361651" cy="1927977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Data Sciences Institute</a:t>
            </a:r>
          </a:p>
          <a:p>
            <a:pPr algn="l"/>
            <a:r>
              <a:rPr lang="en-CA" dirty="0"/>
              <a:t>University of Toronto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0D4306F-EF46-29E4-F85A-C147F998B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1209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1C897B-8189-DB13-D9D2-A9341FDCCF87}"/>
              </a:ext>
            </a:extLst>
          </p:cNvPr>
          <p:cNvCxnSpPr/>
          <p:nvPr/>
        </p:nvCxnSpPr>
        <p:spPr>
          <a:xfrm>
            <a:off x="4820478" y="3558209"/>
            <a:ext cx="2226365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E62B4-9034-5452-2E3F-8E6BBD65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46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D1781-AC74-F866-5DB6-07BD24D48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254AEF-0E85-5559-960B-E4474413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13" y="2447089"/>
            <a:ext cx="10515600" cy="1119406"/>
          </a:xfrm>
        </p:spPr>
        <p:txBody>
          <a:bodyPr>
            <a:normAutofit/>
          </a:bodyPr>
          <a:lstStyle/>
          <a:p>
            <a:r>
              <a:rPr lang="en-CA">
                <a:latin typeface="Inter Light" panose="02000403000000020004" pitchFamily="2" charset="0"/>
                <a:ea typeface="Inter Light" panose="02000403000000020004" pitchFamily="2" charset="0"/>
                <a:cs typeface="Inter Light" panose="02000403000000020004" pitchFamily="2" charset="0"/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9C173-4E27-553C-90B8-C31479F1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291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E054-786E-8275-540A-1254180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Listing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144AB-0308-7A59-8CAD-280E77439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List branches in your repo with</a:t>
            </a:r>
          </a:p>
          <a:p>
            <a:pPr marL="0" indent="0">
              <a:buNone/>
            </a:pPr>
            <a:r>
              <a:rPr lang="en-CA"/>
              <a:t>	</a:t>
            </a:r>
            <a:r>
              <a:rPr lang="en-CA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branch -v</a:t>
            </a:r>
          </a:p>
          <a:p>
            <a:endParaRPr lang="en-CA"/>
          </a:p>
          <a:p>
            <a:pPr marL="0" indent="0">
              <a:buNone/>
            </a:pPr>
            <a:r>
              <a:rPr lang="en-CA" b="1">
                <a:solidFill>
                  <a:schemeClr val="accent3">
                    <a:lumMod val="75000"/>
                  </a:schemeClr>
                </a:solidFill>
              </a:rPr>
              <a:t>$&gt;</a:t>
            </a:r>
            <a:r>
              <a:rPr lang="en-CA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CA" b="1"/>
              <a:t>Let’s try it now!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2F835-9BEA-8AC5-388A-66D19B8F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AF816-4704-44E5-F655-53E86A6416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38A7D8-04C6-579A-4E87-C7AC04B2DC6B}"/>
              </a:ext>
            </a:extLst>
          </p:cNvPr>
          <p:cNvCxnSpPr/>
          <p:nvPr/>
        </p:nvCxnSpPr>
        <p:spPr>
          <a:xfrm>
            <a:off x="637082" y="3369039"/>
            <a:ext cx="0" cy="918148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34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24B3-F319-18DC-51C4-0070FFD2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Deleting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FFB41-4B39-66EE-D6B2-3E940AA02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Delete branches in your repo with</a:t>
            </a:r>
          </a:p>
          <a:p>
            <a:pPr marL="0" indent="0">
              <a:buNone/>
            </a:pPr>
            <a:r>
              <a:rPr lang="en-CA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git branch –d &lt;branch name&gt;</a:t>
            </a:r>
          </a:p>
          <a:p>
            <a:r>
              <a:rPr lang="en-CA"/>
              <a:t>Git will warn you if your branch contains work that hasn’t been incorporated into the main branch yet</a:t>
            </a:r>
          </a:p>
          <a:p>
            <a:pPr lvl="1"/>
            <a:r>
              <a:rPr lang="en-CA"/>
              <a:t>But it is best practice to check before deleting anyways!</a:t>
            </a:r>
          </a:p>
          <a:p>
            <a:pPr lvl="1"/>
            <a:endParaRPr lang="en-CA"/>
          </a:p>
          <a:p>
            <a:pPr marL="0" indent="0">
              <a:buNone/>
            </a:pPr>
            <a:r>
              <a:rPr lang="en-CA" b="1"/>
              <a:t>Pop-quiz: </a:t>
            </a:r>
            <a:r>
              <a:rPr lang="en-CA"/>
              <a:t>How do we check what commits are in a branch?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AD8BB-A1F4-A2D1-A44F-CE464B1E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0AD97-C37E-EB23-A576-A5DD8B79DB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990467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1A400-1C13-C4D5-9169-11534D8D6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2A67-E1BB-3E8C-B85B-357C311B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Deleting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A2AE3-28E4-2767-6029-8D6B7F909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Delete branches in your repo with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git branch –d &lt;branch name&gt;</a:t>
            </a:r>
          </a:p>
          <a:p>
            <a:r>
              <a:rPr lang="en-CA" dirty="0"/>
              <a:t>Git will warn you if your branch contains work that hasn’t been incorporated into the main branch yet</a:t>
            </a:r>
          </a:p>
          <a:p>
            <a:pPr lvl="1"/>
            <a:r>
              <a:rPr lang="en-CA" dirty="0"/>
              <a:t>But it is best practice to check before deleting anyways!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b="1" dirty="0">
                <a:solidFill>
                  <a:schemeClr val="accent3">
                    <a:lumMod val="75000"/>
                  </a:schemeClr>
                </a:solidFill>
              </a:rPr>
              <a:t>$&gt;</a:t>
            </a:r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CA" b="1" dirty="0"/>
              <a:t>Let’s try it now!</a:t>
            </a:r>
          </a:p>
          <a:p>
            <a:pPr lvl="1"/>
            <a:r>
              <a:rPr lang="en-CA" dirty="0"/>
              <a:t>Create a branch, make a commit, try deleting, merge, try deleting again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DB52D-85DF-BA8A-C4E2-F93C63A1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8F275-4EAD-3C66-FE34-E391FE8D3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9B35C7-E918-0112-0297-CB9D077EBE27}"/>
              </a:ext>
            </a:extLst>
          </p:cNvPr>
          <p:cNvCxnSpPr/>
          <p:nvPr/>
        </p:nvCxnSpPr>
        <p:spPr>
          <a:xfrm>
            <a:off x="652072" y="4703163"/>
            <a:ext cx="0" cy="918148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83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7EA1ADA-77C2-9AC1-0B3A-C0EA2F494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EF51-1912-36FA-23CC-C0D7D848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Deleting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6EAC-8B65-3A5D-9783-8F41C0613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8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switch –c </a:t>
            </a:r>
            <a:r>
              <a:rPr lang="en-CA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newbranch</a:t>
            </a:r>
            <a:endParaRPr lang="en-CA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touch </a:t>
            </a:r>
            <a:r>
              <a:rPr lang="en-CA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newfile</a:t>
            </a: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; git add –A ; git commit –m “</a:t>
            </a:r>
            <a:r>
              <a:rPr lang="en-CA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newfile</a:t>
            </a: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</a:t>
            </a:r>
          </a:p>
          <a:p>
            <a:pPr marL="0" indent="0">
              <a:buNone/>
            </a:pP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switch main</a:t>
            </a:r>
          </a:p>
          <a:p>
            <a:pPr marL="0" indent="0">
              <a:buNone/>
            </a:pP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branch –d </a:t>
            </a:r>
            <a:r>
              <a:rPr lang="en-CA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newbranch</a:t>
            </a:r>
            <a:endParaRPr lang="en-CA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CA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&gt;&gt;&gt; Error: branch is not fully merged</a:t>
            </a:r>
          </a:p>
          <a:p>
            <a:pPr marL="0" indent="0">
              <a:buNone/>
            </a:pP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merge </a:t>
            </a:r>
            <a:r>
              <a:rPr lang="en-CA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newbranch</a:t>
            </a:r>
            <a:endParaRPr lang="en-CA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branch –d </a:t>
            </a:r>
            <a:r>
              <a:rPr lang="en-CA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newbranch</a:t>
            </a:r>
            <a:endParaRPr lang="en-CA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&gt;&gt;&gt; Success!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2C8BE-F7BA-F02D-9CAF-A849ABD5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05CB9-8B89-E925-11CE-15CB077756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Branching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A0D78-77F8-B01F-DDE1-443B2C1A5260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644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0420-0B96-CB10-3806-D67A7F1F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Branches on GitHub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863EC1-FFB4-DEB6-1FA8-2755BEE2A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48" y="1920822"/>
            <a:ext cx="6786811" cy="338608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1ED39-01C4-F082-86E5-2E594472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A9851-987F-5972-8BB7-77C7479A2D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231D1-0BA7-80F3-E9EB-B05587193129}"/>
              </a:ext>
            </a:extLst>
          </p:cNvPr>
          <p:cNvSpPr/>
          <p:nvPr/>
        </p:nvSpPr>
        <p:spPr>
          <a:xfrm>
            <a:off x="1358137" y="3004556"/>
            <a:ext cx="1092200" cy="321734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0C418C-9EAE-76D0-CFA1-B22A2533C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726" y="2530909"/>
            <a:ext cx="6308686" cy="33376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5849057-B95E-A6F1-BF16-E686648CBB13}"/>
              </a:ext>
            </a:extLst>
          </p:cNvPr>
          <p:cNvSpPr/>
          <p:nvPr/>
        </p:nvSpPr>
        <p:spPr>
          <a:xfrm>
            <a:off x="10005934" y="4182257"/>
            <a:ext cx="786984" cy="168632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CAEC4E-60C4-52C5-7834-54CA71A4D517}"/>
              </a:ext>
            </a:extLst>
          </p:cNvPr>
          <p:cNvSpPr txBox="1"/>
          <p:nvPr/>
        </p:nvSpPr>
        <p:spPr>
          <a:xfrm>
            <a:off x="9121728" y="3613863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>
                <a:solidFill>
                  <a:schemeClr val="accent2"/>
                </a:solidFill>
              </a:rPr>
              <a:t>Quick overview of </a:t>
            </a:r>
            <a:br>
              <a:rPr lang="en-CA" sz="1200" b="1">
                <a:solidFill>
                  <a:schemeClr val="accent2"/>
                </a:solidFill>
              </a:rPr>
            </a:br>
            <a:r>
              <a:rPr lang="en-CA" sz="1200" b="1">
                <a:solidFill>
                  <a:schemeClr val="accent2"/>
                </a:solidFill>
              </a:rPr>
              <a:t>branch content relative</a:t>
            </a:r>
            <a:br>
              <a:rPr lang="en-CA" sz="1200" b="1">
                <a:solidFill>
                  <a:schemeClr val="accent2"/>
                </a:solidFill>
              </a:rPr>
            </a:br>
            <a:r>
              <a:rPr lang="en-CA" sz="1200" b="1">
                <a:solidFill>
                  <a:schemeClr val="accent2"/>
                </a:solidFill>
              </a:rPr>
              <a:t>to 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D2A67C-8234-0FAD-0913-A615F27346FD}"/>
              </a:ext>
            </a:extLst>
          </p:cNvPr>
          <p:cNvSpPr txBox="1"/>
          <p:nvPr/>
        </p:nvSpPr>
        <p:spPr>
          <a:xfrm>
            <a:off x="785110" y="5606968"/>
            <a:ext cx="6097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2800" b="1">
                <a:solidFill>
                  <a:schemeClr val="accent3">
                    <a:lumMod val="75000"/>
                  </a:schemeClr>
                </a:solidFill>
              </a:rPr>
              <a:t>$&gt;</a:t>
            </a:r>
            <a:r>
              <a:rPr lang="en-CA" sz="280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CA" sz="2800" b="1"/>
              <a:t>Let’s try it now!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F7E61B-AE36-722F-A9EA-97AEA1F28436}"/>
              </a:ext>
            </a:extLst>
          </p:cNvPr>
          <p:cNvCxnSpPr/>
          <p:nvPr/>
        </p:nvCxnSpPr>
        <p:spPr>
          <a:xfrm>
            <a:off x="607101" y="5385144"/>
            <a:ext cx="0" cy="918148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49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41E5-A0D3-C8FA-BCAB-075B2154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Git 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2232-A71A-1C38-3DD0-8DAE1FC63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Ask git to download from remote repositories</a:t>
            </a:r>
          </a:p>
          <a:p>
            <a:r>
              <a:rPr lang="en-CA"/>
              <a:t>Does not change your current working directory</a:t>
            </a:r>
          </a:p>
          <a:p>
            <a:r>
              <a:rPr lang="en-CA"/>
              <a:t>Enables subsequent merge from or switch to remote branches</a:t>
            </a:r>
          </a:p>
          <a:p>
            <a:pPr marL="898525" indent="0">
              <a:buNone/>
            </a:pPr>
            <a:r>
              <a:rPr lang="en-CA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git fetch upstream </a:t>
            </a:r>
            <a:r>
              <a:rPr lang="en-CA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newfeature</a:t>
            </a:r>
            <a:endParaRPr lang="en-CA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98525" indent="0">
              <a:buNone/>
            </a:pPr>
            <a:r>
              <a:rPr lang="en-CA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THEN</a:t>
            </a:r>
            <a:r>
              <a:rPr lang="en-CA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git merge upstream/</a:t>
            </a:r>
            <a:r>
              <a:rPr lang="en-CA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newfeature</a:t>
            </a:r>
            <a:endParaRPr lang="en-CA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98525" indent="0">
              <a:buNone/>
            </a:pPr>
            <a:r>
              <a:rPr lang="en-CA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OR</a:t>
            </a:r>
            <a:r>
              <a:rPr lang="en-CA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git switch -c </a:t>
            </a:r>
            <a:r>
              <a:rPr lang="en-CA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newfeature</a:t>
            </a:r>
            <a:r>
              <a:rPr lang="en-CA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upstream/</a:t>
            </a:r>
            <a:r>
              <a:rPr lang="en-CA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newfeature</a:t>
            </a:r>
            <a:endParaRPr lang="en-CA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05176-F828-ADA5-2975-E1DBF626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25083-E094-20F2-E7E5-0C01777485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1140318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B5D3-8CEB-8892-6C79-11ACC4E7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Pull = Fetch +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A172F-34A5-5597-6E4B-4ECF3FD7B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The combined fetch and merge happens very often</a:t>
            </a:r>
          </a:p>
          <a:p>
            <a:r>
              <a:rPr lang="en-CA"/>
              <a:t>Combined into the verb pull</a:t>
            </a:r>
          </a:p>
          <a:p>
            <a:pPr marL="0" indent="0">
              <a:buNone/>
            </a:pPr>
            <a:r>
              <a:rPr lang="en-CA"/>
              <a:t>	</a:t>
            </a:r>
            <a:r>
              <a:rPr lang="en-CA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pull upstream </a:t>
            </a:r>
            <a:r>
              <a:rPr lang="en-CA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newfeature</a:t>
            </a:r>
            <a:endParaRPr lang="en-CA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CA"/>
              <a:t>   essentially performs:</a:t>
            </a:r>
          </a:p>
          <a:p>
            <a:pPr marL="0" indent="0">
              <a:buNone/>
            </a:pPr>
            <a:r>
              <a:rPr lang="en-CA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git fetch upstream </a:t>
            </a:r>
            <a:r>
              <a:rPr lang="en-CA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newfeature</a:t>
            </a:r>
            <a:endParaRPr lang="en-CA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CA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git merge upstream/</a:t>
            </a:r>
            <a:r>
              <a:rPr lang="en-CA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newfeature</a:t>
            </a:r>
            <a:endParaRPr lang="en-CA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89EC0-1264-EC19-F5D9-0EA72AE8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D1855-FA7F-6E49-B563-64448EC9C1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4133904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857C0-0E6F-32E1-55BA-9653EF718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A2C689-9E13-BFBD-38BC-003407CE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13" y="2447089"/>
            <a:ext cx="10515600" cy="1119406"/>
          </a:xfrm>
        </p:spPr>
        <p:txBody>
          <a:bodyPr>
            <a:normAutofit/>
          </a:bodyPr>
          <a:lstStyle/>
          <a:p>
            <a:r>
              <a:rPr lang="en-CA">
                <a:latin typeface="Inter Light" panose="02000403000000020004" pitchFamily="2" charset="0"/>
                <a:ea typeface="Inter Light" panose="02000403000000020004" pitchFamily="2" charset="0"/>
                <a:cs typeface="Inter Light" panose="02000403000000020004" pitchFamily="2" charset="0"/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7E077-70A2-E584-826B-B931BAF4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8944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791E-963B-0AF2-559A-153C3A53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Git in </a:t>
            </a:r>
            <a:r>
              <a:rPr lang="en-CA" err="1"/>
              <a:t>VSCode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492C-084A-FA74-7011-DCDC033A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Basic git commands are built-in with </a:t>
            </a:r>
            <a:r>
              <a:rPr lang="en-CA" err="1"/>
              <a:t>VSCode</a:t>
            </a:r>
            <a:endParaRPr lang="en-CA"/>
          </a:p>
          <a:p>
            <a:pPr lvl="1"/>
            <a:r>
              <a:rPr lang="en-CA"/>
              <a:t>Staging files, Commits, Branches</a:t>
            </a:r>
          </a:p>
          <a:p>
            <a:endParaRPr lang="en-CA"/>
          </a:p>
          <a:p>
            <a:r>
              <a:rPr lang="en-CA"/>
              <a:t>View relationship between git commits intuitively with Git Graph</a:t>
            </a:r>
          </a:p>
          <a:p>
            <a:endParaRPr lang="en-CA"/>
          </a:p>
          <a:p>
            <a:pPr marL="0" indent="0">
              <a:buNone/>
            </a:pPr>
            <a:r>
              <a:rPr lang="en-CA" b="1">
                <a:solidFill>
                  <a:schemeClr val="accent3">
                    <a:lumMod val="75000"/>
                  </a:schemeClr>
                </a:solidFill>
              </a:rPr>
              <a:t>$&gt;</a:t>
            </a:r>
            <a:r>
              <a:rPr lang="en-CA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CA" b="1"/>
              <a:t>Let’s try it now!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E323D-F19D-D6D8-86A0-D35BB162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19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D4407-B4F5-C39F-603E-DEF76F928C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D1A843-A411-BAAD-F2EE-03D64B1A9DC7}"/>
              </a:ext>
            </a:extLst>
          </p:cNvPr>
          <p:cNvCxnSpPr/>
          <p:nvPr/>
        </p:nvCxnSpPr>
        <p:spPr>
          <a:xfrm>
            <a:off x="679929" y="4511204"/>
            <a:ext cx="0" cy="918148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3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518A3-F353-1080-7557-1915EA89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</a:t>
            </a:fld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07844A-948D-B95F-5AA6-8077039DA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0562" y="1230086"/>
            <a:ext cx="8919981" cy="439782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CA" sz="2400" dirty="0">
                <a:solidFill>
                  <a:srgbClr val="002A7E"/>
                </a:solidFill>
                <a:latin typeface="Inter Black" panose="02000A03000000020004" pitchFamily="2" charset="0"/>
                <a:ea typeface="Inter Black" panose="02000A03000000020004" pitchFamily="2" charset="0"/>
                <a:cs typeface="Inter Black" panose="02000A03000000020004" pitchFamily="2" charset="0"/>
              </a:rPr>
              <a:t>Course objective</a:t>
            </a:r>
          </a:p>
          <a:p>
            <a:pPr>
              <a:lnSpc>
                <a:spcPct val="125000"/>
              </a:lnSpc>
            </a:pPr>
            <a:r>
              <a:rPr lang="en-CA" dirty="0">
                <a:latin typeface="Inter SemiBold" panose="02000703000000020004" pitchFamily="2" charset="0"/>
                <a:ea typeface="Inter SemiBold" panose="02000703000000020004" pitchFamily="2" charset="0"/>
                <a:cs typeface="Inter SemiBold" panose="02000703000000020004" pitchFamily="2" charset="0"/>
              </a:rPr>
              <a:t>How to write </a:t>
            </a:r>
            <a:r>
              <a:rPr lang="en-CA" dirty="0">
                <a:solidFill>
                  <a:schemeClr val="accent1"/>
                </a:solidFill>
                <a:latin typeface="Inter SemiBold" panose="02000703000000020004" pitchFamily="2" charset="0"/>
                <a:ea typeface="Inter SemiBold" panose="02000703000000020004" pitchFamily="2" charset="0"/>
                <a:cs typeface="Inter SemiBold" panose="02000703000000020004" pitchFamily="2" charset="0"/>
              </a:rPr>
              <a:t>robust software</a:t>
            </a:r>
            <a:r>
              <a:rPr lang="en-CA" dirty="0">
                <a:latin typeface="Inter SemiBold" panose="02000703000000020004" pitchFamily="2" charset="0"/>
                <a:ea typeface="Inter SemiBold" panose="02000703000000020004" pitchFamily="2" charset="0"/>
                <a:cs typeface="Inter SemiBold" panose="02000703000000020004" pitchFamily="2" charset="0"/>
              </a:rPr>
              <a:t> in a </a:t>
            </a:r>
            <a:r>
              <a:rPr lang="en-CA" dirty="0">
                <a:solidFill>
                  <a:schemeClr val="accent1"/>
                </a:solidFill>
                <a:latin typeface="Inter SemiBold" panose="02000703000000020004" pitchFamily="2" charset="0"/>
                <a:ea typeface="Inter SemiBold" panose="02000703000000020004" pitchFamily="2" charset="0"/>
                <a:cs typeface="Inter SemiBold" panose="02000703000000020004" pitchFamily="2" charset="0"/>
              </a:rPr>
              <a:t>team</a:t>
            </a:r>
            <a:r>
              <a:rPr lang="en-CA" dirty="0">
                <a:latin typeface="Inter SemiBold" panose="02000703000000020004" pitchFamily="2" charset="0"/>
                <a:ea typeface="Inter SemiBold" panose="02000703000000020004" pitchFamily="2" charset="0"/>
                <a:cs typeface="Inter SemiBold" panose="02000703000000020004" pitchFamily="2" charset="0"/>
              </a:rPr>
              <a:t> that we, our colleagues, and the public can </a:t>
            </a:r>
            <a:r>
              <a:rPr lang="en-CA" dirty="0">
                <a:solidFill>
                  <a:schemeClr val="accent1"/>
                </a:solidFill>
                <a:latin typeface="Inter SemiBold" panose="02000703000000020004" pitchFamily="2" charset="0"/>
                <a:ea typeface="Inter SemiBold" panose="02000703000000020004" pitchFamily="2" charset="0"/>
                <a:cs typeface="Inter SemiBold" panose="02000703000000020004" pitchFamily="2" charset="0"/>
              </a:rPr>
              <a:t>trust</a:t>
            </a:r>
            <a:r>
              <a:rPr lang="en-CA" dirty="0">
                <a:latin typeface="Inter SemiBold" panose="02000703000000020004" pitchFamily="2" charset="0"/>
                <a:ea typeface="Inter SemiBold" panose="02000703000000020004" pitchFamily="2" charset="0"/>
                <a:cs typeface="Inter SemiBold" panose="02000703000000020004" pitchFamily="2" charset="0"/>
              </a:rPr>
              <a:t> and </a:t>
            </a:r>
            <a:r>
              <a:rPr lang="en-CA" dirty="0">
                <a:solidFill>
                  <a:schemeClr val="accent1"/>
                </a:solidFill>
                <a:latin typeface="Inter SemiBold" panose="02000703000000020004" pitchFamily="2" charset="0"/>
                <a:ea typeface="Inter SemiBold" panose="02000703000000020004" pitchFamily="2" charset="0"/>
                <a:cs typeface="Inter SemiBold" panose="02000703000000020004" pitchFamily="2" charset="0"/>
              </a:rPr>
              <a:t>use with confidence</a:t>
            </a:r>
            <a:r>
              <a:rPr lang="en-CA" dirty="0">
                <a:latin typeface="Inter SemiBold" panose="02000703000000020004" pitchFamily="2" charset="0"/>
                <a:ea typeface="Inter SemiBold" panose="02000703000000020004" pitchFamily="2" charset="0"/>
                <a:cs typeface="Inter SemiBold" panose="020007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851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50958-A470-26A1-5CFE-9C68B5BB4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14671A-B8D6-52CD-25C2-D10DCE6A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13" y="2447089"/>
            <a:ext cx="10515600" cy="1119406"/>
          </a:xfrm>
        </p:spPr>
        <p:txBody>
          <a:bodyPr>
            <a:normAutofit/>
          </a:bodyPr>
          <a:lstStyle/>
          <a:p>
            <a:r>
              <a:rPr lang="en-CA">
                <a:latin typeface="Inter Light" panose="02000403000000020004" pitchFamily="2" charset="0"/>
                <a:ea typeface="Inter Light" panose="02000403000000020004" pitchFamily="2" charset="0"/>
                <a:cs typeface="Inter Light" panose="02000403000000020004" pitchFamily="2" charset="0"/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E7D40-2CBE-0E06-EE64-3CC03F9A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453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A8B1-5F18-EB99-22FB-5307F154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Everything is a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8F316-16D1-51F1-9166-94B73CD91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Including forks!</a:t>
            </a:r>
          </a:p>
          <a:p>
            <a:r>
              <a:rPr lang="en-CA"/>
              <a:t>We can merge from local branches, forks, remote branches, </a:t>
            </a:r>
            <a:r>
              <a:rPr lang="en-CA" err="1"/>
              <a:t>etc</a:t>
            </a:r>
            <a:r>
              <a:rPr lang="en-CA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D4D56-6DC4-5FCD-DBE2-ACFEE319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ABFA3-400D-A163-781A-3AC19CCBD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1518127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3C264B6-3C03-2BB4-703A-E56EF34A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/>
              <a:t>Branch workflows</a:t>
            </a:r>
          </a:p>
        </p:txBody>
      </p:sp>
      <p:sp>
        <p:nvSpPr>
          <p:cNvPr id="67" name="Content Placeholder 66">
            <a:extLst>
              <a:ext uri="{FF2B5EF4-FFF2-40B4-BE49-F238E27FC236}">
                <a16:creationId xmlns:a16="http://schemas.microsoft.com/office/drawing/2014/main" id="{3E073E58-82C7-2876-05D2-E7CCFFFB1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6246"/>
          </a:xfrm>
        </p:spPr>
        <p:txBody>
          <a:bodyPr/>
          <a:lstStyle/>
          <a:p>
            <a:r>
              <a:rPr lang="en-CA"/>
              <a:t>Multiple long-running branches are helpful for large projects</a:t>
            </a:r>
          </a:p>
          <a:p>
            <a:r>
              <a:rPr lang="en-CA"/>
              <a:t>Features are developed in their own branches, based on release commits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50F0C-65B2-D55F-8983-27AF06DB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212" y="6352007"/>
            <a:ext cx="2743200" cy="365125"/>
          </a:xfrm>
        </p:spPr>
        <p:txBody>
          <a:bodyPr/>
          <a:lstStyle/>
          <a:p>
            <a:fld id="{4D042A53-EC6C-4ABE-8EF8-06E66F9ABFC9}" type="slidenum">
              <a:rPr lang="en-CA" smtClean="0"/>
              <a:pPr/>
              <a:t>22</a:t>
            </a:fld>
            <a:endParaRPr lang="en-C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D05745-E0C3-EED1-6493-2893707CA0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365127"/>
            <a:ext cx="7765647" cy="454025"/>
          </a:xfrm>
        </p:spPr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C04321-1BDD-8550-6D2D-878FFE996AF2}"/>
              </a:ext>
            </a:extLst>
          </p:cNvPr>
          <p:cNvSpPr/>
          <p:nvPr/>
        </p:nvSpPr>
        <p:spPr>
          <a:xfrm>
            <a:off x="2286000" y="6320589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8715F-35FC-A97B-ACAF-8343F74A8F9B}"/>
              </a:ext>
            </a:extLst>
          </p:cNvPr>
          <p:cNvSpPr txBox="1"/>
          <p:nvPr/>
        </p:nvSpPr>
        <p:spPr>
          <a:xfrm>
            <a:off x="1137338" y="627629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release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B880E6-E1BF-B786-2B25-57392CD5C9A1}"/>
              </a:ext>
            </a:extLst>
          </p:cNvPr>
          <p:cNvSpPr txBox="1"/>
          <p:nvPr/>
        </p:nvSpPr>
        <p:spPr>
          <a:xfrm>
            <a:off x="1413054" y="547899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/>
              <a:t>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5D83F-D1B1-412F-5605-00F6AD3225A4}"/>
              </a:ext>
            </a:extLst>
          </p:cNvPr>
          <p:cNvSpPr txBox="1"/>
          <p:nvPr/>
        </p:nvSpPr>
        <p:spPr>
          <a:xfrm>
            <a:off x="1037951" y="467618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feature1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A417A24-3B60-FFBA-D88F-BC145C8D834F}"/>
              </a:ext>
            </a:extLst>
          </p:cNvPr>
          <p:cNvSpPr/>
          <p:nvPr/>
        </p:nvSpPr>
        <p:spPr>
          <a:xfrm>
            <a:off x="2991853" y="4703356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544CF7-D742-0EB2-60DE-9433E0446F38}"/>
              </a:ext>
            </a:extLst>
          </p:cNvPr>
          <p:cNvSpPr/>
          <p:nvPr/>
        </p:nvSpPr>
        <p:spPr>
          <a:xfrm>
            <a:off x="4106779" y="5460195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0CFA8A-0885-50FD-7D1F-83F9A1C117E9}"/>
              </a:ext>
            </a:extLst>
          </p:cNvPr>
          <p:cNvCxnSpPr>
            <a:stCxn id="5" idx="7"/>
            <a:endCxn id="14" idx="3"/>
          </p:cNvCxnSpPr>
          <p:nvPr/>
        </p:nvCxnSpPr>
        <p:spPr>
          <a:xfrm flipV="1">
            <a:off x="2525624" y="5699819"/>
            <a:ext cx="1622268" cy="66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4633BA-188D-4B25-3033-A1C2827D5391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 flipV="1">
            <a:off x="4387516" y="5600563"/>
            <a:ext cx="10607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0226288-73AC-63FB-EF68-A381AF815CFA}"/>
              </a:ext>
            </a:extLst>
          </p:cNvPr>
          <p:cNvSpPr/>
          <p:nvPr/>
        </p:nvSpPr>
        <p:spPr>
          <a:xfrm>
            <a:off x="5448310" y="5460194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B685C-C484-B0F4-EB1A-714EBEDDB839}"/>
              </a:ext>
            </a:extLst>
          </p:cNvPr>
          <p:cNvCxnSpPr>
            <a:stCxn id="5" idx="7"/>
            <a:endCxn id="13" idx="3"/>
          </p:cNvCxnSpPr>
          <p:nvPr/>
        </p:nvCxnSpPr>
        <p:spPr>
          <a:xfrm flipV="1">
            <a:off x="2525624" y="4942980"/>
            <a:ext cx="507342" cy="141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526F6E-E28D-C6F5-C138-5698A5138455}"/>
              </a:ext>
            </a:extLst>
          </p:cNvPr>
          <p:cNvCxnSpPr>
            <a:cxnSpLocks/>
            <a:stCxn id="29" idx="5"/>
            <a:endCxn id="14" idx="1"/>
          </p:cNvCxnSpPr>
          <p:nvPr/>
        </p:nvCxnSpPr>
        <p:spPr>
          <a:xfrm>
            <a:off x="3915748" y="4935510"/>
            <a:ext cx="232144" cy="56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6ECBD1F-F395-F686-8BCA-628BBA3FF65E}"/>
              </a:ext>
            </a:extLst>
          </p:cNvPr>
          <p:cNvSpPr/>
          <p:nvPr/>
        </p:nvSpPr>
        <p:spPr>
          <a:xfrm>
            <a:off x="3676124" y="4695886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0C510A-0024-8287-4DD6-A748358FA9C7}"/>
              </a:ext>
            </a:extLst>
          </p:cNvPr>
          <p:cNvCxnSpPr>
            <a:stCxn id="13" idx="6"/>
            <a:endCxn id="29" idx="2"/>
          </p:cNvCxnSpPr>
          <p:nvPr/>
        </p:nvCxnSpPr>
        <p:spPr>
          <a:xfrm flipV="1">
            <a:off x="3272590" y="4836255"/>
            <a:ext cx="403534" cy="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3526ED9-D60B-B284-34D0-DDB6EB8AAB14}"/>
              </a:ext>
            </a:extLst>
          </p:cNvPr>
          <p:cNvSpPr txBox="1"/>
          <p:nvPr/>
        </p:nvSpPr>
        <p:spPr>
          <a:xfrm>
            <a:off x="1005891" y="3873364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/>
              <a:t>feature2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2354D3C-6045-AF09-B8D2-E39613B1ADAD}"/>
              </a:ext>
            </a:extLst>
          </p:cNvPr>
          <p:cNvSpPr/>
          <p:nvPr/>
        </p:nvSpPr>
        <p:spPr>
          <a:xfrm>
            <a:off x="2575766" y="3914330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4EBFEA0-C7AB-DC89-6B5E-E4417C4B1228}"/>
              </a:ext>
            </a:extLst>
          </p:cNvPr>
          <p:cNvCxnSpPr>
            <a:cxnSpLocks/>
            <a:stCxn id="5" idx="7"/>
            <a:endCxn id="34" idx="4"/>
          </p:cNvCxnSpPr>
          <p:nvPr/>
        </p:nvCxnSpPr>
        <p:spPr>
          <a:xfrm flipV="1">
            <a:off x="2525624" y="4195067"/>
            <a:ext cx="190511" cy="216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2B2C454-B8D1-FE07-FCB9-08FE4D2C402A}"/>
              </a:ext>
            </a:extLst>
          </p:cNvPr>
          <p:cNvSpPr/>
          <p:nvPr/>
        </p:nvSpPr>
        <p:spPr>
          <a:xfrm>
            <a:off x="3314656" y="3914329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9997FFE-9155-28E6-74D9-DE7DE8015784}"/>
              </a:ext>
            </a:extLst>
          </p:cNvPr>
          <p:cNvSpPr/>
          <p:nvPr/>
        </p:nvSpPr>
        <p:spPr>
          <a:xfrm>
            <a:off x="4055884" y="3914329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A31458-0B51-6773-AA57-3746B7E3CC09}"/>
              </a:ext>
            </a:extLst>
          </p:cNvPr>
          <p:cNvCxnSpPr>
            <a:stCxn id="34" idx="6"/>
            <a:endCxn id="40" idx="2"/>
          </p:cNvCxnSpPr>
          <p:nvPr/>
        </p:nvCxnSpPr>
        <p:spPr>
          <a:xfrm flipV="1">
            <a:off x="2856503" y="4054698"/>
            <a:ext cx="4581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977D9D2-B41B-8E42-F6C1-0893C861FEFE}"/>
              </a:ext>
            </a:extLst>
          </p:cNvPr>
          <p:cNvCxnSpPr>
            <a:stCxn id="40" idx="6"/>
            <a:endCxn id="41" idx="2"/>
          </p:cNvCxnSpPr>
          <p:nvPr/>
        </p:nvCxnSpPr>
        <p:spPr>
          <a:xfrm>
            <a:off x="3595393" y="4054698"/>
            <a:ext cx="460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75A3DC-A75E-DAB6-D9EC-5D2EA081C71D}"/>
              </a:ext>
            </a:extLst>
          </p:cNvPr>
          <p:cNvCxnSpPr>
            <a:stCxn id="41" idx="5"/>
            <a:endCxn id="20" idx="1"/>
          </p:cNvCxnSpPr>
          <p:nvPr/>
        </p:nvCxnSpPr>
        <p:spPr>
          <a:xfrm>
            <a:off x="4295508" y="4153953"/>
            <a:ext cx="1193915" cy="1347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761013C-EC4F-F153-674A-19D116081702}"/>
              </a:ext>
            </a:extLst>
          </p:cNvPr>
          <p:cNvSpPr/>
          <p:nvPr/>
        </p:nvSpPr>
        <p:spPr>
          <a:xfrm>
            <a:off x="5828070" y="4703356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98E99C-290A-5CB9-34CC-2E7EC53752FF}"/>
              </a:ext>
            </a:extLst>
          </p:cNvPr>
          <p:cNvCxnSpPr>
            <a:stCxn id="20" idx="7"/>
            <a:endCxn id="48" idx="3"/>
          </p:cNvCxnSpPr>
          <p:nvPr/>
        </p:nvCxnSpPr>
        <p:spPr>
          <a:xfrm flipV="1">
            <a:off x="5687934" y="4942980"/>
            <a:ext cx="181249" cy="55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5D1750C-A91C-2E09-9FF6-50D1B2FF365E}"/>
              </a:ext>
            </a:extLst>
          </p:cNvPr>
          <p:cNvSpPr/>
          <p:nvPr/>
        </p:nvSpPr>
        <p:spPr>
          <a:xfrm>
            <a:off x="7237005" y="5478104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8C149BE-8B7D-2B16-EBF9-BEA580BDFFBB}"/>
              </a:ext>
            </a:extLst>
          </p:cNvPr>
          <p:cNvSpPr/>
          <p:nvPr/>
        </p:nvSpPr>
        <p:spPr>
          <a:xfrm>
            <a:off x="6706790" y="4703356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394E8AD-B356-5EE1-13BF-28E653912B58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6108807" y="4843725"/>
            <a:ext cx="597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23E2AC8-12D1-382C-8405-63F1F0FD0476}"/>
              </a:ext>
            </a:extLst>
          </p:cNvPr>
          <p:cNvCxnSpPr>
            <a:stCxn id="52" idx="5"/>
            <a:endCxn id="51" idx="1"/>
          </p:cNvCxnSpPr>
          <p:nvPr/>
        </p:nvCxnSpPr>
        <p:spPr>
          <a:xfrm>
            <a:off x="6946414" y="4942980"/>
            <a:ext cx="331704" cy="57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3CD780C-4314-A443-4ABB-1830D15FEB44}"/>
              </a:ext>
            </a:extLst>
          </p:cNvPr>
          <p:cNvCxnSpPr>
            <a:stCxn id="20" idx="6"/>
            <a:endCxn id="51" idx="2"/>
          </p:cNvCxnSpPr>
          <p:nvPr/>
        </p:nvCxnSpPr>
        <p:spPr>
          <a:xfrm>
            <a:off x="5729047" y="5600563"/>
            <a:ext cx="1507958" cy="1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7AF445EA-B02A-C729-20BD-3FB1E1E2EF19}"/>
              </a:ext>
            </a:extLst>
          </p:cNvPr>
          <p:cNvSpPr/>
          <p:nvPr/>
        </p:nvSpPr>
        <p:spPr>
          <a:xfrm>
            <a:off x="8181474" y="6320589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59D3360-CF93-20C9-DBFB-EFACD1E8206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7476629" y="5717728"/>
            <a:ext cx="745958" cy="64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D31FE50-E1DC-EC46-6BCD-5DD3600FBCB5}"/>
              </a:ext>
            </a:extLst>
          </p:cNvPr>
          <p:cNvCxnSpPr>
            <a:stCxn id="5" idx="6"/>
            <a:endCxn id="59" idx="2"/>
          </p:cNvCxnSpPr>
          <p:nvPr/>
        </p:nvCxnSpPr>
        <p:spPr>
          <a:xfrm>
            <a:off x="2566737" y="6460958"/>
            <a:ext cx="5614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971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ED2FF-1C20-697E-349D-FB2C0C573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46D3B4D-69C3-5FA3-CA66-C266DC57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/>
              <a:t>Branch workflows</a:t>
            </a:r>
          </a:p>
        </p:txBody>
      </p:sp>
      <p:sp>
        <p:nvSpPr>
          <p:cNvPr id="67" name="Content Placeholder 66">
            <a:extLst>
              <a:ext uri="{FF2B5EF4-FFF2-40B4-BE49-F238E27FC236}">
                <a16:creationId xmlns:a16="http://schemas.microsoft.com/office/drawing/2014/main" id="{777A7085-D64F-BC4A-BFF5-2FA4F7C8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4388"/>
          </a:xfrm>
        </p:spPr>
        <p:txBody>
          <a:bodyPr/>
          <a:lstStyle/>
          <a:p>
            <a:r>
              <a:rPr lang="en-CA"/>
              <a:t>Branches can have various levels of stability</a:t>
            </a:r>
          </a:p>
          <a:p>
            <a:pPr lvl="1"/>
            <a:r>
              <a:rPr lang="en-CA"/>
              <a:t>Code can graduate/merge from </a:t>
            </a:r>
            <a:r>
              <a:rPr lang="en-CA" b="1" u="sng">
                <a:solidFill>
                  <a:srgbClr val="002A7E"/>
                </a:solidFill>
              </a:rPr>
              <a:t>feature/topic</a:t>
            </a:r>
            <a:r>
              <a:rPr lang="en-CA"/>
              <a:t> branches when stable</a:t>
            </a:r>
          </a:p>
          <a:p>
            <a:pPr lvl="1"/>
            <a:r>
              <a:rPr lang="en-CA"/>
              <a:t>Features can be developed in parallel and merged into 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EDDD7-E27E-B3DB-1D05-1AF6912E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212" y="6352007"/>
            <a:ext cx="2743200" cy="365125"/>
          </a:xfrm>
        </p:spPr>
        <p:txBody>
          <a:bodyPr/>
          <a:lstStyle/>
          <a:p>
            <a:fld id="{4D042A53-EC6C-4ABE-8EF8-06E66F9ABFC9}" type="slidenum">
              <a:rPr lang="en-CA" smtClean="0"/>
              <a:pPr/>
              <a:t>23</a:t>
            </a:fld>
            <a:endParaRPr lang="en-C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1AC32D5-4ABB-F45E-6F55-65443DE901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365127"/>
            <a:ext cx="7765647" cy="454025"/>
          </a:xfrm>
        </p:spPr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C4F703-08AB-139D-25E9-93E5530E65D8}"/>
              </a:ext>
            </a:extLst>
          </p:cNvPr>
          <p:cNvSpPr/>
          <p:nvPr/>
        </p:nvSpPr>
        <p:spPr>
          <a:xfrm>
            <a:off x="2286000" y="6320589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DA532-CC7A-7236-24D9-7460EE01237C}"/>
              </a:ext>
            </a:extLst>
          </p:cNvPr>
          <p:cNvSpPr txBox="1"/>
          <p:nvPr/>
        </p:nvSpPr>
        <p:spPr>
          <a:xfrm>
            <a:off x="1137338" y="627629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release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DA987-7B1F-7941-C656-53B2B83BA163}"/>
              </a:ext>
            </a:extLst>
          </p:cNvPr>
          <p:cNvSpPr txBox="1"/>
          <p:nvPr/>
        </p:nvSpPr>
        <p:spPr>
          <a:xfrm>
            <a:off x="1413054" y="547899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/>
              <a:t>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195EB-D8FC-E2B2-F44E-2160C8EB4B04}"/>
              </a:ext>
            </a:extLst>
          </p:cNvPr>
          <p:cNvSpPr txBox="1"/>
          <p:nvPr/>
        </p:nvSpPr>
        <p:spPr>
          <a:xfrm>
            <a:off x="1037951" y="467618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feature1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33BE04-F13C-3123-D388-0D0D78DDDA20}"/>
              </a:ext>
            </a:extLst>
          </p:cNvPr>
          <p:cNvSpPr/>
          <p:nvPr/>
        </p:nvSpPr>
        <p:spPr>
          <a:xfrm>
            <a:off x="2991853" y="4703356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D03E7D-BB28-8953-8994-21919C40767E}"/>
              </a:ext>
            </a:extLst>
          </p:cNvPr>
          <p:cNvSpPr/>
          <p:nvPr/>
        </p:nvSpPr>
        <p:spPr>
          <a:xfrm>
            <a:off x="4106779" y="5460195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85A01E-388A-0D9F-AC27-0EE438CA0195}"/>
              </a:ext>
            </a:extLst>
          </p:cNvPr>
          <p:cNvCxnSpPr>
            <a:stCxn id="5" idx="7"/>
            <a:endCxn id="14" idx="3"/>
          </p:cNvCxnSpPr>
          <p:nvPr/>
        </p:nvCxnSpPr>
        <p:spPr>
          <a:xfrm flipV="1">
            <a:off x="2525624" y="5699819"/>
            <a:ext cx="1622268" cy="66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88B551-8954-0F17-0A23-F904E3E790AD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 flipV="1">
            <a:off x="4387516" y="5600563"/>
            <a:ext cx="10607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B46F2E3-1973-B165-1138-467181E02B3A}"/>
              </a:ext>
            </a:extLst>
          </p:cNvPr>
          <p:cNvSpPr/>
          <p:nvPr/>
        </p:nvSpPr>
        <p:spPr>
          <a:xfrm>
            <a:off x="5448310" y="5460194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69C7C8-57F7-225B-7ACF-7187336A5DDA}"/>
              </a:ext>
            </a:extLst>
          </p:cNvPr>
          <p:cNvCxnSpPr>
            <a:stCxn id="5" idx="7"/>
            <a:endCxn id="13" idx="3"/>
          </p:cNvCxnSpPr>
          <p:nvPr/>
        </p:nvCxnSpPr>
        <p:spPr>
          <a:xfrm flipV="1">
            <a:off x="2525624" y="4942980"/>
            <a:ext cx="507342" cy="141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22DA15-1373-2EE0-DB05-77D533540377}"/>
              </a:ext>
            </a:extLst>
          </p:cNvPr>
          <p:cNvCxnSpPr>
            <a:cxnSpLocks/>
            <a:stCxn id="29" idx="5"/>
            <a:endCxn id="14" idx="1"/>
          </p:cNvCxnSpPr>
          <p:nvPr/>
        </p:nvCxnSpPr>
        <p:spPr>
          <a:xfrm>
            <a:off x="3915748" y="4935510"/>
            <a:ext cx="232144" cy="56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D16243D-51DD-3A92-6A02-266FD7E3400A}"/>
              </a:ext>
            </a:extLst>
          </p:cNvPr>
          <p:cNvSpPr/>
          <p:nvPr/>
        </p:nvSpPr>
        <p:spPr>
          <a:xfrm>
            <a:off x="3676124" y="4695886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E87555-A1A7-E26B-5A13-1C16C5159196}"/>
              </a:ext>
            </a:extLst>
          </p:cNvPr>
          <p:cNvCxnSpPr>
            <a:stCxn id="13" idx="6"/>
            <a:endCxn id="29" idx="2"/>
          </p:cNvCxnSpPr>
          <p:nvPr/>
        </p:nvCxnSpPr>
        <p:spPr>
          <a:xfrm flipV="1">
            <a:off x="3272590" y="4836255"/>
            <a:ext cx="403534" cy="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CAA3962-FF24-39E0-93B6-A52C5BAE786E}"/>
              </a:ext>
            </a:extLst>
          </p:cNvPr>
          <p:cNvSpPr txBox="1"/>
          <p:nvPr/>
        </p:nvSpPr>
        <p:spPr>
          <a:xfrm>
            <a:off x="1005891" y="3873364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/>
              <a:t>feature2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3BEF38-E413-FB22-7203-43108AF9860E}"/>
              </a:ext>
            </a:extLst>
          </p:cNvPr>
          <p:cNvSpPr/>
          <p:nvPr/>
        </p:nvSpPr>
        <p:spPr>
          <a:xfrm>
            <a:off x="2575766" y="3914330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588B35-9013-6CD8-6414-4776F88875C9}"/>
              </a:ext>
            </a:extLst>
          </p:cNvPr>
          <p:cNvCxnSpPr>
            <a:cxnSpLocks/>
            <a:stCxn id="5" idx="7"/>
            <a:endCxn id="34" idx="4"/>
          </p:cNvCxnSpPr>
          <p:nvPr/>
        </p:nvCxnSpPr>
        <p:spPr>
          <a:xfrm flipV="1">
            <a:off x="2525624" y="4195067"/>
            <a:ext cx="190511" cy="216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4B7C9EE-76C1-DB94-E0FD-228106BAC86B}"/>
              </a:ext>
            </a:extLst>
          </p:cNvPr>
          <p:cNvSpPr/>
          <p:nvPr/>
        </p:nvSpPr>
        <p:spPr>
          <a:xfrm>
            <a:off x="3314656" y="3914329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C4B2115-A910-93A4-A95D-5CBAD6B5630A}"/>
              </a:ext>
            </a:extLst>
          </p:cNvPr>
          <p:cNvSpPr/>
          <p:nvPr/>
        </p:nvSpPr>
        <p:spPr>
          <a:xfrm>
            <a:off x="4055884" y="3914329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81097A9-2CB8-EC86-D567-C258BA12B29A}"/>
              </a:ext>
            </a:extLst>
          </p:cNvPr>
          <p:cNvCxnSpPr>
            <a:stCxn id="34" idx="6"/>
            <a:endCxn id="40" idx="2"/>
          </p:cNvCxnSpPr>
          <p:nvPr/>
        </p:nvCxnSpPr>
        <p:spPr>
          <a:xfrm flipV="1">
            <a:off x="2856503" y="4054698"/>
            <a:ext cx="4581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C4A8F72-1EFD-DA44-4F08-5FA054B8B54F}"/>
              </a:ext>
            </a:extLst>
          </p:cNvPr>
          <p:cNvCxnSpPr>
            <a:stCxn id="40" idx="6"/>
            <a:endCxn id="41" idx="2"/>
          </p:cNvCxnSpPr>
          <p:nvPr/>
        </p:nvCxnSpPr>
        <p:spPr>
          <a:xfrm>
            <a:off x="3595393" y="4054698"/>
            <a:ext cx="460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776B27-20FE-6498-CB3B-2F77A8CE45F3}"/>
              </a:ext>
            </a:extLst>
          </p:cNvPr>
          <p:cNvCxnSpPr>
            <a:stCxn id="41" idx="5"/>
            <a:endCxn id="20" idx="1"/>
          </p:cNvCxnSpPr>
          <p:nvPr/>
        </p:nvCxnSpPr>
        <p:spPr>
          <a:xfrm>
            <a:off x="4295508" y="4153953"/>
            <a:ext cx="1193915" cy="1347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AF9F0A8-4ABA-03C0-F640-A71EC7FDB4C9}"/>
              </a:ext>
            </a:extLst>
          </p:cNvPr>
          <p:cNvSpPr/>
          <p:nvPr/>
        </p:nvSpPr>
        <p:spPr>
          <a:xfrm>
            <a:off x="5828070" y="4703356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EBC7B7-9EF3-B27C-495D-155730AAE824}"/>
              </a:ext>
            </a:extLst>
          </p:cNvPr>
          <p:cNvCxnSpPr>
            <a:stCxn id="20" idx="7"/>
            <a:endCxn id="48" idx="3"/>
          </p:cNvCxnSpPr>
          <p:nvPr/>
        </p:nvCxnSpPr>
        <p:spPr>
          <a:xfrm flipV="1">
            <a:off x="5687934" y="4942980"/>
            <a:ext cx="181249" cy="55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60FB8B6-2CBD-6DA2-018B-AEAED15615E1}"/>
              </a:ext>
            </a:extLst>
          </p:cNvPr>
          <p:cNvSpPr/>
          <p:nvPr/>
        </p:nvSpPr>
        <p:spPr>
          <a:xfrm>
            <a:off x="7237005" y="5478104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8AB5894-9650-E5D7-85FD-662499B92178}"/>
              </a:ext>
            </a:extLst>
          </p:cNvPr>
          <p:cNvSpPr/>
          <p:nvPr/>
        </p:nvSpPr>
        <p:spPr>
          <a:xfrm>
            <a:off x="6706790" y="4703356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BE37DD-E494-713C-1325-420C3781652E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6108807" y="4843725"/>
            <a:ext cx="597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CFF0BA1-BEC3-487E-96BC-EA8E6CD94E4A}"/>
              </a:ext>
            </a:extLst>
          </p:cNvPr>
          <p:cNvCxnSpPr>
            <a:stCxn id="52" idx="5"/>
            <a:endCxn id="51" idx="1"/>
          </p:cNvCxnSpPr>
          <p:nvPr/>
        </p:nvCxnSpPr>
        <p:spPr>
          <a:xfrm>
            <a:off x="6946414" y="4942980"/>
            <a:ext cx="331704" cy="57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3AEB35-5AF1-77EF-AE07-B72772893129}"/>
              </a:ext>
            </a:extLst>
          </p:cNvPr>
          <p:cNvCxnSpPr>
            <a:stCxn id="20" idx="6"/>
            <a:endCxn id="51" idx="2"/>
          </p:cNvCxnSpPr>
          <p:nvPr/>
        </p:nvCxnSpPr>
        <p:spPr>
          <a:xfrm>
            <a:off x="5729047" y="5600563"/>
            <a:ext cx="1507958" cy="1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1E9E187-C5D3-22ED-1A28-99B72E198642}"/>
              </a:ext>
            </a:extLst>
          </p:cNvPr>
          <p:cNvSpPr/>
          <p:nvPr/>
        </p:nvSpPr>
        <p:spPr>
          <a:xfrm>
            <a:off x="8181474" y="6320589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DE7D3ED-CF48-F47E-5149-15B307F894B5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7476629" y="5717728"/>
            <a:ext cx="745958" cy="64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FA11E29-26F7-290E-D846-EE9222C3F12F}"/>
              </a:ext>
            </a:extLst>
          </p:cNvPr>
          <p:cNvCxnSpPr>
            <a:stCxn id="5" idx="6"/>
            <a:endCxn id="59" idx="2"/>
          </p:cNvCxnSpPr>
          <p:nvPr/>
        </p:nvCxnSpPr>
        <p:spPr>
          <a:xfrm>
            <a:off x="2566737" y="6460958"/>
            <a:ext cx="5614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893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3421A-3FFC-5E5A-C323-1F3EA72D8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614585A-ED2E-E244-D16D-B3B829DE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/>
              <a:t>Branch workflows</a:t>
            </a:r>
          </a:p>
        </p:txBody>
      </p:sp>
      <p:sp>
        <p:nvSpPr>
          <p:cNvPr id="67" name="Content Placeholder 66">
            <a:extLst>
              <a:ext uri="{FF2B5EF4-FFF2-40B4-BE49-F238E27FC236}">
                <a16:creationId xmlns:a16="http://schemas.microsoft.com/office/drawing/2014/main" id="{AB1322A8-8BDE-512F-BE3C-9EDC23FD4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4388"/>
          </a:xfrm>
        </p:spPr>
        <p:txBody>
          <a:bodyPr/>
          <a:lstStyle/>
          <a:p>
            <a:r>
              <a:rPr lang="en-CA"/>
              <a:t>Branches can be user forks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58145-7945-94EE-E431-20851692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212" y="6352007"/>
            <a:ext cx="2743200" cy="365125"/>
          </a:xfrm>
        </p:spPr>
        <p:txBody>
          <a:bodyPr/>
          <a:lstStyle/>
          <a:p>
            <a:fld id="{4D042A53-EC6C-4ABE-8EF8-06E66F9ABFC9}" type="slidenum">
              <a:rPr lang="en-CA" smtClean="0"/>
              <a:pPr/>
              <a:t>24</a:t>
            </a:fld>
            <a:endParaRPr lang="en-C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124327A-D95E-A01F-A81F-87FFD33E68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365127"/>
            <a:ext cx="7765647" cy="454025"/>
          </a:xfrm>
        </p:spPr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D6011B-0F16-A8E4-76A1-46BBFD9C78C2}"/>
              </a:ext>
            </a:extLst>
          </p:cNvPr>
          <p:cNvSpPr/>
          <p:nvPr/>
        </p:nvSpPr>
        <p:spPr>
          <a:xfrm>
            <a:off x="2286000" y="6320589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8DF39-BB62-F6E1-426B-94C2CD639A51}"/>
              </a:ext>
            </a:extLst>
          </p:cNvPr>
          <p:cNvSpPr txBox="1"/>
          <p:nvPr/>
        </p:nvSpPr>
        <p:spPr>
          <a:xfrm>
            <a:off x="1137338" y="627629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release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F321F-122B-C50C-BA20-09EBCEF8D296}"/>
              </a:ext>
            </a:extLst>
          </p:cNvPr>
          <p:cNvSpPr txBox="1"/>
          <p:nvPr/>
        </p:nvSpPr>
        <p:spPr>
          <a:xfrm>
            <a:off x="1413054" y="547347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A8C20-DFF5-563F-E112-D5EA667867DC}"/>
              </a:ext>
            </a:extLst>
          </p:cNvPr>
          <p:cNvSpPr txBox="1"/>
          <p:nvPr/>
        </p:nvSpPr>
        <p:spPr>
          <a:xfrm>
            <a:off x="394022" y="4673419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user2/feature1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2475A7-72F1-03CE-BA1E-DDAB1B72D5DD}"/>
              </a:ext>
            </a:extLst>
          </p:cNvPr>
          <p:cNvSpPr/>
          <p:nvPr/>
        </p:nvSpPr>
        <p:spPr>
          <a:xfrm>
            <a:off x="2991853" y="4703356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C2410D-DCA8-13F2-EE23-6F034663C816}"/>
              </a:ext>
            </a:extLst>
          </p:cNvPr>
          <p:cNvSpPr/>
          <p:nvPr/>
        </p:nvSpPr>
        <p:spPr>
          <a:xfrm>
            <a:off x="4106779" y="5460195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9DE0BC-C0F8-DBEC-CFCA-147CDD71B4E0}"/>
              </a:ext>
            </a:extLst>
          </p:cNvPr>
          <p:cNvCxnSpPr>
            <a:stCxn id="5" idx="7"/>
            <a:endCxn id="14" idx="3"/>
          </p:cNvCxnSpPr>
          <p:nvPr/>
        </p:nvCxnSpPr>
        <p:spPr>
          <a:xfrm flipV="1">
            <a:off x="2525624" y="5699819"/>
            <a:ext cx="1622268" cy="66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129D29-BB3D-C622-B9EF-02F69B3AE77F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 flipV="1">
            <a:off x="4387516" y="5600563"/>
            <a:ext cx="10607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9CA79EA-082C-8C50-D931-2D532C05ABA8}"/>
              </a:ext>
            </a:extLst>
          </p:cNvPr>
          <p:cNvSpPr/>
          <p:nvPr/>
        </p:nvSpPr>
        <p:spPr>
          <a:xfrm>
            <a:off x="5448310" y="5460194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124A9D-2E15-5426-18DF-62A9E76F2351}"/>
              </a:ext>
            </a:extLst>
          </p:cNvPr>
          <p:cNvCxnSpPr>
            <a:stCxn id="5" idx="7"/>
            <a:endCxn id="13" idx="3"/>
          </p:cNvCxnSpPr>
          <p:nvPr/>
        </p:nvCxnSpPr>
        <p:spPr>
          <a:xfrm flipV="1">
            <a:off x="2525624" y="4942980"/>
            <a:ext cx="507342" cy="141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A7B55C-6C53-2C1B-1C6A-E3980F57D046}"/>
              </a:ext>
            </a:extLst>
          </p:cNvPr>
          <p:cNvCxnSpPr>
            <a:cxnSpLocks/>
            <a:stCxn id="29" idx="5"/>
            <a:endCxn id="14" idx="1"/>
          </p:cNvCxnSpPr>
          <p:nvPr/>
        </p:nvCxnSpPr>
        <p:spPr>
          <a:xfrm>
            <a:off x="3915748" y="4935510"/>
            <a:ext cx="232144" cy="56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17B5522-20A0-09CE-E8D9-9655483220E9}"/>
              </a:ext>
            </a:extLst>
          </p:cNvPr>
          <p:cNvSpPr/>
          <p:nvPr/>
        </p:nvSpPr>
        <p:spPr>
          <a:xfrm>
            <a:off x="3676124" y="4695886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56D9CAB-9542-6613-D042-4891E3AA4D6D}"/>
              </a:ext>
            </a:extLst>
          </p:cNvPr>
          <p:cNvCxnSpPr>
            <a:stCxn id="13" idx="6"/>
            <a:endCxn id="29" idx="2"/>
          </p:cNvCxnSpPr>
          <p:nvPr/>
        </p:nvCxnSpPr>
        <p:spPr>
          <a:xfrm flipV="1">
            <a:off x="3272590" y="4836255"/>
            <a:ext cx="403534" cy="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37D84CF-8975-F64F-0070-7F00E1254396}"/>
              </a:ext>
            </a:extLst>
          </p:cNvPr>
          <p:cNvSpPr txBox="1"/>
          <p:nvPr/>
        </p:nvSpPr>
        <p:spPr>
          <a:xfrm>
            <a:off x="747807" y="387336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/>
              <a:t>user1/main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CD59A6D-E000-A8A6-FD0F-83084EE866F3}"/>
              </a:ext>
            </a:extLst>
          </p:cNvPr>
          <p:cNvSpPr/>
          <p:nvPr/>
        </p:nvSpPr>
        <p:spPr>
          <a:xfrm>
            <a:off x="2575766" y="3914330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BCDE86-C2E7-3A84-6AEC-8573BB2FB87B}"/>
              </a:ext>
            </a:extLst>
          </p:cNvPr>
          <p:cNvCxnSpPr>
            <a:cxnSpLocks/>
            <a:stCxn id="5" idx="7"/>
            <a:endCxn id="34" idx="4"/>
          </p:cNvCxnSpPr>
          <p:nvPr/>
        </p:nvCxnSpPr>
        <p:spPr>
          <a:xfrm flipV="1">
            <a:off x="2525624" y="4195067"/>
            <a:ext cx="190511" cy="216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EE86971-DFAF-D577-3145-4AE0D2A5BF55}"/>
              </a:ext>
            </a:extLst>
          </p:cNvPr>
          <p:cNvSpPr/>
          <p:nvPr/>
        </p:nvSpPr>
        <p:spPr>
          <a:xfrm>
            <a:off x="3314656" y="3914329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4ACD9C7-3600-47AB-FC04-C10B9C3C495B}"/>
              </a:ext>
            </a:extLst>
          </p:cNvPr>
          <p:cNvSpPr/>
          <p:nvPr/>
        </p:nvSpPr>
        <p:spPr>
          <a:xfrm>
            <a:off x="4055884" y="3914329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ED467F-D5E8-FD37-C5D7-C4CA762FF36D}"/>
              </a:ext>
            </a:extLst>
          </p:cNvPr>
          <p:cNvCxnSpPr>
            <a:stCxn id="34" idx="6"/>
            <a:endCxn id="40" idx="2"/>
          </p:cNvCxnSpPr>
          <p:nvPr/>
        </p:nvCxnSpPr>
        <p:spPr>
          <a:xfrm flipV="1">
            <a:off x="2856503" y="4054698"/>
            <a:ext cx="4581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C0FDEAB-CCD7-9BAE-7C72-C8DD1626F4EF}"/>
              </a:ext>
            </a:extLst>
          </p:cNvPr>
          <p:cNvCxnSpPr>
            <a:stCxn id="40" idx="6"/>
            <a:endCxn id="41" idx="2"/>
          </p:cNvCxnSpPr>
          <p:nvPr/>
        </p:nvCxnSpPr>
        <p:spPr>
          <a:xfrm>
            <a:off x="3595393" y="4054698"/>
            <a:ext cx="460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C4B8A0D-8995-1091-11A1-2BDCF0C54250}"/>
              </a:ext>
            </a:extLst>
          </p:cNvPr>
          <p:cNvCxnSpPr>
            <a:stCxn id="41" idx="5"/>
            <a:endCxn id="20" idx="1"/>
          </p:cNvCxnSpPr>
          <p:nvPr/>
        </p:nvCxnSpPr>
        <p:spPr>
          <a:xfrm>
            <a:off x="4295508" y="4153953"/>
            <a:ext cx="1193915" cy="1347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0F93503-E1C8-E6C0-2F7D-BD1719D85846}"/>
              </a:ext>
            </a:extLst>
          </p:cNvPr>
          <p:cNvSpPr/>
          <p:nvPr/>
        </p:nvSpPr>
        <p:spPr>
          <a:xfrm>
            <a:off x="5828070" y="4703356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D9264B8-51BD-32EF-C9E4-7643A8D81D33}"/>
              </a:ext>
            </a:extLst>
          </p:cNvPr>
          <p:cNvCxnSpPr>
            <a:stCxn id="20" idx="7"/>
            <a:endCxn id="48" idx="3"/>
          </p:cNvCxnSpPr>
          <p:nvPr/>
        </p:nvCxnSpPr>
        <p:spPr>
          <a:xfrm flipV="1">
            <a:off x="5687934" y="4942980"/>
            <a:ext cx="181249" cy="55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81D8316-5E77-5E3F-63CE-9E6F083C7F8B}"/>
              </a:ext>
            </a:extLst>
          </p:cNvPr>
          <p:cNvSpPr/>
          <p:nvPr/>
        </p:nvSpPr>
        <p:spPr>
          <a:xfrm>
            <a:off x="7237005" y="5478104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2064372-ABCA-783C-C698-6B3AE5B57164}"/>
              </a:ext>
            </a:extLst>
          </p:cNvPr>
          <p:cNvSpPr/>
          <p:nvPr/>
        </p:nvSpPr>
        <p:spPr>
          <a:xfrm>
            <a:off x="6706790" y="4703356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75CAFB-78AD-2583-7066-03489C4A7C95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6108807" y="4843725"/>
            <a:ext cx="597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289053-A4F4-6683-9246-D4C436D36B8B}"/>
              </a:ext>
            </a:extLst>
          </p:cNvPr>
          <p:cNvCxnSpPr>
            <a:stCxn id="52" idx="5"/>
            <a:endCxn id="51" idx="1"/>
          </p:cNvCxnSpPr>
          <p:nvPr/>
        </p:nvCxnSpPr>
        <p:spPr>
          <a:xfrm>
            <a:off x="6946414" y="4942980"/>
            <a:ext cx="331704" cy="57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076607-29A4-CD12-4AC3-8CAE99612DB8}"/>
              </a:ext>
            </a:extLst>
          </p:cNvPr>
          <p:cNvCxnSpPr>
            <a:stCxn id="20" idx="6"/>
            <a:endCxn id="51" idx="2"/>
          </p:cNvCxnSpPr>
          <p:nvPr/>
        </p:nvCxnSpPr>
        <p:spPr>
          <a:xfrm>
            <a:off x="5729047" y="5600563"/>
            <a:ext cx="1507958" cy="1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BFA590D-7946-E26C-8F8B-68320327EC10}"/>
              </a:ext>
            </a:extLst>
          </p:cNvPr>
          <p:cNvSpPr/>
          <p:nvPr/>
        </p:nvSpPr>
        <p:spPr>
          <a:xfrm>
            <a:off x="8181474" y="6320589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DC5262-1461-4C9B-DEBC-4265912AC991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7476629" y="5717728"/>
            <a:ext cx="745958" cy="64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AB463A8-B5D1-EBC4-E657-F092CAE94E09}"/>
              </a:ext>
            </a:extLst>
          </p:cNvPr>
          <p:cNvCxnSpPr>
            <a:stCxn id="5" idx="6"/>
            <a:endCxn id="59" idx="2"/>
          </p:cNvCxnSpPr>
          <p:nvPr/>
        </p:nvCxnSpPr>
        <p:spPr>
          <a:xfrm>
            <a:off x="2566737" y="6460958"/>
            <a:ext cx="5614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279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B3AF9-6CC5-B536-4386-6448D9B73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7BD2A1-D061-924D-0849-F06514D0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13" y="2447089"/>
            <a:ext cx="10515600" cy="1119406"/>
          </a:xfrm>
        </p:spPr>
        <p:txBody>
          <a:bodyPr>
            <a:normAutofit/>
          </a:bodyPr>
          <a:lstStyle/>
          <a:p>
            <a:r>
              <a:rPr lang="en-CA">
                <a:latin typeface="Inter Light" panose="02000403000000020004" pitchFamily="2" charset="0"/>
                <a:ea typeface="Inter Light" panose="02000403000000020004" pitchFamily="2" charset="0"/>
                <a:cs typeface="Inter Light" panose="02000403000000020004" pitchFamily="2" charset="0"/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63F62-CA86-B63E-6046-970E9D23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2383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C62FC-EFB7-BE72-4B92-8368930E2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17E9-528B-026A-8F2F-6DFC5920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.</a:t>
            </a:r>
            <a:r>
              <a:rPr lang="en-CA" err="1"/>
              <a:t>gitignore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7EE25-81C0-1258-2BAB-3AE5B7EBF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Why?</a:t>
            </a:r>
          </a:p>
          <a:p>
            <a:pPr lvl="1"/>
            <a:r>
              <a:rPr lang="en-CA" dirty="0"/>
              <a:t>Large data files, intermediate output, secret keys,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r>
              <a:rPr lang="en-CA" dirty="0"/>
              <a:t>Defined in the 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gitignore</a:t>
            </a:r>
            <a:r>
              <a:rPr lang="en-CA" dirty="0"/>
              <a:t> file</a:t>
            </a:r>
          </a:p>
          <a:p>
            <a:r>
              <a:rPr lang="en-CA" dirty="0"/>
              <a:t>Specify path with wildcards</a:t>
            </a:r>
          </a:p>
          <a:p>
            <a:r>
              <a:rPr lang="en-CA" b="1" dirty="0"/>
              <a:t>Best practice: </a:t>
            </a:r>
            <a:r>
              <a:rPr lang="en-CA" dirty="0"/>
              <a:t>use existing 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gitignore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CA" dirty="0"/>
              <a:t>templates</a:t>
            </a:r>
          </a:p>
          <a:p>
            <a:pPr lvl="1"/>
            <a:r>
              <a:rPr lang="en-CA" dirty="0"/>
              <a:t>Find them on GitHub: https://github.com/github/gitignore/blob/main/Python.gitignore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4D23E-E799-1A74-2330-5BCAEE75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4E62F-956A-76E6-CCBC-8FC8C58AB0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Ignoring files</a:t>
            </a:r>
          </a:p>
        </p:txBody>
      </p:sp>
    </p:spTree>
    <p:extLst>
      <p:ext uri="{BB962C8B-B14F-4D97-AF65-F5344CB8AC3E}">
        <p14:creationId xmlns:p14="http://schemas.microsoft.com/office/powerpoint/2010/main" val="1435135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CECD8-90C2-378C-3600-5FD542431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B942BC-6444-EFFD-9A21-C6A0D6A8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13" y="2447089"/>
            <a:ext cx="10515600" cy="1119406"/>
          </a:xfrm>
        </p:spPr>
        <p:txBody>
          <a:bodyPr>
            <a:normAutofit/>
          </a:bodyPr>
          <a:lstStyle/>
          <a:p>
            <a:r>
              <a:rPr lang="en-CA">
                <a:latin typeface="Inter Light" panose="02000403000000020004" pitchFamily="2" charset="0"/>
                <a:ea typeface="Inter Light" panose="02000403000000020004" pitchFamily="2" charset="0"/>
                <a:cs typeface="Inter Light" panose="02000403000000020004" pitchFamily="2" charset="0"/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9B5D8-9D63-FA25-EB95-34D07D98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13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92DF-6308-65F7-EFD9-ACF499EC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Alex’s new data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24ED3-CA98-42F5-4FF3-3D2BA4046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Alex is a data engineer at a mid-sized company working on a new data processing pipeline and BI dashboard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3FABE-0FB7-B4E1-FC91-B9F23291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6DCD9-5763-3FB3-A4FC-37DA6C4AD7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3547260-491C-90C0-4F35-7212D55A3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5405" y="3121817"/>
            <a:ext cx="3802207" cy="3055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B91987-B058-1E5B-A7A7-93C5C0B3D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154" y="3789304"/>
            <a:ext cx="1582042" cy="15820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735BE1-FF64-DFCD-2D67-B24D71689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763" y="3714208"/>
            <a:ext cx="1870364" cy="187036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FD9AB8-9847-5BDF-091D-53BA0B666373}"/>
              </a:ext>
            </a:extLst>
          </p:cNvPr>
          <p:cNvSpPr/>
          <p:nvPr/>
        </p:nvSpPr>
        <p:spPr>
          <a:xfrm>
            <a:off x="3734484" y="3648541"/>
            <a:ext cx="2134912" cy="1722805"/>
          </a:xfrm>
          <a:prstGeom prst="roundRect">
            <a:avLst/>
          </a:prstGeom>
          <a:noFill/>
          <a:ln w="38100" cap="flat" cmpd="sng" algn="ctr">
            <a:solidFill>
              <a:srgbClr val="AE8FB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72E7DA9-822C-E0E7-BF5C-3B551223453F}"/>
              </a:ext>
            </a:extLst>
          </p:cNvPr>
          <p:cNvSpPr/>
          <p:nvPr/>
        </p:nvSpPr>
        <p:spPr>
          <a:xfrm>
            <a:off x="3075709" y="4338009"/>
            <a:ext cx="455575" cy="484632"/>
          </a:xfrm>
          <a:prstGeom prst="rightArrow">
            <a:avLst/>
          </a:prstGeom>
          <a:solidFill>
            <a:srgbClr val="AE8F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FCF0858-413B-670A-E6EC-5CA9B128C5E9}"/>
              </a:ext>
            </a:extLst>
          </p:cNvPr>
          <p:cNvSpPr/>
          <p:nvPr/>
        </p:nvSpPr>
        <p:spPr>
          <a:xfrm>
            <a:off x="6219066" y="4338009"/>
            <a:ext cx="455575" cy="484632"/>
          </a:xfrm>
          <a:prstGeom prst="rightArrow">
            <a:avLst/>
          </a:prstGeom>
          <a:solidFill>
            <a:srgbClr val="AE8F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84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AB5967D-2002-6D18-DF70-EDF712F69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E89A-A639-1176-E0EB-D0DE99D6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Alex’s new data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811EA-4C3A-094E-34B4-32A37D177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Alex is a data engineer at a mid-sized company working on a new data processing pipeline and BI dashboard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3F7B6-9383-5D08-EBA4-9DF3E824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64AFA-FD8D-4A3E-9E7E-3DC82F0DE8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  <p:pic>
        <p:nvPicPr>
          <p:cNvPr id="2050" name="Picture 2" descr="SpongeBob Custom Timecard #1: Some Time Later - YouTube">
            <a:extLst>
              <a:ext uri="{FF2B5EF4-FFF2-40B4-BE49-F238E27FC236}">
                <a16:creationId xmlns:a16="http://schemas.microsoft.com/office/drawing/2014/main" id="{EFA00B68-9D17-6976-0561-4F1F30961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2" r="12769"/>
          <a:stretch/>
        </p:blipFill>
        <p:spPr bwMode="auto">
          <a:xfrm>
            <a:off x="3972752" y="3182721"/>
            <a:ext cx="4246496" cy="316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05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72625F8-CE07-C29A-18E2-2105CA137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473A-8999-94E4-DE0A-413BD5AE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Alex’s new data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76480-28D0-A5E8-15C4-F0D89CFDC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Alex is a data engineer at a mid-sized company working on a new data processing pipeline and BI dashboard module</a:t>
            </a:r>
          </a:p>
          <a:p>
            <a:pPr marL="0" indent="0">
              <a:buNone/>
            </a:pPr>
            <a:endParaRPr lang="en-CA"/>
          </a:p>
          <a:p>
            <a:r>
              <a:rPr lang="en-CA"/>
              <a:t>Alex has a basic data pipeline and most of the BI module written</a:t>
            </a:r>
          </a:p>
          <a:p>
            <a:r>
              <a:rPr lang="en-CA"/>
              <a:t>Alex is currently working on expanding the data pipeline with more features. The expanded pipeline is not yet working, but……</a:t>
            </a:r>
          </a:p>
          <a:p>
            <a:r>
              <a:rPr lang="en-CA"/>
              <a:t>She has a big client meeting coming up and they want a demo!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9887B-3F7E-3EAA-A285-47AA37E1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660B0-0B5B-EA21-2346-8CDAD0B04A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104535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54D0-5504-E969-BCF1-C6C24216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Alex’s new data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924C6-43EF-A3FA-CF29-72CAFFF8D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7632"/>
          </a:xfrm>
        </p:spPr>
        <p:txBody>
          <a:bodyPr>
            <a:normAutofit/>
          </a:bodyPr>
          <a:lstStyle/>
          <a:p>
            <a:r>
              <a:rPr lang="en-CA"/>
              <a:t>Alex can use Git to go back to the last working state of her basic data pipeline</a:t>
            </a:r>
          </a:p>
          <a:p>
            <a:r>
              <a:rPr lang="en-CA"/>
              <a:t>Alex can finish up the BI module on another </a:t>
            </a:r>
            <a:r>
              <a:rPr lang="en-CA" b="1" u="sng">
                <a:solidFill>
                  <a:srgbClr val="002A7E"/>
                </a:solidFill>
              </a:rPr>
              <a:t>branch</a:t>
            </a:r>
          </a:p>
          <a:p>
            <a:r>
              <a:rPr lang="en-CA"/>
              <a:t>Present the amazing new BI module and wow then client</a:t>
            </a:r>
          </a:p>
          <a:p>
            <a:r>
              <a:rPr lang="en-CA"/>
              <a:t>Then </a:t>
            </a:r>
            <a:r>
              <a:rPr lang="en-CA" b="1" u="sng">
                <a:solidFill>
                  <a:srgbClr val="002A7E"/>
                </a:solidFill>
              </a:rPr>
              <a:t>merge</a:t>
            </a:r>
            <a:r>
              <a:rPr lang="en-CA"/>
              <a:t> her dashboard work back into the main branch incorporating both the in-progress pipeline and finished BI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4F318-AB32-1F48-71FC-CE2A4D7E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137B3-4873-AF0B-FF0F-5155DC35CD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620035-7DD3-A3C5-051C-C871BA16D2D2}"/>
              </a:ext>
            </a:extLst>
          </p:cNvPr>
          <p:cNvSpPr/>
          <p:nvPr/>
        </p:nvSpPr>
        <p:spPr>
          <a:xfrm>
            <a:off x="2101543" y="6209147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708927-0AD3-7441-1E87-2DEC834B660E}"/>
              </a:ext>
            </a:extLst>
          </p:cNvPr>
          <p:cNvSpPr/>
          <p:nvPr/>
        </p:nvSpPr>
        <p:spPr>
          <a:xfrm>
            <a:off x="2952154" y="6209147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BAAC9F-8301-3635-CB69-91930B197663}"/>
              </a:ext>
            </a:extLst>
          </p:cNvPr>
          <p:cNvSpPr/>
          <p:nvPr/>
        </p:nvSpPr>
        <p:spPr>
          <a:xfrm>
            <a:off x="3802765" y="6209147"/>
            <a:ext cx="198120" cy="198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1464F6-D9A7-F999-6092-9569D03783B0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299663" y="6308207"/>
            <a:ext cx="65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26C4DB-4A17-71D1-7500-1C0032258EFC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150274" y="6308207"/>
            <a:ext cx="65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31FDFC-EB69-501B-2801-00EA0E378BF0}"/>
              </a:ext>
            </a:extLst>
          </p:cNvPr>
          <p:cNvSpPr txBox="1"/>
          <p:nvPr/>
        </p:nvSpPr>
        <p:spPr>
          <a:xfrm>
            <a:off x="838200" y="61235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main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71D77A-45BB-C2B7-1D74-D23CB84AA6D4}"/>
              </a:ext>
            </a:extLst>
          </p:cNvPr>
          <p:cNvSpPr/>
          <p:nvPr/>
        </p:nvSpPr>
        <p:spPr>
          <a:xfrm>
            <a:off x="4653376" y="6235858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82575C-A9D0-C795-2F49-D07952DF8F97}"/>
              </a:ext>
            </a:extLst>
          </p:cNvPr>
          <p:cNvCxnSpPr>
            <a:endCxn id="12" idx="2"/>
          </p:cNvCxnSpPr>
          <p:nvPr/>
        </p:nvCxnSpPr>
        <p:spPr>
          <a:xfrm>
            <a:off x="4000885" y="6334918"/>
            <a:ext cx="65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1FAF5C3-E522-6592-AEC5-1A6D2179F841}"/>
              </a:ext>
            </a:extLst>
          </p:cNvPr>
          <p:cNvSpPr/>
          <p:nvPr/>
        </p:nvSpPr>
        <p:spPr>
          <a:xfrm>
            <a:off x="5503987" y="6235858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4F5428-C905-F973-580E-D2C2475BFC2E}"/>
              </a:ext>
            </a:extLst>
          </p:cNvPr>
          <p:cNvCxnSpPr>
            <a:endCxn id="14" idx="2"/>
          </p:cNvCxnSpPr>
          <p:nvPr/>
        </p:nvCxnSpPr>
        <p:spPr>
          <a:xfrm>
            <a:off x="4851496" y="6334918"/>
            <a:ext cx="65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DED8FD-38AC-151C-BA21-8549DF7CAFD0}"/>
              </a:ext>
            </a:extLst>
          </p:cNvPr>
          <p:cNvCxnSpPr>
            <a:cxnSpLocks/>
            <a:stCxn id="8" idx="7"/>
            <a:endCxn id="20" idx="2"/>
          </p:cNvCxnSpPr>
          <p:nvPr/>
        </p:nvCxnSpPr>
        <p:spPr>
          <a:xfrm flipV="1">
            <a:off x="3971871" y="5615709"/>
            <a:ext cx="1106810" cy="62245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FD67C9-2E0B-570D-3644-8CCF8236250C}"/>
              </a:ext>
            </a:extLst>
          </p:cNvPr>
          <p:cNvSpPr txBox="1"/>
          <p:nvPr/>
        </p:nvSpPr>
        <p:spPr>
          <a:xfrm>
            <a:off x="838200" y="5431043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finish_dashboard</a:t>
            </a:r>
            <a:endParaRPr lang="en-CA" b="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A30784-51BC-158A-CD61-60FC88DBAA40}"/>
              </a:ext>
            </a:extLst>
          </p:cNvPr>
          <p:cNvSpPr/>
          <p:nvPr/>
        </p:nvSpPr>
        <p:spPr>
          <a:xfrm>
            <a:off x="5078681" y="5516649"/>
            <a:ext cx="198120" cy="1981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44A6CB-9AAA-5390-92F9-EDE0603D5E40}"/>
              </a:ext>
            </a:extLst>
          </p:cNvPr>
          <p:cNvSpPr/>
          <p:nvPr/>
        </p:nvSpPr>
        <p:spPr>
          <a:xfrm>
            <a:off x="6224353" y="5516650"/>
            <a:ext cx="198120" cy="1981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92E9F9-AAB3-D0BA-4F00-7FA68A957105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5276801" y="5615709"/>
            <a:ext cx="947552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423FCAB-2F7E-F7EC-2DFD-9688F18C7F2A}"/>
              </a:ext>
            </a:extLst>
          </p:cNvPr>
          <p:cNvSpPr/>
          <p:nvPr/>
        </p:nvSpPr>
        <p:spPr>
          <a:xfrm>
            <a:off x="6922010" y="6235858"/>
            <a:ext cx="198120" cy="1981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A33973-20A0-290C-7468-E6AA3D48B4B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5702107" y="6334918"/>
            <a:ext cx="121990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EE34AB-0161-50ED-E189-8BA00A79D170}"/>
              </a:ext>
            </a:extLst>
          </p:cNvPr>
          <p:cNvCxnSpPr>
            <a:cxnSpLocks/>
            <a:stCxn id="21" idx="5"/>
            <a:endCxn id="27" idx="1"/>
          </p:cNvCxnSpPr>
          <p:nvPr/>
        </p:nvCxnSpPr>
        <p:spPr>
          <a:xfrm>
            <a:off x="6393459" y="5685756"/>
            <a:ext cx="557565" cy="57911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39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8" grpId="1" animBg="1"/>
      <p:bldP spid="19" grpId="0"/>
      <p:bldP spid="20" grpId="0" animBg="1"/>
      <p:bldP spid="21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66CB450-CFF1-40DC-B3C7-846AD7A3F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9A65-5419-3F7D-06AB-5FFAD844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7FB0E-8929-8016-F579-8E360AC01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510"/>
            <a:ext cx="10515600" cy="5230622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Finish the dashboard on a separate branch.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Clone </a:t>
            </a:r>
            <a:r>
              <a:rPr lang="en-CA" u="sng" dirty="0">
                <a:hlinkClick r:id="rId3"/>
              </a:rPr>
              <a:t>https://github.com/dtxe/DSI_branch_demo</a:t>
            </a:r>
            <a:endParaRPr lang="en-CA" u="sng" dirty="0"/>
          </a:p>
          <a:p>
            <a:pPr marL="1371600" lvl="3" indent="0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clone https://github.com/dtxe/DSI_branch_demo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Switch to good commit</a:t>
            </a:r>
          </a:p>
          <a:p>
            <a:pPr marL="1371600" lvl="3" indent="0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switch -c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finish_dashboard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6539845acab60c73ab50b65d58d9e39fd4a10119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Finish the dashboard</a:t>
            </a:r>
          </a:p>
          <a:p>
            <a:pPr marL="1371600" lvl="3" indent="0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touch dashboard ;  git add –A ;  git commit –m “finish dashboard”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B22C7-0DD5-088E-7A0A-07F7EE36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D6F8D-F736-E32F-CAAC-14A65D235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D586B2-6609-7D7F-EC3E-08EDAA5F5344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297C21-4596-1FA6-F832-121B6010EB33}"/>
              </a:ext>
            </a:extLst>
          </p:cNvPr>
          <p:cNvSpPr/>
          <p:nvPr/>
        </p:nvSpPr>
        <p:spPr>
          <a:xfrm>
            <a:off x="3180974" y="2718641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AEDE1-17C7-38AB-9B5C-229BFB6E716A}"/>
              </a:ext>
            </a:extLst>
          </p:cNvPr>
          <p:cNvSpPr/>
          <p:nvPr/>
        </p:nvSpPr>
        <p:spPr>
          <a:xfrm>
            <a:off x="4031585" y="2718641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B19226-EE89-D97E-215C-F48A3FF2AE1C}"/>
              </a:ext>
            </a:extLst>
          </p:cNvPr>
          <p:cNvSpPr/>
          <p:nvPr/>
        </p:nvSpPr>
        <p:spPr>
          <a:xfrm>
            <a:off x="4882196" y="2718641"/>
            <a:ext cx="198120" cy="198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DBD910-9C95-6896-6115-7EACE3BBF447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379094" y="2817701"/>
            <a:ext cx="65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C48F7B-78AF-12A1-CB0F-626E40C9D0A3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4229705" y="2817701"/>
            <a:ext cx="65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851BE6-9F97-7478-989C-24020E23D6A8}"/>
              </a:ext>
            </a:extLst>
          </p:cNvPr>
          <p:cNvSpPr txBox="1"/>
          <p:nvPr/>
        </p:nvSpPr>
        <p:spPr>
          <a:xfrm>
            <a:off x="1917631" y="26330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main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3F8A-3E72-C1EE-28D1-BA0736EC6208}"/>
              </a:ext>
            </a:extLst>
          </p:cNvPr>
          <p:cNvSpPr/>
          <p:nvPr/>
        </p:nvSpPr>
        <p:spPr>
          <a:xfrm>
            <a:off x="5732807" y="2745352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A60BF1-CEBF-CD45-0176-731201E30AD5}"/>
              </a:ext>
            </a:extLst>
          </p:cNvPr>
          <p:cNvCxnSpPr>
            <a:endCxn id="13" idx="2"/>
          </p:cNvCxnSpPr>
          <p:nvPr/>
        </p:nvCxnSpPr>
        <p:spPr>
          <a:xfrm>
            <a:off x="5080316" y="2844412"/>
            <a:ext cx="65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FF3556A-F53E-05F9-6380-51CB114ED728}"/>
              </a:ext>
            </a:extLst>
          </p:cNvPr>
          <p:cNvSpPr/>
          <p:nvPr/>
        </p:nvSpPr>
        <p:spPr>
          <a:xfrm>
            <a:off x="6583418" y="2745352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90979D-2F56-F172-543D-6CEE75864AC6}"/>
              </a:ext>
            </a:extLst>
          </p:cNvPr>
          <p:cNvCxnSpPr>
            <a:endCxn id="15" idx="2"/>
          </p:cNvCxnSpPr>
          <p:nvPr/>
        </p:nvCxnSpPr>
        <p:spPr>
          <a:xfrm>
            <a:off x="5930927" y="2844412"/>
            <a:ext cx="65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1374D5-FA30-8CBB-0CCC-1C21375A41BC}"/>
              </a:ext>
            </a:extLst>
          </p:cNvPr>
          <p:cNvCxnSpPr>
            <a:cxnSpLocks/>
            <a:stCxn id="9" idx="7"/>
            <a:endCxn id="19" idx="2"/>
          </p:cNvCxnSpPr>
          <p:nvPr/>
        </p:nvCxnSpPr>
        <p:spPr>
          <a:xfrm flipV="1">
            <a:off x="5051302" y="2125203"/>
            <a:ext cx="1106810" cy="62245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DD4E94F-7BDF-B610-5169-9FDE5F9627C6}"/>
              </a:ext>
            </a:extLst>
          </p:cNvPr>
          <p:cNvSpPr txBox="1"/>
          <p:nvPr/>
        </p:nvSpPr>
        <p:spPr>
          <a:xfrm>
            <a:off x="1917631" y="1940537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finish_dashboard</a:t>
            </a:r>
            <a:endParaRPr lang="en-CA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2B2003-EE84-212E-7C1E-C8C1412E78B4}"/>
              </a:ext>
            </a:extLst>
          </p:cNvPr>
          <p:cNvSpPr/>
          <p:nvPr/>
        </p:nvSpPr>
        <p:spPr>
          <a:xfrm>
            <a:off x="6158112" y="2026143"/>
            <a:ext cx="198120" cy="1981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155B7F-12AC-2670-E768-090B27C161FA}"/>
              </a:ext>
            </a:extLst>
          </p:cNvPr>
          <p:cNvSpPr/>
          <p:nvPr/>
        </p:nvSpPr>
        <p:spPr>
          <a:xfrm>
            <a:off x="7303784" y="2026144"/>
            <a:ext cx="198120" cy="1981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F6632B-3260-F89D-605C-4DB40C3F326D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56232" y="2125203"/>
            <a:ext cx="947552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54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EA017A3-2461-22C2-FAD2-022532DC6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4BC6-3C78-C05C-0ADA-83437D03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2809-E8C9-09D9-21E9-E2A638562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8944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Merge the dashboard work into the main branch.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Switch to main</a:t>
            </a:r>
          </a:p>
          <a:p>
            <a:pPr marL="2286000" lvl="5" indent="0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switch main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Merge </a:t>
            </a:r>
            <a:r>
              <a:rPr lang="en-CA" dirty="0" err="1"/>
              <a:t>finish_dashboard</a:t>
            </a:r>
            <a:endParaRPr lang="en-CA" dirty="0"/>
          </a:p>
          <a:p>
            <a:pPr marL="2286000" lvl="5" indent="0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merge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finish_dashboard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7F628-A972-A7A6-85E4-A45EB760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8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85230-A342-A1A7-1720-4D5D7F2245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01A571-5DDE-68A0-BE5E-3B7D5871109A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375541-7281-B466-A255-62C6F38CBD3C}"/>
              </a:ext>
            </a:extLst>
          </p:cNvPr>
          <p:cNvSpPr/>
          <p:nvPr/>
        </p:nvSpPr>
        <p:spPr>
          <a:xfrm>
            <a:off x="3108306" y="3410518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99850C-BCA8-F563-8C47-71B8A05E5962}"/>
              </a:ext>
            </a:extLst>
          </p:cNvPr>
          <p:cNvSpPr/>
          <p:nvPr/>
        </p:nvSpPr>
        <p:spPr>
          <a:xfrm>
            <a:off x="3958917" y="3410518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A3DCC0-3E1E-9853-FE6B-BD3F255483EE}"/>
              </a:ext>
            </a:extLst>
          </p:cNvPr>
          <p:cNvSpPr/>
          <p:nvPr/>
        </p:nvSpPr>
        <p:spPr>
          <a:xfrm>
            <a:off x="4809528" y="3410518"/>
            <a:ext cx="198120" cy="198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EDD9FE-9877-D9DC-8FBA-10FE1EC3D6F2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306426" y="3509578"/>
            <a:ext cx="65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705D02-6631-5E8C-B1A6-7CBE0079AD8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4157037" y="3509578"/>
            <a:ext cx="65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AC0812-3215-E80C-2E44-DE0753902B59}"/>
              </a:ext>
            </a:extLst>
          </p:cNvPr>
          <p:cNvSpPr txBox="1"/>
          <p:nvPr/>
        </p:nvSpPr>
        <p:spPr>
          <a:xfrm>
            <a:off x="1844963" y="332491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main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D34B31-AE8C-44A5-60E1-208FBF710ECA}"/>
              </a:ext>
            </a:extLst>
          </p:cNvPr>
          <p:cNvSpPr/>
          <p:nvPr/>
        </p:nvSpPr>
        <p:spPr>
          <a:xfrm>
            <a:off x="5660139" y="3437229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0A66B6-BDA3-B184-590C-8E87B9D48E09}"/>
              </a:ext>
            </a:extLst>
          </p:cNvPr>
          <p:cNvCxnSpPr>
            <a:endCxn id="13" idx="2"/>
          </p:cNvCxnSpPr>
          <p:nvPr/>
        </p:nvCxnSpPr>
        <p:spPr>
          <a:xfrm>
            <a:off x="5007648" y="3536289"/>
            <a:ext cx="65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3E0FBA4-8E2A-DBE7-DD6F-8D652B9B5E0F}"/>
              </a:ext>
            </a:extLst>
          </p:cNvPr>
          <p:cNvSpPr/>
          <p:nvPr/>
        </p:nvSpPr>
        <p:spPr>
          <a:xfrm>
            <a:off x="6510750" y="3437229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288F0C-5BC4-F589-2E71-84CA009084A4}"/>
              </a:ext>
            </a:extLst>
          </p:cNvPr>
          <p:cNvCxnSpPr>
            <a:endCxn id="15" idx="2"/>
          </p:cNvCxnSpPr>
          <p:nvPr/>
        </p:nvCxnSpPr>
        <p:spPr>
          <a:xfrm>
            <a:off x="5858259" y="3536289"/>
            <a:ext cx="65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ECAD33-EABD-185F-26C5-BDBD310E42A4}"/>
              </a:ext>
            </a:extLst>
          </p:cNvPr>
          <p:cNvCxnSpPr>
            <a:cxnSpLocks/>
            <a:stCxn id="9" idx="7"/>
            <a:endCxn id="19" idx="2"/>
          </p:cNvCxnSpPr>
          <p:nvPr/>
        </p:nvCxnSpPr>
        <p:spPr>
          <a:xfrm flipV="1">
            <a:off x="4978634" y="2817080"/>
            <a:ext cx="1106810" cy="62245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02D478-6903-5513-8DDB-4E25ED3D68D3}"/>
              </a:ext>
            </a:extLst>
          </p:cNvPr>
          <p:cNvSpPr txBox="1"/>
          <p:nvPr/>
        </p:nvSpPr>
        <p:spPr>
          <a:xfrm>
            <a:off x="1844963" y="2632414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finish_dashboard</a:t>
            </a:r>
            <a:endParaRPr lang="en-CA" b="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5BD9C1D-7B49-EE09-C353-0865576BC616}"/>
              </a:ext>
            </a:extLst>
          </p:cNvPr>
          <p:cNvSpPr/>
          <p:nvPr/>
        </p:nvSpPr>
        <p:spPr>
          <a:xfrm>
            <a:off x="6085444" y="2718020"/>
            <a:ext cx="198120" cy="1981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39C6D4-2D0D-3B67-25D0-46222686FA26}"/>
              </a:ext>
            </a:extLst>
          </p:cNvPr>
          <p:cNvSpPr/>
          <p:nvPr/>
        </p:nvSpPr>
        <p:spPr>
          <a:xfrm>
            <a:off x="7231116" y="2718021"/>
            <a:ext cx="198120" cy="1981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71291B-C382-E546-B0A8-54B59DBD4C3F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283564" y="2817080"/>
            <a:ext cx="947552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410BF16-618D-7A9C-D568-431C0A8BCB27}"/>
              </a:ext>
            </a:extLst>
          </p:cNvPr>
          <p:cNvSpPr/>
          <p:nvPr/>
        </p:nvSpPr>
        <p:spPr>
          <a:xfrm>
            <a:off x="7930981" y="3437229"/>
            <a:ext cx="198120" cy="1981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598012-A6A4-C159-EAD2-6C65E6ED1E13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6711078" y="3536289"/>
            <a:ext cx="121990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13FD5D-41D8-E10D-7728-B15176BEEE1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02430" y="2887127"/>
            <a:ext cx="557565" cy="57911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43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9B88C-DF6D-595B-EB48-CC366750D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7154-886B-198E-CFCC-B2AC41A3A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Tracking changes with Alex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8E83-AD78-B46B-4471-5B5C3FB7A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Follow along as Alex uses Git to simplify her work</a:t>
            </a:r>
          </a:p>
          <a:p>
            <a:pPr lvl="1"/>
            <a:r>
              <a:rPr lang="en-US"/>
              <a:t>Create a new branch from a commit		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switch</a:t>
            </a:r>
          </a:p>
          <a:p>
            <a:pPr lvl="1"/>
            <a:r>
              <a:rPr lang="en-US"/>
              <a:t>Merge changes from another branch		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merge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25FCA-39C5-D601-A321-B5C5F947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9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159F8-340D-5AA5-9609-5CA8750B37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295645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r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985</Words>
  <Application>Microsoft Macintosh PowerPoint</Application>
  <PresentationFormat>Widescreen</PresentationFormat>
  <Paragraphs>197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Nova</vt:lpstr>
      <vt:lpstr>Calibri</vt:lpstr>
      <vt:lpstr>Cascadia Code</vt:lpstr>
      <vt:lpstr>Inter</vt:lpstr>
      <vt:lpstr>Inter Black</vt:lpstr>
      <vt:lpstr>Inter Bold</vt:lpstr>
      <vt:lpstr>Inter Light</vt:lpstr>
      <vt:lpstr>Inter SemiBold</vt:lpstr>
      <vt:lpstr>Inter V Semi Bold</vt:lpstr>
      <vt:lpstr>Office Theme</vt:lpstr>
      <vt:lpstr>Building software: Version control with Git</vt:lpstr>
      <vt:lpstr>PowerPoint Presentation</vt:lpstr>
      <vt:lpstr>Alex’s new data pipeline</vt:lpstr>
      <vt:lpstr>Alex’s new data pipeline</vt:lpstr>
      <vt:lpstr>Alex’s new data pipeline</vt:lpstr>
      <vt:lpstr>Alex’s new data pipeline</vt:lpstr>
      <vt:lpstr>$&gt; Interactive live coding</vt:lpstr>
      <vt:lpstr>$&gt; Interactive live coding</vt:lpstr>
      <vt:lpstr>Tracking changes with Alex</vt:lpstr>
      <vt:lpstr>Questions?</vt:lpstr>
      <vt:lpstr>Listing branches</vt:lpstr>
      <vt:lpstr>Deleting branches</vt:lpstr>
      <vt:lpstr>Deleting branches</vt:lpstr>
      <vt:lpstr>$&gt; Deleting branches</vt:lpstr>
      <vt:lpstr>Branches on GitHub</vt:lpstr>
      <vt:lpstr>Git fetch</vt:lpstr>
      <vt:lpstr>Pull = Fetch + Merge</vt:lpstr>
      <vt:lpstr>Questions?</vt:lpstr>
      <vt:lpstr>Git in VSCode</vt:lpstr>
      <vt:lpstr>Questions?</vt:lpstr>
      <vt:lpstr>Everything is a branch</vt:lpstr>
      <vt:lpstr>Branch workflows</vt:lpstr>
      <vt:lpstr>Branch workflows</vt:lpstr>
      <vt:lpstr>Branch workflows</vt:lpstr>
      <vt:lpstr>Questions?</vt:lpstr>
      <vt:lpstr>.gitignore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Simeon Wong</dc:creator>
  <cp:lastModifiedBy>Raymond Chung</cp:lastModifiedBy>
  <cp:revision>5</cp:revision>
  <dcterms:created xsi:type="dcterms:W3CDTF">2022-08-05T18:17:44Z</dcterms:created>
  <dcterms:modified xsi:type="dcterms:W3CDTF">2024-02-27T01:00:06Z</dcterms:modified>
</cp:coreProperties>
</file>