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33" r:id="rId3"/>
    <p:sldId id="414" r:id="rId4"/>
    <p:sldId id="324" r:id="rId5"/>
    <p:sldId id="328" r:id="rId6"/>
    <p:sldId id="334" r:id="rId7"/>
    <p:sldId id="330" r:id="rId8"/>
    <p:sldId id="332" r:id="rId9"/>
    <p:sldId id="335" r:id="rId10"/>
    <p:sldId id="336" r:id="rId11"/>
    <p:sldId id="337" r:id="rId12"/>
    <p:sldId id="340" r:id="rId13"/>
    <p:sldId id="420" r:id="rId14"/>
    <p:sldId id="422" r:id="rId15"/>
    <p:sldId id="421" r:id="rId16"/>
    <p:sldId id="338" r:id="rId17"/>
    <p:sldId id="331" r:id="rId18"/>
    <p:sldId id="329" r:id="rId19"/>
    <p:sldId id="342" r:id="rId20"/>
    <p:sldId id="341" r:id="rId21"/>
    <p:sldId id="343" r:id="rId22"/>
    <p:sldId id="344" r:id="rId23"/>
    <p:sldId id="339" r:id="rId24"/>
    <p:sldId id="388" r:id="rId25"/>
    <p:sldId id="425" r:id="rId26"/>
    <p:sldId id="345" r:id="rId27"/>
    <p:sldId id="398" r:id="rId28"/>
    <p:sldId id="400" r:id="rId29"/>
    <p:sldId id="401" r:id="rId30"/>
    <p:sldId id="402" r:id="rId31"/>
    <p:sldId id="399" r:id="rId32"/>
    <p:sldId id="403" r:id="rId33"/>
    <p:sldId id="405" r:id="rId34"/>
    <p:sldId id="407" r:id="rId35"/>
    <p:sldId id="408" r:id="rId36"/>
    <p:sldId id="409" r:id="rId37"/>
    <p:sldId id="41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57874-9C15-4A65-A23A-CF7BBA27D631}" v="11" dt="2024-02-06T04:28:31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136" autoAdjust="0"/>
  </p:normalViewPr>
  <p:slideViewPr>
    <p:cSldViewPr snapToGrid="0">
      <p:cViewPr varScale="1">
        <p:scale>
          <a:sx n="101" d="100"/>
          <a:sy n="101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1D957874-9C15-4A65-A23A-CF7BBA27D631}"/>
    <pc:docChg chg="undo custSel addSld delSld modSld sldOrd">
      <pc:chgData name="Simeon Wong" userId="6a6fb664-499b-4396-8c93-53d6c9eb1a86" providerId="ADAL" clId="{1D957874-9C15-4A65-A23A-CF7BBA27D631}" dt="2024-02-06T04:39:45.731" v="1550" actId="1076"/>
      <pc:docMkLst>
        <pc:docMk/>
      </pc:docMkLst>
      <pc:sldChg chg="del">
        <pc:chgData name="Simeon Wong" userId="6a6fb664-499b-4396-8c93-53d6c9eb1a86" providerId="ADAL" clId="{1D957874-9C15-4A65-A23A-CF7BBA27D631}" dt="2024-02-06T04:27:09.785" v="336" actId="47"/>
        <pc:sldMkLst>
          <pc:docMk/>
          <pc:sldMk cId="2705399460" sldId="323"/>
        </pc:sldMkLst>
      </pc:sldChg>
      <pc:sldChg chg="modSp ord modAnim">
        <pc:chgData name="Simeon Wong" userId="6a6fb664-499b-4396-8c93-53d6c9eb1a86" providerId="ADAL" clId="{1D957874-9C15-4A65-A23A-CF7BBA27D631}" dt="2024-02-06T04:27:42.767" v="347" actId="20577"/>
        <pc:sldMkLst>
          <pc:docMk/>
          <pc:sldMk cId="2941370618" sldId="324"/>
        </pc:sldMkLst>
        <pc:spChg chg="mod">
          <ac:chgData name="Simeon Wong" userId="6a6fb664-499b-4396-8c93-53d6c9eb1a86" providerId="ADAL" clId="{1D957874-9C15-4A65-A23A-CF7BBA27D631}" dt="2024-02-06T04:27:42.767" v="347" actId="20577"/>
          <ac:spMkLst>
            <pc:docMk/>
            <pc:sldMk cId="2941370618" sldId="324"/>
            <ac:spMk id="3" creationId="{75D9D090-2ADB-ACC8-3711-6DE9408ED447}"/>
          </ac:spMkLst>
        </pc:spChg>
      </pc:sldChg>
      <pc:sldChg chg="del">
        <pc:chgData name="Simeon Wong" userId="6a6fb664-499b-4396-8c93-53d6c9eb1a86" providerId="ADAL" clId="{1D957874-9C15-4A65-A23A-CF7BBA27D631}" dt="2024-02-06T04:27:35.170" v="337" actId="47"/>
        <pc:sldMkLst>
          <pc:docMk/>
          <pc:sldMk cId="3409222927" sldId="325"/>
        </pc:sldMkLst>
      </pc:sldChg>
      <pc:sldChg chg="modSp mod modShow">
        <pc:chgData name="Simeon Wong" userId="6a6fb664-499b-4396-8c93-53d6c9eb1a86" providerId="ADAL" clId="{1D957874-9C15-4A65-A23A-CF7BBA27D631}" dt="2024-02-06T04:22:41.821" v="1" actId="729"/>
        <pc:sldMkLst>
          <pc:docMk/>
          <pc:sldMk cId="216056995" sldId="326"/>
        </pc:sldMkLst>
        <pc:spChg chg="mod">
          <ac:chgData name="Simeon Wong" userId="6a6fb664-499b-4396-8c93-53d6c9eb1a86" providerId="ADAL" clId="{1D957874-9C15-4A65-A23A-CF7BBA27D631}" dt="2024-02-06T04:22:36.186" v="0"/>
          <ac:spMkLst>
            <pc:docMk/>
            <pc:sldMk cId="216056995" sldId="326"/>
            <ac:spMk id="3" creationId="{9BA935A1-37DB-D945-08B6-B8E2A0C31128}"/>
          </ac:spMkLst>
        </pc:spChg>
      </pc:sldChg>
      <pc:sldChg chg="del">
        <pc:chgData name="Simeon Wong" userId="6a6fb664-499b-4396-8c93-53d6c9eb1a86" providerId="ADAL" clId="{1D957874-9C15-4A65-A23A-CF7BBA27D631}" dt="2024-02-06T04:24:17.912" v="6" actId="47"/>
        <pc:sldMkLst>
          <pc:docMk/>
          <pc:sldMk cId="3571236762" sldId="327"/>
        </pc:sldMkLst>
      </pc:sldChg>
      <pc:sldChg chg="add">
        <pc:chgData name="Simeon Wong" userId="6a6fb664-499b-4396-8c93-53d6c9eb1a86" providerId="ADAL" clId="{1D957874-9C15-4A65-A23A-CF7BBA27D631}" dt="2024-02-06T04:24:03.607" v="2"/>
        <pc:sldMkLst>
          <pc:docMk/>
          <pc:sldMk cId="2335291741" sldId="388"/>
        </pc:sldMkLst>
      </pc:sldChg>
      <pc:sldChg chg="del">
        <pc:chgData name="Simeon Wong" userId="6a6fb664-499b-4396-8c93-53d6c9eb1a86" providerId="ADAL" clId="{1D957874-9C15-4A65-A23A-CF7BBA27D631}" dt="2024-02-06T04:24:04.873" v="3" actId="47"/>
        <pc:sldMkLst>
          <pc:docMk/>
          <pc:sldMk cId="1765809140" sldId="397"/>
        </pc:sldMkLst>
      </pc:sldChg>
      <pc:sldChg chg="del">
        <pc:chgData name="Simeon Wong" userId="6a6fb664-499b-4396-8c93-53d6c9eb1a86" providerId="ADAL" clId="{1D957874-9C15-4A65-A23A-CF7BBA27D631}" dt="2024-02-06T04:24:11.319" v="5" actId="47"/>
        <pc:sldMkLst>
          <pc:docMk/>
          <pc:sldMk cId="554870217" sldId="410"/>
        </pc:sldMkLst>
      </pc:sldChg>
      <pc:sldChg chg="del">
        <pc:chgData name="Simeon Wong" userId="6a6fb664-499b-4396-8c93-53d6c9eb1a86" providerId="ADAL" clId="{1D957874-9C15-4A65-A23A-CF7BBA27D631}" dt="2024-02-06T04:27:08.849" v="335" actId="47"/>
        <pc:sldMkLst>
          <pc:docMk/>
          <pc:sldMk cId="2452444613" sldId="412"/>
        </pc:sldMkLst>
      </pc:sldChg>
      <pc:sldChg chg="del">
        <pc:chgData name="Simeon Wong" userId="6a6fb664-499b-4396-8c93-53d6c9eb1a86" providerId="ADAL" clId="{1D957874-9C15-4A65-A23A-CF7BBA27D631}" dt="2024-02-06T04:27:06.821" v="334" actId="47"/>
        <pc:sldMkLst>
          <pc:docMk/>
          <pc:sldMk cId="2478073401" sldId="413"/>
        </pc:sldMkLst>
      </pc:sldChg>
      <pc:sldChg chg="del">
        <pc:chgData name="Simeon Wong" userId="6a6fb664-499b-4396-8c93-53d6c9eb1a86" providerId="ADAL" clId="{1D957874-9C15-4A65-A23A-CF7BBA27D631}" dt="2024-02-06T04:27:06.821" v="334" actId="47"/>
        <pc:sldMkLst>
          <pc:docMk/>
          <pc:sldMk cId="299947185" sldId="415"/>
        </pc:sldMkLst>
      </pc:sldChg>
      <pc:sldChg chg="del">
        <pc:chgData name="Simeon Wong" userId="6a6fb664-499b-4396-8c93-53d6c9eb1a86" providerId="ADAL" clId="{1D957874-9C15-4A65-A23A-CF7BBA27D631}" dt="2024-02-06T04:27:06.821" v="334" actId="47"/>
        <pc:sldMkLst>
          <pc:docMk/>
          <pc:sldMk cId="4029205479" sldId="417"/>
        </pc:sldMkLst>
      </pc:sldChg>
      <pc:sldChg chg="add">
        <pc:chgData name="Simeon Wong" userId="6a6fb664-499b-4396-8c93-53d6c9eb1a86" providerId="ADAL" clId="{1D957874-9C15-4A65-A23A-CF7BBA27D631}" dt="2024-02-06T04:24:08.926" v="4"/>
        <pc:sldMkLst>
          <pc:docMk/>
          <pc:sldMk cId="1717242885" sldId="418"/>
        </pc:sldMkLst>
      </pc:sldChg>
      <pc:sldChg chg="addSp delSp modSp new mod modClrScheme chgLayout">
        <pc:chgData name="Simeon Wong" userId="6a6fb664-499b-4396-8c93-53d6c9eb1a86" providerId="ADAL" clId="{1D957874-9C15-4A65-A23A-CF7BBA27D631}" dt="2024-02-06T04:26:33.502" v="333" actId="20577"/>
        <pc:sldMkLst>
          <pc:docMk/>
          <pc:sldMk cId="1737000283" sldId="419"/>
        </pc:sldMkLst>
        <pc:spChg chg="mod ord">
          <ac:chgData name="Simeon Wong" userId="6a6fb664-499b-4396-8c93-53d6c9eb1a86" providerId="ADAL" clId="{1D957874-9C15-4A65-A23A-CF7BBA27D631}" dt="2024-02-06T04:24:25.904" v="8" actId="700"/>
          <ac:spMkLst>
            <pc:docMk/>
            <pc:sldMk cId="1737000283" sldId="419"/>
            <ac:spMk id="2" creationId="{4D192E55-1440-4B5F-BE9B-0FE3CCC0B2DB}"/>
          </ac:spMkLst>
        </pc:spChg>
        <pc:spChg chg="del mod ord">
          <ac:chgData name="Simeon Wong" userId="6a6fb664-499b-4396-8c93-53d6c9eb1a86" providerId="ADAL" clId="{1D957874-9C15-4A65-A23A-CF7BBA27D631}" dt="2024-02-06T04:24:25.904" v="8" actId="700"/>
          <ac:spMkLst>
            <pc:docMk/>
            <pc:sldMk cId="1737000283" sldId="419"/>
            <ac:spMk id="3" creationId="{300FFCA5-32F3-AAEA-3E4B-0EF649001EFB}"/>
          </ac:spMkLst>
        </pc:spChg>
        <pc:spChg chg="add mod ord">
          <ac:chgData name="Simeon Wong" userId="6a6fb664-499b-4396-8c93-53d6c9eb1a86" providerId="ADAL" clId="{1D957874-9C15-4A65-A23A-CF7BBA27D631}" dt="2024-02-06T04:24:29.599" v="26" actId="20577"/>
          <ac:spMkLst>
            <pc:docMk/>
            <pc:sldMk cId="1737000283" sldId="419"/>
            <ac:spMk id="4" creationId="{4F91DEC7-6289-E6F5-6B2C-D95DC24F0CF3}"/>
          </ac:spMkLst>
        </pc:spChg>
        <pc:spChg chg="add mod ord">
          <ac:chgData name="Simeon Wong" userId="6a6fb664-499b-4396-8c93-53d6c9eb1a86" providerId="ADAL" clId="{1D957874-9C15-4A65-A23A-CF7BBA27D631}" dt="2024-02-06T04:26:33.502" v="333" actId="20577"/>
          <ac:spMkLst>
            <pc:docMk/>
            <pc:sldMk cId="1737000283" sldId="419"/>
            <ac:spMk id="5" creationId="{144525E1-0370-CAD4-C4C7-2771A1356921}"/>
          </ac:spMkLst>
        </pc:spChg>
        <pc:spChg chg="add mod ord">
          <ac:chgData name="Simeon Wong" userId="6a6fb664-499b-4396-8c93-53d6c9eb1a86" providerId="ADAL" clId="{1D957874-9C15-4A65-A23A-CF7BBA27D631}" dt="2024-02-06T04:24:25.904" v="8" actId="700"/>
          <ac:spMkLst>
            <pc:docMk/>
            <pc:sldMk cId="1737000283" sldId="419"/>
            <ac:spMk id="6" creationId="{B6314517-6238-5C71-5427-EDDC016D16D0}"/>
          </ac:spMkLst>
        </pc:spChg>
      </pc:sldChg>
      <pc:sldChg chg="addSp delSp new del mod">
        <pc:chgData name="Simeon Wong" userId="6a6fb664-499b-4396-8c93-53d6c9eb1a86" providerId="ADAL" clId="{1D957874-9C15-4A65-A23A-CF7BBA27D631}" dt="2024-02-06T04:28:24.266" v="351" actId="680"/>
        <pc:sldMkLst>
          <pc:docMk/>
          <pc:sldMk cId="1352091363" sldId="420"/>
        </pc:sldMkLst>
        <pc:picChg chg="add del">
          <ac:chgData name="Simeon Wong" userId="6a6fb664-499b-4396-8c93-53d6c9eb1a86" providerId="ADAL" clId="{1D957874-9C15-4A65-A23A-CF7BBA27D631}" dt="2024-02-06T04:28:23.842" v="350" actId="22"/>
          <ac:picMkLst>
            <pc:docMk/>
            <pc:sldMk cId="1352091363" sldId="420"/>
            <ac:picMk id="7" creationId="{A7809C0F-9CF0-B8D7-AA57-B366F8D346B1}"/>
          </ac:picMkLst>
        </pc:picChg>
      </pc:sldChg>
      <pc:sldChg chg="modSp new mod">
        <pc:chgData name="Simeon Wong" userId="6a6fb664-499b-4396-8c93-53d6c9eb1a86" providerId="ADAL" clId="{1D957874-9C15-4A65-A23A-CF7BBA27D631}" dt="2024-02-06T04:37:07.593" v="1497" actId="20577"/>
        <pc:sldMkLst>
          <pc:docMk/>
          <pc:sldMk cId="3758234215" sldId="420"/>
        </pc:sldMkLst>
        <pc:spChg chg="mod">
          <ac:chgData name="Simeon Wong" userId="6a6fb664-499b-4396-8c93-53d6c9eb1a86" providerId="ADAL" clId="{1D957874-9C15-4A65-A23A-CF7BBA27D631}" dt="2024-02-06T04:29:32.935" v="411" actId="20577"/>
          <ac:spMkLst>
            <pc:docMk/>
            <pc:sldMk cId="3758234215" sldId="420"/>
            <ac:spMk id="2" creationId="{BABC1DA9-F05B-49AE-D0FD-037271790C94}"/>
          </ac:spMkLst>
        </pc:spChg>
        <pc:spChg chg="mod">
          <ac:chgData name="Simeon Wong" userId="6a6fb664-499b-4396-8c93-53d6c9eb1a86" providerId="ADAL" clId="{1D957874-9C15-4A65-A23A-CF7BBA27D631}" dt="2024-02-06T04:37:07.593" v="1497" actId="20577"/>
          <ac:spMkLst>
            <pc:docMk/>
            <pc:sldMk cId="3758234215" sldId="420"/>
            <ac:spMk id="3" creationId="{83415338-DEF9-E8F9-237E-63C27F7AC6A6}"/>
          </ac:spMkLst>
        </pc:spChg>
        <pc:spChg chg="mod">
          <ac:chgData name="Simeon Wong" userId="6a6fb664-499b-4396-8c93-53d6c9eb1a86" providerId="ADAL" clId="{1D957874-9C15-4A65-A23A-CF7BBA27D631}" dt="2024-02-06T04:34:28.266" v="974" actId="113"/>
          <ac:spMkLst>
            <pc:docMk/>
            <pc:sldMk cId="3758234215" sldId="420"/>
            <ac:spMk id="5" creationId="{43BD909C-B6E7-3164-ADDC-3FD0F7CBC6D4}"/>
          </ac:spMkLst>
        </pc:spChg>
      </pc:sldChg>
      <pc:sldChg chg="add">
        <pc:chgData name="Simeon Wong" userId="6a6fb664-499b-4396-8c93-53d6c9eb1a86" providerId="ADAL" clId="{1D957874-9C15-4A65-A23A-CF7BBA27D631}" dt="2024-02-06T04:28:31.406" v="353"/>
        <pc:sldMkLst>
          <pc:docMk/>
          <pc:sldMk cId="101130464" sldId="421"/>
        </pc:sldMkLst>
      </pc:sldChg>
      <pc:sldChg chg="modSp add mod">
        <pc:chgData name="Simeon Wong" userId="6a6fb664-499b-4396-8c93-53d6c9eb1a86" providerId="ADAL" clId="{1D957874-9C15-4A65-A23A-CF7BBA27D631}" dt="2024-02-06T04:36:32.844" v="1416" actId="20577"/>
        <pc:sldMkLst>
          <pc:docMk/>
          <pc:sldMk cId="1984637037" sldId="422"/>
        </pc:sldMkLst>
        <pc:spChg chg="mod">
          <ac:chgData name="Simeon Wong" userId="6a6fb664-499b-4396-8c93-53d6c9eb1a86" providerId="ADAL" clId="{1D957874-9C15-4A65-A23A-CF7BBA27D631}" dt="2024-02-06T04:36:32.844" v="1416" actId="20577"/>
          <ac:spMkLst>
            <pc:docMk/>
            <pc:sldMk cId="1984637037" sldId="422"/>
            <ac:spMk id="3" creationId="{AA8C7F3B-67F4-5E66-A1C1-3A17767846AA}"/>
          </ac:spMkLst>
        </pc:spChg>
      </pc:sldChg>
      <pc:sldChg chg="new del">
        <pc:chgData name="Simeon Wong" userId="6a6fb664-499b-4396-8c93-53d6c9eb1a86" providerId="ADAL" clId="{1D957874-9C15-4A65-A23A-CF7BBA27D631}" dt="2024-02-06T04:39:25.456" v="1502" actId="47"/>
        <pc:sldMkLst>
          <pc:docMk/>
          <pc:sldMk cId="1772078563" sldId="423"/>
        </pc:sldMkLst>
      </pc:sldChg>
      <pc:sldChg chg="new del">
        <pc:chgData name="Simeon Wong" userId="6a6fb664-499b-4396-8c93-53d6c9eb1a86" providerId="ADAL" clId="{1D957874-9C15-4A65-A23A-CF7BBA27D631}" dt="2024-02-06T04:39:24.490" v="1501" actId="47"/>
        <pc:sldMkLst>
          <pc:docMk/>
          <pc:sldMk cId="3228739595" sldId="424"/>
        </pc:sldMkLst>
      </pc:sldChg>
      <pc:sldChg chg="delSp modSp new mod">
        <pc:chgData name="Simeon Wong" userId="6a6fb664-499b-4396-8c93-53d6c9eb1a86" providerId="ADAL" clId="{1D957874-9C15-4A65-A23A-CF7BBA27D631}" dt="2024-02-06T04:39:45.731" v="1550" actId="1076"/>
        <pc:sldMkLst>
          <pc:docMk/>
          <pc:sldMk cId="2020762435" sldId="425"/>
        </pc:sldMkLst>
        <pc:spChg chg="mod">
          <ac:chgData name="Simeon Wong" userId="6a6fb664-499b-4396-8c93-53d6c9eb1a86" providerId="ADAL" clId="{1D957874-9C15-4A65-A23A-CF7BBA27D631}" dt="2024-02-06T04:39:45.731" v="1550" actId="1076"/>
          <ac:spMkLst>
            <pc:docMk/>
            <pc:sldMk cId="2020762435" sldId="425"/>
            <ac:spMk id="2" creationId="{8B8077BF-3766-580D-8723-AB87020E5A4F}"/>
          </ac:spMkLst>
        </pc:spChg>
        <pc:spChg chg="del">
          <ac:chgData name="Simeon Wong" userId="6a6fb664-499b-4396-8c93-53d6c9eb1a86" providerId="ADAL" clId="{1D957874-9C15-4A65-A23A-CF7BBA27D631}" dt="2024-02-06T04:39:41.714" v="1549" actId="478"/>
          <ac:spMkLst>
            <pc:docMk/>
            <pc:sldMk cId="2020762435" sldId="425"/>
            <ac:spMk id="3" creationId="{3EE8FBF4-0DEE-D900-D763-AAD4E1429D38}"/>
          </ac:spMkLst>
        </pc:spChg>
      </pc:sldChg>
    </pc:docChg>
  </pc:docChgLst>
  <pc:docChgLst>
    <pc:chgData name="Simeon Wong" userId="6a6fb664-499b-4396-8c93-53d6c9eb1a86" providerId="ADAL" clId="{6C2B19A1-ADFC-410E-B65E-71C032113A05}"/>
    <pc:docChg chg="undo custSel addSld delSld modSld sldOrd addMainMaster delMainMaster modMainMaster">
      <pc:chgData name="Simeon Wong" userId="6a6fb664-499b-4396-8c93-53d6c9eb1a86" providerId="ADAL" clId="{6C2B19A1-ADFC-410E-B65E-71C032113A05}" dt="2024-01-09T22:54:36.699" v="12026" actId="20577"/>
      <pc:docMkLst>
        <pc:docMk/>
      </pc:docMkLst>
      <pc:sldChg chg="modSp mod">
        <pc:chgData name="Simeon Wong" userId="6a6fb664-499b-4396-8c93-53d6c9eb1a86" providerId="ADAL" clId="{6C2B19A1-ADFC-410E-B65E-71C032113A05}" dt="2024-01-06T20:51:43.532" v="6863" actId="20577"/>
        <pc:sldMkLst>
          <pc:docMk/>
          <pc:sldMk cId="3710469543" sldId="256"/>
        </pc:sldMkLst>
        <pc:spChg chg="mod">
          <ac:chgData name="Simeon Wong" userId="6a6fb664-499b-4396-8c93-53d6c9eb1a86" providerId="ADAL" clId="{6C2B19A1-ADFC-410E-B65E-71C032113A05}" dt="2024-01-06T20:51:43.532" v="6863" actId="20577"/>
          <ac:spMkLst>
            <pc:docMk/>
            <pc:sldMk cId="3710469543" sldId="256"/>
            <ac:spMk id="2" creationId="{B990E43E-BA08-1166-5DA1-A79031704BA2}"/>
          </ac:spMkLst>
        </pc:spChg>
      </pc:sldChg>
      <pc:sldChg chg="del">
        <pc:chgData name="Simeon Wong" userId="6a6fb664-499b-4396-8c93-53d6c9eb1a86" providerId="ADAL" clId="{6C2B19A1-ADFC-410E-B65E-71C032113A05}" dt="2024-01-02T06:31:37.483" v="0" actId="47"/>
        <pc:sldMkLst>
          <pc:docMk/>
          <pc:sldMk cId="2430430356" sldId="298"/>
        </pc:sldMkLst>
      </pc:sldChg>
      <pc:sldChg chg="del">
        <pc:chgData name="Simeon Wong" userId="6a6fb664-499b-4396-8c93-53d6c9eb1a86" providerId="ADAL" clId="{6C2B19A1-ADFC-410E-B65E-71C032113A05}" dt="2024-01-02T06:31:37.483" v="0" actId="47"/>
        <pc:sldMkLst>
          <pc:docMk/>
          <pc:sldMk cId="2477846017" sldId="322"/>
        </pc:sldMkLst>
      </pc:sldChg>
      <pc:sldChg chg="modSp mod">
        <pc:chgData name="Simeon Wong" userId="6a6fb664-499b-4396-8c93-53d6c9eb1a86" providerId="ADAL" clId="{6C2B19A1-ADFC-410E-B65E-71C032113A05}" dt="2024-01-06T20:10:59.879" v="5606" actId="20577"/>
        <pc:sldMkLst>
          <pc:docMk/>
          <pc:sldMk cId="2705399460" sldId="323"/>
        </pc:sldMkLst>
        <pc:spChg chg="mod">
          <ac:chgData name="Simeon Wong" userId="6a6fb664-499b-4396-8c93-53d6c9eb1a86" providerId="ADAL" clId="{6C2B19A1-ADFC-410E-B65E-71C032113A05}" dt="2024-01-06T20:10:59.879" v="5606" actId="20577"/>
          <ac:spMkLst>
            <pc:docMk/>
            <pc:sldMk cId="2705399460" sldId="323"/>
            <ac:spMk id="3" creationId="{89024E94-88EA-2A6B-EFC2-BA32FE891B91}"/>
          </ac:spMkLst>
        </pc:spChg>
      </pc:sldChg>
      <pc:sldChg chg="modSp ord setFolMasterAnim modAnim">
        <pc:chgData name="Simeon Wong" userId="6a6fb664-499b-4396-8c93-53d6c9eb1a86" providerId="ADAL" clId="{6C2B19A1-ADFC-410E-B65E-71C032113A05}" dt="2024-01-06T20:20:15.976" v="5722"/>
        <pc:sldMkLst>
          <pc:docMk/>
          <pc:sldMk cId="2941370618" sldId="324"/>
        </pc:sldMkLst>
        <pc:spChg chg="mod">
          <ac:chgData name="Simeon Wong" userId="6a6fb664-499b-4396-8c93-53d6c9eb1a86" providerId="ADAL" clId="{6C2B19A1-ADFC-410E-B65E-71C032113A05}" dt="2024-01-06T20:20:06.891" v="5721" actId="20577"/>
          <ac:spMkLst>
            <pc:docMk/>
            <pc:sldMk cId="2941370618" sldId="324"/>
            <ac:spMk id="3" creationId="{75D9D090-2ADB-ACC8-3711-6DE9408ED447}"/>
          </ac:spMkLst>
        </pc:spChg>
      </pc:sldChg>
      <pc:sldChg chg="modSp mod">
        <pc:chgData name="Simeon Wong" userId="6a6fb664-499b-4396-8c93-53d6c9eb1a86" providerId="ADAL" clId="{6C2B19A1-ADFC-410E-B65E-71C032113A05}" dt="2024-01-06T19:28:26.749" v="1410" actId="20577"/>
        <pc:sldMkLst>
          <pc:docMk/>
          <pc:sldMk cId="3409222927" sldId="325"/>
        </pc:sldMkLst>
        <pc:spChg chg="mod">
          <ac:chgData name="Simeon Wong" userId="6a6fb664-499b-4396-8c93-53d6c9eb1a86" providerId="ADAL" clId="{6C2B19A1-ADFC-410E-B65E-71C032113A05}" dt="2024-01-06T19:28:26.749" v="1410" actId="20577"/>
          <ac:spMkLst>
            <pc:docMk/>
            <pc:sldMk cId="3409222927" sldId="325"/>
            <ac:spMk id="3" creationId="{457864DD-4317-D776-8558-8EAE564E9B56}"/>
          </ac:spMkLst>
        </pc:spChg>
      </pc:sldChg>
      <pc:sldChg chg="mod modShow">
        <pc:chgData name="Simeon Wong" userId="6a6fb664-499b-4396-8c93-53d6c9eb1a86" providerId="ADAL" clId="{6C2B19A1-ADFC-410E-B65E-71C032113A05}" dt="2024-01-09T22:53:39.354" v="11952" actId="729"/>
        <pc:sldMkLst>
          <pc:docMk/>
          <pc:sldMk cId="216056995" sldId="326"/>
        </pc:sldMkLst>
      </pc:sldChg>
      <pc:sldChg chg="modSp mod setFolMasterAnim modAnim">
        <pc:chgData name="Simeon Wong" userId="6a6fb664-499b-4396-8c93-53d6c9eb1a86" providerId="ADAL" clId="{6C2B19A1-ADFC-410E-B65E-71C032113A05}" dt="2024-01-06T21:33:26.676" v="9708"/>
        <pc:sldMkLst>
          <pc:docMk/>
          <pc:sldMk cId="3571236762" sldId="327"/>
        </pc:sldMkLst>
        <pc:spChg chg="mod">
          <ac:chgData name="Simeon Wong" userId="6a6fb664-499b-4396-8c93-53d6c9eb1a86" providerId="ADAL" clId="{6C2B19A1-ADFC-410E-B65E-71C032113A05}" dt="2024-01-06T04:09:42.931" v="29" actId="20577"/>
          <ac:spMkLst>
            <pc:docMk/>
            <pc:sldMk cId="3571236762" sldId="327"/>
            <ac:spMk id="2" creationId="{FC490120-81B9-BFA5-557B-94AD0CF672D3}"/>
          </ac:spMkLst>
        </pc:spChg>
        <pc:spChg chg="mod">
          <ac:chgData name="Simeon Wong" userId="6a6fb664-499b-4396-8c93-53d6c9eb1a86" providerId="ADAL" clId="{6C2B19A1-ADFC-410E-B65E-71C032113A05}" dt="2024-01-06T21:33:22.431" v="9707" actId="6549"/>
          <ac:spMkLst>
            <pc:docMk/>
            <pc:sldMk cId="3571236762" sldId="327"/>
            <ac:spMk id="3" creationId="{6DD534E4-E342-2552-4021-A929FD186EA2}"/>
          </ac:spMkLst>
        </pc:spChg>
      </pc:sldChg>
      <pc:sldChg chg="modSp new mod ord">
        <pc:chgData name="Simeon Wong" userId="6a6fb664-499b-4396-8c93-53d6c9eb1a86" providerId="ADAL" clId="{6C2B19A1-ADFC-410E-B65E-71C032113A05}" dt="2024-01-06T20:10:54.937" v="5605"/>
        <pc:sldMkLst>
          <pc:docMk/>
          <pc:sldMk cId="204157555" sldId="328"/>
        </pc:sldMkLst>
        <pc:spChg chg="mod">
          <ac:chgData name="Simeon Wong" userId="6a6fb664-499b-4396-8c93-53d6c9eb1a86" providerId="ADAL" clId="{6C2B19A1-ADFC-410E-B65E-71C032113A05}" dt="2024-01-06T19:31:53.707" v="1867" actId="20577"/>
          <ac:spMkLst>
            <pc:docMk/>
            <pc:sldMk cId="204157555" sldId="328"/>
            <ac:spMk id="2" creationId="{5553B480-87D0-8089-2DAB-F13F3974A235}"/>
          </ac:spMkLst>
        </pc:spChg>
        <pc:spChg chg="mod">
          <ac:chgData name="Simeon Wong" userId="6a6fb664-499b-4396-8c93-53d6c9eb1a86" providerId="ADAL" clId="{6C2B19A1-ADFC-410E-B65E-71C032113A05}" dt="2024-01-06T19:43:03.881" v="3902"/>
          <ac:spMkLst>
            <pc:docMk/>
            <pc:sldMk cId="204157555" sldId="328"/>
            <ac:spMk id="3" creationId="{21F68AA1-06EE-1E72-0A33-7E5753E3F0FB}"/>
          </ac:spMkLst>
        </pc:spChg>
        <pc:spChg chg="mod">
          <ac:chgData name="Simeon Wong" userId="6a6fb664-499b-4396-8c93-53d6c9eb1a86" providerId="ADAL" clId="{6C2B19A1-ADFC-410E-B65E-71C032113A05}" dt="2024-01-06T19:26:06.186" v="860" actId="20577"/>
          <ac:spMkLst>
            <pc:docMk/>
            <pc:sldMk cId="204157555" sldId="328"/>
            <ac:spMk id="5" creationId="{81EAD386-FC17-4D54-5209-EB64D22D20F0}"/>
          </ac:spMkLst>
        </pc:spChg>
      </pc:sldChg>
      <pc:sldChg chg="modSp new mod">
        <pc:chgData name="Simeon Wong" userId="6a6fb664-499b-4396-8c93-53d6c9eb1a86" providerId="ADAL" clId="{6C2B19A1-ADFC-410E-B65E-71C032113A05}" dt="2024-01-06T20:52:15.944" v="6871"/>
        <pc:sldMkLst>
          <pc:docMk/>
          <pc:sldMk cId="3152143147" sldId="329"/>
        </pc:sldMkLst>
        <pc:spChg chg="mod">
          <ac:chgData name="Simeon Wong" userId="6a6fb664-499b-4396-8c93-53d6c9eb1a86" providerId="ADAL" clId="{6C2B19A1-ADFC-410E-B65E-71C032113A05}" dt="2024-01-06T19:28:37.895" v="1419" actId="20577"/>
          <ac:spMkLst>
            <pc:docMk/>
            <pc:sldMk cId="3152143147" sldId="329"/>
            <ac:spMk id="2" creationId="{206AB119-3819-6007-54E3-32DB7468895F}"/>
          </ac:spMkLst>
        </pc:spChg>
        <pc:spChg chg="mod">
          <ac:chgData name="Simeon Wong" userId="6a6fb664-499b-4396-8c93-53d6c9eb1a86" providerId="ADAL" clId="{6C2B19A1-ADFC-410E-B65E-71C032113A05}" dt="2024-01-06T20:04:56.094" v="5252" actId="20577"/>
          <ac:spMkLst>
            <pc:docMk/>
            <pc:sldMk cId="3152143147" sldId="329"/>
            <ac:spMk id="3" creationId="{D72AB265-F26A-723A-C077-FF1A52EEFB99}"/>
          </ac:spMkLst>
        </pc:spChg>
        <pc:spChg chg="mod">
          <ac:chgData name="Simeon Wong" userId="6a6fb664-499b-4396-8c93-53d6c9eb1a86" providerId="ADAL" clId="{6C2B19A1-ADFC-410E-B65E-71C032113A05}" dt="2024-01-06T20:52:15.944" v="6871"/>
          <ac:spMkLst>
            <pc:docMk/>
            <pc:sldMk cId="3152143147" sldId="329"/>
            <ac:spMk id="5" creationId="{71BEE380-F1E0-C966-6162-6974FD5C85F5}"/>
          </ac:spMkLst>
        </pc:spChg>
      </pc:sldChg>
      <pc:sldChg chg="modSp add mod ord">
        <pc:chgData name="Simeon Wong" userId="6a6fb664-499b-4396-8c93-53d6c9eb1a86" providerId="ADAL" clId="{6C2B19A1-ADFC-410E-B65E-71C032113A05}" dt="2024-01-06T20:51:55.990" v="6864"/>
        <pc:sldMkLst>
          <pc:docMk/>
          <pc:sldMk cId="1616650296" sldId="330"/>
        </pc:sldMkLst>
        <pc:spChg chg="mod">
          <ac:chgData name="Simeon Wong" userId="6a6fb664-499b-4396-8c93-53d6c9eb1a86" providerId="ADAL" clId="{6C2B19A1-ADFC-410E-B65E-71C032113A05}" dt="2024-01-06T19:37:42.212" v="2888" actId="20577"/>
          <ac:spMkLst>
            <pc:docMk/>
            <pc:sldMk cId="1616650296" sldId="330"/>
            <ac:spMk id="2" creationId="{5553B480-87D0-8089-2DAB-F13F3974A235}"/>
          </ac:spMkLst>
        </pc:spChg>
        <pc:spChg chg="mod">
          <ac:chgData name="Simeon Wong" userId="6a6fb664-499b-4396-8c93-53d6c9eb1a86" providerId="ADAL" clId="{6C2B19A1-ADFC-410E-B65E-71C032113A05}" dt="2024-01-06T20:35:40.895" v="6285" actId="20577"/>
          <ac:spMkLst>
            <pc:docMk/>
            <pc:sldMk cId="1616650296" sldId="330"/>
            <ac:spMk id="3" creationId="{21F68AA1-06EE-1E72-0A33-7E5753E3F0FB}"/>
          </ac:spMkLst>
        </pc:spChg>
        <pc:spChg chg="mod">
          <ac:chgData name="Simeon Wong" userId="6a6fb664-499b-4396-8c93-53d6c9eb1a86" providerId="ADAL" clId="{6C2B19A1-ADFC-410E-B65E-71C032113A05}" dt="2024-01-06T20:51:55.990" v="6864"/>
          <ac:spMkLst>
            <pc:docMk/>
            <pc:sldMk cId="1616650296" sldId="330"/>
            <ac:spMk id="5" creationId="{81EAD386-FC17-4D54-5209-EB64D22D20F0}"/>
          </ac:spMkLst>
        </pc:spChg>
      </pc:sldChg>
      <pc:sldChg chg="modSp add mod">
        <pc:chgData name="Simeon Wong" userId="6a6fb664-499b-4396-8c93-53d6c9eb1a86" providerId="ADAL" clId="{6C2B19A1-ADFC-410E-B65E-71C032113A05}" dt="2024-01-06T20:52:13.553" v="6870"/>
        <pc:sldMkLst>
          <pc:docMk/>
          <pc:sldMk cId="840473690" sldId="331"/>
        </pc:sldMkLst>
        <pc:spChg chg="mod">
          <ac:chgData name="Simeon Wong" userId="6a6fb664-499b-4396-8c93-53d6c9eb1a86" providerId="ADAL" clId="{6C2B19A1-ADFC-410E-B65E-71C032113A05}" dt="2024-01-06T19:47:42.981" v="4140" actId="20577"/>
          <ac:spMkLst>
            <pc:docMk/>
            <pc:sldMk cId="840473690" sldId="331"/>
            <ac:spMk id="3" creationId="{21F68AA1-06EE-1E72-0A33-7E5753E3F0FB}"/>
          </ac:spMkLst>
        </pc:spChg>
        <pc:spChg chg="mod">
          <ac:chgData name="Simeon Wong" userId="6a6fb664-499b-4396-8c93-53d6c9eb1a86" providerId="ADAL" clId="{6C2B19A1-ADFC-410E-B65E-71C032113A05}" dt="2024-01-06T20:52:13.553" v="6870"/>
          <ac:spMkLst>
            <pc:docMk/>
            <pc:sldMk cId="840473690" sldId="331"/>
            <ac:spMk id="5" creationId="{81EAD386-FC17-4D54-5209-EB64D22D20F0}"/>
          </ac:spMkLst>
        </pc:spChg>
      </pc:sldChg>
      <pc:sldChg chg="modSp add mod ord">
        <pc:chgData name="Simeon Wong" userId="6a6fb664-499b-4396-8c93-53d6c9eb1a86" providerId="ADAL" clId="{6C2B19A1-ADFC-410E-B65E-71C032113A05}" dt="2024-01-06T20:51:59.122" v="6865"/>
        <pc:sldMkLst>
          <pc:docMk/>
          <pc:sldMk cId="4263913996" sldId="332"/>
        </pc:sldMkLst>
        <pc:spChg chg="mod">
          <ac:chgData name="Simeon Wong" userId="6a6fb664-499b-4396-8c93-53d6c9eb1a86" providerId="ADAL" clId="{6C2B19A1-ADFC-410E-B65E-71C032113A05}" dt="2024-01-06T20:01:44.794" v="4610" actId="20577"/>
          <ac:spMkLst>
            <pc:docMk/>
            <pc:sldMk cId="4263913996" sldId="332"/>
            <ac:spMk id="3" creationId="{D72AB265-F26A-723A-C077-FF1A52EEFB99}"/>
          </ac:spMkLst>
        </pc:spChg>
        <pc:spChg chg="mod">
          <ac:chgData name="Simeon Wong" userId="6a6fb664-499b-4396-8c93-53d6c9eb1a86" providerId="ADAL" clId="{6C2B19A1-ADFC-410E-B65E-71C032113A05}" dt="2024-01-06T20:51:59.122" v="6865"/>
          <ac:spMkLst>
            <pc:docMk/>
            <pc:sldMk cId="4263913996" sldId="332"/>
            <ac:spMk id="5" creationId="{71BEE380-F1E0-C966-6162-6974FD5C85F5}"/>
          </ac:spMkLst>
        </pc:spChg>
      </pc:sldChg>
      <pc:sldChg chg="addSp delSp modSp new mod ord modClrScheme chgLayout">
        <pc:chgData name="Simeon Wong" userId="6a6fb664-499b-4396-8c93-53d6c9eb1a86" providerId="ADAL" clId="{6C2B19A1-ADFC-410E-B65E-71C032113A05}" dt="2024-01-09T22:54:36.699" v="12026" actId="20577"/>
        <pc:sldMkLst>
          <pc:docMk/>
          <pc:sldMk cId="133851565" sldId="333"/>
        </pc:sldMkLst>
        <pc:spChg chg="del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2" creationId="{ECE1CCAB-FBD9-1B25-D82E-BC8962176198}"/>
          </ac:spMkLst>
        </pc:spChg>
        <pc:spChg chg="del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3" creationId="{924C69EA-8220-FF6D-2131-C466B8599BF7}"/>
          </ac:spMkLst>
        </pc:spChg>
        <pc:spChg chg="mod ord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4" creationId="{71D518A3-F353-1080-7557-1915EA890B0B}"/>
          </ac:spMkLst>
        </pc:spChg>
        <pc:spChg chg="del mod ord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5" creationId="{AA00D02E-212C-B6B2-C9C9-A9C45646DD66}"/>
          </ac:spMkLst>
        </pc:spChg>
        <pc:spChg chg="add mod ord">
          <ac:chgData name="Simeon Wong" userId="6a6fb664-499b-4396-8c93-53d6c9eb1a86" providerId="ADAL" clId="{6C2B19A1-ADFC-410E-B65E-71C032113A05}" dt="2024-01-09T22:54:36.699" v="12026" actId="20577"/>
          <ac:spMkLst>
            <pc:docMk/>
            <pc:sldMk cId="133851565" sldId="333"/>
            <ac:spMk id="6" creationId="{9C07844A-948D-B95F-5AA6-8077039DA7AC}"/>
          </ac:spMkLst>
        </pc:spChg>
      </pc:sldChg>
      <pc:sldChg chg="addSp delSp modSp new mod modAnim">
        <pc:chgData name="Simeon Wong" userId="6a6fb664-499b-4396-8c93-53d6c9eb1a86" providerId="ADAL" clId="{6C2B19A1-ADFC-410E-B65E-71C032113A05}" dt="2024-01-06T20:37:49.649" v="6291" actId="20577"/>
        <pc:sldMkLst>
          <pc:docMk/>
          <pc:sldMk cId="1681126152" sldId="334"/>
        </pc:sldMkLst>
        <pc:spChg chg="mod">
          <ac:chgData name="Simeon Wong" userId="6a6fb664-499b-4396-8c93-53d6c9eb1a86" providerId="ADAL" clId="{6C2B19A1-ADFC-410E-B65E-71C032113A05}" dt="2024-01-06T20:28:15.219" v="6021" actId="20577"/>
          <ac:spMkLst>
            <pc:docMk/>
            <pc:sldMk cId="1681126152" sldId="334"/>
            <ac:spMk id="2" creationId="{5AA9DD66-7E2D-7952-DB52-05C0028CBC01}"/>
          </ac:spMkLst>
        </pc:spChg>
        <pc:spChg chg="del">
          <ac:chgData name="Simeon Wong" userId="6a6fb664-499b-4396-8c93-53d6c9eb1a86" providerId="ADAL" clId="{6C2B19A1-ADFC-410E-B65E-71C032113A05}" dt="2024-01-06T20:17:25.748" v="5640" actId="478"/>
          <ac:spMkLst>
            <pc:docMk/>
            <pc:sldMk cId="1681126152" sldId="334"/>
            <ac:spMk id="3" creationId="{71E09C76-C213-4979-EB5C-66B6F6F313B2}"/>
          </ac:spMkLst>
        </pc:spChg>
        <pc:spChg chg="mod">
          <ac:chgData name="Simeon Wong" userId="6a6fb664-499b-4396-8c93-53d6c9eb1a86" providerId="ADAL" clId="{6C2B19A1-ADFC-410E-B65E-71C032113A05}" dt="2024-01-06T20:28:19.175" v="6022"/>
          <ac:spMkLst>
            <pc:docMk/>
            <pc:sldMk cId="1681126152" sldId="334"/>
            <ac:spMk id="5" creationId="{17B220A9-4A7B-F7D3-0869-D2A022B5ED09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7" creationId="{1BF5AFE3-561B-2401-7F05-F409346A9CB2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8" creationId="{F8A099AC-6E9C-5417-A54C-20449FEF5009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9" creationId="{47DACF07-E5AB-5A1C-9020-7114D2EA2B8E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10" creationId="{F1254054-1E28-F8FF-C662-6A84F2CE502B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11" creationId="{460C7EA4-160A-6B56-039B-E1497ADBD1B0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26" creationId="{D65A517B-042C-3EAB-A0C1-63CD53A92AC7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29" creationId="{2E506D5E-FE81-804C-AB96-1467B8E185B6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30" creationId="{08469014-3519-9E7C-D068-43DAD6E955B5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31" creationId="{6A19AA5A-15B0-E5BC-603A-29EE054C16BA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33" creationId="{B6042DCB-D31A-6347-1C75-87BFDCEEA527}"/>
          </ac:spMkLst>
        </pc:spChg>
        <pc:spChg chg="add del mod">
          <ac:chgData name="Simeon Wong" userId="6a6fb664-499b-4396-8c93-53d6c9eb1a86" providerId="ADAL" clId="{6C2B19A1-ADFC-410E-B65E-71C032113A05}" dt="2024-01-06T20:25:00.483" v="5784" actId="1582"/>
          <ac:spMkLst>
            <pc:docMk/>
            <pc:sldMk cId="1681126152" sldId="334"/>
            <ac:spMk id="49" creationId="{43AAE7F2-9EEB-2477-6A6B-1B2FECFD5DEF}"/>
          </ac:spMkLst>
        </pc:spChg>
        <pc:spChg chg="add mod">
          <ac:chgData name="Simeon Wong" userId="6a6fb664-499b-4396-8c93-53d6c9eb1a86" providerId="ADAL" clId="{6C2B19A1-ADFC-410E-B65E-71C032113A05}" dt="2024-01-06T20:23:58.074" v="5778" actId="1076"/>
          <ac:spMkLst>
            <pc:docMk/>
            <pc:sldMk cId="1681126152" sldId="334"/>
            <ac:spMk id="52" creationId="{AAC2816F-418B-6470-0BE7-0D0A7F19901C}"/>
          </ac:spMkLst>
        </pc:spChg>
        <pc:spChg chg="add mod">
          <ac:chgData name="Simeon Wong" userId="6a6fb664-499b-4396-8c93-53d6c9eb1a86" providerId="ADAL" clId="{6C2B19A1-ADFC-410E-B65E-71C032113A05}" dt="2024-01-06T20:37:49.649" v="6291" actId="20577"/>
          <ac:spMkLst>
            <pc:docMk/>
            <pc:sldMk cId="1681126152" sldId="334"/>
            <ac:spMk id="67" creationId="{10F39A64-8E7E-FAB3-A03A-AB0C35C5638F}"/>
          </ac:spMkLst>
        </pc:spChg>
        <pc:spChg chg="add mod">
          <ac:chgData name="Simeon Wong" userId="6a6fb664-499b-4396-8c93-53d6c9eb1a86" providerId="ADAL" clId="{6C2B19A1-ADFC-410E-B65E-71C032113A05}" dt="2024-01-06T20:37:47.465" v="6288" actId="20577"/>
          <ac:spMkLst>
            <pc:docMk/>
            <pc:sldMk cId="1681126152" sldId="334"/>
            <ac:spMk id="68" creationId="{126904CE-D104-2C27-9823-C920B73EEF95}"/>
          </ac:spMkLst>
        </pc:spChg>
        <pc:spChg chg="add del mod">
          <ac:chgData name="Simeon Wong" userId="6a6fb664-499b-4396-8c93-53d6c9eb1a86" providerId="ADAL" clId="{6C2B19A1-ADFC-410E-B65E-71C032113A05}" dt="2024-01-06T20:25:52.549" v="5834" actId="478"/>
          <ac:spMkLst>
            <pc:docMk/>
            <pc:sldMk cId="1681126152" sldId="334"/>
            <ac:spMk id="69" creationId="{8983B87C-2BA4-6D11-EF0C-89ED9E2E2084}"/>
          </ac:spMkLst>
        </pc:spChg>
        <pc:spChg chg="add mod">
          <ac:chgData name="Simeon Wong" userId="6a6fb664-499b-4396-8c93-53d6c9eb1a86" providerId="ADAL" clId="{6C2B19A1-ADFC-410E-B65E-71C032113A05}" dt="2024-01-06T20:26:12.590" v="5865" actId="1076"/>
          <ac:spMkLst>
            <pc:docMk/>
            <pc:sldMk cId="1681126152" sldId="334"/>
            <ac:spMk id="70" creationId="{124FFD0F-C9DF-FE13-EF3F-2FA17B52067B}"/>
          </ac:spMkLst>
        </pc:spChg>
        <pc:spChg chg="add del mod">
          <ac:chgData name="Simeon Wong" userId="6a6fb664-499b-4396-8c93-53d6c9eb1a86" providerId="ADAL" clId="{6C2B19A1-ADFC-410E-B65E-71C032113A05}" dt="2024-01-06T20:26:14.080" v="5866" actId="478"/>
          <ac:spMkLst>
            <pc:docMk/>
            <pc:sldMk cId="1681126152" sldId="334"/>
            <ac:spMk id="71" creationId="{B732A258-08F2-6DD0-0A5D-9B507B0FE595}"/>
          </ac:spMkLst>
        </pc:spChg>
        <pc:spChg chg="add mod">
          <ac:chgData name="Simeon Wong" userId="6a6fb664-499b-4396-8c93-53d6c9eb1a86" providerId="ADAL" clId="{6C2B19A1-ADFC-410E-B65E-71C032113A05}" dt="2024-01-06T20:26:19.124" v="5868" actId="1076"/>
          <ac:spMkLst>
            <pc:docMk/>
            <pc:sldMk cId="1681126152" sldId="334"/>
            <ac:spMk id="72" creationId="{901A89E5-FB66-596E-D7DF-A051085FB47C}"/>
          </ac:spMkLst>
        </pc:spChg>
        <pc:spChg chg="add del mod">
          <ac:chgData name="Simeon Wong" userId="6a6fb664-499b-4396-8c93-53d6c9eb1a86" providerId="ADAL" clId="{6C2B19A1-ADFC-410E-B65E-71C032113A05}" dt="2024-01-06T20:26:36.727" v="5889" actId="478"/>
          <ac:spMkLst>
            <pc:docMk/>
            <pc:sldMk cId="1681126152" sldId="334"/>
            <ac:spMk id="73" creationId="{0BFCCE68-3E08-3DB7-DA3D-17E08BD86617}"/>
          </ac:spMkLst>
        </pc:spChg>
        <pc:spChg chg="add mod">
          <ac:chgData name="Simeon Wong" userId="6a6fb664-499b-4396-8c93-53d6c9eb1a86" providerId="ADAL" clId="{6C2B19A1-ADFC-410E-B65E-71C032113A05}" dt="2024-01-06T20:26:45.367" v="5909" actId="20577"/>
          <ac:spMkLst>
            <pc:docMk/>
            <pc:sldMk cId="1681126152" sldId="334"/>
            <ac:spMk id="74" creationId="{9917A4D2-B825-DCC1-DD61-90B01E038BAD}"/>
          </ac:spMkLst>
        </pc:spChg>
        <pc:spChg chg="add mod">
          <ac:chgData name="Simeon Wong" userId="6a6fb664-499b-4396-8c93-53d6c9eb1a86" providerId="ADAL" clId="{6C2B19A1-ADFC-410E-B65E-71C032113A05}" dt="2024-01-06T20:27:48.419" v="5961" actId="12789"/>
          <ac:spMkLst>
            <pc:docMk/>
            <pc:sldMk cId="1681126152" sldId="334"/>
            <ac:spMk id="75" creationId="{D6AA5435-999F-CD84-B9EC-95B9F01EEE10}"/>
          </ac:spMkLst>
        </pc:spChg>
        <pc:spChg chg="add mod">
          <ac:chgData name="Simeon Wong" userId="6a6fb664-499b-4396-8c93-53d6c9eb1a86" providerId="ADAL" clId="{6C2B19A1-ADFC-410E-B65E-71C032113A05}" dt="2024-01-06T20:27:07.272" v="5932" actId="1076"/>
          <ac:spMkLst>
            <pc:docMk/>
            <pc:sldMk cId="1681126152" sldId="334"/>
            <ac:spMk id="76" creationId="{3098222A-9ADC-A898-A607-B5DBE646E814}"/>
          </ac:spMkLst>
        </pc:spChg>
        <pc:spChg chg="add mod">
          <ac:chgData name="Simeon Wong" userId="6a6fb664-499b-4396-8c93-53d6c9eb1a86" providerId="ADAL" clId="{6C2B19A1-ADFC-410E-B65E-71C032113A05}" dt="2024-01-06T20:27:10.806" v="5934" actId="1076"/>
          <ac:spMkLst>
            <pc:docMk/>
            <pc:sldMk cId="1681126152" sldId="334"/>
            <ac:spMk id="77" creationId="{7642933F-A990-71BD-D3CA-24BF00C5269C}"/>
          </ac:spMkLst>
        </pc:spChg>
        <pc:spChg chg="add mod">
          <ac:chgData name="Simeon Wong" userId="6a6fb664-499b-4396-8c93-53d6c9eb1a86" providerId="ADAL" clId="{6C2B19A1-ADFC-410E-B65E-71C032113A05}" dt="2024-01-06T20:27:17.856" v="5938" actId="1076"/>
          <ac:spMkLst>
            <pc:docMk/>
            <pc:sldMk cId="1681126152" sldId="334"/>
            <ac:spMk id="78" creationId="{65BB0B7C-6A9D-2B2E-52DA-3602576901B1}"/>
          </ac:spMkLst>
        </pc:spChg>
        <pc:spChg chg="add mod">
          <ac:chgData name="Simeon Wong" userId="6a6fb664-499b-4396-8c93-53d6c9eb1a86" providerId="ADAL" clId="{6C2B19A1-ADFC-410E-B65E-71C032113A05}" dt="2024-01-06T20:27:20.779" v="5939" actId="1076"/>
          <ac:spMkLst>
            <pc:docMk/>
            <pc:sldMk cId="1681126152" sldId="334"/>
            <ac:spMk id="79" creationId="{23F59E93-E2B7-B1AC-9075-622392ECA80E}"/>
          </ac:spMkLst>
        </pc:spChg>
        <pc:spChg chg="add mod">
          <ac:chgData name="Simeon Wong" userId="6a6fb664-499b-4396-8c93-53d6c9eb1a86" providerId="ADAL" clId="{6C2B19A1-ADFC-410E-B65E-71C032113A05}" dt="2024-01-06T20:27:55.193" v="5984" actId="1038"/>
          <ac:spMkLst>
            <pc:docMk/>
            <pc:sldMk cId="1681126152" sldId="334"/>
            <ac:spMk id="80" creationId="{EC679CCD-CF02-405A-C337-2F05C57D028A}"/>
          </ac:spMkLst>
        </pc:spChg>
        <pc:spChg chg="add mod">
          <ac:chgData name="Simeon Wong" userId="6a6fb664-499b-4396-8c93-53d6c9eb1a86" providerId="ADAL" clId="{6C2B19A1-ADFC-410E-B65E-71C032113A05}" dt="2024-01-06T20:33:22.473" v="6277" actId="20577"/>
          <ac:spMkLst>
            <pc:docMk/>
            <pc:sldMk cId="1681126152" sldId="334"/>
            <ac:spMk id="81" creationId="{3B0F4FC6-242A-AB6A-1AFC-D6228C325D50}"/>
          </ac:spMkLst>
        </pc:spChg>
        <pc:picChg chg="add del mod">
          <ac:chgData name="Simeon Wong" userId="6a6fb664-499b-4396-8c93-53d6c9eb1a86" providerId="ADAL" clId="{6C2B19A1-ADFC-410E-B65E-71C032113A05}" dt="2024-01-06T20:17:34.321" v="5645" actId="478"/>
          <ac:picMkLst>
            <pc:docMk/>
            <pc:sldMk cId="1681126152" sldId="334"/>
            <ac:picMk id="6" creationId="{9451A873-2A65-EB32-9162-2550C753FE91}"/>
          </ac:picMkLst>
        </pc:picChg>
        <pc:cxnChg chg="add mod">
          <ac:chgData name="Simeon Wong" userId="6a6fb664-499b-4396-8c93-53d6c9eb1a86" providerId="ADAL" clId="{6C2B19A1-ADFC-410E-B65E-71C032113A05}" dt="2024-01-06T20:23:15.208" v="5770" actId="1076"/>
          <ac:cxnSpMkLst>
            <pc:docMk/>
            <pc:sldMk cId="1681126152" sldId="334"/>
            <ac:cxnSpMk id="13" creationId="{6EE24979-E246-0CC9-D044-7DDF002DF783}"/>
          </ac:cxnSpMkLst>
        </pc:cxnChg>
        <pc:cxnChg chg="add mod">
          <ac:chgData name="Simeon Wong" userId="6a6fb664-499b-4396-8c93-53d6c9eb1a86" providerId="ADAL" clId="{6C2B19A1-ADFC-410E-B65E-71C032113A05}" dt="2024-01-06T20:23:15.208" v="5770" actId="1076"/>
          <ac:cxnSpMkLst>
            <pc:docMk/>
            <pc:sldMk cId="1681126152" sldId="334"/>
            <ac:cxnSpMk id="15" creationId="{ABFD3466-522A-BA42-5589-37EA4783798A}"/>
          </ac:cxnSpMkLst>
        </pc:cxnChg>
        <pc:cxnChg chg="add mod">
          <ac:chgData name="Simeon Wong" userId="6a6fb664-499b-4396-8c93-53d6c9eb1a86" providerId="ADAL" clId="{6C2B19A1-ADFC-410E-B65E-71C032113A05}" dt="2024-01-06T20:23:15.208" v="5770" actId="1076"/>
          <ac:cxnSpMkLst>
            <pc:docMk/>
            <pc:sldMk cId="1681126152" sldId="334"/>
            <ac:cxnSpMk id="18" creationId="{213F1DC1-609B-4769-4A55-01FCCFDA9BAF}"/>
          </ac:cxnSpMkLst>
        </pc:cxnChg>
        <pc:cxnChg chg="add mod">
          <ac:chgData name="Simeon Wong" userId="6a6fb664-499b-4396-8c93-53d6c9eb1a86" providerId="ADAL" clId="{6C2B19A1-ADFC-410E-B65E-71C032113A05}" dt="2024-01-06T20:24:11.664" v="5779" actId="14100"/>
          <ac:cxnSpMkLst>
            <pc:docMk/>
            <pc:sldMk cId="1681126152" sldId="334"/>
            <ac:cxnSpMk id="19" creationId="{F4BDFCDC-6F0D-0141-3D6E-DAB709DBE38F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24" creationId="{C0E98647-5860-2EFC-DF48-C8DAD1078D0C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36" creationId="{EDB345E0-714F-C4BA-CD54-B0770BA4251B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38" creationId="{EFFC9FA3-74B6-AC5D-BEB6-3B686196AD90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0" creationId="{A6DCD28C-3B53-8A21-5677-0C72B354402F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2" creationId="{0471E211-D52F-EC23-9A21-F3DD7B08461C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4" creationId="{9EF9B9C2-1C25-36AA-A444-5414CF7A8EDD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6" creationId="{ACCA7AC1-401C-5483-2307-00DC8E5661E6}"/>
          </ac:cxnSpMkLst>
        </pc:cxnChg>
        <pc:cxnChg chg="add mod">
          <ac:chgData name="Simeon Wong" userId="6a6fb664-499b-4396-8c93-53d6c9eb1a86" providerId="ADAL" clId="{6C2B19A1-ADFC-410E-B65E-71C032113A05}" dt="2024-01-06T20:25:00.483" v="5784" actId="1582"/>
          <ac:cxnSpMkLst>
            <pc:docMk/>
            <pc:sldMk cId="1681126152" sldId="334"/>
            <ac:cxnSpMk id="48" creationId="{5C3071B7-1886-5EA9-14E6-EAC5EAA8EB9D}"/>
          </ac:cxnSpMkLst>
        </pc:cxnChg>
        <pc:cxnChg chg="add del mod">
          <ac:chgData name="Simeon Wong" userId="6a6fb664-499b-4396-8c93-53d6c9eb1a86" providerId="ADAL" clId="{6C2B19A1-ADFC-410E-B65E-71C032113A05}" dt="2024-01-06T20:22:59.685" v="5765" actId="478"/>
          <ac:cxnSpMkLst>
            <pc:docMk/>
            <pc:sldMk cId="1681126152" sldId="334"/>
            <ac:cxnSpMk id="54" creationId="{A2DE06D5-AB31-6BF6-608A-15ADF1C24682}"/>
          </ac:cxnSpMkLst>
        </pc:cxnChg>
        <pc:cxnChg chg="add mod">
          <ac:chgData name="Simeon Wong" userId="6a6fb664-499b-4396-8c93-53d6c9eb1a86" providerId="ADAL" clId="{6C2B19A1-ADFC-410E-B65E-71C032113A05}" dt="2024-01-06T20:25:00.483" v="5784" actId="1582"/>
          <ac:cxnSpMkLst>
            <pc:docMk/>
            <pc:sldMk cId="1681126152" sldId="334"/>
            <ac:cxnSpMk id="60" creationId="{7FD2282C-F764-9F14-1E9F-EA745E8399FD}"/>
          </ac:cxnSpMkLst>
        </pc:cxnChg>
      </pc:sldChg>
      <pc:sldChg chg="addSp modSp new mod">
        <pc:chgData name="Simeon Wong" userId="6a6fb664-499b-4396-8c93-53d6c9eb1a86" providerId="ADAL" clId="{6C2B19A1-ADFC-410E-B65E-71C032113A05}" dt="2024-01-06T20:52:01.739" v="6866"/>
        <pc:sldMkLst>
          <pc:docMk/>
          <pc:sldMk cId="3940674962" sldId="335"/>
        </pc:sldMkLst>
        <pc:spChg chg="mod">
          <ac:chgData name="Simeon Wong" userId="6a6fb664-499b-4396-8c93-53d6c9eb1a86" providerId="ADAL" clId="{6C2B19A1-ADFC-410E-B65E-71C032113A05}" dt="2024-01-06T20:40:49.971" v="6375" actId="20577"/>
          <ac:spMkLst>
            <pc:docMk/>
            <pc:sldMk cId="3940674962" sldId="335"/>
            <ac:spMk id="2" creationId="{ED95BB5C-2981-ECE2-1930-82BE133CC244}"/>
          </ac:spMkLst>
        </pc:spChg>
        <pc:spChg chg="mod">
          <ac:chgData name="Simeon Wong" userId="6a6fb664-499b-4396-8c93-53d6c9eb1a86" providerId="ADAL" clId="{6C2B19A1-ADFC-410E-B65E-71C032113A05}" dt="2024-01-06T20:52:01.739" v="6866"/>
          <ac:spMkLst>
            <pc:docMk/>
            <pc:sldMk cId="3940674962" sldId="335"/>
            <ac:spMk id="5" creationId="{A7F0CD72-2806-B7D9-958C-E7450E424A57}"/>
          </ac:spMkLst>
        </pc:spChg>
        <pc:picChg chg="add mod">
          <ac:chgData name="Simeon Wong" userId="6a6fb664-499b-4396-8c93-53d6c9eb1a86" providerId="ADAL" clId="{6C2B19A1-ADFC-410E-B65E-71C032113A05}" dt="2024-01-06T20:39:33.598" v="6334" actId="1076"/>
          <ac:picMkLst>
            <pc:docMk/>
            <pc:sldMk cId="3940674962" sldId="335"/>
            <ac:picMk id="7" creationId="{36389491-A966-CCF4-5BE3-D71EFFE3894C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2:04.929" v="6867"/>
        <pc:sldMkLst>
          <pc:docMk/>
          <pc:sldMk cId="1801656646" sldId="336"/>
        </pc:sldMkLst>
        <pc:spChg chg="mod">
          <ac:chgData name="Simeon Wong" userId="6a6fb664-499b-4396-8c93-53d6c9eb1a86" providerId="ADAL" clId="{6C2B19A1-ADFC-410E-B65E-71C032113A05}" dt="2024-01-06T20:40:44.145" v="6373" actId="20577"/>
          <ac:spMkLst>
            <pc:docMk/>
            <pc:sldMk cId="1801656646" sldId="336"/>
            <ac:spMk id="2" creationId="{393DCBEC-3E38-FCD4-3ADC-83DD4A364952}"/>
          </ac:spMkLst>
        </pc:spChg>
        <pc:spChg chg="del">
          <ac:chgData name="Simeon Wong" userId="6a6fb664-499b-4396-8c93-53d6c9eb1a86" providerId="ADAL" clId="{6C2B19A1-ADFC-410E-B65E-71C032113A05}" dt="2024-01-06T20:40:40.872" v="6371" actId="22"/>
          <ac:spMkLst>
            <pc:docMk/>
            <pc:sldMk cId="1801656646" sldId="336"/>
            <ac:spMk id="3" creationId="{CA441C2E-54F5-4212-8D0A-2CEBB12852AD}"/>
          </ac:spMkLst>
        </pc:spChg>
        <pc:spChg chg="mod">
          <ac:chgData name="Simeon Wong" userId="6a6fb664-499b-4396-8c93-53d6c9eb1a86" providerId="ADAL" clId="{6C2B19A1-ADFC-410E-B65E-71C032113A05}" dt="2024-01-06T20:52:04.929" v="6867"/>
          <ac:spMkLst>
            <pc:docMk/>
            <pc:sldMk cId="1801656646" sldId="336"/>
            <ac:spMk id="5" creationId="{2BF2906E-E669-92FF-26DB-85394F98446F}"/>
          </ac:spMkLst>
        </pc:spChg>
        <pc:picChg chg="add mod ord">
          <ac:chgData name="Simeon Wong" userId="6a6fb664-499b-4396-8c93-53d6c9eb1a86" providerId="ADAL" clId="{6C2B19A1-ADFC-410E-B65E-71C032113A05}" dt="2024-01-06T20:41:29.365" v="6382" actId="1076"/>
          <ac:picMkLst>
            <pc:docMk/>
            <pc:sldMk cId="1801656646" sldId="336"/>
            <ac:picMk id="7" creationId="{35A879A1-C0B0-FC8B-A1AA-5007033FB570}"/>
          </ac:picMkLst>
        </pc:picChg>
        <pc:picChg chg="add mod">
          <ac:chgData name="Simeon Wong" userId="6a6fb664-499b-4396-8c93-53d6c9eb1a86" providerId="ADAL" clId="{6C2B19A1-ADFC-410E-B65E-71C032113A05}" dt="2024-01-06T20:41:30.618" v="6383" actId="1076"/>
          <ac:picMkLst>
            <pc:docMk/>
            <pc:sldMk cId="1801656646" sldId="336"/>
            <ac:picMk id="9" creationId="{8C82B9AF-587A-CBDB-1586-70A0569B2345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2:07.659" v="6868"/>
        <pc:sldMkLst>
          <pc:docMk/>
          <pc:sldMk cId="3459658886" sldId="337"/>
        </pc:sldMkLst>
        <pc:spChg chg="mod">
          <ac:chgData name="Simeon Wong" userId="6a6fb664-499b-4396-8c93-53d6c9eb1a86" providerId="ADAL" clId="{6C2B19A1-ADFC-410E-B65E-71C032113A05}" dt="2024-01-06T20:42:19.720" v="6417" actId="20577"/>
          <ac:spMkLst>
            <pc:docMk/>
            <pc:sldMk cId="3459658886" sldId="337"/>
            <ac:spMk id="2" creationId="{0E0B3D46-52F9-1BCB-6300-41506BC7034F}"/>
          </ac:spMkLst>
        </pc:spChg>
        <pc:spChg chg="del">
          <ac:chgData name="Simeon Wong" userId="6a6fb664-499b-4396-8c93-53d6c9eb1a86" providerId="ADAL" clId="{6C2B19A1-ADFC-410E-B65E-71C032113A05}" dt="2024-01-06T20:42:29.405" v="6419" actId="478"/>
          <ac:spMkLst>
            <pc:docMk/>
            <pc:sldMk cId="3459658886" sldId="337"/>
            <ac:spMk id="3" creationId="{FB2FD7EB-E40D-B4D5-BB5C-8A55B0DE249A}"/>
          </ac:spMkLst>
        </pc:spChg>
        <pc:spChg chg="mod">
          <ac:chgData name="Simeon Wong" userId="6a6fb664-499b-4396-8c93-53d6c9eb1a86" providerId="ADAL" clId="{6C2B19A1-ADFC-410E-B65E-71C032113A05}" dt="2024-01-06T20:52:07.659" v="6868"/>
          <ac:spMkLst>
            <pc:docMk/>
            <pc:sldMk cId="3459658886" sldId="337"/>
            <ac:spMk id="5" creationId="{D1FC6D71-57DC-9DCB-520E-5BC945ED4EFE}"/>
          </ac:spMkLst>
        </pc:spChg>
        <pc:spChg chg="add del mod">
          <ac:chgData name="Simeon Wong" userId="6a6fb664-499b-4396-8c93-53d6c9eb1a86" providerId="ADAL" clId="{6C2B19A1-ADFC-410E-B65E-71C032113A05}" dt="2024-01-06T20:43:23.695" v="6431" actId="478"/>
          <ac:spMkLst>
            <pc:docMk/>
            <pc:sldMk cId="3459658886" sldId="337"/>
            <ac:spMk id="10" creationId="{7F916D2E-B8D7-34A1-F33C-020A18481D20}"/>
          </ac:spMkLst>
        </pc:spChg>
        <pc:spChg chg="add mod">
          <ac:chgData name="Simeon Wong" userId="6a6fb664-499b-4396-8c93-53d6c9eb1a86" providerId="ADAL" clId="{6C2B19A1-ADFC-410E-B65E-71C032113A05}" dt="2024-01-06T20:43:39.494" v="6436" actId="1076"/>
          <ac:spMkLst>
            <pc:docMk/>
            <pc:sldMk cId="3459658886" sldId="337"/>
            <ac:spMk id="11" creationId="{199B04CF-4652-5D9E-609A-36C010D9B8D1}"/>
          </ac:spMkLst>
        </pc:spChg>
        <pc:picChg chg="add del mod">
          <ac:chgData name="Simeon Wong" userId="6a6fb664-499b-4396-8c93-53d6c9eb1a86" providerId="ADAL" clId="{6C2B19A1-ADFC-410E-B65E-71C032113A05}" dt="2024-01-06T20:42:51.063" v="6423" actId="22"/>
          <ac:picMkLst>
            <pc:docMk/>
            <pc:sldMk cId="3459658886" sldId="337"/>
            <ac:picMk id="7" creationId="{323FC3BD-DCE6-2836-CFB2-272ED3EBAEC7}"/>
          </ac:picMkLst>
        </pc:picChg>
        <pc:picChg chg="add mod">
          <ac:chgData name="Simeon Wong" userId="6a6fb664-499b-4396-8c93-53d6c9eb1a86" providerId="ADAL" clId="{6C2B19A1-ADFC-410E-B65E-71C032113A05}" dt="2024-01-06T20:43:07.905" v="6426" actId="1076"/>
          <ac:picMkLst>
            <pc:docMk/>
            <pc:sldMk cId="3459658886" sldId="337"/>
            <ac:picMk id="9" creationId="{31271767-453B-41A6-A481-A5C11F3DA019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9:52.488" v="6912" actId="1076"/>
        <pc:sldMkLst>
          <pc:docMk/>
          <pc:sldMk cId="98814715" sldId="338"/>
        </pc:sldMkLst>
        <pc:spChg chg="mod">
          <ac:chgData name="Simeon Wong" userId="6a6fb664-499b-4396-8c93-53d6c9eb1a86" providerId="ADAL" clId="{6C2B19A1-ADFC-410E-B65E-71C032113A05}" dt="2024-01-06T20:44:50.422" v="6452" actId="20577"/>
          <ac:spMkLst>
            <pc:docMk/>
            <pc:sldMk cId="98814715" sldId="338"/>
            <ac:spMk id="2" creationId="{785B07C6-ABF1-0566-C5A2-2B6A22EC8F68}"/>
          </ac:spMkLst>
        </pc:spChg>
        <pc:spChg chg="del">
          <ac:chgData name="Simeon Wong" userId="6a6fb664-499b-4396-8c93-53d6c9eb1a86" providerId="ADAL" clId="{6C2B19A1-ADFC-410E-B65E-71C032113A05}" dt="2024-01-06T20:45:07.981" v="6454" actId="478"/>
          <ac:spMkLst>
            <pc:docMk/>
            <pc:sldMk cId="98814715" sldId="338"/>
            <ac:spMk id="3" creationId="{67CA7BD9-37D5-C74B-06D0-1E26435D3B5B}"/>
          </ac:spMkLst>
        </pc:spChg>
        <pc:spChg chg="mod">
          <ac:chgData name="Simeon Wong" userId="6a6fb664-499b-4396-8c93-53d6c9eb1a86" providerId="ADAL" clId="{6C2B19A1-ADFC-410E-B65E-71C032113A05}" dt="2024-01-06T20:52:10.278" v="6869"/>
          <ac:spMkLst>
            <pc:docMk/>
            <pc:sldMk cId="98814715" sldId="338"/>
            <ac:spMk id="5" creationId="{B17E1C1F-666F-5AF0-9E6D-69676AC95C06}"/>
          </ac:spMkLst>
        </pc:spChg>
        <pc:picChg chg="add mod">
          <ac:chgData name="Simeon Wong" userId="6a6fb664-499b-4396-8c93-53d6c9eb1a86" providerId="ADAL" clId="{6C2B19A1-ADFC-410E-B65E-71C032113A05}" dt="2024-01-06T20:45:11.892" v="6457" actId="1076"/>
          <ac:picMkLst>
            <pc:docMk/>
            <pc:sldMk cId="98814715" sldId="338"/>
            <ac:picMk id="7" creationId="{61A7D368-F0A9-8441-8AC0-FFF2A1EA5E35}"/>
          </ac:picMkLst>
        </pc:picChg>
        <pc:picChg chg="add mod">
          <ac:chgData name="Simeon Wong" userId="6a6fb664-499b-4396-8c93-53d6c9eb1a86" providerId="ADAL" clId="{6C2B19A1-ADFC-410E-B65E-71C032113A05}" dt="2024-01-06T20:59:52.488" v="6912" actId="1076"/>
          <ac:picMkLst>
            <pc:docMk/>
            <pc:sldMk cId="98814715" sldId="338"/>
            <ac:picMk id="9" creationId="{51C3BB5A-6A64-AE43-0770-A61C6BD5C845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2:18.479" v="6872"/>
        <pc:sldMkLst>
          <pc:docMk/>
          <pc:sldMk cId="1004436770" sldId="339"/>
        </pc:sldMkLst>
        <pc:spChg chg="mod">
          <ac:chgData name="Simeon Wong" userId="6a6fb664-499b-4396-8c93-53d6c9eb1a86" providerId="ADAL" clId="{6C2B19A1-ADFC-410E-B65E-71C032113A05}" dt="2024-01-06T20:45:23.519" v="6502" actId="20577"/>
          <ac:spMkLst>
            <pc:docMk/>
            <pc:sldMk cId="1004436770" sldId="339"/>
            <ac:spMk id="2" creationId="{38BF372A-0131-4ED2-65F8-712EBE06362D}"/>
          </ac:spMkLst>
        </pc:spChg>
        <pc:spChg chg="mod">
          <ac:chgData name="Simeon Wong" userId="6a6fb664-499b-4396-8c93-53d6c9eb1a86" providerId="ADAL" clId="{6C2B19A1-ADFC-410E-B65E-71C032113A05}" dt="2024-01-06T20:49:44.972" v="6793" actId="20577"/>
          <ac:spMkLst>
            <pc:docMk/>
            <pc:sldMk cId="1004436770" sldId="339"/>
            <ac:spMk id="3" creationId="{43F3C55D-C850-E1E9-5494-DF0B5A0663C6}"/>
          </ac:spMkLst>
        </pc:spChg>
        <pc:spChg chg="mod">
          <ac:chgData name="Simeon Wong" userId="6a6fb664-499b-4396-8c93-53d6c9eb1a86" providerId="ADAL" clId="{6C2B19A1-ADFC-410E-B65E-71C032113A05}" dt="2024-01-06T20:52:18.479" v="6872"/>
          <ac:spMkLst>
            <pc:docMk/>
            <pc:sldMk cId="1004436770" sldId="339"/>
            <ac:spMk id="5" creationId="{CDEC9D63-96F7-D3FE-A4BD-19CC0A4655E9}"/>
          </ac:spMkLst>
        </pc:spChg>
        <pc:spChg chg="add del">
          <ac:chgData name="Simeon Wong" userId="6a6fb664-499b-4396-8c93-53d6c9eb1a86" providerId="ADAL" clId="{6C2B19A1-ADFC-410E-B65E-71C032113A05}" dt="2024-01-06T20:48:28.434" v="6673" actId="22"/>
          <ac:spMkLst>
            <pc:docMk/>
            <pc:sldMk cId="1004436770" sldId="339"/>
            <ac:spMk id="7" creationId="{B54CECC3-6870-6420-E73C-9B2801F0B3C7}"/>
          </ac:spMkLst>
        </pc:spChg>
        <pc:spChg chg="add mod">
          <ac:chgData name="Simeon Wong" userId="6a6fb664-499b-4396-8c93-53d6c9eb1a86" providerId="ADAL" clId="{6C2B19A1-ADFC-410E-B65E-71C032113A05}" dt="2024-01-06T20:51:28.516" v="6846" actId="20577"/>
          <ac:spMkLst>
            <pc:docMk/>
            <pc:sldMk cId="1004436770" sldId="339"/>
            <ac:spMk id="8" creationId="{E152B6B2-E07A-B79F-19D3-9CFEE5FB782C}"/>
          </ac:spMkLst>
        </pc:spChg>
      </pc:sldChg>
      <pc:sldChg chg="addSp delSp modSp new mod">
        <pc:chgData name="Simeon Wong" userId="6a6fb664-499b-4396-8c93-53d6c9eb1a86" providerId="ADAL" clId="{6C2B19A1-ADFC-410E-B65E-71C032113A05}" dt="2024-01-06T20:55:15.494" v="6909" actId="1582"/>
        <pc:sldMkLst>
          <pc:docMk/>
          <pc:sldMk cId="2366904233" sldId="340"/>
        </pc:sldMkLst>
        <pc:spChg chg="mod">
          <ac:chgData name="Simeon Wong" userId="6a6fb664-499b-4396-8c93-53d6c9eb1a86" providerId="ADAL" clId="{6C2B19A1-ADFC-410E-B65E-71C032113A05}" dt="2024-01-06T20:54:59.158" v="6903" actId="20577"/>
          <ac:spMkLst>
            <pc:docMk/>
            <pc:sldMk cId="2366904233" sldId="340"/>
            <ac:spMk id="2" creationId="{E2BCB830-9C98-07FF-F4B5-587143AD9121}"/>
          </ac:spMkLst>
        </pc:spChg>
        <pc:spChg chg="del">
          <ac:chgData name="Simeon Wong" userId="6a6fb664-499b-4396-8c93-53d6c9eb1a86" providerId="ADAL" clId="{6C2B19A1-ADFC-410E-B65E-71C032113A05}" dt="2024-01-06T20:54:50.155" v="6887" actId="478"/>
          <ac:spMkLst>
            <pc:docMk/>
            <pc:sldMk cId="2366904233" sldId="340"/>
            <ac:spMk id="3" creationId="{C90CAEC2-D0D0-5E3A-5CB6-F8FBA7CD5016}"/>
          </ac:spMkLst>
        </pc:spChg>
        <pc:spChg chg="add mod">
          <ac:chgData name="Simeon Wong" userId="6a6fb664-499b-4396-8c93-53d6c9eb1a86" providerId="ADAL" clId="{6C2B19A1-ADFC-410E-B65E-71C032113A05}" dt="2024-01-06T20:55:15.494" v="6909" actId="1582"/>
          <ac:spMkLst>
            <pc:docMk/>
            <pc:sldMk cId="2366904233" sldId="340"/>
            <ac:spMk id="8" creationId="{9D277760-6FEE-3975-EA6A-EF55364E138A}"/>
          </ac:spMkLst>
        </pc:spChg>
        <pc:picChg chg="add mod">
          <ac:chgData name="Simeon Wong" userId="6a6fb664-499b-4396-8c93-53d6c9eb1a86" providerId="ADAL" clId="{6C2B19A1-ADFC-410E-B65E-71C032113A05}" dt="2024-01-06T20:55:04.076" v="6905" actId="1076"/>
          <ac:picMkLst>
            <pc:docMk/>
            <pc:sldMk cId="2366904233" sldId="340"/>
            <ac:picMk id="7" creationId="{FCBAD359-D4F1-0492-8003-8115D7A006D6}"/>
          </ac:picMkLst>
        </pc:picChg>
      </pc:sldChg>
      <pc:sldChg chg="addSp modSp new mod">
        <pc:chgData name="Simeon Wong" userId="6a6fb664-499b-4396-8c93-53d6c9eb1a86" providerId="ADAL" clId="{6C2B19A1-ADFC-410E-B65E-71C032113A05}" dt="2024-01-06T21:06:49.627" v="7009" actId="20577"/>
        <pc:sldMkLst>
          <pc:docMk/>
          <pc:sldMk cId="3333508014" sldId="341"/>
        </pc:sldMkLst>
        <pc:spChg chg="mod">
          <ac:chgData name="Simeon Wong" userId="6a6fb664-499b-4396-8c93-53d6c9eb1a86" providerId="ADAL" clId="{6C2B19A1-ADFC-410E-B65E-71C032113A05}" dt="2024-01-06T21:06:44.296" v="7006" actId="20577"/>
          <ac:spMkLst>
            <pc:docMk/>
            <pc:sldMk cId="3333508014" sldId="341"/>
            <ac:spMk id="2" creationId="{CAA25FB0-05E9-E92C-E1C8-4597E4B100DE}"/>
          </ac:spMkLst>
        </pc:spChg>
        <pc:spChg chg="mod">
          <ac:chgData name="Simeon Wong" userId="6a6fb664-499b-4396-8c93-53d6c9eb1a86" providerId="ADAL" clId="{6C2B19A1-ADFC-410E-B65E-71C032113A05}" dt="2024-01-06T21:06:49.627" v="7009" actId="20577"/>
          <ac:spMkLst>
            <pc:docMk/>
            <pc:sldMk cId="3333508014" sldId="341"/>
            <ac:spMk id="5" creationId="{8423E6C3-774E-B676-7BBD-AC1029A462A8}"/>
          </ac:spMkLst>
        </pc:spChg>
        <pc:spChg chg="add mod">
          <ac:chgData name="Simeon Wong" userId="6a6fb664-499b-4396-8c93-53d6c9eb1a86" providerId="ADAL" clId="{6C2B19A1-ADFC-410E-B65E-71C032113A05}" dt="2024-01-06T21:06:36.231" v="6974" actId="1582"/>
          <ac:spMkLst>
            <pc:docMk/>
            <pc:sldMk cId="3333508014" sldId="341"/>
            <ac:spMk id="8" creationId="{50985344-8FB7-83A4-5BA2-53AC811B7EE1}"/>
          </ac:spMkLst>
        </pc:spChg>
        <pc:picChg chg="add mod">
          <ac:chgData name="Simeon Wong" userId="6a6fb664-499b-4396-8c93-53d6c9eb1a86" providerId="ADAL" clId="{6C2B19A1-ADFC-410E-B65E-71C032113A05}" dt="2024-01-06T21:02:09.523" v="6916" actId="1076"/>
          <ac:picMkLst>
            <pc:docMk/>
            <pc:sldMk cId="3333508014" sldId="341"/>
            <ac:picMk id="7" creationId="{603D82A9-2250-7836-E4CC-9A8A95BBB6F8}"/>
          </ac:picMkLst>
        </pc:picChg>
      </pc:sldChg>
      <pc:sldChg chg="addSp modSp new mod">
        <pc:chgData name="Simeon Wong" userId="6a6fb664-499b-4396-8c93-53d6c9eb1a86" providerId="ADAL" clId="{6C2B19A1-ADFC-410E-B65E-71C032113A05}" dt="2024-01-06T21:06:18.404" v="6971" actId="1076"/>
        <pc:sldMkLst>
          <pc:docMk/>
          <pc:sldMk cId="2251103811" sldId="342"/>
        </pc:sldMkLst>
        <pc:spChg chg="mod">
          <ac:chgData name="Simeon Wong" userId="6a6fb664-499b-4396-8c93-53d6c9eb1a86" providerId="ADAL" clId="{6C2B19A1-ADFC-410E-B65E-71C032113A05}" dt="2024-01-06T21:06:10.490" v="6969" actId="20577"/>
          <ac:spMkLst>
            <pc:docMk/>
            <pc:sldMk cId="2251103811" sldId="342"/>
            <ac:spMk id="2" creationId="{990872C2-6A98-2D31-44E0-395DC9CE4FDD}"/>
          </ac:spMkLst>
        </pc:spChg>
        <pc:spChg chg="mod">
          <ac:chgData name="Simeon Wong" userId="6a6fb664-499b-4396-8c93-53d6c9eb1a86" providerId="ADAL" clId="{6C2B19A1-ADFC-410E-B65E-71C032113A05}" dt="2024-01-06T21:06:15.763" v="6970"/>
          <ac:spMkLst>
            <pc:docMk/>
            <pc:sldMk cId="2251103811" sldId="342"/>
            <ac:spMk id="5" creationId="{C6DB4D2F-E876-CDBA-DECE-26E61245D411}"/>
          </ac:spMkLst>
        </pc:spChg>
        <pc:picChg chg="add mod">
          <ac:chgData name="Simeon Wong" userId="6a6fb664-499b-4396-8c93-53d6c9eb1a86" providerId="ADAL" clId="{6C2B19A1-ADFC-410E-B65E-71C032113A05}" dt="2024-01-06T21:06:18.404" v="6971" actId="1076"/>
          <ac:picMkLst>
            <pc:docMk/>
            <pc:sldMk cId="2251103811" sldId="342"/>
            <ac:picMk id="7" creationId="{04443DE0-9E7E-5D2B-C741-B7D01C2DBEDE}"/>
          </ac:picMkLst>
        </pc:picChg>
      </pc:sldChg>
      <pc:sldChg chg="addSp modSp new mod">
        <pc:chgData name="Simeon Wong" userId="6a6fb664-499b-4396-8c93-53d6c9eb1a86" providerId="ADAL" clId="{6C2B19A1-ADFC-410E-B65E-71C032113A05}" dt="2024-01-06T21:07:45.086" v="7136" actId="1076"/>
        <pc:sldMkLst>
          <pc:docMk/>
          <pc:sldMk cId="4119954579" sldId="343"/>
        </pc:sldMkLst>
        <pc:spChg chg="mod">
          <ac:chgData name="Simeon Wong" userId="6a6fb664-499b-4396-8c93-53d6c9eb1a86" providerId="ADAL" clId="{6C2B19A1-ADFC-410E-B65E-71C032113A05}" dt="2024-01-06T21:07:20.643" v="7038" actId="20577"/>
          <ac:spMkLst>
            <pc:docMk/>
            <pc:sldMk cId="4119954579" sldId="343"/>
            <ac:spMk id="2" creationId="{35CEAAFD-FE8F-3CEA-3506-4A485DB7A9FC}"/>
          </ac:spMkLst>
        </pc:spChg>
        <pc:spChg chg="mod">
          <ac:chgData name="Simeon Wong" userId="6a6fb664-499b-4396-8c93-53d6c9eb1a86" providerId="ADAL" clId="{6C2B19A1-ADFC-410E-B65E-71C032113A05}" dt="2024-01-06T21:07:41.218" v="7135" actId="20577"/>
          <ac:spMkLst>
            <pc:docMk/>
            <pc:sldMk cId="4119954579" sldId="343"/>
            <ac:spMk id="3" creationId="{B435FB1E-841B-15D5-AD4E-495D7DAA0BFF}"/>
          </ac:spMkLst>
        </pc:spChg>
        <pc:spChg chg="mod">
          <ac:chgData name="Simeon Wong" userId="6a6fb664-499b-4396-8c93-53d6c9eb1a86" providerId="ADAL" clId="{6C2B19A1-ADFC-410E-B65E-71C032113A05}" dt="2024-01-06T21:07:25.801" v="7039"/>
          <ac:spMkLst>
            <pc:docMk/>
            <pc:sldMk cId="4119954579" sldId="343"/>
            <ac:spMk id="5" creationId="{90862503-45EE-1B26-27BF-0DCB418AD871}"/>
          </ac:spMkLst>
        </pc:spChg>
        <pc:picChg chg="add mod">
          <ac:chgData name="Simeon Wong" userId="6a6fb664-499b-4396-8c93-53d6c9eb1a86" providerId="ADAL" clId="{6C2B19A1-ADFC-410E-B65E-71C032113A05}" dt="2024-01-06T21:07:45.086" v="7136" actId="1076"/>
          <ac:picMkLst>
            <pc:docMk/>
            <pc:sldMk cId="4119954579" sldId="343"/>
            <ac:picMk id="7" creationId="{0659A19A-79AB-E64B-C11E-9AB0F8C0625E}"/>
          </ac:picMkLst>
        </pc:picChg>
      </pc:sldChg>
      <pc:sldChg chg="modSp new mod">
        <pc:chgData name="Simeon Wong" userId="6a6fb664-499b-4396-8c93-53d6c9eb1a86" providerId="ADAL" clId="{6C2B19A1-ADFC-410E-B65E-71C032113A05}" dt="2024-01-06T21:11:11.928" v="7739" actId="20577"/>
        <pc:sldMkLst>
          <pc:docMk/>
          <pc:sldMk cId="3499757819" sldId="344"/>
        </pc:sldMkLst>
        <pc:spChg chg="mod">
          <ac:chgData name="Simeon Wong" userId="6a6fb664-499b-4396-8c93-53d6c9eb1a86" providerId="ADAL" clId="{6C2B19A1-ADFC-410E-B65E-71C032113A05}" dt="2024-01-06T21:09:00.754" v="7195" actId="20577"/>
          <ac:spMkLst>
            <pc:docMk/>
            <pc:sldMk cId="3499757819" sldId="344"/>
            <ac:spMk id="2" creationId="{DBF8B0B4-28BA-1273-D096-108DFE77F67F}"/>
          </ac:spMkLst>
        </pc:spChg>
        <pc:spChg chg="mod">
          <ac:chgData name="Simeon Wong" userId="6a6fb664-499b-4396-8c93-53d6c9eb1a86" providerId="ADAL" clId="{6C2B19A1-ADFC-410E-B65E-71C032113A05}" dt="2024-01-06T21:11:11.928" v="7739" actId="20577"/>
          <ac:spMkLst>
            <pc:docMk/>
            <pc:sldMk cId="3499757819" sldId="344"/>
            <ac:spMk id="3" creationId="{2685782B-59CE-3916-03A4-BE03AAF9D3C4}"/>
          </ac:spMkLst>
        </pc:spChg>
        <pc:spChg chg="mod">
          <ac:chgData name="Simeon Wong" userId="6a6fb664-499b-4396-8c93-53d6c9eb1a86" providerId="ADAL" clId="{6C2B19A1-ADFC-410E-B65E-71C032113A05}" dt="2024-01-06T21:09:07.578" v="7196"/>
          <ac:spMkLst>
            <pc:docMk/>
            <pc:sldMk cId="3499757819" sldId="344"/>
            <ac:spMk id="5" creationId="{01263A3F-D07B-82BD-9B2C-D4305BE76871}"/>
          </ac:spMkLst>
        </pc:spChg>
      </pc:sldChg>
      <pc:sldChg chg="modSp new mod">
        <pc:chgData name="Simeon Wong" userId="6a6fb664-499b-4396-8c93-53d6c9eb1a86" providerId="ADAL" clId="{6C2B19A1-ADFC-410E-B65E-71C032113A05}" dt="2024-01-06T21:22:14.578" v="8409" actId="20577"/>
        <pc:sldMkLst>
          <pc:docMk/>
          <pc:sldMk cId="1302102575" sldId="345"/>
        </pc:sldMkLst>
        <pc:spChg chg="mod">
          <ac:chgData name="Simeon Wong" userId="6a6fb664-499b-4396-8c93-53d6c9eb1a86" providerId="ADAL" clId="{6C2B19A1-ADFC-410E-B65E-71C032113A05}" dt="2024-01-06T21:12:07.814" v="7799" actId="20577"/>
          <ac:spMkLst>
            <pc:docMk/>
            <pc:sldMk cId="1302102575" sldId="345"/>
            <ac:spMk id="2" creationId="{D30AA25A-A01F-96C9-AFBF-60CBE7F140C7}"/>
          </ac:spMkLst>
        </pc:spChg>
        <pc:spChg chg="mod">
          <ac:chgData name="Simeon Wong" userId="6a6fb664-499b-4396-8c93-53d6c9eb1a86" providerId="ADAL" clId="{6C2B19A1-ADFC-410E-B65E-71C032113A05}" dt="2024-01-06T21:12:32.512" v="7815" actId="14100"/>
          <ac:spMkLst>
            <pc:docMk/>
            <pc:sldMk cId="1302102575" sldId="345"/>
            <ac:spMk id="3" creationId="{85FA600A-7A62-17D4-8ED3-B4FDA127C3D3}"/>
          </ac:spMkLst>
        </pc:spChg>
        <pc:spChg chg="mod">
          <ac:chgData name="Simeon Wong" userId="6a6fb664-499b-4396-8c93-53d6c9eb1a86" providerId="ADAL" clId="{6C2B19A1-ADFC-410E-B65E-71C032113A05}" dt="2024-01-06T21:22:14.578" v="8409" actId="20577"/>
          <ac:spMkLst>
            <pc:docMk/>
            <pc:sldMk cId="1302102575" sldId="345"/>
            <ac:spMk id="5" creationId="{C618E4F3-2B0F-95F7-03BA-58F3C185011C}"/>
          </ac:spMkLst>
        </pc:spChg>
      </pc:sldChg>
      <pc:sldChg chg="add">
        <pc:chgData name="Simeon Wong" userId="6a6fb664-499b-4396-8c93-53d6c9eb1a86" providerId="ADAL" clId="{6C2B19A1-ADFC-410E-B65E-71C032113A05}" dt="2024-01-06T21:11:46.792" v="7743"/>
        <pc:sldMkLst>
          <pc:docMk/>
          <pc:sldMk cId="1765809140" sldId="397"/>
        </pc:sldMkLst>
      </pc:sldChg>
      <pc:sldChg chg="modSp new mod">
        <pc:chgData name="Simeon Wong" userId="6a6fb664-499b-4396-8c93-53d6c9eb1a86" providerId="ADAL" clId="{6C2B19A1-ADFC-410E-B65E-71C032113A05}" dt="2024-01-06T21:22:17.650" v="8410"/>
        <pc:sldMkLst>
          <pc:docMk/>
          <pc:sldMk cId="966218344" sldId="398"/>
        </pc:sldMkLst>
        <pc:spChg chg="mod">
          <ac:chgData name="Simeon Wong" userId="6a6fb664-499b-4396-8c93-53d6c9eb1a86" providerId="ADAL" clId="{6C2B19A1-ADFC-410E-B65E-71C032113A05}" dt="2024-01-06T21:13:22.006" v="7841"/>
          <ac:spMkLst>
            <pc:docMk/>
            <pc:sldMk cId="966218344" sldId="398"/>
            <ac:spMk id="2" creationId="{A0F5457C-7D83-66FB-4872-7DE90806863A}"/>
          </ac:spMkLst>
        </pc:spChg>
        <pc:spChg chg="mod">
          <ac:chgData name="Simeon Wong" userId="6a6fb664-499b-4396-8c93-53d6c9eb1a86" providerId="ADAL" clId="{6C2B19A1-ADFC-410E-B65E-71C032113A05}" dt="2024-01-06T21:13:52.114" v="7879" actId="113"/>
          <ac:spMkLst>
            <pc:docMk/>
            <pc:sldMk cId="966218344" sldId="398"/>
            <ac:spMk id="3" creationId="{FA90DB47-2E26-7B82-3D41-773570C9C4B3}"/>
          </ac:spMkLst>
        </pc:spChg>
        <pc:spChg chg="mod">
          <ac:chgData name="Simeon Wong" userId="6a6fb664-499b-4396-8c93-53d6c9eb1a86" providerId="ADAL" clId="{6C2B19A1-ADFC-410E-B65E-71C032113A05}" dt="2024-01-06T21:22:17.650" v="8410"/>
          <ac:spMkLst>
            <pc:docMk/>
            <pc:sldMk cId="966218344" sldId="398"/>
            <ac:spMk id="5" creationId="{CB0DA9C2-CFBC-815C-CC5D-2267DCAA653D}"/>
          </ac:spMkLst>
        </pc:spChg>
      </pc:sldChg>
      <pc:sldChg chg="modSp new mod">
        <pc:chgData name="Simeon Wong" userId="6a6fb664-499b-4396-8c93-53d6c9eb1a86" providerId="ADAL" clId="{6C2B19A1-ADFC-410E-B65E-71C032113A05}" dt="2024-01-06T21:22:56.364" v="8437"/>
        <pc:sldMkLst>
          <pc:docMk/>
          <pc:sldMk cId="3413334264" sldId="399"/>
        </pc:sldMkLst>
        <pc:spChg chg="mod">
          <ac:chgData name="Simeon Wong" userId="6a6fb664-499b-4396-8c93-53d6c9eb1a86" providerId="ADAL" clId="{6C2B19A1-ADFC-410E-B65E-71C032113A05}" dt="2024-01-06T21:22:51.813" v="8436" actId="20577"/>
          <ac:spMkLst>
            <pc:docMk/>
            <pc:sldMk cId="3413334264" sldId="399"/>
            <ac:spMk id="2" creationId="{762DE063-1048-B81E-2FFB-BA33F35DD705}"/>
          </ac:spMkLst>
        </pc:spChg>
        <pc:spChg chg="mod">
          <ac:chgData name="Simeon Wong" userId="6a6fb664-499b-4396-8c93-53d6c9eb1a86" providerId="ADAL" clId="{6C2B19A1-ADFC-410E-B65E-71C032113A05}" dt="2024-01-06T21:15:52.094" v="8036" actId="113"/>
          <ac:spMkLst>
            <pc:docMk/>
            <pc:sldMk cId="3413334264" sldId="399"/>
            <ac:spMk id="3" creationId="{FAEF3FC8-09BC-0219-70CB-B4ACA1DC2C4A}"/>
          </ac:spMkLst>
        </pc:spChg>
        <pc:spChg chg="mod">
          <ac:chgData name="Simeon Wong" userId="6a6fb664-499b-4396-8c93-53d6c9eb1a86" providerId="ADAL" clId="{6C2B19A1-ADFC-410E-B65E-71C032113A05}" dt="2024-01-06T21:22:56.364" v="8437"/>
          <ac:spMkLst>
            <pc:docMk/>
            <pc:sldMk cId="3413334264" sldId="399"/>
            <ac:spMk id="5" creationId="{081B4B92-219A-7D4A-C0EA-5FAC8FDF93CF}"/>
          </ac:spMkLst>
        </pc:spChg>
      </pc:sldChg>
      <pc:sldChg chg="modSp new mod">
        <pc:chgData name="Simeon Wong" userId="6a6fb664-499b-4396-8c93-53d6c9eb1a86" providerId="ADAL" clId="{6C2B19A1-ADFC-410E-B65E-71C032113A05}" dt="2024-01-06T21:22:46.332" v="8432"/>
        <pc:sldMkLst>
          <pc:docMk/>
          <pc:sldMk cId="1002186943" sldId="400"/>
        </pc:sldMkLst>
        <pc:spChg chg="mod">
          <ac:chgData name="Simeon Wong" userId="6a6fb664-499b-4396-8c93-53d6c9eb1a86" providerId="ADAL" clId="{6C2B19A1-ADFC-410E-B65E-71C032113A05}" dt="2024-01-06T21:22:46.332" v="8432"/>
          <ac:spMkLst>
            <pc:docMk/>
            <pc:sldMk cId="1002186943" sldId="400"/>
            <ac:spMk id="2" creationId="{75A9B995-A234-5768-EE94-380E401A7DFA}"/>
          </ac:spMkLst>
        </pc:spChg>
        <pc:spChg chg="mod">
          <ac:chgData name="Simeon Wong" userId="6a6fb664-499b-4396-8c93-53d6c9eb1a86" providerId="ADAL" clId="{6C2B19A1-ADFC-410E-B65E-71C032113A05}" dt="2024-01-06T21:18:26.738" v="8310" actId="1076"/>
          <ac:spMkLst>
            <pc:docMk/>
            <pc:sldMk cId="1002186943" sldId="400"/>
            <ac:spMk id="3" creationId="{112FC72F-4CCA-E3B3-6D48-0F532A43B529}"/>
          </ac:spMkLst>
        </pc:spChg>
        <pc:spChg chg="mod">
          <ac:chgData name="Simeon Wong" userId="6a6fb664-499b-4396-8c93-53d6c9eb1a86" providerId="ADAL" clId="{6C2B19A1-ADFC-410E-B65E-71C032113A05}" dt="2024-01-06T21:22:19.577" v="8411"/>
          <ac:spMkLst>
            <pc:docMk/>
            <pc:sldMk cId="1002186943" sldId="400"/>
            <ac:spMk id="5" creationId="{20777E0D-7E61-94D3-092E-BE85F9092625}"/>
          </ac:spMkLst>
        </pc:spChg>
      </pc:sldChg>
      <pc:sldChg chg="modSp new mod">
        <pc:chgData name="Simeon Wong" userId="6a6fb664-499b-4396-8c93-53d6c9eb1a86" providerId="ADAL" clId="{6C2B19A1-ADFC-410E-B65E-71C032113A05}" dt="2024-01-06T21:22:44.386" v="8431"/>
        <pc:sldMkLst>
          <pc:docMk/>
          <pc:sldMk cId="495665906" sldId="401"/>
        </pc:sldMkLst>
        <pc:spChg chg="mod">
          <ac:chgData name="Simeon Wong" userId="6a6fb664-499b-4396-8c93-53d6c9eb1a86" providerId="ADAL" clId="{6C2B19A1-ADFC-410E-B65E-71C032113A05}" dt="2024-01-06T21:22:44.386" v="8431"/>
          <ac:spMkLst>
            <pc:docMk/>
            <pc:sldMk cId="495665906" sldId="401"/>
            <ac:spMk id="2" creationId="{56407309-B458-D302-4A0C-D3417164986B}"/>
          </ac:spMkLst>
        </pc:spChg>
        <pc:spChg chg="mod">
          <ac:chgData name="Simeon Wong" userId="6a6fb664-499b-4396-8c93-53d6c9eb1a86" providerId="ADAL" clId="{6C2B19A1-ADFC-410E-B65E-71C032113A05}" dt="2024-01-06T21:19:17.350" v="8346" actId="20577"/>
          <ac:spMkLst>
            <pc:docMk/>
            <pc:sldMk cId="495665906" sldId="401"/>
            <ac:spMk id="3" creationId="{4B711922-BAC0-C0A7-C7A6-F24684283AF3}"/>
          </ac:spMkLst>
        </pc:spChg>
        <pc:spChg chg="mod">
          <ac:chgData name="Simeon Wong" userId="6a6fb664-499b-4396-8c93-53d6c9eb1a86" providerId="ADAL" clId="{6C2B19A1-ADFC-410E-B65E-71C032113A05}" dt="2024-01-06T21:22:21.500" v="8412"/>
          <ac:spMkLst>
            <pc:docMk/>
            <pc:sldMk cId="495665906" sldId="401"/>
            <ac:spMk id="5" creationId="{1043AA04-C72A-A1D2-0754-E1628404EAC3}"/>
          </ac:spMkLst>
        </pc:spChg>
      </pc:sldChg>
      <pc:sldChg chg="addSp delSp modSp new mod">
        <pc:chgData name="Simeon Wong" userId="6a6fb664-499b-4396-8c93-53d6c9eb1a86" providerId="ADAL" clId="{6C2B19A1-ADFC-410E-B65E-71C032113A05}" dt="2024-01-06T21:23:37.246" v="8445" actId="1076"/>
        <pc:sldMkLst>
          <pc:docMk/>
          <pc:sldMk cId="4001650779" sldId="402"/>
        </pc:sldMkLst>
        <pc:spChg chg="mod">
          <ac:chgData name="Simeon Wong" userId="6a6fb664-499b-4396-8c93-53d6c9eb1a86" providerId="ADAL" clId="{6C2B19A1-ADFC-410E-B65E-71C032113A05}" dt="2024-01-06T21:22:37.560" v="8430" actId="20577"/>
          <ac:spMkLst>
            <pc:docMk/>
            <pc:sldMk cId="4001650779" sldId="402"/>
            <ac:spMk id="2" creationId="{81E6472A-54D3-B7C4-7B45-D5689FDFEE8F}"/>
          </ac:spMkLst>
        </pc:spChg>
        <pc:spChg chg="mod">
          <ac:chgData name="Simeon Wong" userId="6a6fb664-499b-4396-8c93-53d6c9eb1a86" providerId="ADAL" clId="{6C2B19A1-ADFC-410E-B65E-71C032113A05}" dt="2024-01-06T21:21:25.264" v="8375" actId="113"/>
          <ac:spMkLst>
            <pc:docMk/>
            <pc:sldMk cId="4001650779" sldId="402"/>
            <ac:spMk id="3" creationId="{C728AFBE-A8FB-4488-98E8-21F154A07E14}"/>
          </ac:spMkLst>
        </pc:spChg>
        <pc:spChg chg="mod">
          <ac:chgData name="Simeon Wong" userId="6a6fb664-499b-4396-8c93-53d6c9eb1a86" providerId="ADAL" clId="{6C2B19A1-ADFC-410E-B65E-71C032113A05}" dt="2024-01-06T21:22:23.225" v="8413"/>
          <ac:spMkLst>
            <pc:docMk/>
            <pc:sldMk cId="4001650779" sldId="402"/>
            <ac:spMk id="5" creationId="{B78D5D64-8972-AEF5-C1A0-F62A5B81EA22}"/>
          </ac:spMkLst>
        </pc:spChg>
        <pc:picChg chg="add del mod">
          <ac:chgData name="Simeon Wong" userId="6a6fb664-499b-4396-8c93-53d6c9eb1a86" providerId="ADAL" clId="{6C2B19A1-ADFC-410E-B65E-71C032113A05}" dt="2024-01-06T21:23:26.359" v="8441" actId="478"/>
          <ac:picMkLst>
            <pc:docMk/>
            <pc:sldMk cId="4001650779" sldId="402"/>
            <ac:picMk id="7" creationId="{859A52F8-51B9-9A8F-0219-48141F4C7F18}"/>
          </ac:picMkLst>
        </pc:picChg>
        <pc:picChg chg="add mod">
          <ac:chgData name="Simeon Wong" userId="6a6fb664-499b-4396-8c93-53d6c9eb1a86" providerId="ADAL" clId="{6C2B19A1-ADFC-410E-B65E-71C032113A05}" dt="2024-01-06T21:23:37.246" v="8445" actId="1076"/>
          <ac:picMkLst>
            <pc:docMk/>
            <pc:sldMk cId="4001650779" sldId="402"/>
            <ac:picMk id="9" creationId="{411AA1D9-8133-1C4A-75BE-74CBF466A2F5}"/>
          </ac:picMkLst>
        </pc:picChg>
      </pc:sldChg>
      <pc:sldChg chg="modSp new mod">
        <pc:chgData name="Simeon Wong" userId="6a6fb664-499b-4396-8c93-53d6c9eb1a86" providerId="ADAL" clId="{6C2B19A1-ADFC-410E-B65E-71C032113A05}" dt="2024-01-06T21:24:34.872" v="8473" actId="20577"/>
        <pc:sldMkLst>
          <pc:docMk/>
          <pc:sldMk cId="2207720001" sldId="403"/>
        </pc:sldMkLst>
        <pc:spChg chg="mod">
          <ac:chgData name="Simeon Wong" userId="6a6fb664-499b-4396-8c93-53d6c9eb1a86" providerId="ADAL" clId="{6C2B19A1-ADFC-410E-B65E-71C032113A05}" dt="2024-01-06T21:24:11.401" v="8467" actId="20577"/>
          <ac:spMkLst>
            <pc:docMk/>
            <pc:sldMk cId="2207720001" sldId="403"/>
            <ac:spMk id="2" creationId="{3C451078-9519-321F-EF78-ADF0789CC446}"/>
          </ac:spMkLst>
        </pc:spChg>
        <pc:spChg chg="mod">
          <ac:chgData name="Simeon Wong" userId="6a6fb664-499b-4396-8c93-53d6c9eb1a86" providerId="ADAL" clId="{6C2B19A1-ADFC-410E-B65E-71C032113A05}" dt="2024-01-06T21:24:34.872" v="8473" actId="20577"/>
          <ac:spMkLst>
            <pc:docMk/>
            <pc:sldMk cId="2207720001" sldId="403"/>
            <ac:spMk id="3" creationId="{B0B09D09-DD00-603E-6275-0C6719CEDCCB}"/>
          </ac:spMkLst>
        </pc:spChg>
        <pc:spChg chg="mod">
          <ac:chgData name="Simeon Wong" userId="6a6fb664-499b-4396-8c93-53d6c9eb1a86" providerId="ADAL" clId="{6C2B19A1-ADFC-410E-B65E-71C032113A05}" dt="2024-01-06T21:24:19.031" v="8469" actId="20577"/>
          <ac:spMkLst>
            <pc:docMk/>
            <pc:sldMk cId="2207720001" sldId="403"/>
            <ac:spMk id="5" creationId="{04DFFD2E-F628-22CF-AEFC-CD2091714DF1}"/>
          </ac:spMkLst>
        </pc:spChg>
      </pc:sldChg>
      <pc:sldChg chg="modSp new del mod">
        <pc:chgData name="Simeon Wong" userId="6a6fb664-499b-4396-8c93-53d6c9eb1a86" providerId="ADAL" clId="{6C2B19A1-ADFC-410E-B65E-71C032113A05}" dt="2024-01-06T21:25:08.343" v="8477" actId="47"/>
        <pc:sldMkLst>
          <pc:docMk/>
          <pc:sldMk cId="3008576663" sldId="404"/>
        </pc:sldMkLst>
        <pc:spChg chg="mod">
          <ac:chgData name="Simeon Wong" userId="6a6fb664-499b-4396-8c93-53d6c9eb1a86" providerId="ADAL" clId="{6C2B19A1-ADFC-410E-B65E-71C032113A05}" dt="2024-01-06T21:25:03.779" v="8475"/>
          <ac:spMkLst>
            <pc:docMk/>
            <pc:sldMk cId="3008576663" sldId="404"/>
            <ac:spMk id="5" creationId="{822F49EA-7D2D-09EB-B9A6-C6A787101C78}"/>
          </ac:spMkLst>
        </pc:spChg>
      </pc:sldChg>
      <pc:sldChg chg="modSp add mod">
        <pc:chgData name="Simeon Wong" userId="6a6fb664-499b-4396-8c93-53d6c9eb1a86" providerId="ADAL" clId="{6C2B19A1-ADFC-410E-B65E-71C032113A05}" dt="2024-01-06T21:26:07.012" v="8522" actId="113"/>
        <pc:sldMkLst>
          <pc:docMk/>
          <pc:sldMk cId="1062113770" sldId="405"/>
        </pc:sldMkLst>
        <pc:spChg chg="mod">
          <ac:chgData name="Simeon Wong" userId="6a6fb664-499b-4396-8c93-53d6c9eb1a86" providerId="ADAL" clId="{6C2B19A1-ADFC-410E-B65E-71C032113A05}" dt="2024-01-06T21:26:07.012" v="8522" actId="113"/>
          <ac:spMkLst>
            <pc:docMk/>
            <pc:sldMk cId="1062113770" sldId="405"/>
            <ac:spMk id="2" creationId="{3C451078-9519-321F-EF78-ADF0789CC446}"/>
          </ac:spMkLst>
        </pc:spChg>
        <pc:spChg chg="mod">
          <ac:chgData name="Simeon Wong" userId="6a6fb664-499b-4396-8c93-53d6c9eb1a86" providerId="ADAL" clId="{6C2B19A1-ADFC-410E-B65E-71C032113A05}" dt="2024-01-06T21:25:19.433" v="8483" actId="27636"/>
          <ac:spMkLst>
            <pc:docMk/>
            <pc:sldMk cId="1062113770" sldId="405"/>
            <ac:spMk id="3" creationId="{B0B09D09-DD00-603E-6275-0C6719CEDCCB}"/>
          </ac:spMkLst>
        </pc:spChg>
      </pc:sldChg>
      <pc:sldChg chg="new del">
        <pc:chgData name="Simeon Wong" userId="6a6fb664-499b-4396-8c93-53d6c9eb1a86" providerId="ADAL" clId="{6C2B19A1-ADFC-410E-B65E-71C032113A05}" dt="2024-01-06T21:25:36.027" v="8486" actId="47"/>
        <pc:sldMkLst>
          <pc:docMk/>
          <pc:sldMk cId="386156761" sldId="406"/>
        </pc:sldMkLst>
      </pc:sldChg>
      <pc:sldChg chg="modSp add mod">
        <pc:chgData name="Simeon Wong" userId="6a6fb664-499b-4396-8c93-53d6c9eb1a86" providerId="ADAL" clId="{6C2B19A1-ADFC-410E-B65E-71C032113A05}" dt="2024-01-06T21:26:10.500" v="8523"/>
        <pc:sldMkLst>
          <pc:docMk/>
          <pc:sldMk cId="287918166" sldId="407"/>
        </pc:sldMkLst>
        <pc:spChg chg="mod">
          <ac:chgData name="Simeon Wong" userId="6a6fb664-499b-4396-8c93-53d6c9eb1a86" providerId="ADAL" clId="{6C2B19A1-ADFC-410E-B65E-71C032113A05}" dt="2024-01-06T21:26:10.500" v="8523"/>
          <ac:spMkLst>
            <pc:docMk/>
            <pc:sldMk cId="287918166" sldId="407"/>
            <ac:spMk id="2" creationId="{3C451078-9519-321F-EF78-ADF0789CC446}"/>
          </ac:spMkLst>
        </pc:spChg>
        <pc:spChg chg="mod">
          <ac:chgData name="Simeon Wong" userId="6a6fb664-499b-4396-8c93-53d6c9eb1a86" providerId="ADAL" clId="{6C2B19A1-ADFC-410E-B65E-71C032113A05}" dt="2024-01-06T21:25:52.492" v="8500" actId="27636"/>
          <ac:spMkLst>
            <pc:docMk/>
            <pc:sldMk cId="287918166" sldId="407"/>
            <ac:spMk id="3" creationId="{B0B09D09-DD00-603E-6275-0C6719CEDCCB}"/>
          </ac:spMkLst>
        </pc:spChg>
      </pc:sldChg>
      <pc:sldChg chg="modSp new mod">
        <pc:chgData name="Simeon Wong" userId="6a6fb664-499b-4396-8c93-53d6c9eb1a86" providerId="ADAL" clId="{6C2B19A1-ADFC-410E-B65E-71C032113A05}" dt="2024-01-06T21:26:37.864" v="8573" actId="20577"/>
        <pc:sldMkLst>
          <pc:docMk/>
          <pc:sldMk cId="3712943069" sldId="408"/>
        </pc:sldMkLst>
        <pc:spChg chg="mod">
          <ac:chgData name="Simeon Wong" userId="6a6fb664-499b-4396-8c93-53d6c9eb1a86" providerId="ADAL" clId="{6C2B19A1-ADFC-410E-B65E-71C032113A05}" dt="2024-01-06T21:26:22.947" v="8563" actId="20577"/>
          <ac:spMkLst>
            <pc:docMk/>
            <pc:sldMk cId="3712943069" sldId="408"/>
            <ac:spMk id="2" creationId="{73E60F87-09AD-CB40-47A9-327DA7B47321}"/>
          </ac:spMkLst>
        </pc:spChg>
        <pc:spChg chg="mod">
          <ac:chgData name="Simeon Wong" userId="6a6fb664-499b-4396-8c93-53d6c9eb1a86" providerId="ADAL" clId="{6C2B19A1-ADFC-410E-B65E-71C032113A05}" dt="2024-01-06T21:26:30.255" v="8571" actId="27636"/>
          <ac:spMkLst>
            <pc:docMk/>
            <pc:sldMk cId="3712943069" sldId="408"/>
            <ac:spMk id="3" creationId="{8966907B-39E3-4704-0C37-67E5E4B97BA1}"/>
          </ac:spMkLst>
        </pc:spChg>
        <pc:spChg chg="mod">
          <ac:chgData name="Simeon Wong" userId="6a6fb664-499b-4396-8c93-53d6c9eb1a86" providerId="ADAL" clId="{6C2B19A1-ADFC-410E-B65E-71C032113A05}" dt="2024-01-06T21:26:37.864" v="8573" actId="20577"/>
          <ac:spMkLst>
            <pc:docMk/>
            <pc:sldMk cId="3712943069" sldId="408"/>
            <ac:spMk id="5" creationId="{4CF1E23F-6EDD-91A9-0B1B-9C45B3DF76A3}"/>
          </ac:spMkLst>
        </pc:spChg>
      </pc:sldChg>
      <pc:sldChg chg="modSp new mod">
        <pc:chgData name="Simeon Wong" userId="6a6fb664-499b-4396-8c93-53d6c9eb1a86" providerId="ADAL" clId="{6C2B19A1-ADFC-410E-B65E-71C032113A05}" dt="2024-01-06T21:28:05.122" v="8826" actId="113"/>
        <pc:sldMkLst>
          <pc:docMk/>
          <pc:sldMk cId="974050024" sldId="409"/>
        </pc:sldMkLst>
        <pc:spChg chg="mod">
          <ac:chgData name="Simeon Wong" userId="6a6fb664-499b-4396-8c93-53d6c9eb1a86" providerId="ADAL" clId="{6C2B19A1-ADFC-410E-B65E-71C032113A05}" dt="2024-01-06T21:27:09.441" v="8596" actId="20577"/>
          <ac:spMkLst>
            <pc:docMk/>
            <pc:sldMk cId="974050024" sldId="409"/>
            <ac:spMk id="2" creationId="{7F13598B-D2D5-E018-C2BF-CB151DB2D8B2}"/>
          </ac:spMkLst>
        </pc:spChg>
        <pc:spChg chg="mod">
          <ac:chgData name="Simeon Wong" userId="6a6fb664-499b-4396-8c93-53d6c9eb1a86" providerId="ADAL" clId="{6C2B19A1-ADFC-410E-B65E-71C032113A05}" dt="2024-01-06T21:28:05.122" v="8826" actId="113"/>
          <ac:spMkLst>
            <pc:docMk/>
            <pc:sldMk cId="974050024" sldId="409"/>
            <ac:spMk id="3" creationId="{83944FD6-2F0D-5D3A-3AC3-7E6EFB676620}"/>
          </ac:spMkLst>
        </pc:spChg>
        <pc:spChg chg="mod">
          <ac:chgData name="Simeon Wong" userId="6a6fb664-499b-4396-8c93-53d6c9eb1a86" providerId="ADAL" clId="{6C2B19A1-ADFC-410E-B65E-71C032113A05}" dt="2024-01-06T21:27:06.249" v="8576" actId="20577"/>
          <ac:spMkLst>
            <pc:docMk/>
            <pc:sldMk cId="974050024" sldId="409"/>
            <ac:spMk id="5" creationId="{C5CAF106-1BB0-C4B4-ED61-4434C5BE4D95}"/>
          </ac:spMkLst>
        </pc:spChg>
      </pc:sldChg>
      <pc:sldChg chg="add">
        <pc:chgData name="Simeon Wong" userId="6a6fb664-499b-4396-8c93-53d6c9eb1a86" providerId="ADAL" clId="{6C2B19A1-ADFC-410E-B65E-71C032113A05}" dt="2024-01-06T21:28:15.146" v="8827"/>
        <pc:sldMkLst>
          <pc:docMk/>
          <pc:sldMk cId="554870217" sldId="410"/>
        </pc:sldMkLst>
      </pc:sldChg>
      <pc:sldChg chg="add">
        <pc:chgData name="Simeon Wong" userId="6a6fb664-499b-4396-8c93-53d6c9eb1a86" providerId="ADAL" clId="{6C2B19A1-ADFC-410E-B65E-71C032113A05}" dt="2024-01-06T21:28:26.082" v="8828"/>
        <pc:sldMkLst>
          <pc:docMk/>
          <pc:sldMk cId="3186682779" sldId="411"/>
        </pc:sldMkLst>
      </pc:sldChg>
      <pc:sldChg chg="modSp add setFolMasterAnim modAnim">
        <pc:chgData name="Simeon Wong" userId="6a6fb664-499b-4396-8c93-53d6c9eb1a86" providerId="ADAL" clId="{6C2B19A1-ADFC-410E-B65E-71C032113A05}" dt="2024-01-06T21:28:53.429" v="8833" actId="113"/>
        <pc:sldMkLst>
          <pc:docMk/>
          <pc:sldMk cId="2452444613" sldId="412"/>
        </pc:sldMkLst>
        <pc:spChg chg="mod">
          <ac:chgData name="Simeon Wong" userId="6a6fb664-499b-4396-8c93-53d6c9eb1a86" providerId="ADAL" clId="{6C2B19A1-ADFC-410E-B65E-71C032113A05}" dt="2024-01-06T21:28:53.429" v="8833" actId="113"/>
          <ac:spMkLst>
            <pc:docMk/>
            <pc:sldMk cId="2452444613" sldId="412"/>
            <ac:spMk id="3" creationId="{DC3ABD3F-A9B1-794C-7F64-D0882E307D41}"/>
          </ac:spMkLst>
        </pc:spChg>
      </pc:sldChg>
      <pc:sldChg chg="modSp add mod ord">
        <pc:chgData name="Simeon Wong" userId="6a6fb664-499b-4396-8c93-53d6c9eb1a86" providerId="ADAL" clId="{6C2B19A1-ADFC-410E-B65E-71C032113A05}" dt="2024-01-06T21:30:50.994" v="9226"/>
        <pc:sldMkLst>
          <pc:docMk/>
          <pc:sldMk cId="2478073401" sldId="413"/>
        </pc:sldMkLst>
        <pc:spChg chg="mod">
          <ac:chgData name="Simeon Wong" userId="6a6fb664-499b-4396-8c93-53d6c9eb1a86" providerId="ADAL" clId="{6C2B19A1-ADFC-410E-B65E-71C032113A05}" dt="2024-01-06T21:30:50.994" v="9226"/>
          <ac:spMkLst>
            <pc:docMk/>
            <pc:sldMk cId="2478073401" sldId="413"/>
            <ac:spMk id="7" creationId="{C85E02BE-80A6-BB20-758C-42926D1E5FCC}"/>
          </ac:spMkLst>
        </pc:spChg>
      </pc:sldChg>
      <pc:sldChg chg="modSp new mod">
        <pc:chgData name="Simeon Wong" userId="6a6fb664-499b-4396-8c93-53d6c9eb1a86" providerId="ADAL" clId="{6C2B19A1-ADFC-410E-B65E-71C032113A05}" dt="2024-01-06T21:32:56.900" v="9706" actId="20577"/>
        <pc:sldMkLst>
          <pc:docMk/>
          <pc:sldMk cId="4239102096" sldId="414"/>
        </pc:sldMkLst>
        <pc:spChg chg="mod">
          <ac:chgData name="Simeon Wong" userId="6a6fb664-499b-4396-8c93-53d6c9eb1a86" providerId="ADAL" clId="{6C2B19A1-ADFC-410E-B65E-71C032113A05}" dt="2024-01-06T21:31:00.568" v="9266" actId="20577"/>
          <ac:spMkLst>
            <pc:docMk/>
            <pc:sldMk cId="4239102096" sldId="414"/>
            <ac:spMk id="2" creationId="{A269F49E-BBC4-C0B8-3538-7DDED9E1BC30}"/>
          </ac:spMkLst>
        </pc:spChg>
        <pc:spChg chg="mod">
          <ac:chgData name="Simeon Wong" userId="6a6fb664-499b-4396-8c93-53d6c9eb1a86" providerId="ADAL" clId="{6C2B19A1-ADFC-410E-B65E-71C032113A05}" dt="2024-01-06T21:32:56.900" v="9706" actId="20577"/>
          <ac:spMkLst>
            <pc:docMk/>
            <pc:sldMk cId="4239102096" sldId="414"/>
            <ac:spMk id="3" creationId="{44E72118-D7E7-ECCB-019F-40952BB3132F}"/>
          </ac:spMkLst>
        </pc:spChg>
      </pc:sldChg>
      <pc:sldChg chg="addSp delSp modSp new mod setFolMasterAnim modClrScheme modAnim chgLayout">
        <pc:chgData name="Simeon Wong" userId="6a6fb664-499b-4396-8c93-53d6c9eb1a86" providerId="ADAL" clId="{6C2B19A1-ADFC-410E-B65E-71C032113A05}" dt="2024-01-08T02:38:32.855" v="10594"/>
        <pc:sldMkLst>
          <pc:docMk/>
          <pc:sldMk cId="299947185" sldId="415"/>
        </pc:sldMkLst>
        <pc:spChg chg="del mod ord">
          <ac:chgData name="Simeon Wong" userId="6a6fb664-499b-4396-8c93-53d6c9eb1a86" providerId="ADAL" clId="{6C2B19A1-ADFC-410E-B65E-71C032113A05}" dt="2024-01-07T15:29:56.064" v="9710" actId="700"/>
          <ac:spMkLst>
            <pc:docMk/>
            <pc:sldMk cId="299947185" sldId="415"/>
            <ac:spMk id="2" creationId="{8365F806-560B-A333-CB00-684A97356505}"/>
          </ac:spMkLst>
        </pc:spChg>
        <pc:spChg chg="del mod ord">
          <ac:chgData name="Simeon Wong" userId="6a6fb664-499b-4396-8c93-53d6c9eb1a86" providerId="ADAL" clId="{6C2B19A1-ADFC-410E-B65E-71C032113A05}" dt="2024-01-07T15:29:56.064" v="9710" actId="700"/>
          <ac:spMkLst>
            <pc:docMk/>
            <pc:sldMk cId="299947185" sldId="415"/>
            <ac:spMk id="3" creationId="{8F32AAD1-4791-7C0B-FE49-364AB5684443}"/>
          </ac:spMkLst>
        </pc:spChg>
        <pc:spChg chg="mod ord">
          <ac:chgData name="Simeon Wong" userId="6a6fb664-499b-4396-8c93-53d6c9eb1a86" providerId="ADAL" clId="{6C2B19A1-ADFC-410E-B65E-71C032113A05}" dt="2024-01-07T15:29:56.064" v="9710" actId="700"/>
          <ac:spMkLst>
            <pc:docMk/>
            <pc:sldMk cId="299947185" sldId="415"/>
            <ac:spMk id="4" creationId="{BD40EAA9-1110-501D-DEE5-A2EAABEEBE80}"/>
          </ac:spMkLst>
        </pc:spChg>
        <pc:spChg chg="add mod ord">
          <ac:chgData name="Simeon Wong" userId="6a6fb664-499b-4396-8c93-53d6c9eb1a86" providerId="ADAL" clId="{6C2B19A1-ADFC-410E-B65E-71C032113A05}" dt="2024-01-07T15:30:26.623" v="9825" actId="20577"/>
          <ac:spMkLst>
            <pc:docMk/>
            <pc:sldMk cId="299947185" sldId="415"/>
            <ac:spMk id="5" creationId="{6A8CED76-E51A-7E7E-A21D-7982CB79E8F5}"/>
          </ac:spMkLst>
        </pc:spChg>
        <pc:spChg chg="add mod ord">
          <ac:chgData name="Simeon Wong" userId="6a6fb664-499b-4396-8c93-53d6c9eb1a86" providerId="ADAL" clId="{6C2B19A1-ADFC-410E-B65E-71C032113A05}" dt="2024-01-07T15:32:10.536" v="10452" actId="20577"/>
          <ac:spMkLst>
            <pc:docMk/>
            <pc:sldMk cId="299947185" sldId="415"/>
            <ac:spMk id="6" creationId="{37B68150-F896-EED6-3C90-6BA0356F20DE}"/>
          </ac:spMkLst>
        </pc:spChg>
        <pc:spChg chg="add mod ord">
          <ac:chgData name="Simeon Wong" userId="6a6fb664-499b-4396-8c93-53d6c9eb1a86" providerId="ADAL" clId="{6C2B19A1-ADFC-410E-B65E-71C032113A05}" dt="2024-01-07T15:30:01.862" v="9735" actId="20577"/>
          <ac:spMkLst>
            <pc:docMk/>
            <pc:sldMk cId="299947185" sldId="415"/>
            <ac:spMk id="7" creationId="{BF62F5D4-E2B2-4B13-806C-0703EE799A39}"/>
          </ac:spMkLst>
        </pc:spChg>
      </pc:sldChg>
      <pc:sldChg chg="new del">
        <pc:chgData name="Simeon Wong" userId="6a6fb664-499b-4396-8c93-53d6c9eb1a86" providerId="ADAL" clId="{6C2B19A1-ADFC-410E-B65E-71C032113A05}" dt="2024-01-07T15:32:15.018" v="10455" actId="47"/>
        <pc:sldMkLst>
          <pc:docMk/>
          <pc:sldMk cId="3248399662" sldId="416"/>
        </pc:sldMkLst>
      </pc:sldChg>
      <pc:sldChg chg="modSp add mod setFolMasterAnim modAnim">
        <pc:chgData name="Simeon Wong" userId="6a6fb664-499b-4396-8c93-53d6c9eb1a86" providerId="ADAL" clId="{6C2B19A1-ADFC-410E-B65E-71C032113A05}" dt="2024-01-08T02:57:47.520" v="11951" actId="20577"/>
        <pc:sldMkLst>
          <pc:docMk/>
          <pc:sldMk cId="4029205479" sldId="417"/>
        </pc:sldMkLst>
        <pc:spChg chg="mod">
          <ac:chgData name="Simeon Wong" userId="6a6fb664-499b-4396-8c93-53d6c9eb1a86" providerId="ADAL" clId="{6C2B19A1-ADFC-410E-B65E-71C032113A05}" dt="2024-01-08T02:57:47.520" v="11951" actId="20577"/>
          <ac:spMkLst>
            <pc:docMk/>
            <pc:sldMk cId="4029205479" sldId="417"/>
            <ac:spMk id="6" creationId="{37B68150-F896-EED6-3C90-6BA0356F20DE}"/>
          </ac:spMkLst>
        </pc:spChg>
      </pc:sldChg>
      <pc:sldMasterChg chg="addSldLayout modSldLayout">
        <pc:chgData name="Simeon Wong" userId="6a6fb664-499b-4396-8c93-53d6c9eb1a86" providerId="ADAL" clId="{6C2B19A1-ADFC-410E-B65E-71C032113A05}" dt="2024-01-06T20:07:56.285" v="5308" actId="14100"/>
        <pc:sldMasterMkLst>
          <pc:docMk/>
          <pc:sldMasterMk cId="1446897653" sldId="2147483648"/>
        </pc:sldMasterMkLst>
        <pc:sldLayoutChg chg="addSp delSp modSp new mod">
          <pc:chgData name="Simeon Wong" userId="6a6fb664-499b-4396-8c93-53d6c9eb1a86" providerId="ADAL" clId="{6C2B19A1-ADFC-410E-B65E-71C032113A05}" dt="2024-01-06T20:07:56.285" v="5308" actId="14100"/>
          <pc:sldLayoutMkLst>
            <pc:docMk/>
            <pc:sldMasterMk cId="1446897653" sldId="2147483648"/>
            <pc:sldLayoutMk cId="3184874165" sldId="2147483661"/>
          </pc:sldLayoutMkLst>
          <pc:spChg chg="del mod">
            <ac:chgData name="Simeon Wong" userId="6a6fb664-499b-4396-8c93-53d6c9eb1a86" providerId="ADAL" clId="{6C2B19A1-ADFC-410E-B65E-71C032113A05}" dt="2024-01-06T20:07:23.342" v="5293" actId="478"/>
            <ac:spMkLst>
              <pc:docMk/>
              <pc:sldMasterMk cId="1446897653" sldId="2147483648"/>
              <pc:sldLayoutMk cId="3184874165" sldId="2147483661"/>
              <ac:spMk id="2" creationId="{E097D8A4-6B2C-D825-E44D-34ED42BA926A}"/>
            </ac:spMkLst>
          </pc:spChg>
          <pc:spChg chg="add mod">
            <ac:chgData name="Simeon Wong" userId="6a6fb664-499b-4396-8c93-53d6c9eb1a86" providerId="ADAL" clId="{6C2B19A1-ADFC-410E-B65E-71C032113A05}" dt="2024-01-06T20:07:17.714" v="5290" actId="207"/>
            <ac:spMkLst>
              <pc:docMk/>
              <pc:sldMasterMk cId="1446897653" sldId="2147483648"/>
              <pc:sldLayoutMk cId="3184874165" sldId="2147483661"/>
              <ac:spMk id="6" creationId="{28340268-2E75-A5A1-404B-C7054331ACCA}"/>
            </ac:spMkLst>
          </pc:spChg>
          <pc:spChg chg="add del">
            <ac:chgData name="Simeon Wong" userId="6a6fb664-499b-4396-8c93-53d6c9eb1a86" providerId="ADAL" clId="{6C2B19A1-ADFC-410E-B65E-71C032113A05}" dt="2024-01-06T20:07:32.039" v="5294" actId="11529"/>
            <ac:spMkLst>
              <pc:docMk/>
              <pc:sldMasterMk cId="1446897653" sldId="2147483648"/>
              <pc:sldLayoutMk cId="3184874165" sldId="2147483661"/>
              <ac:spMk id="7" creationId="{8A533F89-2571-C961-27FD-D9B083AB24A4}"/>
            </ac:spMkLst>
          </pc:spChg>
          <pc:spChg chg="add mod">
            <ac:chgData name="Simeon Wong" userId="6a6fb664-499b-4396-8c93-53d6c9eb1a86" providerId="ADAL" clId="{6C2B19A1-ADFC-410E-B65E-71C032113A05}" dt="2024-01-06T20:07:56.285" v="5308" actId="14100"/>
            <ac:spMkLst>
              <pc:docMk/>
              <pc:sldMasterMk cId="1446897653" sldId="2147483648"/>
              <pc:sldLayoutMk cId="3184874165" sldId="2147483661"/>
              <ac:spMk id="8" creationId="{62B0388E-769F-5C0A-898D-9C3B0E1E6ED2}"/>
            </ac:spMkLst>
          </pc:spChg>
        </pc:sldLayoutChg>
      </pc:sldMasterChg>
      <pc:sldMasterChg chg="new del mod addSldLayout delSldLayout">
        <pc:chgData name="Simeon Wong" userId="6a6fb664-499b-4396-8c93-53d6c9eb1a86" providerId="ADAL" clId="{6C2B19A1-ADFC-410E-B65E-71C032113A05}" dt="2024-01-06T20:06:21.020" v="5280" actId="6938"/>
        <pc:sldMasterMkLst>
          <pc:docMk/>
          <pc:sldMasterMk cId="3432074863" sldId="2147483661"/>
        </pc:sldMasterMkLst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1738819144" sldId="2147483662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1275934751" sldId="2147483663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3079991192" sldId="2147483664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570047078" sldId="2147483665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1639693228" sldId="2147483666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4000066311" sldId="2147483667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125625543" sldId="2147483668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191944356" sldId="2147483669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438762282" sldId="2147483670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436389587" sldId="2147483671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3127427579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everyone, welcome back to our 3rd week of Data Science Fundamentals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0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95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B990-F697-4C1A-3B6F-7758A30A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854A-CB01-42ED-8006-63C1259CF1B0}" type="datetime1">
              <a:rPr lang="en-CA" smtClean="0"/>
              <a:t>2024-02-26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6344-0868-922A-FA69-4DF685B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F9365-996D-517C-F64B-01B4C99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40268-2E75-A5A1-404B-C7054331ACCA}"/>
              </a:ext>
            </a:extLst>
          </p:cNvPr>
          <p:cNvSpPr/>
          <p:nvPr userDrawn="1"/>
        </p:nvSpPr>
        <p:spPr>
          <a:xfrm>
            <a:off x="1012371" y="1230086"/>
            <a:ext cx="45719" cy="4397828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B0388E-769F-5C0A-898D-9C3B0E1E6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689205" cy="4397828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latin typeface="Inter V Semi Bold" panose="02000503000000020004" pitchFamily="2" charset="0"/>
                <a:ea typeface="Inter V Semi Bold" panose="02000503000000020004" pitchFamily="2" charset="0"/>
                <a:cs typeface="Inter V Semi Bold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Working in software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CBEC-3E38-FCD4-3ADC-83DD4A36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 allows for discussion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879A1-C0B0-FC8B-A1AA-5007033FB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741"/>
            <a:ext cx="398481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7E4-6687-5444-764B-64118551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2906E-E669-92FF-26DB-85394F9844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2B9AF-587A-CBDB-1586-70A0569B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19" y="1589112"/>
            <a:ext cx="3984810" cy="48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5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3D46-52F9-1BCB-6300-41506BC7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 + Pull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9BE3A-DB7F-6D75-374C-EA90B048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6D71-57DC-9DCB-520E-5BC945ED4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71767-453B-41A6-A481-A5C11F3D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8" y="1486535"/>
            <a:ext cx="6282024" cy="5371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9B04CF-4652-5D9E-609A-36C010D9B8D1}"/>
              </a:ext>
            </a:extLst>
          </p:cNvPr>
          <p:cNvSpPr/>
          <p:nvPr/>
        </p:nvSpPr>
        <p:spPr>
          <a:xfrm>
            <a:off x="954237" y="5650860"/>
            <a:ext cx="6630678" cy="7828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5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B830-9C98-07FF-F4B5-587143AD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Issues: Assignees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82AFC-A3FF-A11F-8B9B-B0440B01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8A573-2C44-BF5C-9CF1-1981BA937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AD359-D4F1-0492-8003-8115D7A0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7358"/>
            <a:ext cx="9196627" cy="4397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277760-6FEE-3975-EA6A-EF55364E138A}"/>
              </a:ext>
            </a:extLst>
          </p:cNvPr>
          <p:cNvSpPr/>
          <p:nvPr/>
        </p:nvSpPr>
        <p:spPr>
          <a:xfrm>
            <a:off x="7624386" y="2690573"/>
            <a:ext cx="1322261" cy="5854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90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1DA9-F05B-49AE-D0FD-03727179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makes a well-written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5338-DEF9-E8F9-237E-63C27F7A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05533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Bug reports</a:t>
            </a:r>
          </a:p>
          <a:p>
            <a:r>
              <a:rPr lang="en-CA" dirty="0"/>
              <a:t>Context: what are you trying to do overall?</a:t>
            </a:r>
          </a:p>
          <a:p>
            <a:r>
              <a:rPr lang="en-CA" dirty="0"/>
              <a:t>Reproducible example:</a:t>
            </a:r>
          </a:p>
          <a:p>
            <a:pPr lvl="1"/>
            <a:r>
              <a:rPr lang="en-CA" dirty="0"/>
              <a:t>include enough code and a sample dataset to reproduce the error</a:t>
            </a:r>
          </a:p>
          <a:p>
            <a:pPr lvl="1"/>
            <a:r>
              <a:rPr lang="en-CA" dirty="0"/>
              <a:t>what was the behaviour of the code?</a:t>
            </a:r>
          </a:p>
          <a:p>
            <a:pPr lvl="1"/>
            <a:r>
              <a:rPr lang="en-CA" dirty="0"/>
              <a:t>what is the expected behaviour of the code?</a:t>
            </a:r>
          </a:p>
          <a:p>
            <a:pPr lvl="1"/>
            <a:r>
              <a:rPr lang="en-CA" dirty="0"/>
              <a:t>include screenshots, error messages, and debugging logs!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8BE2C-6A7E-C920-195D-6E0F6F3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D909C-B6E7-3164-ADDC-3FD0F7CBC6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GitHub Issues: </a:t>
            </a:r>
            <a:r>
              <a:rPr lang="en-CA" b="0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75823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DB3B7-B79A-627F-4A0E-680DFBED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66DE-648B-AA85-75EF-6CDED761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makes a well-written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7F3B-67F4-5E66-A1C1-3A177678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05533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Feature requests</a:t>
            </a:r>
          </a:p>
          <a:p>
            <a:r>
              <a:rPr lang="en-CA" dirty="0"/>
              <a:t>Overview: Describe the feature</a:t>
            </a:r>
          </a:p>
          <a:p>
            <a:r>
              <a:rPr lang="en-CA" dirty="0"/>
              <a:t>Scenarios:</a:t>
            </a:r>
          </a:p>
          <a:p>
            <a:pPr lvl="1"/>
            <a:r>
              <a:rPr lang="en-CA" dirty="0"/>
              <a:t>provide user stories of how this feature could be used</a:t>
            </a:r>
          </a:p>
          <a:p>
            <a:pPr lvl="1"/>
            <a:r>
              <a:rPr lang="en-CA" dirty="0"/>
              <a:t>provide a </a:t>
            </a:r>
            <a:r>
              <a:rPr lang="en-CA" dirty="0" err="1"/>
              <a:t>mockup</a:t>
            </a:r>
            <a:r>
              <a:rPr lang="en-CA" dirty="0"/>
              <a:t> of the feature you’re </a:t>
            </a:r>
            <a:r>
              <a:rPr lang="en-CA" dirty="0" err="1"/>
              <a:t>envisoning</a:t>
            </a:r>
            <a:endParaRPr lang="en-CA" dirty="0"/>
          </a:p>
          <a:p>
            <a:r>
              <a:rPr lang="en-CA" dirty="0"/>
              <a:t>Existing workflow:</a:t>
            </a:r>
          </a:p>
          <a:p>
            <a:pPr lvl="1"/>
            <a:r>
              <a:rPr lang="en-CA" dirty="0"/>
              <a:t>describe what you’re currently doing without this feature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43558-76AA-C0D2-E8AE-F1A81BA9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35BD2-33F7-5262-AD18-760DC111E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GitHub Issues: </a:t>
            </a:r>
            <a:r>
              <a:rPr lang="en-CA" b="0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98463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CECD8-90C2-378C-3600-5FD54243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B942BC-6444-EFFD-9A21-C6A0D6A8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 dirty="0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B5D8-9D63-FA25-EB95-34D07D98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07C6-ABF1-0566-C5A2-2B6A22EC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E91F-E952-E6C6-6921-B3702F34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E1C1F-666F-5AF0-9E6D-69676AC95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7D368-F0A9-8441-8AC0-FFF2A1EA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3" y="2303451"/>
            <a:ext cx="5744837" cy="358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3BB5A-6A64-AE43-0770-A61C6BD5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69" y="1551888"/>
            <a:ext cx="6767043" cy="50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B480-87D0-8089-2DAB-F13F397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software project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AA1-06EE-1E72-0A33-7E5753E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Scenario</a:t>
            </a:r>
            <a:r>
              <a:rPr lang="en-CA" dirty="0"/>
              <a:t>: Alex is a developer for a business-intelligence dashboard project.</a:t>
            </a:r>
          </a:p>
          <a:p>
            <a:r>
              <a:rPr lang="en-CA" dirty="0"/>
              <a:t>Alex’s finishes his big project: upgrading a financials chart</a:t>
            </a:r>
          </a:p>
          <a:p>
            <a:r>
              <a:rPr lang="en-CA" dirty="0"/>
              <a:t>Avery, the engineering manager wants to make sure:</a:t>
            </a:r>
          </a:p>
          <a:p>
            <a:pPr lvl="1"/>
            <a:r>
              <a:rPr lang="en-CA" dirty="0"/>
              <a:t>Alex’s feature has been peer-reviewed</a:t>
            </a:r>
          </a:p>
          <a:p>
            <a:pPr lvl="1"/>
            <a:r>
              <a:rPr lang="en-CA" dirty="0"/>
              <a:t>The new charting code integrates well into the dashboard</a:t>
            </a:r>
          </a:p>
          <a:p>
            <a:r>
              <a:rPr lang="en-CA" dirty="0"/>
              <a:t>Alex wants to make sure his colleagues can understand how to use his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1B96-27FC-7DFB-619C-AB7F779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386-FC17-4D54-5209-EB64D22D2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84047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B119-3819-6007-54E3-32DB7468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B265-F26A-723A-C077-FF1A52EE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Continuous Integration</a:t>
            </a:r>
          </a:p>
          <a:p>
            <a:pPr lvl="1"/>
            <a:r>
              <a:rPr lang="en-CA" dirty="0"/>
              <a:t>Alex’s code is automatically tested with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r>
              <a:rPr lang="en-CA" dirty="0"/>
              <a:t> on GitHub actions</a:t>
            </a:r>
          </a:p>
          <a:p>
            <a:r>
              <a:rPr lang="en-CA" dirty="0"/>
              <a:t>Code review and approvals</a:t>
            </a:r>
          </a:p>
          <a:p>
            <a:pPr lvl="1"/>
            <a:r>
              <a:rPr lang="en-CA" dirty="0"/>
              <a:t>Alex can request a colleague to peer review his code and make comments overall, or even line-by-line</a:t>
            </a:r>
          </a:p>
          <a:p>
            <a:r>
              <a:rPr lang="en-CA" dirty="0"/>
              <a:t>Granular read/write access controls</a:t>
            </a:r>
          </a:p>
          <a:p>
            <a:pPr lvl="1"/>
            <a:r>
              <a:rPr lang="en-CA" dirty="0"/>
              <a:t>Pull requests on the main repository can have requirements</a:t>
            </a:r>
          </a:p>
          <a:p>
            <a:pPr lvl="1"/>
            <a:r>
              <a:rPr lang="en-CA" dirty="0"/>
              <a:t>e.g. must be approved by one or more colleagues, must pass all unit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7F330-60C3-8AAE-7805-F038E5CD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EE380-F1E0-C966-6162-6974FD5C8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315214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72C2-6A98-2D31-44E0-395DC9CE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Continuous integration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2F66-BA42-1003-884A-0F444E6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2A83-9C01-8970-286A-F331B11F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B4D2F-E876-CDBA-DECE-26E61245D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43DE0-9E7E-5D2B-C741-B7D01C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46" y="1690688"/>
            <a:ext cx="4266493" cy="49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518A3-F353-1080-7557-1915EA8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7844A-948D-B95F-5AA6-8077039D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400" dirty="0">
                <a:solidFill>
                  <a:srgbClr val="002A7E"/>
                </a:solidFill>
                <a:latin typeface="Inter Black" panose="02000A03000000020004" pitchFamily="2" charset="0"/>
                <a:ea typeface="Inter Black" panose="02000A03000000020004" pitchFamily="2" charset="0"/>
                <a:cs typeface="Inter Black" panose="02000A03000000020004" pitchFamily="2" charset="0"/>
              </a:rPr>
              <a:t>Course objective</a:t>
            </a:r>
          </a:p>
          <a:p>
            <a:pPr>
              <a:lnSpc>
                <a:spcPct val="125000"/>
              </a:lnSpc>
            </a:pPr>
            <a:r>
              <a:rPr lang="en-CA" dirty="0"/>
              <a:t>How to write </a:t>
            </a:r>
            <a:r>
              <a:rPr lang="en-CA" dirty="0">
                <a:solidFill>
                  <a:schemeClr val="accent1"/>
                </a:solidFill>
              </a:rPr>
              <a:t>robust software</a:t>
            </a:r>
            <a:r>
              <a:rPr lang="en-CA" dirty="0"/>
              <a:t> in a </a:t>
            </a:r>
            <a:r>
              <a:rPr lang="en-CA" dirty="0">
                <a:solidFill>
                  <a:schemeClr val="accent1"/>
                </a:solidFill>
              </a:rPr>
              <a:t>team</a:t>
            </a:r>
            <a:r>
              <a:rPr lang="en-CA" dirty="0"/>
              <a:t> that we, our colleagues, and the public can </a:t>
            </a:r>
            <a:r>
              <a:rPr lang="en-CA" dirty="0">
                <a:solidFill>
                  <a:schemeClr val="accent1"/>
                </a:solidFill>
              </a:rPr>
              <a:t>trust</a:t>
            </a:r>
            <a:r>
              <a:rPr lang="en-CA" dirty="0"/>
              <a:t> and </a:t>
            </a:r>
            <a:r>
              <a:rPr lang="en-CA" dirty="0">
                <a:solidFill>
                  <a:schemeClr val="accent1"/>
                </a:solidFill>
              </a:rPr>
              <a:t>use with confidence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51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5FB0-05E9-E92C-E1C8-4597E4B1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Assigned reviewers and approvers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E6F9-EE50-94F7-C060-8FB073F1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AE29-930D-E628-2C5B-D8FAABE8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3E6C3-774E-B676-7BBD-AC1029A462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D82A9-2250-7836-E4CC-9A8A95BB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09" y="1825625"/>
            <a:ext cx="6791613" cy="48891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985344-8FB7-83A4-5BA2-53AC811B7EE1}"/>
              </a:ext>
            </a:extLst>
          </p:cNvPr>
          <p:cNvSpPr/>
          <p:nvPr/>
        </p:nvSpPr>
        <p:spPr>
          <a:xfrm>
            <a:off x="6657358" y="2703729"/>
            <a:ext cx="1841957" cy="108543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50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AAFD-FE8F-3CEA-3506-4A485DB7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 protection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FB1E-841B-15D5-AD4E-495D7DAA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Repository settings &gt; Branches &gt; Branch protection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9334-0ABA-AA2B-0876-CA924179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62503-45EE-1B26-27BF-0DCB418A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9A19A-79AB-E64B-C11E-9AB0F8C0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21" y="2434688"/>
            <a:ext cx="11229358" cy="40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5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B0B4-28BA-1273-D096-108DFE77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GitHub features wisely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782B-59CE-3916-03A4-BE03AAF9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GitHub features are part of a comprehensive code quality strategy</a:t>
            </a:r>
            <a:endParaRPr lang="en-CA" b="1" dirty="0"/>
          </a:p>
          <a:p>
            <a:r>
              <a:rPr lang="en-CA" b="1" dirty="0"/>
              <a:t>Recall from code testing: </a:t>
            </a:r>
            <a:br>
              <a:rPr lang="en-CA" dirty="0"/>
            </a:br>
            <a:r>
              <a:rPr lang="en-CA" dirty="0"/>
              <a:t>Balance between impact/risk and engineering effort</a:t>
            </a:r>
          </a:p>
          <a:p>
            <a:pPr lvl="1"/>
            <a:r>
              <a:rPr lang="en-CA" dirty="0"/>
              <a:t>Don’t overburden your contributors and teammates with hoops to jump through if they don’t contribute meaningfully to code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3FB31-6BC8-9400-D6B7-681A154C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63A3F-D07B-82BD-9B2C-D4305BE76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349975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372A-0131-4ED2-65F8-712EBE06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software 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C55D-C850-E1E9-5494-DF0B5A06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906" cy="471990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Code repositories</a:t>
            </a:r>
          </a:p>
          <a:p>
            <a:r>
              <a:rPr lang="en-CA" dirty="0"/>
              <a:t>Atlassian Bitbucket</a:t>
            </a:r>
          </a:p>
          <a:p>
            <a:r>
              <a:rPr lang="en-CA" dirty="0"/>
              <a:t>GitLab</a:t>
            </a:r>
          </a:p>
          <a:p>
            <a:r>
              <a:rPr lang="en-CA" dirty="0"/>
              <a:t>AWS </a:t>
            </a:r>
            <a:r>
              <a:rPr lang="en-CA" dirty="0" err="1"/>
              <a:t>CodeCommit</a:t>
            </a:r>
            <a:endParaRPr lang="en-CA" dirty="0"/>
          </a:p>
          <a:p>
            <a:r>
              <a:rPr lang="en-CA" dirty="0"/>
              <a:t>Azure Repos</a:t>
            </a:r>
          </a:p>
          <a:p>
            <a:r>
              <a:rPr lang="en-CA" dirty="0"/>
              <a:t>Google Cloud Source</a:t>
            </a:r>
          </a:p>
          <a:p>
            <a:r>
              <a:rPr lang="en-CA" dirty="0"/>
              <a:t>Self-hosted over SSH / WebDAV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C829-B39D-CCE0-1518-957CDFF6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C9D63-96F7-D3FE-A4BD-19CC0A465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52B6B2-E07A-B79F-19D3-9CFEE5FB782C}"/>
              </a:ext>
            </a:extLst>
          </p:cNvPr>
          <p:cNvSpPr txBox="1">
            <a:spLocks/>
          </p:cNvSpPr>
          <p:nvPr/>
        </p:nvSpPr>
        <p:spPr>
          <a:xfrm>
            <a:off x="6292804" y="1825625"/>
            <a:ext cx="42852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Project tools</a:t>
            </a:r>
          </a:p>
          <a:p>
            <a:r>
              <a:rPr lang="en-CA" dirty="0"/>
              <a:t>Atlassian Jira</a:t>
            </a:r>
          </a:p>
          <a:p>
            <a:r>
              <a:rPr lang="en-CA" dirty="0"/>
              <a:t>GitLab</a:t>
            </a:r>
          </a:p>
          <a:p>
            <a:r>
              <a:rPr lang="en-CA" dirty="0"/>
              <a:t>Redmine</a:t>
            </a:r>
          </a:p>
          <a:p>
            <a:r>
              <a:rPr lang="en-CA" dirty="0" err="1"/>
              <a:t>ClickUp</a:t>
            </a:r>
            <a:endParaRPr lang="en-CA" dirty="0"/>
          </a:p>
          <a:p>
            <a:r>
              <a:rPr lang="en-CA" dirty="0"/>
              <a:t>Monday.com</a:t>
            </a:r>
          </a:p>
          <a:p>
            <a:r>
              <a:rPr lang="en-CA" dirty="0"/>
              <a:t>Asana</a:t>
            </a:r>
          </a:p>
        </p:txBody>
      </p:sp>
    </p:spTree>
    <p:extLst>
      <p:ext uri="{BB962C8B-B14F-4D97-AF65-F5344CB8AC3E}">
        <p14:creationId xmlns:p14="http://schemas.microsoft.com/office/powerpoint/2010/main" val="1004436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D1781-AC74-F866-5DB6-07BD24D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254AEF-0E85-5559-960B-E4474413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 dirty="0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173-4E27-553C-90B8-C31479F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9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77BF-3766-580D-8723-AB87020E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5672"/>
            <a:ext cx="10515600" cy="2852737"/>
          </a:xfrm>
        </p:spPr>
        <p:txBody>
          <a:bodyPr/>
          <a:lstStyle/>
          <a:p>
            <a:r>
              <a:rPr lang="en-CA" dirty="0"/>
              <a:t>Software project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55B4D-A635-E962-2D34-7D2F0876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76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25A-A01F-96C9-AFBF-60CBE7F1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makes up a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600A-7A62-17D4-8ED3-B4FDA127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dataset</a:t>
            </a:r>
            <a:r>
              <a:rPr lang="en-US" sz="2000" dirty="0"/>
              <a:t> being used by several research projects?</a:t>
            </a:r>
          </a:p>
          <a:p>
            <a:pPr lvl="1"/>
            <a:r>
              <a:rPr lang="en-US" sz="1800" dirty="0"/>
              <a:t>raw data, programs used to tidy the data, tidied data, text files describing license and provenance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set of annual reports </a:t>
            </a:r>
            <a:r>
              <a:rPr lang="en-US" sz="2000" dirty="0"/>
              <a:t>written for an NGO?</a:t>
            </a:r>
          </a:p>
          <a:p>
            <a:pPr lvl="1"/>
            <a:r>
              <a:rPr lang="en-US" sz="1800" dirty="0" err="1"/>
              <a:t>jupyter</a:t>
            </a:r>
            <a:r>
              <a:rPr lang="en-US" sz="1800" dirty="0"/>
              <a:t> notebooks, copies of html and pdf versions of the report, a text file containing links to datasets used in the report (which can’t be store don </a:t>
            </a:r>
            <a:r>
              <a:rPr lang="en-US" sz="1800" dirty="0" err="1"/>
              <a:t>Github</a:t>
            </a:r>
            <a:r>
              <a:rPr lang="en-US" sz="1800" dirty="0"/>
              <a:t> since they contain personal identifying information)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software library </a:t>
            </a:r>
            <a:r>
              <a:rPr lang="en-US" sz="2000" dirty="0"/>
              <a:t>providing an interactive glossary of data science terms in both Python and R?</a:t>
            </a:r>
          </a:p>
          <a:p>
            <a:pPr lvl="1"/>
            <a:r>
              <a:rPr lang="en-US" sz="1800" dirty="0"/>
              <a:t>files needed to create a package, a Markdown full of terms and definitions, a </a:t>
            </a:r>
            <a:r>
              <a:rPr lang="en-US" sz="1800" dirty="0" err="1"/>
              <a:t>Makefile</a:t>
            </a:r>
            <a:r>
              <a:rPr lang="en-US" sz="1800" dirty="0"/>
              <a:t> with targets to check cross references, </a:t>
            </a:r>
            <a:r>
              <a:rPr lang="en-US" sz="1800" dirty="0" err="1"/>
              <a:t>etc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06F42-184D-A7A2-4E98-B98DD005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8E4F3-2B0F-95F7-03BA-58F3C1850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130210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457C-7D83-66FB-4872-7DE90806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project?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DB47-2E26-7B82-3D41-773570C9C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people have meetings about</a:t>
            </a:r>
          </a:p>
          <a:p>
            <a:r>
              <a:rPr lang="en-US" b="1" dirty="0"/>
              <a:t>Governance:</a:t>
            </a:r>
            <a:r>
              <a:rPr lang="en-US" dirty="0"/>
              <a:t> If the same group needs to get together on a regular basis to talk about something, that </a:t>
            </a:r>
            <a:r>
              <a:rPr lang="en-US" i="1" dirty="0"/>
              <a:t>something </a:t>
            </a:r>
            <a:r>
              <a:rPr lang="en-US" dirty="0"/>
              <a:t>probably deserves its own repository</a:t>
            </a:r>
          </a:p>
          <a:p>
            <a:r>
              <a:rPr lang="en-US" b="1" dirty="0"/>
              <a:t>Continuity:</a:t>
            </a:r>
            <a:r>
              <a:rPr lang="en-US" dirty="0"/>
              <a:t> And if the list of people changes slowly over time but the meetings continue, that’s an even stronger 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019B-537E-561D-C308-FE984B37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DA9C2-CFBC-815C-CC5D-2267DCAA6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96621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B995-A234-5768-EE94-380E401A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Copyright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C72F-4CCA-E3B3-6D48-0F532A43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24"/>
            <a:ext cx="10515600" cy="4667248"/>
          </a:xfrm>
        </p:spPr>
        <p:txBody>
          <a:bodyPr>
            <a:normAutofit/>
          </a:bodyPr>
          <a:lstStyle/>
          <a:p>
            <a:r>
              <a:rPr lang="en-US" dirty="0"/>
              <a:t>A license dictates how project materials can be used and redistributed</a:t>
            </a:r>
          </a:p>
          <a:p>
            <a:pPr lvl="1"/>
            <a:r>
              <a:rPr lang="en-US" dirty="0"/>
              <a:t>Can affect the willingness of contributors</a:t>
            </a:r>
          </a:p>
          <a:p>
            <a:pPr lvl="1"/>
            <a:r>
              <a:rPr lang="en-US" dirty="0"/>
              <a:t>The choice of license is crucial to the project’s long-term sustainability</a:t>
            </a:r>
          </a:p>
          <a:p>
            <a:r>
              <a:rPr lang="en-US" dirty="0"/>
              <a:t>Consider contributors’ contractual obligations</a:t>
            </a:r>
          </a:p>
          <a:p>
            <a:pPr lvl="1"/>
            <a:r>
              <a:rPr lang="en-US" dirty="0"/>
              <a:t>e.g. students and faculty may have a copyright on the research work they produce, but university staff members may not.</a:t>
            </a:r>
          </a:p>
          <a:p>
            <a:r>
              <a:rPr lang="en-US" dirty="0"/>
              <a:t>Including an explicit license avoids legal messiness and should be chosen early on</a:t>
            </a:r>
          </a:p>
          <a:p>
            <a:pPr lvl="1"/>
            <a:r>
              <a:rPr lang="en-US" b="1" dirty="0"/>
              <a:t>Generally, licenses do not apply retroactively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42893-5351-9B5E-5F98-A374A21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77E0D-7E61-94D3-092E-BE85F9092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1002186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7309-B458-D302-4A0C-D3417164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Copyright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1922-BAC0-C0A7-C7A6-F2468428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we want to license the work at all?</a:t>
            </a:r>
          </a:p>
          <a:p>
            <a:r>
              <a:rPr lang="en-US" dirty="0"/>
              <a:t>Is the content we are licensing source code?</a:t>
            </a:r>
          </a:p>
          <a:p>
            <a:r>
              <a:rPr lang="en-US" dirty="0"/>
              <a:t>Do we require people distributing derivative works to also distribute their code?</a:t>
            </a:r>
          </a:p>
          <a:p>
            <a:r>
              <a:rPr lang="en-US" dirty="0"/>
              <a:t>Do we want to address patent rights?</a:t>
            </a:r>
          </a:p>
          <a:p>
            <a:r>
              <a:rPr lang="en-US" dirty="0"/>
              <a:t>Is our license compatible with the licenses of the software we depend on?</a:t>
            </a:r>
          </a:p>
          <a:p>
            <a:r>
              <a:rPr lang="en-US" dirty="0"/>
              <a:t>Do our institutions have any policies that may overrule our choices?</a:t>
            </a:r>
          </a:p>
          <a:p>
            <a:r>
              <a:rPr lang="en-US" dirty="0"/>
              <a:t>Are there any copyright experts within our institution who can assist us?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1E221-A8FE-9AD4-F643-BCBFB7C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3AA04-C72A-A1D2-0754-E1628404EA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49566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F49E-BBC4-C0B8-3538-7DDED9E1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2118-D7E7-ECCB-019F-40952BB3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can track and manage software projects using GitHub</a:t>
            </a:r>
          </a:p>
          <a:p>
            <a:r>
              <a:rPr lang="en-CA" dirty="0"/>
              <a:t>I can ensure code is reviewed and tested using Pull Requests</a:t>
            </a:r>
          </a:p>
          <a:p>
            <a:r>
              <a:rPr lang="en-CA" dirty="0"/>
              <a:t>I know the principles of software project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74A5-C566-B182-00C8-79153535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F20A1-CFA0-B2EF-9C8E-4A120EC00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102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472A-54D3-B7C4-7B45-D5689FDF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Copyright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AFBE-A8FB-4488-98E8-21F154A0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Great summary here:</a:t>
            </a:r>
          </a:p>
          <a:p>
            <a:pPr marL="0" indent="0">
              <a:buNone/>
            </a:pPr>
            <a:r>
              <a:rPr lang="en-CA" dirty="0"/>
              <a:t>https://choosealicense.com/licenses/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89B2B-DA5C-2D0B-7499-38BBF09C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D5D64-8972-AEF5-C1A0-F62A5B81E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AA1D9-8133-1C4A-75BE-74CBF466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1949"/>
            <a:ext cx="6360956" cy="33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5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E063-1048-B81E-2FFB-BA33F35D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3FC8-09BC-0219-70CB-B4ACA1DC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Promotes fairness within a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Ensures all members that this project takes inclusion seriously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Ensures that everyone knows what the rules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Prevents anyone who misbehaves from pretending that they didn’t know what the did was unacceptable</a:t>
            </a:r>
          </a:p>
          <a:p>
            <a:pPr marL="0" indent="0">
              <a:buNone/>
            </a:pPr>
            <a:r>
              <a:rPr lang="en-US" dirty="0"/>
              <a:t>Often listed in a file named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CONDUCT.md</a:t>
            </a:r>
            <a:r>
              <a:rPr lang="en-US" dirty="0"/>
              <a:t> in project directory.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https://www.contributor-covenant.org/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12B3-9298-1C2B-1B03-0686538C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B4B92-219A-7D4A-C0EA-5FAC8FDF9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3413334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078-9519-321F-EF78-ADF0789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D09-DD00-603E-6275-0C6719CE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team has a power structure: </a:t>
            </a:r>
            <a:br>
              <a:rPr lang="en-US" dirty="0"/>
            </a:br>
            <a:r>
              <a:rPr lang="en-US" dirty="0"/>
              <a:t>formal (accountable) or informal (unaccountable).</a:t>
            </a:r>
          </a:p>
          <a:p>
            <a:r>
              <a:rPr lang="en-US" dirty="0"/>
              <a:t>Importance of explicit governance in groups larger than six people.</a:t>
            </a:r>
          </a:p>
          <a:p>
            <a:r>
              <a:rPr lang="en-US" b="1" dirty="0"/>
              <a:t>Objective</a:t>
            </a:r>
            <a:r>
              <a:rPr lang="en-US" dirty="0"/>
              <a:t>: Establish who makes decisions and how to reach consensus.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45B-3F8A-014C-D5ED-BAB343B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FD2E-F628-22CF-AEFC-CD2091714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220772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078-9519-321F-EF78-ADF0789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making: </a:t>
            </a:r>
            <a:r>
              <a:rPr lang="en-CA" b="0" dirty="0">
                <a:latin typeface="+mn-lt"/>
              </a:rPr>
              <a:t>Martha’s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D09-DD00-603E-6275-0C6719CE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Anyone who wants to sponsor a proposal must file one at least 24 hours in advance. It must include:</a:t>
            </a:r>
          </a:p>
          <a:p>
            <a:pPr lvl="1"/>
            <a:r>
              <a:rPr lang="en-US" dirty="0"/>
              <a:t>a one-line summary</a:t>
            </a:r>
          </a:p>
          <a:p>
            <a:pPr lvl="1"/>
            <a:r>
              <a:rPr lang="en-US" dirty="0"/>
              <a:t>the full text of the proposal</a:t>
            </a:r>
          </a:p>
          <a:p>
            <a:pPr lvl="1"/>
            <a:r>
              <a:rPr lang="en-US" dirty="0"/>
              <a:t>any required background information</a:t>
            </a:r>
          </a:p>
          <a:p>
            <a:pPr lvl="1"/>
            <a:r>
              <a:rPr lang="en-US" dirty="0"/>
              <a:t>pros and cons</a:t>
            </a:r>
          </a:p>
          <a:p>
            <a:pPr lvl="1"/>
            <a:r>
              <a:rPr lang="en-US" dirty="0"/>
              <a:t>possible alternatives</a:t>
            </a:r>
          </a:p>
          <a:p>
            <a:r>
              <a:rPr lang="en-US" dirty="0"/>
              <a:t>A quorum is established in a meeting if half or more of voting members are present</a:t>
            </a:r>
          </a:p>
          <a:p>
            <a:r>
              <a:rPr lang="en-US" dirty="0"/>
              <a:t>Once a person has sponsored a proposal, they are responsible. The group may not discuss it unless the sponsor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45B-3F8A-014C-D5ED-BAB343B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FD2E-F628-22CF-AEFC-CD2091714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1062113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078-9519-321F-EF78-ADF0789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making: </a:t>
            </a:r>
            <a:r>
              <a:rPr lang="en-CA" b="0" dirty="0">
                <a:latin typeface="+mn-lt"/>
              </a:rPr>
              <a:t>Martha’s rules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D09-DD00-603E-6275-0C6719CE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After the sponsor presents the proposal, cast a sense vote:</a:t>
            </a:r>
          </a:p>
          <a:p>
            <a:pPr lvl="1"/>
            <a:r>
              <a:rPr lang="en-US" dirty="0"/>
              <a:t>Who likes the proposal?</a:t>
            </a:r>
          </a:p>
          <a:p>
            <a:pPr lvl="1"/>
            <a:r>
              <a:rPr lang="en-US" dirty="0"/>
              <a:t>Who can live with it?</a:t>
            </a:r>
          </a:p>
          <a:p>
            <a:pPr lvl="1"/>
            <a:r>
              <a:rPr lang="en-US" dirty="0"/>
              <a:t>Who is uncomfortable with it?</a:t>
            </a:r>
          </a:p>
          <a:p>
            <a:r>
              <a:rPr lang="en-US" dirty="0"/>
              <a:t>If everyone likes or can live with it, it passes with no further discussion.</a:t>
            </a:r>
          </a:p>
          <a:p>
            <a:r>
              <a:rPr lang="en-US" dirty="0"/>
              <a:t>If most of the group is uncomfortable, it is sent back to the sponsor for further work. (The sponsor can decide to drop it)</a:t>
            </a:r>
          </a:p>
          <a:p>
            <a:r>
              <a:rPr lang="en-US" dirty="0"/>
              <a:t>If some members are uncomfortable, a time is set to discuss, moderated by the meeting moderator. </a:t>
            </a:r>
          </a:p>
          <a:p>
            <a:pPr lvl="1"/>
            <a:r>
              <a:rPr lang="en-US" dirty="0"/>
              <a:t>After 10 minutes or so, the moderator calls a yes or no vote. </a:t>
            </a:r>
          </a:p>
          <a:p>
            <a:pPr lvl="1"/>
            <a:r>
              <a:rPr lang="en-US" dirty="0"/>
              <a:t>If the majority is yes, it passes. </a:t>
            </a:r>
          </a:p>
          <a:p>
            <a:pPr lvl="1"/>
            <a:r>
              <a:rPr lang="en-US" dirty="0"/>
              <a:t>Otherwise, it is returned to sponsor for further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45B-3F8A-014C-D5ED-BAB343B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FD2E-F628-22CF-AEFC-CD2091714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287918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0F87-09AD-CB40-47A9-327DA7B4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making: meeting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907B-39E3-4704-0C37-67E5E4B9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Decide if there actually needs to be a meeting.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an agenda.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timings in the agenda.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Prioritize.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one person responsible for keeping things moving.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 politeness.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interruptions.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distractions.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 early.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9449-AE4E-407B-36AA-0920C34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1E23F-6EDD-91A9-0B1B-9C45B3DF7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3712943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598B-D2D5-E018-C2BF-CB151DB2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 everything!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4FD6-2F0D-5D3A-3AC3-7E6EFB67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Make sure your project description, licenses, code of conduct, decision making structures, meeting details are </a:t>
            </a:r>
            <a:r>
              <a:rPr lang="en-CA" b="1" dirty="0"/>
              <a:t>discoverable</a:t>
            </a:r>
            <a:r>
              <a:rPr lang="en-CA" dirty="0"/>
              <a:t> for newcomers!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C0370-6627-A833-1FBF-81C4A915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AF106-1BB0-C4B4-ED61-4434C5BE4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974050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D1781-AC74-F866-5DB6-07BD24D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254AEF-0E85-5559-960B-E4474413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 dirty="0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173-4E27-553C-90B8-C31479F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2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3215-8F20-5177-FB82-07B4B825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D090-2ADB-ACC8-3711-6DE9408E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CA" b="1" dirty="0"/>
              <a:t>Setup</a:t>
            </a:r>
          </a:p>
          <a:p>
            <a:r>
              <a:rPr lang="en-CA" dirty="0"/>
              <a:t>git </a:t>
            </a:r>
            <a:r>
              <a:rPr lang="en-CA" dirty="0" err="1"/>
              <a:t>init</a:t>
            </a:r>
            <a:endParaRPr lang="en-CA" dirty="0"/>
          </a:p>
          <a:p>
            <a:r>
              <a:rPr lang="en-CA" dirty="0"/>
              <a:t>git clone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Getting info</a:t>
            </a:r>
          </a:p>
          <a:p>
            <a:r>
              <a:rPr lang="en-CA" dirty="0"/>
              <a:t>git status</a:t>
            </a:r>
          </a:p>
          <a:p>
            <a:r>
              <a:rPr lang="en-CA" dirty="0"/>
              <a:t>git log</a:t>
            </a:r>
          </a:p>
          <a:p>
            <a:pPr marL="0" indent="0">
              <a:buNone/>
            </a:pPr>
            <a:r>
              <a:rPr lang="en-CA" b="1" dirty="0"/>
              <a:t>Making edits</a:t>
            </a:r>
          </a:p>
          <a:p>
            <a:r>
              <a:rPr lang="en-CA" dirty="0"/>
              <a:t>git add</a:t>
            </a:r>
          </a:p>
          <a:p>
            <a:r>
              <a:rPr lang="en-CA" dirty="0"/>
              <a:t>git commit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Incorporating changes</a:t>
            </a:r>
          </a:p>
          <a:p>
            <a:r>
              <a:rPr lang="en-CA" dirty="0"/>
              <a:t>git pull</a:t>
            </a:r>
          </a:p>
          <a:p>
            <a:r>
              <a:rPr lang="en-CA" dirty="0"/>
              <a:t>git merge</a:t>
            </a:r>
          </a:p>
          <a:p>
            <a:pPr marL="0" indent="0">
              <a:buNone/>
            </a:pPr>
            <a:r>
              <a:rPr lang="en-CA" b="1" dirty="0"/>
              <a:t>Navigating through branches and commits</a:t>
            </a:r>
            <a:endParaRPr lang="en-CA" dirty="0"/>
          </a:p>
          <a:p>
            <a:r>
              <a:rPr lang="en-CA" dirty="0"/>
              <a:t>git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7A330-91FD-7FF8-90DB-BD6F4D72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37EB-5088-0AE6-70BC-74CCC5F9D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413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B480-87D0-8089-2DAB-F13F397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AA1-06EE-1E72-0A33-7E5753E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Scenario</a:t>
            </a:r>
            <a:r>
              <a:rPr lang="en-CA" dirty="0"/>
              <a:t>: Alex is a developer for a business-intelligence dashboard project.</a:t>
            </a:r>
          </a:p>
          <a:p>
            <a:r>
              <a:rPr lang="en-CA" dirty="0"/>
              <a:t>Alex’s current big project is upgrading a financials chart on the dashboard home page</a:t>
            </a:r>
          </a:p>
          <a:p>
            <a:r>
              <a:rPr lang="en-CA" dirty="0"/>
              <a:t>Halfway through, Alex’s colleague Jordan publishes a bug-fix on one of the analysis functions Sam uses for his chart</a:t>
            </a:r>
          </a:p>
          <a:p>
            <a:r>
              <a:rPr lang="en-CA" dirty="0"/>
              <a:t>Alex needs to integrate the updated analysis function into his work before shipping his upgraded chart to ensure it is correct.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1B96-27FC-7DFB-619C-AB7F779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386-FC17-4D54-5209-EB64D22D2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415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DD66-7E2D-7952-DB52-05C0028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Alex’s new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133F1-F821-BB2F-AB93-1B5F5D4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220A9-4A7B-F7D3-0869-D2A022B5E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5AFE3-561B-2401-7F05-F409346A9CB2}"/>
              </a:ext>
            </a:extLst>
          </p:cNvPr>
          <p:cNvSpPr txBox="1"/>
          <p:nvPr/>
        </p:nvSpPr>
        <p:spPr>
          <a:xfrm>
            <a:off x="562626" y="334790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Release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A099AC-6E9C-5417-A54C-20449FEF5009}"/>
              </a:ext>
            </a:extLst>
          </p:cNvPr>
          <p:cNvSpPr/>
          <p:nvPr/>
        </p:nvSpPr>
        <p:spPr>
          <a:xfrm>
            <a:off x="2587368" y="3532568"/>
            <a:ext cx="369332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DACF07-E5AB-5A1C-9020-7114D2EA2B8E}"/>
              </a:ext>
            </a:extLst>
          </p:cNvPr>
          <p:cNvSpPr/>
          <p:nvPr/>
        </p:nvSpPr>
        <p:spPr>
          <a:xfrm>
            <a:off x="5174209" y="3532568"/>
            <a:ext cx="369332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254054-1E28-F8FF-C662-6A84F2CE502B}"/>
              </a:ext>
            </a:extLst>
          </p:cNvPr>
          <p:cNvSpPr/>
          <p:nvPr/>
        </p:nvSpPr>
        <p:spPr>
          <a:xfrm>
            <a:off x="8158856" y="3532568"/>
            <a:ext cx="369332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C7EA4-160A-6B56-039B-E1497ADBD1B0}"/>
              </a:ext>
            </a:extLst>
          </p:cNvPr>
          <p:cNvSpPr txBox="1"/>
          <p:nvPr/>
        </p:nvSpPr>
        <p:spPr>
          <a:xfrm>
            <a:off x="3255025" y="5347087"/>
            <a:ext cx="132440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 err="1"/>
              <a:t>NewChart</a:t>
            </a:r>
            <a:endParaRPr lang="en-CA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24979-E246-0CC9-D044-7DDF002DF78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956700" y="3717234"/>
            <a:ext cx="2217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D3466-522A-BA42-5589-37EA4783798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543541" y="3717234"/>
            <a:ext cx="2615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3F1DC1-609B-4769-4A55-01FCCFDA9BA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485" y="3717234"/>
            <a:ext cx="258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DFCDC-6F0D-0141-3D6E-DAB709DBE38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528188" y="3717234"/>
            <a:ext cx="3663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E98647-5860-2EFC-DF48-C8DAD1078D0C}"/>
              </a:ext>
            </a:extLst>
          </p:cNvPr>
          <p:cNvCxnSpPr>
            <a:cxnSpLocks/>
            <a:stCxn id="8" idx="5"/>
            <a:endCxn id="26" idx="1"/>
          </p:cNvCxnSpPr>
          <p:nvPr/>
        </p:nvCxnSpPr>
        <p:spPr>
          <a:xfrm>
            <a:off x="2902613" y="3847813"/>
            <a:ext cx="482253" cy="107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65A517B-042C-3EAB-A0C1-63CD53A92AC7}"/>
              </a:ext>
            </a:extLst>
          </p:cNvPr>
          <p:cNvSpPr/>
          <p:nvPr/>
        </p:nvSpPr>
        <p:spPr>
          <a:xfrm>
            <a:off x="3330779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506D5E-FE81-804C-AB96-1467B8E185B6}"/>
              </a:ext>
            </a:extLst>
          </p:cNvPr>
          <p:cNvSpPr/>
          <p:nvPr/>
        </p:nvSpPr>
        <p:spPr>
          <a:xfrm>
            <a:off x="4134342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469014-3519-9E7C-D068-43DAD6E955B5}"/>
              </a:ext>
            </a:extLst>
          </p:cNvPr>
          <p:cNvSpPr/>
          <p:nvPr/>
        </p:nvSpPr>
        <p:spPr>
          <a:xfrm>
            <a:off x="6036324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19AA5A-15B0-E5BC-603A-29EE054C16BA}"/>
              </a:ext>
            </a:extLst>
          </p:cNvPr>
          <p:cNvSpPr/>
          <p:nvPr/>
        </p:nvSpPr>
        <p:spPr>
          <a:xfrm>
            <a:off x="6761047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042DCB-D31A-6347-1C75-87BFDCEEA527}"/>
              </a:ext>
            </a:extLst>
          </p:cNvPr>
          <p:cNvSpPr/>
          <p:nvPr/>
        </p:nvSpPr>
        <p:spPr>
          <a:xfrm>
            <a:off x="7485770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345E0-714F-C4BA-CD54-B0770BA4251B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>
            <a:off x="3700111" y="5056910"/>
            <a:ext cx="4342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FC9FA3-74B6-AC5D-BEB6-3B686196AD9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4503674" y="5056910"/>
            <a:ext cx="15326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DCD28C-3B53-8A21-5677-0C72B354402F}"/>
              </a:ext>
            </a:extLst>
          </p:cNvPr>
          <p:cNvCxnSpPr>
            <a:stCxn id="9" idx="5"/>
            <a:endCxn id="30" idx="1"/>
          </p:cNvCxnSpPr>
          <p:nvPr/>
        </p:nvCxnSpPr>
        <p:spPr>
          <a:xfrm>
            <a:off x="5489454" y="3847813"/>
            <a:ext cx="600957" cy="107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71E211-D52F-EC23-9A21-F3DD7B08461C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6405656" y="5056910"/>
            <a:ext cx="355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F9B9C2-1C25-36AA-A444-5414CF7A8EDD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>
            <a:off x="7130379" y="5056910"/>
            <a:ext cx="355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A7AC1-401C-5483-2307-00DC8E5661E6}"/>
              </a:ext>
            </a:extLst>
          </p:cNvPr>
          <p:cNvCxnSpPr>
            <a:stCxn id="33" idx="7"/>
            <a:endCxn id="10" idx="3"/>
          </p:cNvCxnSpPr>
          <p:nvPr/>
        </p:nvCxnSpPr>
        <p:spPr>
          <a:xfrm flipV="1">
            <a:off x="7801015" y="3847813"/>
            <a:ext cx="411928" cy="107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3071B7-1886-5EA9-14E6-EAC5EAA8EB9D}"/>
              </a:ext>
            </a:extLst>
          </p:cNvPr>
          <p:cNvCxnSpPr>
            <a:cxnSpLocks/>
            <a:stCxn id="8" idx="7"/>
            <a:endCxn id="49" idx="2"/>
          </p:cNvCxnSpPr>
          <p:nvPr/>
        </p:nvCxnSpPr>
        <p:spPr>
          <a:xfrm flipV="1">
            <a:off x="2902613" y="3030364"/>
            <a:ext cx="995696" cy="55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3AAE7F2-9EEB-2477-6A6B-1B2FECFD5DEF}"/>
              </a:ext>
            </a:extLst>
          </p:cNvPr>
          <p:cNvSpPr/>
          <p:nvPr/>
        </p:nvSpPr>
        <p:spPr>
          <a:xfrm>
            <a:off x="3898309" y="2845698"/>
            <a:ext cx="369332" cy="369332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C2816F-418B-6470-0BE7-0D0A7F19901C}"/>
              </a:ext>
            </a:extLst>
          </p:cNvPr>
          <p:cNvSpPr txBox="1"/>
          <p:nvPr/>
        </p:nvSpPr>
        <p:spPr>
          <a:xfrm>
            <a:off x="3604318" y="237695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BugFix</a:t>
            </a:r>
            <a:endParaRPr lang="en-CA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D2282C-F764-9F14-1E9F-EA745E8399FD}"/>
              </a:ext>
            </a:extLst>
          </p:cNvPr>
          <p:cNvCxnSpPr>
            <a:stCxn id="49" idx="6"/>
            <a:endCxn id="9" idx="1"/>
          </p:cNvCxnSpPr>
          <p:nvPr/>
        </p:nvCxnSpPr>
        <p:spPr>
          <a:xfrm>
            <a:off x="4267641" y="3030364"/>
            <a:ext cx="960655" cy="55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0F39A64-8E7E-FAB3-A03A-AB0C35C5638F}"/>
              </a:ext>
            </a:extLst>
          </p:cNvPr>
          <p:cNvSpPr txBox="1"/>
          <p:nvPr/>
        </p:nvSpPr>
        <p:spPr>
          <a:xfrm>
            <a:off x="1101395" y="4187529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NewChart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904CE-D104-2C27-9823-C920B73EEF95}"/>
              </a:ext>
            </a:extLst>
          </p:cNvPr>
          <p:cNvSpPr txBox="1"/>
          <p:nvPr/>
        </p:nvSpPr>
        <p:spPr>
          <a:xfrm>
            <a:off x="1970285" y="2854238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BugFix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4FFD0F-C9DF-FE13-EF3F-2FA17B52067B}"/>
              </a:ext>
            </a:extLst>
          </p:cNvPr>
          <p:cNvSpPr txBox="1"/>
          <p:nvPr/>
        </p:nvSpPr>
        <p:spPr>
          <a:xfrm>
            <a:off x="3345087" y="4641638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1A89E5-FB66-596E-D7DF-A051085FB47C}"/>
              </a:ext>
            </a:extLst>
          </p:cNvPr>
          <p:cNvSpPr txBox="1"/>
          <p:nvPr/>
        </p:nvSpPr>
        <p:spPr>
          <a:xfrm>
            <a:off x="4200388" y="4640393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17A4D2-B825-DCC1-DD61-90B01E038BAD}"/>
              </a:ext>
            </a:extLst>
          </p:cNvPr>
          <p:cNvSpPr txBox="1"/>
          <p:nvPr/>
        </p:nvSpPr>
        <p:spPr>
          <a:xfrm>
            <a:off x="4817770" y="308508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BugFix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AA5435-999F-CD84-B9EC-95B9F01EEE10}"/>
              </a:ext>
            </a:extLst>
          </p:cNvPr>
          <p:cNvSpPr txBox="1"/>
          <p:nvPr/>
        </p:nvSpPr>
        <p:spPr>
          <a:xfrm>
            <a:off x="5760226" y="4187529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Release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98222A-9ADC-A898-A607-B5DBE646E814}"/>
              </a:ext>
            </a:extLst>
          </p:cNvPr>
          <p:cNvSpPr txBox="1"/>
          <p:nvPr/>
        </p:nvSpPr>
        <p:spPr>
          <a:xfrm>
            <a:off x="3741534" y="3191946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2933F-A990-71BD-D3CA-24BF00C5269C}"/>
              </a:ext>
            </a:extLst>
          </p:cNvPr>
          <p:cNvSpPr txBox="1"/>
          <p:nvPr/>
        </p:nvSpPr>
        <p:spPr>
          <a:xfrm>
            <a:off x="6036324" y="4661875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BB0B7C-6A9D-2B2E-52DA-3602576901B1}"/>
              </a:ext>
            </a:extLst>
          </p:cNvPr>
          <p:cNvSpPr txBox="1"/>
          <p:nvPr/>
        </p:nvSpPr>
        <p:spPr>
          <a:xfrm>
            <a:off x="6670437" y="4667581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F59E93-E2B7-B1AC-9075-622392ECA80E}"/>
              </a:ext>
            </a:extLst>
          </p:cNvPr>
          <p:cNvSpPr txBox="1"/>
          <p:nvPr/>
        </p:nvSpPr>
        <p:spPr>
          <a:xfrm>
            <a:off x="7330007" y="4658405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679CCD-CF02-405A-C337-2F05C57D028A}"/>
              </a:ext>
            </a:extLst>
          </p:cNvPr>
          <p:cNvSpPr txBox="1"/>
          <p:nvPr/>
        </p:nvSpPr>
        <p:spPr>
          <a:xfrm>
            <a:off x="8012924" y="4187529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NewChart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0F4FC6-242A-AB6A-1AFC-D6228C325D50}"/>
              </a:ext>
            </a:extLst>
          </p:cNvPr>
          <p:cNvSpPr txBox="1"/>
          <p:nvPr/>
        </p:nvSpPr>
        <p:spPr>
          <a:xfrm>
            <a:off x="7801015" y="219213"/>
            <a:ext cx="4126451" cy="2058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starts working on </a:t>
            </a:r>
            <a:r>
              <a:rPr lang="en-CA" dirty="0" err="1"/>
              <a:t>NewChart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Jordan starts working on </a:t>
            </a:r>
            <a:r>
              <a:rPr lang="en-CA" dirty="0" err="1"/>
              <a:t>BugFix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Jordan ships </a:t>
            </a:r>
            <a:r>
              <a:rPr lang="en-CA" dirty="0" err="1"/>
              <a:t>BugFix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integrates </a:t>
            </a:r>
            <a:r>
              <a:rPr lang="en-CA" dirty="0" err="1"/>
              <a:t>BugFix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keeps working on </a:t>
            </a:r>
            <a:r>
              <a:rPr lang="en-CA" dirty="0" err="1"/>
              <a:t>NewChart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ships </a:t>
            </a:r>
            <a:r>
              <a:rPr lang="en-CA" dirty="0" err="1"/>
              <a:t>NewChart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1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26" grpId="0" animBg="1"/>
      <p:bldP spid="29" grpId="0" animBg="1"/>
      <p:bldP spid="30" grpId="0" animBg="1"/>
      <p:bldP spid="31" grpId="0" animBg="1"/>
      <p:bldP spid="33" grpId="0" animBg="1"/>
      <p:bldP spid="49" grpId="0" animBg="1"/>
      <p:bldP spid="52" grpId="0"/>
      <p:bldP spid="67" grpId="0"/>
      <p:bldP spid="68" grpId="0"/>
      <p:bldP spid="70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B480-87D0-8089-2DAB-F13F397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software project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AA1-06EE-1E72-0A33-7E5753E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Scenario</a:t>
            </a:r>
            <a:r>
              <a:rPr lang="en-CA" dirty="0"/>
              <a:t>: Alex is a developer for a business-intelligence dashboard and </a:t>
            </a:r>
            <a:r>
              <a:rPr lang="en-US" dirty="0"/>
              <a:t>is upgrading a financials chart on the dashboard home page</a:t>
            </a:r>
          </a:p>
          <a:p>
            <a:r>
              <a:rPr lang="en-CA" dirty="0"/>
              <a:t>Alex wants to gather ideas and feedback:</a:t>
            </a:r>
          </a:p>
          <a:p>
            <a:pPr lvl="1"/>
            <a:r>
              <a:rPr lang="en-CA" dirty="0"/>
              <a:t>How the chart should look</a:t>
            </a:r>
          </a:p>
          <a:p>
            <a:pPr lvl="1"/>
            <a:r>
              <a:rPr lang="en-CA" dirty="0"/>
              <a:t>How to make the analysis engine the most efficient</a:t>
            </a:r>
          </a:p>
          <a:p>
            <a:r>
              <a:rPr lang="en-CA" dirty="0"/>
              <a:t>Alex needs a place to track major discussion points on this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1B96-27FC-7DFB-619C-AB7F779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386-FC17-4D54-5209-EB64D22D2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161665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B119-3819-6007-54E3-32DB7468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B265-F26A-723A-C077-FF1A52EE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>
            <a:normAutofit/>
          </a:bodyPr>
          <a:lstStyle/>
          <a:p>
            <a:r>
              <a:rPr lang="en-CA" dirty="0"/>
              <a:t>Centralized hosting for Git repositories</a:t>
            </a:r>
          </a:p>
          <a:p>
            <a:r>
              <a:rPr lang="en-CA" dirty="0"/>
              <a:t>Project management features</a:t>
            </a:r>
          </a:p>
          <a:p>
            <a:pPr lvl="1"/>
            <a:r>
              <a:rPr lang="en-CA" dirty="0"/>
              <a:t>Issues</a:t>
            </a:r>
          </a:p>
          <a:p>
            <a:pPr lvl="2"/>
            <a:r>
              <a:rPr lang="en-CA" dirty="0"/>
              <a:t>Description of proposed or requested changes: update, features, bug-fixes, etc..</a:t>
            </a:r>
          </a:p>
          <a:p>
            <a:pPr lvl="2"/>
            <a:r>
              <a:rPr lang="en-CA" dirty="0"/>
              <a:t>Can associated one or more pull-requests (proposed code changes)</a:t>
            </a:r>
          </a:p>
          <a:p>
            <a:pPr lvl="2"/>
            <a:r>
              <a:rPr lang="en-CA" dirty="0"/>
              <a:t>Discussion thread</a:t>
            </a:r>
          </a:p>
          <a:p>
            <a:pPr lvl="1"/>
            <a:r>
              <a:rPr lang="en-CA" dirty="0"/>
              <a:t>Projects</a:t>
            </a:r>
          </a:p>
          <a:p>
            <a:pPr lvl="2"/>
            <a:r>
              <a:rPr lang="en-CA" dirty="0"/>
              <a:t>Linked to GitHub Issues</a:t>
            </a:r>
          </a:p>
          <a:p>
            <a:pPr lvl="2"/>
            <a:r>
              <a:rPr lang="en-CA" dirty="0"/>
              <a:t>View Issues in tabular / Gantt chart view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7F330-60C3-8AAE-7805-F038E5CD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EE380-F1E0-C966-6162-6974FD5C8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426391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BB5C-2981-ECE2-1930-82BE133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 tracks proposed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1EFA-5710-B806-B1F6-43696FAA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77E2-977F-FF28-5030-B97D9388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0CD72-2806-B7D9-958C-E7450E424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89491-A966-CCF4-5BE3-D71EFFE3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84" y="1800302"/>
            <a:ext cx="9012432" cy="47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1598</Words>
  <Application>Microsoft Macintosh PowerPoint</Application>
  <PresentationFormat>Widescreen</PresentationFormat>
  <Paragraphs>275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Nova</vt:lpstr>
      <vt:lpstr>Calibri</vt:lpstr>
      <vt:lpstr>Cascadia Code</vt:lpstr>
      <vt:lpstr>Inter</vt:lpstr>
      <vt:lpstr>Inter Black</vt:lpstr>
      <vt:lpstr>Inter Bold</vt:lpstr>
      <vt:lpstr>Inter Light</vt:lpstr>
      <vt:lpstr>Inter V Semi Bold</vt:lpstr>
      <vt:lpstr>Office Theme</vt:lpstr>
      <vt:lpstr>Working in software teams</vt:lpstr>
      <vt:lpstr>PowerPoint Presentation</vt:lpstr>
      <vt:lpstr>Today’s learning objectives</vt:lpstr>
      <vt:lpstr>Git commands</vt:lpstr>
      <vt:lpstr>Why Git?</vt:lpstr>
      <vt:lpstr>Alex’s new feature</vt:lpstr>
      <vt:lpstr>Why software project management?</vt:lpstr>
      <vt:lpstr>GitHub</vt:lpstr>
      <vt:lpstr>GitHub Issues tracks proposed changes</vt:lpstr>
      <vt:lpstr>GitHub Issues allows for discussion</vt:lpstr>
      <vt:lpstr>GitHub Issues + Pull Requests</vt:lpstr>
      <vt:lpstr>GitHub Issues: Assignees</vt:lpstr>
      <vt:lpstr>What makes a well-written issue?</vt:lpstr>
      <vt:lpstr>What makes a well-written issue?</vt:lpstr>
      <vt:lpstr>Questions?</vt:lpstr>
      <vt:lpstr>GitHub Projects</vt:lpstr>
      <vt:lpstr>Why software project management?</vt:lpstr>
      <vt:lpstr>GitHub</vt:lpstr>
      <vt:lpstr>Continuous integration code testing</vt:lpstr>
      <vt:lpstr>Assigned reviewers and approvers</vt:lpstr>
      <vt:lpstr>Branch protection rules</vt:lpstr>
      <vt:lpstr>Using GitHub features wisely</vt:lpstr>
      <vt:lpstr>Other software project tools</vt:lpstr>
      <vt:lpstr>Questions?</vt:lpstr>
      <vt:lpstr>Software project governance</vt:lpstr>
      <vt:lpstr>What makes up a project?</vt:lpstr>
      <vt:lpstr>What makes up a project?</vt:lpstr>
      <vt:lpstr>Copyright licenses</vt:lpstr>
      <vt:lpstr>Copyright licenses</vt:lpstr>
      <vt:lpstr>Copyright licenses</vt:lpstr>
      <vt:lpstr>The Code of Conduct</vt:lpstr>
      <vt:lpstr>Decision making </vt:lpstr>
      <vt:lpstr>Decision making: Martha’s rules</vt:lpstr>
      <vt:lpstr>Decision making: Martha’s rules</vt:lpstr>
      <vt:lpstr>Decision making: meeting tips</vt:lpstr>
      <vt:lpstr>Document everything!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Raymond Chung</cp:lastModifiedBy>
  <cp:revision>10</cp:revision>
  <dcterms:created xsi:type="dcterms:W3CDTF">2022-08-05T18:17:44Z</dcterms:created>
  <dcterms:modified xsi:type="dcterms:W3CDTF">2024-02-27T00:56:40Z</dcterms:modified>
</cp:coreProperties>
</file>