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326" r:id="rId3"/>
    <p:sldId id="333" r:id="rId4"/>
    <p:sldId id="339" r:id="rId5"/>
    <p:sldId id="340" r:id="rId6"/>
    <p:sldId id="335" r:id="rId7"/>
    <p:sldId id="338" r:id="rId8"/>
    <p:sldId id="334" r:id="rId9"/>
    <p:sldId id="341" r:id="rId10"/>
    <p:sldId id="374" r:id="rId11"/>
    <p:sldId id="375" r:id="rId12"/>
    <p:sldId id="376" r:id="rId13"/>
    <p:sldId id="377" r:id="rId14"/>
    <p:sldId id="337" r:id="rId15"/>
    <p:sldId id="379" r:id="rId16"/>
    <p:sldId id="380" r:id="rId17"/>
    <p:sldId id="381" r:id="rId18"/>
    <p:sldId id="383" r:id="rId19"/>
    <p:sldId id="382" r:id="rId20"/>
    <p:sldId id="384" r:id="rId21"/>
    <p:sldId id="385" r:id="rId22"/>
    <p:sldId id="378" r:id="rId23"/>
    <p:sldId id="388" r:id="rId24"/>
    <p:sldId id="387" r:id="rId25"/>
    <p:sldId id="391" r:id="rId26"/>
    <p:sldId id="386" r:id="rId27"/>
    <p:sldId id="389" r:id="rId28"/>
    <p:sldId id="390" r:id="rId29"/>
    <p:sldId id="393" r:id="rId30"/>
    <p:sldId id="392" r:id="rId31"/>
    <p:sldId id="394" r:id="rId32"/>
    <p:sldId id="398" r:id="rId33"/>
    <p:sldId id="397" r:id="rId34"/>
    <p:sldId id="395" r:id="rId35"/>
    <p:sldId id="399" r:id="rId36"/>
    <p:sldId id="402" r:id="rId37"/>
    <p:sldId id="406" r:id="rId38"/>
    <p:sldId id="416" r:id="rId39"/>
    <p:sldId id="414" r:id="rId40"/>
    <p:sldId id="396" r:id="rId41"/>
    <p:sldId id="400" r:id="rId42"/>
    <p:sldId id="401" r:id="rId43"/>
    <p:sldId id="403" r:id="rId44"/>
    <p:sldId id="405" r:id="rId45"/>
    <p:sldId id="407" r:id="rId46"/>
    <p:sldId id="409" r:id="rId47"/>
    <p:sldId id="410" r:id="rId48"/>
    <p:sldId id="411" r:id="rId49"/>
    <p:sldId id="413" r:id="rId50"/>
    <p:sldId id="41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5A16D-07EE-44FA-BD3B-0F032E6961BA}" v="249" dt="2024-02-06T04:20:59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146" autoAdjust="0"/>
  </p:normalViewPr>
  <p:slideViewPr>
    <p:cSldViewPr snapToGrid="0">
      <p:cViewPr varScale="1">
        <p:scale>
          <a:sx n="106" d="100"/>
          <a:sy n="106" d="100"/>
        </p:scale>
        <p:origin x="346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eon Wong" userId="6a6fb664-499b-4396-8c93-53d6c9eb1a86" providerId="ADAL" clId="{F805A16D-07EE-44FA-BD3B-0F032E6961BA}"/>
    <pc:docChg chg="undo redo custSel addSld delSld modSld sldOrd addSection delSection">
      <pc:chgData name="Simeon Wong" userId="6a6fb664-499b-4396-8c93-53d6c9eb1a86" providerId="ADAL" clId="{F805A16D-07EE-44FA-BD3B-0F032E6961BA}" dt="2024-02-06T04:20:59.650" v="14399"/>
      <pc:docMkLst>
        <pc:docMk/>
      </pc:docMkLst>
      <pc:sldChg chg="modSp mod modNotesTx">
        <pc:chgData name="Simeon Wong" userId="6a6fb664-499b-4396-8c93-53d6c9eb1a86" providerId="ADAL" clId="{F805A16D-07EE-44FA-BD3B-0F032E6961BA}" dt="2024-02-05T22:48:43.169" v="14381" actId="20577"/>
        <pc:sldMkLst>
          <pc:docMk/>
          <pc:sldMk cId="3710469543" sldId="256"/>
        </pc:sldMkLst>
        <pc:spChg chg="mod">
          <ac:chgData name="Simeon Wong" userId="6a6fb664-499b-4396-8c93-53d6c9eb1a86" providerId="ADAL" clId="{F805A16D-07EE-44FA-BD3B-0F032E6961BA}" dt="2024-02-03T21:53:49.834" v="92" actId="2711"/>
          <ac:spMkLst>
            <pc:docMk/>
            <pc:sldMk cId="3710469543" sldId="256"/>
            <ac:spMk id="2" creationId="{B990E43E-BA08-1166-5DA1-A79031704BA2}"/>
          </ac:spMkLst>
        </pc:spChg>
      </pc:sldChg>
      <pc:sldChg chg="del mod modShow">
        <pc:chgData name="Simeon Wong" userId="6a6fb664-499b-4396-8c93-53d6c9eb1a86" providerId="ADAL" clId="{F805A16D-07EE-44FA-BD3B-0F032E6961BA}" dt="2024-02-06T04:19:57.073" v="14390" actId="47"/>
        <pc:sldMkLst>
          <pc:docMk/>
          <pc:sldMk cId="2705399460" sldId="323"/>
        </pc:sldMkLst>
      </pc:sldChg>
      <pc:sldChg chg="modSp mod">
        <pc:chgData name="Simeon Wong" userId="6a6fb664-499b-4396-8c93-53d6c9eb1a86" providerId="ADAL" clId="{F805A16D-07EE-44FA-BD3B-0F032E6961BA}" dt="2024-02-03T21:53:14.090" v="37"/>
        <pc:sldMkLst>
          <pc:docMk/>
          <pc:sldMk cId="133851565" sldId="333"/>
        </pc:sldMkLst>
        <pc:spChg chg="mod">
          <ac:chgData name="Simeon Wong" userId="6a6fb664-499b-4396-8c93-53d6c9eb1a86" providerId="ADAL" clId="{F805A16D-07EE-44FA-BD3B-0F032E6961BA}" dt="2024-02-03T21:53:14.090" v="37"/>
          <ac:spMkLst>
            <pc:docMk/>
            <pc:sldMk cId="133851565" sldId="333"/>
            <ac:spMk id="6" creationId="{9C07844A-948D-B95F-5AA6-8077039DA7AC}"/>
          </ac:spMkLst>
        </pc:spChg>
      </pc:sldChg>
      <pc:sldChg chg="del">
        <pc:chgData name="Simeon Wong" userId="6a6fb664-499b-4396-8c93-53d6c9eb1a86" providerId="ADAL" clId="{F805A16D-07EE-44FA-BD3B-0F032E6961BA}" dt="2024-02-03T21:54:10.315" v="93" actId="47"/>
        <pc:sldMkLst>
          <pc:docMk/>
          <pc:sldMk cId="894740751" sldId="334"/>
        </pc:sldMkLst>
      </pc:sldChg>
      <pc:sldChg chg="addSp modSp new mod">
        <pc:chgData name="Simeon Wong" userId="6a6fb664-499b-4396-8c93-53d6c9eb1a86" providerId="ADAL" clId="{F805A16D-07EE-44FA-BD3B-0F032E6961BA}" dt="2024-02-05T23:10:51.816" v="14384" actId="20577"/>
        <pc:sldMkLst>
          <pc:docMk/>
          <pc:sldMk cId="3707789819" sldId="334"/>
        </pc:sldMkLst>
        <pc:spChg chg="mod">
          <ac:chgData name="Simeon Wong" userId="6a6fb664-499b-4396-8c93-53d6c9eb1a86" providerId="ADAL" clId="{F805A16D-07EE-44FA-BD3B-0F032E6961BA}" dt="2024-02-03T22:12:57.330" v="2098" actId="20577"/>
          <ac:spMkLst>
            <pc:docMk/>
            <pc:sldMk cId="3707789819" sldId="334"/>
            <ac:spMk id="2" creationId="{0D3E24AB-6535-0E42-C303-0440C531999A}"/>
          </ac:spMkLst>
        </pc:spChg>
        <pc:spChg chg="mod">
          <ac:chgData name="Simeon Wong" userId="6a6fb664-499b-4396-8c93-53d6c9eb1a86" providerId="ADAL" clId="{F805A16D-07EE-44FA-BD3B-0F032E6961BA}" dt="2024-02-05T23:10:51.816" v="14384" actId="20577"/>
          <ac:spMkLst>
            <pc:docMk/>
            <pc:sldMk cId="3707789819" sldId="334"/>
            <ac:spMk id="3" creationId="{04FEA96F-3C8E-DC32-AA54-27539DB150E0}"/>
          </ac:spMkLst>
        </pc:spChg>
        <pc:spChg chg="mod">
          <ac:chgData name="Simeon Wong" userId="6a6fb664-499b-4396-8c93-53d6c9eb1a86" providerId="ADAL" clId="{F805A16D-07EE-44FA-BD3B-0F032E6961BA}" dt="2024-02-03T22:12:50.929" v="2066" actId="20577"/>
          <ac:spMkLst>
            <pc:docMk/>
            <pc:sldMk cId="3707789819" sldId="334"/>
            <ac:spMk id="5" creationId="{F8A39184-045B-DABC-DE25-DE4D439F5CBF}"/>
          </ac:spMkLst>
        </pc:spChg>
        <pc:picChg chg="add mod">
          <ac:chgData name="Simeon Wong" userId="6a6fb664-499b-4396-8c93-53d6c9eb1a86" providerId="ADAL" clId="{F805A16D-07EE-44FA-BD3B-0F032E6961BA}" dt="2024-02-03T22:14:53.614" v="2248" actId="1076"/>
          <ac:picMkLst>
            <pc:docMk/>
            <pc:sldMk cId="3707789819" sldId="334"/>
            <ac:picMk id="7" creationId="{2BE42ADF-F12B-9CA3-0CCC-A3D47F363A63}"/>
          </ac:picMkLst>
        </pc:picChg>
      </pc:sldChg>
      <pc:sldChg chg="del">
        <pc:chgData name="Simeon Wong" userId="6a6fb664-499b-4396-8c93-53d6c9eb1a86" providerId="ADAL" clId="{F805A16D-07EE-44FA-BD3B-0F032E6961BA}" dt="2024-02-03T21:54:11.106" v="94" actId="47"/>
        <pc:sldMkLst>
          <pc:docMk/>
          <pc:sldMk cId="3833582421" sldId="335"/>
        </pc:sldMkLst>
      </pc:sldChg>
      <pc:sldChg chg="addSp delSp modSp new mod">
        <pc:chgData name="Simeon Wong" userId="6a6fb664-499b-4396-8c93-53d6c9eb1a86" providerId="ADAL" clId="{F805A16D-07EE-44FA-BD3B-0F032E6961BA}" dt="2024-02-03T22:06:17.132" v="1490" actId="1076"/>
        <pc:sldMkLst>
          <pc:docMk/>
          <pc:sldMk cId="4145532014" sldId="335"/>
        </pc:sldMkLst>
        <pc:spChg chg="mod">
          <ac:chgData name="Simeon Wong" userId="6a6fb664-499b-4396-8c93-53d6c9eb1a86" providerId="ADAL" clId="{F805A16D-07EE-44FA-BD3B-0F032E6961BA}" dt="2024-02-03T21:57:21.318" v="165" actId="20577"/>
          <ac:spMkLst>
            <pc:docMk/>
            <pc:sldMk cId="4145532014" sldId="335"/>
            <ac:spMk id="2" creationId="{9720D74A-2433-55A2-6422-35B9FB915E53}"/>
          </ac:spMkLst>
        </pc:spChg>
        <pc:spChg chg="del mod">
          <ac:chgData name="Simeon Wong" userId="6a6fb664-499b-4396-8c93-53d6c9eb1a86" providerId="ADAL" clId="{F805A16D-07EE-44FA-BD3B-0F032E6961BA}" dt="2024-02-03T22:06:06.744" v="1486" actId="478"/>
          <ac:spMkLst>
            <pc:docMk/>
            <pc:sldMk cId="4145532014" sldId="335"/>
            <ac:spMk id="3" creationId="{404C71C4-2500-CD4C-DE22-98696DC9C420}"/>
          </ac:spMkLst>
        </pc:spChg>
        <pc:spChg chg="mod">
          <ac:chgData name="Simeon Wong" userId="6a6fb664-499b-4396-8c93-53d6c9eb1a86" providerId="ADAL" clId="{F805A16D-07EE-44FA-BD3B-0F032E6961BA}" dt="2024-02-03T21:57:53.808" v="243" actId="113"/>
          <ac:spMkLst>
            <pc:docMk/>
            <pc:sldMk cId="4145532014" sldId="335"/>
            <ac:spMk id="5" creationId="{E77655B9-BFC1-8C54-E147-0226374C4CDC}"/>
          </ac:spMkLst>
        </pc:spChg>
        <pc:spChg chg="add del mod">
          <ac:chgData name="Simeon Wong" userId="6a6fb664-499b-4396-8c93-53d6c9eb1a86" providerId="ADAL" clId="{F805A16D-07EE-44FA-BD3B-0F032E6961BA}" dt="2024-02-03T22:06:10.704" v="1487" actId="478"/>
          <ac:spMkLst>
            <pc:docMk/>
            <pc:sldMk cId="4145532014" sldId="335"/>
            <ac:spMk id="6" creationId="{39B4A309-5995-FB67-FE64-8ABB6CDC5026}"/>
          </ac:spMkLst>
        </pc:spChg>
        <pc:picChg chg="add del">
          <ac:chgData name="Simeon Wong" userId="6a6fb664-499b-4396-8c93-53d6c9eb1a86" providerId="ADAL" clId="{F805A16D-07EE-44FA-BD3B-0F032E6961BA}" dt="2024-02-03T22:06:06.744" v="1486" actId="478"/>
          <ac:picMkLst>
            <pc:docMk/>
            <pc:sldMk cId="4145532014" sldId="335"/>
            <ac:picMk id="1026" creationId="{6ED1F7A9-E3D0-FF92-B3DB-6B244E802A43}"/>
          </ac:picMkLst>
        </pc:picChg>
        <pc:picChg chg="add mod">
          <ac:chgData name="Simeon Wong" userId="6a6fb664-499b-4396-8c93-53d6c9eb1a86" providerId="ADAL" clId="{F805A16D-07EE-44FA-BD3B-0F032E6961BA}" dt="2024-02-03T22:06:17.132" v="1490" actId="1076"/>
          <ac:picMkLst>
            <pc:docMk/>
            <pc:sldMk cId="4145532014" sldId="335"/>
            <ac:picMk id="1028" creationId="{E2CA41BF-DC5D-4901-F916-754A17F9434E}"/>
          </ac:picMkLst>
        </pc:picChg>
      </pc:sldChg>
      <pc:sldChg chg="addSp delSp modSp new del mod modClrScheme chgLayout">
        <pc:chgData name="Simeon Wong" userId="6a6fb664-499b-4396-8c93-53d6c9eb1a86" providerId="ADAL" clId="{F805A16D-07EE-44FA-BD3B-0F032E6961BA}" dt="2024-02-03T22:12:25.882" v="2049" actId="47"/>
        <pc:sldMkLst>
          <pc:docMk/>
          <pc:sldMk cId="2827440053" sldId="336"/>
        </pc:sldMkLst>
        <pc:spChg chg="mod ord">
          <ac:chgData name="Simeon Wong" userId="6a6fb664-499b-4396-8c93-53d6c9eb1a86" providerId="ADAL" clId="{F805A16D-07EE-44FA-BD3B-0F032E6961BA}" dt="2024-02-03T21:58:53.280" v="337" actId="20577"/>
          <ac:spMkLst>
            <pc:docMk/>
            <pc:sldMk cId="2827440053" sldId="336"/>
            <ac:spMk id="2" creationId="{FF199925-96E5-ECC6-68FD-6B24763BF9BF}"/>
          </ac:spMkLst>
        </pc:spChg>
        <pc:spChg chg="add del mod ord">
          <ac:chgData name="Simeon Wong" userId="6a6fb664-499b-4396-8c93-53d6c9eb1a86" providerId="ADAL" clId="{F805A16D-07EE-44FA-BD3B-0F032E6961BA}" dt="2024-02-03T22:00:27.080" v="791" actId="6549"/>
          <ac:spMkLst>
            <pc:docMk/>
            <pc:sldMk cId="2827440053" sldId="336"/>
            <ac:spMk id="3" creationId="{0FCB286B-825A-C991-A8F6-4F0DD5CD84CF}"/>
          </ac:spMkLst>
        </pc:spChg>
        <pc:spChg chg="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4" creationId="{3F69DA24-E1E4-49A5-D26F-E2B9D307066E}"/>
          </ac:spMkLst>
        </pc:spChg>
        <pc:spChg chg="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5" creationId="{4DCC58B9-42D5-C81C-A2B2-AED9DF0DAD4C}"/>
          </ac:spMkLst>
        </pc:spChg>
        <pc:spChg chg="add del 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6" creationId="{ABD74D5B-8363-6462-8D14-3610C0529D8F}"/>
          </ac:spMkLst>
        </pc:spChg>
        <pc:spChg chg="add del 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7" creationId="{0CAECC3D-161F-5B12-564C-5EEAC7A456EC}"/>
          </ac:spMkLst>
        </pc:spChg>
        <pc:spChg chg="add del mod ord">
          <ac:chgData name="Simeon Wong" userId="6a6fb664-499b-4396-8c93-53d6c9eb1a86" providerId="ADAL" clId="{F805A16D-07EE-44FA-BD3B-0F032E6961BA}" dt="2024-02-03T21:58:07.072" v="247" actId="700"/>
          <ac:spMkLst>
            <pc:docMk/>
            <pc:sldMk cId="2827440053" sldId="336"/>
            <ac:spMk id="8" creationId="{8144990D-D4DF-476A-2842-649601D824C5}"/>
          </ac:spMkLst>
        </pc:spChg>
        <pc:spChg chg="add mod">
          <ac:chgData name="Simeon Wong" userId="6a6fb664-499b-4396-8c93-53d6c9eb1a86" providerId="ADAL" clId="{F805A16D-07EE-44FA-BD3B-0F032E6961BA}" dt="2024-02-03T22:00:04.924" v="705" actId="20577"/>
          <ac:spMkLst>
            <pc:docMk/>
            <pc:sldMk cId="2827440053" sldId="336"/>
            <ac:spMk id="9" creationId="{8DDE6CDF-1BD0-53DC-5B5E-1016A3D68CE3}"/>
          </ac:spMkLst>
        </pc:spChg>
      </pc:sldChg>
      <pc:sldChg chg="modSp new mod ord">
        <pc:chgData name="Simeon Wong" userId="6a6fb664-499b-4396-8c93-53d6c9eb1a86" providerId="ADAL" clId="{F805A16D-07EE-44FA-BD3B-0F032E6961BA}" dt="2024-02-04T02:51:46.179" v="5145" actId="20577"/>
        <pc:sldMkLst>
          <pc:docMk/>
          <pc:sldMk cId="2777386696" sldId="337"/>
        </pc:sldMkLst>
        <pc:spChg chg="mod">
          <ac:chgData name="Simeon Wong" userId="6a6fb664-499b-4396-8c93-53d6c9eb1a86" providerId="ADAL" clId="{F805A16D-07EE-44FA-BD3B-0F032E6961BA}" dt="2024-02-03T22:01:09.721" v="859" actId="20577"/>
          <ac:spMkLst>
            <pc:docMk/>
            <pc:sldMk cId="2777386696" sldId="337"/>
            <ac:spMk id="2" creationId="{756D6A08-F653-DDAF-1B71-D4A9CB519088}"/>
          </ac:spMkLst>
        </pc:spChg>
        <pc:spChg chg="mod">
          <ac:chgData name="Simeon Wong" userId="6a6fb664-499b-4396-8c93-53d6c9eb1a86" providerId="ADAL" clId="{F805A16D-07EE-44FA-BD3B-0F032E6961BA}" dt="2024-02-04T02:51:46.179" v="5145" actId="20577"/>
          <ac:spMkLst>
            <pc:docMk/>
            <pc:sldMk cId="2777386696" sldId="337"/>
            <ac:spMk id="3" creationId="{D447C0B9-E0C2-AAF6-40D5-6F77106C3B8D}"/>
          </ac:spMkLst>
        </pc:spChg>
        <pc:spChg chg="mod">
          <ac:chgData name="Simeon Wong" userId="6a6fb664-499b-4396-8c93-53d6c9eb1a86" providerId="ADAL" clId="{F805A16D-07EE-44FA-BD3B-0F032E6961BA}" dt="2024-02-03T21:58:00.990" v="245"/>
          <ac:spMkLst>
            <pc:docMk/>
            <pc:sldMk cId="2777386696" sldId="337"/>
            <ac:spMk id="5" creationId="{536054FC-9E40-518E-CE56-ABAD2F208DEB}"/>
          </ac:spMkLst>
        </pc:spChg>
      </pc:sldChg>
      <pc:sldChg chg="modSp new del mod">
        <pc:chgData name="Simeon Wong" userId="6a6fb664-499b-4396-8c93-53d6c9eb1a86" providerId="ADAL" clId="{F805A16D-07EE-44FA-BD3B-0F032E6961BA}" dt="2024-02-03T22:03:59.959" v="1123" actId="47"/>
        <pc:sldMkLst>
          <pc:docMk/>
          <pc:sldMk cId="2158394063" sldId="338"/>
        </pc:sldMkLst>
        <pc:spChg chg="mod">
          <ac:chgData name="Simeon Wong" userId="6a6fb664-499b-4396-8c93-53d6c9eb1a86" providerId="ADAL" clId="{F805A16D-07EE-44FA-BD3B-0F032E6961BA}" dt="2024-02-03T22:03:36.838" v="1122" actId="20577"/>
          <ac:spMkLst>
            <pc:docMk/>
            <pc:sldMk cId="2158394063" sldId="338"/>
            <ac:spMk id="2" creationId="{FD181EDC-9602-172C-36B3-4E88F2B88636}"/>
          </ac:spMkLst>
        </pc:spChg>
        <pc:spChg chg="mod">
          <ac:chgData name="Simeon Wong" userId="6a6fb664-499b-4396-8c93-53d6c9eb1a86" providerId="ADAL" clId="{F805A16D-07EE-44FA-BD3B-0F032E6961BA}" dt="2024-02-03T22:03:29.560" v="1089"/>
          <ac:spMkLst>
            <pc:docMk/>
            <pc:sldMk cId="2158394063" sldId="338"/>
            <ac:spMk id="5" creationId="{262078C6-CB9D-ACA1-EEAF-023571D3F788}"/>
          </ac:spMkLst>
        </pc:spChg>
      </pc:sldChg>
      <pc:sldChg chg="new del">
        <pc:chgData name="Simeon Wong" userId="6a6fb664-499b-4396-8c93-53d6c9eb1a86" providerId="ADAL" clId="{F805A16D-07EE-44FA-BD3B-0F032E6961BA}" dt="2024-02-03T22:06:01.150" v="1483" actId="47"/>
        <pc:sldMkLst>
          <pc:docMk/>
          <pc:sldMk cId="2695921090" sldId="338"/>
        </pc:sldMkLst>
      </pc:sldChg>
      <pc:sldChg chg="modSp add mod">
        <pc:chgData name="Simeon Wong" userId="6a6fb664-499b-4396-8c93-53d6c9eb1a86" providerId="ADAL" clId="{F805A16D-07EE-44FA-BD3B-0F032E6961BA}" dt="2024-02-04T05:19:15.094" v="13297" actId="20577"/>
        <pc:sldMkLst>
          <pc:docMk/>
          <pc:sldMk cId="3747844074" sldId="338"/>
        </pc:sldMkLst>
        <pc:spChg chg="mod">
          <ac:chgData name="Simeon Wong" userId="6a6fb664-499b-4396-8c93-53d6c9eb1a86" providerId="ADAL" clId="{F805A16D-07EE-44FA-BD3B-0F032E6961BA}" dt="2024-02-04T05:19:15.094" v="13297" actId="20577"/>
          <ac:spMkLst>
            <pc:docMk/>
            <pc:sldMk cId="3747844074" sldId="338"/>
            <ac:spMk id="3" creationId="{8217327B-0265-6DAC-6111-A24CA6EC92B1}"/>
          </ac:spMkLst>
        </pc:spChg>
      </pc:sldChg>
      <pc:sldChg chg="modSp new mod">
        <pc:chgData name="Simeon Wong" userId="6a6fb664-499b-4396-8c93-53d6c9eb1a86" providerId="ADAL" clId="{F805A16D-07EE-44FA-BD3B-0F032E6961BA}" dt="2024-02-03T22:10:53.145" v="2032" actId="20577"/>
        <pc:sldMkLst>
          <pc:docMk/>
          <pc:sldMk cId="680834313" sldId="339"/>
        </pc:sldMkLst>
        <pc:spChg chg="mod">
          <ac:chgData name="Simeon Wong" userId="6a6fb664-499b-4396-8c93-53d6c9eb1a86" providerId="ADAL" clId="{F805A16D-07EE-44FA-BD3B-0F032E6961BA}" dt="2024-02-03T22:09:21.829" v="1907" actId="20577"/>
          <ac:spMkLst>
            <pc:docMk/>
            <pc:sldMk cId="680834313" sldId="339"/>
            <ac:spMk id="2" creationId="{773FF4D2-8FFE-3175-AF89-3CC4EA18A26E}"/>
          </ac:spMkLst>
        </pc:spChg>
        <pc:spChg chg="mod">
          <ac:chgData name="Simeon Wong" userId="6a6fb664-499b-4396-8c93-53d6c9eb1a86" providerId="ADAL" clId="{F805A16D-07EE-44FA-BD3B-0F032E6961BA}" dt="2024-02-03T22:10:53.145" v="2032" actId="20577"/>
          <ac:spMkLst>
            <pc:docMk/>
            <pc:sldMk cId="680834313" sldId="339"/>
            <ac:spMk id="3" creationId="{B99A96CD-43EF-B39E-F442-3FFEB0934AF9}"/>
          </ac:spMkLst>
        </pc:spChg>
        <pc:spChg chg="mod">
          <ac:chgData name="Simeon Wong" userId="6a6fb664-499b-4396-8c93-53d6c9eb1a86" providerId="ADAL" clId="{F805A16D-07EE-44FA-BD3B-0F032E6961BA}" dt="2024-02-03T22:09:26.513" v="1909" actId="20577"/>
          <ac:spMkLst>
            <pc:docMk/>
            <pc:sldMk cId="680834313" sldId="339"/>
            <ac:spMk id="5" creationId="{B9418768-B126-4D38-8270-5952C5FD0656}"/>
          </ac:spMkLst>
        </pc:spChg>
      </pc:sldChg>
      <pc:sldChg chg="modSp new mod">
        <pc:chgData name="Simeon Wong" userId="6a6fb664-499b-4396-8c93-53d6c9eb1a86" providerId="ADAL" clId="{F805A16D-07EE-44FA-BD3B-0F032E6961BA}" dt="2024-02-03T22:11:29.120" v="2048" actId="20577"/>
        <pc:sldMkLst>
          <pc:docMk/>
          <pc:sldMk cId="1957460853" sldId="340"/>
        </pc:sldMkLst>
        <pc:spChg chg="mod">
          <ac:chgData name="Simeon Wong" userId="6a6fb664-499b-4396-8c93-53d6c9eb1a86" providerId="ADAL" clId="{F805A16D-07EE-44FA-BD3B-0F032E6961BA}" dt="2024-02-03T22:11:24.952" v="2046"/>
          <ac:spMkLst>
            <pc:docMk/>
            <pc:sldMk cId="1957460853" sldId="340"/>
            <ac:spMk id="2" creationId="{2352CF0F-D868-B2D6-EBAF-9BF72AB02F80}"/>
          </ac:spMkLst>
        </pc:spChg>
        <pc:spChg chg="mod">
          <ac:chgData name="Simeon Wong" userId="6a6fb664-499b-4396-8c93-53d6c9eb1a86" providerId="ADAL" clId="{F805A16D-07EE-44FA-BD3B-0F032E6961BA}" dt="2024-02-03T22:11:17.802" v="2045" actId="5793"/>
          <ac:spMkLst>
            <pc:docMk/>
            <pc:sldMk cId="1957460853" sldId="340"/>
            <ac:spMk id="3" creationId="{6A40D71C-3A4A-554C-654F-4BA955473EDF}"/>
          </ac:spMkLst>
        </pc:spChg>
        <pc:spChg chg="mod">
          <ac:chgData name="Simeon Wong" userId="6a6fb664-499b-4396-8c93-53d6c9eb1a86" providerId="ADAL" clId="{F805A16D-07EE-44FA-BD3B-0F032E6961BA}" dt="2024-02-03T22:11:29.120" v="2048" actId="20577"/>
          <ac:spMkLst>
            <pc:docMk/>
            <pc:sldMk cId="1957460853" sldId="340"/>
            <ac:spMk id="5" creationId="{3DC53B79-E3D5-DB8F-F9A7-71A44C43C297}"/>
          </ac:spMkLst>
        </pc:spChg>
      </pc:sldChg>
      <pc:sldChg chg="modSp new mod">
        <pc:chgData name="Simeon Wong" userId="6a6fb664-499b-4396-8c93-53d6c9eb1a86" providerId="ADAL" clId="{F805A16D-07EE-44FA-BD3B-0F032E6961BA}" dt="2024-02-03T22:16:41.677" v="2386" actId="20577"/>
        <pc:sldMkLst>
          <pc:docMk/>
          <pc:sldMk cId="3787418882" sldId="341"/>
        </pc:sldMkLst>
        <pc:spChg chg="mod">
          <ac:chgData name="Simeon Wong" userId="6a6fb664-499b-4396-8c93-53d6c9eb1a86" providerId="ADAL" clId="{F805A16D-07EE-44FA-BD3B-0F032E6961BA}" dt="2024-02-03T22:15:48.943" v="2265" actId="20577"/>
          <ac:spMkLst>
            <pc:docMk/>
            <pc:sldMk cId="3787418882" sldId="341"/>
            <ac:spMk id="2" creationId="{7FA71CB6-D4E8-1987-A358-F4F61E53F0A4}"/>
          </ac:spMkLst>
        </pc:spChg>
        <pc:spChg chg="mod">
          <ac:chgData name="Simeon Wong" userId="6a6fb664-499b-4396-8c93-53d6c9eb1a86" providerId="ADAL" clId="{F805A16D-07EE-44FA-BD3B-0F032E6961BA}" dt="2024-02-03T22:16:33.400" v="2384" actId="20577"/>
          <ac:spMkLst>
            <pc:docMk/>
            <pc:sldMk cId="3787418882" sldId="341"/>
            <ac:spMk id="3" creationId="{C7D0344C-1990-D33B-E43A-05CA9C29664F}"/>
          </ac:spMkLst>
        </pc:spChg>
        <pc:spChg chg="mod">
          <ac:chgData name="Simeon Wong" userId="6a6fb664-499b-4396-8c93-53d6c9eb1a86" providerId="ADAL" clId="{F805A16D-07EE-44FA-BD3B-0F032E6961BA}" dt="2024-02-03T22:16:41.677" v="2386" actId="20577"/>
          <ac:spMkLst>
            <pc:docMk/>
            <pc:sldMk cId="3787418882" sldId="341"/>
            <ac:spMk id="5" creationId="{51E00F0A-C3C0-7032-329F-78A9BCE69C1B}"/>
          </ac:spMkLst>
        </pc:spChg>
      </pc:sldChg>
      <pc:sldChg chg="modSp new del mod">
        <pc:chgData name="Simeon Wong" userId="6a6fb664-499b-4396-8c93-53d6c9eb1a86" providerId="ADAL" clId="{F805A16D-07EE-44FA-BD3B-0F032E6961BA}" dt="2024-02-03T22:57:49.788" v="2686" actId="47"/>
        <pc:sldMkLst>
          <pc:docMk/>
          <pc:sldMk cId="54851897" sldId="342"/>
        </pc:sldMkLst>
        <pc:spChg chg="mod">
          <ac:chgData name="Simeon Wong" userId="6a6fb664-499b-4396-8c93-53d6c9eb1a86" providerId="ADAL" clId="{F805A16D-07EE-44FA-BD3B-0F032E6961BA}" dt="2024-02-03T22:50:56.030" v="2414" actId="20577"/>
          <ac:spMkLst>
            <pc:docMk/>
            <pc:sldMk cId="54851897" sldId="342"/>
            <ac:spMk id="2" creationId="{C10290F1-005E-98A5-CC7E-9EAA08FC9503}"/>
          </ac:spMkLst>
        </pc:spChg>
        <pc:spChg chg="mod">
          <ac:chgData name="Simeon Wong" userId="6a6fb664-499b-4396-8c93-53d6c9eb1a86" providerId="ADAL" clId="{F805A16D-07EE-44FA-BD3B-0F032E6961BA}" dt="2024-02-03T22:50:58.813" v="2415" actId="5793"/>
          <ac:spMkLst>
            <pc:docMk/>
            <pc:sldMk cId="54851897" sldId="342"/>
            <ac:spMk id="3" creationId="{BF7CD024-ADA1-4B2D-B14E-754077753F5C}"/>
          </ac:spMkLst>
        </pc:spChg>
        <pc:spChg chg="mod">
          <ac:chgData name="Simeon Wong" userId="6a6fb664-499b-4396-8c93-53d6c9eb1a86" providerId="ADAL" clId="{F805A16D-07EE-44FA-BD3B-0F032E6961BA}" dt="2024-02-03T22:17:06.525" v="2408" actId="20577"/>
          <ac:spMkLst>
            <pc:docMk/>
            <pc:sldMk cId="54851897" sldId="342"/>
            <ac:spMk id="5" creationId="{749F76E1-6656-E4B8-5907-F836BFC43AAF}"/>
          </ac:spMkLst>
        </pc:spChg>
      </pc:sldChg>
      <pc:sldChg chg="delSp modSp add mod">
        <pc:chgData name="Simeon Wong" userId="6a6fb664-499b-4396-8c93-53d6c9eb1a86" providerId="ADAL" clId="{F805A16D-07EE-44FA-BD3B-0F032E6961BA}" dt="2024-02-03T22:57:30.177" v="2685" actId="113"/>
        <pc:sldMkLst>
          <pc:docMk/>
          <pc:sldMk cId="2940773449" sldId="374"/>
        </pc:sldMkLst>
        <pc:spChg chg="mod">
          <ac:chgData name="Simeon Wong" userId="6a6fb664-499b-4396-8c93-53d6c9eb1a86" providerId="ADAL" clId="{F805A16D-07EE-44FA-BD3B-0F032E6961BA}" dt="2024-02-03T22:57:30.177" v="2685" actId="113"/>
          <ac:spMkLst>
            <pc:docMk/>
            <pc:sldMk cId="2940773449" sldId="374"/>
            <ac:spMk id="3" creationId="{D8156B90-C52A-40AE-5B99-7C857DD49DE6}"/>
          </ac:spMkLst>
        </pc:spChg>
        <pc:spChg chg="mod">
          <ac:chgData name="Simeon Wong" userId="6a6fb664-499b-4396-8c93-53d6c9eb1a86" providerId="ADAL" clId="{F805A16D-07EE-44FA-BD3B-0F032E6961BA}" dt="2024-02-03T22:51:26.803" v="2433" actId="20577"/>
          <ac:spMkLst>
            <pc:docMk/>
            <pc:sldMk cId="2940773449" sldId="374"/>
            <ac:spMk id="5" creationId="{7BC482A4-A039-5260-679F-7CF3C2B2B1E7}"/>
          </ac:spMkLst>
        </pc:spChg>
        <pc:spChg chg="del">
          <ac:chgData name="Simeon Wong" userId="6a6fb664-499b-4396-8c93-53d6c9eb1a86" providerId="ADAL" clId="{F805A16D-07EE-44FA-BD3B-0F032E6961BA}" dt="2024-02-03T22:51:31.246" v="2434" actId="478"/>
          <ac:spMkLst>
            <pc:docMk/>
            <pc:sldMk cId="2940773449" sldId="374"/>
            <ac:spMk id="7" creationId="{7BC974BC-3E72-AE30-7DDC-20F15A4C27D2}"/>
          </ac:spMkLst>
        </pc:spChg>
        <pc:spChg chg="del">
          <ac:chgData name="Simeon Wong" userId="6a6fb664-499b-4396-8c93-53d6c9eb1a86" providerId="ADAL" clId="{F805A16D-07EE-44FA-BD3B-0F032E6961BA}" dt="2024-02-03T22:51:32.071" v="2435" actId="478"/>
          <ac:spMkLst>
            <pc:docMk/>
            <pc:sldMk cId="2940773449" sldId="374"/>
            <ac:spMk id="8" creationId="{E8152937-92CE-2067-3D70-447DA24522C7}"/>
          </ac:spMkLst>
        </pc:spChg>
      </pc:sldChg>
      <pc:sldChg chg="addSp delSp modSp new mod">
        <pc:chgData name="Simeon Wong" userId="6a6fb664-499b-4396-8c93-53d6c9eb1a86" providerId="ADAL" clId="{F805A16D-07EE-44FA-BD3B-0F032E6961BA}" dt="2024-02-03T22:56:28.204" v="2612" actId="1076"/>
        <pc:sldMkLst>
          <pc:docMk/>
          <pc:sldMk cId="4050342690" sldId="375"/>
        </pc:sldMkLst>
        <pc:spChg chg="del">
          <ac:chgData name="Simeon Wong" userId="6a6fb664-499b-4396-8c93-53d6c9eb1a86" providerId="ADAL" clId="{F805A16D-07EE-44FA-BD3B-0F032E6961BA}" dt="2024-02-03T22:56:14.754" v="2610" actId="478"/>
          <ac:spMkLst>
            <pc:docMk/>
            <pc:sldMk cId="4050342690" sldId="375"/>
            <ac:spMk id="3" creationId="{06288576-DA34-58AF-D55E-85D8D46A4FAF}"/>
          </ac:spMkLst>
        </pc:spChg>
        <pc:picChg chg="add mod">
          <ac:chgData name="Simeon Wong" userId="6a6fb664-499b-4396-8c93-53d6c9eb1a86" providerId="ADAL" clId="{F805A16D-07EE-44FA-BD3B-0F032E6961BA}" dt="2024-02-03T22:56:28.204" v="2612" actId="1076"/>
          <ac:picMkLst>
            <pc:docMk/>
            <pc:sldMk cId="4050342690" sldId="375"/>
            <ac:picMk id="7" creationId="{33B001D9-5408-67F9-EDA4-1C80BDF806A1}"/>
          </ac:picMkLst>
        </pc:picChg>
      </pc:sldChg>
      <pc:sldChg chg="modSp new mod">
        <pc:chgData name="Simeon Wong" userId="6a6fb664-499b-4396-8c93-53d6c9eb1a86" providerId="ADAL" clId="{F805A16D-07EE-44FA-BD3B-0F032E6961BA}" dt="2024-02-03T22:58:52.735" v="2788" actId="113"/>
        <pc:sldMkLst>
          <pc:docMk/>
          <pc:sldMk cId="1486586658" sldId="376"/>
        </pc:sldMkLst>
        <pc:spChg chg="mod">
          <ac:chgData name="Simeon Wong" userId="6a6fb664-499b-4396-8c93-53d6c9eb1a86" providerId="ADAL" clId="{F805A16D-07EE-44FA-BD3B-0F032E6961BA}" dt="2024-02-03T22:58:01.651" v="2701" actId="20577"/>
          <ac:spMkLst>
            <pc:docMk/>
            <pc:sldMk cId="1486586658" sldId="376"/>
            <ac:spMk id="2" creationId="{A2042E2A-E8CC-9BC2-08AA-D4F4DCA9E0E9}"/>
          </ac:spMkLst>
        </pc:spChg>
        <pc:spChg chg="mod">
          <ac:chgData name="Simeon Wong" userId="6a6fb664-499b-4396-8c93-53d6c9eb1a86" providerId="ADAL" clId="{F805A16D-07EE-44FA-BD3B-0F032E6961BA}" dt="2024-02-03T22:58:52.735" v="2788" actId="113"/>
          <ac:spMkLst>
            <pc:docMk/>
            <pc:sldMk cId="1486586658" sldId="376"/>
            <ac:spMk id="3" creationId="{FA54B570-1AC6-0912-7019-D4CD75176F9A}"/>
          </ac:spMkLst>
        </pc:spChg>
        <pc:spChg chg="mod">
          <ac:chgData name="Simeon Wong" userId="6a6fb664-499b-4396-8c93-53d6c9eb1a86" providerId="ADAL" clId="{F805A16D-07EE-44FA-BD3B-0F032E6961BA}" dt="2024-02-03T22:58:04.530" v="2708" actId="20577"/>
          <ac:spMkLst>
            <pc:docMk/>
            <pc:sldMk cId="1486586658" sldId="376"/>
            <ac:spMk id="5" creationId="{55A70B26-61D6-DD0C-163B-0CE3F4EA5AE7}"/>
          </ac:spMkLst>
        </pc:spChg>
      </pc:sldChg>
      <pc:sldChg chg="add">
        <pc:chgData name="Simeon Wong" userId="6a6fb664-499b-4396-8c93-53d6c9eb1a86" providerId="ADAL" clId="{F805A16D-07EE-44FA-BD3B-0F032E6961BA}" dt="2024-02-03T22:59:07.588" v="2789"/>
        <pc:sldMkLst>
          <pc:docMk/>
          <pc:sldMk cId="2770725278" sldId="377"/>
        </pc:sldMkLst>
      </pc:sldChg>
      <pc:sldChg chg="modSp add mod ord">
        <pc:chgData name="Simeon Wong" userId="6a6fb664-499b-4396-8c93-53d6c9eb1a86" providerId="ADAL" clId="{F805A16D-07EE-44FA-BD3B-0F032E6961BA}" dt="2024-02-04T03:15:36.616" v="7043" actId="20577"/>
        <pc:sldMkLst>
          <pc:docMk/>
          <pc:sldMk cId="3141052521" sldId="378"/>
        </pc:sldMkLst>
        <pc:spChg chg="mod">
          <ac:chgData name="Simeon Wong" userId="6a6fb664-499b-4396-8c93-53d6c9eb1a86" providerId="ADAL" clId="{F805A16D-07EE-44FA-BD3B-0F032E6961BA}" dt="2024-02-04T03:12:49.980" v="6465" actId="20577"/>
          <ac:spMkLst>
            <pc:docMk/>
            <pc:sldMk cId="3141052521" sldId="378"/>
            <ac:spMk id="5" creationId="{F813B5B9-2F53-A2D6-4457-226EAFF452DB}"/>
          </ac:spMkLst>
        </pc:spChg>
        <pc:spChg chg="mod">
          <ac:chgData name="Simeon Wong" userId="6a6fb664-499b-4396-8c93-53d6c9eb1a86" providerId="ADAL" clId="{F805A16D-07EE-44FA-BD3B-0F032E6961BA}" dt="2024-02-04T03:15:36.616" v="7043" actId="20577"/>
          <ac:spMkLst>
            <pc:docMk/>
            <pc:sldMk cId="3141052521" sldId="378"/>
            <ac:spMk id="6" creationId="{E367D6BB-9291-21F6-4014-B5DC07461407}"/>
          </ac:spMkLst>
        </pc:spChg>
        <pc:spChg chg="mod">
          <ac:chgData name="Simeon Wong" userId="6a6fb664-499b-4396-8c93-53d6c9eb1a86" providerId="ADAL" clId="{F805A16D-07EE-44FA-BD3B-0F032E6961BA}" dt="2024-02-04T03:12:40.205" v="6424"/>
          <ac:spMkLst>
            <pc:docMk/>
            <pc:sldMk cId="3141052521" sldId="378"/>
            <ac:spMk id="7" creationId="{BBD89BF4-3CF6-F179-BB4B-107E9BF7A06D}"/>
          </ac:spMkLst>
        </pc:spChg>
      </pc:sldChg>
      <pc:sldChg chg="new del">
        <pc:chgData name="Simeon Wong" userId="6a6fb664-499b-4396-8c93-53d6c9eb1a86" providerId="ADAL" clId="{F805A16D-07EE-44FA-BD3B-0F032E6961BA}" dt="2024-02-03T22:59:36.571" v="2794" actId="47"/>
        <pc:sldMkLst>
          <pc:docMk/>
          <pc:sldMk cId="3724644375" sldId="378"/>
        </pc:sldMkLst>
      </pc:sldChg>
      <pc:sldChg chg="modSp add mod ord modAnim">
        <pc:chgData name="Simeon Wong" userId="6a6fb664-499b-4396-8c93-53d6c9eb1a86" providerId="ADAL" clId="{F805A16D-07EE-44FA-BD3B-0F032E6961BA}" dt="2024-02-04T02:52:52.314" v="5158" actId="12"/>
        <pc:sldMkLst>
          <pc:docMk/>
          <pc:sldMk cId="1578593246" sldId="379"/>
        </pc:sldMkLst>
        <pc:spChg chg="mod">
          <ac:chgData name="Simeon Wong" userId="6a6fb664-499b-4396-8c93-53d6c9eb1a86" providerId="ADAL" clId="{F805A16D-07EE-44FA-BD3B-0F032E6961BA}" dt="2024-02-04T02:52:52.314" v="5158" actId="12"/>
          <ac:spMkLst>
            <pc:docMk/>
            <pc:sldMk cId="1578593246" sldId="379"/>
            <ac:spMk id="3" creationId="{97C4996A-B831-9D07-C957-5E17A6B30855}"/>
          </ac:spMkLst>
        </pc:spChg>
        <pc:spChg chg="mod">
          <ac:chgData name="Simeon Wong" userId="6a6fb664-499b-4396-8c93-53d6c9eb1a86" providerId="ADAL" clId="{F805A16D-07EE-44FA-BD3B-0F032E6961BA}" dt="2024-02-03T23:01:26.066" v="3218"/>
          <ac:spMkLst>
            <pc:docMk/>
            <pc:sldMk cId="1578593246" sldId="379"/>
            <ac:spMk id="5" creationId="{FD73E2E5-0D27-188C-8CA3-F6EE24DD80E2}"/>
          </ac:spMkLst>
        </pc:spChg>
      </pc:sldChg>
      <pc:sldChg chg="modSp new del mod">
        <pc:chgData name="Simeon Wong" userId="6a6fb664-499b-4396-8c93-53d6c9eb1a86" providerId="ADAL" clId="{F805A16D-07EE-44FA-BD3B-0F032E6961BA}" dt="2024-02-03T23:01:33.215" v="3219" actId="47"/>
        <pc:sldMkLst>
          <pc:docMk/>
          <pc:sldMk cId="2862394678" sldId="380"/>
        </pc:sldMkLst>
        <pc:spChg chg="mod">
          <ac:chgData name="Simeon Wong" userId="6a6fb664-499b-4396-8c93-53d6c9eb1a86" providerId="ADAL" clId="{F805A16D-07EE-44FA-BD3B-0F032E6961BA}" dt="2024-02-03T22:59:52.942" v="2859" actId="20577"/>
          <ac:spMkLst>
            <pc:docMk/>
            <pc:sldMk cId="2862394678" sldId="380"/>
            <ac:spMk id="2" creationId="{22D98320-6048-898C-D7BF-B1ABC5108377}"/>
          </ac:spMkLst>
        </pc:spChg>
        <pc:spChg chg="mod">
          <ac:chgData name="Simeon Wong" userId="6a6fb664-499b-4396-8c93-53d6c9eb1a86" providerId="ADAL" clId="{F805A16D-07EE-44FA-BD3B-0F032E6961BA}" dt="2024-02-03T23:01:07.396" v="3217" actId="20577"/>
          <ac:spMkLst>
            <pc:docMk/>
            <pc:sldMk cId="2862394678" sldId="380"/>
            <ac:spMk id="3" creationId="{FBD484A7-9650-E80F-1063-BC4606D640E7}"/>
          </ac:spMkLst>
        </pc:spChg>
        <pc:spChg chg="mod">
          <ac:chgData name="Simeon Wong" userId="6a6fb664-499b-4396-8c93-53d6c9eb1a86" providerId="ADAL" clId="{F805A16D-07EE-44FA-BD3B-0F032E6961BA}" dt="2024-02-03T22:59:47.784" v="2832" actId="113"/>
          <ac:spMkLst>
            <pc:docMk/>
            <pc:sldMk cId="2862394678" sldId="380"/>
            <ac:spMk id="5" creationId="{1B7C1A0E-824F-7CF4-A193-E6A6DCD36CB8}"/>
          </ac:spMkLst>
        </pc:spChg>
      </pc:sldChg>
      <pc:sldChg chg="addSp delSp modSp new mod setFolMasterAnim modAnim chgLayout">
        <pc:chgData name="Simeon Wong" userId="6a6fb664-499b-4396-8c93-53d6c9eb1a86" providerId="ADAL" clId="{F805A16D-07EE-44FA-BD3B-0F032E6961BA}" dt="2024-02-03T23:22:10.639" v="4210" actId="113"/>
        <pc:sldMkLst>
          <pc:docMk/>
          <pc:sldMk cId="3696533071" sldId="380"/>
        </pc:sldMkLst>
        <pc:spChg chg="mod or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2" creationId="{383D832B-28F9-2714-3CA6-84DE223F5982}"/>
          </ac:spMkLst>
        </pc:spChg>
        <pc:spChg chg="del">
          <ac:chgData name="Simeon Wong" userId="6a6fb664-499b-4396-8c93-53d6c9eb1a86" providerId="ADAL" clId="{F805A16D-07EE-44FA-BD3B-0F032E6961BA}" dt="2024-02-03T23:09:24.770" v="3542" actId="478"/>
          <ac:spMkLst>
            <pc:docMk/>
            <pc:sldMk cId="3696533071" sldId="380"/>
            <ac:spMk id="3" creationId="{587E40FD-62A7-C28A-5C44-B52E391B5BF1}"/>
          </ac:spMkLst>
        </pc:spChg>
        <pc:spChg chg="mod or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4" creationId="{435C7E8B-2D9B-8F7B-1705-20A505381B99}"/>
          </ac:spMkLst>
        </pc:spChg>
        <pc:spChg chg="mod ord">
          <ac:chgData name="Simeon Wong" userId="6a6fb664-499b-4396-8c93-53d6c9eb1a86" providerId="ADAL" clId="{F805A16D-07EE-44FA-BD3B-0F032E6961BA}" dt="2024-02-03T23:22:10.639" v="4210" actId="113"/>
          <ac:spMkLst>
            <pc:docMk/>
            <pc:sldMk cId="3696533071" sldId="380"/>
            <ac:spMk id="5" creationId="{76311458-89BE-1336-6316-C57DD68FB9EF}"/>
          </ac:spMkLst>
        </pc:spChg>
        <pc:spChg chg="add del">
          <ac:chgData name="Simeon Wong" userId="6a6fb664-499b-4396-8c93-53d6c9eb1a86" providerId="ADAL" clId="{F805A16D-07EE-44FA-BD3B-0F032E6961BA}" dt="2024-02-03T23:13:12.807" v="3544" actId="478"/>
          <ac:spMkLst>
            <pc:docMk/>
            <pc:sldMk cId="3696533071" sldId="380"/>
            <ac:spMk id="6" creationId="{8D562C0C-7ED3-8915-8E1E-7A2D2AA51B95}"/>
          </ac:spMkLst>
        </pc:spChg>
        <pc:spChg chg="add mod">
          <ac:chgData name="Simeon Wong" userId="6a6fb664-499b-4396-8c93-53d6c9eb1a86" providerId="ADAL" clId="{F805A16D-07EE-44FA-BD3B-0F032E6961BA}" dt="2024-02-03T23:18:03.960" v="4036" actId="1076"/>
          <ac:spMkLst>
            <pc:docMk/>
            <pc:sldMk cId="3696533071" sldId="380"/>
            <ac:spMk id="12" creationId="{5C50B35A-5185-CAF3-5C23-9F8D636B32F7}"/>
          </ac:spMkLst>
        </pc:spChg>
        <pc:spChg chg="add mod">
          <ac:chgData name="Simeon Wong" userId="6a6fb664-499b-4396-8c93-53d6c9eb1a86" providerId="ADAL" clId="{F805A16D-07EE-44FA-BD3B-0F032E6961BA}" dt="2024-02-03T23:18:03.960" v="4036" actId="1076"/>
          <ac:spMkLst>
            <pc:docMk/>
            <pc:sldMk cId="3696533071" sldId="380"/>
            <ac:spMk id="13" creationId="{32D5CEEF-FBDB-1578-1594-4BA72E344661}"/>
          </ac:spMkLst>
        </pc:spChg>
        <pc:spChg chg="add mod">
          <ac:chgData name="Simeon Wong" userId="6a6fb664-499b-4396-8c93-53d6c9eb1a86" providerId="ADAL" clId="{F805A16D-07EE-44FA-BD3B-0F032E6961BA}" dt="2024-02-03T23:18:03.960" v="4036" actId="1076"/>
          <ac:spMkLst>
            <pc:docMk/>
            <pc:sldMk cId="3696533071" sldId="380"/>
            <ac:spMk id="14" creationId="{214E394E-C97F-3C04-1F42-06CFB1DDCE0B}"/>
          </ac:spMkLst>
        </pc:spChg>
        <pc:spChg chg="add mod">
          <ac:chgData name="Simeon Wong" userId="6a6fb664-499b-4396-8c93-53d6c9eb1a86" providerId="ADAL" clId="{F805A16D-07EE-44FA-BD3B-0F032E6961BA}" dt="2024-02-03T23:18:03.960" v="4036" actId="1076"/>
          <ac:spMkLst>
            <pc:docMk/>
            <pc:sldMk cId="3696533071" sldId="380"/>
            <ac:spMk id="15" creationId="{463DB275-C981-2F2C-342B-1FF776F78ACF}"/>
          </ac:spMkLst>
        </pc:spChg>
        <pc:spChg chg="add del mo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16" creationId="{31FD525D-9BB7-40C5-78AF-2B67B579BB97}"/>
          </ac:spMkLst>
        </pc:spChg>
        <pc:spChg chg="add del mo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17" creationId="{0F1A5EEF-C7F8-0856-3BA6-27EE5A37A2F6}"/>
          </ac:spMkLst>
        </pc:spChg>
        <pc:spChg chg="add del mod">
          <ac:chgData name="Simeon Wong" userId="6a6fb664-499b-4396-8c93-53d6c9eb1a86" providerId="ADAL" clId="{F805A16D-07EE-44FA-BD3B-0F032E6961BA}" dt="2024-02-03T23:15:13.310" v="3631" actId="6264"/>
          <ac:spMkLst>
            <pc:docMk/>
            <pc:sldMk cId="3696533071" sldId="380"/>
            <ac:spMk id="18" creationId="{DF4F68B8-2581-E839-56DC-0690052CBC4C}"/>
          </ac:spMkLst>
        </pc:spChg>
        <pc:spChg chg="add mod ord">
          <ac:chgData name="Simeon Wong" userId="6a6fb664-499b-4396-8c93-53d6c9eb1a86" providerId="ADAL" clId="{F805A16D-07EE-44FA-BD3B-0F032E6961BA}" dt="2024-02-03T23:20:26.170" v="4201" actId="122"/>
          <ac:spMkLst>
            <pc:docMk/>
            <pc:sldMk cId="3696533071" sldId="380"/>
            <ac:spMk id="19" creationId="{E34ABE1C-601E-732C-7697-E7F0DDE38C4E}"/>
          </ac:spMkLst>
        </pc:spChg>
        <pc:spChg chg="add mod">
          <ac:chgData name="Simeon Wong" userId="6a6fb664-499b-4396-8c93-53d6c9eb1a86" providerId="ADAL" clId="{F805A16D-07EE-44FA-BD3B-0F032E6961BA}" dt="2024-02-03T23:18:13.739" v="4038" actId="17032"/>
          <ac:spMkLst>
            <pc:docMk/>
            <pc:sldMk cId="3696533071" sldId="380"/>
            <ac:spMk id="20" creationId="{1F389418-EAAD-6EB0-38AB-E72225E59CD9}"/>
          </ac:spMkLst>
        </pc:spChg>
        <pc:spChg chg="add mod">
          <ac:chgData name="Simeon Wong" userId="6a6fb664-499b-4396-8c93-53d6c9eb1a86" providerId="ADAL" clId="{F805A16D-07EE-44FA-BD3B-0F032E6961BA}" dt="2024-02-03T23:18:28.246" v="4049" actId="1076"/>
          <ac:spMkLst>
            <pc:docMk/>
            <pc:sldMk cId="3696533071" sldId="380"/>
            <ac:spMk id="21" creationId="{4EB5E8D9-9BD6-A7EE-4E43-5019110E98DD}"/>
          </ac:spMkLst>
        </pc:spChg>
        <pc:spChg chg="add mod">
          <ac:chgData name="Simeon Wong" userId="6a6fb664-499b-4396-8c93-53d6c9eb1a86" providerId="ADAL" clId="{F805A16D-07EE-44FA-BD3B-0F032E6961BA}" dt="2024-02-03T23:18:43.073" v="4054" actId="1076"/>
          <ac:spMkLst>
            <pc:docMk/>
            <pc:sldMk cId="3696533071" sldId="380"/>
            <ac:spMk id="23" creationId="{A0576F9D-A5D8-C4E0-A08A-98B3A5C88F5F}"/>
          </ac:spMkLst>
        </pc:spChg>
        <pc:spChg chg="add mod">
          <ac:chgData name="Simeon Wong" userId="6a6fb664-499b-4396-8c93-53d6c9eb1a86" providerId="ADAL" clId="{F805A16D-07EE-44FA-BD3B-0F032E6961BA}" dt="2024-02-03T23:18:39.407" v="4053" actId="1076"/>
          <ac:spMkLst>
            <pc:docMk/>
            <pc:sldMk cId="3696533071" sldId="380"/>
            <ac:spMk id="25" creationId="{794F63FC-6AF1-B07E-DD8F-A7D5B1658E1C}"/>
          </ac:spMkLst>
        </pc:spChg>
        <pc:spChg chg="add mod">
          <ac:chgData name="Simeon Wong" userId="6a6fb664-499b-4396-8c93-53d6c9eb1a86" providerId="ADAL" clId="{F805A16D-07EE-44FA-BD3B-0F032E6961BA}" dt="2024-02-03T23:19:11.992" v="4059" actId="13822"/>
          <ac:spMkLst>
            <pc:docMk/>
            <pc:sldMk cId="3696533071" sldId="380"/>
            <ac:spMk id="26" creationId="{2285D23E-BF97-AC86-F06F-DA13620B9238}"/>
          </ac:spMkLst>
        </pc:spChg>
        <pc:spChg chg="add mod">
          <ac:chgData name="Simeon Wong" userId="6a6fb664-499b-4396-8c93-53d6c9eb1a86" providerId="ADAL" clId="{F805A16D-07EE-44FA-BD3B-0F032E6961BA}" dt="2024-02-03T23:19:22.800" v="4061" actId="1076"/>
          <ac:spMkLst>
            <pc:docMk/>
            <pc:sldMk cId="3696533071" sldId="380"/>
            <ac:spMk id="27" creationId="{E0A27C88-F7C9-B2BD-0651-A63BDCE08F20}"/>
          </ac:spMkLst>
        </pc:spChg>
        <pc:spChg chg="add del mod">
          <ac:chgData name="Simeon Wong" userId="6a6fb664-499b-4396-8c93-53d6c9eb1a86" providerId="ADAL" clId="{F805A16D-07EE-44FA-BD3B-0F032E6961BA}" dt="2024-02-03T23:20:54.612" v="4204" actId="478"/>
          <ac:spMkLst>
            <pc:docMk/>
            <pc:sldMk cId="3696533071" sldId="380"/>
            <ac:spMk id="28" creationId="{F9514FBE-06BF-5AAB-C09E-E6B36EC678AC}"/>
          </ac:spMkLst>
        </pc:spChg>
        <pc:picChg chg="add mod">
          <ac:chgData name="Simeon Wong" userId="6a6fb664-499b-4396-8c93-53d6c9eb1a86" providerId="ADAL" clId="{F805A16D-07EE-44FA-BD3B-0F032E6961BA}" dt="2024-02-03T23:18:03.960" v="4036" actId="1076"/>
          <ac:picMkLst>
            <pc:docMk/>
            <pc:sldMk cId="3696533071" sldId="380"/>
            <ac:picMk id="8" creationId="{4D09DA54-D1CD-EF58-9E3E-4E5829D198B8}"/>
          </ac:picMkLst>
        </pc:picChg>
        <pc:picChg chg="add mod">
          <ac:chgData name="Simeon Wong" userId="6a6fb664-499b-4396-8c93-53d6c9eb1a86" providerId="ADAL" clId="{F805A16D-07EE-44FA-BD3B-0F032E6961BA}" dt="2024-02-03T23:18:03.960" v="4036" actId="1076"/>
          <ac:picMkLst>
            <pc:docMk/>
            <pc:sldMk cId="3696533071" sldId="380"/>
            <ac:picMk id="9" creationId="{9E5AD411-1564-415D-ABFF-D419A2A70194}"/>
          </ac:picMkLst>
        </pc:picChg>
        <pc:picChg chg="add mod">
          <ac:chgData name="Simeon Wong" userId="6a6fb664-499b-4396-8c93-53d6c9eb1a86" providerId="ADAL" clId="{F805A16D-07EE-44FA-BD3B-0F032E6961BA}" dt="2024-02-03T23:18:03.960" v="4036" actId="1076"/>
          <ac:picMkLst>
            <pc:docMk/>
            <pc:sldMk cId="3696533071" sldId="380"/>
            <ac:picMk id="10" creationId="{FADE5EAD-61D9-4204-0226-E55240844636}"/>
          </ac:picMkLst>
        </pc:picChg>
        <pc:picChg chg="add mod">
          <ac:chgData name="Simeon Wong" userId="6a6fb664-499b-4396-8c93-53d6c9eb1a86" providerId="ADAL" clId="{F805A16D-07EE-44FA-BD3B-0F032E6961BA}" dt="2024-02-03T23:18:03.960" v="4036" actId="1076"/>
          <ac:picMkLst>
            <pc:docMk/>
            <pc:sldMk cId="3696533071" sldId="380"/>
            <ac:picMk id="11" creationId="{B42DF0DD-C636-EC2E-B452-912A2E71D300}"/>
          </ac:picMkLst>
        </pc:picChg>
        <pc:picChg chg="add mod">
          <ac:chgData name="Simeon Wong" userId="6a6fb664-499b-4396-8c93-53d6c9eb1a86" providerId="ADAL" clId="{F805A16D-07EE-44FA-BD3B-0F032E6961BA}" dt="2024-02-03T23:18:43.073" v="4054" actId="1076"/>
          <ac:picMkLst>
            <pc:docMk/>
            <pc:sldMk cId="3696533071" sldId="380"/>
            <ac:picMk id="22" creationId="{98F2F9E2-67EE-6917-9969-27ABBB396AAC}"/>
          </ac:picMkLst>
        </pc:picChg>
        <pc:picChg chg="add mod">
          <ac:chgData name="Simeon Wong" userId="6a6fb664-499b-4396-8c93-53d6c9eb1a86" providerId="ADAL" clId="{F805A16D-07EE-44FA-BD3B-0F032E6961BA}" dt="2024-02-03T23:18:39.407" v="4053" actId="1076"/>
          <ac:picMkLst>
            <pc:docMk/>
            <pc:sldMk cId="3696533071" sldId="380"/>
            <ac:picMk id="24" creationId="{BF7A5562-95D8-7B52-ACBE-E576458263D3}"/>
          </ac:picMkLst>
        </pc:picChg>
      </pc:sldChg>
      <pc:sldChg chg="addSp modSp new mod">
        <pc:chgData name="Simeon Wong" userId="6a6fb664-499b-4396-8c93-53d6c9eb1a86" providerId="ADAL" clId="{F805A16D-07EE-44FA-BD3B-0F032E6961BA}" dt="2024-02-04T02:49:25.839" v="4940"/>
        <pc:sldMkLst>
          <pc:docMk/>
          <pc:sldMk cId="1166192856" sldId="381"/>
        </pc:sldMkLst>
        <pc:spChg chg="mod">
          <ac:chgData name="Simeon Wong" userId="6a6fb664-499b-4396-8c93-53d6c9eb1a86" providerId="ADAL" clId="{F805A16D-07EE-44FA-BD3B-0F032E6961BA}" dt="2024-02-03T23:22:20.890" v="4224" actId="20577"/>
          <ac:spMkLst>
            <pc:docMk/>
            <pc:sldMk cId="1166192856" sldId="381"/>
            <ac:spMk id="2" creationId="{658FDC63-1F92-F2B7-240C-F79525868A1A}"/>
          </ac:spMkLst>
        </pc:spChg>
        <pc:spChg chg="mod">
          <ac:chgData name="Simeon Wong" userId="6a6fb664-499b-4396-8c93-53d6c9eb1a86" providerId="ADAL" clId="{F805A16D-07EE-44FA-BD3B-0F032E6961BA}" dt="2024-02-03T23:23:35.216" v="4456" actId="20577"/>
          <ac:spMkLst>
            <pc:docMk/>
            <pc:sldMk cId="1166192856" sldId="381"/>
            <ac:spMk id="3" creationId="{484E3437-A2CC-5E86-7A8D-A951C1E43601}"/>
          </ac:spMkLst>
        </pc:spChg>
        <pc:spChg chg="mod">
          <ac:chgData name="Simeon Wong" userId="6a6fb664-499b-4396-8c93-53d6c9eb1a86" providerId="ADAL" clId="{F805A16D-07EE-44FA-BD3B-0F032E6961BA}" dt="2024-02-03T23:22:16.360" v="4211"/>
          <ac:spMkLst>
            <pc:docMk/>
            <pc:sldMk cId="1166192856" sldId="381"/>
            <ac:spMk id="5" creationId="{A8F2F4E4-BFBF-1218-82CF-814B0917AE4C}"/>
          </ac:spMkLst>
        </pc:spChg>
        <pc:spChg chg="add mod">
          <ac:chgData name="Simeon Wong" userId="6a6fb664-499b-4396-8c93-53d6c9eb1a86" providerId="ADAL" clId="{F805A16D-07EE-44FA-BD3B-0F032E6961BA}" dt="2024-02-04T02:49:25.839" v="4940"/>
          <ac:spMkLst>
            <pc:docMk/>
            <pc:sldMk cId="1166192856" sldId="381"/>
            <ac:spMk id="6" creationId="{FD84E34D-EF06-A9C8-A160-B417D13240FF}"/>
          </ac:spMkLst>
        </pc:spChg>
      </pc:sldChg>
      <pc:sldChg chg="addSp delSp modSp new mod setFolMasterAnim modAnim">
        <pc:chgData name="Simeon Wong" userId="6a6fb664-499b-4396-8c93-53d6c9eb1a86" providerId="ADAL" clId="{F805A16D-07EE-44FA-BD3B-0F032E6961BA}" dt="2024-02-06T04:20:26.501" v="14392"/>
        <pc:sldMkLst>
          <pc:docMk/>
          <pc:sldMk cId="1564028714" sldId="382"/>
        </pc:sldMkLst>
        <pc:spChg chg="mod">
          <ac:chgData name="Simeon Wong" userId="6a6fb664-499b-4396-8c93-53d6c9eb1a86" providerId="ADAL" clId="{F805A16D-07EE-44FA-BD3B-0F032E6961BA}" dt="2024-02-03T23:25:41.194" v="4500" actId="20577"/>
          <ac:spMkLst>
            <pc:docMk/>
            <pc:sldMk cId="1564028714" sldId="382"/>
            <ac:spMk id="2" creationId="{24503641-E2F4-E76A-641E-FBA33AF122C5}"/>
          </ac:spMkLst>
        </pc:spChg>
        <pc:spChg chg="mod">
          <ac:chgData name="Simeon Wong" userId="6a6fb664-499b-4396-8c93-53d6c9eb1a86" providerId="ADAL" clId="{F805A16D-07EE-44FA-BD3B-0F032E6961BA}" dt="2024-02-05T04:22:50.413" v="14266" actId="115"/>
          <ac:spMkLst>
            <pc:docMk/>
            <pc:sldMk cId="1564028714" sldId="382"/>
            <ac:spMk id="3" creationId="{BFA29D08-686A-A5B5-F94F-BBAA6FD297BF}"/>
          </ac:spMkLst>
        </pc:spChg>
        <pc:spChg chg="mod">
          <ac:chgData name="Simeon Wong" userId="6a6fb664-499b-4396-8c93-53d6c9eb1a86" providerId="ADAL" clId="{F805A16D-07EE-44FA-BD3B-0F032E6961BA}" dt="2024-02-03T23:25:34.871" v="4493" actId="20577"/>
          <ac:spMkLst>
            <pc:docMk/>
            <pc:sldMk cId="1564028714" sldId="382"/>
            <ac:spMk id="5" creationId="{3F19396E-A164-2E21-B62F-8FE787794EAC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6" creationId="{031C80ED-F8A3-B84F-DD03-BDAA0AD95044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7" creationId="{FE7FAD06-7BF5-BF5F-2FB4-CB42A47B8271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9" creationId="{6636AE1B-B182-B52F-05C6-EBD2E9B475CE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1" creationId="{A59B8558-42BB-E5D7-17DC-136F62A995BD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2" creationId="{FAF88EC8-580F-52A9-8907-36D5F97CCF9E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3" creationId="{87B5926D-E11B-D5A4-3B8C-FA7B24252CE7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4" creationId="{6388F3B4-2ADD-C64C-6F90-68E58A8BDFBE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5" creationId="{E879F078-9A1E-900F-653A-C2D19CE9A9CA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16" creationId="{540A3E5F-461C-9261-A0F6-4A122E27779F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22" creationId="{8A0DCEA1-6631-20D2-12B8-30A4465AA3D9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23" creationId="{76049EA7-8647-4D94-CBC8-DE459F6D1F90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24" creationId="{5F4AECCB-1D4A-57D5-BAF5-97000C61B4A5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25" creationId="{B6EC4C8F-4504-0C90-2FA8-FDF8DC5606AB}"/>
          </ac:spMkLst>
        </pc:spChg>
        <pc:spChg chg="add del">
          <ac:chgData name="Simeon Wong" userId="6a6fb664-499b-4396-8c93-53d6c9eb1a86" providerId="ADAL" clId="{F805A16D-07EE-44FA-BD3B-0F032E6961BA}" dt="2024-02-03T23:41:28.174" v="4931" actId="11529"/>
          <ac:spMkLst>
            <pc:docMk/>
            <pc:sldMk cId="1564028714" sldId="382"/>
            <ac:spMk id="30" creationId="{18B6E2E4-BE81-3544-30CA-96A0FC121A4F}"/>
          </ac:spMkLst>
        </pc:spChg>
        <pc:spChg chg="add del mod">
          <ac:chgData name="Simeon Wong" userId="6a6fb664-499b-4396-8c93-53d6c9eb1a86" providerId="ADAL" clId="{F805A16D-07EE-44FA-BD3B-0F032E6961BA}" dt="2024-02-03T23:41:35.902" v="4935" actId="478"/>
          <ac:spMkLst>
            <pc:docMk/>
            <pc:sldMk cId="1564028714" sldId="382"/>
            <ac:spMk id="31" creationId="{3C7AB249-F8C7-6824-5FBE-E10ABB5C4741}"/>
          </ac:spMkLst>
        </pc:spChg>
        <pc:spChg chg="add mod">
          <ac:chgData name="Simeon Wong" userId="6a6fb664-499b-4396-8c93-53d6c9eb1a86" providerId="ADAL" clId="{F805A16D-07EE-44FA-BD3B-0F032E6961BA}" dt="2024-02-05T04:21:31.324" v="14165" actId="1076"/>
          <ac:spMkLst>
            <pc:docMk/>
            <pc:sldMk cId="1564028714" sldId="382"/>
            <ac:spMk id="32" creationId="{E5B17DF4-E9A2-E821-6A68-9E52061B1A35}"/>
          </ac:spMkLst>
        </pc:spChg>
        <pc:picChg chg="add mod">
          <ac:chgData name="Simeon Wong" userId="6a6fb664-499b-4396-8c93-53d6c9eb1a86" providerId="ADAL" clId="{F805A16D-07EE-44FA-BD3B-0F032E6961BA}" dt="2024-02-05T04:21:31.324" v="14165" actId="1076"/>
          <ac:picMkLst>
            <pc:docMk/>
            <pc:sldMk cId="1564028714" sldId="382"/>
            <ac:picMk id="8" creationId="{C5F86685-5954-525B-1C8A-2C5D2B7B1267}"/>
          </ac:picMkLst>
        </pc:picChg>
        <pc:picChg chg="add mod">
          <ac:chgData name="Simeon Wong" userId="6a6fb664-499b-4396-8c93-53d6c9eb1a86" providerId="ADAL" clId="{F805A16D-07EE-44FA-BD3B-0F032E6961BA}" dt="2024-02-05T04:21:31.324" v="14165" actId="1076"/>
          <ac:picMkLst>
            <pc:docMk/>
            <pc:sldMk cId="1564028714" sldId="382"/>
            <ac:picMk id="10" creationId="{0448E46F-9D86-F458-AC28-64938ACD43E5}"/>
          </ac:picMkLst>
        </pc:picChg>
        <pc:cxnChg chg="add mod">
          <ac:chgData name="Simeon Wong" userId="6a6fb664-499b-4396-8c93-53d6c9eb1a86" providerId="ADAL" clId="{F805A16D-07EE-44FA-BD3B-0F032E6961BA}" dt="2024-02-05T04:21:31.324" v="14165" actId="1076"/>
          <ac:cxnSpMkLst>
            <pc:docMk/>
            <pc:sldMk cId="1564028714" sldId="382"/>
            <ac:cxnSpMk id="17" creationId="{9BA005F6-5ACA-53E1-DA92-1495AA41D24B}"/>
          </ac:cxnSpMkLst>
        </pc:cxnChg>
        <pc:cxnChg chg="add mod">
          <ac:chgData name="Simeon Wong" userId="6a6fb664-499b-4396-8c93-53d6c9eb1a86" providerId="ADAL" clId="{F805A16D-07EE-44FA-BD3B-0F032E6961BA}" dt="2024-02-05T04:21:31.324" v="14165" actId="1076"/>
          <ac:cxnSpMkLst>
            <pc:docMk/>
            <pc:sldMk cId="1564028714" sldId="382"/>
            <ac:cxnSpMk id="19" creationId="{38D0E01D-2F8A-4E48-3AC1-14701D8738AD}"/>
          </ac:cxnSpMkLst>
        </pc:cxnChg>
        <pc:cxnChg chg="add mod">
          <ac:chgData name="Simeon Wong" userId="6a6fb664-499b-4396-8c93-53d6c9eb1a86" providerId="ADAL" clId="{F805A16D-07EE-44FA-BD3B-0F032E6961BA}" dt="2024-02-05T04:21:31.324" v="14165" actId="1076"/>
          <ac:cxnSpMkLst>
            <pc:docMk/>
            <pc:sldMk cId="1564028714" sldId="382"/>
            <ac:cxnSpMk id="21" creationId="{A11FF79F-C2C5-86B1-9221-EA85B1D382D2}"/>
          </ac:cxnSpMkLst>
        </pc:cxnChg>
        <pc:cxnChg chg="add del mod">
          <ac:chgData name="Simeon Wong" userId="6a6fb664-499b-4396-8c93-53d6c9eb1a86" providerId="ADAL" clId="{F805A16D-07EE-44FA-BD3B-0F032E6961BA}" dt="2024-02-03T23:41:33.652" v="4934" actId="478"/>
          <ac:cxnSpMkLst>
            <pc:docMk/>
            <pc:sldMk cId="1564028714" sldId="382"/>
            <ac:cxnSpMk id="27" creationId="{49D86586-8AD2-0545-4381-D3E165B1D8BE}"/>
          </ac:cxnSpMkLst>
        </pc:cxnChg>
      </pc:sldChg>
      <pc:sldChg chg="modSp add mod">
        <pc:chgData name="Simeon Wong" userId="6a6fb664-499b-4396-8c93-53d6c9eb1a86" providerId="ADAL" clId="{F805A16D-07EE-44FA-BD3B-0F032E6961BA}" dt="2024-02-04T03:08:27.524" v="6278"/>
        <pc:sldMkLst>
          <pc:docMk/>
          <pc:sldMk cId="1608009267" sldId="383"/>
        </pc:sldMkLst>
        <pc:spChg chg="mod">
          <ac:chgData name="Simeon Wong" userId="6a6fb664-499b-4396-8c93-53d6c9eb1a86" providerId="ADAL" clId="{F805A16D-07EE-44FA-BD3B-0F032E6961BA}" dt="2024-02-04T02:53:49.204" v="5198"/>
          <ac:spMkLst>
            <pc:docMk/>
            <pc:sldMk cId="1608009267" sldId="383"/>
            <ac:spMk id="3" creationId="{E2CE9BB9-8405-4FDE-6DB3-59F22170A5FD}"/>
          </ac:spMkLst>
        </pc:spChg>
        <pc:spChg chg="mod">
          <ac:chgData name="Simeon Wong" userId="6a6fb664-499b-4396-8c93-53d6c9eb1a86" providerId="ADAL" clId="{F805A16D-07EE-44FA-BD3B-0F032E6961BA}" dt="2024-02-04T03:08:27.524" v="6278"/>
          <ac:spMkLst>
            <pc:docMk/>
            <pc:sldMk cId="1608009267" sldId="383"/>
            <ac:spMk id="5" creationId="{6E41EC73-D6D1-409C-A1AE-3E3D3F0475D4}"/>
          </ac:spMkLst>
        </pc:spChg>
      </pc:sldChg>
      <pc:sldChg chg="modSp add mod ord">
        <pc:chgData name="Simeon Wong" userId="6a6fb664-499b-4396-8c93-53d6c9eb1a86" providerId="ADAL" clId="{F805A16D-07EE-44FA-BD3B-0F032E6961BA}" dt="2024-02-04T03:08:24.644" v="6277"/>
        <pc:sldMkLst>
          <pc:docMk/>
          <pc:sldMk cId="3570547676" sldId="384"/>
        </pc:sldMkLst>
        <pc:spChg chg="mod">
          <ac:chgData name="Simeon Wong" userId="6a6fb664-499b-4396-8c93-53d6c9eb1a86" providerId="ADAL" clId="{F805A16D-07EE-44FA-BD3B-0F032E6961BA}" dt="2024-02-04T03:04:46.158" v="5983" actId="15"/>
          <ac:spMkLst>
            <pc:docMk/>
            <pc:sldMk cId="3570547676" sldId="384"/>
            <ac:spMk id="3" creationId="{F637FB0E-8929-8016-F579-8E360AC01426}"/>
          </ac:spMkLst>
        </pc:spChg>
        <pc:spChg chg="mod">
          <ac:chgData name="Simeon Wong" userId="6a6fb664-499b-4396-8c93-53d6c9eb1a86" providerId="ADAL" clId="{F805A16D-07EE-44FA-BD3B-0F032E6961BA}" dt="2024-02-04T03:08:24.644" v="6277"/>
          <ac:spMkLst>
            <pc:docMk/>
            <pc:sldMk cId="3570547676" sldId="384"/>
            <ac:spMk id="5" creationId="{629D6F8D-F736-E32F-CAAC-14A65D235F3B}"/>
          </ac:spMkLst>
        </pc:spChg>
      </pc:sldChg>
      <pc:sldChg chg="modSp new mod">
        <pc:chgData name="Simeon Wong" userId="6a6fb664-499b-4396-8c93-53d6c9eb1a86" providerId="ADAL" clId="{F805A16D-07EE-44FA-BD3B-0F032E6961BA}" dt="2024-02-05T04:22:38.130" v="14263" actId="115"/>
        <pc:sldMkLst>
          <pc:docMk/>
          <pc:sldMk cId="1659870266" sldId="385"/>
        </pc:sldMkLst>
        <pc:spChg chg="mod">
          <ac:chgData name="Simeon Wong" userId="6a6fb664-499b-4396-8c93-53d6c9eb1a86" providerId="ADAL" clId="{F805A16D-07EE-44FA-BD3B-0F032E6961BA}" dt="2024-02-04T03:03:39.422" v="5930" actId="20577"/>
          <ac:spMkLst>
            <pc:docMk/>
            <pc:sldMk cId="1659870266" sldId="385"/>
            <ac:spMk id="2" creationId="{DCCBD030-1CF4-C246-4C0D-B129FC9B8DD3}"/>
          </ac:spMkLst>
        </pc:spChg>
        <pc:spChg chg="mod">
          <ac:chgData name="Simeon Wong" userId="6a6fb664-499b-4396-8c93-53d6c9eb1a86" providerId="ADAL" clId="{F805A16D-07EE-44FA-BD3B-0F032E6961BA}" dt="2024-02-05T04:22:38.130" v="14263" actId="115"/>
          <ac:spMkLst>
            <pc:docMk/>
            <pc:sldMk cId="1659870266" sldId="385"/>
            <ac:spMk id="3" creationId="{58CA1B18-5F5F-ABFA-34D5-9DE377DCE0C7}"/>
          </ac:spMkLst>
        </pc:spChg>
        <pc:spChg chg="mod">
          <ac:chgData name="Simeon Wong" userId="6a6fb664-499b-4396-8c93-53d6c9eb1a86" providerId="ADAL" clId="{F805A16D-07EE-44FA-BD3B-0F032E6961BA}" dt="2024-02-04T03:00:55.875" v="5473" actId="20577"/>
          <ac:spMkLst>
            <pc:docMk/>
            <pc:sldMk cId="1659870266" sldId="385"/>
            <ac:spMk id="5" creationId="{CCB897DD-1C68-29EE-18DB-05BE6A0CD9E5}"/>
          </ac:spMkLst>
        </pc:spChg>
      </pc:sldChg>
      <pc:sldChg chg="modSp new mod">
        <pc:chgData name="Simeon Wong" userId="6a6fb664-499b-4396-8c93-53d6c9eb1a86" providerId="ADAL" clId="{F805A16D-07EE-44FA-BD3B-0F032E6961BA}" dt="2024-02-04T03:22:59.088" v="7772" actId="368"/>
        <pc:sldMkLst>
          <pc:docMk/>
          <pc:sldMk cId="2663414462" sldId="386"/>
        </pc:sldMkLst>
        <pc:spChg chg="mod">
          <ac:chgData name="Simeon Wong" userId="6a6fb664-499b-4396-8c93-53d6c9eb1a86" providerId="ADAL" clId="{F805A16D-07EE-44FA-BD3B-0F032E6961BA}" dt="2024-02-04T03:16:50.231" v="7085" actId="20577"/>
          <ac:spMkLst>
            <pc:docMk/>
            <pc:sldMk cId="2663414462" sldId="386"/>
            <ac:spMk id="2" creationId="{FA984F8E-EFE0-98A9-28FB-0CFAC4F126BF}"/>
          </ac:spMkLst>
        </pc:spChg>
        <pc:spChg chg="mod">
          <ac:chgData name="Simeon Wong" userId="6a6fb664-499b-4396-8c93-53d6c9eb1a86" providerId="ADAL" clId="{F805A16D-07EE-44FA-BD3B-0F032E6961BA}" dt="2024-02-04T03:22:59.088" v="7772" actId="368"/>
          <ac:spMkLst>
            <pc:docMk/>
            <pc:sldMk cId="2663414462" sldId="386"/>
            <ac:spMk id="3" creationId="{599DC99B-1DE3-630D-9474-EA4A9D5686F8}"/>
          </ac:spMkLst>
        </pc:spChg>
        <pc:spChg chg="mod">
          <ac:chgData name="Simeon Wong" userId="6a6fb664-499b-4396-8c93-53d6c9eb1a86" providerId="ADAL" clId="{F805A16D-07EE-44FA-BD3B-0F032E6961BA}" dt="2024-02-04T03:17:00.884" v="7114" actId="20577"/>
          <ac:spMkLst>
            <pc:docMk/>
            <pc:sldMk cId="2663414462" sldId="386"/>
            <ac:spMk id="5" creationId="{E4FA65FE-021A-AF37-B145-5165258363C3}"/>
          </ac:spMkLst>
        </pc:spChg>
      </pc:sldChg>
      <pc:sldChg chg="add">
        <pc:chgData name="Simeon Wong" userId="6a6fb664-499b-4396-8c93-53d6c9eb1a86" providerId="ADAL" clId="{F805A16D-07EE-44FA-BD3B-0F032E6961BA}" dt="2024-02-04T03:05:39.072" v="5984"/>
        <pc:sldMkLst>
          <pc:docMk/>
          <pc:sldMk cId="2335291741" sldId="387"/>
        </pc:sldMkLst>
      </pc:sldChg>
      <pc:sldChg chg="modSp add mod">
        <pc:chgData name="Simeon Wong" userId="6a6fb664-499b-4396-8c93-53d6c9eb1a86" providerId="ADAL" clId="{F805A16D-07EE-44FA-BD3B-0F032E6961BA}" dt="2024-02-04T03:08:21.630" v="6276"/>
        <pc:sldMkLst>
          <pc:docMk/>
          <pc:sldMk cId="2378633356" sldId="388"/>
        </pc:sldMkLst>
        <pc:spChg chg="mod">
          <ac:chgData name="Simeon Wong" userId="6a6fb664-499b-4396-8c93-53d6c9eb1a86" providerId="ADAL" clId="{F805A16D-07EE-44FA-BD3B-0F032E6961BA}" dt="2024-02-04T03:06:16.029" v="6013" actId="20577"/>
          <ac:spMkLst>
            <pc:docMk/>
            <pc:sldMk cId="2378633356" sldId="388"/>
            <ac:spMk id="2" creationId="{AA2AE16C-6B96-E51E-7C84-8EE32C4005CE}"/>
          </ac:spMkLst>
        </pc:spChg>
        <pc:spChg chg="mod">
          <ac:chgData name="Simeon Wong" userId="6a6fb664-499b-4396-8c93-53d6c9eb1a86" providerId="ADAL" clId="{F805A16D-07EE-44FA-BD3B-0F032E6961BA}" dt="2024-02-04T03:08:04.885" v="6275"/>
          <ac:spMkLst>
            <pc:docMk/>
            <pc:sldMk cId="2378633356" sldId="388"/>
            <ac:spMk id="3" creationId="{E0237728-F996-61D6-D6F6-229219BE344D}"/>
          </ac:spMkLst>
        </pc:spChg>
        <pc:spChg chg="mod">
          <ac:chgData name="Simeon Wong" userId="6a6fb664-499b-4396-8c93-53d6c9eb1a86" providerId="ADAL" clId="{F805A16D-07EE-44FA-BD3B-0F032E6961BA}" dt="2024-02-04T03:08:21.630" v="6276"/>
          <ac:spMkLst>
            <pc:docMk/>
            <pc:sldMk cId="2378633356" sldId="388"/>
            <ac:spMk id="5" creationId="{56CA74AD-E35F-B798-9104-6F3D280E943A}"/>
          </ac:spMkLst>
        </pc:spChg>
      </pc:sldChg>
      <pc:sldChg chg="modSp new mod">
        <pc:chgData name="Simeon Wong" userId="6a6fb664-499b-4396-8c93-53d6c9eb1a86" providerId="ADAL" clId="{F805A16D-07EE-44FA-BD3B-0F032E6961BA}" dt="2024-02-04T03:19:25.627" v="7390" actId="2711"/>
        <pc:sldMkLst>
          <pc:docMk/>
          <pc:sldMk cId="396368331" sldId="389"/>
        </pc:sldMkLst>
        <pc:spChg chg="mod">
          <ac:chgData name="Simeon Wong" userId="6a6fb664-499b-4396-8c93-53d6c9eb1a86" providerId="ADAL" clId="{F805A16D-07EE-44FA-BD3B-0F032E6961BA}" dt="2024-02-04T03:17:50.258" v="7190" actId="20577"/>
          <ac:spMkLst>
            <pc:docMk/>
            <pc:sldMk cId="396368331" sldId="389"/>
            <ac:spMk id="2" creationId="{B4AE758D-BDC5-0A67-7B86-3409BF8CF9E8}"/>
          </ac:spMkLst>
        </pc:spChg>
        <pc:spChg chg="mod">
          <ac:chgData name="Simeon Wong" userId="6a6fb664-499b-4396-8c93-53d6c9eb1a86" providerId="ADAL" clId="{F805A16D-07EE-44FA-BD3B-0F032E6961BA}" dt="2024-02-04T03:19:25.627" v="7390" actId="2711"/>
          <ac:spMkLst>
            <pc:docMk/>
            <pc:sldMk cId="396368331" sldId="389"/>
            <ac:spMk id="3" creationId="{78981672-057C-CC6F-C856-84E6F4C7ACE1}"/>
          </ac:spMkLst>
        </pc:spChg>
        <pc:spChg chg="mod">
          <ac:chgData name="Simeon Wong" userId="6a6fb664-499b-4396-8c93-53d6c9eb1a86" providerId="ADAL" clId="{F805A16D-07EE-44FA-BD3B-0F032E6961BA}" dt="2024-02-04T03:17:31.841" v="7117"/>
          <ac:spMkLst>
            <pc:docMk/>
            <pc:sldMk cId="396368331" sldId="389"/>
            <ac:spMk id="5" creationId="{CA2F73BF-80E7-ECBF-7101-B4A8AF6BB7F4}"/>
          </ac:spMkLst>
        </pc:spChg>
      </pc:sldChg>
      <pc:sldChg chg="add del">
        <pc:chgData name="Simeon Wong" userId="6a6fb664-499b-4396-8c93-53d6c9eb1a86" providerId="ADAL" clId="{F805A16D-07EE-44FA-BD3B-0F032E6961BA}" dt="2024-02-04T03:12:36.082" v="6423"/>
        <pc:sldMkLst>
          <pc:docMk/>
          <pc:sldMk cId="3922645300" sldId="389"/>
        </pc:sldMkLst>
      </pc:sldChg>
      <pc:sldChg chg="modSp add mod">
        <pc:chgData name="Simeon Wong" userId="6a6fb664-499b-4396-8c93-53d6c9eb1a86" providerId="ADAL" clId="{F805A16D-07EE-44FA-BD3B-0F032E6961BA}" dt="2024-02-04T03:22:04.024" v="7727" actId="20577"/>
        <pc:sldMkLst>
          <pc:docMk/>
          <pc:sldMk cId="1655861619" sldId="390"/>
        </pc:sldMkLst>
        <pc:spChg chg="mod">
          <ac:chgData name="Simeon Wong" userId="6a6fb664-499b-4396-8c93-53d6c9eb1a86" providerId="ADAL" clId="{F805A16D-07EE-44FA-BD3B-0F032E6961BA}" dt="2024-02-04T03:22:04.024" v="7727" actId="20577"/>
          <ac:spMkLst>
            <pc:docMk/>
            <pc:sldMk cId="1655861619" sldId="390"/>
            <ac:spMk id="3" creationId="{9EE7B943-821C-DF10-AA93-31A9924AC910}"/>
          </ac:spMkLst>
        </pc:spChg>
        <pc:spChg chg="mod">
          <ac:chgData name="Simeon Wong" userId="6a6fb664-499b-4396-8c93-53d6c9eb1a86" providerId="ADAL" clId="{F805A16D-07EE-44FA-BD3B-0F032E6961BA}" dt="2024-02-04T03:19:41.352" v="7392"/>
          <ac:spMkLst>
            <pc:docMk/>
            <pc:sldMk cId="1655861619" sldId="390"/>
            <ac:spMk id="5" creationId="{C9BCBB15-C1A8-A4B0-8B97-CEFEEFE0C4AC}"/>
          </ac:spMkLst>
        </pc:spChg>
      </pc:sldChg>
      <pc:sldChg chg="modSp add mod ord">
        <pc:chgData name="Simeon Wong" userId="6a6fb664-499b-4396-8c93-53d6c9eb1a86" providerId="ADAL" clId="{F805A16D-07EE-44FA-BD3B-0F032E6961BA}" dt="2024-02-04T03:21:38.079" v="7627"/>
        <pc:sldMkLst>
          <pc:docMk/>
          <pc:sldMk cId="963903886" sldId="391"/>
        </pc:sldMkLst>
        <pc:spChg chg="mod">
          <ac:chgData name="Simeon Wong" userId="6a6fb664-499b-4396-8c93-53d6c9eb1a86" providerId="ADAL" clId="{F805A16D-07EE-44FA-BD3B-0F032E6961BA}" dt="2024-02-04T03:21:25.621" v="7624" actId="20577"/>
          <ac:spMkLst>
            <pc:docMk/>
            <pc:sldMk cId="963903886" sldId="391"/>
            <ac:spMk id="3" creationId="{FE6F6406-B17F-0BC6-C82E-4551EA37FA04}"/>
          </ac:spMkLst>
        </pc:spChg>
        <pc:spChg chg="mod">
          <ac:chgData name="Simeon Wong" userId="6a6fb664-499b-4396-8c93-53d6c9eb1a86" providerId="ADAL" clId="{F805A16D-07EE-44FA-BD3B-0F032E6961BA}" dt="2024-02-04T03:21:35.643" v="7625"/>
          <ac:spMkLst>
            <pc:docMk/>
            <pc:sldMk cId="963903886" sldId="391"/>
            <ac:spMk id="5" creationId="{7FF08CF3-835C-E5F1-38D8-546421892FBA}"/>
          </ac:spMkLst>
        </pc:spChg>
      </pc:sldChg>
      <pc:sldChg chg="addSp modSp new mod setFolMasterAnim modAnim">
        <pc:chgData name="Simeon Wong" userId="6a6fb664-499b-4396-8c93-53d6c9eb1a86" providerId="ADAL" clId="{F805A16D-07EE-44FA-BD3B-0F032E6961BA}" dt="2024-02-06T04:20:59.650" v="14399"/>
        <pc:sldMkLst>
          <pc:docMk/>
          <pc:sldMk cId="4056577703" sldId="392"/>
        </pc:sldMkLst>
        <pc:spChg chg="mod">
          <ac:chgData name="Simeon Wong" userId="6a6fb664-499b-4396-8c93-53d6c9eb1a86" providerId="ADAL" clId="{F805A16D-07EE-44FA-BD3B-0F032E6961BA}" dt="2024-02-04T03:46:26.819" v="8127" actId="20577"/>
          <ac:spMkLst>
            <pc:docMk/>
            <pc:sldMk cId="4056577703" sldId="392"/>
            <ac:spMk id="2" creationId="{C2A60498-56B4-86DE-0BE9-304EAE2402D1}"/>
          </ac:spMkLst>
        </pc:spChg>
        <pc:spChg chg="mod">
          <ac:chgData name="Simeon Wong" userId="6a6fb664-499b-4396-8c93-53d6c9eb1a86" providerId="ADAL" clId="{F805A16D-07EE-44FA-BD3B-0F032E6961BA}" dt="2024-02-05T04:23:08.160" v="14267" actId="2711"/>
          <ac:spMkLst>
            <pc:docMk/>
            <pc:sldMk cId="4056577703" sldId="392"/>
            <ac:spMk id="3" creationId="{727E57C1-734A-8993-0107-018A91AD2E14}"/>
          </ac:spMkLst>
        </pc:spChg>
        <pc:spChg chg="mod">
          <ac:chgData name="Simeon Wong" userId="6a6fb664-499b-4396-8c93-53d6c9eb1a86" providerId="ADAL" clId="{F805A16D-07EE-44FA-BD3B-0F032E6961BA}" dt="2024-02-04T03:22:17.107" v="7729"/>
          <ac:spMkLst>
            <pc:docMk/>
            <pc:sldMk cId="4056577703" sldId="392"/>
            <ac:spMk id="5" creationId="{E15FA9A8-1AA2-C697-86B4-C4CD3205499B}"/>
          </ac:spMkLst>
        </pc:spChg>
        <pc:spChg chg="add mod">
          <ac:chgData name="Simeon Wong" userId="6a6fb664-499b-4396-8c93-53d6c9eb1a86" providerId="ADAL" clId="{F805A16D-07EE-44FA-BD3B-0F032E6961BA}" dt="2024-02-05T04:23:56.456" v="14339" actId="1076"/>
          <ac:spMkLst>
            <pc:docMk/>
            <pc:sldMk cId="4056577703" sldId="392"/>
            <ac:spMk id="8" creationId="{BF9A09F4-3F28-13E7-C91F-E979AC60A60F}"/>
          </ac:spMkLst>
        </pc:spChg>
        <pc:spChg chg="add mod">
          <ac:chgData name="Simeon Wong" userId="6a6fb664-499b-4396-8c93-53d6c9eb1a86" providerId="ADAL" clId="{F805A16D-07EE-44FA-BD3B-0F032E6961BA}" dt="2024-02-05T04:24:18.239" v="14373" actId="20577"/>
          <ac:spMkLst>
            <pc:docMk/>
            <pc:sldMk cId="4056577703" sldId="392"/>
            <ac:spMk id="10" creationId="{85D4A02B-914E-364C-CD45-85C73B89909C}"/>
          </ac:spMkLst>
        </pc:spChg>
        <pc:cxnChg chg="add mod">
          <ac:chgData name="Simeon Wong" userId="6a6fb664-499b-4396-8c93-53d6c9eb1a86" providerId="ADAL" clId="{F805A16D-07EE-44FA-BD3B-0F032E6961BA}" dt="2024-02-05T04:24:01.686" v="14340" actId="1582"/>
          <ac:cxnSpMkLst>
            <pc:docMk/>
            <pc:sldMk cId="4056577703" sldId="392"/>
            <ac:cxnSpMk id="7" creationId="{D22F171A-4B88-5A80-A47F-E0AC6683DAA6}"/>
          </ac:cxnSpMkLst>
        </pc:cxnChg>
        <pc:cxnChg chg="add mod">
          <ac:chgData name="Simeon Wong" userId="6a6fb664-499b-4396-8c93-53d6c9eb1a86" providerId="ADAL" clId="{F805A16D-07EE-44FA-BD3B-0F032E6961BA}" dt="2024-02-05T04:24:09.681" v="14342" actId="1076"/>
          <ac:cxnSpMkLst>
            <pc:docMk/>
            <pc:sldMk cId="4056577703" sldId="392"/>
            <ac:cxnSpMk id="9" creationId="{2269ECB2-677E-5923-3CB2-65DEBB34F7CA}"/>
          </ac:cxnSpMkLst>
        </pc:cxnChg>
      </pc:sldChg>
      <pc:sldChg chg="modSp add mod">
        <pc:chgData name="Simeon Wong" userId="6a6fb664-499b-4396-8c93-53d6c9eb1a86" providerId="ADAL" clId="{F805A16D-07EE-44FA-BD3B-0F032E6961BA}" dt="2024-02-04T03:46:10.225" v="8063" actId="20577"/>
        <pc:sldMkLst>
          <pc:docMk/>
          <pc:sldMk cId="1993047830" sldId="393"/>
        </pc:sldMkLst>
        <pc:spChg chg="mod">
          <ac:chgData name="Simeon Wong" userId="6a6fb664-499b-4396-8c93-53d6c9eb1a86" providerId="ADAL" clId="{F805A16D-07EE-44FA-BD3B-0F032E6961BA}" dt="2024-02-04T03:46:10.225" v="8063" actId="20577"/>
          <ac:spMkLst>
            <pc:docMk/>
            <pc:sldMk cId="1993047830" sldId="393"/>
            <ac:spMk id="3" creationId="{27022830-EE52-DFB7-90FD-29A76AC3D25E}"/>
          </ac:spMkLst>
        </pc:spChg>
      </pc:sldChg>
      <pc:sldChg chg="modSp add mod">
        <pc:chgData name="Simeon Wong" userId="6a6fb664-499b-4396-8c93-53d6c9eb1a86" providerId="ADAL" clId="{F805A16D-07EE-44FA-BD3B-0F032E6961BA}" dt="2024-02-05T04:23:36.659" v="14318" actId="20577"/>
        <pc:sldMkLst>
          <pc:docMk/>
          <pc:sldMk cId="627633710" sldId="394"/>
        </pc:sldMkLst>
        <pc:spChg chg="mod">
          <ac:chgData name="Simeon Wong" userId="6a6fb664-499b-4396-8c93-53d6c9eb1a86" providerId="ADAL" clId="{F805A16D-07EE-44FA-BD3B-0F032E6961BA}" dt="2024-02-05T04:23:36.659" v="14318" actId="20577"/>
          <ac:spMkLst>
            <pc:docMk/>
            <pc:sldMk cId="627633710" sldId="394"/>
            <ac:spMk id="3" creationId="{52016C55-7C16-E4DF-521C-CF635C6DB1B6}"/>
          </ac:spMkLst>
        </pc:spChg>
      </pc:sldChg>
      <pc:sldChg chg="modSp new mod ord">
        <pc:chgData name="Simeon Wong" userId="6a6fb664-499b-4396-8c93-53d6c9eb1a86" providerId="ADAL" clId="{F805A16D-07EE-44FA-BD3B-0F032E6961BA}" dt="2024-02-04T05:21:57.114" v="13418"/>
        <pc:sldMkLst>
          <pc:docMk/>
          <pc:sldMk cId="2836602915" sldId="395"/>
        </pc:sldMkLst>
        <pc:spChg chg="mod">
          <ac:chgData name="Simeon Wong" userId="6a6fb664-499b-4396-8c93-53d6c9eb1a86" providerId="ADAL" clId="{F805A16D-07EE-44FA-BD3B-0F032E6961BA}" dt="2024-02-04T04:10:21.082" v="9540" actId="6549"/>
          <ac:spMkLst>
            <pc:docMk/>
            <pc:sldMk cId="2836602915" sldId="395"/>
            <ac:spMk id="2" creationId="{D7D632DB-78ED-244D-8925-11FCE23A20FE}"/>
          </ac:spMkLst>
        </pc:spChg>
        <pc:spChg chg="mod">
          <ac:chgData name="Simeon Wong" userId="6a6fb664-499b-4396-8c93-53d6c9eb1a86" providerId="ADAL" clId="{F805A16D-07EE-44FA-BD3B-0F032E6961BA}" dt="2024-02-04T04:12:25.501" v="10037" actId="20577"/>
          <ac:spMkLst>
            <pc:docMk/>
            <pc:sldMk cId="2836602915" sldId="395"/>
            <ac:spMk id="3" creationId="{9C33C140-D3E6-0E7E-1FB6-69B6EA1530A3}"/>
          </ac:spMkLst>
        </pc:spChg>
        <pc:spChg chg="mod">
          <ac:chgData name="Simeon Wong" userId="6a6fb664-499b-4396-8c93-53d6c9eb1a86" providerId="ADAL" clId="{F805A16D-07EE-44FA-BD3B-0F032E6961BA}" dt="2024-02-04T04:07:32.551" v="9497"/>
          <ac:spMkLst>
            <pc:docMk/>
            <pc:sldMk cId="2836602915" sldId="395"/>
            <ac:spMk id="5" creationId="{345C0285-10B1-254C-9E54-D0C267C9B6EB}"/>
          </ac:spMkLst>
        </pc:spChg>
      </pc:sldChg>
      <pc:sldChg chg="modSp add mod">
        <pc:chgData name="Simeon Wong" userId="6a6fb664-499b-4396-8c93-53d6c9eb1a86" providerId="ADAL" clId="{F805A16D-07EE-44FA-BD3B-0F032E6961BA}" dt="2024-02-04T05:02:11.921" v="11800" actId="20577"/>
        <pc:sldMkLst>
          <pc:docMk/>
          <pc:sldMk cId="2611204567" sldId="396"/>
        </pc:sldMkLst>
        <pc:spChg chg="mod">
          <ac:chgData name="Simeon Wong" userId="6a6fb664-499b-4396-8c93-53d6c9eb1a86" providerId="ADAL" clId="{F805A16D-07EE-44FA-BD3B-0F032E6961BA}" dt="2024-02-04T05:02:11.921" v="11800" actId="20577"/>
          <ac:spMkLst>
            <pc:docMk/>
            <pc:sldMk cId="2611204567" sldId="396"/>
            <ac:spMk id="3" creationId="{B24718C6-4AC3-EE1F-B0A1-5630A0CFD459}"/>
          </ac:spMkLst>
        </pc:spChg>
        <pc:spChg chg="mod">
          <ac:chgData name="Simeon Wong" userId="6a6fb664-499b-4396-8c93-53d6c9eb1a86" providerId="ADAL" clId="{F805A16D-07EE-44FA-BD3B-0F032E6961BA}" dt="2024-02-04T04:07:26.010" v="9496" actId="20577"/>
          <ac:spMkLst>
            <pc:docMk/>
            <pc:sldMk cId="2611204567" sldId="396"/>
            <ac:spMk id="5" creationId="{C6EC60A7-F069-3290-56E9-CBC5C3C69127}"/>
          </ac:spMkLst>
        </pc:spChg>
      </pc:sldChg>
      <pc:sldChg chg="add">
        <pc:chgData name="Simeon Wong" userId="6a6fb664-499b-4396-8c93-53d6c9eb1a86" providerId="ADAL" clId="{F805A16D-07EE-44FA-BD3B-0F032E6961BA}" dt="2024-02-04T04:05:00.033" v="9339"/>
        <pc:sldMkLst>
          <pc:docMk/>
          <pc:sldMk cId="1835344104" sldId="397"/>
        </pc:sldMkLst>
      </pc:sldChg>
      <pc:sldChg chg="modSp add mod">
        <pc:chgData name="Simeon Wong" userId="6a6fb664-499b-4396-8c93-53d6c9eb1a86" providerId="ADAL" clId="{F805A16D-07EE-44FA-BD3B-0F032E6961BA}" dt="2024-02-05T04:24:27.329" v="14380" actId="20577"/>
        <pc:sldMkLst>
          <pc:docMk/>
          <pc:sldMk cId="2956455898" sldId="398"/>
        </pc:sldMkLst>
        <pc:spChg chg="mod">
          <ac:chgData name="Simeon Wong" userId="6a6fb664-499b-4396-8c93-53d6c9eb1a86" providerId="ADAL" clId="{F805A16D-07EE-44FA-BD3B-0F032E6961BA}" dt="2024-02-05T04:24:27.329" v="14380" actId="20577"/>
          <ac:spMkLst>
            <pc:docMk/>
            <pc:sldMk cId="2956455898" sldId="398"/>
            <ac:spMk id="3" creationId="{6FC18E83-AD78-B46B-4471-5B5C3FB7A6C5}"/>
          </ac:spMkLst>
        </pc:spChg>
        <pc:spChg chg="mod">
          <ac:chgData name="Simeon Wong" userId="6a6fb664-499b-4396-8c93-53d6c9eb1a86" providerId="ADAL" clId="{F805A16D-07EE-44FA-BD3B-0F032E6961BA}" dt="2024-02-04T04:07:14.420" v="9489"/>
          <ac:spMkLst>
            <pc:docMk/>
            <pc:sldMk cId="2956455898" sldId="398"/>
            <ac:spMk id="5" creationId="{7B0159F8-340D-5AA5-9609-5CA8750B3730}"/>
          </ac:spMkLst>
        </pc:spChg>
      </pc:sldChg>
      <pc:sldChg chg="modSp new mod ord">
        <pc:chgData name="Simeon Wong" userId="6a6fb664-499b-4396-8c93-53d6c9eb1a86" providerId="ADAL" clId="{F805A16D-07EE-44FA-BD3B-0F032E6961BA}" dt="2024-02-04T05:22:00.578" v="13420"/>
        <pc:sldMkLst>
          <pc:docMk/>
          <pc:sldMk cId="1085692766" sldId="399"/>
        </pc:sldMkLst>
        <pc:spChg chg="mod">
          <ac:chgData name="Simeon Wong" userId="6a6fb664-499b-4396-8c93-53d6c9eb1a86" providerId="ADAL" clId="{F805A16D-07EE-44FA-BD3B-0F032E6961BA}" dt="2024-02-04T04:12:53.759" v="10096" actId="20577"/>
          <ac:spMkLst>
            <pc:docMk/>
            <pc:sldMk cId="1085692766" sldId="399"/>
            <ac:spMk id="2" creationId="{F08E87A9-238F-6E4A-2F1C-B710842AAF1F}"/>
          </ac:spMkLst>
        </pc:spChg>
        <pc:spChg chg="mod">
          <ac:chgData name="Simeon Wong" userId="6a6fb664-499b-4396-8c93-53d6c9eb1a86" providerId="ADAL" clId="{F805A16D-07EE-44FA-BD3B-0F032E6961BA}" dt="2024-02-04T04:15:18.924" v="10561" actId="2711"/>
          <ac:spMkLst>
            <pc:docMk/>
            <pc:sldMk cId="1085692766" sldId="399"/>
            <ac:spMk id="3" creationId="{DCE9F683-806B-85AD-BB03-87E6993A15D8}"/>
          </ac:spMkLst>
        </pc:spChg>
        <pc:spChg chg="mod">
          <ac:chgData name="Simeon Wong" userId="6a6fb664-499b-4396-8c93-53d6c9eb1a86" providerId="ADAL" clId="{F805A16D-07EE-44FA-BD3B-0F032E6961BA}" dt="2024-02-04T04:12:43.549" v="10039"/>
          <ac:spMkLst>
            <pc:docMk/>
            <pc:sldMk cId="1085692766" sldId="399"/>
            <ac:spMk id="5" creationId="{AA385714-AFB3-D8B6-0DAC-5E9FC007C78D}"/>
          </ac:spMkLst>
        </pc:spChg>
      </pc:sldChg>
      <pc:sldChg chg="modSp new mod">
        <pc:chgData name="Simeon Wong" userId="6a6fb664-499b-4396-8c93-53d6c9eb1a86" providerId="ADAL" clId="{F805A16D-07EE-44FA-BD3B-0F032E6961BA}" dt="2024-02-04T04:17:32.262" v="10953" actId="2711"/>
        <pc:sldMkLst>
          <pc:docMk/>
          <pc:sldMk cId="2114711657" sldId="400"/>
        </pc:sldMkLst>
        <pc:spChg chg="mod">
          <ac:chgData name="Simeon Wong" userId="6a6fb664-499b-4396-8c93-53d6c9eb1a86" providerId="ADAL" clId="{F805A16D-07EE-44FA-BD3B-0F032E6961BA}" dt="2024-02-04T04:15:52.114" v="10594" actId="20577"/>
          <ac:spMkLst>
            <pc:docMk/>
            <pc:sldMk cId="2114711657" sldId="400"/>
            <ac:spMk id="2" creationId="{0390D7AF-BE8A-93D1-5F5C-95E177A47D5F}"/>
          </ac:spMkLst>
        </pc:spChg>
        <pc:spChg chg="mod">
          <ac:chgData name="Simeon Wong" userId="6a6fb664-499b-4396-8c93-53d6c9eb1a86" providerId="ADAL" clId="{F805A16D-07EE-44FA-BD3B-0F032E6961BA}" dt="2024-02-04T04:17:32.262" v="10953" actId="2711"/>
          <ac:spMkLst>
            <pc:docMk/>
            <pc:sldMk cId="2114711657" sldId="400"/>
            <ac:spMk id="3" creationId="{0648104E-B516-2EC0-7DE5-01F36DE8D176}"/>
          </ac:spMkLst>
        </pc:spChg>
        <pc:spChg chg="mod">
          <ac:chgData name="Simeon Wong" userId="6a6fb664-499b-4396-8c93-53d6c9eb1a86" providerId="ADAL" clId="{F805A16D-07EE-44FA-BD3B-0F032E6961BA}" dt="2024-02-04T04:15:44.818" v="10563"/>
          <ac:spMkLst>
            <pc:docMk/>
            <pc:sldMk cId="2114711657" sldId="400"/>
            <ac:spMk id="5" creationId="{EC0D4243-A9C8-55B6-0EFF-AB98B245E7F2}"/>
          </ac:spMkLst>
        </pc:spChg>
      </pc:sldChg>
      <pc:sldChg chg="modSp add mod">
        <pc:chgData name="Simeon Wong" userId="6a6fb664-499b-4396-8c93-53d6c9eb1a86" providerId="ADAL" clId="{F805A16D-07EE-44FA-BD3B-0F032E6961BA}" dt="2024-02-04T23:54:22.485" v="13678"/>
        <pc:sldMkLst>
          <pc:docMk/>
          <pc:sldMk cId="3410591720" sldId="401"/>
        </pc:sldMkLst>
        <pc:spChg chg="mod">
          <ac:chgData name="Simeon Wong" userId="6a6fb664-499b-4396-8c93-53d6c9eb1a86" providerId="ADAL" clId="{F805A16D-07EE-44FA-BD3B-0F032E6961BA}" dt="2024-02-04T23:54:22.485" v="13678"/>
          <ac:spMkLst>
            <pc:docMk/>
            <pc:sldMk cId="3410591720" sldId="401"/>
            <ac:spMk id="3" creationId="{8BBC8FAB-E901-3326-2F2B-CEDF8697327D}"/>
          </ac:spMkLst>
        </pc:spChg>
        <pc:spChg chg="mod">
          <ac:chgData name="Simeon Wong" userId="6a6fb664-499b-4396-8c93-53d6c9eb1a86" providerId="ADAL" clId="{F805A16D-07EE-44FA-BD3B-0F032E6961BA}" dt="2024-02-04T04:18:58.293" v="11046"/>
          <ac:spMkLst>
            <pc:docMk/>
            <pc:sldMk cId="3410591720" sldId="401"/>
            <ac:spMk id="5" creationId="{B5CB1626-015B-6D9D-1847-E616A472F6A6}"/>
          </ac:spMkLst>
        </pc:spChg>
      </pc:sldChg>
      <pc:sldChg chg="modSp new mod ord">
        <pc:chgData name="Simeon Wong" userId="6a6fb664-499b-4396-8c93-53d6c9eb1a86" providerId="ADAL" clId="{F805A16D-07EE-44FA-BD3B-0F032E6961BA}" dt="2024-02-04T05:23:39.658" v="13625"/>
        <pc:sldMkLst>
          <pc:docMk/>
          <pc:sldMk cId="1268552898" sldId="402"/>
        </pc:sldMkLst>
        <pc:spChg chg="mod">
          <ac:chgData name="Simeon Wong" userId="6a6fb664-499b-4396-8c93-53d6c9eb1a86" providerId="ADAL" clId="{F805A16D-07EE-44FA-BD3B-0F032E6961BA}" dt="2024-02-04T04:58:27.726" v="11565" actId="20577"/>
          <ac:spMkLst>
            <pc:docMk/>
            <pc:sldMk cId="1268552898" sldId="402"/>
            <ac:spMk id="2" creationId="{9FD9E5BE-27DD-25C2-9D70-5F471D2CA2BC}"/>
          </ac:spMkLst>
        </pc:spChg>
        <pc:spChg chg="mod">
          <ac:chgData name="Simeon Wong" userId="6a6fb664-499b-4396-8c93-53d6c9eb1a86" providerId="ADAL" clId="{F805A16D-07EE-44FA-BD3B-0F032E6961BA}" dt="2024-02-04T04:23:16.563" v="11548" actId="2711"/>
          <ac:spMkLst>
            <pc:docMk/>
            <pc:sldMk cId="1268552898" sldId="402"/>
            <ac:spMk id="3" creationId="{E195E609-7EA5-1FC9-409D-3459E9006EE7}"/>
          </ac:spMkLst>
        </pc:spChg>
        <pc:spChg chg="mod">
          <ac:chgData name="Simeon Wong" userId="6a6fb664-499b-4396-8c93-53d6c9eb1a86" providerId="ADAL" clId="{F805A16D-07EE-44FA-BD3B-0F032E6961BA}" dt="2024-02-04T04:19:54.944" v="11049"/>
          <ac:spMkLst>
            <pc:docMk/>
            <pc:sldMk cId="1268552898" sldId="402"/>
            <ac:spMk id="5" creationId="{405335B3-CACF-4B0E-128F-0C4790FF2C02}"/>
          </ac:spMkLst>
        </pc:spChg>
      </pc:sldChg>
      <pc:sldChg chg="add del">
        <pc:chgData name="Simeon Wong" userId="6a6fb664-499b-4396-8c93-53d6c9eb1a86" providerId="ADAL" clId="{F805A16D-07EE-44FA-BD3B-0F032E6961BA}" dt="2024-02-04T04:59:17.597" v="11567" actId="47"/>
        <pc:sldMkLst>
          <pc:docMk/>
          <pc:sldMk cId="432188711" sldId="403"/>
        </pc:sldMkLst>
      </pc:sldChg>
      <pc:sldChg chg="modSp add mod">
        <pc:chgData name="Simeon Wong" userId="6a6fb664-499b-4396-8c93-53d6c9eb1a86" providerId="ADAL" clId="{F805A16D-07EE-44FA-BD3B-0F032E6961BA}" dt="2024-02-04T05:02:19.996" v="11801"/>
        <pc:sldMkLst>
          <pc:docMk/>
          <pc:sldMk cId="3705973138" sldId="403"/>
        </pc:sldMkLst>
        <pc:spChg chg="mod">
          <ac:chgData name="Simeon Wong" userId="6a6fb664-499b-4396-8c93-53d6c9eb1a86" providerId="ADAL" clId="{F805A16D-07EE-44FA-BD3B-0F032E6961BA}" dt="2024-02-04T05:02:19.996" v="11801"/>
          <ac:spMkLst>
            <pc:docMk/>
            <pc:sldMk cId="3705973138" sldId="403"/>
            <ac:spMk id="3" creationId="{BEFFDEC1-26C1-B920-D504-0E34D4BB1D62}"/>
          </ac:spMkLst>
        </pc:spChg>
      </pc:sldChg>
      <pc:sldChg chg="modSp add del mod">
        <pc:chgData name="Simeon Wong" userId="6a6fb664-499b-4396-8c93-53d6c9eb1a86" providerId="ADAL" clId="{F805A16D-07EE-44FA-BD3B-0F032E6961BA}" dt="2024-02-04T05:23:54.805" v="13654" actId="47"/>
        <pc:sldMkLst>
          <pc:docMk/>
          <pc:sldMk cId="12742717" sldId="404"/>
        </pc:sldMkLst>
        <pc:spChg chg="mod">
          <ac:chgData name="Simeon Wong" userId="6a6fb664-499b-4396-8c93-53d6c9eb1a86" providerId="ADAL" clId="{F805A16D-07EE-44FA-BD3B-0F032E6961BA}" dt="2024-02-04T05:00:06.060" v="11654" actId="20577"/>
          <ac:spMkLst>
            <pc:docMk/>
            <pc:sldMk cId="12742717" sldId="404"/>
            <ac:spMk id="3" creationId="{A169E8C0-BB38-A7DE-EC50-9893986E92DA}"/>
          </ac:spMkLst>
        </pc:spChg>
      </pc:sldChg>
      <pc:sldChg chg="modSp add mod">
        <pc:chgData name="Simeon Wong" userId="6a6fb664-499b-4396-8c93-53d6c9eb1a86" providerId="ADAL" clId="{F805A16D-07EE-44FA-BD3B-0F032E6961BA}" dt="2024-02-04T05:10:07.393" v="12205" actId="368"/>
        <pc:sldMkLst>
          <pc:docMk/>
          <pc:sldMk cId="1987402994" sldId="405"/>
        </pc:sldMkLst>
        <pc:spChg chg="mod">
          <ac:chgData name="Simeon Wong" userId="6a6fb664-499b-4396-8c93-53d6c9eb1a86" providerId="ADAL" clId="{F805A16D-07EE-44FA-BD3B-0F032E6961BA}" dt="2024-02-04T05:10:07.393" v="12205" actId="368"/>
          <ac:spMkLst>
            <pc:docMk/>
            <pc:sldMk cId="1987402994" sldId="405"/>
            <ac:spMk id="3" creationId="{FB79A0A0-AFE9-F4A0-F628-E1427A6ED51B}"/>
          </ac:spMkLst>
        </pc:spChg>
      </pc:sldChg>
      <pc:sldChg chg="addSp delSp modSp new mod ord setFolMasterAnim modAnim">
        <pc:chgData name="Simeon Wong" userId="6a6fb664-499b-4396-8c93-53d6c9eb1a86" providerId="ADAL" clId="{F805A16D-07EE-44FA-BD3B-0F032E6961BA}" dt="2024-02-04T05:21:51.802" v="13416"/>
        <pc:sldMkLst>
          <pc:docMk/>
          <pc:sldMk cId="1553893632" sldId="406"/>
        </pc:sldMkLst>
        <pc:spChg chg="mod">
          <ac:chgData name="Simeon Wong" userId="6a6fb664-499b-4396-8c93-53d6c9eb1a86" providerId="ADAL" clId="{F805A16D-07EE-44FA-BD3B-0F032E6961BA}" dt="2024-02-04T05:02:34.997" v="11831" actId="20577"/>
          <ac:spMkLst>
            <pc:docMk/>
            <pc:sldMk cId="1553893632" sldId="406"/>
            <ac:spMk id="2" creationId="{CC7C11BF-6750-996A-5387-DDADE925DAC6}"/>
          </ac:spMkLst>
        </pc:spChg>
        <pc:spChg chg="mod">
          <ac:chgData name="Simeon Wong" userId="6a6fb664-499b-4396-8c93-53d6c9eb1a86" providerId="ADAL" clId="{F805A16D-07EE-44FA-BD3B-0F032E6961BA}" dt="2024-02-04T05:04:05.126" v="12060" actId="14100"/>
          <ac:spMkLst>
            <pc:docMk/>
            <pc:sldMk cId="1553893632" sldId="406"/>
            <ac:spMk id="3" creationId="{9A4B49E4-0C66-DB90-EE8A-9BC352EB68B8}"/>
          </ac:spMkLst>
        </pc:spChg>
        <pc:spChg chg="mod">
          <ac:chgData name="Simeon Wong" userId="6a6fb664-499b-4396-8c93-53d6c9eb1a86" providerId="ADAL" clId="{F805A16D-07EE-44FA-BD3B-0F032E6961BA}" dt="2024-02-04T05:07:23.350" v="12131" actId="1076"/>
          <ac:spMkLst>
            <pc:docMk/>
            <pc:sldMk cId="1553893632" sldId="406"/>
            <ac:spMk id="4" creationId="{B07782B3-D7DC-B7D3-B8F2-AE411E4447D9}"/>
          </ac:spMkLst>
        </pc:spChg>
        <pc:spChg chg="mod">
          <ac:chgData name="Simeon Wong" userId="6a6fb664-499b-4396-8c93-53d6c9eb1a86" providerId="ADAL" clId="{F805A16D-07EE-44FA-BD3B-0F032E6961BA}" dt="2024-02-04T05:02:28.328" v="11803" actId="20577"/>
          <ac:spMkLst>
            <pc:docMk/>
            <pc:sldMk cId="1553893632" sldId="406"/>
            <ac:spMk id="5" creationId="{B65EFA1E-B6D0-A2E3-0219-7CEC96EF6B52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6" creationId="{BC49811B-1CFD-9879-DDEE-98543D0B3665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7" creationId="{080BE4F3-ECF4-0084-F790-C4E1B03397FF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8" creationId="{5A700EDF-E62D-89FD-AA2B-4EFC32923F4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9" creationId="{2F97BA1C-BFCD-1ABC-45FB-2279093B1374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3" creationId="{3E32C45F-180D-B1F0-DBA4-50083CADE135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4" creationId="{C561A939-0040-3C17-A088-773515BD8E3C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5" creationId="{733C9F23-6F3E-B230-D0D2-2E3EBE3B2B0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6" creationId="{64E63DDD-BE09-5982-2AA2-A80B054C2CC1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7" creationId="{3DCE3B31-D1E0-F8F1-4322-7B5DA8C2F02C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8" creationId="{880BA050-1E96-EFBA-4BEE-33BC5EC24D55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19" creationId="{CCB29CCD-5CA2-A7BD-F963-EF50A6251261}"/>
          </ac:spMkLst>
        </pc:spChg>
        <pc:spChg chg="add del mod">
          <ac:chgData name="Simeon Wong" userId="6a6fb664-499b-4396-8c93-53d6c9eb1a86" providerId="ADAL" clId="{F805A16D-07EE-44FA-BD3B-0F032E6961BA}" dt="2024-02-04T05:05:44.973" v="12109" actId="478"/>
          <ac:spMkLst>
            <pc:docMk/>
            <pc:sldMk cId="1553893632" sldId="406"/>
            <ac:spMk id="20" creationId="{F5D6FE2E-3F81-33B8-6669-834733EB2749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4" creationId="{B1CEE31A-4EF9-65D2-7CF6-5F702F80801A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5" creationId="{19FA60A2-E796-E5DC-4172-77393BD6F614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6" creationId="{815DAE03-2AC2-F4D9-9ED5-AFD239CE22F5}"/>
          </ac:spMkLst>
        </pc:spChg>
        <pc:spChg chg="add del mod">
          <ac:chgData name="Simeon Wong" userId="6a6fb664-499b-4396-8c93-53d6c9eb1a86" providerId="ADAL" clId="{F805A16D-07EE-44FA-BD3B-0F032E6961BA}" dt="2024-02-04T05:05:44.973" v="12109" actId="478"/>
          <ac:spMkLst>
            <pc:docMk/>
            <pc:sldMk cId="1553893632" sldId="406"/>
            <ac:spMk id="27" creationId="{19893478-0F31-AEF2-816C-3070B3D31F85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8" creationId="{F7FB417C-EA8D-966A-C736-3B135348E7F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29" creationId="{0C7C4AAE-21B5-D025-2FAF-1BC27860165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30" creationId="{E6F4A38F-3F24-2970-9B42-D3C4B46944FF}"/>
          </ac:spMkLst>
        </pc:spChg>
        <pc:spChg chg="add del">
          <ac:chgData name="Simeon Wong" userId="6a6fb664-499b-4396-8c93-53d6c9eb1a86" providerId="ADAL" clId="{F805A16D-07EE-44FA-BD3B-0F032E6961BA}" dt="2024-02-04T05:06:17.483" v="12117" actId="478"/>
          <ac:spMkLst>
            <pc:docMk/>
            <pc:sldMk cId="1553893632" sldId="406"/>
            <ac:spMk id="31" creationId="{655181E6-F3DC-48DD-1288-CEED4FD77349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32" creationId="{02ADF036-05A5-1B18-599C-2AAA70C33F7B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34" creationId="{4D81CCF8-7C70-6C73-F663-4890734C41C9}"/>
          </ac:spMkLst>
        </pc:spChg>
        <pc:spChg chg="add del mod">
          <ac:chgData name="Simeon Wong" userId="6a6fb664-499b-4396-8c93-53d6c9eb1a86" providerId="ADAL" clId="{F805A16D-07EE-44FA-BD3B-0F032E6961BA}" dt="2024-02-04T05:07:04.120" v="12124" actId="478"/>
          <ac:spMkLst>
            <pc:docMk/>
            <pc:sldMk cId="1553893632" sldId="406"/>
            <ac:spMk id="35" creationId="{C09894CD-F407-98EC-67C4-2B15125EA5F1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38" creationId="{66C8C358-BA7B-BCAD-DE11-A4E91A7C65FB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39" creationId="{3BCB809E-5620-5F6F-CC69-CD812C8AF150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0" creationId="{27CD140E-0827-E12D-3740-C7F329E44B7C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1" creationId="{21CD9F49-9F64-647C-E0DF-52B780A969DB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5" creationId="{89971C32-AE68-D2EC-90C4-5543C2250CD9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6" creationId="{9606C9A7-E060-81DB-F18A-71E9F30294E6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7" creationId="{2A669986-3B25-996D-8BD2-9FA6414A5AC4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8" creationId="{BD463FBE-11FD-1E8B-6DD0-C0DFDC64CB7C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49" creationId="{20BD0A09-5783-133F-D186-6CE6A9F40CE8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0" creationId="{4CA5BC7B-EF49-CF83-A76F-6678E1FCAD5C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1" creationId="{B2F40D3E-0CE6-0BC6-CFCC-12A475348282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4" creationId="{383AAFEE-F4AD-BD93-3961-7BF4976C0204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5" creationId="{FB29BE4A-79AB-A220-21A1-5BD954C4F297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6" creationId="{E8399D1A-A21C-C0C3-DDFF-55FE72635FA0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7" creationId="{BD2CD437-9F3E-1642-065D-61FA71D6535B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8" creationId="{BD7BC549-DE06-A149-97B2-6084F2B520E0}"/>
          </ac:spMkLst>
        </pc:spChg>
        <pc:spChg chg="add mod">
          <ac:chgData name="Simeon Wong" userId="6a6fb664-499b-4396-8c93-53d6c9eb1a86" providerId="ADAL" clId="{F805A16D-07EE-44FA-BD3B-0F032E6961BA}" dt="2024-02-04T05:09:41.564" v="12154" actId="164"/>
          <ac:spMkLst>
            <pc:docMk/>
            <pc:sldMk cId="1553893632" sldId="406"/>
            <ac:spMk id="59" creationId="{00775A4F-C626-738B-E5D0-A8DE3C046534}"/>
          </ac:spMkLst>
        </pc:spChg>
        <pc:spChg chg="add del mod">
          <ac:chgData name="Simeon Wong" userId="6a6fb664-499b-4396-8c93-53d6c9eb1a86" providerId="ADAL" clId="{F805A16D-07EE-44FA-BD3B-0F032E6961BA}" dt="2024-02-04T05:07:46.924" v="12139" actId="478"/>
          <ac:spMkLst>
            <pc:docMk/>
            <pc:sldMk cId="1553893632" sldId="406"/>
            <ac:spMk id="60" creationId="{754B752C-D93B-8C60-2DD3-06156E16231E}"/>
          </ac:spMkLst>
        </pc:spChg>
        <pc:spChg chg="add del mod">
          <ac:chgData name="Simeon Wong" userId="6a6fb664-499b-4396-8c93-53d6c9eb1a86" providerId="ADAL" clId="{F805A16D-07EE-44FA-BD3B-0F032E6961BA}" dt="2024-02-04T05:07:45.343" v="12138" actId="478"/>
          <ac:spMkLst>
            <pc:docMk/>
            <pc:sldMk cId="1553893632" sldId="406"/>
            <ac:spMk id="62" creationId="{5581C927-7423-4412-E670-E7FD68CCBCBD}"/>
          </ac:spMkLst>
        </pc:spChg>
        <pc:spChg chg="add mod">
          <ac:chgData name="Simeon Wong" userId="6a6fb664-499b-4396-8c93-53d6c9eb1a86" providerId="ADAL" clId="{F805A16D-07EE-44FA-BD3B-0F032E6961BA}" dt="2024-02-04T05:09:34.291" v="12152" actId="164"/>
          <ac:spMkLst>
            <pc:docMk/>
            <pc:sldMk cId="1553893632" sldId="406"/>
            <ac:spMk id="66" creationId="{2FAF00D4-C6A4-984D-0E88-C94BC18C0A10}"/>
          </ac:spMkLst>
        </pc:spChg>
        <pc:grpChg chg="add mod">
          <ac:chgData name="Simeon Wong" userId="6a6fb664-499b-4396-8c93-53d6c9eb1a86" providerId="ADAL" clId="{F805A16D-07EE-44FA-BD3B-0F032E6961BA}" dt="2024-02-04T05:09:34.291" v="12152" actId="164"/>
          <ac:grpSpMkLst>
            <pc:docMk/>
            <pc:sldMk cId="1553893632" sldId="406"/>
            <ac:grpSpMk id="67" creationId="{08A6B7BC-87CA-3E00-26D0-A95FC77A8A4D}"/>
          </ac:grpSpMkLst>
        </pc:grpChg>
        <pc:grpChg chg="add mod">
          <ac:chgData name="Simeon Wong" userId="6a6fb664-499b-4396-8c93-53d6c9eb1a86" providerId="ADAL" clId="{F805A16D-07EE-44FA-BD3B-0F032E6961BA}" dt="2024-02-04T05:09:41.564" v="12154" actId="164"/>
          <ac:grpSpMkLst>
            <pc:docMk/>
            <pc:sldMk cId="1553893632" sldId="406"/>
            <ac:grpSpMk id="68" creationId="{0229EF29-CAEE-1F3D-4466-DC18B2906378}"/>
          </ac:grpSpMkLst>
        </pc:grpChg>
        <pc:picChg chg="add mod">
          <ac:chgData name="Simeon Wong" userId="6a6fb664-499b-4396-8c93-53d6c9eb1a86" providerId="ADAL" clId="{F805A16D-07EE-44FA-BD3B-0F032E6961BA}" dt="2024-02-04T05:09:34.291" v="12152" actId="164"/>
          <ac:picMkLst>
            <pc:docMk/>
            <pc:sldMk cId="1553893632" sldId="406"/>
            <ac:picMk id="37" creationId="{657458EF-404D-E8C6-9E22-6FDB41464AB6}"/>
          </ac:picMkLst>
        </pc:picChg>
        <pc:picChg chg="add del mod">
          <ac:chgData name="Simeon Wong" userId="6a6fb664-499b-4396-8c93-53d6c9eb1a86" providerId="ADAL" clId="{F805A16D-07EE-44FA-BD3B-0F032E6961BA}" dt="2024-02-04T05:07:49.224" v="12141" actId="478"/>
          <ac:picMkLst>
            <pc:docMk/>
            <pc:sldMk cId="1553893632" sldId="406"/>
            <ac:picMk id="63" creationId="{3656C536-E1E9-5055-4100-2A088328E3FB}"/>
          </ac:picMkLst>
        </pc:picChg>
        <pc:picChg chg="add mod">
          <ac:chgData name="Simeon Wong" userId="6a6fb664-499b-4396-8c93-53d6c9eb1a86" providerId="ADAL" clId="{F805A16D-07EE-44FA-BD3B-0F032E6961BA}" dt="2024-02-04T05:09:41.564" v="12154" actId="164"/>
          <ac:picMkLst>
            <pc:docMk/>
            <pc:sldMk cId="1553893632" sldId="406"/>
            <ac:picMk id="65" creationId="{C5D4F393-DF4A-890C-1084-75D9DB92667C}"/>
          </ac:picMkLst>
        </pc:pic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10" creationId="{5BCB1A40-854D-3D30-2C1D-CC4E63CC7939}"/>
          </ac:cxnSpMkLst>
        </pc:cxn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11" creationId="{8CAA8234-F711-9484-2BA2-0D0E05D7C0EF}"/>
          </ac:cxnSpMkLst>
        </pc:cxn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12" creationId="{FA2B53E7-7DD0-2C2D-7746-12D10EFAEBEA}"/>
          </ac:cxnSpMkLst>
        </pc:cxn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21" creationId="{53FD37D1-CECF-CFB4-3CC1-E27540873AF7}"/>
          </ac:cxnSpMkLst>
        </pc:cxnChg>
        <pc:cxnChg chg="add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22" creationId="{5358FC7E-A029-D9B7-D2EB-16384F0F2593}"/>
          </ac:cxnSpMkLst>
        </pc:cxnChg>
        <pc:cxnChg chg="add del mod">
          <ac:chgData name="Simeon Wong" userId="6a6fb664-499b-4396-8c93-53d6c9eb1a86" providerId="ADAL" clId="{F805A16D-07EE-44FA-BD3B-0F032E6961BA}" dt="2024-02-04T05:05:44.973" v="12109" actId="478"/>
          <ac:cxnSpMkLst>
            <pc:docMk/>
            <pc:sldMk cId="1553893632" sldId="406"/>
            <ac:cxnSpMk id="23" creationId="{6243EE57-310A-3FFB-D1DC-CCE0D9C9902A}"/>
          </ac:cxnSpMkLst>
        </pc:cxnChg>
        <pc:cxnChg chg="add del mod">
          <ac:chgData name="Simeon Wong" userId="6a6fb664-499b-4396-8c93-53d6c9eb1a86" providerId="ADAL" clId="{F805A16D-07EE-44FA-BD3B-0F032E6961BA}" dt="2024-02-04T05:09:34.291" v="12152" actId="164"/>
          <ac:cxnSpMkLst>
            <pc:docMk/>
            <pc:sldMk cId="1553893632" sldId="406"/>
            <ac:cxnSpMk id="33" creationId="{13DB72F5-3EA3-A579-669D-4D87A4E3F70E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42" creationId="{78A50468-4AB5-BFB0-54AB-17DFCE2AB5A1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43" creationId="{D07184E8-D2D1-A32A-30C0-5C4CE96F7980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44" creationId="{AEA32DAF-2D25-F3A4-15B4-9717DC69DC7D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52" creationId="{5D3F1A07-CFB9-CDBA-627F-C3F6EA381DEA}"/>
          </ac:cxnSpMkLst>
        </pc:cxnChg>
        <pc:cxnChg chg="add mod">
          <ac:chgData name="Simeon Wong" userId="6a6fb664-499b-4396-8c93-53d6c9eb1a86" providerId="ADAL" clId="{F805A16D-07EE-44FA-BD3B-0F032E6961BA}" dt="2024-02-04T05:09:41.564" v="12154" actId="164"/>
          <ac:cxnSpMkLst>
            <pc:docMk/>
            <pc:sldMk cId="1553893632" sldId="406"/>
            <ac:cxnSpMk id="53" creationId="{7BDB97EC-DDE3-9E70-47B5-48E08B16DC31}"/>
          </ac:cxnSpMkLst>
        </pc:cxnChg>
        <pc:cxnChg chg="add del mod">
          <ac:chgData name="Simeon Wong" userId="6a6fb664-499b-4396-8c93-53d6c9eb1a86" providerId="ADAL" clId="{F805A16D-07EE-44FA-BD3B-0F032E6961BA}" dt="2024-02-04T05:07:47.964" v="12140" actId="478"/>
          <ac:cxnSpMkLst>
            <pc:docMk/>
            <pc:sldMk cId="1553893632" sldId="406"/>
            <ac:cxnSpMk id="61" creationId="{FB161E9F-8F5A-59A6-590C-10DC97490CE0}"/>
          </ac:cxnSpMkLst>
        </pc:cxnChg>
      </pc:sldChg>
      <pc:sldChg chg="modSp new mod">
        <pc:chgData name="Simeon Wong" userId="6a6fb664-499b-4396-8c93-53d6c9eb1a86" providerId="ADAL" clId="{F805A16D-07EE-44FA-BD3B-0F032E6961BA}" dt="2024-02-05T00:03:02.398" v="13758" actId="20577"/>
        <pc:sldMkLst>
          <pc:docMk/>
          <pc:sldMk cId="884416936" sldId="407"/>
        </pc:sldMkLst>
        <pc:spChg chg="mod">
          <ac:chgData name="Simeon Wong" userId="6a6fb664-499b-4396-8c93-53d6c9eb1a86" providerId="ADAL" clId="{F805A16D-07EE-44FA-BD3B-0F032E6961BA}" dt="2024-02-05T00:02:46.708" v="13709" actId="20577"/>
          <ac:spMkLst>
            <pc:docMk/>
            <pc:sldMk cId="884416936" sldId="407"/>
            <ac:spMk id="2" creationId="{113033DF-1C89-3D77-7AEE-46E7AC4693C3}"/>
          </ac:spMkLst>
        </pc:spChg>
        <pc:spChg chg="mod">
          <ac:chgData name="Simeon Wong" userId="6a6fb664-499b-4396-8c93-53d6c9eb1a86" providerId="ADAL" clId="{F805A16D-07EE-44FA-BD3B-0F032E6961BA}" dt="2024-02-05T00:03:02.398" v="13758" actId="20577"/>
          <ac:spMkLst>
            <pc:docMk/>
            <pc:sldMk cId="884416936" sldId="407"/>
            <ac:spMk id="3" creationId="{1B3A9D3B-F351-1AFA-2C01-ED1B20C1EA79}"/>
          </ac:spMkLst>
        </pc:spChg>
        <pc:spChg chg="mod">
          <ac:chgData name="Simeon Wong" userId="6a6fb664-499b-4396-8c93-53d6c9eb1a86" providerId="ADAL" clId="{F805A16D-07EE-44FA-BD3B-0F032E6961BA}" dt="2024-02-04T05:10:31.674" v="12207"/>
          <ac:spMkLst>
            <pc:docMk/>
            <pc:sldMk cId="884416936" sldId="407"/>
            <ac:spMk id="5" creationId="{9E62F685-1260-CF17-9735-0851BDFA1AE3}"/>
          </ac:spMkLst>
        </pc:spChg>
      </pc:sldChg>
      <pc:sldChg chg="new del">
        <pc:chgData name="Simeon Wong" userId="6a6fb664-499b-4396-8c93-53d6c9eb1a86" providerId="ADAL" clId="{F805A16D-07EE-44FA-BD3B-0F032E6961BA}" dt="2024-02-04T05:13:15.110" v="12877" actId="47"/>
        <pc:sldMkLst>
          <pc:docMk/>
          <pc:sldMk cId="3098615129" sldId="408"/>
        </pc:sldMkLst>
      </pc:sldChg>
      <pc:sldChg chg="modSp add mod">
        <pc:chgData name="Simeon Wong" userId="6a6fb664-499b-4396-8c93-53d6c9eb1a86" providerId="ADAL" clId="{F805A16D-07EE-44FA-BD3B-0F032E6961BA}" dt="2024-02-04T23:54:14.964" v="13677" actId="115"/>
        <pc:sldMkLst>
          <pc:docMk/>
          <pc:sldMk cId="2995052643" sldId="409"/>
        </pc:sldMkLst>
        <pc:spChg chg="mod">
          <ac:chgData name="Simeon Wong" userId="6a6fb664-499b-4396-8c93-53d6c9eb1a86" providerId="ADAL" clId="{F805A16D-07EE-44FA-BD3B-0F032E6961BA}" dt="2024-02-04T23:54:14.964" v="13677" actId="115"/>
          <ac:spMkLst>
            <pc:docMk/>
            <pc:sldMk cId="2995052643" sldId="409"/>
            <ac:spMk id="3" creationId="{3E72B2B1-7355-5066-509B-871EC18803B4}"/>
          </ac:spMkLst>
        </pc:spChg>
      </pc:sldChg>
      <pc:sldChg chg="modSp add mod">
        <pc:chgData name="Simeon Wong" userId="6a6fb664-499b-4396-8c93-53d6c9eb1a86" providerId="ADAL" clId="{F805A16D-07EE-44FA-BD3B-0F032E6961BA}" dt="2024-02-04T05:16:44.169" v="13221" actId="20577"/>
        <pc:sldMkLst>
          <pc:docMk/>
          <pc:sldMk cId="2260104330" sldId="410"/>
        </pc:sldMkLst>
        <pc:spChg chg="mod">
          <ac:chgData name="Simeon Wong" userId="6a6fb664-499b-4396-8c93-53d6c9eb1a86" providerId="ADAL" clId="{F805A16D-07EE-44FA-BD3B-0F032E6961BA}" dt="2024-02-04T05:16:44.169" v="13221" actId="20577"/>
          <ac:spMkLst>
            <pc:docMk/>
            <pc:sldMk cId="2260104330" sldId="410"/>
            <ac:spMk id="3" creationId="{EFAC35D0-920D-FAA3-954D-882DD369B1C1}"/>
          </ac:spMkLst>
        </pc:spChg>
      </pc:sldChg>
      <pc:sldChg chg="add">
        <pc:chgData name="Simeon Wong" userId="6a6fb664-499b-4396-8c93-53d6c9eb1a86" providerId="ADAL" clId="{F805A16D-07EE-44FA-BD3B-0F032E6961BA}" dt="2024-02-04T05:16:59.615" v="13222"/>
        <pc:sldMkLst>
          <pc:docMk/>
          <pc:sldMk cId="4086500192" sldId="411"/>
        </pc:sldMkLst>
      </pc:sldChg>
      <pc:sldChg chg="addSp delSp modSp new mod modClrScheme chgLayout">
        <pc:chgData name="Simeon Wong" userId="6a6fb664-499b-4396-8c93-53d6c9eb1a86" providerId="ADAL" clId="{F805A16D-07EE-44FA-BD3B-0F032E6961BA}" dt="2024-02-06T01:30:39.397" v="14389" actId="20577"/>
        <pc:sldMkLst>
          <pc:docMk/>
          <pc:sldMk cId="1272274739" sldId="412"/>
        </pc:sldMkLst>
        <pc:spChg chg="del mod ord">
          <ac:chgData name="Simeon Wong" userId="6a6fb664-499b-4396-8c93-53d6c9eb1a86" providerId="ADAL" clId="{F805A16D-07EE-44FA-BD3B-0F032E6961BA}" dt="2024-02-04T05:17:09.396" v="13224" actId="700"/>
          <ac:spMkLst>
            <pc:docMk/>
            <pc:sldMk cId="1272274739" sldId="412"/>
            <ac:spMk id="2" creationId="{9905733A-E898-AFB6-1FEB-116B44744AB9}"/>
          </ac:spMkLst>
        </pc:spChg>
        <pc:spChg chg="del mod ord">
          <ac:chgData name="Simeon Wong" userId="6a6fb664-499b-4396-8c93-53d6c9eb1a86" providerId="ADAL" clId="{F805A16D-07EE-44FA-BD3B-0F032E6961BA}" dt="2024-02-04T05:17:09.396" v="13224" actId="700"/>
          <ac:spMkLst>
            <pc:docMk/>
            <pc:sldMk cId="1272274739" sldId="412"/>
            <ac:spMk id="3" creationId="{F409079A-1757-97F1-D852-1D6E077E86B4}"/>
          </ac:spMkLst>
        </pc:spChg>
        <pc:spChg chg="mod ord">
          <ac:chgData name="Simeon Wong" userId="6a6fb664-499b-4396-8c93-53d6c9eb1a86" providerId="ADAL" clId="{F805A16D-07EE-44FA-BD3B-0F032E6961BA}" dt="2024-02-04T05:17:13.216" v="13225" actId="700"/>
          <ac:spMkLst>
            <pc:docMk/>
            <pc:sldMk cId="1272274739" sldId="412"/>
            <ac:spMk id="4" creationId="{0F816E99-CAB3-4822-226F-E90A69C9D619}"/>
          </ac:spMkLst>
        </pc:spChg>
        <pc:spChg chg="add del mod ord">
          <ac:chgData name="Simeon Wong" userId="6a6fb664-499b-4396-8c93-53d6c9eb1a86" providerId="ADAL" clId="{F805A16D-07EE-44FA-BD3B-0F032E6961BA}" dt="2024-02-04T05:17:13.216" v="13225" actId="700"/>
          <ac:spMkLst>
            <pc:docMk/>
            <pc:sldMk cId="1272274739" sldId="412"/>
            <ac:spMk id="5" creationId="{E089493F-D4FA-4AF6-EA19-037058709646}"/>
          </ac:spMkLst>
        </pc:spChg>
        <pc:spChg chg="add del mod ord">
          <ac:chgData name="Simeon Wong" userId="6a6fb664-499b-4396-8c93-53d6c9eb1a86" providerId="ADAL" clId="{F805A16D-07EE-44FA-BD3B-0F032E6961BA}" dt="2024-02-04T05:17:13.216" v="13225" actId="700"/>
          <ac:spMkLst>
            <pc:docMk/>
            <pc:sldMk cId="1272274739" sldId="412"/>
            <ac:spMk id="6" creationId="{D51F848C-DE92-2FEB-73E8-81C1DA24868E}"/>
          </ac:spMkLst>
        </pc:spChg>
        <pc:spChg chg="add mod ord">
          <ac:chgData name="Simeon Wong" userId="6a6fb664-499b-4396-8c93-53d6c9eb1a86" providerId="ADAL" clId="{F805A16D-07EE-44FA-BD3B-0F032E6961BA}" dt="2024-02-04T05:17:17.323" v="13242" actId="20577"/>
          <ac:spMkLst>
            <pc:docMk/>
            <pc:sldMk cId="1272274739" sldId="412"/>
            <ac:spMk id="7" creationId="{44459679-58C1-E569-6722-82FCE045FF38}"/>
          </ac:spMkLst>
        </pc:spChg>
        <pc:spChg chg="add mod ord">
          <ac:chgData name="Simeon Wong" userId="6a6fb664-499b-4396-8c93-53d6c9eb1a86" providerId="ADAL" clId="{F805A16D-07EE-44FA-BD3B-0F032E6961BA}" dt="2024-02-06T01:30:39.397" v="14389" actId="20577"/>
          <ac:spMkLst>
            <pc:docMk/>
            <pc:sldMk cId="1272274739" sldId="412"/>
            <ac:spMk id="8" creationId="{781FE38C-6658-BF07-4611-32EB68E95835}"/>
          </ac:spMkLst>
        </pc:spChg>
        <pc:spChg chg="add mod ord">
          <ac:chgData name="Simeon Wong" userId="6a6fb664-499b-4396-8c93-53d6c9eb1a86" providerId="ADAL" clId="{F805A16D-07EE-44FA-BD3B-0F032E6961BA}" dt="2024-02-04T05:17:13.216" v="13225" actId="700"/>
          <ac:spMkLst>
            <pc:docMk/>
            <pc:sldMk cId="1272274739" sldId="412"/>
            <ac:spMk id="9" creationId="{DA0E72EA-1C1B-56FB-6E13-2CFF94BE7C84}"/>
          </ac:spMkLst>
        </pc:spChg>
      </pc:sldChg>
      <pc:sldChg chg="add">
        <pc:chgData name="Simeon Wong" userId="6a6fb664-499b-4396-8c93-53d6c9eb1a86" providerId="ADAL" clId="{F805A16D-07EE-44FA-BD3B-0F032E6961BA}" dt="2024-02-04T05:18:05.201" v="13243"/>
        <pc:sldMkLst>
          <pc:docMk/>
          <pc:sldMk cId="4043788301" sldId="413"/>
        </pc:sldMkLst>
      </pc:sldChg>
      <pc:sldChg chg="add ord">
        <pc:chgData name="Simeon Wong" userId="6a6fb664-499b-4396-8c93-53d6c9eb1a86" providerId="ADAL" clId="{F805A16D-07EE-44FA-BD3B-0F032E6961BA}" dt="2024-02-04T05:22:09.479" v="13423"/>
        <pc:sldMkLst>
          <pc:docMk/>
          <pc:sldMk cId="796451764" sldId="414"/>
        </pc:sldMkLst>
      </pc:sldChg>
      <pc:sldChg chg="modSp new del mod">
        <pc:chgData name="Simeon Wong" userId="6a6fb664-499b-4396-8c93-53d6c9eb1a86" providerId="ADAL" clId="{F805A16D-07EE-44FA-BD3B-0F032E6961BA}" dt="2024-02-04T05:22:32.925" v="13470" actId="47"/>
        <pc:sldMkLst>
          <pc:docMk/>
          <pc:sldMk cId="2118259451" sldId="415"/>
        </pc:sldMkLst>
        <pc:spChg chg="mod">
          <ac:chgData name="Simeon Wong" userId="6a6fb664-499b-4396-8c93-53d6c9eb1a86" providerId="ADAL" clId="{F805A16D-07EE-44FA-BD3B-0F032E6961BA}" dt="2024-02-04T05:22:26.053" v="13468" actId="20577"/>
          <ac:spMkLst>
            <pc:docMk/>
            <pc:sldMk cId="2118259451" sldId="415"/>
            <ac:spMk id="2" creationId="{214201FA-1C0A-4B66-56E8-51F4C68B2F12}"/>
          </ac:spMkLst>
        </pc:spChg>
      </pc:sldChg>
      <pc:sldChg chg="modSp add mod">
        <pc:chgData name="Simeon Wong" userId="6a6fb664-499b-4396-8c93-53d6c9eb1a86" providerId="ADAL" clId="{F805A16D-07EE-44FA-BD3B-0F032E6961BA}" dt="2024-02-04T05:23:51.165" v="13653" actId="20577"/>
        <pc:sldMkLst>
          <pc:docMk/>
          <pc:sldMk cId="1059307671" sldId="416"/>
        </pc:sldMkLst>
        <pc:spChg chg="mod">
          <ac:chgData name="Simeon Wong" userId="6a6fb664-499b-4396-8c93-53d6c9eb1a86" providerId="ADAL" clId="{F805A16D-07EE-44FA-BD3B-0F032E6961BA}" dt="2024-02-04T05:22:40.333" v="13493" actId="20577"/>
          <ac:spMkLst>
            <pc:docMk/>
            <pc:sldMk cId="1059307671" sldId="416"/>
            <ac:spMk id="2" creationId="{87B06807-0060-DDCD-052A-E2768194310A}"/>
          </ac:spMkLst>
        </pc:spChg>
        <pc:spChg chg="mod">
          <ac:chgData name="Simeon Wong" userId="6a6fb664-499b-4396-8c93-53d6c9eb1a86" providerId="ADAL" clId="{F805A16D-07EE-44FA-BD3B-0F032E6961BA}" dt="2024-02-04T05:23:51.165" v="13653" actId="20577"/>
          <ac:spMkLst>
            <pc:docMk/>
            <pc:sldMk cId="1059307671" sldId="416"/>
            <ac:spMk id="3" creationId="{E6980852-82FA-9F90-A44E-1D86D5128AEF}"/>
          </ac:spMkLst>
        </pc:spChg>
      </pc:sldChg>
    </pc:docChg>
  </pc:docChgLst>
  <pc:docChgLst>
    <pc:chgData name="Simeon Wong" userId="6a6fb664-499b-4396-8c93-53d6c9eb1a86" providerId="ADAL" clId="{19C6C163-5767-40AE-9210-9D9BF2673015}"/>
    <pc:docChg chg="modSld">
      <pc:chgData name="Simeon Wong" userId="6a6fb664-499b-4396-8c93-53d6c9eb1a86" providerId="ADAL" clId="{19C6C163-5767-40AE-9210-9D9BF2673015}" dt="2024-02-06T22:59:03.256" v="0"/>
      <pc:docMkLst>
        <pc:docMk/>
      </pc:docMkLst>
      <pc:sldChg chg="modSp mod">
        <pc:chgData name="Simeon Wong" userId="6a6fb664-499b-4396-8c93-53d6c9eb1a86" providerId="ADAL" clId="{19C6C163-5767-40AE-9210-9D9BF2673015}" dt="2024-02-06T22:59:03.256" v="0"/>
        <pc:sldMkLst>
          <pc:docMk/>
          <pc:sldMk cId="216056995" sldId="326"/>
        </pc:sldMkLst>
        <pc:spChg chg="mod">
          <ac:chgData name="Simeon Wong" userId="6a6fb664-499b-4396-8c93-53d6c9eb1a86" providerId="ADAL" clId="{19C6C163-5767-40AE-9210-9D9BF2673015}" dt="2024-02-06T22:59:03.256" v="0"/>
          <ac:spMkLst>
            <pc:docMk/>
            <pc:sldMk cId="216056995" sldId="326"/>
            <ac:spMk id="3" creationId="{9BA935A1-37DB-D945-08B6-B8E2A0C311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822CF-44C7-4F54-8042-D2C639435B02}" type="datetimeFigureOut">
              <a:rPr lang="en-CA" smtClean="0"/>
              <a:t>2024-02-06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0DDB1C-9AD6-42C0-80A8-4585A70457A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8311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8710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79394-3D76-0A52-7E1E-6F25F9448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6C318-F494-8871-5949-03B84F591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946501-3A25-CB33-739C-87F968E26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3255F-F113-1747-8C87-35C9A75B71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06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928C3-311F-D782-2E89-FAE671AC4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12B85-5406-4785-22E1-7654D60529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8F6A93-7A47-FA13-6A57-CB5F7EA5F4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CD79C3-027E-64E7-E5DB-21FC73477E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98072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F34C6-2389-3AAA-6EE8-339B90FC06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BBDFBD-3BC9-B1FC-AC46-ABFDDF60DD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2E985C-153F-BC4C-0E15-8453714C1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34E22-AD75-D0BD-AA64-91F4256B00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189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3A899-24B2-6886-6C27-6E8FD29BC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D0FC05-936D-F214-B659-A55B6721F2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CB8C60-3E25-0625-FB3F-54EE23B68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951BEA-B4EA-5969-789E-E4516986B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680272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71D99C-E04D-E12E-7BEB-EC521301B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2CFDB4-EBF8-0725-B1A2-04104A41C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243519-394D-AF55-5B83-21350B58F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05BFC-0AA4-D3B8-AB47-9CCF75C2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90911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32D21-6B55-C343-D908-05A86AAF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3EED0-338D-6D37-40A8-1940D53AD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DDA5031-73A9-0B34-FAAC-C0341A259B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C755B-9255-2C56-020E-8B048E4B50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76723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02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1027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AFDBA-F747-34F6-336B-B7856880C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5E1B2A-430D-BD00-9EFD-916846AC8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AF7773-EA15-1BAB-767E-3CCBCD153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A73067-DB06-C8FF-3336-20AA9256CA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70379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3DF90-8D3B-FDDB-2737-4AB010CD3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55B115-E2D0-83BA-AFAB-AEEBB8E44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60AC9A-C963-74DB-F3E4-0AA1EDC33F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FFB01C-03F1-DA20-283C-83CBEA097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95534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6058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EFF09-129E-5273-CEBE-5E1FD1338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F8DED9-E938-AE3D-8106-36201051B4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5AD67-4FCB-4461-FB01-40F137D390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2C1EE2-3537-276D-0ADF-C7EA2548EF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052186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ED0C7-F6BD-A000-FC63-8C19B4512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F00CF3-9539-F893-C110-B400429CDA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583908-79E5-53D5-3074-2C23BF338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A250E8-09A4-230C-981D-6E8DAD7238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4208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95603-9C3C-C1C4-21B4-4C43C84407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8B287D-9340-11DF-8A0B-1A2FBAF8F7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04B300-8B8E-D192-EC52-E618655A29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1D16C-6CD3-F31B-FEB0-F93A979FA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778764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F094C-688A-A1CD-B0D2-6DA91AD9F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0A9EA8-06F8-95D2-00B1-99FEDA1C57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78E627-B6B0-E0AB-0ACD-CCE826B6C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9E939-BF55-939F-C5A9-12C38877C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741879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ED2F0-586F-EEBF-CE6B-CEE6E9E9E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D8E7B-5E5A-7422-F154-C690EE933B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4CD01C-9A9F-85DE-5710-6483BB601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D6BD9-6DE5-2535-BEB2-5004C4871C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02055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BE4C6-3F4B-5078-EC74-BC3E5709C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073AA6-9EF9-03B9-F8EE-549F0A4D8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B8F6C7-37C4-4974-1BB1-D92B9533CB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F3813-98D3-9370-CB8F-EE886A8BD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49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3240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669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49109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9298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3514E-3BCD-583F-EA83-F92ED2FF7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00E9C-B71A-B4B3-F3F2-637BF35B8D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0120A6-5D1A-E431-60FC-406C492A24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F8CC6-ECAE-C66A-0CB8-86E241739E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92950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32167-1B3B-FA09-1E39-97320D658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620AAA-6E2E-F636-BF03-F9F9C99F8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A8558-ECE6-F7F9-BB29-AB02BA293B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AF616-1B9E-C267-C8F1-B9E5FF8B13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97805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23022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0E6CB-F2DB-7A0D-A07D-800CDC334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0D2C2E-2F62-1AE4-C491-6388445700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4A0B73-1566-FD89-2734-009802E9E9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NTFY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8E9B4C-99A6-D933-E989-5B6FD74262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0DDB1C-9AD6-42C0-80A8-4585A70457A2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936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47EB-781F-46B5-19A9-29B36432F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542F7F-CEC4-370F-DCD3-062DF79DBF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45848E-A48D-DE5E-33C2-D64A6FD0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D531D-CD33-4CCA-A9F4-801B4DC6DE97}" type="datetime1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F7D4C-E07D-577A-120D-01C0EA7EF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C8B27-FA09-916B-CD4B-9824571AC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41995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B128-BF36-81EA-F46E-D67AE0337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15D9C4-2674-E561-8384-29FC2CE257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9178F-038B-1AB4-D147-B47A350F0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C09FB-5088-4BB5-926E-AD501C410C89}" type="datetime1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FE53D-B68A-A6BF-FA93-239F6B694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8E2E1-5E06-14A8-5F01-94A24F399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4829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981FA-16B0-8C5D-64E2-8DB428BC3E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979A2B-1DCE-A7E2-C879-AE85966B0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F5F4E-D9C2-CD2F-0498-7D116E9B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DB666-4A5D-4131-9BFC-FF078879E05A}" type="datetime1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0850B-F879-0F1D-F0FA-AD9C9C836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2F7BD-85C4-28E8-B739-06997432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18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F2645-E7E3-43FB-AF52-CA3751BA4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383CF-BA2F-4FCC-9ED9-05BA627C3B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Aft>
                <a:spcPts val="1200"/>
              </a:spcAft>
              <a:defRPr sz="2400"/>
            </a:lvl1pPr>
            <a:lvl2pPr>
              <a:spcAft>
                <a:spcPts val="1200"/>
              </a:spcAft>
              <a:defRPr sz="2000"/>
            </a:lvl2pPr>
            <a:lvl3pPr>
              <a:spcAft>
                <a:spcPts val="1200"/>
              </a:spcAft>
              <a:defRPr sz="1800"/>
            </a:lvl3pPr>
            <a:lvl4pPr>
              <a:spcAft>
                <a:spcPts val="1200"/>
              </a:spcAft>
              <a:defRPr sz="1600"/>
            </a:lvl4pPr>
            <a:lvl5pPr>
              <a:spcAft>
                <a:spcPts val="1200"/>
              </a:spcAft>
              <a:defRPr sz="16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F3947-3C3F-43AF-BE56-6B3048F9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21B8F-B226-45BF-A0F0-9EE6BFA2E9CB}" type="datetime1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4B38A-36D9-4F80-AF08-67F432C3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D80B9-382D-4D54-95E8-05CA89772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E3698E8-2ED9-4ECE-97FF-8D739C76054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1" y="365127"/>
            <a:ext cx="7765647" cy="454025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rgbClr val="002A5C"/>
                </a:solidFill>
                <a:latin typeface="Arial Nova" panose="020B0504020202020204" pitchFamily="34" charset="0"/>
              </a:defRPr>
            </a:lvl1pPr>
          </a:lstStyle>
          <a:p>
            <a:pPr lvl="0"/>
            <a:r>
              <a:rPr lang="en-CA"/>
              <a:t>Section</a:t>
            </a:r>
          </a:p>
        </p:txBody>
      </p:sp>
    </p:spTree>
    <p:extLst>
      <p:ext uri="{BB962C8B-B14F-4D97-AF65-F5344CB8AC3E}">
        <p14:creationId xmlns:p14="http://schemas.microsoft.com/office/powerpoint/2010/main" val="8847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C5B990-F697-4C1A-3B6F-7758A30A2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A8854A-CB01-42ED-8006-63C1259CF1B0}" type="datetime1">
              <a:rPr lang="en-CA" smtClean="0"/>
              <a:t>2024-02-06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76344-0868-922A-FA69-4DF685BC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F9365-996D-517C-F64B-01B4C9906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340268-2E75-A5A1-404B-C7054331ACCA}"/>
              </a:ext>
            </a:extLst>
          </p:cNvPr>
          <p:cNvSpPr/>
          <p:nvPr userDrawn="1"/>
        </p:nvSpPr>
        <p:spPr>
          <a:xfrm>
            <a:off x="1012371" y="1230086"/>
            <a:ext cx="45719" cy="4397828"/>
          </a:xfrm>
          <a:prstGeom prst="rect">
            <a:avLst/>
          </a:prstGeom>
          <a:solidFill>
            <a:srgbClr val="002A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2B0388E-769F-5C0A-898D-9C3B0E1E6E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689205" cy="4397828"/>
          </a:xfrm>
        </p:spPr>
        <p:txBody>
          <a:bodyPr anchor="ctr">
            <a:normAutofit/>
          </a:bodyPr>
          <a:lstStyle>
            <a:lvl1pPr marL="0" indent="0">
              <a:buNone/>
              <a:defRPr sz="3600">
                <a:latin typeface="Inter V Semi Bold" panose="02000503000000020004" pitchFamily="2" charset="0"/>
                <a:ea typeface="Inter V Semi Bold" panose="02000503000000020004" pitchFamily="2" charset="0"/>
                <a:cs typeface="Inter V Semi Bold" panose="02000503000000020004" pitchFamily="2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8487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5C16D-1B13-9F11-93F3-A947753B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31165-7130-EA7A-8A18-FCBA897297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7A0D-6C28-451E-0F8E-9307CD02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A304B-0E3F-4D87-8DB6-2CE65829C064}" type="datetime1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6442BF-DC9F-3047-B601-7D0D567C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51AC3-5CC2-4E00-DC4E-F50ED963F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01018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4E046-F67F-8F15-FB75-44C10DA74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72965-FB14-3141-1AAA-431435D0E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BDD58-C3AF-0D32-F7F2-118FD11A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8F586-4F73-4F59-9718-A84B96C93025}" type="datetime1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699CB-F9D3-300E-8F0F-CF767FD2F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2DDEE1-DD38-C2EB-6DCE-D9245A746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10C72E5-2EDA-7758-4882-1EDE320768DF}"/>
              </a:ext>
            </a:extLst>
          </p:cNvPr>
          <p:cNvCxnSpPr>
            <a:cxnSpLocks/>
          </p:cNvCxnSpPr>
          <p:nvPr userDrawn="1"/>
        </p:nvCxnSpPr>
        <p:spPr>
          <a:xfrm>
            <a:off x="831850" y="3573708"/>
            <a:ext cx="2655269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009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661B-1837-E6F7-8769-1460EBB2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D3202E-E63D-B02B-4753-EC38D3EE9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649EB5-7278-A8FD-0ED7-05AD88EA6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D62B8-8BCE-8CBC-67DC-DFE45E4E5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EB9DB-77FC-4059-BA28-39DC1E61FE1D}" type="datetime1">
              <a:rPr lang="en-CA" smtClean="0"/>
              <a:t>2024-02-06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FA1EA-D4A8-D24A-2E40-5019CC2A7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1675D4-099D-1BDE-8128-1594605DD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839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70DDB-21AF-AA17-120B-A020F4D3F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E3EE1-96AA-771F-2B71-FA5029BC4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8136-B456-BB2B-0780-D9CDC56B5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51BA0C-F963-BAF2-4509-62E7839B03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9FB040-C404-A9FE-CAB2-CAAFE8159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72FB4D-693B-02A7-B88B-E90A129A4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4BCF9-C67B-47AB-89A7-C1D6E0C877A5}" type="datetime1">
              <a:rPr lang="en-CA" smtClean="0"/>
              <a:t>2024-02-06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780C01-12FF-3038-63AB-03018C97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08FE8A-A782-F616-9824-582A5329F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9433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59F2-5205-D69B-D11E-D4DAF8B26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DAE52C-FE3F-730A-89B0-2948263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972BF-200C-4958-8111-AE14FB3A3FC9}" type="datetime1">
              <a:rPr lang="en-CA" smtClean="0"/>
              <a:t>2024-02-06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2E193E-859B-3224-B505-CE80A7166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DFB9B-0093-1537-CE90-6E99E8472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1419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C5C6C9-5C26-8BAE-CAB3-ECA7241F7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01C174-D9A9-489B-A9F7-D67F7421F94A}" type="datetime1">
              <a:rPr lang="en-CA" smtClean="0"/>
              <a:t>2024-02-06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6C1369-0387-8F6F-B671-87E6578B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5982-113B-99C8-E6AC-A5BF416F5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11470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3EC69-3C65-0279-21D0-61E55DBD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34FDFF-E0E3-164C-05B4-66016654C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63360E-27D3-6296-82E4-525AC047FC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453869-AC1F-22D6-DE0C-8C2D631D8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CEB7D-97D3-47A9-9A07-1A14BC5DF2FC}" type="datetime1">
              <a:rPr lang="en-CA" smtClean="0"/>
              <a:t>2024-02-06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127CC-DD15-CA64-4B88-7035CCD1A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91CF3-8E2C-5403-3F24-70CB80374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4861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8A130-1438-CAE5-B737-5B2A5EF3F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2BC816F-1F54-E048-8116-8554253D3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D4FC3-71BF-642B-CD43-EE20396A4D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39F6C-81E9-CB5D-E17B-673DC8C0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688DA-DA88-4D59-975E-F54BEE572667}" type="datetime1">
              <a:rPr lang="en-CA" smtClean="0"/>
              <a:t>2024-02-06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F685C-4D8D-A216-391E-B8EE6113A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A0D86-03C0-3B6E-7A93-66F4EED84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559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F9A16-EB7E-EA3B-7396-66C1343A7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2A3BC-8FBF-075A-69AD-046655FD47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E25590-C905-0220-4D87-0A700B83D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A8854A-CB01-42ED-8006-63C1259CF1B0}" type="datetime1">
              <a:rPr lang="en-CA" smtClean="0"/>
              <a:t>2024-02-06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CB69B-E3E6-636A-197E-43458585FF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CF85B-01B7-6819-FA7C-9460EDCBDD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22852" y="63706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042A53-EC6C-4ABE-8EF8-06E66F9ABFC9}" type="slidenum">
              <a:rPr lang="en-CA" smtClean="0"/>
              <a:t>‹#›</a:t>
            </a:fld>
            <a:endParaRPr lang="en-CA"/>
          </a:p>
        </p:txBody>
      </p:sp>
      <p:pic>
        <p:nvPicPr>
          <p:cNvPr id="8" name="Picture 7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7DB138E4-E068-66AF-DB8E-CC48587812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98" y="6216719"/>
            <a:ext cx="1271775" cy="543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897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tong.su@mail.utoronto.ca" TargetMode="External"/><Relationship Id="rId2" Type="http://schemas.openxmlformats.org/officeDocument/2006/relationships/hyperlink" Target="mailto:simeonm.wong@mail.utoronto.ca" TargetMode="Externa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UofT-DSI/Onboarding/tree/main/environment_setu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0E43E-BA08-1166-5DA1-A79031704B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3062" y="991604"/>
            <a:ext cx="6361651" cy="2387600"/>
          </a:xfrm>
        </p:spPr>
        <p:txBody>
          <a:bodyPr>
            <a:normAutofit/>
          </a:bodyPr>
          <a:lstStyle/>
          <a:p>
            <a:pPr algn="l"/>
            <a:r>
              <a:rPr lang="en-CA" sz="4000" dirty="0"/>
              <a:t>Building software:</a:t>
            </a:r>
            <a:br>
              <a:rPr lang="en-CA" sz="4000" dirty="0"/>
            </a:br>
            <a:r>
              <a:rPr lang="en-CA" sz="4000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Version control with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CDF8-3D35-0BFB-EB88-D1C1D5A394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3062" y="3938418"/>
            <a:ext cx="6361651" cy="1927977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Data Sciences Institute</a:t>
            </a:r>
          </a:p>
          <a:p>
            <a:pPr algn="l"/>
            <a:r>
              <a:rPr lang="en-CA" dirty="0"/>
              <a:t>University of Toronto</a:t>
            </a:r>
          </a:p>
          <a:p>
            <a:pPr algn="l"/>
            <a:endParaRPr lang="en-CA" dirty="0"/>
          </a:p>
          <a:p>
            <a:pPr algn="l"/>
            <a:r>
              <a:rPr lang="en-CA" b="1" dirty="0"/>
              <a:t>Simeon Wong</a:t>
            </a:r>
          </a:p>
        </p:txBody>
      </p:sp>
      <p:pic>
        <p:nvPicPr>
          <p:cNvPr id="5" name="Picture 4" descr="Map&#10;&#10;Description automatically generated">
            <a:extLst>
              <a:ext uri="{FF2B5EF4-FFF2-40B4-BE49-F238E27FC236}">
                <a16:creationId xmlns:a16="http://schemas.microsoft.com/office/drawing/2014/main" id="{10D4306F-EF46-29E4-F85A-C147F998BB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012090" cy="685800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81C897B-8189-DB13-D9D2-A9341FDCCF87}"/>
              </a:ext>
            </a:extLst>
          </p:cNvPr>
          <p:cNvCxnSpPr/>
          <p:nvPr/>
        </p:nvCxnSpPr>
        <p:spPr>
          <a:xfrm>
            <a:off x="4820478" y="3558209"/>
            <a:ext cx="2226365" cy="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E62B4-9034-5452-2E3F-8E6BBD65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0469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5A425-FA34-F5B6-F45F-022F6EE8F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56B90-C52A-40AE-5B99-7C857DD49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Setup identity information on the Git command line: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config --list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config --global user.name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config --global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user.email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config --global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core.editor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“code --wait”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39016-11A4-F1A2-7AFA-F3A481C48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C482A4-A039-5260-679F-7CF3C2B2B1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 configuration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4FC91DB-02AF-1000-D378-DAC7768E9970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7734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A173-409E-662F-5BAF-8AE5AF0F8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45239-74C6-A123-7644-E56A6048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7B167C-A4CF-0264-D177-4472F244AC9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B001D9-5408-67F9-EDA4-1C80BDF806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743" y="1649961"/>
            <a:ext cx="7904514" cy="3558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342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42E2A-E8CC-9BC2-08AA-D4F4DCA9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Getting help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4B570-1AC6-0912-7019-D4CD75176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help &lt;verb&gt;</a:t>
            </a:r>
          </a:p>
          <a:p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&lt;verb&gt; --help</a:t>
            </a:r>
          </a:p>
          <a:p>
            <a:pPr marL="0" indent="0">
              <a:buNone/>
            </a:pP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CA" b="1" dirty="0"/>
              <a:t>Git reference manual:</a:t>
            </a:r>
            <a:r>
              <a:rPr lang="en-CA" dirty="0"/>
              <a:t> https://git-scm.com/docs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9A3FE-88A8-D9D0-D1DD-E518C5002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70B26-61D6-DD0C-163B-0CE3F4EA5AE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</a:t>
            </a:r>
          </a:p>
        </p:txBody>
      </p:sp>
    </p:spTree>
    <p:extLst>
      <p:ext uri="{BB962C8B-B14F-4D97-AF65-F5344CB8AC3E}">
        <p14:creationId xmlns:p14="http://schemas.microsoft.com/office/powerpoint/2010/main" val="1486586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9EC43A1-F771-D678-35A4-1C08227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48600-A067-0BE1-52CA-4DFC53D0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0725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D6A08-F653-DDAF-1B71-D4A9CB519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Meet our analyst,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7C0B9-E0C2-AAF6-40D5-6F77106C3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is a data engineer</a:t>
            </a:r>
          </a:p>
          <a:p>
            <a:r>
              <a:rPr lang="en-US" dirty="0"/>
              <a:t>Alex works on a team at a mid-sized company</a:t>
            </a:r>
          </a:p>
          <a:p>
            <a:r>
              <a:rPr lang="en-US" dirty="0"/>
              <a:t>Alex is starting a new project:</a:t>
            </a:r>
          </a:p>
          <a:p>
            <a:pPr lvl="1"/>
            <a:r>
              <a:rPr lang="en-US" dirty="0"/>
              <a:t>develop a data processing pipeline that aggregates sales data from multiple sources into a centralized data warehouse</a:t>
            </a:r>
          </a:p>
          <a:p>
            <a:pPr lvl="1"/>
            <a:r>
              <a:rPr lang="en-US" dirty="0"/>
              <a:t>develop a new module for the sales business intelligence dashboard with this analysis</a:t>
            </a:r>
          </a:p>
          <a:p>
            <a:r>
              <a:rPr lang="en-US" dirty="0"/>
              <a:t>Follow along as Alex uses Git to simplify her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28A26-0939-A51F-A6F5-70067A99A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36054FC-9E40-518E-CE56-ABAD2F208D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7773866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ED2CD-F3F3-1A3E-2275-92CFE4BA6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41A09-B95D-3D73-824D-07244708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4996A-B831-9D07-C957-5E17A6B30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b="1" dirty="0"/>
              <a:t>Alex sets up a code repository before writing any code.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mkdir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myproject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;  cd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myproject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Initialize a new 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Create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lvl="1"/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Query the current state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5C1C7-FAE6-3D1B-61DE-586B5079C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D73E2E5-0D27-188C-8CA3-F6EE24DD80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Getting started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C3C477-5797-8367-6CF8-8204F21971AA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85932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D832B-28F9-2714-3CA6-84DE223F5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Add to cart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E34ABE1C-601E-732C-7697-E7F0DDE38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044440" cy="4525964"/>
          </a:xfrm>
        </p:spPr>
        <p:txBody>
          <a:bodyPr>
            <a:normAutofit/>
          </a:bodyPr>
          <a:lstStyle/>
          <a:p>
            <a:r>
              <a:rPr lang="en-CA" dirty="0"/>
              <a:t>We need to tell Git which files it should </a:t>
            </a:r>
            <a:r>
              <a:rPr lang="en-CA" b="1" dirty="0">
                <a:solidFill>
                  <a:srgbClr val="002A7E"/>
                </a:solidFill>
              </a:rPr>
              <a:t>track</a:t>
            </a:r>
          </a:p>
          <a:p>
            <a:r>
              <a:rPr lang="en-CA" dirty="0"/>
              <a:t>Indicate that the current state of a file should be tracked by </a:t>
            </a:r>
            <a:r>
              <a:rPr lang="en-CA" b="1" dirty="0">
                <a:solidFill>
                  <a:srgbClr val="002A7E"/>
                </a:solidFill>
              </a:rPr>
              <a:t>adding</a:t>
            </a:r>
            <a:r>
              <a:rPr lang="en-CA" dirty="0"/>
              <a:t> it to the git </a:t>
            </a:r>
            <a:r>
              <a:rPr lang="en-CA" b="1" dirty="0">
                <a:solidFill>
                  <a:srgbClr val="002A7E"/>
                </a:solidFill>
              </a:rPr>
              <a:t>staging</a:t>
            </a:r>
            <a:r>
              <a:rPr lang="en-CA" dirty="0"/>
              <a:t> area</a:t>
            </a:r>
          </a:p>
          <a:p>
            <a:pPr marL="0" indent="0" algn="ctr">
              <a:buNone/>
            </a:pPr>
            <a:r>
              <a:rPr lang="en-CA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myscript1.py README.md</a:t>
            </a:r>
            <a:endParaRPr lang="en-CA" dirty="0">
              <a:solidFill>
                <a:prstClr val="black"/>
              </a:solidFill>
            </a:endParaRPr>
          </a:p>
          <a:p>
            <a:r>
              <a:rPr lang="en-CA" u="sng" dirty="0">
                <a:solidFill>
                  <a:prstClr val="black"/>
                </a:solidFill>
              </a:rPr>
              <a:t>Note:</a:t>
            </a:r>
            <a:r>
              <a:rPr lang="en-CA" dirty="0">
                <a:solidFill>
                  <a:prstClr val="black"/>
                </a:solidFill>
              </a:rPr>
              <a:t> If a file is modified after staging, this doesn’t change the copy in the staging area</a:t>
            </a:r>
            <a:endParaRPr lang="en-CA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5C7E8B-2D9B-8F7B-1705-20A505381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1212" y="6352007"/>
            <a:ext cx="2743200" cy="365125"/>
          </a:xfrm>
        </p:spPr>
        <p:txBody>
          <a:bodyPr/>
          <a:lstStyle/>
          <a:p>
            <a:fld id="{4F883B06-9FA1-44A8-8ACD-51391BD89E0C}" type="slidenum">
              <a:rPr lang="en-CA" smtClean="0"/>
              <a:pPr/>
              <a:t>16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311458-89BE-1336-6316-C57DD68FB9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1" y="365127"/>
            <a:ext cx="7765647" cy="454025"/>
          </a:xfrm>
        </p:spPr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D09DA54-D1CD-EF58-9E3E-4E5829D19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1825625"/>
            <a:ext cx="756920" cy="7569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5AD411-1564-415D-ABFF-D419A2A70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2848604"/>
            <a:ext cx="756920" cy="75692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ADE5EAD-61D9-4204-0226-E55240844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3871583"/>
            <a:ext cx="756920" cy="7569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2DF0DD-C636-EC2E-B452-912A2E71D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320" y="4894562"/>
            <a:ext cx="756920" cy="756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50B35A-5185-CAF3-5C23-9F8D636B32F7}"/>
              </a:ext>
            </a:extLst>
          </p:cNvPr>
          <p:cNvSpPr txBox="1"/>
          <p:nvPr/>
        </p:nvSpPr>
        <p:spPr>
          <a:xfrm>
            <a:off x="7426960" y="2019419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myscript1.py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D5CEEF-FBDB-1578-1594-4BA72E344661}"/>
              </a:ext>
            </a:extLst>
          </p:cNvPr>
          <p:cNvSpPr txBox="1"/>
          <p:nvPr/>
        </p:nvSpPr>
        <p:spPr>
          <a:xfrm>
            <a:off x="7426960" y="3042398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README.md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4E394E-C97F-3C04-1F42-06CFB1DDCE0B}"/>
              </a:ext>
            </a:extLst>
          </p:cNvPr>
          <p:cNvSpPr txBox="1"/>
          <p:nvPr/>
        </p:nvSpPr>
        <p:spPr>
          <a:xfrm>
            <a:off x="7381240" y="4063477"/>
            <a:ext cx="16001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myscript2.py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3DB275-C981-2F2C-342B-1FF776F78ACF}"/>
              </a:ext>
            </a:extLst>
          </p:cNvPr>
          <p:cNvSpPr txBox="1"/>
          <p:nvPr/>
        </p:nvSpPr>
        <p:spPr>
          <a:xfrm>
            <a:off x="7381240" y="5095584"/>
            <a:ext cx="2212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err="1"/>
              <a:t>mynotebook.ipynb</a:t>
            </a:r>
            <a:endParaRPr lang="en-CA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389418-EAAD-6EB0-38AB-E72225E59CD9}"/>
              </a:ext>
            </a:extLst>
          </p:cNvPr>
          <p:cNvSpPr/>
          <p:nvPr/>
        </p:nvSpPr>
        <p:spPr>
          <a:xfrm>
            <a:off x="9408160" y="1061720"/>
            <a:ext cx="2596515" cy="25438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B5E8D9-9BD6-A7EE-4E43-5019110E98DD}"/>
              </a:ext>
            </a:extLst>
          </p:cNvPr>
          <p:cNvSpPr txBox="1"/>
          <p:nvPr/>
        </p:nvSpPr>
        <p:spPr>
          <a:xfrm>
            <a:off x="9408160" y="1061720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Staging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8F2F9E2-67EE-6917-9969-27ABBB396A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93" y="1695557"/>
            <a:ext cx="756920" cy="75692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0576F9D-A5D8-C4E0-A08A-98B3A5C88F5F}"/>
              </a:ext>
            </a:extLst>
          </p:cNvPr>
          <p:cNvSpPr txBox="1"/>
          <p:nvPr/>
        </p:nvSpPr>
        <p:spPr>
          <a:xfrm>
            <a:off x="10317433" y="1889351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myscript1.py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F7A5562-95D8-7B52-ACBE-E5764582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4793" y="2599198"/>
            <a:ext cx="756920" cy="75692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94F63FC-6AF1-B07E-DD8F-A7D5B1658E1C}"/>
              </a:ext>
            </a:extLst>
          </p:cNvPr>
          <p:cNvSpPr txBox="1"/>
          <p:nvPr/>
        </p:nvSpPr>
        <p:spPr>
          <a:xfrm>
            <a:off x="10317433" y="2792992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README.md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285D23E-BF97-AC86-F06F-DA13620B9238}"/>
              </a:ext>
            </a:extLst>
          </p:cNvPr>
          <p:cNvSpPr/>
          <p:nvPr/>
        </p:nvSpPr>
        <p:spPr>
          <a:xfrm rot="20505811">
            <a:off x="9040738" y="2025280"/>
            <a:ext cx="470025" cy="16168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E0A27C88-F7C9-B2BD-0651-A63BDCE08F20}"/>
              </a:ext>
            </a:extLst>
          </p:cNvPr>
          <p:cNvSpPr/>
          <p:nvPr/>
        </p:nvSpPr>
        <p:spPr>
          <a:xfrm rot="20505811">
            <a:off x="9051545" y="3006572"/>
            <a:ext cx="470025" cy="161687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96533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  <p:bldP spid="20" grpId="0" animBg="1"/>
      <p:bldP spid="21" grpId="0"/>
      <p:bldP spid="23" grpId="0"/>
      <p:bldP spid="25" grpId="0"/>
      <p:bldP spid="26" grpId="0" animBg="1"/>
      <p:bldP spid="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DC63-1F92-F2B7-240C-F79525868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Add to cart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E3437-A2CC-5E86-7A8D-A951C1E43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Remove from staging: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reset &lt;file&gt;</a:t>
            </a:r>
          </a:p>
          <a:p>
            <a:r>
              <a:rPr lang="en-CA" dirty="0"/>
              <a:t>Update staging area with new changes: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&lt;file&gt;</a:t>
            </a:r>
            <a:endParaRPr lang="en-CA" dirty="0"/>
          </a:p>
          <a:p>
            <a:r>
              <a:rPr lang="en-CA" dirty="0"/>
              <a:t>Add all files in the repository folder: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C36D3-CF63-7905-743C-478B7691A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F2F4E4-BFBF-1218-82CF-814B0917AE4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1166192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89F71-8E89-FC8B-1F90-14206CCF3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3049F-B427-8AB7-E524-EF1D62758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9BB9-8405-4FDE-6DB3-59F22170A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b="1" dirty="0"/>
              <a:t>Alex adds her README file into staging.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lvl="1"/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Query the current state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reset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marL="914400" lvl="1" indent="-457200">
              <a:buFont typeface="+mj-lt"/>
              <a:buAutoNum type="arabicPeriod"/>
            </a:pP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175C2-892D-8092-CF81-E0F1CA273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1EC73-D6D1-409C-A1AE-3E3D3F0475D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151DF-E652-E6F5-6D78-A8BF47B7D658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0092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03641-E2F4-E76A-641E-FBA33AF1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Commit staged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9D08-686A-A5B5-F94F-BBAA6FD29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132902"/>
          </a:xfrm>
        </p:spPr>
        <p:txBody>
          <a:bodyPr>
            <a:normAutofit/>
          </a:bodyPr>
          <a:lstStyle/>
          <a:p>
            <a:r>
              <a:rPr lang="en-CA" dirty="0"/>
              <a:t>Applies to all changes in the </a:t>
            </a:r>
            <a:r>
              <a:rPr lang="en-CA" b="1" u="sng" dirty="0">
                <a:solidFill>
                  <a:srgbClr val="002A7E"/>
                </a:solidFill>
              </a:rPr>
              <a:t>staging</a:t>
            </a:r>
            <a:r>
              <a:rPr lang="en-CA" dirty="0"/>
              <a:t> area, but not changes made since adding to staging</a:t>
            </a:r>
          </a:p>
          <a:p>
            <a:r>
              <a:rPr lang="en-CA" dirty="0"/>
              <a:t>Appends to the git </a:t>
            </a:r>
            <a:r>
              <a:rPr lang="en-CA" b="1" u="sng" dirty="0">
                <a:solidFill>
                  <a:srgbClr val="002A7E"/>
                </a:solidFill>
              </a:rPr>
              <a:t>tree</a:t>
            </a:r>
            <a:r>
              <a:rPr lang="en-CA" dirty="0"/>
              <a:t> (repository history) with a </a:t>
            </a:r>
            <a:r>
              <a:rPr lang="en-CA" b="1" u="sng" dirty="0">
                <a:solidFill>
                  <a:srgbClr val="002A7E"/>
                </a:solidFill>
              </a:rPr>
              <a:t>commit message</a:t>
            </a:r>
          </a:p>
          <a:p>
            <a:pPr lvl="1"/>
            <a:r>
              <a:rPr lang="en-CA" dirty="0"/>
              <a:t>The tree can have multiple </a:t>
            </a:r>
            <a:r>
              <a:rPr lang="en-CA" b="1" u="sng" dirty="0">
                <a:solidFill>
                  <a:srgbClr val="002A7E"/>
                </a:solidFill>
              </a:rPr>
              <a:t>branches</a:t>
            </a:r>
            <a:r>
              <a:rPr lang="en-CA" dirty="0"/>
              <a:t> (more on this tomorrow)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58D2E8-267B-1718-44B0-32DDDCB87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19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19396E-A164-2E21-B62F-8FE787794E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1C80ED-F8A3-B84F-DD03-BDAA0AD95044}"/>
              </a:ext>
            </a:extLst>
          </p:cNvPr>
          <p:cNvSpPr/>
          <p:nvPr/>
        </p:nvSpPr>
        <p:spPr>
          <a:xfrm>
            <a:off x="5914410" y="3858999"/>
            <a:ext cx="2596515" cy="2543804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7FAD06-7BF5-BF5F-2FB4-CB42A47B8271}"/>
              </a:ext>
            </a:extLst>
          </p:cNvPr>
          <p:cNvSpPr txBox="1"/>
          <p:nvPr/>
        </p:nvSpPr>
        <p:spPr>
          <a:xfrm>
            <a:off x="5914410" y="3858999"/>
            <a:ext cx="1016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>
                <a:solidFill>
                  <a:schemeClr val="accent1"/>
                </a:solidFill>
              </a:rPr>
              <a:t>Staging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5F86685-5954-525B-1C8A-2C5D2B7B12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43" y="4492836"/>
            <a:ext cx="756920" cy="75692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6AE1B-B182-B52F-05C6-EBD2E9B475CE}"/>
              </a:ext>
            </a:extLst>
          </p:cNvPr>
          <p:cNvSpPr txBox="1"/>
          <p:nvPr/>
        </p:nvSpPr>
        <p:spPr>
          <a:xfrm>
            <a:off x="6823683" y="4686630"/>
            <a:ext cx="156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myscript1.py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48E46F-9D86-F458-AC28-64938ACD43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1043" y="5396477"/>
            <a:ext cx="756920" cy="7569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59B8558-42BB-E5D7-17DC-136F62A995BD}"/>
              </a:ext>
            </a:extLst>
          </p:cNvPr>
          <p:cNvSpPr txBox="1"/>
          <p:nvPr/>
        </p:nvSpPr>
        <p:spPr>
          <a:xfrm>
            <a:off x="6823683" y="5590271"/>
            <a:ext cx="1542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README.md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F88EC8-580F-52A9-8907-36D5F97CCF9E}"/>
              </a:ext>
            </a:extLst>
          </p:cNvPr>
          <p:cNvSpPr/>
          <p:nvPr/>
        </p:nvSpPr>
        <p:spPr>
          <a:xfrm>
            <a:off x="2101543" y="4932576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B5926D-E11B-D5A4-3B8C-FA7B24252CE7}"/>
              </a:ext>
            </a:extLst>
          </p:cNvPr>
          <p:cNvSpPr/>
          <p:nvPr/>
        </p:nvSpPr>
        <p:spPr>
          <a:xfrm>
            <a:off x="2952154" y="4932576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388F3B4-2ADD-C64C-6F90-68E58A8BDFBE}"/>
              </a:ext>
            </a:extLst>
          </p:cNvPr>
          <p:cNvSpPr/>
          <p:nvPr/>
        </p:nvSpPr>
        <p:spPr>
          <a:xfrm>
            <a:off x="3802765" y="4932576"/>
            <a:ext cx="198120" cy="1981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879F078-9A1E-900F-653A-C2D19CE9A9CA}"/>
              </a:ext>
            </a:extLst>
          </p:cNvPr>
          <p:cNvSpPr/>
          <p:nvPr/>
        </p:nvSpPr>
        <p:spPr>
          <a:xfrm>
            <a:off x="4653377" y="4932576"/>
            <a:ext cx="198120" cy="19812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A005F6-5ACA-53E1-DA92-1495AA41D24B}"/>
              </a:ext>
            </a:extLst>
          </p:cNvPr>
          <p:cNvCxnSpPr>
            <a:stCxn id="12" idx="6"/>
            <a:endCxn id="13" idx="2"/>
          </p:cNvCxnSpPr>
          <p:nvPr/>
        </p:nvCxnSpPr>
        <p:spPr>
          <a:xfrm>
            <a:off x="2299663" y="5031636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D0E01D-2F8A-4E48-3AC1-14701D8738AD}"/>
              </a:ext>
            </a:extLst>
          </p:cNvPr>
          <p:cNvCxnSpPr>
            <a:stCxn id="13" idx="6"/>
            <a:endCxn id="14" idx="2"/>
          </p:cNvCxnSpPr>
          <p:nvPr/>
        </p:nvCxnSpPr>
        <p:spPr>
          <a:xfrm>
            <a:off x="3150274" y="5031636"/>
            <a:ext cx="6524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11FF79F-C2C5-86B1-9221-EA85B1D382D2}"/>
              </a:ext>
            </a:extLst>
          </p:cNvPr>
          <p:cNvCxnSpPr>
            <a:stCxn id="14" idx="6"/>
            <a:endCxn id="15" idx="2"/>
          </p:cNvCxnSpPr>
          <p:nvPr/>
        </p:nvCxnSpPr>
        <p:spPr>
          <a:xfrm>
            <a:off x="4000885" y="5031636"/>
            <a:ext cx="6524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A0DCEA1-6631-20D2-12B8-30A4465AA3D9}"/>
              </a:ext>
            </a:extLst>
          </p:cNvPr>
          <p:cNvSpPr txBox="1"/>
          <p:nvPr/>
        </p:nvSpPr>
        <p:spPr>
          <a:xfrm rot="18900000">
            <a:off x="1656906" y="526907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initial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6049EA7-8647-4D94-CBC8-DE459F6D1F90}"/>
              </a:ext>
            </a:extLst>
          </p:cNvPr>
          <p:cNvSpPr txBox="1"/>
          <p:nvPr/>
        </p:nvSpPr>
        <p:spPr>
          <a:xfrm rot="18900000">
            <a:off x="1472625" y="5636816"/>
            <a:ext cx="2008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README file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F4AECCB-1D4A-57D5-BAF5-97000C61B4A5}"/>
              </a:ext>
            </a:extLst>
          </p:cNvPr>
          <p:cNvSpPr txBox="1"/>
          <p:nvPr/>
        </p:nvSpPr>
        <p:spPr>
          <a:xfrm rot="18900000">
            <a:off x="2905238" y="5417119"/>
            <a:ext cx="129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first script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6EC4C8F-4504-0C90-2FA8-FDF8DC5606AB}"/>
              </a:ext>
            </a:extLst>
          </p:cNvPr>
          <p:cNvSpPr txBox="1"/>
          <p:nvPr/>
        </p:nvSpPr>
        <p:spPr>
          <a:xfrm rot="18900000">
            <a:off x="3669774" y="5308970"/>
            <a:ext cx="19672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add analysis</a:t>
            </a:r>
            <a:br>
              <a:rPr lang="en-CA" dirty="0"/>
            </a:br>
            <a:r>
              <a:rPr lang="en-CA" dirty="0"/>
              <a:t>to myscript1.py</a:t>
            </a:r>
            <a:br>
              <a:rPr lang="en-CA" dirty="0"/>
            </a:br>
            <a:r>
              <a:rPr lang="en-CA" dirty="0"/>
              <a:t>update README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E5B17DF4-E9A2-E821-6A68-9E52061B1A35}"/>
              </a:ext>
            </a:extLst>
          </p:cNvPr>
          <p:cNvSpPr/>
          <p:nvPr/>
        </p:nvSpPr>
        <p:spPr>
          <a:xfrm flipH="1">
            <a:off x="4752437" y="4251193"/>
            <a:ext cx="1161973" cy="647837"/>
          </a:xfrm>
          <a:custGeom>
            <a:avLst/>
            <a:gdLst>
              <a:gd name="connsiteX0" fmla="*/ 0 w 3985697"/>
              <a:gd name="connsiteY0" fmla="*/ 0 h 828040"/>
              <a:gd name="connsiteX1" fmla="*/ 3398520 w 3985697"/>
              <a:gd name="connsiteY1" fmla="*/ 91440 h 828040"/>
              <a:gd name="connsiteX2" fmla="*/ 3982720 w 3985697"/>
              <a:gd name="connsiteY2" fmla="*/ 828040 h 828040"/>
              <a:gd name="connsiteX3" fmla="*/ 3982720 w 3985697"/>
              <a:gd name="connsiteY3" fmla="*/ 828040 h 828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697" h="828040">
                <a:moveTo>
                  <a:pt x="0" y="0"/>
                </a:moveTo>
                <a:lnTo>
                  <a:pt x="3398520" y="91440"/>
                </a:lnTo>
                <a:cubicBezTo>
                  <a:pt x="4062307" y="229447"/>
                  <a:pt x="3982720" y="828040"/>
                  <a:pt x="3982720" y="828040"/>
                </a:cubicBezTo>
                <a:lnTo>
                  <a:pt x="3982720" y="82804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0A3E5F-461C-9261-A0F6-4A122E27779F}"/>
              </a:ext>
            </a:extLst>
          </p:cNvPr>
          <p:cNvSpPr txBox="1"/>
          <p:nvPr/>
        </p:nvSpPr>
        <p:spPr>
          <a:xfrm>
            <a:off x="838200" y="4846970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/>
              <a:t>main</a:t>
            </a:r>
          </a:p>
        </p:txBody>
      </p:sp>
    </p:spTree>
    <p:extLst>
      <p:ext uri="{BB962C8B-B14F-4D97-AF65-F5344CB8AC3E}">
        <p14:creationId xmlns:p14="http://schemas.microsoft.com/office/powerpoint/2010/main" val="1564028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/>
      <p:bldP spid="9" grpId="0"/>
      <p:bldP spid="11" grpId="0"/>
      <p:bldP spid="15" grpId="0" animBg="1"/>
      <p:bldP spid="25" grpId="0"/>
      <p:bldP spid="3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3458A-11F4-DE30-C0AD-5762187A0E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Asking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935A1-37DB-D945-08B6-B8E2A0C31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Zoom chat during class</a:t>
            </a:r>
          </a:p>
          <a:p>
            <a:pPr lvl="1"/>
            <a:r>
              <a:rPr lang="en-CA" dirty="0"/>
              <a:t>Feel free to post and answer questions at any time</a:t>
            </a:r>
          </a:p>
          <a:p>
            <a:pPr lvl="1"/>
            <a:r>
              <a:rPr lang="en-US" dirty="0"/>
              <a:t>Please use the raise hand feature for verbal questions </a:t>
            </a:r>
          </a:p>
          <a:p>
            <a:r>
              <a:rPr lang="en-CA" dirty="0"/>
              <a:t>Pre- / Post-class office hours with Tong</a:t>
            </a:r>
          </a:p>
          <a:p>
            <a:r>
              <a:rPr lang="en-CA" dirty="0"/>
              <a:t>Email</a:t>
            </a:r>
          </a:p>
          <a:p>
            <a:pPr lvl="1"/>
            <a:r>
              <a:rPr lang="en-CA" dirty="0">
                <a:hlinkClick r:id="rId2"/>
              </a:rPr>
              <a:t>simeonm.wong@mail.utoronto.ca</a:t>
            </a:r>
            <a:endParaRPr lang="en-CA" dirty="0"/>
          </a:p>
          <a:p>
            <a:pPr lvl="1"/>
            <a:r>
              <a:rPr lang="en-CA" dirty="0">
                <a:hlinkClick r:id="rId3"/>
              </a:rPr>
              <a:t>tong.su@mail.utoronto.ca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A0F21-D314-F98A-30D3-A8F746F3C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F445AD-7402-6C3E-D878-85EDD8A7D9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0569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CB450-CFF1-40DC-B3C7-846AD7A3F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9A65-5419-3F7D-06AB-5FFAD8442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7FB0E-8929-8016-F579-8E360AC014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makes a commit with her README file.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README.md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lvl="1"/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Query the current state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  <a:p>
            <a:pPr marL="0" indent="0">
              <a:buNone/>
            </a:pPr>
            <a:r>
              <a:rPr lang="en-CA" dirty="0"/>
              <a:t>Also try:</a:t>
            </a:r>
          </a:p>
          <a:p>
            <a:pPr marL="457200" lvl="1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 -m “commit message here”</a:t>
            </a:r>
          </a:p>
          <a:p>
            <a:pPr marL="457200" lvl="1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 -a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B22C7-0DD5-088E-7A0A-07F7EE368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9D6F8D-F736-E32F-CAAC-14A65D235F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D586B2-6609-7D7F-EC3E-08EDAA5F5344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05476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BD030-1CF4-C246-4C0D-B129FC9B8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Best practices for git commits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A1B18-5F5F-ABFA-34D5-9DE377DCE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>
                <a:solidFill>
                  <a:srgbClr val="002A7E"/>
                </a:solidFill>
              </a:rPr>
              <a:t>Commit messages</a:t>
            </a:r>
            <a:r>
              <a:rPr lang="en-US" b="1" dirty="0">
                <a:solidFill>
                  <a:srgbClr val="002A7E"/>
                </a:solidFill>
              </a:rPr>
              <a:t> </a:t>
            </a:r>
            <a:r>
              <a:rPr lang="en-US" dirty="0"/>
              <a:t>are extremely important:</a:t>
            </a:r>
          </a:p>
          <a:p>
            <a:pPr lvl="1"/>
            <a:r>
              <a:rPr lang="en-US" dirty="0"/>
              <a:t>for our own records as a reminder for we did</a:t>
            </a:r>
          </a:p>
          <a:p>
            <a:pPr lvl="1"/>
            <a:r>
              <a:rPr lang="en-US" dirty="0"/>
              <a:t>when collaborating with others</a:t>
            </a:r>
          </a:p>
          <a:p>
            <a:r>
              <a:rPr lang="en-US" dirty="0"/>
              <a:t>Commit often</a:t>
            </a:r>
          </a:p>
          <a:p>
            <a:pPr lvl="1"/>
            <a:r>
              <a:rPr lang="en-US" dirty="0"/>
              <a:t>mistakes are easier to locate and fix</a:t>
            </a:r>
          </a:p>
          <a:p>
            <a:r>
              <a:rPr lang="en-US" dirty="0"/>
              <a:t>Committed code can always be fixed with another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DF86B0-2B30-B982-9233-296D170FE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B897DD-1C68-29EE-18DB-05BE6A0CD9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16598702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13B5B9-2F53-A2D6-4457-226EAFF45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1"/>
                </a:solidFill>
              </a:rPr>
              <a:t>Exercise: </a:t>
            </a:r>
            <a:r>
              <a:rPr lang="en-CA" dirty="0"/>
              <a:t>Commit some files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67D6BB-9291-21F6-4014-B5DC074614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Try staging and committing some more files:</a:t>
            </a:r>
          </a:p>
          <a:p>
            <a:pPr lvl="1"/>
            <a:r>
              <a:rPr lang="en-CA" dirty="0"/>
              <a:t>your Python files that you wrote earlier in this course</a:t>
            </a:r>
          </a:p>
          <a:p>
            <a:pPr lvl="1"/>
            <a:r>
              <a:rPr lang="en-CA" dirty="0"/>
              <a:t>random files you create now</a:t>
            </a:r>
          </a:p>
          <a:p>
            <a:pPr lvl="1"/>
            <a:endParaRPr lang="en-CA" dirty="0"/>
          </a:p>
          <a:p>
            <a:r>
              <a:rPr lang="en-CA" dirty="0"/>
              <a:t>Try different parameters:</a:t>
            </a:r>
          </a:p>
          <a:p>
            <a:pPr lvl="1"/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-A	</a:t>
            </a:r>
            <a:r>
              <a:rPr lang="en-CA" dirty="0"/>
              <a:t>		add all files to staging</a:t>
            </a:r>
          </a:p>
          <a:p>
            <a:pPr lvl="1"/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reset</a:t>
            </a:r>
            <a:r>
              <a:rPr lang="en-CA" dirty="0"/>
              <a:t>			</a:t>
            </a:r>
            <a:r>
              <a:rPr lang="en-CA" dirty="0" err="1"/>
              <a:t>unstage</a:t>
            </a:r>
            <a:r>
              <a:rPr lang="en-CA" dirty="0"/>
              <a:t> files</a:t>
            </a:r>
          </a:p>
          <a:p>
            <a:pPr lvl="1"/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 -am “msg”</a:t>
            </a:r>
            <a:r>
              <a:rPr lang="en-CA" dirty="0"/>
              <a:t>	commit all modified files with message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DA3C7-F704-260B-8798-342AE6C71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22</a:t>
            </a:fld>
            <a:endParaRPr lang="en-CA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BD89BF4-3CF6-F179-BB4B-107E9BF7A0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B36C6B-CC5F-7590-DC8D-79ABB981D8AB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0525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04C9E-170C-B78C-741F-B6CD4176E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AE16C-6B96-E51E-7C84-8EE32C40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37728-F996-61D6-D6F6-229219BE34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along as Alex uses Git to simplify her work</a:t>
            </a:r>
          </a:p>
          <a:p>
            <a:pPr lvl="1"/>
            <a:r>
              <a:rPr lang="en-US" dirty="0"/>
              <a:t>Created a new repository: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init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/>
              <a:t>Added a new file to staging: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 README.md</a:t>
            </a:r>
          </a:p>
          <a:p>
            <a:pPr lvl="1"/>
            <a:r>
              <a:rPr lang="en-US" dirty="0"/>
              <a:t>Committed that file to the version history: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  <a:p>
            <a:pPr lvl="1"/>
            <a:r>
              <a:rPr lang="en-US" dirty="0"/>
              <a:t>Checked status of repository: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A7B70-EEAE-C412-F5CB-EBA8B4D52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CA74AD-E35F-B798-9104-6F3D280E94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Basic commands</a:t>
            </a:r>
          </a:p>
        </p:txBody>
      </p:sp>
    </p:spTree>
    <p:extLst>
      <p:ext uri="{BB962C8B-B14F-4D97-AF65-F5344CB8AC3E}">
        <p14:creationId xmlns:p14="http://schemas.microsoft.com/office/powerpoint/2010/main" val="23786333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D1781-AC74-F866-5DB6-07BD24D48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C254AEF-0E85-5559-960B-E4474413E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F9C173-4E27-553C-90B8-C31479F12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5291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0EDCE-4EBE-44CA-52D2-22035993D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9D22F-6974-5BC7-303D-EDF6444E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F6406-B17F-0BC6-C82E-4551EA37F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 no, Alex’s current code has an error!</a:t>
            </a:r>
          </a:p>
          <a:p>
            <a:r>
              <a:rPr lang="en-US" dirty="0"/>
              <a:t>She wants to find out what changed in her code since the last commit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B963-F0BE-4246-C676-B5484F91C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F08CF3-835C-E5F1-38D8-546421892FB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9639038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4F8E-EFE0-98A9-28FB-0CFAC4F12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Viewing commit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DC99B-1DE3-630D-9474-EA4A9D5686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To see a history of our commits: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</a:t>
            </a:r>
            <a:endParaRPr lang="en-CA" dirty="0"/>
          </a:p>
          <a:p>
            <a:r>
              <a:rPr lang="en-CA" dirty="0"/>
              <a:t>For more details: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 --stat</a:t>
            </a:r>
          </a:p>
          <a:p>
            <a:r>
              <a:rPr lang="en-CA" dirty="0"/>
              <a:t>For less details: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log --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oneline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F3A10B-4D09-F1C7-0790-89368E924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FA65FE-021A-AF37-B145-5165258363C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663414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E758D-BDC5-0A67-7B86-3409BF8CF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Looking for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81672-057C-CC6F-C856-84E6F4C7A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Compare the current directory with a previous commit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&lt;commit id&gt;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Compare two different commits using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&lt;commit 1 id&gt; &lt;commit 2 id&gt;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F03D8-8572-2996-C9B3-B88152158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F73BF-80E7-ECBF-7101-B4A8AF6BB7F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396368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EFD3D-EDE2-8DD2-7316-C975F4DC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862CA-21C5-BB02-7977-14392C1F7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B943-821C-DF10-AA93-31A9924AC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looks through the commit history and compares differences.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 --stat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 &lt;commit id&gt;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68922B-FB17-7FFE-EE12-91291A3BC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BCBB15-C1A8-A4B0-8B97-CEFEEFE0C4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150B8C-1941-D886-1662-0993BC5DDBAE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8616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CB318-3D05-5FE1-A219-797DBFB27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933A-9105-6410-2A7F-43DE9AD6A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22830-EE52-DFB7-90FD-29A76AC3D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Oh no, Alex’s current code has an error!</a:t>
            </a:r>
          </a:p>
          <a:p>
            <a:r>
              <a:rPr lang="en-US" dirty="0"/>
              <a:t>She compared her current file with one from before and wants to revert to a previous version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EB88E-BACB-7B71-EC9A-6B9A73A74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29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B0532-4953-2218-5F2A-5963FB80AC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199304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D518A3-F353-1080-7557-1915EA890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07844A-948D-B95F-5AA6-8077039DA7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400" dirty="0">
                <a:solidFill>
                  <a:srgbClr val="002A7E"/>
                </a:solidFill>
                <a:latin typeface="Inter Black" panose="02000A03000000020004" pitchFamily="2" charset="0"/>
                <a:ea typeface="Inter Black" panose="02000A03000000020004" pitchFamily="2" charset="0"/>
                <a:cs typeface="Inter Black" panose="02000A03000000020004" pitchFamily="2" charset="0"/>
              </a:rPr>
              <a:t>Course objective</a:t>
            </a:r>
          </a:p>
          <a:p>
            <a:pPr>
              <a:lnSpc>
                <a:spcPct val="125000"/>
              </a:lnSpc>
            </a:pPr>
            <a:r>
              <a:rPr lang="en-CA" dirty="0"/>
              <a:t>How to write </a:t>
            </a:r>
            <a:r>
              <a:rPr lang="en-CA" dirty="0">
                <a:solidFill>
                  <a:schemeClr val="accent1"/>
                </a:solidFill>
              </a:rPr>
              <a:t>robust software</a:t>
            </a:r>
            <a:r>
              <a:rPr lang="en-CA" dirty="0"/>
              <a:t> in a </a:t>
            </a:r>
            <a:r>
              <a:rPr lang="en-CA" dirty="0">
                <a:solidFill>
                  <a:schemeClr val="accent1"/>
                </a:solidFill>
              </a:rPr>
              <a:t>team</a:t>
            </a:r>
            <a:r>
              <a:rPr lang="en-CA" dirty="0"/>
              <a:t> that we, our colleagues, and the public can </a:t>
            </a:r>
            <a:r>
              <a:rPr lang="en-CA" dirty="0">
                <a:solidFill>
                  <a:schemeClr val="accent1"/>
                </a:solidFill>
              </a:rPr>
              <a:t>trust</a:t>
            </a:r>
            <a:r>
              <a:rPr lang="en-CA" dirty="0"/>
              <a:t> and </a:t>
            </a:r>
            <a:r>
              <a:rPr lang="en-CA" dirty="0">
                <a:solidFill>
                  <a:schemeClr val="accent1"/>
                </a:solidFill>
              </a:rPr>
              <a:t>use with confidence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3851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60498-56B4-86DE-0BE9-304EAE240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Reverting to a previous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E57C1-734A-8993-0107-018A91AD2E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Revert the entire repository to a previous commit: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-c &lt;newname&gt; &lt;commit id&gt;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dirty="0"/>
              <a:t>Revert a single file to a previous commit: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restore -s &lt;commit id&gt; &lt;file name&gt;</a:t>
            </a:r>
          </a:p>
          <a:p>
            <a:pPr marL="0" indent="0">
              <a:buNone/>
            </a:pPr>
            <a:endParaRPr lang="en-CA" dirty="0"/>
          </a:p>
          <a:p>
            <a:r>
              <a:rPr lang="en-CA" b="1" dirty="0"/>
              <a:t>Be careful: </a:t>
            </a:r>
            <a:r>
              <a:rPr lang="en-CA" dirty="0"/>
              <a:t>this could overwrite uncommitted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7AE885-5752-F5B2-4C54-A5ADA3C5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5FA9A8-1AA2-C697-86B4-C4CD320549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22F171A-4B88-5A80-A47F-E0AC6683DAA6}"/>
              </a:ext>
            </a:extLst>
          </p:cNvPr>
          <p:cNvCxnSpPr/>
          <p:nvPr/>
        </p:nvCxnSpPr>
        <p:spPr>
          <a:xfrm flipH="1" flipV="1">
            <a:off x="4145280" y="2783840"/>
            <a:ext cx="294640" cy="24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F9A09F4-3F28-13E7-C91F-E979AC60A60F}"/>
              </a:ext>
            </a:extLst>
          </p:cNvPr>
          <p:cNvSpPr txBox="1"/>
          <p:nvPr/>
        </p:nvSpPr>
        <p:spPr>
          <a:xfrm>
            <a:off x="4384040" y="2895997"/>
            <a:ext cx="222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create new branch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69ECB2-677E-5923-3CB2-65DEBB34F7CA}"/>
              </a:ext>
            </a:extLst>
          </p:cNvPr>
          <p:cNvCxnSpPr/>
          <p:nvPr/>
        </p:nvCxnSpPr>
        <p:spPr>
          <a:xfrm flipH="1" flipV="1">
            <a:off x="4323080" y="4607560"/>
            <a:ext cx="294640" cy="2438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5D4A02B-914E-364C-CD45-85C73B89909C}"/>
              </a:ext>
            </a:extLst>
          </p:cNvPr>
          <p:cNvSpPr txBox="1"/>
          <p:nvPr/>
        </p:nvSpPr>
        <p:spPr>
          <a:xfrm>
            <a:off x="4561840" y="4719717"/>
            <a:ext cx="2220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source to revert to</a:t>
            </a:r>
          </a:p>
        </p:txBody>
      </p:sp>
    </p:spTree>
    <p:extLst>
      <p:ext uri="{BB962C8B-B14F-4D97-AF65-F5344CB8AC3E}">
        <p14:creationId xmlns:p14="http://schemas.microsoft.com/office/powerpoint/2010/main" val="405657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1C430-4D40-26C0-652D-BFA4FD93F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88938-A56D-70D8-2A3B-1A7B898A6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16C55-7C16-E4DF-521C-CF635C6DB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looks through the commit history and reverts her code to a previous known good state.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 --stat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switch -c prev1 &lt;commit id&gt;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restore -s &lt;commit id&gt; &lt;file&gt;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F32A4-C16C-E3AF-0FD0-DF214E21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EBC057-DFC7-1998-F44B-4CC51DC9D7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6070FC-CA6D-5E16-E795-A79AA72B4698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633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9B88C-DF6D-595B-EB48-CC366750D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17154-886B-198E-CFCC-B2AC41A3A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18E83-AD78-B46B-4471-5B5C3FB7A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along as Alex uses Git to simplify her work</a:t>
            </a:r>
          </a:p>
          <a:p>
            <a:pPr lvl="1"/>
            <a:r>
              <a:rPr lang="en-US" dirty="0"/>
              <a:t>Looked through the history: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</a:t>
            </a:r>
          </a:p>
          <a:p>
            <a:pPr lvl="1"/>
            <a:r>
              <a:rPr lang="en-US" dirty="0"/>
              <a:t>Compared differences: 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diff</a:t>
            </a:r>
          </a:p>
          <a:p>
            <a:pPr lvl="1"/>
            <a:r>
              <a:rPr lang="en-US" dirty="0"/>
              <a:t>Reverted to a previous version: 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restore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25FCA-39C5-D601-A321-B5C5F9472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0159F8-340D-5AA5-9609-5CA8750B37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History</a:t>
            </a:r>
          </a:p>
        </p:txBody>
      </p:sp>
    </p:spTree>
    <p:extLst>
      <p:ext uri="{BB962C8B-B14F-4D97-AF65-F5344CB8AC3E}">
        <p14:creationId xmlns:p14="http://schemas.microsoft.com/office/powerpoint/2010/main" val="29564558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5FEC6-01B7-B3E5-DEBC-7A1AD71D2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F7FAFB3-E415-DF09-F1BD-6F8F9FFD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82D89-B11E-BDAF-52E6-F9AADCFA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534410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632DB-78ED-244D-8925-11FCE23A2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3C140-D3E6-0E7E-1FB6-69B6EA153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GitHub is an online service for hosting and collaborating on code</a:t>
            </a:r>
          </a:p>
          <a:p>
            <a:r>
              <a:rPr lang="en-CA" dirty="0"/>
              <a:t>Based on Git version control software</a:t>
            </a:r>
          </a:p>
          <a:p>
            <a:r>
              <a:rPr lang="en-CA" dirty="0"/>
              <a:t>Graphical display of code history, commit messages</a:t>
            </a:r>
          </a:p>
          <a:p>
            <a:r>
              <a:rPr lang="en-CA" dirty="0"/>
              <a:t>Code review, project management, and many other useful features!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AC8B6-E8FE-710C-E5F5-3E58A4CD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5C0285-10B1-254C-9E54-D0C267C9B6E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8366029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87A9-238F-6E4A-2F1C-B710842AA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Login to GitHub in the command-line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9F683-806B-85AD-BB03-87E6993A1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dirty="0"/>
              <a:t>Git Credential Manager </a:t>
            </a:r>
            <a:r>
              <a:rPr lang="en-CA" dirty="0"/>
              <a:t>stores your GitHub account details safely:</a:t>
            </a:r>
          </a:p>
          <a:p>
            <a:pPr lvl="1"/>
            <a:r>
              <a:rPr lang="en-CA" dirty="0"/>
              <a:t>enables the Git command to authenticate with GitHub </a:t>
            </a:r>
          </a:p>
          <a:p>
            <a:pPr lvl="1"/>
            <a:r>
              <a:rPr lang="en-CA" dirty="0"/>
              <a:t>without needing to type your password every time</a:t>
            </a:r>
          </a:p>
          <a:p>
            <a:r>
              <a:rPr lang="en-CA" dirty="0"/>
              <a:t>Check if you’re logged in: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git-credential-manager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list</a:t>
            </a:r>
          </a:p>
          <a:p>
            <a:r>
              <a:rPr lang="en-CA" dirty="0"/>
              <a:t>If not, login on Git Credential Manager: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git-credential-manager 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github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login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F317F-266F-BB34-5973-AFD4D98B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385714-AFB3-D8B6-0DAC-5E9FC007C7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085692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9E5BE-27DD-25C2-9D70-5F471D2CA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remote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5E609-7EA5-1FC9-409D-3459E900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Manage remote repositories you are </a:t>
            </a:r>
            <a:r>
              <a:rPr lang="en-CA" b="1" dirty="0">
                <a:solidFill>
                  <a:srgbClr val="002A7E"/>
                </a:solidFill>
              </a:rPr>
              <a:t>tracking</a:t>
            </a:r>
            <a:r>
              <a:rPr lang="en-CA" dirty="0"/>
              <a:t> using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</a:t>
            </a:r>
          </a:p>
          <a:p>
            <a:r>
              <a:rPr lang="en-CA" dirty="0"/>
              <a:t>View list of tracked repositories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remote -v</a:t>
            </a:r>
          </a:p>
          <a:p>
            <a:r>
              <a:rPr lang="en-CA" dirty="0"/>
              <a:t>Add / remove tracked repositories</a:t>
            </a:r>
          </a:p>
          <a:p>
            <a:pPr marL="0" indent="0">
              <a:buNone/>
            </a:pPr>
            <a:r>
              <a:rPr lang="en-CA" dirty="0"/>
              <a:t>	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add &lt;nickname&gt; &lt;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remote rm &lt;nickname&gt;</a:t>
            </a:r>
          </a:p>
          <a:p>
            <a:r>
              <a:rPr lang="en-CA" dirty="0"/>
              <a:t>Default name is 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origin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2BB28C-9DDA-5B92-31E7-E1EFA03B2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335B3-CACF-4B0E-128F-0C4790FF2C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12685528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C11BF-6750-996A-5387-DDADE925D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Git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B49E4-0C66-DB90-EE8A-9BC352EB6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11095"/>
          </a:xfrm>
        </p:spPr>
        <p:txBody>
          <a:bodyPr/>
          <a:lstStyle/>
          <a:p>
            <a:r>
              <a:rPr lang="en-CA" dirty="0"/>
              <a:t>Upload new commits using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push &lt;remote nickname&gt; &lt;branch name&gt;</a:t>
            </a:r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push origin main</a:t>
            </a:r>
          </a:p>
          <a:p>
            <a:r>
              <a:rPr lang="en-CA" dirty="0"/>
              <a:t>Can only push commits with matching histories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7782B3-D7DC-B7D3-B8F2-AE411E444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5EFA1E-B6D0-A2E3-0219-7CEC96EF6B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229EF29-CAEE-1F3D-4466-DC18B2906378}"/>
              </a:ext>
            </a:extLst>
          </p:cNvPr>
          <p:cNvGrpSpPr/>
          <p:nvPr/>
        </p:nvGrpSpPr>
        <p:grpSpPr>
          <a:xfrm>
            <a:off x="6229330" y="4508042"/>
            <a:ext cx="4318713" cy="1574882"/>
            <a:chOff x="6229330" y="4508042"/>
            <a:chExt cx="4318713" cy="1574882"/>
          </a:xfrm>
        </p:grpSpPr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66C8C358-BA7B-BCAD-DE11-A4E91A7C65FB}"/>
                </a:ext>
              </a:extLst>
            </p:cNvPr>
            <p:cNvSpPr/>
            <p:nvPr/>
          </p:nvSpPr>
          <p:spPr>
            <a:xfrm>
              <a:off x="7207997" y="4593648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3BCB809E-5620-5F6F-CC69-CD812C8AF150}"/>
                </a:ext>
              </a:extLst>
            </p:cNvPr>
            <p:cNvSpPr/>
            <p:nvPr/>
          </p:nvSpPr>
          <p:spPr>
            <a:xfrm>
              <a:off x="8058608" y="4593648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CD140E-0827-E12D-3740-C7F329E44B7C}"/>
                </a:ext>
              </a:extLst>
            </p:cNvPr>
            <p:cNvSpPr/>
            <p:nvPr/>
          </p:nvSpPr>
          <p:spPr>
            <a:xfrm>
              <a:off x="8909219" y="4593648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1CD9F49-9F64-647C-E0DF-52B780A969DB}"/>
                </a:ext>
              </a:extLst>
            </p:cNvPr>
            <p:cNvSpPr/>
            <p:nvPr/>
          </p:nvSpPr>
          <p:spPr>
            <a:xfrm>
              <a:off x="9759831" y="4593648"/>
              <a:ext cx="198120" cy="19812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8A50468-4AB5-BFB0-54AB-17DFCE2AB5A1}"/>
                </a:ext>
              </a:extLst>
            </p:cNvPr>
            <p:cNvCxnSpPr>
              <a:stCxn id="38" idx="6"/>
              <a:endCxn id="39" idx="2"/>
            </p:cNvCxnSpPr>
            <p:nvPr/>
          </p:nvCxnSpPr>
          <p:spPr>
            <a:xfrm>
              <a:off x="7406117" y="4692708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D07184E8-D2D1-A32A-30C0-5C4CE96F7980}"/>
                </a:ext>
              </a:extLst>
            </p:cNvPr>
            <p:cNvCxnSpPr>
              <a:stCxn id="39" idx="6"/>
              <a:endCxn id="40" idx="2"/>
            </p:cNvCxnSpPr>
            <p:nvPr/>
          </p:nvCxnSpPr>
          <p:spPr>
            <a:xfrm>
              <a:off x="8256728" y="4692708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AEA32DAF-2D25-F3A4-15B4-9717DC69DC7D}"/>
                </a:ext>
              </a:extLst>
            </p:cNvPr>
            <p:cNvCxnSpPr>
              <a:stCxn id="40" idx="6"/>
              <a:endCxn id="41" idx="2"/>
            </p:cNvCxnSpPr>
            <p:nvPr/>
          </p:nvCxnSpPr>
          <p:spPr>
            <a:xfrm>
              <a:off x="9107339" y="4692708"/>
              <a:ext cx="652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9971C32-AE68-D2EC-90C4-5543C2250CD9}"/>
                </a:ext>
              </a:extLst>
            </p:cNvPr>
            <p:cNvSpPr txBox="1"/>
            <p:nvPr/>
          </p:nvSpPr>
          <p:spPr>
            <a:xfrm>
              <a:off x="7078345" y="4781041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9606C9A7-E060-81DB-F18A-71E9F30294E6}"/>
                </a:ext>
              </a:extLst>
            </p:cNvPr>
            <p:cNvSpPr txBox="1"/>
            <p:nvPr/>
          </p:nvSpPr>
          <p:spPr>
            <a:xfrm>
              <a:off x="7957709" y="4782741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669986-3B25-996D-8BD2-9FA6414A5AC4}"/>
                </a:ext>
              </a:extLst>
            </p:cNvPr>
            <p:cNvSpPr txBox="1"/>
            <p:nvPr/>
          </p:nvSpPr>
          <p:spPr>
            <a:xfrm>
              <a:off x="8816757" y="4785575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D463FBE-11FD-1E8B-6DD0-C0DFDC64CB7C}"/>
                </a:ext>
              </a:extLst>
            </p:cNvPr>
            <p:cNvSpPr txBox="1"/>
            <p:nvPr/>
          </p:nvSpPr>
          <p:spPr>
            <a:xfrm>
              <a:off x="9683202" y="4773108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0BD0A09-5783-133F-D186-6CE6A9F40CE8}"/>
                </a:ext>
              </a:extLst>
            </p:cNvPr>
            <p:cNvSpPr/>
            <p:nvPr/>
          </p:nvSpPr>
          <p:spPr>
            <a:xfrm>
              <a:off x="7186263" y="5521665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CA5BC7B-EF49-CF83-A76F-6678E1FCAD5C}"/>
                </a:ext>
              </a:extLst>
            </p:cNvPr>
            <p:cNvSpPr/>
            <p:nvPr/>
          </p:nvSpPr>
          <p:spPr>
            <a:xfrm>
              <a:off x="8036874" y="5521665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2F40D3E-0CE6-0BC6-CFCC-12A475348282}"/>
                </a:ext>
              </a:extLst>
            </p:cNvPr>
            <p:cNvSpPr/>
            <p:nvPr/>
          </p:nvSpPr>
          <p:spPr>
            <a:xfrm>
              <a:off x="8887485" y="5521665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D3F1A07-CFB9-CDBA-627F-C3F6EA381DEA}"/>
                </a:ext>
              </a:extLst>
            </p:cNvPr>
            <p:cNvCxnSpPr>
              <a:stCxn id="49" idx="6"/>
              <a:endCxn id="50" idx="2"/>
            </p:cNvCxnSpPr>
            <p:nvPr/>
          </p:nvCxnSpPr>
          <p:spPr>
            <a:xfrm>
              <a:off x="7384383" y="5620725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BDB97EC-DDE3-9E70-47B5-48E08B16DC31}"/>
                </a:ext>
              </a:extLst>
            </p:cNvPr>
            <p:cNvCxnSpPr>
              <a:stCxn id="50" idx="6"/>
              <a:endCxn id="51" idx="2"/>
            </p:cNvCxnSpPr>
            <p:nvPr/>
          </p:nvCxnSpPr>
          <p:spPr>
            <a:xfrm>
              <a:off x="8234994" y="5620725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83AAFEE-F4AD-BD93-3961-7BF4976C0204}"/>
                </a:ext>
              </a:extLst>
            </p:cNvPr>
            <p:cNvSpPr txBox="1"/>
            <p:nvPr/>
          </p:nvSpPr>
          <p:spPr>
            <a:xfrm>
              <a:off x="7056611" y="5709058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E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B29BE4A-79AB-A220-21A1-5BD954C4F297}"/>
                </a:ext>
              </a:extLst>
            </p:cNvPr>
            <p:cNvSpPr txBox="1"/>
            <p:nvPr/>
          </p:nvSpPr>
          <p:spPr>
            <a:xfrm>
              <a:off x="7935975" y="5710758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F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8399D1A-A21C-C0C3-DDFF-55FE72635FA0}"/>
                </a:ext>
              </a:extLst>
            </p:cNvPr>
            <p:cNvSpPr txBox="1"/>
            <p:nvPr/>
          </p:nvSpPr>
          <p:spPr>
            <a:xfrm>
              <a:off x="8795023" y="5713592"/>
              <a:ext cx="3561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G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2CD437-9F3E-1642-065D-61FA71D6535B}"/>
                </a:ext>
              </a:extLst>
            </p:cNvPr>
            <p:cNvSpPr txBox="1"/>
            <p:nvPr/>
          </p:nvSpPr>
          <p:spPr>
            <a:xfrm>
              <a:off x="6338284" y="4508042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local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BD7BC549-DE06-A149-97B2-6084F2B520E0}"/>
                </a:ext>
              </a:extLst>
            </p:cNvPr>
            <p:cNvSpPr txBox="1"/>
            <p:nvPr/>
          </p:nvSpPr>
          <p:spPr>
            <a:xfrm>
              <a:off x="6229330" y="5424264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origin</a:t>
              </a:r>
            </a:p>
          </p:txBody>
        </p:sp>
        <p:sp>
          <p:nvSpPr>
            <p:cNvPr id="59" name="Arrow: Down 58">
              <a:extLst>
                <a:ext uri="{FF2B5EF4-FFF2-40B4-BE49-F238E27FC236}">
                  <a16:creationId xmlns:a16="http://schemas.microsoft.com/office/drawing/2014/main" id="{00775A4F-C626-738B-E5D0-A8DE3C046534}"/>
                </a:ext>
              </a:extLst>
            </p:cNvPr>
            <p:cNvSpPr/>
            <p:nvPr/>
          </p:nvSpPr>
          <p:spPr>
            <a:xfrm>
              <a:off x="9650611" y="5135110"/>
              <a:ext cx="416560" cy="331336"/>
            </a:xfrm>
            <a:prstGeom prst="down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dirty="0"/>
                <a:t>x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C5D4F393-DF4A-890C-1084-75D9DB926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06084" y="5074071"/>
              <a:ext cx="441959" cy="441959"/>
            </a:xfrm>
            <a:prstGeom prst="rect">
              <a:avLst/>
            </a:prstGeom>
          </p:spPr>
        </p:pic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08A6B7BC-87CA-3E00-26D0-A95FC77A8A4D}"/>
              </a:ext>
            </a:extLst>
          </p:cNvPr>
          <p:cNvGrpSpPr/>
          <p:nvPr/>
        </p:nvGrpSpPr>
        <p:grpSpPr>
          <a:xfrm>
            <a:off x="919480" y="4506490"/>
            <a:ext cx="4218172" cy="1574882"/>
            <a:chOff x="919480" y="4506490"/>
            <a:chExt cx="4218172" cy="157488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C49811B-1CFD-9879-DDEE-98543D0B3665}"/>
                </a:ext>
              </a:extLst>
            </p:cNvPr>
            <p:cNvSpPr/>
            <p:nvPr/>
          </p:nvSpPr>
          <p:spPr>
            <a:xfrm>
              <a:off x="1898147" y="4592096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80BE4F3-ECF4-0084-F790-C4E1B03397FF}"/>
                </a:ext>
              </a:extLst>
            </p:cNvPr>
            <p:cNvSpPr/>
            <p:nvPr/>
          </p:nvSpPr>
          <p:spPr>
            <a:xfrm>
              <a:off x="2748758" y="4592096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A700EDF-E62D-89FD-AA2B-4EFC32923F4B}"/>
                </a:ext>
              </a:extLst>
            </p:cNvPr>
            <p:cNvSpPr/>
            <p:nvPr/>
          </p:nvSpPr>
          <p:spPr>
            <a:xfrm>
              <a:off x="3599369" y="4592096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F97BA1C-BFCD-1ABC-45FB-2279093B1374}"/>
                </a:ext>
              </a:extLst>
            </p:cNvPr>
            <p:cNvSpPr/>
            <p:nvPr/>
          </p:nvSpPr>
          <p:spPr>
            <a:xfrm>
              <a:off x="4449981" y="4592096"/>
              <a:ext cx="198120" cy="19812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BCB1A40-854D-3D30-2C1D-CC4E63CC7939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096267" y="4691156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CAA8234-F711-9484-2BA2-0D0E05D7C0EF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2946878" y="4691156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A2B53E7-7DD0-2C2D-7746-12D10EFAEBE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3797489" y="4691156"/>
              <a:ext cx="652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32C45F-180D-B1F0-DBA4-50083CADE135}"/>
                </a:ext>
              </a:extLst>
            </p:cNvPr>
            <p:cNvSpPr txBox="1"/>
            <p:nvPr/>
          </p:nvSpPr>
          <p:spPr>
            <a:xfrm>
              <a:off x="1768495" y="4779489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61A939-0040-3C17-A088-773515BD8E3C}"/>
                </a:ext>
              </a:extLst>
            </p:cNvPr>
            <p:cNvSpPr txBox="1"/>
            <p:nvPr/>
          </p:nvSpPr>
          <p:spPr>
            <a:xfrm>
              <a:off x="2647859" y="4781189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33C9F23-6F3E-B230-D0D2-2E3EBE3B2B0B}"/>
                </a:ext>
              </a:extLst>
            </p:cNvPr>
            <p:cNvSpPr txBox="1"/>
            <p:nvPr/>
          </p:nvSpPr>
          <p:spPr>
            <a:xfrm>
              <a:off x="3506907" y="4784023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4E63DDD-BE09-5982-2AA2-A80B054C2CC1}"/>
                </a:ext>
              </a:extLst>
            </p:cNvPr>
            <p:cNvSpPr txBox="1"/>
            <p:nvPr/>
          </p:nvSpPr>
          <p:spPr>
            <a:xfrm>
              <a:off x="4373352" y="4771556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DCE3B31-D1E0-F8F1-4322-7B5DA8C2F02C}"/>
                </a:ext>
              </a:extLst>
            </p:cNvPr>
            <p:cNvSpPr/>
            <p:nvPr/>
          </p:nvSpPr>
          <p:spPr>
            <a:xfrm>
              <a:off x="1876413" y="5520113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80BA050-1E96-EFBA-4BEE-33BC5EC24D55}"/>
                </a:ext>
              </a:extLst>
            </p:cNvPr>
            <p:cNvSpPr/>
            <p:nvPr/>
          </p:nvSpPr>
          <p:spPr>
            <a:xfrm>
              <a:off x="2727024" y="5520113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CB29CCD-5CA2-A7BD-F963-EF50A6251261}"/>
                </a:ext>
              </a:extLst>
            </p:cNvPr>
            <p:cNvSpPr/>
            <p:nvPr/>
          </p:nvSpPr>
          <p:spPr>
            <a:xfrm>
              <a:off x="3577635" y="5520113"/>
              <a:ext cx="198120" cy="19812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3FD37D1-CECF-CFB4-3CC1-E27540873AF7}"/>
                </a:ext>
              </a:extLst>
            </p:cNvPr>
            <p:cNvCxnSpPr>
              <a:stCxn id="17" idx="6"/>
              <a:endCxn id="18" idx="2"/>
            </p:cNvCxnSpPr>
            <p:nvPr/>
          </p:nvCxnSpPr>
          <p:spPr>
            <a:xfrm>
              <a:off x="2074533" y="5619173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358FC7E-A029-D9B7-D2EB-16384F0F2593}"/>
                </a:ext>
              </a:extLst>
            </p:cNvPr>
            <p:cNvCxnSpPr>
              <a:stCxn id="18" idx="6"/>
              <a:endCxn id="19" idx="2"/>
            </p:cNvCxnSpPr>
            <p:nvPr/>
          </p:nvCxnSpPr>
          <p:spPr>
            <a:xfrm>
              <a:off x="2925144" y="5619173"/>
              <a:ext cx="6524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1CEE31A-4EF9-65D2-7CF6-5F702F80801A}"/>
                </a:ext>
              </a:extLst>
            </p:cNvPr>
            <p:cNvSpPr txBox="1"/>
            <p:nvPr/>
          </p:nvSpPr>
          <p:spPr>
            <a:xfrm>
              <a:off x="1746761" y="5707506"/>
              <a:ext cx="3401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FA60A2-E796-E5DC-4172-77393BD6F614}"/>
                </a:ext>
              </a:extLst>
            </p:cNvPr>
            <p:cNvSpPr txBox="1"/>
            <p:nvPr/>
          </p:nvSpPr>
          <p:spPr>
            <a:xfrm>
              <a:off x="2626125" y="5709206"/>
              <a:ext cx="33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B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5DAE03-2AC2-F4D9-9ED5-AFD239CE22F5}"/>
                </a:ext>
              </a:extLst>
            </p:cNvPr>
            <p:cNvSpPr txBox="1"/>
            <p:nvPr/>
          </p:nvSpPr>
          <p:spPr>
            <a:xfrm>
              <a:off x="3485173" y="5712040"/>
              <a:ext cx="352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C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FB417C-EA8D-966A-C736-3B135348E7FB}"/>
                </a:ext>
              </a:extLst>
            </p:cNvPr>
            <p:cNvSpPr txBox="1"/>
            <p:nvPr/>
          </p:nvSpPr>
          <p:spPr>
            <a:xfrm>
              <a:off x="1028434" y="4506490"/>
              <a:ext cx="6896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local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C7C4AAE-21B5-D025-2FAF-1BC27860165B}"/>
                </a:ext>
              </a:extLst>
            </p:cNvPr>
            <p:cNvSpPr txBox="1"/>
            <p:nvPr/>
          </p:nvSpPr>
          <p:spPr>
            <a:xfrm>
              <a:off x="919480" y="5422712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origin</a:t>
              </a:r>
            </a:p>
          </p:txBody>
        </p:sp>
        <p:sp>
          <p:nvSpPr>
            <p:cNvPr id="30" name="Arrow: Down 29">
              <a:extLst>
                <a:ext uri="{FF2B5EF4-FFF2-40B4-BE49-F238E27FC236}">
                  <a16:creationId xmlns:a16="http://schemas.microsoft.com/office/drawing/2014/main" id="{E6F4A38F-3F24-2970-9B42-D3C4B46944FF}"/>
                </a:ext>
              </a:extLst>
            </p:cNvPr>
            <p:cNvSpPr/>
            <p:nvPr/>
          </p:nvSpPr>
          <p:spPr>
            <a:xfrm>
              <a:off x="4340761" y="5133558"/>
              <a:ext cx="416560" cy="331336"/>
            </a:xfrm>
            <a:prstGeom prst="downArrow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2ADF036-05A5-1B18-599C-2AAA70C33F7B}"/>
                </a:ext>
              </a:extLst>
            </p:cNvPr>
            <p:cNvSpPr/>
            <p:nvPr/>
          </p:nvSpPr>
          <p:spPr>
            <a:xfrm>
              <a:off x="4428246" y="5520113"/>
              <a:ext cx="198120" cy="198120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3DB72F5-3EA3-A579-669D-4D87A4E3F70E}"/>
                </a:ext>
              </a:extLst>
            </p:cNvPr>
            <p:cNvCxnSpPr>
              <a:cxnSpLocks/>
              <a:endCxn id="32" idx="2"/>
            </p:cNvCxnSpPr>
            <p:nvPr/>
          </p:nvCxnSpPr>
          <p:spPr>
            <a:xfrm>
              <a:off x="3775754" y="5619173"/>
              <a:ext cx="6524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D81CCF8-7C70-6C73-F663-4890734C41C9}"/>
                </a:ext>
              </a:extLst>
            </p:cNvPr>
            <p:cNvSpPr txBox="1"/>
            <p:nvPr/>
          </p:nvSpPr>
          <p:spPr>
            <a:xfrm>
              <a:off x="4359727" y="5699572"/>
              <a:ext cx="3513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dirty="0"/>
                <a:t>D</a:t>
              </a:r>
            </a:p>
          </p:txBody>
        </p:sp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57458EF-404D-E8C6-9E22-6FDB41464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2304" y="5129546"/>
              <a:ext cx="335348" cy="335348"/>
            </a:xfrm>
            <a:prstGeom prst="rect">
              <a:avLst/>
            </a:prstGeom>
          </p:spPr>
        </p:pic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AF00D4-C6A4-984D-0E88-C94BC18C0A10}"/>
                </a:ext>
              </a:extLst>
            </p:cNvPr>
            <p:cNvSpPr/>
            <p:nvPr/>
          </p:nvSpPr>
          <p:spPr>
            <a:xfrm>
              <a:off x="3775754" y="5464894"/>
              <a:ext cx="1006251" cy="572830"/>
            </a:xfrm>
            <a:prstGeom prst="rect">
              <a:avLst/>
            </a:prstGeom>
            <a:noFill/>
            <a:ln w="9525" cap="flat" cmpd="sng" algn="ctr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3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553893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D43C2-9429-A7ED-EE3D-4161149EA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06807-0060-DDCD-052A-E27681943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80852-82FA-9F90-A44E-1D86D5128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uploads her code to GitHub.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Create a repository on GitHub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add origin &lt;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-v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push origin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40734-6EC9-7C45-B060-0126B503A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F4111E-AFA8-7F16-4D6E-B01DA46AA70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5D053F-AB33-3B1C-E044-C7DA1FFC9C6F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3076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7F9D0-945B-E13B-8988-595E2DF93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EA9A611-4A53-E659-D5E5-646C34095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0A15E8-D259-510B-ED5C-4171EE081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9645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F4D2-8FFE-3175-AF89-3CC4EA18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9A96CD-43EF-B39E-F442-3FFEB0934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system that records changes to a file or a set of files over time </a:t>
            </a:r>
          </a:p>
          <a:p>
            <a:r>
              <a:rPr lang="en-US" dirty="0"/>
              <a:t>Enables us to recall a specific version later</a:t>
            </a:r>
          </a:p>
          <a:p>
            <a:r>
              <a:rPr lang="en-US" b="1" dirty="0"/>
              <a:t>e.g. </a:t>
            </a:r>
            <a:r>
              <a:rPr lang="en-US" dirty="0"/>
              <a:t>Copying files to another directory to save past versions is a form of version control.</a:t>
            </a:r>
          </a:p>
          <a:p>
            <a:pPr lvl="1"/>
            <a:r>
              <a:rPr lang="en-US" dirty="0"/>
              <a:t>While it is simple, it lacks flexibility and ability to handle complexity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8BF3B1-46F2-55E3-2558-63376749C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418768-B126-4D38-8270-5952C5FD06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6808343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D564F-F9BD-9120-3910-E495180C5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D381A-4A4A-CAA7-073A-53AD0C9F0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4718C6-4AC3-EE1F-B0A1-5630A0CFD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is asked by a teammate to help with a part of their code.</a:t>
            </a:r>
          </a:p>
          <a:p>
            <a:r>
              <a:rPr lang="en-US" dirty="0"/>
              <a:t>Alex needs to:</a:t>
            </a:r>
          </a:p>
          <a:p>
            <a:pPr lvl="1"/>
            <a:r>
              <a:rPr lang="en-US" dirty="0"/>
              <a:t>download their code</a:t>
            </a:r>
          </a:p>
          <a:p>
            <a:pPr lvl="1"/>
            <a:r>
              <a:rPr lang="en-US" dirty="0"/>
              <a:t>make edits</a:t>
            </a:r>
          </a:p>
          <a:p>
            <a:pPr lvl="1"/>
            <a:r>
              <a:rPr lang="en-US" dirty="0"/>
              <a:t>track her changes</a:t>
            </a:r>
          </a:p>
          <a:p>
            <a:pPr lvl="1"/>
            <a:r>
              <a:rPr lang="en-US" dirty="0"/>
              <a:t>upload her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B97DE-0936-58E7-583E-105CFBAF3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40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C60A7-F069-3290-56E9-CBC5C3C6912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6112045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D7AF-BE8A-93D1-5F5C-95E177A47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Cloning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8104E-B516-2EC0-7DE5-01F36DE8D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Cloning downloads an entire code repository and all its history</a:t>
            </a:r>
          </a:p>
          <a:p>
            <a:pPr lvl="1"/>
            <a:r>
              <a:rPr lang="en-CA" dirty="0"/>
              <a:t>Enables quick browsing and navigation through history</a:t>
            </a:r>
          </a:p>
          <a:p>
            <a:pPr lvl="1"/>
            <a:r>
              <a:rPr lang="en-CA" dirty="0"/>
              <a:t>Allows you to add your commits to that history!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git clone &lt;</a:t>
            </a:r>
            <a:r>
              <a:rPr lang="en-CA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url</a:t>
            </a: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19660-FED1-71A3-7960-30FA554AD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41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0D4243-A9C8-55B6-0EFF-AB98B245E7F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1147116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28EDD-B8DC-D00B-EC1F-A5B6A50A59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88322-29C1-E2CC-B9E6-9C14B469D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C8FAB-E901-3326-2F2B-CEDF8697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downloads her colleagues’ repository.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cd ~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</a:t>
            </a:r>
            <a:r>
              <a:rPr lang="en-CA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clone https://github.com/dtxe/DSI_assignmentpkg</a:t>
            </a:r>
            <a:endParaRPr lang="en-CA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210569-D823-063A-D70A-A993826D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42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B1626-015B-6D9D-1847-E616A472F6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C0A0CE-92FB-B385-DA68-2D57692285C3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5917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07C5B-BE86-0F8C-48B7-BF0DB7102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2EA88-7876-0EBC-069C-65C754034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FDEC1-26C1-B920-D504-0E34D4BB1D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is asked by a teammate to help with a part of their code.</a:t>
            </a:r>
          </a:p>
          <a:p>
            <a:r>
              <a:rPr lang="en-US" dirty="0"/>
              <a:t>Alex needs to:</a:t>
            </a:r>
          </a:p>
          <a:p>
            <a:pPr lvl="1"/>
            <a:r>
              <a:rPr lang="en-US" dirty="0"/>
              <a:t>download their code</a:t>
            </a:r>
          </a:p>
          <a:p>
            <a:pPr lvl="1"/>
            <a:r>
              <a:rPr lang="en-US" dirty="0"/>
              <a:t>make edits</a:t>
            </a:r>
          </a:p>
          <a:p>
            <a:pPr lvl="1"/>
            <a:r>
              <a:rPr lang="en-US" dirty="0"/>
              <a:t>track her changes</a:t>
            </a:r>
          </a:p>
          <a:p>
            <a:pPr lvl="1"/>
            <a:r>
              <a:rPr lang="en-US" dirty="0"/>
              <a:t>upload her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DEC94-CF53-8D53-F01B-CDCF11B0A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43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0ED845-E153-6961-8BC9-96747B17DE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37059731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0BE53-F0D7-F303-A108-1DEE7824D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5255-2225-9FB4-C265-DD110E6BB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9A0A0-AFE9-F4A0-F628-E1427A6ED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makes edits to the code.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 -am “commit message”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status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log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push</a:t>
            </a:r>
          </a:p>
          <a:p>
            <a:pPr lvl="1"/>
            <a:r>
              <a:rPr lang="en-CA" dirty="0"/>
              <a:t>Why doesn’t this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2BE11A-9C27-4AA1-F733-ADA26D379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44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A89C50-C5EF-8422-4620-AA10DDD1F4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13114A-3DC0-18FF-DFF1-636A580363A4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74029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33DF-1C89-3D77-7AEE-46E7AC46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Forking a repo on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A9D3B-F351-1AFA-2C01-ED1B20C1E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We don’t usually have permission to edit/write to other people’s repositories</a:t>
            </a:r>
          </a:p>
          <a:p>
            <a:r>
              <a:rPr lang="en-CA" dirty="0"/>
              <a:t>To make changes, we can </a:t>
            </a:r>
            <a:r>
              <a:rPr lang="en-CA" b="1" dirty="0">
                <a:solidFill>
                  <a:srgbClr val="002A7E"/>
                </a:solidFill>
              </a:rPr>
              <a:t>fork</a:t>
            </a:r>
            <a:r>
              <a:rPr lang="en-CA" dirty="0"/>
              <a:t> (create a working copy of) a public repository that we can write to</a:t>
            </a:r>
          </a:p>
          <a:p>
            <a:r>
              <a:rPr lang="en-CA" dirty="0"/>
              <a:t>Then, we can ask the original repository owner to incorporate our changes</a:t>
            </a:r>
          </a:p>
          <a:p>
            <a:pPr lvl="1"/>
            <a:r>
              <a:rPr lang="en-CA" dirty="0"/>
              <a:t>This is called a </a:t>
            </a:r>
            <a:r>
              <a:rPr lang="en-CA" sz="2400" b="1" dirty="0">
                <a:solidFill>
                  <a:srgbClr val="002A7E"/>
                </a:solidFill>
              </a:rPr>
              <a:t>Pull Request</a:t>
            </a:r>
            <a:r>
              <a:rPr lang="en-CA" dirty="0"/>
              <a:t> (we will discuss this later!)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14B2F4-7AB7-D1C4-0EE1-08DFDAFC8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62F685-1260-CF17-9735-0851BDFA1A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884416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66A999-885C-D116-E319-28556C200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58E37-EFF1-591F-F4D7-CBD67EB63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accent3">
                    <a:lumMod val="75000"/>
                  </a:schemeClr>
                </a:solidFill>
              </a:rPr>
              <a:t>$&gt; </a:t>
            </a:r>
            <a:r>
              <a:rPr lang="en-CA" dirty="0"/>
              <a:t>Interactive live 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2B2B1-7355-5066-509B-871EC1880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08944"/>
          </a:xfrm>
        </p:spPr>
        <p:txBody>
          <a:bodyPr/>
          <a:lstStyle/>
          <a:p>
            <a:pPr marL="0" indent="0">
              <a:buNone/>
            </a:pPr>
            <a:r>
              <a:rPr lang="en-CA" b="1" dirty="0"/>
              <a:t>Alex makes a copy of the repo and uploads her changes.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Fork </a:t>
            </a:r>
            <a:r>
              <a:rPr lang="en-CA" u="sng" dirty="0">
                <a:latin typeface="Inter V" panose="02000503000000020004" pitchFamily="2" charset="0"/>
                <a:ea typeface="Inter V" panose="02000503000000020004" pitchFamily="2" charset="0"/>
                <a:cs typeface="Inter V" panose="02000503000000020004" pitchFamily="2" charset="0"/>
              </a:rPr>
              <a:t>https://github.com/dtxe/DSI_assignmentpkg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rename origin upstream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 add origin &lt;your repo&gt;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push origin 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7F63EA-99B8-8515-BA67-41FFE86B6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6E7A2B-F266-4CE9-6568-E3335F300F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1FE44E-FFFF-F32F-68E4-9074A001BA94}"/>
              </a:ext>
            </a:extLst>
          </p:cNvPr>
          <p:cNvSpPr/>
          <p:nvPr/>
        </p:nvSpPr>
        <p:spPr>
          <a:xfrm>
            <a:off x="533400" y="379624"/>
            <a:ext cx="89452" cy="615494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50526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7190F-C9CC-4DE9-6FB4-20986A036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7B8F2-DFB5-6979-4568-AA5A18CEF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Tracking changes with Alex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C35D0-920D-FAA3-954D-882DD369B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Alex is asked by a teammate to help with a part of their code.</a:t>
            </a:r>
          </a:p>
          <a:p>
            <a:r>
              <a:rPr lang="en-US" dirty="0"/>
              <a:t>Alex needs to:</a:t>
            </a:r>
          </a:p>
          <a:p>
            <a:pPr lvl="1"/>
            <a:r>
              <a:rPr lang="en-US" dirty="0"/>
              <a:t>download their code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clone</a:t>
            </a:r>
          </a:p>
          <a:p>
            <a:pPr lvl="1"/>
            <a:r>
              <a:rPr lang="en-US" dirty="0"/>
              <a:t>make edits	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add</a:t>
            </a:r>
          </a:p>
          <a:p>
            <a:pPr lvl="1"/>
            <a:r>
              <a:rPr lang="en-US" dirty="0"/>
              <a:t>track her changes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commit</a:t>
            </a:r>
          </a:p>
          <a:p>
            <a:pPr lvl="1"/>
            <a:r>
              <a:rPr lang="en-US" dirty="0"/>
              <a:t>upload her changes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push</a:t>
            </a:r>
          </a:p>
          <a:p>
            <a:pPr lvl="1"/>
            <a:r>
              <a:rPr lang="en-US" dirty="0"/>
              <a:t>update tracked repos	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remote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08EB01-3726-0F91-0F14-09BB836A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B817BF-9B2E-2D3C-FCD1-019CF5CC8A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Remote repositories</a:t>
            </a:r>
          </a:p>
        </p:txBody>
      </p:sp>
    </p:spTree>
    <p:extLst>
      <p:ext uri="{BB962C8B-B14F-4D97-AF65-F5344CB8AC3E}">
        <p14:creationId xmlns:p14="http://schemas.microsoft.com/office/powerpoint/2010/main" val="22601043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B69ECD-3D35-1435-D113-BAE86A927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6FB63B-4EEE-AB11-49DF-052799AEA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0685"/>
            <a:ext cx="10515600" cy="2852737"/>
          </a:xfrm>
        </p:spPr>
        <p:txBody>
          <a:bodyPr/>
          <a:lstStyle/>
          <a:p>
            <a:r>
              <a:rPr lang="en-CA" dirty="0"/>
              <a:t>What questions </a:t>
            </a:r>
            <a:br>
              <a:rPr lang="en-CA" dirty="0"/>
            </a:br>
            <a:r>
              <a:rPr lang="en-CA" dirty="0"/>
              <a:t>do we have?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3BED46-CE11-4857-031E-D85A8E1D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6500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B2765-CFBE-BC8B-360A-7C191A3E2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6A112-104F-7A97-C5EA-E0CAB9D2D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49</a:t>
            </a:fld>
            <a:endParaRPr lang="en-CA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DE08975-8C3C-A22E-0641-BE97D39CA5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10562" y="1230086"/>
            <a:ext cx="8919981" cy="4397828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en-CA" sz="2400" dirty="0">
                <a:solidFill>
                  <a:srgbClr val="002A7E"/>
                </a:solidFill>
                <a:latin typeface="Inter Black" panose="02000A03000000020004" pitchFamily="2" charset="0"/>
                <a:ea typeface="Inter Black" panose="02000A03000000020004" pitchFamily="2" charset="0"/>
                <a:cs typeface="Inter Black" panose="02000A03000000020004" pitchFamily="2" charset="0"/>
              </a:rPr>
              <a:t>Course objective</a:t>
            </a:r>
          </a:p>
          <a:p>
            <a:pPr>
              <a:lnSpc>
                <a:spcPct val="125000"/>
              </a:lnSpc>
            </a:pPr>
            <a:r>
              <a:rPr lang="en-CA" dirty="0"/>
              <a:t>How to write </a:t>
            </a:r>
            <a:r>
              <a:rPr lang="en-CA" dirty="0">
                <a:solidFill>
                  <a:schemeClr val="accent1"/>
                </a:solidFill>
              </a:rPr>
              <a:t>robust software</a:t>
            </a:r>
            <a:r>
              <a:rPr lang="en-CA" dirty="0"/>
              <a:t> in a </a:t>
            </a:r>
            <a:r>
              <a:rPr lang="en-CA" dirty="0">
                <a:solidFill>
                  <a:schemeClr val="accent1"/>
                </a:solidFill>
              </a:rPr>
              <a:t>team</a:t>
            </a:r>
            <a:r>
              <a:rPr lang="en-CA" dirty="0"/>
              <a:t> that we, our colleagues, and the public can </a:t>
            </a:r>
            <a:r>
              <a:rPr lang="en-CA" dirty="0">
                <a:solidFill>
                  <a:schemeClr val="accent1"/>
                </a:solidFill>
              </a:rPr>
              <a:t>trust</a:t>
            </a:r>
            <a:r>
              <a:rPr lang="en-CA" dirty="0"/>
              <a:t> and </a:t>
            </a:r>
            <a:r>
              <a:rPr lang="en-CA" dirty="0">
                <a:solidFill>
                  <a:schemeClr val="accent1"/>
                </a:solidFill>
              </a:rPr>
              <a:t>use with confidence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4378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CF0F-D868-B2D6-EBAF-9BF72AB02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is version control?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0D71C-3A4A-554C-654F-4BA955473E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Version Control Systems (VCS) can do a number of things and can be applied on nearly any type of file on our computers:</a:t>
            </a:r>
          </a:p>
          <a:p>
            <a:r>
              <a:rPr lang="en-US" dirty="0"/>
              <a:t>revert files to a previous state</a:t>
            </a:r>
          </a:p>
          <a:p>
            <a:r>
              <a:rPr lang="en-US" dirty="0"/>
              <a:t>revert entire project to a previous state</a:t>
            </a:r>
          </a:p>
          <a:p>
            <a:r>
              <a:rPr lang="en-US" dirty="0"/>
              <a:t>compare changes over time</a:t>
            </a:r>
          </a:p>
          <a:p>
            <a:r>
              <a:rPr lang="en-US" dirty="0"/>
              <a:t>see who modified something last</a:t>
            </a:r>
          </a:p>
          <a:p>
            <a:r>
              <a:rPr lang="en-US" dirty="0"/>
              <a:t>who introduced an issue and when</a:t>
            </a:r>
          </a:p>
          <a:p>
            <a:r>
              <a:rPr lang="en-US" dirty="0"/>
              <a:t>recover lost files</a:t>
            </a: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C44507-5AE6-90E7-4802-F0EF8B4C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5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53B79-E3D5-DB8F-F9A7-71A44C43C2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95746085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4459679-58C1-E569-6722-82FCE045F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Homework #1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81FE38C-6658-BF07-4611-32EB68E958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Due tomorrow before class</a:t>
            </a:r>
          </a:p>
          <a:p>
            <a:r>
              <a:rPr lang="en-CA" dirty="0"/>
              <a:t>Create a README.md file, commit, then upload to GitHub</a:t>
            </a:r>
          </a:p>
          <a:p>
            <a:endParaRPr lang="en-CA" dirty="0"/>
          </a:p>
          <a:p>
            <a:r>
              <a:rPr lang="en-CA" dirty="0"/>
              <a:t>Detailed instructions on the GitHub repo</a:t>
            </a:r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16E99-CAB3-4822-226F-E90A69C9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042A53-EC6C-4ABE-8EF8-06E66F9ABFC9}" type="slidenum">
              <a:rPr lang="en-CA" smtClean="0"/>
              <a:t>50</a:t>
            </a:fld>
            <a:endParaRPr lang="en-CA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0E72EA-1C1B-56FB-6E13-2CFF94BE7C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272274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0D74A-2433-55A2-6422-35B9FB91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version control for software?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09AC2C-AEA1-AE14-33E0-74ECD289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6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7655B9-BFC1-8C54-E147-0226374C4CD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CA41BF-DC5D-4901-F916-754A17F94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8258" y="1446848"/>
            <a:ext cx="3875484" cy="5167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5532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789C5-54BC-7EA9-8A9B-612085CE2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D93DF-0775-CF94-C46B-932E3545D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Why version control for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327B-0265-6DAC-6111-A24CA6EC9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Robust software is documented as it is written</a:t>
            </a:r>
          </a:p>
          <a:p>
            <a:pPr lvl="1"/>
            <a:r>
              <a:rPr lang="en-CA" dirty="0"/>
              <a:t>Log changes and reasoning for why changes are made</a:t>
            </a:r>
          </a:p>
          <a:p>
            <a:r>
              <a:rPr lang="en-CA" dirty="0"/>
              <a:t>Working in teams requires code-specific version control</a:t>
            </a:r>
          </a:p>
          <a:p>
            <a:pPr lvl="1"/>
            <a:r>
              <a:rPr lang="en-CA" dirty="0"/>
              <a:t>Changing one part of a code project can affect behaviour in seemingly unrelated features</a:t>
            </a:r>
          </a:p>
          <a:p>
            <a:pPr lvl="1"/>
            <a:r>
              <a:rPr lang="en-CA" dirty="0"/>
              <a:t>In-progress state of one component can render the entire program temporarily unusable (e.g. syntax error)</a:t>
            </a:r>
          </a:p>
          <a:p>
            <a:r>
              <a:rPr lang="en-CA" dirty="0"/>
              <a:t>Backup of your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593751-7E8A-8C40-E755-C75D3ABD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7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8C6B07-895F-F1A4-74DF-8F8650E497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747844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E24AB-6535-0E42-C303-0440C5319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System check!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FEA96F-3C8E-DC32-AA54-27539DB15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CA" dirty="0"/>
              <a:t>Open your terminal</a:t>
            </a:r>
          </a:p>
          <a:p>
            <a:pPr marL="457200" indent="-457200">
              <a:buFont typeface="+mj-lt"/>
              <a:buAutoNum type="arabicPeriod"/>
            </a:pPr>
            <a:r>
              <a:rPr lang="en-CA" dirty="0"/>
              <a:t>Type</a:t>
            </a:r>
          </a:p>
          <a:p>
            <a:pPr marL="538163" indent="0">
              <a:buNone/>
            </a:pPr>
            <a:r>
              <a:rPr lang="en-CA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git --version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dirty="0"/>
              <a:t>You should see something like this: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3D97F-3AC6-95E8-914F-831314209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8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A39184-045B-DABC-DE25-DE4D439F5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Installation</a:t>
            </a:r>
            <a:endParaRPr lang="en-CA" dirty="0"/>
          </a:p>
          <a:p>
            <a:endParaRPr lang="en-C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E42ADF-F12B-9CA3-0CCC-A3D47F363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19" y="5052962"/>
            <a:ext cx="3134162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898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71CB6-D4E8-1987-A358-F4F61E53F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0344C-1990-D33B-E43A-05CA9C2966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Please see the environment setup instructions in the Onboarding repository:</a:t>
            </a:r>
          </a:p>
          <a:p>
            <a:pPr marL="0" indent="0">
              <a:buNone/>
            </a:pPr>
            <a:r>
              <a:rPr lang="en-CA" dirty="0">
                <a:hlinkClick r:id="rId3"/>
              </a:rPr>
              <a:t>https://github.com/UofT-DSI/Onboarding/tree/main/environment_setup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BB24B-0279-02F7-A987-9D8AA1C71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883B06-9FA1-44A8-8ACD-51391BD89E0C}" type="slidenum">
              <a:rPr lang="en-CA" smtClean="0"/>
              <a:t>9</a:t>
            </a:fld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00F0A-C3C0-7032-329F-78A9BCE69C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CA" dirty="0"/>
              <a:t>Git: </a:t>
            </a:r>
            <a:r>
              <a:rPr lang="en-CA" b="0" dirty="0"/>
              <a:t>Installation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78741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nter">
      <a:majorFont>
        <a:latin typeface="Inter Bold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4054</TotalTime>
  <Words>2078</Words>
  <Application>Microsoft Office PowerPoint</Application>
  <PresentationFormat>Widescreen</PresentationFormat>
  <Paragraphs>420</Paragraphs>
  <Slides>50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0" baseType="lpstr">
      <vt:lpstr>Arial</vt:lpstr>
      <vt:lpstr>Arial Nova</vt:lpstr>
      <vt:lpstr>Calibri</vt:lpstr>
      <vt:lpstr>Cascadia Code</vt:lpstr>
      <vt:lpstr>Inter</vt:lpstr>
      <vt:lpstr>Inter Black</vt:lpstr>
      <vt:lpstr>Inter Bold</vt:lpstr>
      <vt:lpstr>Inter V</vt:lpstr>
      <vt:lpstr>Inter V Semi Bold</vt:lpstr>
      <vt:lpstr>Office Theme</vt:lpstr>
      <vt:lpstr>Building software: Version control with Git</vt:lpstr>
      <vt:lpstr>Asking questions</vt:lpstr>
      <vt:lpstr>PowerPoint Presentation</vt:lpstr>
      <vt:lpstr>What is version control?</vt:lpstr>
      <vt:lpstr>What is version control?</vt:lpstr>
      <vt:lpstr>Why version control for software?</vt:lpstr>
      <vt:lpstr>Why version control for software?</vt:lpstr>
      <vt:lpstr>System check!</vt:lpstr>
      <vt:lpstr>Installing Git</vt:lpstr>
      <vt:lpstr>$&gt; Interactive live coding</vt:lpstr>
      <vt:lpstr>PowerPoint Presentation</vt:lpstr>
      <vt:lpstr>Getting help</vt:lpstr>
      <vt:lpstr>What questions  do we have?</vt:lpstr>
      <vt:lpstr>Meet our analyst, Alex</vt:lpstr>
      <vt:lpstr>$&gt; Interactive live coding</vt:lpstr>
      <vt:lpstr>Add to cart</vt:lpstr>
      <vt:lpstr>Add to cart</vt:lpstr>
      <vt:lpstr>$&gt; Interactive live coding</vt:lpstr>
      <vt:lpstr>Commit staged changes</vt:lpstr>
      <vt:lpstr>$&gt; Interactive live coding</vt:lpstr>
      <vt:lpstr>Best practices for git commits</vt:lpstr>
      <vt:lpstr>Exercise: Commit some files</vt:lpstr>
      <vt:lpstr>Tracking changes with Alex</vt:lpstr>
      <vt:lpstr>What questions  do we have?</vt:lpstr>
      <vt:lpstr>Tracking changes with Alex</vt:lpstr>
      <vt:lpstr>Viewing commit history</vt:lpstr>
      <vt:lpstr>Looking for differences</vt:lpstr>
      <vt:lpstr>$&gt; Interactive live coding</vt:lpstr>
      <vt:lpstr>Tracking changes with Alex</vt:lpstr>
      <vt:lpstr>Reverting to a previous commit</vt:lpstr>
      <vt:lpstr>$&gt; Interactive live coding</vt:lpstr>
      <vt:lpstr>Tracking changes with Alex</vt:lpstr>
      <vt:lpstr>What questions  do we have?</vt:lpstr>
      <vt:lpstr>GitHub</vt:lpstr>
      <vt:lpstr>Login to GitHub in the command-line</vt:lpstr>
      <vt:lpstr>Tracking remote repositories</vt:lpstr>
      <vt:lpstr>Git push</vt:lpstr>
      <vt:lpstr>$&gt; Interactive live coding</vt:lpstr>
      <vt:lpstr>What questions  do we have?</vt:lpstr>
      <vt:lpstr>Tracking changes with Alex</vt:lpstr>
      <vt:lpstr>Cloning a remote repository</vt:lpstr>
      <vt:lpstr>$&gt; Interactive live coding</vt:lpstr>
      <vt:lpstr>Tracking changes with Alex</vt:lpstr>
      <vt:lpstr>$&gt; Interactive live coding</vt:lpstr>
      <vt:lpstr>Forking a repo on GitHub</vt:lpstr>
      <vt:lpstr>$&gt; Interactive live coding</vt:lpstr>
      <vt:lpstr>Tracking changes with Alex</vt:lpstr>
      <vt:lpstr>What questions  do we have?</vt:lpstr>
      <vt:lpstr>PowerPoint Presentation</vt:lpstr>
      <vt:lpstr>Homework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Wong</dc:creator>
  <cp:lastModifiedBy>Simeon Wong</cp:lastModifiedBy>
  <cp:revision>10</cp:revision>
  <dcterms:created xsi:type="dcterms:W3CDTF">2022-08-05T18:17:44Z</dcterms:created>
  <dcterms:modified xsi:type="dcterms:W3CDTF">2024-02-06T22:59:05Z</dcterms:modified>
</cp:coreProperties>
</file>