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8631-99A9-4D8D-AD75-5CF527101A3D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0050EEC-402A-463D-830A-EAF5092EA9F0}">
      <dgm:prSet phldrT="[Text]"/>
      <dgm:spPr/>
      <dgm:t>
        <a:bodyPr/>
        <a:lstStyle/>
        <a:p>
          <a:r>
            <a:rPr lang="en-CA" dirty="0"/>
            <a:t>Image Manager (User upload)</a:t>
          </a:r>
        </a:p>
      </dgm:t>
    </dgm:pt>
    <dgm:pt modelId="{CBF9962E-B2D5-4450-BDF5-A6CF63DF476E}" type="parTrans" cxnId="{020071A2-FE3E-4F84-86C0-664590A6B40A}">
      <dgm:prSet/>
      <dgm:spPr/>
      <dgm:t>
        <a:bodyPr/>
        <a:lstStyle/>
        <a:p>
          <a:endParaRPr lang="en-CA"/>
        </a:p>
      </dgm:t>
    </dgm:pt>
    <dgm:pt modelId="{AEA79308-1D0C-4B75-95F6-0B622C69FBD8}" type="sibTrans" cxnId="{020071A2-FE3E-4F84-86C0-664590A6B40A}">
      <dgm:prSet/>
      <dgm:spPr/>
      <dgm:t>
        <a:bodyPr/>
        <a:lstStyle/>
        <a:p>
          <a:endParaRPr lang="en-CA"/>
        </a:p>
      </dgm:t>
    </dgm:pt>
    <dgm:pt modelId="{3995DEA5-86D7-4FB4-BC9D-7D61D2FA9EBB}">
      <dgm:prSet phldrT="[Text]"/>
      <dgm:spPr/>
      <dgm:t>
        <a:bodyPr/>
        <a:lstStyle/>
        <a:p>
          <a:r>
            <a:rPr lang="en-CA" dirty="0"/>
            <a:t>In-app sharing functionality</a:t>
          </a:r>
        </a:p>
      </dgm:t>
    </dgm:pt>
    <dgm:pt modelId="{636C8773-4E58-40E9-9A2A-C59B30F1420E}" type="parTrans" cxnId="{4CFE5F07-6CDE-41CD-BAFA-A7019EDA98F1}">
      <dgm:prSet/>
      <dgm:spPr/>
      <dgm:t>
        <a:bodyPr/>
        <a:lstStyle/>
        <a:p>
          <a:endParaRPr lang="en-CA"/>
        </a:p>
      </dgm:t>
    </dgm:pt>
    <dgm:pt modelId="{0AC61742-B33B-4772-82B8-B62D9E019BCF}" type="sibTrans" cxnId="{4CFE5F07-6CDE-41CD-BAFA-A7019EDA98F1}">
      <dgm:prSet/>
      <dgm:spPr/>
      <dgm:t>
        <a:bodyPr/>
        <a:lstStyle/>
        <a:p>
          <a:endParaRPr lang="en-CA"/>
        </a:p>
      </dgm:t>
    </dgm:pt>
    <dgm:pt modelId="{C328240D-1EED-4CB9-9D0D-54127ED4694B}">
      <dgm:prSet phldrT="[Text]"/>
      <dgm:spPr/>
      <dgm:t>
        <a:bodyPr/>
        <a:lstStyle/>
        <a:p>
          <a:r>
            <a:rPr lang="en-CA" dirty="0"/>
            <a:t>Shoppable connection to e-commerce endpoint</a:t>
          </a:r>
        </a:p>
      </dgm:t>
    </dgm:pt>
    <dgm:pt modelId="{E2ACFCA5-74CC-4E74-A2E7-C04AE07204D3}" type="parTrans" cxnId="{98623DC6-F364-4C99-9DC7-B792259E7B70}">
      <dgm:prSet/>
      <dgm:spPr/>
      <dgm:t>
        <a:bodyPr/>
        <a:lstStyle/>
        <a:p>
          <a:endParaRPr lang="en-CA"/>
        </a:p>
      </dgm:t>
    </dgm:pt>
    <dgm:pt modelId="{15FF8F4A-06C0-4B4B-9EA2-2300F02DBF3C}" type="sibTrans" cxnId="{98623DC6-F364-4C99-9DC7-B792259E7B70}">
      <dgm:prSet/>
      <dgm:spPr/>
      <dgm:t>
        <a:bodyPr/>
        <a:lstStyle/>
        <a:p>
          <a:endParaRPr lang="en-CA"/>
        </a:p>
      </dgm:t>
    </dgm:pt>
    <dgm:pt modelId="{197D0B86-9E34-4DCE-878C-CCD83F30966C}" type="pres">
      <dgm:prSet presAssocID="{FFBF8631-99A9-4D8D-AD75-5CF527101A3D}" presName="Name0" presStyleCnt="0">
        <dgm:presLayoutVars>
          <dgm:dir/>
          <dgm:resizeHandles val="exact"/>
        </dgm:presLayoutVars>
      </dgm:prSet>
      <dgm:spPr/>
    </dgm:pt>
    <dgm:pt modelId="{9768A2BB-D13B-4AD7-8E50-77A46C3E455C}" type="pres">
      <dgm:prSet presAssocID="{80050EEC-402A-463D-830A-EAF5092EA9F0}" presName="composite" presStyleCnt="0"/>
      <dgm:spPr/>
    </dgm:pt>
    <dgm:pt modelId="{9E1D2E19-4D71-4133-9D63-C529595171C5}" type="pres">
      <dgm:prSet presAssocID="{80050EEC-402A-463D-830A-EAF5092EA9F0}" presName="bgChev" presStyleLbl="node1" presStyleIdx="0" presStyleCnt="3"/>
      <dgm:spPr/>
    </dgm:pt>
    <dgm:pt modelId="{75833E08-92D7-42C6-8335-BA4A043A82C7}" type="pres">
      <dgm:prSet presAssocID="{80050EEC-402A-463D-830A-EAF5092EA9F0}" presName="txNode" presStyleLbl="fgAcc1" presStyleIdx="0" presStyleCnt="3">
        <dgm:presLayoutVars>
          <dgm:bulletEnabled val="1"/>
        </dgm:presLayoutVars>
      </dgm:prSet>
      <dgm:spPr/>
    </dgm:pt>
    <dgm:pt modelId="{65F1518F-7265-4A58-A18C-910C71B55980}" type="pres">
      <dgm:prSet presAssocID="{AEA79308-1D0C-4B75-95F6-0B622C69FBD8}" presName="compositeSpace" presStyleCnt="0"/>
      <dgm:spPr/>
    </dgm:pt>
    <dgm:pt modelId="{8953B166-79D4-4768-994B-D1634EABD7F8}" type="pres">
      <dgm:prSet presAssocID="{3995DEA5-86D7-4FB4-BC9D-7D61D2FA9EBB}" presName="composite" presStyleCnt="0"/>
      <dgm:spPr/>
    </dgm:pt>
    <dgm:pt modelId="{66299E9E-DA9A-4AD8-A010-F1ED63D15A15}" type="pres">
      <dgm:prSet presAssocID="{3995DEA5-86D7-4FB4-BC9D-7D61D2FA9EBB}" presName="bgChev" presStyleLbl="node1" presStyleIdx="1" presStyleCnt="3"/>
      <dgm:spPr/>
    </dgm:pt>
    <dgm:pt modelId="{DD89E68B-D9CC-4F75-BEE3-B99740BFD6E5}" type="pres">
      <dgm:prSet presAssocID="{3995DEA5-86D7-4FB4-BC9D-7D61D2FA9EBB}" presName="txNode" presStyleLbl="fgAcc1" presStyleIdx="1" presStyleCnt="3">
        <dgm:presLayoutVars>
          <dgm:bulletEnabled val="1"/>
        </dgm:presLayoutVars>
      </dgm:prSet>
      <dgm:spPr/>
    </dgm:pt>
    <dgm:pt modelId="{6821B8F2-2131-4C47-AA97-898A05207CB9}" type="pres">
      <dgm:prSet presAssocID="{0AC61742-B33B-4772-82B8-B62D9E019BCF}" presName="compositeSpace" presStyleCnt="0"/>
      <dgm:spPr/>
    </dgm:pt>
    <dgm:pt modelId="{8F51A51A-058B-4EB5-A910-985724589DE0}" type="pres">
      <dgm:prSet presAssocID="{C328240D-1EED-4CB9-9D0D-54127ED4694B}" presName="composite" presStyleCnt="0"/>
      <dgm:spPr/>
    </dgm:pt>
    <dgm:pt modelId="{4033FAEB-BB95-4712-B278-0111FE1F6DC8}" type="pres">
      <dgm:prSet presAssocID="{C328240D-1EED-4CB9-9D0D-54127ED4694B}" presName="bgChev" presStyleLbl="node1" presStyleIdx="2" presStyleCnt="3"/>
      <dgm:spPr/>
    </dgm:pt>
    <dgm:pt modelId="{2F200E53-DA53-48C3-83B8-49418F420A2C}" type="pres">
      <dgm:prSet presAssocID="{C328240D-1EED-4CB9-9D0D-54127ED4694B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008AF406-0A1D-479B-A64F-0E8988182602}" type="presOf" srcId="{FFBF8631-99A9-4D8D-AD75-5CF527101A3D}" destId="{197D0B86-9E34-4DCE-878C-CCD83F30966C}" srcOrd="0" destOrd="0" presId="urn:microsoft.com/office/officeart/2005/8/layout/chevronAccent+Icon"/>
    <dgm:cxn modelId="{4CFE5F07-6CDE-41CD-BAFA-A7019EDA98F1}" srcId="{FFBF8631-99A9-4D8D-AD75-5CF527101A3D}" destId="{3995DEA5-86D7-4FB4-BC9D-7D61D2FA9EBB}" srcOrd="1" destOrd="0" parTransId="{636C8773-4E58-40E9-9A2A-C59B30F1420E}" sibTransId="{0AC61742-B33B-4772-82B8-B62D9E019BCF}"/>
    <dgm:cxn modelId="{D540011A-D402-4837-AF38-243D3DB09F17}" type="presOf" srcId="{C328240D-1EED-4CB9-9D0D-54127ED4694B}" destId="{2F200E53-DA53-48C3-83B8-49418F420A2C}" srcOrd="0" destOrd="0" presId="urn:microsoft.com/office/officeart/2005/8/layout/chevronAccent+Icon"/>
    <dgm:cxn modelId="{5FA4752E-984E-4869-A2A4-64206FFF2A0B}" type="presOf" srcId="{3995DEA5-86D7-4FB4-BC9D-7D61D2FA9EBB}" destId="{DD89E68B-D9CC-4F75-BEE3-B99740BFD6E5}" srcOrd="0" destOrd="0" presId="urn:microsoft.com/office/officeart/2005/8/layout/chevronAccent+Icon"/>
    <dgm:cxn modelId="{020071A2-FE3E-4F84-86C0-664590A6B40A}" srcId="{FFBF8631-99A9-4D8D-AD75-5CF527101A3D}" destId="{80050EEC-402A-463D-830A-EAF5092EA9F0}" srcOrd="0" destOrd="0" parTransId="{CBF9962E-B2D5-4450-BDF5-A6CF63DF476E}" sibTransId="{AEA79308-1D0C-4B75-95F6-0B622C69FBD8}"/>
    <dgm:cxn modelId="{98623DC6-F364-4C99-9DC7-B792259E7B70}" srcId="{FFBF8631-99A9-4D8D-AD75-5CF527101A3D}" destId="{C328240D-1EED-4CB9-9D0D-54127ED4694B}" srcOrd="2" destOrd="0" parTransId="{E2ACFCA5-74CC-4E74-A2E7-C04AE07204D3}" sibTransId="{15FF8F4A-06C0-4B4B-9EA2-2300F02DBF3C}"/>
    <dgm:cxn modelId="{B6A5CFEC-BFE2-4987-A646-9A95986F4406}" type="presOf" srcId="{80050EEC-402A-463D-830A-EAF5092EA9F0}" destId="{75833E08-92D7-42C6-8335-BA4A043A82C7}" srcOrd="0" destOrd="0" presId="urn:microsoft.com/office/officeart/2005/8/layout/chevronAccent+Icon"/>
    <dgm:cxn modelId="{47555B4E-EA7D-4601-9686-2F4C93ED5D54}" type="presParOf" srcId="{197D0B86-9E34-4DCE-878C-CCD83F30966C}" destId="{9768A2BB-D13B-4AD7-8E50-77A46C3E455C}" srcOrd="0" destOrd="0" presId="urn:microsoft.com/office/officeart/2005/8/layout/chevronAccent+Icon"/>
    <dgm:cxn modelId="{8002E0FD-F45B-4C9D-B28D-C187CBD111E2}" type="presParOf" srcId="{9768A2BB-D13B-4AD7-8E50-77A46C3E455C}" destId="{9E1D2E19-4D71-4133-9D63-C529595171C5}" srcOrd="0" destOrd="0" presId="urn:microsoft.com/office/officeart/2005/8/layout/chevronAccent+Icon"/>
    <dgm:cxn modelId="{EAAC5061-2E2E-4C84-8359-C92AADA65686}" type="presParOf" srcId="{9768A2BB-D13B-4AD7-8E50-77A46C3E455C}" destId="{75833E08-92D7-42C6-8335-BA4A043A82C7}" srcOrd="1" destOrd="0" presId="urn:microsoft.com/office/officeart/2005/8/layout/chevronAccent+Icon"/>
    <dgm:cxn modelId="{8BABBFCE-4115-45AF-8E73-2333E0F403B9}" type="presParOf" srcId="{197D0B86-9E34-4DCE-878C-CCD83F30966C}" destId="{65F1518F-7265-4A58-A18C-910C71B55980}" srcOrd="1" destOrd="0" presId="urn:microsoft.com/office/officeart/2005/8/layout/chevronAccent+Icon"/>
    <dgm:cxn modelId="{9A13F414-3DDC-4491-9A78-F6A2A53E8E84}" type="presParOf" srcId="{197D0B86-9E34-4DCE-878C-CCD83F30966C}" destId="{8953B166-79D4-4768-994B-D1634EABD7F8}" srcOrd="2" destOrd="0" presId="urn:microsoft.com/office/officeart/2005/8/layout/chevronAccent+Icon"/>
    <dgm:cxn modelId="{B9FA3AEA-5AB5-4A0C-828B-6BD53B79733D}" type="presParOf" srcId="{8953B166-79D4-4768-994B-D1634EABD7F8}" destId="{66299E9E-DA9A-4AD8-A010-F1ED63D15A15}" srcOrd="0" destOrd="0" presId="urn:microsoft.com/office/officeart/2005/8/layout/chevronAccent+Icon"/>
    <dgm:cxn modelId="{E867DE1E-1B86-4087-AAE7-1E698FDB31A9}" type="presParOf" srcId="{8953B166-79D4-4768-994B-D1634EABD7F8}" destId="{DD89E68B-D9CC-4F75-BEE3-B99740BFD6E5}" srcOrd="1" destOrd="0" presId="urn:microsoft.com/office/officeart/2005/8/layout/chevronAccent+Icon"/>
    <dgm:cxn modelId="{615988EA-9DD6-4B02-A45B-D43F0F6FB8C2}" type="presParOf" srcId="{197D0B86-9E34-4DCE-878C-CCD83F30966C}" destId="{6821B8F2-2131-4C47-AA97-898A05207CB9}" srcOrd="3" destOrd="0" presId="urn:microsoft.com/office/officeart/2005/8/layout/chevronAccent+Icon"/>
    <dgm:cxn modelId="{C07A46DA-46FC-4A6C-AA9A-96F0A184F9A7}" type="presParOf" srcId="{197D0B86-9E34-4DCE-878C-CCD83F30966C}" destId="{8F51A51A-058B-4EB5-A910-985724589DE0}" srcOrd="4" destOrd="0" presId="urn:microsoft.com/office/officeart/2005/8/layout/chevronAccent+Icon"/>
    <dgm:cxn modelId="{9FDAADD9-EA23-4FAB-B134-20188D648E78}" type="presParOf" srcId="{8F51A51A-058B-4EB5-A910-985724589DE0}" destId="{4033FAEB-BB95-4712-B278-0111FE1F6DC8}" srcOrd="0" destOrd="0" presId="urn:microsoft.com/office/officeart/2005/8/layout/chevronAccent+Icon"/>
    <dgm:cxn modelId="{61C5CCEE-78B9-4BCC-ADA0-AF85181AF3C4}" type="presParOf" srcId="{8F51A51A-058B-4EB5-A910-985724589DE0}" destId="{2F200E53-DA53-48C3-83B8-49418F420A2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D2E19-4D71-4133-9D63-C529595171C5}">
      <dsp:nvSpPr>
        <dsp:cNvPr id="0" name=""/>
        <dsp:cNvSpPr/>
      </dsp:nvSpPr>
      <dsp:spPr>
        <a:xfrm>
          <a:off x="1233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33E08-92D7-42C6-8335-BA4A043A82C7}">
      <dsp:nvSpPr>
        <dsp:cNvPr id="0" name=""/>
        <dsp:cNvSpPr/>
      </dsp:nvSpPr>
      <dsp:spPr>
        <a:xfrm>
          <a:off x="827464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Image Manager (User upload)</a:t>
          </a:r>
        </a:p>
      </dsp:txBody>
      <dsp:txXfrm>
        <a:off x="862493" y="2282034"/>
        <a:ext cx="2546340" cy="1125911"/>
      </dsp:txXfrm>
    </dsp:sp>
    <dsp:sp modelId="{66299E9E-DA9A-4AD8-A010-F1ED63D15A15}">
      <dsp:nvSpPr>
        <dsp:cNvPr id="0" name=""/>
        <dsp:cNvSpPr/>
      </dsp:nvSpPr>
      <dsp:spPr>
        <a:xfrm>
          <a:off x="3540255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9E68B-D9CC-4F75-BEE3-B99740BFD6E5}">
      <dsp:nvSpPr>
        <dsp:cNvPr id="0" name=""/>
        <dsp:cNvSpPr/>
      </dsp:nvSpPr>
      <dsp:spPr>
        <a:xfrm>
          <a:off x="4366486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In-app sharing functionality</a:t>
          </a:r>
        </a:p>
      </dsp:txBody>
      <dsp:txXfrm>
        <a:off x="4401515" y="2282034"/>
        <a:ext cx="2546340" cy="1125911"/>
      </dsp:txXfrm>
    </dsp:sp>
    <dsp:sp modelId="{4033FAEB-BB95-4712-B278-0111FE1F6DC8}">
      <dsp:nvSpPr>
        <dsp:cNvPr id="0" name=""/>
        <dsp:cNvSpPr/>
      </dsp:nvSpPr>
      <dsp:spPr>
        <a:xfrm>
          <a:off x="7079278" y="1948013"/>
          <a:ext cx="3098366" cy="1195969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00E53-DA53-48C3-83B8-49418F420A2C}">
      <dsp:nvSpPr>
        <dsp:cNvPr id="0" name=""/>
        <dsp:cNvSpPr/>
      </dsp:nvSpPr>
      <dsp:spPr>
        <a:xfrm>
          <a:off x="7905509" y="2247005"/>
          <a:ext cx="2616398" cy="1195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Shoppable connection to e-commerce endpoint</a:t>
          </a:r>
        </a:p>
      </dsp:txBody>
      <dsp:txXfrm>
        <a:off x="7940538" y="2282034"/>
        <a:ext cx="2546340" cy="1125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75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5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26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32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62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55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85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73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65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1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59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30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8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8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35D348-7878-4C90-B6E8-D07263EFAC16}" type="datetimeFigureOut">
              <a:rPr lang="en-CA" smtClean="0"/>
              <a:t>2021-10-03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4C61C6-34AE-4D3E-A157-61B6FAA7A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639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aceful-fortress-81224.herokuapp.com/" TargetMode="External"/><Relationship Id="rId2" Type="http://schemas.openxmlformats.org/officeDocument/2006/relationships/hyperlink" Target="https://github.com/UofTL/the-sneakers-collecto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A1E2-0DBF-40C6-839C-3804144B5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The Sneaker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B78F-4AE5-4B56-8EF3-942AA505C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>
                <a:solidFill>
                  <a:schemeClr val="accent5"/>
                </a:solidFill>
              </a:rPr>
              <a:t>Project 2 – Team 1:</a:t>
            </a:r>
          </a:p>
          <a:p>
            <a:r>
              <a:rPr lang="en-CA" sz="1800" dirty="0">
                <a:solidFill>
                  <a:schemeClr val="accent5"/>
                </a:solidFill>
              </a:rPr>
              <a:t>Bill </a:t>
            </a:r>
            <a:r>
              <a:rPr lang="en-CA" sz="1800" dirty="0" err="1">
                <a:solidFill>
                  <a:schemeClr val="accent5"/>
                </a:solidFill>
              </a:rPr>
              <a:t>Geng</a:t>
            </a:r>
            <a:r>
              <a:rPr lang="en-CA" sz="1800" dirty="0">
                <a:solidFill>
                  <a:schemeClr val="accent5"/>
                </a:solidFill>
              </a:rPr>
              <a:t>, Eleonore </a:t>
            </a:r>
            <a:r>
              <a:rPr lang="en-CA" sz="1800" dirty="0" err="1">
                <a:solidFill>
                  <a:schemeClr val="accent5"/>
                </a:solidFill>
              </a:rPr>
              <a:t>Caclard</a:t>
            </a:r>
            <a:r>
              <a:rPr lang="en-CA" sz="1800" dirty="0">
                <a:solidFill>
                  <a:schemeClr val="accent5"/>
                </a:solidFill>
              </a:rPr>
              <a:t>, Jason Grossman, Neil Hall, </a:t>
            </a:r>
            <a:r>
              <a:rPr lang="en-CA" sz="1800" dirty="0" err="1">
                <a:solidFill>
                  <a:schemeClr val="accent5"/>
                </a:solidFill>
              </a:rPr>
              <a:t>Sumant</a:t>
            </a:r>
            <a:r>
              <a:rPr lang="en-CA" sz="1800" dirty="0">
                <a:solidFill>
                  <a:schemeClr val="accent5"/>
                </a:solidFill>
              </a:rPr>
              <a:t> Singh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1F17E-0837-4DDE-B744-984D31E4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45" y="597552"/>
            <a:ext cx="2092730" cy="2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A26BE-9076-4B36-8AF5-AA529807CE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Description of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6A513-3F90-4B00-82F2-05AD16F2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419937"/>
            <a:ext cx="5060497" cy="3428496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36900" indent="0">
              <a:buNone/>
            </a:pPr>
            <a:r>
              <a:rPr lang="en-US" dirty="0"/>
              <a:t>As a collector of quality Sneakers, </a:t>
            </a:r>
          </a:p>
          <a:p>
            <a:endParaRPr lang="en-US" dirty="0"/>
          </a:p>
          <a:p>
            <a:pPr>
              <a:buClr>
                <a:schemeClr val="accent6"/>
              </a:buClr>
            </a:pPr>
            <a:r>
              <a:rPr lang="en-US" dirty="0"/>
              <a:t>I want to track my collection, </a:t>
            </a:r>
          </a:p>
          <a:p>
            <a:pPr>
              <a:buClr>
                <a:schemeClr val="accent6"/>
              </a:buClr>
            </a:pPr>
            <a:r>
              <a:rPr lang="en-US" dirty="0"/>
              <a:t>Add personal observations/comments to my catalogue,</a:t>
            </a:r>
          </a:p>
          <a:p>
            <a:pPr>
              <a:buClr>
                <a:schemeClr val="accent6"/>
              </a:buClr>
            </a:pPr>
            <a:r>
              <a:rPr lang="en-US" dirty="0"/>
              <a:t>Share my collection with others, and </a:t>
            </a:r>
          </a:p>
          <a:p>
            <a:pPr>
              <a:buClr>
                <a:schemeClr val="accent6"/>
              </a:buClr>
            </a:pPr>
            <a:r>
              <a:rPr lang="en-US" dirty="0"/>
              <a:t>Search for rare Sneakers to add to my collection.</a:t>
            </a:r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572D55-606A-4C30-8C28-F70B18C99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2024877"/>
            <a:ext cx="5065712" cy="3772338"/>
          </a:xfrm>
          <a:solidFill>
            <a:schemeClr val="bg1"/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41221-A6D4-4934-859D-6D3DB6191A0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3925" y="1875424"/>
            <a:ext cx="4875213" cy="54451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Create Your Own Collection</a:t>
            </a:r>
          </a:p>
        </p:txBody>
      </p:sp>
    </p:spTree>
    <p:extLst>
      <p:ext uri="{BB962C8B-B14F-4D97-AF65-F5344CB8AC3E}">
        <p14:creationId xmlns:p14="http://schemas.microsoft.com/office/powerpoint/2010/main" val="14323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D7029-5324-4F1A-942A-AA5914C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Technical Specifications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349E4D-08A5-419E-B1A4-F5EA0E62C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Node Packages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10FCC8-77A4-4AD0-8ED0-804FECF6309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861042" y="2571749"/>
            <a:ext cx="5182206" cy="2665269"/>
          </a:xfrm>
        </p:spPr>
        <p:txBody>
          <a:bodyPr numCol="2">
            <a:noAutofit/>
          </a:bodyPr>
          <a:lstStyle/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Bcrypt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Bulma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Connect-session-</a:t>
            </a:r>
            <a:r>
              <a:rPr lang="en-CA" sz="1800" dirty="0" err="1"/>
              <a:t>sequelize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Dotenv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Express-handlebars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Express-session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Jest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Lodash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/>
              <a:t>Mysql2</a:t>
            </a:r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Nodemon</a:t>
            </a:r>
            <a:endParaRPr lang="en-CA" sz="1800" dirty="0"/>
          </a:p>
          <a:p>
            <a:pPr marL="285750" indent="-285750"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800" dirty="0" err="1"/>
              <a:t>Sequelize</a:t>
            </a:r>
            <a:endParaRPr lang="en-CA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596802-79AA-454F-9911-414BAFDDB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4503" y="1885950"/>
            <a:ext cx="3300984" cy="576262"/>
          </a:xfrm>
        </p:spPr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API CRUD Routes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AA3578-B772-4211-B23A-66990EE08C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96456" y="2571749"/>
            <a:ext cx="4784120" cy="3812426"/>
          </a:xfrm>
        </p:spPr>
        <p:txBody>
          <a:bodyPr numCol="2">
            <a:normAutofit/>
          </a:bodyPr>
          <a:lstStyle/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Sneakers: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(all, one)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Put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User: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(all, one)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 (signup, login, logout)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Put</a:t>
            </a:r>
          </a:p>
          <a:p>
            <a:pPr marL="285750" lvl="1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algn="l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</a:pPr>
            <a:r>
              <a:rPr lang="en-CA" sz="1800" b="1" dirty="0"/>
              <a:t>Comments: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Get (all)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Post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Delete</a:t>
            </a:r>
          </a:p>
          <a:p>
            <a:pPr marL="742950" lvl="2" indent="-285750">
              <a:lnSpc>
                <a:spcPct val="120000"/>
              </a:lnSpc>
              <a:spcAft>
                <a:spcPts val="0"/>
              </a:spcAft>
              <a:buClr>
                <a:schemeClr val="accent6"/>
              </a:buClr>
              <a:buFont typeface="Wingdings 2" panose="05020102010507070707" pitchFamily="18" charset="2"/>
              <a:buChar char=""/>
            </a:pPr>
            <a:r>
              <a:rPr lang="en-CA" sz="1600" dirty="0"/>
              <a:t>Upvote</a:t>
            </a:r>
          </a:p>
        </p:txBody>
      </p:sp>
    </p:spTree>
    <p:extLst>
      <p:ext uri="{BB962C8B-B14F-4D97-AF65-F5344CB8AC3E}">
        <p14:creationId xmlns:p14="http://schemas.microsoft.com/office/powerpoint/2010/main" val="30617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AA9D5E-8865-4794-86C6-19CE0C61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Challenges &amp; Successes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DFB128-A31F-46AF-9DE3-D35C2C13E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Challenges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09DC6D-2C18-4761-9651-B23C37AE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41275" cmpd="thickThin">
            <a:solidFill>
              <a:schemeClr val="accent5"/>
            </a:solidFill>
          </a:ln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CA" sz="2000" dirty="0"/>
              <a:t>Merging Conflicts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Getting server up and running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Troubleshooting Node Packages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Deployment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14594A-2FD3-4A84-B30C-1731608F9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Successes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5607E68-B2CC-4313-9C0E-14BF15DD2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41275" cmpd="thickThin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CA" sz="2000" dirty="0"/>
              <a:t>Aligned on an idea early on.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Distribution of responsibilities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Communication &amp; Helping each other</a:t>
            </a:r>
          </a:p>
          <a:p>
            <a:pPr>
              <a:buClr>
                <a:schemeClr val="accent1"/>
              </a:buClr>
            </a:pPr>
            <a:r>
              <a:rPr lang="en-CA" sz="2000" dirty="0"/>
              <a:t>Planning and Execution</a:t>
            </a:r>
          </a:p>
        </p:txBody>
      </p:sp>
    </p:spTree>
    <p:extLst>
      <p:ext uri="{BB962C8B-B14F-4D97-AF65-F5344CB8AC3E}">
        <p14:creationId xmlns:p14="http://schemas.microsoft.com/office/powerpoint/2010/main" val="35034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BE05DA-1008-41A8-A440-3DAD74C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Roles &amp; Responsibilities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ABBC7A-FB57-4871-B23C-F90F3E06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Eleonore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Handlebars, MySQL database, </a:t>
            </a:r>
            <a:r>
              <a:rPr lang="en-CA" sz="2400" dirty="0" err="1"/>
              <a:t>Javascript</a:t>
            </a:r>
            <a:endParaRPr lang="en-CA" sz="240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Neil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Model creation, User stories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Bill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Testing, Troubleshooting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 err="1">
                <a:solidFill>
                  <a:schemeClr val="accent2"/>
                </a:solidFill>
              </a:rPr>
              <a:t>Sumant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Front end Viewer, External Libraries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CA" sz="2800" b="1" u="sng" dirty="0">
                <a:solidFill>
                  <a:schemeClr val="accent2"/>
                </a:solidFill>
              </a:rPr>
              <a:t>Jason</a:t>
            </a:r>
            <a:r>
              <a:rPr lang="en-CA" sz="2800" dirty="0">
                <a:solidFill>
                  <a:schemeClr val="accent2"/>
                </a:solidFill>
              </a:rPr>
              <a:t>: </a:t>
            </a:r>
            <a:r>
              <a:rPr lang="en-CA" sz="2400" dirty="0"/>
              <a:t>Express API Routes, </a:t>
            </a:r>
            <a:r>
              <a:rPr lang="en-CA" sz="2400" dirty="0" err="1"/>
              <a:t>Powerpoint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383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371EA28-15FC-472B-9188-79FDC739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Future Development Opportunities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4D9EED7-F149-4098-B6EB-4007F70F3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85209"/>
              </p:ext>
            </p:extLst>
          </p:nvPr>
        </p:nvGraphicFramePr>
        <p:xfrm>
          <a:off x="829105" y="733506"/>
          <a:ext cx="10523141" cy="539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7E27-805C-417D-AFDF-3290C9D32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E156-8105-4BE4-BA1E-4FCD68C0A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5"/>
                </a:solidFill>
              </a:rPr>
              <a:t>A Walkthrough of our application at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1D9ED-6B95-4153-B2A7-7BFBC777473D}"/>
              </a:ext>
            </a:extLst>
          </p:cNvPr>
          <p:cNvSpPr txBox="1"/>
          <p:nvPr/>
        </p:nvSpPr>
        <p:spPr>
          <a:xfrm>
            <a:off x="3452267" y="4524409"/>
            <a:ext cx="665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chemeClr val="accent5"/>
                </a:solidFill>
              </a:rPr>
              <a:t>Github</a:t>
            </a:r>
            <a:r>
              <a:rPr lang="en-CA" dirty="0">
                <a:solidFill>
                  <a:schemeClr val="accent5"/>
                </a:solidFill>
              </a:rPr>
              <a:t>: </a:t>
            </a:r>
            <a:r>
              <a:rPr lang="en-CA" dirty="0">
                <a:hlinkClick r:id="rId2"/>
              </a:rPr>
              <a:t>https://github.com/UofTL/the-sneakers-collector</a:t>
            </a:r>
            <a:endParaRPr lang="en-CA" dirty="0"/>
          </a:p>
          <a:p>
            <a:r>
              <a:rPr lang="en-CA" dirty="0">
                <a:solidFill>
                  <a:schemeClr val="accent5"/>
                </a:solidFill>
              </a:rPr>
              <a:t>Heroku</a:t>
            </a:r>
            <a:r>
              <a:rPr lang="en-CA">
                <a:solidFill>
                  <a:schemeClr val="accent5"/>
                </a:solidFill>
              </a:rPr>
              <a:t>: </a:t>
            </a:r>
            <a:r>
              <a:rPr lang="en-CA" b="0" i="0" u="none" strike="noStrike">
                <a:effectLst/>
                <a:latin typeface="-apple-system"/>
                <a:hlinkClick r:id="rId3"/>
              </a:rPr>
              <a:t>https://peaceful-fortress-81224.herokuapp.com/</a:t>
            </a:r>
            <a:r>
              <a:rPr lang="en-CA" b="0" i="0">
                <a:solidFill>
                  <a:srgbClr val="24292F"/>
                </a:solidFill>
                <a:effectLst/>
                <a:latin typeface="-apple-system"/>
              </a:rPr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60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7CE87-5533-424C-AE45-5186A252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81" y="1654986"/>
            <a:ext cx="10353762" cy="1774014"/>
          </a:xfrm>
        </p:spPr>
        <p:txBody>
          <a:bodyPr>
            <a:normAutofit/>
          </a:bodyPr>
          <a:lstStyle/>
          <a:p>
            <a:r>
              <a:rPr lang="en-CA" sz="4800" dirty="0">
                <a:solidFill>
                  <a:schemeClr val="accent1"/>
                </a:solidFill>
              </a:rPr>
              <a:t>Questions &amp; 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CA19B-4DC6-49E0-877C-6612A7CD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3429000"/>
            <a:ext cx="2092730" cy="2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Custom 1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CBB26A"/>
      </a:accent1>
      <a:accent2>
        <a:srgbClr val="D8C690"/>
      </a:accent2>
      <a:accent3>
        <a:srgbClr val="BE9E44"/>
      </a:accent3>
      <a:accent4>
        <a:srgbClr val="1A1A1A"/>
      </a:accent4>
      <a:accent5>
        <a:srgbClr val="E5D9B6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248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Calisto MT</vt:lpstr>
      <vt:lpstr>Wingdings 2</vt:lpstr>
      <vt:lpstr>Slate</vt:lpstr>
      <vt:lpstr>The Sneaker Collector</vt:lpstr>
      <vt:lpstr>Description of Application</vt:lpstr>
      <vt:lpstr>Technical Specifications</vt:lpstr>
      <vt:lpstr>Challenges &amp; Successes</vt:lpstr>
      <vt:lpstr>Roles &amp; Responsibilities</vt:lpstr>
      <vt:lpstr>Future Development Opportunities</vt:lpstr>
      <vt:lpstr>Demo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Sneaker Collector</dc:title>
  <dc:creator>Jason Grossman</dc:creator>
  <cp:lastModifiedBy>eleonore.caclard@gmail.com</cp:lastModifiedBy>
  <cp:revision>15</cp:revision>
  <dcterms:created xsi:type="dcterms:W3CDTF">2021-09-27T15:56:26Z</dcterms:created>
  <dcterms:modified xsi:type="dcterms:W3CDTF">2021-10-03T21:34:13Z</dcterms:modified>
</cp:coreProperties>
</file>