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7"/>
  </p:normalViewPr>
  <p:slideViewPr>
    <p:cSldViewPr snapToGrid="0" snapToObjects="1">
      <p:cViewPr varScale="1">
        <p:scale>
          <a:sx n="89" d="100"/>
          <a:sy n="89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F43-9BF2-0448-9384-D7E7FF6095B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AD69-5B23-0D4F-80E9-98264A4F8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4600-3A72-CD4A-B0EA-2FB6A2BCF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3542A-E6E5-1B44-8F5A-C4551BCC6F9F}"/>
              </a:ext>
            </a:extLst>
          </p:cNvPr>
          <p:cNvSpPr txBox="1"/>
          <p:nvPr/>
        </p:nvSpPr>
        <p:spPr>
          <a:xfrm>
            <a:off x="814387" y="360667"/>
            <a:ext cx="7772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task you will be vividly imagining each object interacting with a person or scene.</a:t>
            </a:r>
          </a:p>
          <a:p>
            <a:endParaRPr lang="en-US" sz="1000" dirty="0"/>
          </a:p>
          <a:p>
            <a:r>
              <a:rPr lang="en-US" sz="2000" dirty="0"/>
              <a:t>After imagining the pair for 5 seconds, you will rate how vividly you are able to imagine the person/scene and object on a scale from 1 (not vivid at all) to 7 (very vivid). </a:t>
            </a:r>
          </a:p>
          <a:p>
            <a:endParaRPr lang="en-US" sz="1000" dirty="0"/>
          </a:p>
          <a:p>
            <a:r>
              <a:rPr lang="en-US" sz="2000" dirty="0"/>
              <a:t>You will have 5 seconds to select your response using the 1-7 number keys. </a:t>
            </a:r>
            <a:r>
              <a:rPr lang="en-US" sz="2000" b="1" dirty="0"/>
              <a:t>After selecting your response press Enter to submit your answer.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9319A-236C-2F47-9690-27324BF4A55B}"/>
              </a:ext>
            </a:extLst>
          </p:cNvPr>
          <p:cNvSpPr txBox="1"/>
          <p:nvPr/>
        </p:nvSpPr>
        <p:spPr>
          <a:xfrm>
            <a:off x="3400425" y="632322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any key to begin</a:t>
            </a: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0E846D6-3C61-4F46-9A98-59FBA129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222989"/>
            <a:ext cx="1938191" cy="1938191"/>
          </a:xfrm>
          <a:prstGeom prst="rect">
            <a:avLst/>
          </a:prstGeom>
        </p:spPr>
      </p:pic>
      <p:pic>
        <p:nvPicPr>
          <p:cNvPr id="11" name="Picture 10" descr="A blue suitcase&#10;&#10;Description automatically generated">
            <a:extLst>
              <a:ext uri="{FF2B5EF4-FFF2-40B4-BE49-F238E27FC236}">
                <a16:creationId xmlns:a16="http://schemas.microsoft.com/office/drawing/2014/main" id="{0B1C3C8B-18C9-0E40-A129-490EFBA7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5" y="3211051"/>
            <a:ext cx="1938190" cy="1938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BD3FF-30DC-1B4C-A33A-D9FB27BC3B24}"/>
              </a:ext>
            </a:extLst>
          </p:cNvPr>
          <p:cNvSpPr txBox="1"/>
          <p:nvPr/>
        </p:nvSpPr>
        <p:spPr>
          <a:xfrm>
            <a:off x="1881767" y="5290798"/>
            <a:ext cx="5779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>
              <a:buAutoNum type="arabicPlain"/>
            </a:pPr>
            <a:r>
              <a:rPr lang="en-US" sz="2800" dirty="0"/>
              <a:t> 2	  3	  4	  5	  6	  7</a:t>
            </a:r>
          </a:p>
          <a:p>
            <a:r>
              <a:rPr lang="en-US" sz="2800" dirty="0"/>
              <a:t>	not vivid				very vivid</a:t>
            </a:r>
          </a:p>
        </p:txBody>
      </p:sp>
    </p:spTree>
    <p:extLst>
      <p:ext uri="{BB962C8B-B14F-4D97-AF65-F5344CB8AC3E}">
        <p14:creationId xmlns:p14="http://schemas.microsoft.com/office/powerpoint/2010/main" val="52853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Nichole R Bouffard</dc:creator>
  <cp:lastModifiedBy>Nichole R Bouffard</cp:lastModifiedBy>
  <cp:revision>3</cp:revision>
  <dcterms:created xsi:type="dcterms:W3CDTF">2019-12-09T23:32:01Z</dcterms:created>
  <dcterms:modified xsi:type="dcterms:W3CDTF">2020-01-28T19:25:23Z</dcterms:modified>
</cp:coreProperties>
</file>