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85" d="100"/>
          <a:sy n="85" d="100"/>
        </p:scale>
        <p:origin x="213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20F0-13D6-934E-9258-841316C4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9F5D3-C75A-C04E-8B5F-678D88A8C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72E1-5A20-0747-A432-02FBC9E6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597-0ADF-BC45-B998-4C80A72A13CB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A30E-CAB6-6D47-A401-0655ABC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C5E27-DB20-8647-A5C7-A3F31288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E01-0D58-6E4C-BFD0-25700A6DF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7F6D-47D1-2242-85E6-DDE2CBCD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EA8A2-EA14-1843-B2DB-C1CA86C8A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1BE34-FB4F-364D-946E-097AD969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597-0ADF-BC45-B998-4C80A72A13CB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24AF-938E-7448-957D-F25EB4BA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E409-7DD8-4947-888A-1D85585D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E01-0D58-6E4C-BFD0-25700A6DF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4C8E3-9A85-4A48-B679-CADF54E54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2B52F-EFD1-1343-9D10-39A57826D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D21D1-333A-BE4C-82F5-9C30A04B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597-0ADF-BC45-B998-4C80A72A13CB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9F0B-9766-0148-83C9-DA2CF2B0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BCD2B-8F0B-494C-977D-18B27648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E01-0D58-6E4C-BFD0-25700A6DF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ADA2-6ECD-024F-ABF0-715D95E9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6245B-FC29-9D42-A26A-722BCBB5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DE2A5-4028-9F4A-8360-DE9B3FF7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597-0ADF-BC45-B998-4C80A72A13CB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BCF3A-9B9B-C444-872D-614C3CCA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E52D-0CF7-BB45-8681-C87802C2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E01-0D58-6E4C-BFD0-25700A6DF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D0AF-5281-8346-B52B-9DA602C6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7CBF3-CA43-E04D-9EC8-8CB56D741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29FD-FEE7-D64C-9211-5C4C045F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597-0ADF-BC45-B998-4C80A72A13CB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10D5-2A0C-EB4F-BE02-2C6E0CB7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95B93-4F62-BD4D-A05F-DDF7FE2A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E01-0D58-6E4C-BFD0-25700A6DF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A359-916B-2646-8F71-E1768124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27E8-3256-DD4C-9284-E313B010B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0B221-F355-F940-AE4D-7E3E6C38E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4EAB9-9540-5D4D-9978-A4652B6B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597-0ADF-BC45-B998-4C80A72A13CB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71247-091A-EC46-861F-B8C43B77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3F072-471F-3642-89EE-500657BF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E01-0D58-6E4C-BFD0-25700A6DF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4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3ED0-FF52-1D46-8748-2A89077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E998C-4A0D-314D-8664-CB06E1ED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85D44-1F8F-F34A-8940-24D8B93A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84FC8-8357-C940-AB1D-C469BF2E1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2DDD5-347B-D749-877F-1DEA33F9F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33EA9-CB63-0048-9BE5-1F5C24D6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597-0ADF-BC45-B998-4C80A72A13CB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D0A2C-5BB8-324E-87B4-704DE44F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A92D6-FC55-2349-BB2C-4FDB4EAD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E01-0D58-6E4C-BFD0-25700A6DF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8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7847-DF84-0D41-BD6F-0D26448F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C196F-0E0F-A949-9A63-094ACE87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597-0ADF-BC45-B998-4C80A72A13CB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F3C5F-9FC1-7C40-9B87-37F83EA8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FC458-5BD8-414B-B6F6-D85ACAA0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E01-0D58-6E4C-BFD0-25700A6DF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C952B-AAC8-594B-82A8-7626A22C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597-0ADF-BC45-B998-4C80A72A13CB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F2A0B-84D7-DB4B-87F4-85608D4D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8BA9-E30A-9145-ACC4-79736692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E01-0D58-6E4C-BFD0-25700A6DF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0772-C541-D847-A3C9-590F8D33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73A7-0D07-CB49-839E-DD1D3EBB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E8BF4-493B-7642-AE43-1560CA8A9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0161-EEA8-7C41-8329-E707F1BA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597-0ADF-BC45-B998-4C80A72A13CB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0DF4D-BE45-254D-ADA9-27C91D9C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A6264-216A-4A4D-B2F7-89ACCF9F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E01-0D58-6E4C-BFD0-25700A6DF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0271-EB30-474B-AA0E-19D1B5DE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E7498-8E0C-4D43-9970-F6310A44D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2187F-C976-AB4E-9004-934E8275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77D71-24E0-334D-9345-A6007AF8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597-0ADF-BC45-B998-4C80A72A13CB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0A23D-1A57-C64E-B301-4848EF47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F211B-AAF0-264C-8620-0B289745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E01-0D58-6E4C-BFD0-25700A6DF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39F57-E334-A443-804B-B3A1A553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4EFBF-1529-A74E-B4F4-8FD3766C5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08A46-44DF-D14B-A050-E1764BE7C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7597-0ADF-BC45-B998-4C80A72A13CB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A90D0-F9C9-3F4C-9E64-7E120990E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3C33-17DE-5749-A0FE-8C26502A5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6E01-0D58-6E4C-BFD0-25700A6DF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8BD37-312F-604F-8F0B-66B61D14D0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experiment, you will be spelling out the word “TABLET”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(press any key to continue)</a:t>
            </a:r>
          </a:p>
        </p:txBody>
      </p:sp>
    </p:spTree>
    <p:extLst>
      <p:ext uri="{BB962C8B-B14F-4D97-AF65-F5344CB8AC3E}">
        <p14:creationId xmlns:p14="http://schemas.microsoft.com/office/powerpoint/2010/main" val="109158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412F6-C6EC-0043-A8D3-1D31F08AD1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first be answering whether or not the first letter is the start of the sequence (a “T”)</a:t>
            </a:r>
            <a:b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then be answering whether the subsequent letter consecutively follows the previous letter in the spelling of the word “TABLET”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(press any key to continue)</a:t>
            </a:r>
          </a:p>
          <a:p>
            <a:pPr algn="ctr"/>
            <a:endParaRPr lang="en-US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CF28ADA-A680-B440-962A-482E4377CCDF}"/>
              </a:ext>
            </a:extLst>
          </p:cNvPr>
          <p:cNvSpPr txBox="1">
            <a:spLocks/>
          </p:cNvSpPr>
          <p:nvPr/>
        </p:nvSpPr>
        <p:spPr>
          <a:xfrm>
            <a:off x="3865606" y="4590149"/>
            <a:ext cx="4460789" cy="82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48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E7C6D5-E4E5-BF49-ADA0-9ADC9FB49F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answer yes, please press the ‘f’ key</a:t>
            </a:r>
            <a:b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answer no, please press the ‘j’ key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(press any key to continue)</a:t>
            </a:r>
          </a:p>
          <a:p>
            <a:pPr algn="ctr"/>
            <a:endParaRPr lang="en-US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4D2B137-BD6D-9B4B-B5EE-343A3EA36B66}"/>
              </a:ext>
            </a:extLst>
          </p:cNvPr>
          <p:cNvSpPr txBox="1">
            <a:spLocks/>
          </p:cNvSpPr>
          <p:nvPr/>
        </p:nvSpPr>
        <p:spPr>
          <a:xfrm>
            <a:off x="3865606" y="4234722"/>
            <a:ext cx="4460789" cy="55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0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AB336F-C74A-3A4B-8005-B9C087A879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Ready!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985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108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this experiment, you will be spelling out the word “TABLET”</dc:title>
  <dc:creator>Georgia Hadjis</dc:creator>
  <cp:lastModifiedBy>Georgia Hadjis</cp:lastModifiedBy>
  <cp:revision>4</cp:revision>
  <dcterms:created xsi:type="dcterms:W3CDTF">2019-11-29T17:27:45Z</dcterms:created>
  <dcterms:modified xsi:type="dcterms:W3CDTF">2019-12-02T05:55:55Z</dcterms:modified>
</cp:coreProperties>
</file>