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A0F-2581-BD4E-A907-DFF2083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3F91-C735-7C40-A0F6-4B9048C4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51E4-14DE-B749-BB85-10510EE9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C750-698D-F346-9CCF-5EA0B08E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ACF7-4364-504D-AF4F-33943E2E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54D5-C9C1-F243-A44A-86F599DA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3DB81-D295-414E-820E-74BA11FA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56C5-3D79-C643-8F85-8D7E0972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310D-C47C-B845-A689-C0BB2CFC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10C3-5A63-D24E-9D1E-5C58C42E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BB9E2-FED3-7346-B571-71FA4ECE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2C3B-ABE1-214B-8754-75A0AC06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B7D4-E91D-9045-9E9D-9DE8FEF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4539-D942-F340-8820-EA53833E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4CB2-BD53-4D48-B723-B1822223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C1AB-197F-E742-832E-7F18975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16FB-17F0-0548-84F0-9A2E3A82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AD21-F98F-7143-9641-E67C3A7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FF5C-E81D-1F44-AA47-03F5CC2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2120-6B64-3E4D-A02B-9B452B72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1972-88F9-E54B-80AB-F8139D7C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BB79-A00B-7A4C-A6DF-42CC7D9E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61F-59EC-544B-BC4B-1FFB77B8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44D4-5F6E-6C43-9AD5-E011C0C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4A54-7655-F748-9F88-92C5C3C1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C536-9E83-2E43-8FDA-78D15C91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F529-9358-B944-8DE5-CE4131B9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9990-3CC9-BA49-9FD8-A8BAC17B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6DF6-4936-974B-A8DA-ADA7DE72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D282-9F42-0846-9BB5-9223FB2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11FC-ACF3-EF49-A133-E822352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D2BE-425E-FF4A-9BA3-BABAC4D5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45B6-E0C5-2547-BCA5-8854BF0B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911F1-91B0-9048-9F6B-49479B91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E456-B58C-6546-9D4E-128844624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F5478-58BA-A144-8CF1-5A0B0AF32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8542D-9E25-1E48-987B-12E6076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76EDC-0DCE-254F-ABE1-F8C2FF13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A63AB-ABA3-FD42-A522-3A26A020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6B70-D4C2-CF4A-878C-FE4BE4DA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05B26-D80F-B24E-9BF9-B2C84A9D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CB12-3619-274F-AE8A-2395E920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BE1F-9E9E-3A47-A37E-C15B970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01B9-71C0-354F-8134-5D07543E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D9CD3-301B-3C4B-9A72-501968E7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1B0AD-E196-4544-A0C6-AB744D91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DA46-11BA-A748-9FC0-9BE1F574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4377-D147-004D-A4B4-50FA05BC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84F30-59DC-7B49-BB44-2F5FA8DEF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3372-E91F-1A47-92DE-FC18174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13B6-EAE0-5445-B03D-9FA1DF70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733BF-8A52-604D-BC03-3766D9C2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70F2-DBE5-9D4D-B51B-F3E1624D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0E27F-8E84-2644-B23E-D886EA28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85D-EFEA-D64E-9C70-6FA6F902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C8DA-B2A2-034D-919B-4BBECB5E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790F-1DD3-B849-A114-E8593A4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707C-D4F9-DA48-8ACC-7D8261E0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A4AEB-B43A-F74D-85EC-EA9903C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ADAF9-172B-9C48-826C-4FF4901C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5C8A-3FEF-014C-B8A8-54E964F79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756C-5E59-B644-85FC-559B9FEA2E2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E468-A393-5945-AF19-8C6E6406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E3D9-8F09-B84D-8A53-01566F64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424D-94F7-3440-A690-24EFB627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A4DBED6-F303-3245-B9F4-14213BBEB9A3}"/>
              </a:ext>
            </a:extLst>
          </p:cNvPr>
          <p:cNvSpPr/>
          <p:nvPr/>
        </p:nvSpPr>
        <p:spPr>
          <a:xfrm>
            <a:off x="8217243" y="1799685"/>
            <a:ext cx="2338573" cy="2364828"/>
          </a:xfrm>
          <a:prstGeom prst="ellipse">
            <a:avLst/>
          </a:prstGeom>
          <a:solidFill>
            <a:schemeClr val="bg1"/>
          </a:solidFill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800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7268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FCD3-3C3A-3F4D-8D93-362872D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FA52-351D-DC4E-AFF2-A1DFF0B3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20917B-6AB1-0742-AFC2-AF24C4BB0206}"/>
              </a:ext>
            </a:extLst>
          </p:cNvPr>
          <p:cNvSpPr/>
          <p:nvPr/>
        </p:nvSpPr>
        <p:spPr>
          <a:xfrm>
            <a:off x="8217243" y="1768155"/>
            <a:ext cx="2356164" cy="2393942"/>
          </a:xfrm>
          <a:prstGeom prst="ellipse">
            <a:avLst/>
          </a:prstGeom>
          <a:solidFill>
            <a:schemeClr val="bg1"/>
          </a:solidFill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8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400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0079-8EEA-D040-8DEC-38E411A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A68-E14F-E04F-96B5-9A4A9002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15EE2B-7CB6-174B-8E31-1BB7785DB0F4}"/>
              </a:ext>
            </a:extLst>
          </p:cNvPr>
          <p:cNvSpPr/>
          <p:nvPr/>
        </p:nvSpPr>
        <p:spPr>
          <a:xfrm>
            <a:off x="8217243" y="1768155"/>
            <a:ext cx="2356164" cy="2393942"/>
          </a:xfrm>
          <a:prstGeom prst="ellipse">
            <a:avLst/>
          </a:prstGeom>
          <a:solidFill>
            <a:schemeClr val="bg1"/>
          </a:solidFill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8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562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906E-3FE5-5A48-91C3-D8F4311E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0886-C019-D14F-B5A3-F1ED09B1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7473E-9C72-4542-A561-68D9099E97DD}"/>
              </a:ext>
            </a:extLst>
          </p:cNvPr>
          <p:cNvSpPr/>
          <p:nvPr/>
        </p:nvSpPr>
        <p:spPr>
          <a:xfrm>
            <a:off x="8217243" y="1768155"/>
            <a:ext cx="2356164" cy="2393942"/>
          </a:xfrm>
          <a:prstGeom prst="ellipse">
            <a:avLst/>
          </a:prstGeom>
          <a:solidFill>
            <a:schemeClr val="bg1"/>
          </a:solidFill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800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5633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468D-F5AD-434F-8D2B-849D48CB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2900-BF97-2D4D-A28F-4905BA8B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664183-A5AB-E54C-B096-D65E4AF96E64}"/>
              </a:ext>
            </a:extLst>
          </p:cNvPr>
          <p:cNvSpPr/>
          <p:nvPr/>
        </p:nvSpPr>
        <p:spPr>
          <a:xfrm>
            <a:off x="8217243" y="1768155"/>
            <a:ext cx="2356164" cy="2393942"/>
          </a:xfrm>
          <a:prstGeom prst="ellipse">
            <a:avLst/>
          </a:prstGeom>
          <a:solidFill>
            <a:schemeClr val="bg1"/>
          </a:solidFill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8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526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Hadjis</dc:creator>
  <cp:lastModifiedBy>Georgia Hadjis</cp:lastModifiedBy>
  <cp:revision>4</cp:revision>
  <dcterms:created xsi:type="dcterms:W3CDTF">2019-11-19T19:11:23Z</dcterms:created>
  <dcterms:modified xsi:type="dcterms:W3CDTF">2019-11-21T02:29:02Z</dcterms:modified>
</cp:coreProperties>
</file>