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2" d="100"/>
          <a:sy n="102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19B9A-C30F-B245-95FF-AB840EBAC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0E6C6D-0FC1-2A40-8FED-32F84A774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13E56C-5E1E-CD40-981C-0352CE29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D86B-EC2C-D248-9C0E-484B286003D8}" type="datetimeFigureOut">
              <a:rPr kumimoji="1" lang="zh-TW" altLang="en-US" smtClean="0"/>
              <a:t>2019/11/26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6CE81F-B110-EA48-8CAA-2FA1F180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9694C8-A4F1-6E45-9EB2-051498C2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4C57-D32B-9745-8BDF-ADB856E958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117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CDF784-D973-6C4C-A368-AAC4EDFE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836C54-5A35-FA46-A166-20964ABE3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EBD263-17D9-9F4A-91C1-6AF1470F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D86B-EC2C-D248-9C0E-484B286003D8}" type="datetimeFigureOut">
              <a:rPr kumimoji="1" lang="zh-TW" altLang="en-US" smtClean="0"/>
              <a:t>2019/11/26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C5C648-DEF3-E64E-A832-20AC093A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48920D-DC45-4640-8BCD-C7B37704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4C57-D32B-9745-8BDF-ADB856E958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931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F65AA3-99E6-D842-96E5-84C1DA95F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3B45CD-8EF2-C54B-91CC-217A912C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B9FB06-8B24-CE4A-868D-DDE7C791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D86B-EC2C-D248-9C0E-484B286003D8}" type="datetimeFigureOut">
              <a:rPr kumimoji="1" lang="zh-TW" altLang="en-US" smtClean="0"/>
              <a:t>2019/11/26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5E852D-A804-B84C-B873-2CF2961E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456828-1477-AA48-BDDA-5C732DA8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4C57-D32B-9745-8BDF-ADB856E958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531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DD857-3D21-3843-8F5C-4EDBE143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9E3B61-1F9B-4F49-99FA-B6742701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F06ED8-8714-1648-AEE0-5644D113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D86B-EC2C-D248-9C0E-484B286003D8}" type="datetimeFigureOut">
              <a:rPr kumimoji="1" lang="zh-TW" altLang="en-US" smtClean="0"/>
              <a:t>2019/11/26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7682F6-81E0-0847-9763-A22A518A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50DBA4-BA53-764C-BBD5-EA8B034B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4C57-D32B-9745-8BDF-ADB856E958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950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57A6F-F31A-244D-A384-9D0BA697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A7F92F-F2D8-6644-9B75-2FDD83CAB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C47091-EC71-E94D-933D-41C3C535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D86B-EC2C-D248-9C0E-484B286003D8}" type="datetimeFigureOut">
              <a:rPr kumimoji="1" lang="zh-TW" altLang="en-US" smtClean="0"/>
              <a:t>2019/11/26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7E3A29-327B-F041-B839-CE5C29A0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698527-3C75-9F4C-BB7D-B899BC70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4C57-D32B-9745-8BDF-ADB856E958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731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29536-B0B0-A643-938B-1B967157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8C853A-96E3-C640-8832-77B2506F7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6C57F1-BDD4-BE40-A872-2C366459B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45EF03-426D-1249-B872-AAACA61B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D86B-EC2C-D248-9C0E-484B286003D8}" type="datetimeFigureOut">
              <a:rPr kumimoji="1" lang="zh-TW" altLang="en-US" smtClean="0"/>
              <a:t>2019/11/26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684541-4503-1D49-91AD-9F7259A5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80A7C6-3914-5245-A824-E4C57024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4C57-D32B-9745-8BDF-ADB856E958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018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C7FFE-E03C-8640-90AE-BCF7CF46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592914-2E82-AA49-819E-5A2753FA8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9DDF7C-A17F-9D48-A7C5-17F31C427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B837142-05C5-FF4A-B5E5-2D2CEAF6D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74C665-8904-724D-8361-59F565B12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CF712BD-5BAD-0E4B-93EA-4A05EBBA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D86B-EC2C-D248-9C0E-484B286003D8}" type="datetimeFigureOut">
              <a:rPr kumimoji="1" lang="zh-TW" altLang="en-US" smtClean="0"/>
              <a:t>2019/11/26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5EA126-A366-E446-9A7E-69AE2311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14E57E-1233-F043-8E03-BE0C2768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4C57-D32B-9745-8BDF-ADB856E958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83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6D9A3-2F53-6449-A6B4-849EF3C1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3F18B5A-F2F7-C047-80CB-3A553770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D86B-EC2C-D248-9C0E-484B286003D8}" type="datetimeFigureOut">
              <a:rPr kumimoji="1" lang="zh-TW" altLang="en-US" smtClean="0"/>
              <a:t>2019/11/26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437AC51-D3D1-624C-B733-485EC561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6C8696-C376-E647-BEF2-C9734094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4C57-D32B-9745-8BDF-ADB856E958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228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DA95A5-3A62-014B-933E-4B469C8E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D86B-EC2C-D248-9C0E-484B286003D8}" type="datetimeFigureOut">
              <a:rPr kumimoji="1" lang="zh-TW" altLang="en-US" smtClean="0"/>
              <a:t>2019/11/26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5EBAED-1A76-174B-804A-B742B375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B4AE3E-FC3A-5D4A-92D8-9BC797D5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4C57-D32B-9745-8BDF-ADB856E958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746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8D6D1-BACE-A842-BE09-4E086F11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8A81E6-2ADC-4048-AE52-3BF9A762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D04B78-B4D7-3944-BBC4-5ECAA5CBE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F1F7D8-A084-154F-8E8E-541EBF0E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D86B-EC2C-D248-9C0E-484B286003D8}" type="datetimeFigureOut">
              <a:rPr kumimoji="1" lang="zh-TW" altLang="en-US" smtClean="0"/>
              <a:t>2019/11/26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C9C9BB-E899-5147-A72C-8E7C3E43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C25908-94A4-714D-87FA-9BF8941B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4C57-D32B-9745-8BDF-ADB856E958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52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B44CB-2A8C-414D-9DB5-14FDF137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BD848-9461-BB4A-B517-390C3D979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AE1A43-EEFF-E547-837D-5C2D5B467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D4870A-EF05-CD4C-8CA0-7723DF61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D86B-EC2C-D248-9C0E-484B286003D8}" type="datetimeFigureOut">
              <a:rPr kumimoji="1" lang="zh-TW" altLang="en-US" smtClean="0"/>
              <a:t>2019/11/26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7401FC-BE5C-1B42-BFA5-A7B3C3BB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95FD61-E8F6-3D45-805D-C1D3F034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4C57-D32B-9745-8BDF-ADB856E958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595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00E156-1668-A643-AFE8-C6803083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1AE40C-8538-6947-A512-D15DE74F9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0753A5-F9AF-8847-B22C-AAF3D4F4E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D86B-EC2C-D248-9C0E-484B286003D8}" type="datetimeFigureOut">
              <a:rPr kumimoji="1" lang="zh-TW" altLang="en-US" smtClean="0"/>
              <a:t>2019/11/26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9D2805-50D3-1744-BFDA-375E227BA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A9BA71-ABDA-8F4A-9FB1-8CBBB64D6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64C57-D32B-9745-8BDF-ADB856E958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627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5DA92-5112-9549-84CF-CF187643D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C1A685-E086-AF41-B668-C580D187E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133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FDC26-8B5A-1441-BC27-2DD7E4E5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Instruction words are white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D6169D-F2B7-5548-BBFC-049D68D9C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" altLang="zh-TW" dirty="0">
                <a:solidFill>
                  <a:schemeClr val="bg1"/>
                </a:solidFill>
              </a:rPr>
              <a:t>A series of scenes will be presented to you.</a:t>
            </a:r>
          </a:p>
          <a:p>
            <a:pPr marL="0" indent="0" algn="ctr">
              <a:buNone/>
            </a:pPr>
            <a:endParaRPr kumimoji="1" lang="en" altLang="zh-TW" dirty="0"/>
          </a:p>
          <a:p>
            <a:pPr marL="0" indent="0" algn="ctr">
              <a:buNone/>
            </a:pPr>
            <a:r>
              <a:rPr kumimoji="1" lang="en" altLang="zh-TW" dirty="0">
                <a:solidFill>
                  <a:schemeClr val="bg1"/>
                </a:solidFill>
              </a:rPr>
              <a:t>After each scene, you will be asked to respond whether the scene is </a:t>
            </a:r>
            <a:r>
              <a:rPr kumimoji="1" lang="en" altLang="zh-TW" dirty="0">
                <a:solidFill>
                  <a:schemeClr val="accent1"/>
                </a:solidFill>
              </a:rPr>
              <a:t>indoor</a:t>
            </a:r>
            <a:r>
              <a:rPr kumimoji="1" lang="en" altLang="zh-TW" dirty="0"/>
              <a:t> </a:t>
            </a:r>
            <a:r>
              <a:rPr kumimoji="1" lang="en" altLang="zh-TW" dirty="0">
                <a:solidFill>
                  <a:schemeClr val="bg1"/>
                </a:solidFill>
              </a:rPr>
              <a:t>or </a:t>
            </a:r>
            <a:r>
              <a:rPr kumimoji="1" lang="en" altLang="zh-TW" dirty="0">
                <a:solidFill>
                  <a:srgbClr val="FF0000"/>
                </a:solidFill>
              </a:rPr>
              <a:t>outdoor</a:t>
            </a:r>
            <a:r>
              <a:rPr kumimoji="1" lang="en" altLang="zh-TW" dirty="0"/>
              <a:t>.</a:t>
            </a:r>
          </a:p>
          <a:p>
            <a:pPr marL="0" indent="0" algn="ctr">
              <a:buNone/>
            </a:pPr>
            <a:r>
              <a:rPr kumimoji="1" lang="en" altLang="zh-TW" dirty="0">
                <a:solidFill>
                  <a:schemeClr val="bg1"/>
                </a:solidFill>
              </a:rPr>
              <a:t>If it is indoor please press </a:t>
            </a:r>
            <a:r>
              <a:rPr kumimoji="1" lang="en" altLang="zh-TW" dirty="0">
                <a:solidFill>
                  <a:schemeClr val="accent1"/>
                </a:solidFill>
              </a:rPr>
              <a:t>"i"</a:t>
            </a:r>
            <a:r>
              <a:rPr kumimoji="1" lang="en" altLang="zh-TW" dirty="0"/>
              <a:t> </a:t>
            </a:r>
            <a:r>
              <a:rPr kumimoji="1" lang="en" altLang="zh-TW" dirty="0">
                <a:solidFill>
                  <a:schemeClr val="bg1"/>
                </a:solidFill>
              </a:rPr>
              <a:t>with your right index finger.</a:t>
            </a:r>
          </a:p>
          <a:p>
            <a:pPr marL="0" indent="0" algn="ctr">
              <a:buNone/>
            </a:pPr>
            <a:r>
              <a:rPr kumimoji="1" lang="en" altLang="zh-TW" dirty="0">
                <a:solidFill>
                  <a:schemeClr val="bg1"/>
                </a:solidFill>
              </a:rPr>
              <a:t>If it is outdoor please press </a:t>
            </a:r>
            <a:r>
              <a:rPr kumimoji="1" lang="en" altLang="zh-TW" dirty="0">
                <a:solidFill>
                  <a:srgbClr val="FF0000"/>
                </a:solidFill>
              </a:rPr>
              <a:t>"o"</a:t>
            </a:r>
            <a:r>
              <a:rPr kumimoji="1" lang="en" altLang="zh-TW" dirty="0"/>
              <a:t> </a:t>
            </a:r>
            <a:r>
              <a:rPr kumimoji="1" lang="en" altLang="zh-TW" dirty="0">
                <a:solidFill>
                  <a:schemeClr val="bg1"/>
                </a:solidFill>
              </a:rPr>
              <a:t>with your right middle finger.</a:t>
            </a:r>
          </a:p>
          <a:p>
            <a:pPr marL="0" indent="0" algn="ctr">
              <a:buNone/>
            </a:pPr>
            <a:endParaRPr kumimoji="1" lang="en" altLang="zh-TW" dirty="0"/>
          </a:p>
          <a:p>
            <a:pPr marL="0" indent="0" algn="ctr">
              <a:buNone/>
            </a:pPr>
            <a:r>
              <a:rPr kumimoji="1" lang="en" altLang="zh-TW" dirty="0">
                <a:solidFill>
                  <a:schemeClr val="bg1"/>
                </a:solidFill>
              </a:rPr>
              <a:t>If you are ready, press space to start </a:t>
            </a:r>
            <a:r>
              <a:rPr kumimoji="1" lang="en" altLang="zh-TW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kumimoji="1" lang="en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04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D05ED-A5E2-4048-959D-5CD4D870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QUESTION	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62A1D8-9913-7548-AA92-E304470EB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157570" cy="4149291"/>
          </a:xfrm>
        </p:spPr>
        <p:txBody>
          <a:bodyPr/>
          <a:lstStyle/>
          <a:p>
            <a:pPr marL="0" indent="0" algn="ctr">
              <a:buNone/>
            </a:pPr>
            <a:endParaRPr kumimoji="1" lang="en" altLang="zh-TW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kumimoji="1" lang="en" altLang="zh-TW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kumimoji="1" lang="en" altLang="zh-TW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kumimoji="1" lang="en" altLang="zh-TW" dirty="0">
                <a:solidFill>
                  <a:schemeClr val="bg1"/>
                </a:solidFill>
              </a:rPr>
              <a:t>Was the scene </a:t>
            </a:r>
            <a:r>
              <a:rPr kumimoji="1" lang="en" altLang="zh-TW" dirty="0">
                <a:solidFill>
                  <a:schemeClr val="accent1"/>
                </a:solidFill>
              </a:rPr>
              <a:t>indoor</a:t>
            </a:r>
            <a:r>
              <a:rPr kumimoji="1" lang="en" altLang="zh-TW" dirty="0"/>
              <a:t> </a:t>
            </a:r>
            <a:r>
              <a:rPr kumimoji="1" lang="en" altLang="zh-TW" dirty="0">
                <a:solidFill>
                  <a:schemeClr val="bg1"/>
                </a:solidFill>
              </a:rPr>
              <a:t>or</a:t>
            </a:r>
            <a:r>
              <a:rPr kumimoji="1" lang="en" altLang="zh-TW" dirty="0"/>
              <a:t> </a:t>
            </a:r>
            <a:r>
              <a:rPr kumimoji="1" lang="en" altLang="zh-TW" dirty="0">
                <a:solidFill>
                  <a:srgbClr val="FF0000"/>
                </a:solidFill>
              </a:rPr>
              <a:t>outdoor</a:t>
            </a:r>
            <a:r>
              <a:rPr kumimoji="1" lang="en" altLang="zh-TW" dirty="0">
                <a:solidFill>
                  <a:schemeClr val="bg1"/>
                </a:solidFill>
              </a:rPr>
              <a:t>?</a:t>
            </a:r>
          </a:p>
          <a:p>
            <a:pPr marL="0" indent="0" algn="ctr">
              <a:buNone/>
            </a:pPr>
            <a:r>
              <a:rPr kumimoji="1" lang="en" altLang="zh-TW" dirty="0">
                <a:solidFill>
                  <a:schemeClr val="bg1"/>
                </a:solidFill>
              </a:rPr>
              <a:t>Press</a:t>
            </a:r>
            <a:r>
              <a:rPr kumimoji="1" lang="en" altLang="zh-TW" dirty="0"/>
              <a:t> </a:t>
            </a:r>
            <a:r>
              <a:rPr kumimoji="1" lang="en" altLang="zh-TW" dirty="0">
                <a:solidFill>
                  <a:schemeClr val="accent1"/>
                </a:solidFill>
              </a:rPr>
              <a:t>"i"</a:t>
            </a:r>
            <a:r>
              <a:rPr kumimoji="1" lang="en" altLang="zh-TW" dirty="0"/>
              <a:t> </a:t>
            </a:r>
            <a:r>
              <a:rPr kumimoji="1" lang="en" altLang="zh-TW" dirty="0">
                <a:solidFill>
                  <a:schemeClr val="bg1"/>
                </a:solidFill>
              </a:rPr>
              <a:t>for indoor, </a:t>
            </a:r>
            <a:r>
              <a:rPr kumimoji="1" lang="en" altLang="zh-TW" dirty="0">
                <a:solidFill>
                  <a:srgbClr val="FF0000"/>
                </a:solidFill>
              </a:rPr>
              <a:t>"o" </a:t>
            </a:r>
            <a:r>
              <a:rPr kumimoji="1" lang="en" altLang="zh-TW" dirty="0">
                <a:solidFill>
                  <a:schemeClr val="bg1"/>
                </a:solidFill>
              </a:rPr>
              <a:t>for outdoor.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93</Words>
  <Application>Microsoft Macintosh PowerPoint</Application>
  <PresentationFormat>寬螢幕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Instruction words are white</vt:lpstr>
      <vt:lpstr>QUESTION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熙 魏</dc:creator>
  <cp:lastModifiedBy>熙 魏</cp:lastModifiedBy>
  <cp:revision>4</cp:revision>
  <dcterms:created xsi:type="dcterms:W3CDTF">2019-11-26T06:04:14Z</dcterms:created>
  <dcterms:modified xsi:type="dcterms:W3CDTF">2019-11-26T06:39:28Z</dcterms:modified>
</cp:coreProperties>
</file>