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Arvo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gAglJqbT74NvxHrWF02iG/+RS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5A73D2-627B-4554-89E7-690003BA6AAE}">
  <a:tblStyle styleId="{685A73D2-627B-4554-89E7-690003BA6A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905A4635-FF44-4A94-B633-E144F3F1B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0A56A96-28C0-480A-8C53-BC4D0E2AE14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vo-bold.fntdata"/><Relationship Id="rId47" Type="http://schemas.openxmlformats.org/officeDocument/2006/relationships/font" Target="fonts/Arvo-regular.fntdata"/><Relationship Id="rId49" Type="http://schemas.openxmlformats.org/officeDocument/2006/relationships/font" Target="fonts/Arv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Arvo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fa3c5d20_0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fa3c5d20_0_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1" name="Google Shape;231;g84fa3c5d20_0_3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78a32fe7e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78a32fe7e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241" name="Google Shape;241;g778a32fe7e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78a32fe7e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78a32fe7e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32" name="Google Shape;332;g778a32fe7e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4f85c8ba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84f85c8ba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41" name="Google Shape;341;g84f85c8ba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f85c8ba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84f85c8ba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52" name="Google Shape;352;g84f85c8ba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4f85c8bac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63" name="Google Shape;363;g84f85c8bac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4f85c8bac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72" name="Google Shape;372;g84f85c8bac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f85c8bac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83" name="Google Shape;383;g84f85c8ba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4f85c8bac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92" name="Google Shape;392;g84f85c8bac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4fa3c5d20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01" name="Google Shape;401;g84fa3c5d20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50" name="Google Shape;50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f85c8bac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10" name="Google Shape;410;g84f85c8bac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4f85c8bac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21" name="Google Shape;421;g84f85c8bac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79d23db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31" name="Google Shape;431;g779d23db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79d23dbb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40" name="Google Shape;440;g779d23dbb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79d23dbb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51" name="Google Shape;451;g779d23dbb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4fa3c5d20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4fa3c5d20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62" name="Google Shape;462;g84fa3c5d20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78a32fe7e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78a32fe7e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470" name="Google Shape;470;g778a32fe7e_0_5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78a32fe7e_0_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78a32fe7e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480" name="Google Shape;480;g778a32fe7e_0_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78a32fe7e_0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78a32fe7e_0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490" name="Google Shape;490;g778a32fe7e_0_5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58" name="Google Shape;58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78a32fe7e_0_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78a32fe7e_0_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778a32fe7e_0_6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78a32fe7e_0_6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78a32fe7e_0_6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778a32fe7e_0_6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78a32fe7e_0_1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78a32fe7e_0_1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778a32fe7e_0_1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78a32fe7e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78a32fe7e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778a32fe7e_0_7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8a32fe7e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8a32fe7e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6" name="Google Shape;66;g778a32fe7e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8a32fe7e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8a32fe7e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03" name="Google Shape;103;g778a32fe7e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8a32fe7e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8a32fe7e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73" name="Google Shape;173;g778a32fe7e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96" name="Google Shape;196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fa3c5d20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fa3c5d20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4" name="Google Shape;204;g84fa3c5d20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fa3c5d20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fa3c5d20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23" name="Google Shape;223;g84fa3c5d20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78a32fe7e_0_5"/>
          <p:cNvSpPr txBox="1"/>
          <p:nvPr>
            <p:ph type="ctrTitle"/>
          </p:nvPr>
        </p:nvSpPr>
        <p:spPr>
          <a:xfrm>
            <a:off x="597309" y="2352369"/>
            <a:ext cx="8067300" cy="1393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g778a32fe7e_0_5"/>
          <p:cNvSpPr txBox="1"/>
          <p:nvPr>
            <p:ph idx="1" type="subTitle"/>
          </p:nvPr>
        </p:nvSpPr>
        <p:spPr>
          <a:xfrm>
            <a:off x="604684" y="1297859"/>
            <a:ext cx="8082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g778a32fe7e_0_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778a32fe7e_0_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778a32fe7e_0_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78a32fe7e_0_11"/>
          <p:cNvSpPr txBox="1"/>
          <p:nvPr>
            <p:ph type="title"/>
          </p:nvPr>
        </p:nvSpPr>
        <p:spPr>
          <a:xfrm>
            <a:off x="2072243" y="443407"/>
            <a:ext cx="6599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g778a32fe7e_0_11"/>
          <p:cNvSpPr txBox="1"/>
          <p:nvPr>
            <p:ph idx="1" type="body"/>
          </p:nvPr>
        </p:nvSpPr>
        <p:spPr>
          <a:xfrm>
            <a:off x="2064774" y="1177436"/>
            <a:ext cx="6621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●"/>
              <a:defRPr sz="2800">
                <a:solidFill>
                  <a:srgbClr val="244061"/>
                </a:solidFill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○"/>
              <a:defRPr>
                <a:solidFill>
                  <a:srgbClr val="244061"/>
                </a:solidFill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Char char="■"/>
              <a:defRPr>
                <a:solidFill>
                  <a:srgbClr val="244061"/>
                </a:solidFill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Char char="●"/>
              <a:defRPr>
                <a:solidFill>
                  <a:srgbClr val="244061"/>
                </a:solidFill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Char char="○"/>
              <a:defRPr>
                <a:solidFill>
                  <a:srgbClr val="24406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g778a32fe7e_0_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778a32fe7e_0_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778a32fe7e_0_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78a32fe7e_0_17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g778a32fe7e_0_17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g778a32fe7e_0_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778a32fe7e_0_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778a32fe7e_0_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78a32fe7e_0_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g778a32fe7e_0_2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g778a32fe7e_0_23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g778a32fe7e_0_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778a32fe7e_0_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778a32fe7e_0_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78a32fe7e_0_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" name="Google Shape;11;g778a32fe7e_0_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778a32fe7e_0_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hyperlink" Target="https://github.com/users/Uokafor3/projects/1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78a32fe7e_0_608"/>
          <p:cNvSpPr txBox="1"/>
          <p:nvPr>
            <p:ph type="ctrTitle"/>
          </p:nvPr>
        </p:nvSpPr>
        <p:spPr>
          <a:xfrm>
            <a:off x="2150150" y="19775"/>
            <a:ext cx="6993900" cy="1216800"/>
          </a:xfrm>
          <a:prstGeom prst="rect">
            <a:avLst/>
          </a:prstGeom>
          <a:solidFill>
            <a:srgbClr val="3185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1" lang="en-US" sz="3240">
                <a:solidFill>
                  <a:srgbClr val="93C47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Predicting Business Ratings Using Azure ML, Spark ML &amp; Oracle DCBE</a:t>
            </a:r>
            <a:endParaRPr>
              <a:solidFill>
                <a:srgbClr val="93C47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g778a32fe7e_0_608"/>
          <p:cNvSpPr txBox="1"/>
          <p:nvPr>
            <p:ph idx="1" type="subTitle"/>
          </p:nvPr>
        </p:nvSpPr>
        <p:spPr>
          <a:xfrm>
            <a:off x="2923075" y="1716125"/>
            <a:ext cx="3654000" cy="2062500"/>
          </a:xfrm>
          <a:prstGeom prst="rect">
            <a:avLst/>
          </a:prstGeom>
          <a:solidFill>
            <a:srgbClr val="B6D7A8">
              <a:alpha val="710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Oluwatofunmi Alabi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Raymond Delgado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Sweta Tripathi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Uchechukwu Okafor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45" name="Google Shape;45;g778a32fe7e_0_608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778a32fe7e_0_608"/>
          <p:cNvSpPr txBox="1"/>
          <p:nvPr/>
        </p:nvSpPr>
        <p:spPr>
          <a:xfrm>
            <a:off x="0" y="4258149"/>
            <a:ext cx="4148100" cy="885300"/>
          </a:xfrm>
          <a:prstGeom prst="rect">
            <a:avLst/>
          </a:prstGeom>
          <a:solidFill>
            <a:srgbClr val="B6D7A8">
              <a:alpha val="6470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CIS 5560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Professor Jongwook Woo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4fa3c5d20_0_345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34" name="Google Shape;234;g84fa3c5d20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" y="154575"/>
            <a:ext cx="3609400" cy="2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84fa3c5d20_0_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725" y="2571750"/>
            <a:ext cx="35391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84fa3c5d20_0_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75" y="2571750"/>
            <a:ext cx="3539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84fa3c5d20_0_345"/>
          <p:cNvSpPr txBox="1"/>
          <p:nvPr/>
        </p:nvSpPr>
        <p:spPr>
          <a:xfrm>
            <a:off x="4408200" y="1217650"/>
            <a:ext cx="4735800" cy="10167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Relationship graph between stars, funny, useful and cool columns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78a32fe7e_0_287"/>
          <p:cNvSpPr txBox="1"/>
          <p:nvPr>
            <p:ph idx="1" type="body"/>
          </p:nvPr>
        </p:nvSpPr>
        <p:spPr>
          <a:xfrm>
            <a:off x="519975" y="84325"/>
            <a:ext cx="6521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Azure ML</a:t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Matchbox Recommender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Multiclass Decision Forest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class Decision Forest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Boosted Decision Tree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Spark ML &amp; Oracle DCBE</a:t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ALS Collaborative Filtering 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---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778a32fe7e_0_287"/>
          <p:cNvSpPr txBox="1"/>
          <p:nvPr>
            <p:ph type="title"/>
          </p:nvPr>
        </p:nvSpPr>
        <p:spPr>
          <a:xfrm>
            <a:off x="4862425" y="0"/>
            <a:ext cx="42816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Algorithms Used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45" name="Google Shape;245;g778a32fe7e_0_287"/>
          <p:cNvGrpSpPr/>
          <p:nvPr/>
        </p:nvGrpSpPr>
        <p:grpSpPr>
          <a:xfrm>
            <a:off x="6003311" y="1320984"/>
            <a:ext cx="3140714" cy="2980220"/>
            <a:chOff x="3930841" y="632509"/>
            <a:chExt cx="4270756" cy="3626455"/>
          </a:xfrm>
        </p:grpSpPr>
        <p:grpSp>
          <p:nvGrpSpPr>
            <p:cNvPr id="246" name="Google Shape;246;g778a32fe7e_0_287"/>
            <p:cNvGrpSpPr/>
            <p:nvPr/>
          </p:nvGrpSpPr>
          <p:grpSpPr>
            <a:xfrm>
              <a:off x="3930841" y="962249"/>
              <a:ext cx="4270756" cy="3296714"/>
              <a:chOff x="421450" y="238125"/>
              <a:chExt cx="6762875" cy="5220450"/>
            </a:xfrm>
          </p:grpSpPr>
          <p:sp>
            <p:nvSpPr>
              <p:cNvPr id="247" name="Google Shape;247;g778a32fe7e_0_287"/>
              <p:cNvSpPr/>
              <p:nvPr/>
            </p:nvSpPr>
            <p:spPr>
              <a:xfrm>
                <a:off x="5717150" y="3190175"/>
                <a:ext cx="1467175" cy="2268400"/>
              </a:xfrm>
              <a:custGeom>
                <a:rect b="b" l="l" r="r" t="t"/>
                <a:pathLst>
                  <a:path extrusionOk="0" h="90736" w="58687">
                    <a:moveTo>
                      <a:pt x="29323" y="1"/>
                    </a:moveTo>
                    <a:lnTo>
                      <a:pt x="15303" y="8161"/>
                    </a:lnTo>
                    <a:lnTo>
                      <a:pt x="15242" y="56855"/>
                    </a:lnTo>
                    <a:lnTo>
                      <a:pt x="1" y="65646"/>
                    </a:lnTo>
                    <a:lnTo>
                      <a:pt x="1" y="73744"/>
                    </a:lnTo>
                    <a:lnTo>
                      <a:pt x="29242" y="90735"/>
                    </a:lnTo>
                    <a:lnTo>
                      <a:pt x="58686" y="73744"/>
                    </a:lnTo>
                    <a:lnTo>
                      <a:pt x="58666" y="65646"/>
                    </a:lnTo>
                    <a:lnTo>
                      <a:pt x="43384" y="56774"/>
                    </a:lnTo>
                    <a:lnTo>
                      <a:pt x="43425" y="8161"/>
                    </a:lnTo>
                    <a:lnTo>
                      <a:pt x="29323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778a32fe7e_0_287"/>
              <p:cNvSpPr/>
              <p:nvPr/>
            </p:nvSpPr>
            <p:spPr>
              <a:xfrm>
                <a:off x="3103900" y="1713375"/>
                <a:ext cx="1467150" cy="2267900"/>
              </a:xfrm>
              <a:custGeom>
                <a:rect b="b" l="l" r="r" t="t"/>
                <a:pathLst>
                  <a:path extrusionOk="0" h="90716" w="58686">
                    <a:moveTo>
                      <a:pt x="29322" y="1"/>
                    </a:moveTo>
                    <a:lnTo>
                      <a:pt x="15302" y="8140"/>
                    </a:lnTo>
                    <a:lnTo>
                      <a:pt x="15241" y="56835"/>
                    </a:lnTo>
                    <a:lnTo>
                      <a:pt x="0" y="65646"/>
                    </a:lnTo>
                    <a:lnTo>
                      <a:pt x="21" y="73724"/>
                    </a:lnTo>
                    <a:lnTo>
                      <a:pt x="29261" y="90715"/>
                    </a:lnTo>
                    <a:lnTo>
                      <a:pt x="58686" y="73724"/>
                    </a:lnTo>
                    <a:lnTo>
                      <a:pt x="58686" y="65646"/>
                    </a:lnTo>
                    <a:lnTo>
                      <a:pt x="43383" y="56753"/>
                    </a:lnTo>
                    <a:lnTo>
                      <a:pt x="43444" y="8140"/>
                    </a:lnTo>
                    <a:lnTo>
                      <a:pt x="29322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778a32fe7e_0_287"/>
              <p:cNvSpPr/>
              <p:nvPr/>
            </p:nvSpPr>
            <p:spPr>
              <a:xfrm>
                <a:off x="1765450" y="983900"/>
                <a:ext cx="1467175" cy="2267875"/>
              </a:xfrm>
              <a:custGeom>
                <a:rect b="b" l="l" r="r" t="t"/>
                <a:pathLst>
                  <a:path extrusionOk="0" h="90715" w="58687">
                    <a:moveTo>
                      <a:pt x="29323" y="0"/>
                    </a:moveTo>
                    <a:lnTo>
                      <a:pt x="15303" y="8140"/>
                    </a:lnTo>
                    <a:lnTo>
                      <a:pt x="15242" y="56834"/>
                    </a:lnTo>
                    <a:lnTo>
                      <a:pt x="1" y="65645"/>
                    </a:lnTo>
                    <a:lnTo>
                      <a:pt x="21" y="73723"/>
                    </a:lnTo>
                    <a:lnTo>
                      <a:pt x="29262" y="90714"/>
                    </a:lnTo>
                    <a:lnTo>
                      <a:pt x="58686" y="73723"/>
                    </a:lnTo>
                    <a:lnTo>
                      <a:pt x="58686" y="65645"/>
                    </a:lnTo>
                    <a:lnTo>
                      <a:pt x="43384" y="56752"/>
                    </a:lnTo>
                    <a:lnTo>
                      <a:pt x="43445" y="8140"/>
                    </a:lnTo>
                    <a:lnTo>
                      <a:pt x="29323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778a32fe7e_0_287"/>
              <p:cNvSpPr/>
              <p:nvPr/>
            </p:nvSpPr>
            <p:spPr>
              <a:xfrm>
                <a:off x="4377200" y="2444925"/>
                <a:ext cx="1467175" cy="2267875"/>
              </a:xfrm>
              <a:custGeom>
                <a:rect b="b" l="l" r="r" t="t"/>
                <a:pathLst>
                  <a:path extrusionOk="0" h="90715" w="58687">
                    <a:moveTo>
                      <a:pt x="29323" y="0"/>
                    </a:moveTo>
                    <a:lnTo>
                      <a:pt x="15303" y="8140"/>
                    </a:lnTo>
                    <a:lnTo>
                      <a:pt x="15242" y="56834"/>
                    </a:lnTo>
                    <a:lnTo>
                      <a:pt x="1" y="65645"/>
                    </a:lnTo>
                    <a:lnTo>
                      <a:pt x="1" y="73723"/>
                    </a:lnTo>
                    <a:lnTo>
                      <a:pt x="29242" y="90714"/>
                    </a:lnTo>
                    <a:lnTo>
                      <a:pt x="58686" y="73723"/>
                    </a:lnTo>
                    <a:lnTo>
                      <a:pt x="58666" y="65645"/>
                    </a:lnTo>
                    <a:lnTo>
                      <a:pt x="43384" y="56753"/>
                    </a:lnTo>
                    <a:lnTo>
                      <a:pt x="43425" y="8140"/>
                    </a:lnTo>
                    <a:lnTo>
                      <a:pt x="29323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778a32fe7e_0_287"/>
              <p:cNvSpPr/>
              <p:nvPr/>
            </p:nvSpPr>
            <p:spPr>
              <a:xfrm>
                <a:off x="4377200" y="3661250"/>
                <a:ext cx="1466650" cy="849575"/>
              </a:xfrm>
              <a:custGeom>
                <a:rect b="b" l="l" r="r" t="t"/>
                <a:pathLst>
                  <a:path extrusionOk="0" h="33983" w="58666">
                    <a:moveTo>
                      <a:pt x="29425" y="1"/>
                    </a:moveTo>
                    <a:lnTo>
                      <a:pt x="1" y="16992"/>
                    </a:lnTo>
                    <a:lnTo>
                      <a:pt x="29242" y="33983"/>
                    </a:lnTo>
                    <a:lnTo>
                      <a:pt x="58666" y="16992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778a32fe7e_0_287"/>
              <p:cNvSpPr/>
              <p:nvPr/>
            </p:nvSpPr>
            <p:spPr>
              <a:xfrm>
                <a:off x="4377200" y="4086025"/>
                <a:ext cx="731050" cy="626775"/>
              </a:xfrm>
              <a:custGeom>
                <a:rect b="b" l="l" r="r" t="t"/>
                <a:pathLst>
                  <a:path extrusionOk="0" h="25071" w="29242">
                    <a:moveTo>
                      <a:pt x="1" y="1"/>
                    </a:moveTo>
                    <a:lnTo>
                      <a:pt x="1" y="8079"/>
                    </a:lnTo>
                    <a:lnTo>
                      <a:pt x="29242" y="25070"/>
                    </a:lnTo>
                    <a:lnTo>
                      <a:pt x="29242" y="169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778a32fe7e_0_287"/>
              <p:cNvSpPr/>
              <p:nvPr/>
            </p:nvSpPr>
            <p:spPr>
              <a:xfrm>
                <a:off x="5108225" y="4086025"/>
                <a:ext cx="736150" cy="626775"/>
              </a:xfrm>
              <a:custGeom>
                <a:rect b="b" l="l" r="r" t="t"/>
                <a:pathLst>
                  <a:path extrusionOk="0" h="25071" w="29446">
                    <a:moveTo>
                      <a:pt x="29425" y="1"/>
                    </a:moveTo>
                    <a:lnTo>
                      <a:pt x="1" y="16992"/>
                    </a:lnTo>
                    <a:lnTo>
                      <a:pt x="1" y="25070"/>
                    </a:lnTo>
                    <a:lnTo>
                      <a:pt x="29445" y="807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g778a32fe7e_0_287"/>
              <p:cNvSpPr/>
              <p:nvPr/>
            </p:nvSpPr>
            <p:spPr>
              <a:xfrm>
                <a:off x="4759750" y="2444925"/>
                <a:ext cx="703075" cy="407500"/>
              </a:xfrm>
              <a:custGeom>
                <a:rect b="b" l="l" r="r" t="t"/>
                <a:pathLst>
                  <a:path extrusionOk="0" h="16300" w="28123">
                    <a:moveTo>
                      <a:pt x="14021" y="0"/>
                    </a:moveTo>
                    <a:lnTo>
                      <a:pt x="1" y="8140"/>
                    </a:lnTo>
                    <a:lnTo>
                      <a:pt x="14102" y="16300"/>
                    </a:lnTo>
                    <a:lnTo>
                      <a:pt x="28123" y="8140"/>
                    </a:lnTo>
                    <a:lnTo>
                      <a:pt x="14021" y="0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778a32fe7e_0_287"/>
              <p:cNvSpPr/>
              <p:nvPr/>
            </p:nvSpPr>
            <p:spPr>
              <a:xfrm>
                <a:off x="5110775" y="2648400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1" y="8161"/>
                    </a:lnTo>
                    <a:lnTo>
                      <a:pt x="0" y="65076"/>
                    </a:lnTo>
                    <a:lnTo>
                      <a:pt x="14021" y="5693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778a32fe7e_0_287"/>
              <p:cNvSpPr/>
              <p:nvPr/>
            </p:nvSpPr>
            <p:spPr>
              <a:xfrm>
                <a:off x="4758225" y="2648400"/>
                <a:ext cx="354100" cy="1626900"/>
              </a:xfrm>
              <a:custGeom>
                <a:rect b="b" l="l" r="r" t="t"/>
                <a:pathLst>
                  <a:path extrusionOk="0" h="65076" w="14164">
                    <a:moveTo>
                      <a:pt x="62" y="1"/>
                    </a:moveTo>
                    <a:lnTo>
                      <a:pt x="1" y="56936"/>
                    </a:lnTo>
                    <a:lnTo>
                      <a:pt x="14102" y="65076"/>
                    </a:lnTo>
                    <a:lnTo>
                      <a:pt x="14163" y="816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778a32fe7e_0_287"/>
              <p:cNvSpPr/>
              <p:nvPr/>
            </p:nvSpPr>
            <p:spPr>
              <a:xfrm>
                <a:off x="5717150" y="4406525"/>
                <a:ext cx="1466650" cy="850100"/>
              </a:xfrm>
              <a:custGeom>
                <a:rect b="b" l="l" r="r" t="t"/>
                <a:pathLst>
                  <a:path extrusionOk="0" h="34004" w="58666">
                    <a:moveTo>
                      <a:pt x="29425" y="1"/>
                    </a:moveTo>
                    <a:lnTo>
                      <a:pt x="1" y="16992"/>
                    </a:lnTo>
                    <a:lnTo>
                      <a:pt x="29242" y="34003"/>
                    </a:lnTo>
                    <a:lnTo>
                      <a:pt x="58666" y="16992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778a32fe7e_0_287"/>
              <p:cNvSpPr/>
              <p:nvPr/>
            </p:nvSpPr>
            <p:spPr>
              <a:xfrm>
                <a:off x="5717150" y="4831300"/>
                <a:ext cx="731050" cy="627275"/>
              </a:xfrm>
              <a:custGeom>
                <a:rect b="b" l="l" r="r" t="t"/>
                <a:pathLst>
                  <a:path extrusionOk="0" h="25091" w="29242">
                    <a:moveTo>
                      <a:pt x="1" y="1"/>
                    </a:moveTo>
                    <a:lnTo>
                      <a:pt x="1" y="8099"/>
                    </a:lnTo>
                    <a:lnTo>
                      <a:pt x="29242" y="25090"/>
                    </a:lnTo>
                    <a:lnTo>
                      <a:pt x="29242" y="170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778a32fe7e_0_287"/>
              <p:cNvSpPr/>
              <p:nvPr/>
            </p:nvSpPr>
            <p:spPr>
              <a:xfrm>
                <a:off x="6448175" y="4831300"/>
                <a:ext cx="736150" cy="627275"/>
              </a:xfrm>
              <a:custGeom>
                <a:rect b="b" l="l" r="r" t="t"/>
                <a:pathLst>
                  <a:path extrusionOk="0" h="25091" w="29446">
                    <a:moveTo>
                      <a:pt x="29425" y="1"/>
                    </a:moveTo>
                    <a:lnTo>
                      <a:pt x="1" y="17012"/>
                    </a:lnTo>
                    <a:lnTo>
                      <a:pt x="1" y="25090"/>
                    </a:lnTo>
                    <a:lnTo>
                      <a:pt x="29445" y="809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778a32fe7e_0_287"/>
              <p:cNvSpPr/>
              <p:nvPr/>
            </p:nvSpPr>
            <p:spPr>
              <a:xfrm>
                <a:off x="6099725" y="3190175"/>
                <a:ext cx="703050" cy="407525"/>
              </a:xfrm>
              <a:custGeom>
                <a:rect b="b" l="l" r="r" t="t"/>
                <a:pathLst>
                  <a:path extrusionOk="0" h="16301" w="28122">
                    <a:moveTo>
                      <a:pt x="14020" y="1"/>
                    </a:moveTo>
                    <a:lnTo>
                      <a:pt x="0" y="8161"/>
                    </a:lnTo>
                    <a:lnTo>
                      <a:pt x="14102" y="16300"/>
                    </a:lnTo>
                    <a:lnTo>
                      <a:pt x="28122" y="8161"/>
                    </a:lnTo>
                    <a:lnTo>
                      <a:pt x="14020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778a32fe7e_0_287"/>
              <p:cNvSpPr/>
              <p:nvPr/>
            </p:nvSpPr>
            <p:spPr>
              <a:xfrm>
                <a:off x="6450725" y="3394175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2" y="8140"/>
                    </a:lnTo>
                    <a:lnTo>
                      <a:pt x="1" y="65076"/>
                    </a:lnTo>
                    <a:lnTo>
                      <a:pt x="14021" y="5691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778a32fe7e_0_287"/>
              <p:cNvSpPr/>
              <p:nvPr/>
            </p:nvSpPr>
            <p:spPr>
              <a:xfrm>
                <a:off x="6098175" y="3394175"/>
                <a:ext cx="354100" cy="1626900"/>
              </a:xfrm>
              <a:custGeom>
                <a:rect b="b" l="l" r="r" t="t"/>
                <a:pathLst>
                  <a:path extrusionOk="0" h="65076" w="14164">
                    <a:moveTo>
                      <a:pt x="62" y="1"/>
                    </a:moveTo>
                    <a:lnTo>
                      <a:pt x="1" y="56916"/>
                    </a:lnTo>
                    <a:lnTo>
                      <a:pt x="14103" y="65076"/>
                    </a:lnTo>
                    <a:lnTo>
                      <a:pt x="14164" y="814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g778a32fe7e_0_287"/>
              <p:cNvSpPr/>
              <p:nvPr/>
            </p:nvSpPr>
            <p:spPr>
              <a:xfrm>
                <a:off x="3103900" y="2929725"/>
                <a:ext cx="1467150" cy="849575"/>
              </a:xfrm>
              <a:custGeom>
                <a:rect b="b" l="l" r="r" t="t"/>
                <a:pathLst>
                  <a:path extrusionOk="0" h="33983" w="58686">
                    <a:moveTo>
                      <a:pt x="29424" y="1"/>
                    </a:moveTo>
                    <a:lnTo>
                      <a:pt x="0" y="16992"/>
                    </a:lnTo>
                    <a:lnTo>
                      <a:pt x="29241" y="33983"/>
                    </a:lnTo>
                    <a:lnTo>
                      <a:pt x="58686" y="16992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g778a32fe7e_0_287"/>
              <p:cNvSpPr/>
              <p:nvPr/>
            </p:nvSpPr>
            <p:spPr>
              <a:xfrm>
                <a:off x="3103900" y="3354500"/>
                <a:ext cx="731550" cy="626775"/>
              </a:xfrm>
              <a:custGeom>
                <a:rect b="b" l="l" r="r" t="t"/>
                <a:pathLst>
                  <a:path extrusionOk="0" h="25071" w="29262">
                    <a:moveTo>
                      <a:pt x="0" y="1"/>
                    </a:moveTo>
                    <a:lnTo>
                      <a:pt x="21" y="8079"/>
                    </a:lnTo>
                    <a:lnTo>
                      <a:pt x="29261" y="25070"/>
                    </a:lnTo>
                    <a:lnTo>
                      <a:pt x="29261" y="25070"/>
                    </a:lnTo>
                    <a:lnTo>
                      <a:pt x="29241" y="169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778a32fe7e_0_287"/>
              <p:cNvSpPr/>
              <p:nvPr/>
            </p:nvSpPr>
            <p:spPr>
              <a:xfrm>
                <a:off x="3834925" y="3354500"/>
                <a:ext cx="736125" cy="626775"/>
              </a:xfrm>
              <a:custGeom>
                <a:rect b="b" l="l" r="r" t="t"/>
                <a:pathLst>
                  <a:path extrusionOk="0" h="25071" w="29445">
                    <a:moveTo>
                      <a:pt x="29445" y="1"/>
                    </a:moveTo>
                    <a:lnTo>
                      <a:pt x="0" y="16992"/>
                    </a:lnTo>
                    <a:lnTo>
                      <a:pt x="20" y="25070"/>
                    </a:lnTo>
                    <a:lnTo>
                      <a:pt x="29445" y="8079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778a32fe7e_0_287"/>
              <p:cNvSpPr/>
              <p:nvPr/>
            </p:nvSpPr>
            <p:spPr>
              <a:xfrm>
                <a:off x="3486450" y="1713375"/>
                <a:ext cx="703575" cy="407525"/>
              </a:xfrm>
              <a:custGeom>
                <a:rect b="b" l="l" r="r" t="t"/>
                <a:pathLst>
                  <a:path extrusionOk="0" h="16301" w="28143">
                    <a:moveTo>
                      <a:pt x="14020" y="1"/>
                    </a:moveTo>
                    <a:lnTo>
                      <a:pt x="0" y="8140"/>
                    </a:lnTo>
                    <a:lnTo>
                      <a:pt x="14102" y="16300"/>
                    </a:lnTo>
                    <a:lnTo>
                      <a:pt x="28142" y="8140"/>
                    </a:lnTo>
                    <a:lnTo>
                      <a:pt x="14020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778a32fe7e_0_287"/>
              <p:cNvSpPr/>
              <p:nvPr/>
            </p:nvSpPr>
            <p:spPr>
              <a:xfrm>
                <a:off x="3837975" y="1916875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1" y="0"/>
                    </a:moveTo>
                    <a:lnTo>
                      <a:pt x="41" y="8160"/>
                    </a:lnTo>
                    <a:lnTo>
                      <a:pt x="0" y="65075"/>
                    </a:lnTo>
                    <a:lnTo>
                      <a:pt x="14020" y="56936"/>
                    </a:lnTo>
                    <a:lnTo>
                      <a:pt x="14081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778a32fe7e_0_287"/>
              <p:cNvSpPr/>
              <p:nvPr/>
            </p:nvSpPr>
            <p:spPr>
              <a:xfrm>
                <a:off x="3484925" y="1916875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0"/>
                    </a:moveTo>
                    <a:lnTo>
                      <a:pt x="0" y="56936"/>
                    </a:lnTo>
                    <a:lnTo>
                      <a:pt x="14122" y="65075"/>
                    </a:lnTo>
                    <a:lnTo>
                      <a:pt x="14163" y="81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778a32fe7e_0_287"/>
              <p:cNvSpPr/>
              <p:nvPr/>
            </p:nvSpPr>
            <p:spPr>
              <a:xfrm>
                <a:off x="1765450" y="2200225"/>
                <a:ext cx="1467175" cy="849575"/>
              </a:xfrm>
              <a:custGeom>
                <a:rect b="b" l="l" r="r" t="t"/>
                <a:pathLst>
                  <a:path extrusionOk="0" h="33983" w="58687">
                    <a:moveTo>
                      <a:pt x="29445" y="1"/>
                    </a:moveTo>
                    <a:lnTo>
                      <a:pt x="1" y="16992"/>
                    </a:lnTo>
                    <a:lnTo>
                      <a:pt x="29242" y="33983"/>
                    </a:lnTo>
                    <a:lnTo>
                      <a:pt x="58686" y="16992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778a32fe7e_0_287"/>
              <p:cNvSpPr/>
              <p:nvPr/>
            </p:nvSpPr>
            <p:spPr>
              <a:xfrm>
                <a:off x="1765450" y="2625000"/>
                <a:ext cx="731575" cy="626775"/>
              </a:xfrm>
              <a:custGeom>
                <a:rect b="b" l="l" r="r" t="t"/>
                <a:pathLst>
                  <a:path extrusionOk="0" h="25071" w="29263">
                    <a:moveTo>
                      <a:pt x="1" y="1"/>
                    </a:moveTo>
                    <a:lnTo>
                      <a:pt x="21" y="8079"/>
                    </a:lnTo>
                    <a:lnTo>
                      <a:pt x="29262" y="25070"/>
                    </a:lnTo>
                    <a:lnTo>
                      <a:pt x="29242" y="169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778a32fe7e_0_287"/>
              <p:cNvSpPr/>
              <p:nvPr/>
            </p:nvSpPr>
            <p:spPr>
              <a:xfrm>
                <a:off x="2496475" y="2625000"/>
                <a:ext cx="736150" cy="626775"/>
              </a:xfrm>
              <a:custGeom>
                <a:rect b="b" l="l" r="r" t="t"/>
                <a:pathLst>
                  <a:path extrusionOk="0" h="25071" w="29446">
                    <a:moveTo>
                      <a:pt x="29445" y="1"/>
                    </a:moveTo>
                    <a:lnTo>
                      <a:pt x="1" y="16992"/>
                    </a:lnTo>
                    <a:lnTo>
                      <a:pt x="21" y="25070"/>
                    </a:lnTo>
                    <a:lnTo>
                      <a:pt x="29445" y="8079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g778a32fe7e_0_287"/>
              <p:cNvSpPr/>
              <p:nvPr/>
            </p:nvSpPr>
            <p:spPr>
              <a:xfrm>
                <a:off x="2148025" y="983900"/>
                <a:ext cx="703575" cy="406975"/>
              </a:xfrm>
              <a:custGeom>
                <a:rect b="b" l="l" r="r" t="t"/>
                <a:pathLst>
                  <a:path extrusionOk="0" h="16279" w="28143">
                    <a:moveTo>
                      <a:pt x="14020" y="0"/>
                    </a:moveTo>
                    <a:lnTo>
                      <a:pt x="0" y="8140"/>
                    </a:lnTo>
                    <a:lnTo>
                      <a:pt x="14102" y="16279"/>
                    </a:lnTo>
                    <a:lnTo>
                      <a:pt x="28142" y="8140"/>
                    </a:lnTo>
                    <a:lnTo>
                      <a:pt x="1402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g778a32fe7e_0_287"/>
              <p:cNvSpPr/>
              <p:nvPr/>
            </p:nvSpPr>
            <p:spPr>
              <a:xfrm>
                <a:off x="2499025" y="1187375"/>
                <a:ext cx="352575" cy="1626900"/>
              </a:xfrm>
              <a:custGeom>
                <a:rect b="b" l="l" r="r" t="t"/>
                <a:pathLst>
                  <a:path extrusionOk="0" h="65076" w="14103">
                    <a:moveTo>
                      <a:pt x="14102" y="1"/>
                    </a:moveTo>
                    <a:lnTo>
                      <a:pt x="62" y="8140"/>
                    </a:lnTo>
                    <a:lnTo>
                      <a:pt x="1" y="65075"/>
                    </a:lnTo>
                    <a:lnTo>
                      <a:pt x="14041" y="56936"/>
                    </a:lnTo>
                    <a:lnTo>
                      <a:pt x="14102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g778a32fe7e_0_287"/>
              <p:cNvSpPr/>
              <p:nvPr/>
            </p:nvSpPr>
            <p:spPr>
              <a:xfrm>
                <a:off x="2146500" y="1187375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1"/>
                    </a:moveTo>
                    <a:lnTo>
                      <a:pt x="0" y="56936"/>
                    </a:lnTo>
                    <a:lnTo>
                      <a:pt x="14102" y="65075"/>
                    </a:lnTo>
                    <a:lnTo>
                      <a:pt x="14163" y="8140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g778a32fe7e_0_287"/>
              <p:cNvSpPr/>
              <p:nvPr/>
            </p:nvSpPr>
            <p:spPr>
              <a:xfrm>
                <a:off x="421450" y="238125"/>
                <a:ext cx="1467150" cy="2268375"/>
              </a:xfrm>
              <a:custGeom>
                <a:rect b="b" l="l" r="r" t="t"/>
                <a:pathLst>
                  <a:path extrusionOk="0" h="90735" w="58686">
                    <a:moveTo>
                      <a:pt x="29322" y="0"/>
                    </a:moveTo>
                    <a:lnTo>
                      <a:pt x="15302" y="8160"/>
                    </a:lnTo>
                    <a:lnTo>
                      <a:pt x="15241" y="56854"/>
                    </a:lnTo>
                    <a:lnTo>
                      <a:pt x="0" y="65645"/>
                    </a:lnTo>
                    <a:lnTo>
                      <a:pt x="20" y="73723"/>
                    </a:lnTo>
                    <a:lnTo>
                      <a:pt x="29261" y="90734"/>
                    </a:lnTo>
                    <a:lnTo>
                      <a:pt x="58685" y="73723"/>
                    </a:lnTo>
                    <a:lnTo>
                      <a:pt x="58685" y="65645"/>
                    </a:lnTo>
                    <a:lnTo>
                      <a:pt x="43383" y="56773"/>
                    </a:lnTo>
                    <a:lnTo>
                      <a:pt x="43424" y="8160"/>
                    </a:lnTo>
                    <a:lnTo>
                      <a:pt x="29322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g778a32fe7e_0_287"/>
              <p:cNvSpPr/>
              <p:nvPr/>
            </p:nvSpPr>
            <p:spPr>
              <a:xfrm>
                <a:off x="421450" y="1454450"/>
                <a:ext cx="1466625" cy="849575"/>
              </a:xfrm>
              <a:custGeom>
                <a:rect b="b" l="l" r="r" t="t"/>
                <a:pathLst>
                  <a:path extrusionOk="0" h="33983" w="58665">
                    <a:moveTo>
                      <a:pt x="29424" y="1"/>
                    </a:moveTo>
                    <a:lnTo>
                      <a:pt x="0" y="16992"/>
                    </a:lnTo>
                    <a:lnTo>
                      <a:pt x="29241" y="33983"/>
                    </a:lnTo>
                    <a:lnTo>
                      <a:pt x="58665" y="16992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g778a32fe7e_0_287"/>
              <p:cNvSpPr/>
              <p:nvPr/>
            </p:nvSpPr>
            <p:spPr>
              <a:xfrm>
                <a:off x="421450" y="1879225"/>
                <a:ext cx="731550" cy="627275"/>
              </a:xfrm>
              <a:custGeom>
                <a:rect b="b" l="l" r="r" t="t"/>
                <a:pathLst>
                  <a:path extrusionOk="0" h="25091" w="29262">
                    <a:moveTo>
                      <a:pt x="0" y="1"/>
                    </a:moveTo>
                    <a:lnTo>
                      <a:pt x="20" y="8079"/>
                    </a:lnTo>
                    <a:lnTo>
                      <a:pt x="29261" y="25090"/>
                    </a:lnTo>
                    <a:lnTo>
                      <a:pt x="29241" y="169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g778a32fe7e_0_287"/>
              <p:cNvSpPr/>
              <p:nvPr/>
            </p:nvSpPr>
            <p:spPr>
              <a:xfrm>
                <a:off x="1152450" y="1879225"/>
                <a:ext cx="736150" cy="627275"/>
              </a:xfrm>
              <a:custGeom>
                <a:rect b="b" l="l" r="r" t="t"/>
                <a:pathLst>
                  <a:path extrusionOk="0" h="25091" w="29446">
                    <a:moveTo>
                      <a:pt x="29425" y="1"/>
                    </a:moveTo>
                    <a:lnTo>
                      <a:pt x="1" y="16992"/>
                    </a:lnTo>
                    <a:lnTo>
                      <a:pt x="21" y="25090"/>
                    </a:lnTo>
                    <a:lnTo>
                      <a:pt x="29445" y="807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g778a32fe7e_0_287"/>
              <p:cNvSpPr/>
              <p:nvPr/>
            </p:nvSpPr>
            <p:spPr>
              <a:xfrm>
                <a:off x="804000" y="238125"/>
                <a:ext cx="703050" cy="407500"/>
              </a:xfrm>
              <a:custGeom>
                <a:rect b="b" l="l" r="r" t="t"/>
                <a:pathLst>
                  <a:path extrusionOk="0" h="16300" w="28122">
                    <a:moveTo>
                      <a:pt x="14020" y="0"/>
                    </a:moveTo>
                    <a:lnTo>
                      <a:pt x="0" y="8160"/>
                    </a:lnTo>
                    <a:lnTo>
                      <a:pt x="14102" y="16299"/>
                    </a:lnTo>
                    <a:lnTo>
                      <a:pt x="28122" y="8160"/>
                    </a:lnTo>
                    <a:lnTo>
                      <a:pt x="14020" y="0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g778a32fe7e_0_287"/>
              <p:cNvSpPr/>
              <p:nvPr/>
            </p:nvSpPr>
            <p:spPr>
              <a:xfrm>
                <a:off x="1155000" y="442100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2" y="8140"/>
                    </a:lnTo>
                    <a:lnTo>
                      <a:pt x="1" y="65076"/>
                    </a:lnTo>
                    <a:lnTo>
                      <a:pt x="14041" y="5691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g778a32fe7e_0_287"/>
              <p:cNvSpPr/>
              <p:nvPr/>
            </p:nvSpPr>
            <p:spPr>
              <a:xfrm>
                <a:off x="802475" y="442100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1"/>
                    </a:moveTo>
                    <a:lnTo>
                      <a:pt x="0" y="56916"/>
                    </a:lnTo>
                    <a:lnTo>
                      <a:pt x="14102" y="65076"/>
                    </a:lnTo>
                    <a:lnTo>
                      <a:pt x="14163" y="8140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g778a32fe7e_0_287"/>
            <p:cNvGrpSpPr/>
            <p:nvPr/>
          </p:nvGrpSpPr>
          <p:grpSpPr>
            <a:xfrm>
              <a:off x="6784084" y="2216887"/>
              <a:ext cx="403913" cy="356694"/>
              <a:chOff x="1802075" y="1136925"/>
              <a:chExt cx="3817700" cy="3371400"/>
            </a:xfrm>
          </p:grpSpPr>
          <p:sp>
            <p:nvSpPr>
              <p:cNvPr id="283" name="Google Shape;283;g778a32fe7e_0_287"/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rect b="b" l="l" r="r" t="t"/>
                <a:pathLst>
                  <a:path extrusionOk="0" h="133680" w="102737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g778a32fe7e_0_287"/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rect b="b" l="l" r="r" t="t"/>
                <a:pathLst>
                  <a:path extrusionOk="0" h="123685" w="85102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g778a32fe7e_0_287"/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rect b="b" l="l" r="r" t="t"/>
                <a:pathLst>
                  <a:path extrusionOk="0" h="85859" w="59077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g778a32fe7e_0_287"/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rect b="b" l="l" r="r" t="t"/>
                <a:pathLst>
                  <a:path extrusionOk="0" h="46859" w="32245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778a32fe7e_0_287"/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rect b="b" l="l" r="r" t="t"/>
                <a:pathLst>
                  <a:path extrusionOk="0" h="39784" w="37612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778a32fe7e_0_287"/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rect b="b" l="l" r="r" t="t"/>
                <a:pathLst>
                  <a:path extrusionOk="0" h="24165" w="53229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g778a32fe7e_0_287"/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rect b="b" l="l" r="r" t="t"/>
                <a:pathLst>
                  <a:path extrusionOk="0" h="49218" w="80045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g778a32fe7e_0_287"/>
            <p:cNvGrpSpPr/>
            <p:nvPr/>
          </p:nvGrpSpPr>
          <p:grpSpPr>
            <a:xfrm>
              <a:off x="7633540" y="2615684"/>
              <a:ext cx="304932" cy="409741"/>
              <a:chOff x="2244500" y="776200"/>
              <a:chExt cx="3114725" cy="4185300"/>
            </a:xfrm>
          </p:grpSpPr>
          <p:sp>
            <p:nvSpPr>
              <p:cNvPr id="291" name="Google Shape;291;g778a32fe7e_0_287"/>
              <p:cNvSpPr/>
              <p:nvPr/>
            </p:nvSpPr>
            <p:spPr>
              <a:xfrm>
                <a:off x="2244500" y="776200"/>
                <a:ext cx="3114725" cy="4185125"/>
              </a:xfrm>
              <a:custGeom>
                <a:rect b="b" l="l" r="r" t="t"/>
                <a:pathLst>
                  <a:path extrusionOk="0" h="167405" w="124589">
                    <a:moveTo>
                      <a:pt x="109164" y="1"/>
                    </a:moveTo>
                    <a:cubicBezTo>
                      <a:pt x="108012" y="1"/>
                      <a:pt x="106743" y="364"/>
                      <a:pt x="105403" y="1137"/>
                    </a:cubicBezTo>
                    <a:lnTo>
                      <a:pt x="9523" y="56490"/>
                    </a:lnTo>
                    <a:cubicBezTo>
                      <a:pt x="4265" y="59530"/>
                      <a:pt x="0" y="67657"/>
                      <a:pt x="0" y="74667"/>
                    </a:cubicBezTo>
                    <a:lnTo>
                      <a:pt x="0" y="153549"/>
                    </a:lnTo>
                    <a:cubicBezTo>
                      <a:pt x="0" y="157628"/>
                      <a:pt x="1458" y="160404"/>
                      <a:pt x="3692" y="161428"/>
                    </a:cubicBezTo>
                    <a:cubicBezTo>
                      <a:pt x="3692" y="161428"/>
                      <a:pt x="13121" y="166841"/>
                      <a:pt x="13245" y="166903"/>
                    </a:cubicBezTo>
                    <a:lnTo>
                      <a:pt x="13292" y="166934"/>
                    </a:lnTo>
                    <a:cubicBezTo>
                      <a:pt x="13942" y="167244"/>
                      <a:pt x="14657" y="167405"/>
                      <a:pt x="15423" y="167405"/>
                    </a:cubicBezTo>
                    <a:cubicBezTo>
                      <a:pt x="16576" y="167405"/>
                      <a:pt x="17844" y="167040"/>
                      <a:pt x="19186" y="166267"/>
                    </a:cubicBezTo>
                    <a:lnTo>
                      <a:pt x="115081" y="110913"/>
                    </a:lnTo>
                    <a:cubicBezTo>
                      <a:pt x="120339" y="107873"/>
                      <a:pt x="124588" y="99746"/>
                      <a:pt x="124588" y="92736"/>
                    </a:cubicBezTo>
                    <a:lnTo>
                      <a:pt x="124588" y="13854"/>
                    </a:lnTo>
                    <a:cubicBezTo>
                      <a:pt x="124588" y="9574"/>
                      <a:pt x="123006" y="6720"/>
                      <a:pt x="120587" y="5836"/>
                    </a:cubicBezTo>
                    <a:lnTo>
                      <a:pt x="111917" y="826"/>
                    </a:lnTo>
                    <a:cubicBezTo>
                      <a:pt x="111115" y="287"/>
                      <a:pt x="110186" y="1"/>
                      <a:pt x="109164" y="1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g778a32fe7e_0_287"/>
              <p:cNvSpPr/>
              <p:nvPr/>
            </p:nvSpPr>
            <p:spPr>
              <a:xfrm>
                <a:off x="2486450" y="914250"/>
                <a:ext cx="2872775" cy="4047250"/>
              </a:xfrm>
              <a:custGeom>
                <a:rect b="b" l="l" r="r" t="t"/>
                <a:pathLst>
                  <a:path extrusionOk="0" h="161890" w="114911">
                    <a:moveTo>
                      <a:pt x="109172" y="0"/>
                    </a:moveTo>
                    <a:cubicBezTo>
                      <a:pt x="108017" y="0"/>
                      <a:pt x="106743" y="365"/>
                      <a:pt x="105403" y="1136"/>
                    </a:cubicBezTo>
                    <a:lnTo>
                      <a:pt x="9508" y="56505"/>
                    </a:lnTo>
                    <a:cubicBezTo>
                      <a:pt x="4265" y="59530"/>
                      <a:pt x="0" y="67672"/>
                      <a:pt x="0" y="74667"/>
                    </a:cubicBezTo>
                    <a:lnTo>
                      <a:pt x="0" y="153564"/>
                    </a:lnTo>
                    <a:cubicBezTo>
                      <a:pt x="0" y="158771"/>
                      <a:pt x="2364" y="161890"/>
                      <a:pt x="5734" y="161890"/>
                    </a:cubicBezTo>
                    <a:cubicBezTo>
                      <a:pt x="6892" y="161890"/>
                      <a:pt x="8168" y="161522"/>
                      <a:pt x="9508" y="160745"/>
                    </a:cubicBezTo>
                    <a:lnTo>
                      <a:pt x="105403" y="105391"/>
                    </a:lnTo>
                    <a:cubicBezTo>
                      <a:pt x="110661" y="102351"/>
                      <a:pt x="114910" y="94224"/>
                      <a:pt x="114910" y="87214"/>
                    </a:cubicBezTo>
                    <a:lnTo>
                      <a:pt x="114910" y="8332"/>
                    </a:lnTo>
                    <a:cubicBezTo>
                      <a:pt x="114910" y="3120"/>
                      <a:pt x="112551" y="0"/>
                      <a:pt x="109172" y="0"/>
                    </a:cubicBezTo>
                    <a:close/>
                  </a:path>
                </a:pathLst>
              </a:custGeom>
              <a:solidFill>
                <a:srgbClr val="AA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g778a32fe7e_0_287"/>
              <p:cNvSpPr/>
              <p:nvPr/>
            </p:nvSpPr>
            <p:spPr>
              <a:xfrm>
                <a:off x="2486450" y="914200"/>
                <a:ext cx="2872775" cy="2218425"/>
              </a:xfrm>
              <a:custGeom>
                <a:rect b="b" l="l" r="r" t="t"/>
                <a:pathLst>
                  <a:path extrusionOk="0" h="88737" w="114911">
                    <a:moveTo>
                      <a:pt x="109178" y="0"/>
                    </a:moveTo>
                    <a:cubicBezTo>
                      <a:pt x="108021" y="0"/>
                      <a:pt x="106745" y="366"/>
                      <a:pt x="105403" y="1138"/>
                    </a:cubicBezTo>
                    <a:lnTo>
                      <a:pt x="57463" y="28823"/>
                    </a:lnTo>
                    <a:lnTo>
                      <a:pt x="9508" y="56507"/>
                    </a:lnTo>
                    <a:cubicBezTo>
                      <a:pt x="4265" y="59532"/>
                      <a:pt x="0" y="67674"/>
                      <a:pt x="0" y="74669"/>
                    </a:cubicBezTo>
                    <a:lnTo>
                      <a:pt x="0" y="86642"/>
                    </a:lnTo>
                    <a:lnTo>
                      <a:pt x="47" y="86673"/>
                    </a:lnTo>
                    <a:lnTo>
                      <a:pt x="57510" y="88736"/>
                    </a:lnTo>
                    <a:lnTo>
                      <a:pt x="114817" y="20416"/>
                    </a:lnTo>
                    <a:lnTo>
                      <a:pt x="114910" y="20323"/>
                    </a:lnTo>
                    <a:lnTo>
                      <a:pt x="114910" y="8334"/>
                    </a:lnTo>
                    <a:cubicBezTo>
                      <a:pt x="114910" y="3113"/>
                      <a:pt x="112553" y="0"/>
                      <a:pt x="109178" y="0"/>
                    </a:cubicBezTo>
                    <a:close/>
                  </a:path>
                </a:pathLst>
              </a:custGeom>
              <a:solidFill>
                <a:srgbClr val="DE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g778a32fe7e_0_287"/>
              <p:cNvSpPr/>
              <p:nvPr/>
            </p:nvSpPr>
            <p:spPr>
              <a:xfrm>
                <a:off x="3403825" y="2152100"/>
                <a:ext cx="1355950" cy="1568750"/>
              </a:xfrm>
              <a:custGeom>
                <a:rect b="b" l="l" r="r" t="t"/>
                <a:pathLst>
                  <a:path extrusionOk="0" h="62750" w="54238">
                    <a:moveTo>
                      <a:pt x="34770" y="0"/>
                    </a:moveTo>
                    <a:cubicBezTo>
                      <a:pt x="27561" y="0"/>
                      <a:pt x="21044" y="6308"/>
                      <a:pt x="17046" y="11629"/>
                    </a:cubicBezTo>
                    <a:cubicBezTo>
                      <a:pt x="9244" y="21942"/>
                      <a:pt x="1" y="45331"/>
                      <a:pt x="11804" y="56157"/>
                    </a:cubicBezTo>
                    <a:cubicBezTo>
                      <a:pt x="12424" y="56730"/>
                      <a:pt x="13106" y="57227"/>
                      <a:pt x="13835" y="57630"/>
                    </a:cubicBezTo>
                    <a:lnTo>
                      <a:pt x="20101" y="61244"/>
                    </a:lnTo>
                    <a:cubicBezTo>
                      <a:pt x="20101" y="61244"/>
                      <a:pt x="22420" y="62749"/>
                      <a:pt x="26114" y="62749"/>
                    </a:cubicBezTo>
                    <a:cubicBezTo>
                      <a:pt x="28772" y="62749"/>
                      <a:pt x="32143" y="61970"/>
                      <a:pt x="35874" y="59289"/>
                    </a:cubicBezTo>
                    <a:cubicBezTo>
                      <a:pt x="38201" y="57614"/>
                      <a:pt x="43521" y="53039"/>
                      <a:pt x="41039" y="49596"/>
                    </a:cubicBezTo>
                    <a:cubicBezTo>
                      <a:pt x="40450" y="48758"/>
                      <a:pt x="36805" y="46851"/>
                      <a:pt x="36805" y="46851"/>
                    </a:cubicBezTo>
                    <a:cubicBezTo>
                      <a:pt x="37286" y="46432"/>
                      <a:pt x="37751" y="45998"/>
                      <a:pt x="38185" y="45532"/>
                    </a:cubicBezTo>
                    <a:lnTo>
                      <a:pt x="40636" y="46913"/>
                    </a:lnTo>
                    <a:cubicBezTo>
                      <a:pt x="40998" y="47157"/>
                      <a:pt x="41397" y="47267"/>
                      <a:pt x="41821" y="47267"/>
                    </a:cubicBezTo>
                    <a:cubicBezTo>
                      <a:pt x="44955" y="47267"/>
                      <a:pt x="49452" y="41264"/>
                      <a:pt x="50531" y="39065"/>
                    </a:cubicBezTo>
                    <a:cubicBezTo>
                      <a:pt x="53121" y="33792"/>
                      <a:pt x="54238" y="27557"/>
                      <a:pt x="54238" y="21710"/>
                    </a:cubicBezTo>
                    <a:cubicBezTo>
                      <a:pt x="54238" y="15863"/>
                      <a:pt x="52501" y="8418"/>
                      <a:pt x="47212" y="5378"/>
                    </a:cubicBezTo>
                    <a:lnTo>
                      <a:pt x="47212" y="5363"/>
                    </a:lnTo>
                    <a:lnTo>
                      <a:pt x="39674" y="1113"/>
                    </a:lnTo>
                    <a:cubicBezTo>
                      <a:pt x="38666" y="617"/>
                      <a:pt x="37596" y="275"/>
                      <a:pt x="36479" y="120"/>
                    </a:cubicBezTo>
                    <a:cubicBezTo>
                      <a:pt x="35906" y="39"/>
                      <a:pt x="35335" y="0"/>
                      <a:pt x="34770" y="0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g778a32fe7e_0_287"/>
              <p:cNvSpPr/>
              <p:nvPr/>
            </p:nvSpPr>
            <p:spPr>
              <a:xfrm>
                <a:off x="3579100" y="2251750"/>
                <a:ext cx="1180675" cy="1471800"/>
              </a:xfrm>
              <a:custGeom>
                <a:rect b="b" l="l" r="r" t="t"/>
                <a:pathLst>
                  <a:path extrusionOk="0" h="58872" w="47227">
                    <a:moveTo>
                      <a:pt x="28726" y="22062"/>
                    </a:moveTo>
                    <a:cubicBezTo>
                      <a:pt x="30624" y="22062"/>
                      <a:pt x="31748" y="23917"/>
                      <a:pt x="31748" y="26657"/>
                    </a:cubicBezTo>
                    <a:cubicBezTo>
                      <a:pt x="31748" y="29775"/>
                      <a:pt x="30228" y="35157"/>
                      <a:pt x="26940" y="36552"/>
                    </a:cubicBezTo>
                    <a:cubicBezTo>
                      <a:pt x="26320" y="36813"/>
                      <a:pt x="25770" y="36930"/>
                      <a:pt x="25285" y="36930"/>
                    </a:cubicBezTo>
                    <a:cubicBezTo>
                      <a:pt x="23109" y="36930"/>
                      <a:pt x="22229" y="34575"/>
                      <a:pt x="22179" y="32179"/>
                    </a:cubicBezTo>
                    <a:cubicBezTo>
                      <a:pt x="22132" y="29061"/>
                      <a:pt x="23559" y="24594"/>
                      <a:pt x="26320" y="22873"/>
                    </a:cubicBezTo>
                    <a:cubicBezTo>
                      <a:pt x="27216" y="22316"/>
                      <a:pt x="28024" y="22062"/>
                      <a:pt x="28726" y="22062"/>
                    </a:cubicBezTo>
                    <a:close/>
                    <a:moveTo>
                      <a:pt x="34784" y="0"/>
                    </a:moveTo>
                    <a:cubicBezTo>
                      <a:pt x="27576" y="0"/>
                      <a:pt x="21057" y="6308"/>
                      <a:pt x="17045" y="11628"/>
                    </a:cubicBezTo>
                    <a:cubicBezTo>
                      <a:pt x="9244" y="21942"/>
                      <a:pt x="0" y="45331"/>
                      <a:pt x="11803" y="56156"/>
                    </a:cubicBezTo>
                    <a:cubicBezTo>
                      <a:pt x="13910" y="58088"/>
                      <a:pt x="16355" y="58871"/>
                      <a:pt x="18856" y="58871"/>
                    </a:cubicBezTo>
                    <a:cubicBezTo>
                      <a:pt x="22339" y="58871"/>
                      <a:pt x="25929" y="57353"/>
                      <a:pt x="28863" y="55303"/>
                    </a:cubicBezTo>
                    <a:cubicBezTo>
                      <a:pt x="31205" y="53675"/>
                      <a:pt x="36510" y="49069"/>
                      <a:pt x="34028" y="45610"/>
                    </a:cubicBezTo>
                    <a:cubicBezTo>
                      <a:pt x="33541" y="44935"/>
                      <a:pt x="32967" y="44667"/>
                      <a:pt x="32344" y="44667"/>
                    </a:cubicBezTo>
                    <a:cubicBezTo>
                      <a:pt x="30229" y="44667"/>
                      <a:pt x="27540" y="47754"/>
                      <a:pt x="25684" y="48557"/>
                    </a:cubicBezTo>
                    <a:cubicBezTo>
                      <a:pt x="24268" y="49171"/>
                      <a:pt x="22945" y="49452"/>
                      <a:pt x="21729" y="49452"/>
                    </a:cubicBezTo>
                    <a:cubicBezTo>
                      <a:pt x="16995" y="49452"/>
                      <a:pt x="13893" y="45193"/>
                      <a:pt x="13276" y="39825"/>
                    </a:cubicBezTo>
                    <a:cubicBezTo>
                      <a:pt x="12315" y="31465"/>
                      <a:pt x="15913" y="22190"/>
                      <a:pt x="21326" y="15878"/>
                    </a:cubicBezTo>
                    <a:cubicBezTo>
                      <a:pt x="23975" y="12782"/>
                      <a:pt x="28376" y="9394"/>
                      <a:pt x="32536" y="9394"/>
                    </a:cubicBezTo>
                    <a:cubicBezTo>
                      <a:pt x="34440" y="9394"/>
                      <a:pt x="36293" y="10104"/>
                      <a:pt x="37905" y="11877"/>
                    </a:cubicBezTo>
                    <a:cubicBezTo>
                      <a:pt x="42698" y="17165"/>
                      <a:pt x="41193" y="27340"/>
                      <a:pt x="38185" y="33063"/>
                    </a:cubicBezTo>
                    <a:cubicBezTo>
                      <a:pt x="38185" y="29806"/>
                      <a:pt x="38293" y="26518"/>
                      <a:pt x="38185" y="23245"/>
                    </a:cubicBezTo>
                    <a:cubicBezTo>
                      <a:pt x="37985" y="17518"/>
                      <a:pt x="35331" y="12697"/>
                      <a:pt x="30956" y="12697"/>
                    </a:cubicBezTo>
                    <a:cubicBezTo>
                      <a:pt x="29217" y="12697"/>
                      <a:pt x="27207" y="13458"/>
                      <a:pt x="24970" y="15227"/>
                    </a:cubicBezTo>
                    <a:cubicBezTo>
                      <a:pt x="18472" y="20376"/>
                      <a:pt x="14455" y="31140"/>
                      <a:pt x="16037" y="39313"/>
                    </a:cubicBezTo>
                    <a:cubicBezTo>
                      <a:pt x="16963" y="44108"/>
                      <a:pt x="19536" y="46024"/>
                      <a:pt x="22518" y="46024"/>
                    </a:cubicBezTo>
                    <a:cubicBezTo>
                      <a:pt x="25778" y="46024"/>
                      <a:pt x="29527" y="43735"/>
                      <a:pt x="32151" y="40414"/>
                    </a:cubicBezTo>
                    <a:cubicBezTo>
                      <a:pt x="32694" y="42495"/>
                      <a:pt x="33654" y="43296"/>
                      <a:pt x="34797" y="43296"/>
                    </a:cubicBezTo>
                    <a:cubicBezTo>
                      <a:pt x="37930" y="43296"/>
                      <a:pt x="42440" y="37272"/>
                      <a:pt x="43520" y="35079"/>
                    </a:cubicBezTo>
                    <a:cubicBezTo>
                      <a:pt x="46110" y="29806"/>
                      <a:pt x="47227" y="23571"/>
                      <a:pt x="47227" y="17724"/>
                    </a:cubicBezTo>
                    <a:cubicBezTo>
                      <a:pt x="47227" y="10651"/>
                      <a:pt x="44730" y="1284"/>
                      <a:pt x="36494" y="120"/>
                    </a:cubicBezTo>
                    <a:cubicBezTo>
                      <a:pt x="35920" y="39"/>
                      <a:pt x="35350" y="0"/>
                      <a:pt x="34784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g778a32fe7e_0_287"/>
            <p:cNvGrpSpPr/>
            <p:nvPr/>
          </p:nvGrpSpPr>
          <p:grpSpPr>
            <a:xfrm>
              <a:off x="5105504" y="1206698"/>
              <a:ext cx="333831" cy="388741"/>
              <a:chOff x="2136700" y="1062050"/>
              <a:chExt cx="3334975" cy="3883525"/>
            </a:xfrm>
          </p:grpSpPr>
          <p:sp>
            <p:nvSpPr>
              <p:cNvPr id="297" name="Google Shape;297;g778a32fe7e_0_287"/>
              <p:cNvSpPr/>
              <p:nvPr/>
            </p:nvSpPr>
            <p:spPr>
              <a:xfrm>
                <a:off x="3226625" y="3687725"/>
                <a:ext cx="1154725" cy="1257850"/>
              </a:xfrm>
              <a:custGeom>
                <a:rect b="b" l="l" r="r" t="t"/>
                <a:pathLst>
                  <a:path extrusionOk="0" h="50314" w="46189">
                    <a:moveTo>
                      <a:pt x="21549" y="0"/>
                    </a:moveTo>
                    <a:cubicBezTo>
                      <a:pt x="16278" y="0"/>
                      <a:pt x="9928" y="5019"/>
                      <a:pt x="5631" y="13250"/>
                    </a:cubicBezTo>
                    <a:cubicBezTo>
                      <a:pt x="1" y="24014"/>
                      <a:pt x="1" y="36173"/>
                      <a:pt x="5631" y="40438"/>
                    </a:cubicBezTo>
                    <a:cubicBezTo>
                      <a:pt x="5879" y="40640"/>
                      <a:pt x="20830" y="49279"/>
                      <a:pt x="20830" y="49279"/>
                    </a:cubicBezTo>
                    <a:cubicBezTo>
                      <a:pt x="21992" y="49979"/>
                      <a:pt x="23279" y="50313"/>
                      <a:pt x="24638" y="50313"/>
                    </a:cubicBezTo>
                    <a:cubicBezTo>
                      <a:pt x="29906" y="50313"/>
                      <a:pt x="36256" y="45292"/>
                      <a:pt x="40558" y="37057"/>
                    </a:cubicBezTo>
                    <a:cubicBezTo>
                      <a:pt x="46188" y="26294"/>
                      <a:pt x="46188" y="14119"/>
                      <a:pt x="40558" y="9869"/>
                    </a:cubicBezTo>
                    <a:cubicBezTo>
                      <a:pt x="40341" y="9698"/>
                      <a:pt x="25623" y="1199"/>
                      <a:pt x="25623" y="1199"/>
                    </a:cubicBezTo>
                    <a:cubicBezTo>
                      <a:pt x="24393" y="387"/>
                      <a:pt x="23013" y="0"/>
                      <a:pt x="21549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g778a32fe7e_0_287"/>
              <p:cNvSpPr/>
              <p:nvPr/>
            </p:nvSpPr>
            <p:spPr>
              <a:xfrm>
                <a:off x="3589950" y="3897450"/>
                <a:ext cx="791775" cy="1048000"/>
              </a:xfrm>
              <a:custGeom>
                <a:rect b="b" l="l" r="r" t="t"/>
                <a:pathLst>
                  <a:path extrusionOk="0" h="41920" w="31671">
                    <a:moveTo>
                      <a:pt x="21562" y="1"/>
                    </a:moveTo>
                    <a:cubicBezTo>
                      <a:pt x="16296" y="1"/>
                      <a:pt x="9947" y="5021"/>
                      <a:pt x="5630" y="13252"/>
                    </a:cubicBezTo>
                    <a:cubicBezTo>
                      <a:pt x="0" y="24015"/>
                      <a:pt x="0" y="36190"/>
                      <a:pt x="5630" y="40440"/>
                    </a:cubicBezTo>
                    <a:cubicBezTo>
                      <a:pt x="6955" y="41444"/>
                      <a:pt x="8475" y="41919"/>
                      <a:pt x="10098" y="41919"/>
                    </a:cubicBezTo>
                    <a:cubicBezTo>
                      <a:pt x="15371" y="41919"/>
                      <a:pt x="21732" y="36899"/>
                      <a:pt x="26025" y="28668"/>
                    </a:cubicBezTo>
                    <a:cubicBezTo>
                      <a:pt x="31655" y="17905"/>
                      <a:pt x="31671" y="5730"/>
                      <a:pt x="26025" y="1480"/>
                    </a:cubicBezTo>
                    <a:cubicBezTo>
                      <a:pt x="24700" y="476"/>
                      <a:pt x="23182" y="1"/>
                      <a:pt x="21562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g778a32fe7e_0_287"/>
              <p:cNvSpPr/>
              <p:nvPr/>
            </p:nvSpPr>
            <p:spPr>
              <a:xfrm>
                <a:off x="2832300" y="2809975"/>
                <a:ext cx="1943375" cy="1499275"/>
              </a:xfrm>
              <a:custGeom>
                <a:rect b="b" l="l" r="r" t="t"/>
                <a:pathLst>
                  <a:path extrusionOk="0" h="59971" w="77735">
                    <a:moveTo>
                      <a:pt x="47833" y="0"/>
                    </a:moveTo>
                    <a:cubicBezTo>
                      <a:pt x="32932" y="0"/>
                      <a:pt x="14936" y="14193"/>
                      <a:pt x="2777" y="37426"/>
                    </a:cubicBezTo>
                    <a:cubicBezTo>
                      <a:pt x="1" y="42730"/>
                      <a:pt x="1" y="48748"/>
                      <a:pt x="2777" y="50857"/>
                    </a:cubicBezTo>
                    <a:cubicBezTo>
                      <a:pt x="2917" y="50950"/>
                      <a:pt x="17651" y="59465"/>
                      <a:pt x="17651" y="59465"/>
                    </a:cubicBezTo>
                    <a:cubicBezTo>
                      <a:pt x="18224" y="59807"/>
                      <a:pt x="18859" y="59971"/>
                      <a:pt x="19528" y="59971"/>
                    </a:cubicBezTo>
                    <a:cubicBezTo>
                      <a:pt x="22134" y="59971"/>
                      <a:pt x="25268" y="57492"/>
                      <a:pt x="27391" y="53432"/>
                    </a:cubicBezTo>
                    <a:cubicBezTo>
                      <a:pt x="35307" y="38324"/>
                      <a:pt x="47010" y="29091"/>
                      <a:pt x="56697" y="29091"/>
                    </a:cubicBezTo>
                    <a:cubicBezTo>
                      <a:pt x="59669" y="29091"/>
                      <a:pt x="62452" y="29960"/>
                      <a:pt x="64877" y="31796"/>
                    </a:cubicBezTo>
                    <a:cubicBezTo>
                      <a:pt x="65531" y="32283"/>
                      <a:pt x="66281" y="32514"/>
                      <a:pt x="67079" y="32514"/>
                    </a:cubicBezTo>
                    <a:cubicBezTo>
                      <a:pt x="67985" y="32514"/>
                      <a:pt x="68953" y="32217"/>
                      <a:pt x="69918" y="31656"/>
                    </a:cubicBezTo>
                    <a:cubicBezTo>
                      <a:pt x="71748" y="30617"/>
                      <a:pt x="73562" y="28632"/>
                      <a:pt x="74958" y="25980"/>
                    </a:cubicBezTo>
                    <a:cubicBezTo>
                      <a:pt x="77734" y="20660"/>
                      <a:pt x="77734" y="14642"/>
                      <a:pt x="74958" y="12548"/>
                    </a:cubicBezTo>
                    <a:cubicBezTo>
                      <a:pt x="74121" y="11912"/>
                      <a:pt x="73252" y="11354"/>
                      <a:pt x="72337" y="10858"/>
                    </a:cubicBezTo>
                    <a:lnTo>
                      <a:pt x="58534" y="2886"/>
                    </a:lnTo>
                    <a:cubicBezTo>
                      <a:pt x="55271" y="933"/>
                      <a:pt x="51654" y="0"/>
                      <a:pt x="47833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g778a32fe7e_0_287"/>
              <p:cNvSpPr/>
              <p:nvPr/>
            </p:nvSpPr>
            <p:spPr>
              <a:xfrm>
                <a:off x="2486050" y="1939950"/>
                <a:ext cx="2635875" cy="1950225"/>
              </a:xfrm>
              <a:custGeom>
                <a:rect b="b" l="l" r="r" t="t"/>
                <a:pathLst>
                  <a:path extrusionOk="0" h="78009" w="105435">
                    <a:moveTo>
                      <a:pt x="69408" y="0"/>
                    </a:moveTo>
                    <a:cubicBezTo>
                      <a:pt x="61944" y="0"/>
                      <a:pt x="53826" y="2421"/>
                      <a:pt x="45444" y="7257"/>
                    </a:cubicBezTo>
                    <a:cubicBezTo>
                      <a:pt x="29329" y="16563"/>
                      <a:pt x="14176" y="33685"/>
                      <a:pt x="2777" y="55461"/>
                    </a:cubicBezTo>
                    <a:cubicBezTo>
                      <a:pt x="1" y="60765"/>
                      <a:pt x="1" y="66783"/>
                      <a:pt x="2777" y="68892"/>
                    </a:cubicBezTo>
                    <a:cubicBezTo>
                      <a:pt x="2917" y="69001"/>
                      <a:pt x="17713" y="77531"/>
                      <a:pt x="17713" y="77531"/>
                    </a:cubicBezTo>
                    <a:cubicBezTo>
                      <a:pt x="18271" y="77854"/>
                      <a:pt x="18887" y="78008"/>
                      <a:pt x="19537" y="78008"/>
                    </a:cubicBezTo>
                    <a:cubicBezTo>
                      <a:pt x="22135" y="78008"/>
                      <a:pt x="25272" y="75536"/>
                      <a:pt x="27406" y="71467"/>
                    </a:cubicBezTo>
                    <a:cubicBezTo>
                      <a:pt x="41150" y="45190"/>
                      <a:pt x="61496" y="29140"/>
                      <a:pt x="78346" y="29140"/>
                    </a:cubicBezTo>
                    <a:cubicBezTo>
                      <a:pt x="83516" y="29140"/>
                      <a:pt x="88357" y="30651"/>
                      <a:pt x="92577" y="33840"/>
                    </a:cubicBezTo>
                    <a:cubicBezTo>
                      <a:pt x="93233" y="34329"/>
                      <a:pt x="93983" y="34561"/>
                      <a:pt x="94782" y="34561"/>
                    </a:cubicBezTo>
                    <a:cubicBezTo>
                      <a:pt x="95683" y="34561"/>
                      <a:pt x="96648" y="34267"/>
                      <a:pt x="97618" y="33716"/>
                    </a:cubicBezTo>
                    <a:cubicBezTo>
                      <a:pt x="99448" y="32662"/>
                      <a:pt x="101262" y="30677"/>
                      <a:pt x="102658" y="28024"/>
                    </a:cubicBezTo>
                    <a:cubicBezTo>
                      <a:pt x="105434" y="22705"/>
                      <a:pt x="105434" y="16687"/>
                      <a:pt x="102658" y="14593"/>
                    </a:cubicBezTo>
                    <a:cubicBezTo>
                      <a:pt x="101681" y="13864"/>
                      <a:pt x="100673" y="13182"/>
                      <a:pt x="99634" y="12577"/>
                    </a:cubicBezTo>
                    <a:lnTo>
                      <a:pt x="84838" y="4031"/>
                    </a:lnTo>
                    <a:cubicBezTo>
                      <a:pt x="80164" y="1343"/>
                      <a:pt x="74967" y="0"/>
                      <a:pt x="69408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g778a32fe7e_0_287"/>
              <p:cNvSpPr/>
              <p:nvPr/>
            </p:nvSpPr>
            <p:spPr>
              <a:xfrm>
                <a:off x="2136700" y="1062050"/>
                <a:ext cx="3334975" cy="2404100"/>
              </a:xfrm>
              <a:custGeom>
                <a:rect b="b" l="l" r="r" t="t"/>
                <a:pathLst>
                  <a:path extrusionOk="0" h="96164" w="133399">
                    <a:moveTo>
                      <a:pt x="91267" y="1"/>
                    </a:moveTo>
                    <a:cubicBezTo>
                      <a:pt x="90699" y="1"/>
                      <a:pt x="90127" y="11"/>
                      <a:pt x="89553" y="32"/>
                    </a:cubicBezTo>
                    <a:cubicBezTo>
                      <a:pt x="79968" y="389"/>
                      <a:pt x="69825" y="3615"/>
                      <a:pt x="59418" y="9617"/>
                    </a:cubicBezTo>
                    <a:cubicBezTo>
                      <a:pt x="49011" y="15619"/>
                      <a:pt x="38868" y="24103"/>
                      <a:pt x="29283" y="34835"/>
                    </a:cubicBezTo>
                    <a:cubicBezTo>
                      <a:pt x="19341" y="45956"/>
                      <a:pt x="10423" y="58999"/>
                      <a:pt x="2777" y="73609"/>
                    </a:cubicBezTo>
                    <a:cubicBezTo>
                      <a:pt x="1" y="78929"/>
                      <a:pt x="1" y="84947"/>
                      <a:pt x="2777" y="87041"/>
                    </a:cubicBezTo>
                    <a:cubicBezTo>
                      <a:pt x="2885" y="87134"/>
                      <a:pt x="17666" y="95664"/>
                      <a:pt x="17666" y="95664"/>
                    </a:cubicBezTo>
                    <a:cubicBezTo>
                      <a:pt x="18235" y="96002"/>
                      <a:pt x="18865" y="96164"/>
                      <a:pt x="19530" y="96164"/>
                    </a:cubicBezTo>
                    <a:cubicBezTo>
                      <a:pt x="22129" y="96164"/>
                      <a:pt x="25266" y="93694"/>
                      <a:pt x="27390" y="89631"/>
                    </a:cubicBezTo>
                    <a:cubicBezTo>
                      <a:pt x="47046" y="52076"/>
                      <a:pt x="76131" y="29128"/>
                      <a:pt x="100212" y="29128"/>
                    </a:cubicBezTo>
                    <a:cubicBezTo>
                      <a:pt x="107598" y="29128"/>
                      <a:pt x="114513" y="31286"/>
                      <a:pt x="120541" y="35844"/>
                    </a:cubicBezTo>
                    <a:cubicBezTo>
                      <a:pt x="121198" y="36340"/>
                      <a:pt x="121951" y="36575"/>
                      <a:pt x="122753" y="36575"/>
                    </a:cubicBezTo>
                    <a:cubicBezTo>
                      <a:pt x="123656" y="36575"/>
                      <a:pt x="124621" y="36278"/>
                      <a:pt x="125581" y="35719"/>
                    </a:cubicBezTo>
                    <a:cubicBezTo>
                      <a:pt x="127411" y="34665"/>
                      <a:pt x="129226" y="32680"/>
                      <a:pt x="130622" y="30027"/>
                    </a:cubicBezTo>
                    <a:cubicBezTo>
                      <a:pt x="133398" y="24708"/>
                      <a:pt x="133398" y="18690"/>
                      <a:pt x="130606" y="16581"/>
                    </a:cubicBezTo>
                    <a:cubicBezTo>
                      <a:pt x="129133" y="15479"/>
                      <a:pt x="127598" y="14456"/>
                      <a:pt x="125985" y="13556"/>
                    </a:cubicBezTo>
                    <a:lnTo>
                      <a:pt x="110770" y="4793"/>
                    </a:lnTo>
                    <a:lnTo>
                      <a:pt x="110739" y="4793"/>
                    </a:lnTo>
                    <a:cubicBezTo>
                      <a:pt x="104853" y="1606"/>
                      <a:pt x="98330" y="1"/>
                      <a:pt x="91267" y="1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g778a32fe7e_0_287"/>
              <p:cNvSpPr/>
              <p:nvPr/>
            </p:nvSpPr>
            <p:spPr>
              <a:xfrm>
                <a:off x="3195225" y="3019675"/>
                <a:ext cx="1580050" cy="1289650"/>
              </a:xfrm>
              <a:custGeom>
                <a:rect b="b" l="l" r="r" t="t"/>
                <a:pathLst>
                  <a:path extrusionOk="0" h="51586" w="63202">
                    <a:moveTo>
                      <a:pt x="47838" y="0"/>
                    </a:moveTo>
                    <a:cubicBezTo>
                      <a:pt x="32940" y="0"/>
                      <a:pt x="14956" y="14193"/>
                      <a:pt x="2792" y="37428"/>
                    </a:cubicBezTo>
                    <a:cubicBezTo>
                      <a:pt x="16" y="42748"/>
                      <a:pt x="1" y="48750"/>
                      <a:pt x="2792" y="50860"/>
                    </a:cubicBezTo>
                    <a:cubicBezTo>
                      <a:pt x="3449" y="51352"/>
                      <a:pt x="4200" y="51585"/>
                      <a:pt x="5001" y="51585"/>
                    </a:cubicBezTo>
                    <a:cubicBezTo>
                      <a:pt x="7610" y="51585"/>
                      <a:pt x="10750" y="49113"/>
                      <a:pt x="12874" y="45044"/>
                    </a:cubicBezTo>
                    <a:cubicBezTo>
                      <a:pt x="20793" y="29930"/>
                      <a:pt x="32501" y="20696"/>
                      <a:pt x="42191" y="20696"/>
                    </a:cubicBezTo>
                    <a:cubicBezTo>
                      <a:pt x="45159" y="20696"/>
                      <a:pt x="47938" y="21563"/>
                      <a:pt x="50360" y="23392"/>
                    </a:cubicBezTo>
                    <a:cubicBezTo>
                      <a:pt x="51017" y="23889"/>
                      <a:pt x="51770" y="24124"/>
                      <a:pt x="52573" y="24124"/>
                    </a:cubicBezTo>
                    <a:cubicBezTo>
                      <a:pt x="53475" y="24124"/>
                      <a:pt x="54440" y="23826"/>
                      <a:pt x="55401" y="23268"/>
                    </a:cubicBezTo>
                    <a:cubicBezTo>
                      <a:pt x="57231" y="22213"/>
                      <a:pt x="59045" y="20244"/>
                      <a:pt x="60426" y="17592"/>
                    </a:cubicBezTo>
                    <a:cubicBezTo>
                      <a:pt x="63202" y="12272"/>
                      <a:pt x="63202" y="6254"/>
                      <a:pt x="60426" y="4160"/>
                    </a:cubicBezTo>
                    <a:cubicBezTo>
                      <a:pt x="56692" y="1337"/>
                      <a:pt x="52410" y="0"/>
                      <a:pt x="47838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g778a32fe7e_0_287"/>
              <p:cNvSpPr/>
              <p:nvPr/>
            </p:nvSpPr>
            <p:spPr>
              <a:xfrm>
                <a:off x="2848975" y="2149775"/>
                <a:ext cx="2272550" cy="1740550"/>
              </a:xfrm>
              <a:custGeom>
                <a:rect b="b" l="l" r="r" t="t"/>
                <a:pathLst>
                  <a:path extrusionOk="0" h="69622" w="90902">
                    <a:moveTo>
                      <a:pt x="69439" y="1"/>
                    </a:moveTo>
                    <a:cubicBezTo>
                      <a:pt x="61968" y="1"/>
                      <a:pt x="53844" y="2428"/>
                      <a:pt x="45459" y="7270"/>
                    </a:cubicBezTo>
                    <a:cubicBezTo>
                      <a:pt x="29345" y="16576"/>
                      <a:pt x="14192" y="33683"/>
                      <a:pt x="2792" y="55459"/>
                    </a:cubicBezTo>
                    <a:cubicBezTo>
                      <a:pt x="16" y="60778"/>
                      <a:pt x="1" y="66796"/>
                      <a:pt x="2792" y="68890"/>
                    </a:cubicBezTo>
                    <a:cubicBezTo>
                      <a:pt x="3450" y="69386"/>
                      <a:pt x="4202" y="69622"/>
                      <a:pt x="5005" y="69622"/>
                    </a:cubicBezTo>
                    <a:cubicBezTo>
                      <a:pt x="7613" y="69622"/>
                      <a:pt x="10751" y="67141"/>
                      <a:pt x="12874" y="63074"/>
                    </a:cubicBezTo>
                    <a:cubicBezTo>
                      <a:pt x="26629" y="36797"/>
                      <a:pt x="46978" y="20747"/>
                      <a:pt x="63829" y="20747"/>
                    </a:cubicBezTo>
                    <a:cubicBezTo>
                      <a:pt x="68999" y="20747"/>
                      <a:pt x="73840" y="22258"/>
                      <a:pt x="78060" y="25447"/>
                    </a:cubicBezTo>
                    <a:cubicBezTo>
                      <a:pt x="78714" y="25942"/>
                      <a:pt x="79464" y="26174"/>
                      <a:pt x="80262" y="26174"/>
                    </a:cubicBezTo>
                    <a:cubicBezTo>
                      <a:pt x="81168" y="26174"/>
                      <a:pt x="82137" y="25876"/>
                      <a:pt x="83101" y="25323"/>
                    </a:cubicBezTo>
                    <a:cubicBezTo>
                      <a:pt x="84931" y="24269"/>
                      <a:pt x="86745" y="22284"/>
                      <a:pt x="88126" y="19631"/>
                    </a:cubicBezTo>
                    <a:cubicBezTo>
                      <a:pt x="90902" y="14312"/>
                      <a:pt x="90902" y="8294"/>
                      <a:pt x="88126" y="6200"/>
                    </a:cubicBezTo>
                    <a:cubicBezTo>
                      <a:pt x="82658" y="2064"/>
                      <a:pt x="76326" y="1"/>
                      <a:pt x="69439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g778a32fe7e_0_287"/>
              <p:cNvSpPr/>
              <p:nvPr/>
            </p:nvSpPr>
            <p:spPr>
              <a:xfrm>
                <a:off x="2499250" y="1271825"/>
                <a:ext cx="2972425" cy="2194150"/>
              </a:xfrm>
              <a:custGeom>
                <a:rect b="b" l="l" r="r" t="t"/>
                <a:pathLst>
                  <a:path extrusionOk="0" h="87766" w="118897">
                    <a:moveTo>
                      <a:pt x="91320" y="1"/>
                    </a:moveTo>
                    <a:cubicBezTo>
                      <a:pt x="90755" y="1"/>
                      <a:pt x="90186" y="11"/>
                      <a:pt x="89614" y="32"/>
                    </a:cubicBezTo>
                    <a:cubicBezTo>
                      <a:pt x="80014" y="388"/>
                      <a:pt x="69870" y="3614"/>
                      <a:pt x="59464" y="9616"/>
                    </a:cubicBezTo>
                    <a:cubicBezTo>
                      <a:pt x="49057" y="15619"/>
                      <a:pt x="38929" y="24118"/>
                      <a:pt x="29329" y="34851"/>
                    </a:cubicBezTo>
                    <a:cubicBezTo>
                      <a:pt x="19371" y="45955"/>
                      <a:pt x="10453" y="58999"/>
                      <a:pt x="2792" y="73609"/>
                    </a:cubicBezTo>
                    <a:cubicBezTo>
                      <a:pt x="16" y="78929"/>
                      <a:pt x="0" y="84931"/>
                      <a:pt x="2792" y="87040"/>
                    </a:cubicBezTo>
                    <a:cubicBezTo>
                      <a:pt x="3448" y="87532"/>
                      <a:pt x="4199" y="87766"/>
                      <a:pt x="5001" y="87766"/>
                    </a:cubicBezTo>
                    <a:cubicBezTo>
                      <a:pt x="7609" y="87766"/>
                      <a:pt x="10749" y="85294"/>
                      <a:pt x="12873" y="81224"/>
                    </a:cubicBezTo>
                    <a:cubicBezTo>
                      <a:pt x="32529" y="43669"/>
                      <a:pt x="61622" y="20721"/>
                      <a:pt x="85708" y="20721"/>
                    </a:cubicBezTo>
                    <a:cubicBezTo>
                      <a:pt x="93095" y="20721"/>
                      <a:pt x="100011" y="22880"/>
                      <a:pt x="106039" y="27437"/>
                    </a:cubicBezTo>
                    <a:cubicBezTo>
                      <a:pt x="106696" y="27933"/>
                      <a:pt x="107445" y="28169"/>
                      <a:pt x="108246" y="28169"/>
                    </a:cubicBezTo>
                    <a:cubicBezTo>
                      <a:pt x="109146" y="28169"/>
                      <a:pt x="110111" y="27871"/>
                      <a:pt x="111079" y="27313"/>
                    </a:cubicBezTo>
                    <a:cubicBezTo>
                      <a:pt x="112894" y="26258"/>
                      <a:pt x="114724" y="24289"/>
                      <a:pt x="116120" y="21621"/>
                    </a:cubicBezTo>
                    <a:cubicBezTo>
                      <a:pt x="118896" y="16317"/>
                      <a:pt x="118896" y="10299"/>
                      <a:pt x="116120" y="8190"/>
                    </a:cubicBezTo>
                    <a:cubicBezTo>
                      <a:pt x="108914" y="2752"/>
                      <a:pt x="100578" y="1"/>
                      <a:pt x="9132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g778a32fe7e_0_287"/>
            <p:cNvGrpSpPr/>
            <p:nvPr/>
          </p:nvGrpSpPr>
          <p:grpSpPr>
            <a:xfrm>
              <a:off x="5901973" y="1652834"/>
              <a:ext cx="385057" cy="423695"/>
              <a:chOff x="1939725" y="950400"/>
              <a:chExt cx="3481525" cy="3830875"/>
            </a:xfrm>
          </p:grpSpPr>
          <p:sp>
            <p:nvSpPr>
              <p:cNvPr id="306" name="Google Shape;306;g778a32fe7e_0_287"/>
              <p:cNvSpPr/>
              <p:nvPr/>
            </p:nvSpPr>
            <p:spPr>
              <a:xfrm>
                <a:off x="3361950" y="4408650"/>
                <a:ext cx="636700" cy="372625"/>
              </a:xfrm>
              <a:custGeom>
                <a:rect b="b" l="l" r="r" t="t"/>
                <a:pathLst>
                  <a:path extrusionOk="0" h="14905" w="25468">
                    <a:moveTo>
                      <a:pt x="1" y="0"/>
                    </a:moveTo>
                    <a:lnTo>
                      <a:pt x="1" y="2171"/>
                    </a:lnTo>
                    <a:cubicBezTo>
                      <a:pt x="1" y="9197"/>
                      <a:pt x="5708" y="14905"/>
                      <a:pt x="12734" y="14905"/>
                    </a:cubicBezTo>
                    <a:cubicBezTo>
                      <a:pt x="19775" y="14905"/>
                      <a:pt x="25467" y="9197"/>
                      <a:pt x="25467" y="2171"/>
                    </a:cubicBezTo>
                    <a:lnTo>
                      <a:pt x="25467" y="0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g778a32fe7e_0_287"/>
              <p:cNvSpPr/>
              <p:nvPr/>
            </p:nvSpPr>
            <p:spPr>
              <a:xfrm>
                <a:off x="3074650" y="3652550"/>
                <a:ext cx="1211700" cy="942625"/>
              </a:xfrm>
              <a:custGeom>
                <a:rect b="b" l="l" r="r" t="t"/>
                <a:pathLst>
                  <a:path extrusionOk="0" h="37705" w="48468">
                    <a:moveTo>
                      <a:pt x="0" y="0"/>
                    </a:moveTo>
                    <a:lnTo>
                      <a:pt x="0" y="23373"/>
                    </a:lnTo>
                    <a:cubicBezTo>
                      <a:pt x="0" y="31283"/>
                      <a:pt x="10857" y="37704"/>
                      <a:pt x="24226" y="37704"/>
                    </a:cubicBezTo>
                    <a:cubicBezTo>
                      <a:pt x="37611" y="37704"/>
                      <a:pt x="48467" y="31283"/>
                      <a:pt x="48467" y="23373"/>
                    </a:cubicBezTo>
                    <a:lnTo>
                      <a:pt x="48467" y="0"/>
                    </a:lnTo>
                    <a:close/>
                  </a:path>
                </a:pathLst>
              </a:custGeom>
              <a:solidFill>
                <a:srgbClr val="9BB9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g778a32fe7e_0_287"/>
              <p:cNvSpPr/>
              <p:nvPr/>
            </p:nvSpPr>
            <p:spPr>
              <a:xfrm>
                <a:off x="3074650" y="4041850"/>
                <a:ext cx="1211700" cy="553325"/>
              </a:xfrm>
              <a:custGeom>
                <a:rect b="b" l="l" r="r" t="t"/>
                <a:pathLst>
                  <a:path extrusionOk="0" h="22133" w="48468">
                    <a:moveTo>
                      <a:pt x="0" y="0"/>
                    </a:moveTo>
                    <a:lnTo>
                      <a:pt x="0" y="7801"/>
                    </a:lnTo>
                    <a:cubicBezTo>
                      <a:pt x="0" y="15711"/>
                      <a:pt x="10857" y="22132"/>
                      <a:pt x="24226" y="22132"/>
                    </a:cubicBezTo>
                    <a:cubicBezTo>
                      <a:pt x="37611" y="22132"/>
                      <a:pt x="48467" y="15711"/>
                      <a:pt x="48467" y="7801"/>
                    </a:cubicBezTo>
                    <a:lnTo>
                      <a:pt x="48467" y="0"/>
                    </a:lnTo>
                    <a:cubicBezTo>
                      <a:pt x="48467" y="7910"/>
                      <a:pt x="37611" y="14331"/>
                      <a:pt x="24226" y="14331"/>
                    </a:cubicBezTo>
                    <a:cubicBezTo>
                      <a:pt x="10841" y="14331"/>
                      <a:pt x="0" y="7910"/>
                      <a:pt x="0" y="0"/>
                    </a:cubicBezTo>
                    <a:close/>
                  </a:path>
                </a:pathLst>
              </a:custGeom>
              <a:solidFill>
                <a:srgbClr val="D2D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g778a32fe7e_0_287"/>
              <p:cNvSpPr/>
              <p:nvPr/>
            </p:nvSpPr>
            <p:spPr>
              <a:xfrm>
                <a:off x="3074650" y="3652550"/>
                <a:ext cx="1211700" cy="552950"/>
              </a:xfrm>
              <a:custGeom>
                <a:rect b="b" l="l" r="r" t="t"/>
                <a:pathLst>
                  <a:path extrusionOk="0" h="22118" w="48468">
                    <a:moveTo>
                      <a:pt x="0" y="0"/>
                    </a:moveTo>
                    <a:lnTo>
                      <a:pt x="0" y="7802"/>
                    </a:lnTo>
                    <a:cubicBezTo>
                      <a:pt x="0" y="15712"/>
                      <a:pt x="10857" y="22117"/>
                      <a:pt x="24226" y="22117"/>
                    </a:cubicBezTo>
                    <a:cubicBezTo>
                      <a:pt x="37611" y="22117"/>
                      <a:pt x="48467" y="15712"/>
                      <a:pt x="48467" y="7802"/>
                    </a:cubicBezTo>
                    <a:lnTo>
                      <a:pt x="48467" y="0"/>
                    </a:lnTo>
                    <a:cubicBezTo>
                      <a:pt x="48467" y="7926"/>
                      <a:pt x="37611" y="14331"/>
                      <a:pt x="24226" y="14331"/>
                    </a:cubicBezTo>
                    <a:cubicBezTo>
                      <a:pt x="10841" y="14331"/>
                      <a:pt x="0" y="7926"/>
                      <a:pt x="0" y="0"/>
                    </a:cubicBezTo>
                    <a:close/>
                  </a:path>
                </a:pathLst>
              </a:custGeom>
              <a:solidFill>
                <a:srgbClr val="D2D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g778a32fe7e_0_287"/>
              <p:cNvSpPr/>
              <p:nvPr/>
            </p:nvSpPr>
            <p:spPr>
              <a:xfrm>
                <a:off x="2606250" y="1615375"/>
                <a:ext cx="2148475" cy="2395475"/>
              </a:xfrm>
              <a:custGeom>
                <a:rect b="b" l="l" r="r" t="t"/>
                <a:pathLst>
                  <a:path extrusionOk="0" h="95819" w="85939">
                    <a:moveTo>
                      <a:pt x="42962" y="0"/>
                    </a:moveTo>
                    <a:cubicBezTo>
                      <a:pt x="19232" y="0"/>
                      <a:pt x="1" y="19232"/>
                      <a:pt x="1" y="42962"/>
                    </a:cubicBezTo>
                    <a:cubicBezTo>
                      <a:pt x="1" y="57153"/>
                      <a:pt x="7011" y="70429"/>
                      <a:pt x="18736" y="78432"/>
                    </a:cubicBezTo>
                    <a:lnTo>
                      <a:pt x="18736" y="81487"/>
                    </a:lnTo>
                    <a:cubicBezTo>
                      <a:pt x="18736" y="89413"/>
                      <a:pt x="29593" y="95818"/>
                      <a:pt x="42962" y="95818"/>
                    </a:cubicBezTo>
                    <a:cubicBezTo>
                      <a:pt x="56347" y="95818"/>
                      <a:pt x="67203" y="89413"/>
                      <a:pt x="67203" y="81487"/>
                    </a:cubicBezTo>
                    <a:lnTo>
                      <a:pt x="67203" y="78432"/>
                    </a:lnTo>
                    <a:cubicBezTo>
                      <a:pt x="78929" y="70445"/>
                      <a:pt x="85939" y="57153"/>
                      <a:pt x="85923" y="42962"/>
                    </a:cubicBezTo>
                    <a:cubicBezTo>
                      <a:pt x="85923" y="19232"/>
                      <a:pt x="66692" y="0"/>
                      <a:pt x="42962" y="0"/>
                    </a:cubicBezTo>
                    <a:close/>
                  </a:path>
                </a:pathLst>
              </a:custGeom>
              <a:solidFill>
                <a:srgbClr val="BAD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g778a32fe7e_0_287"/>
              <p:cNvSpPr/>
              <p:nvPr/>
            </p:nvSpPr>
            <p:spPr>
              <a:xfrm>
                <a:off x="3074650" y="3294275"/>
                <a:ext cx="1211700" cy="716575"/>
              </a:xfrm>
              <a:custGeom>
                <a:rect b="b" l="l" r="r" t="t"/>
                <a:pathLst>
                  <a:path extrusionOk="0" h="28663" w="48468">
                    <a:moveTo>
                      <a:pt x="24226" y="1"/>
                    </a:moveTo>
                    <a:cubicBezTo>
                      <a:pt x="10857" y="1"/>
                      <a:pt x="0" y="6422"/>
                      <a:pt x="0" y="14331"/>
                    </a:cubicBezTo>
                    <a:cubicBezTo>
                      <a:pt x="0" y="22257"/>
                      <a:pt x="10857" y="28662"/>
                      <a:pt x="24226" y="28662"/>
                    </a:cubicBezTo>
                    <a:cubicBezTo>
                      <a:pt x="37611" y="28662"/>
                      <a:pt x="48467" y="22257"/>
                      <a:pt x="48467" y="14331"/>
                    </a:cubicBezTo>
                    <a:cubicBezTo>
                      <a:pt x="48467" y="6422"/>
                      <a:pt x="37611" y="1"/>
                      <a:pt x="24226" y="1"/>
                    </a:cubicBezTo>
                    <a:close/>
                  </a:path>
                </a:pathLst>
              </a:custGeom>
              <a:solidFill>
                <a:srgbClr val="D6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g778a32fe7e_0_287"/>
              <p:cNvSpPr/>
              <p:nvPr/>
            </p:nvSpPr>
            <p:spPr>
              <a:xfrm>
                <a:off x="3232450" y="2028600"/>
                <a:ext cx="895325" cy="1674775"/>
              </a:xfrm>
              <a:custGeom>
                <a:rect b="b" l="l" r="r" t="t"/>
                <a:pathLst>
                  <a:path extrusionOk="0" h="66991" w="35813">
                    <a:moveTo>
                      <a:pt x="15827" y="0"/>
                    </a:moveTo>
                    <a:cubicBezTo>
                      <a:pt x="15545" y="0"/>
                      <a:pt x="15232" y="89"/>
                      <a:pt x="14905" y="283"/>
                    </a:cubicBezTo>
                    <a:cubicBezTo>
                      <a:pt x="13618" y="1028"/>
                      <a:pt x="12532" y="3029"/>
                      <a:pt x="12532" y="4750"/>
                    </a:cubicBezTo>
                    <a:lnTo>
                      <a:pt x="12532" y="6255"/>
                    </a:lnTo>
                    <a:cubicBezTo>
                      <a:pt x="5786" y="10876"/>
                      <a:pt x="1195" y="18864"/>
                      <a:pt x="1195" y="26557"/>
                    </a:cubicBezTo>
                    <a:cubicBezTo>
                      <a:pt x="1195" y="30713"/>
                      <a:pt x="2172" y="33226"/>
                      <a:pt x="4142" y="34436"/>
                    </a:cubicBezTo>
                    <a:cubicBezTo>
                      <a:pt x="4142" y="34436"/>
                      <a:pt x="11198" y="38902"/>
                      <a:pt x="12749" y="39166"/>
                    </a:cubicBezTo>
                    <a:lnTo>
                      <a:pt x="12749" y="48890"/>
                    </a:lnTo>
                    <a:cubicBezTo>
                      <a:pt x="11428" y="49333"/>
                      <a:pt x="10200" y="49535"/>
                      <a:pt x="9020" y="49535"/>
                    </a:cubicBezTo>
                    <a:cubicBezTo>
                      <a:pt x="7554" y="49535"/>
                      <a:pt x="6163" y="49223"/>
                      <a:pt x="4762" y="48673"/>
                    </a:cubicBezTo>
                    <a:cubicBezTo>
                      <a:pt x="4581" y="48594"/>
                      <a:pt x="4381" y="48554"/>
                      <a:pt x="4169" y="48554"/>
                    </a:cubicBezTo>
                    <a:cubicBezTo>
                      <a:pt x="3800" y="48554"/>
                      <a:pt x="3392" y="48675"/>
                      <a:pt x="2978" y="48921"/>
                    </a:cubicBezTo>
                    <a:cubicBezTo>
                      <a:pt x="1303" y="49883"/>
                      <a:pt x="1" y="52365"/>
                      <a:pt x="1" y="54598"/>
                    </a:cubicBezTo>
                    <a:cubicBezTo>
                      <a:pt x="1" y="55653"/>
                      <a:pt x="280" y="56382"/>
                      <a:pt x="761" y="56816"/>
                    </a:cubicBezTo>
                    <a:cubicBezTo>
                      <a:pt x="761" y="56816"/>
                      <a:pt x="7786" y="61128"/>
                      <a:pt x="8515" y="61298"/>
                    </a:cubicBezTo>
                    <a:cubicBezTo>
                      <a:pt x="9880" y="61779"/>
                      <a:pt x="11307" y="62027"/>
                      <a:pt x="12749" y="62043"/>
                    </a:cubicBezTo>
                    <a:cubicBezTo>
                      <a:pt x="12873" y="62384"/>
                      <a:pt x="13137" y="62663"/>
                      <a:pt x="13463" y="62818"/>
                    </a:cubicBezTo>
                    <a:cubicBezTo>
                      <a:pt x="13463" y="62818"/>
                      <a:pt x="20411" y="66851"/>
                      <a:pt x="20489" y="66882"/>
                    </a:cubicBezTo>
                    <a:cubicBezTo>
                      <a:pt x="20644" y="66953"/>
                      <a:pt x="20815" y="66990"/>
                      <a:pt x="20998" y="66990"/>
                    </a:cubicBezTo>
                    <a:cubicBezTo>
                      <a:pt x="21291" y="66990"/>
                      <a:pt x="21613" y="66896"/>
                      <a:pt x="21947" y="66695"/>
                    </a:cubicBezTo>
                    <a:cubicBezTo>
                      <a:pt x="23249" y="65951"/>
                      <a:pt x="24273" y="63981"/>
                      <a:pt x="24273" y="62260"/>
                    </a:cubicBezTo>
                    <a:lnTo>
                      <a:pt x="24273" y="57964"/>
                    </a:lnTo>
                    <a:cubicBezTo>
                      <a:pt x="31144" y="53140"/>
                      <a:pt x="35781" y="45199"/>
                      <a:pt x="35781" y="37289"/>
                    </a:cubicBezTo>
                    <a:cubicBezTo>
                      <a:pt x="35812" y="33489"/>
                      <a:pt x="34959" y="30992"/>
                      <a:pt x="33098" y="29674"/>
                    </a:cubicBezTo>
                    <a:lnTo>
                      <a:pt x="33082" y="29674"/>
                    </a:lnTo>
                    <a:cubicBezTo>
                      <a:pt x="32819" y="29472"/>
                      <a:pt x="26103" y="25642"/>
                      <a:pt x="26103" y="25642"/>
                    </a:cubicBezTo>
                    <a:cubicBezTo>
                      <a:pt x="25498" y="25207"/>
                      <a:pt x="24816" y="24897"/>
                      <a:pt x="24087" y="24727"/>
                    </a:cubicBezTo>
                    <a:lnTo>
                      <a:pt x="24087" y="15390"/>
                    </a:lnTo>
                    <a:cubicBezTo>
                      <a:pt x="25025" y="15149"/>
                      <a:pt x="25989" y="15029"/>
                      <a:pt x="26954" y="15029"/>
                    </a:cubicBezTo>
                    <a:cubicBezTo>
                      <a:pt x="27854" y="15029"/>
                      <a:pt x="28756" y="15134"/>
                      <a:pt x="29639" y="15343"/>
                    </a:cubicBezTo>
                    <a:cubicBezTo>
                      <a:pt x="29792" y="15377"/>
                      <a:pt x="29948" y="15394"/>
                      <a:pt x="30103" y="15394"/>
                    </a:cubicBezTo>
                    <a:cubicBezTo>
                      <a:pt x="30513" y="15394"/>
                      <a:pt x="30919" y="15278"/>
                      <a:pt x="31268" y="15064"/>
                    </a:cubicBezTo>
                    <a:cubicBezTo>
                      <a:pt x="32927" y="14087"/>
                      <a:pt x="34292" y="11590"/>
                      <a:pt x="34292" y="9357"/>
                    </a:cubicBezTo>
                    <a:cubicBezTo>
                      <a:pt x="34292" y="8209"/>
                      <a:pt x="33951" y="7542"/>
                      <a:pt x="33486" y="7185"/>
                    </a:cubicBezTo>
                    <a:lnTo>
                      <a:pt x="26305" y="3013"/>
                    </a:lnTo>
                    <a:cubicBezTo>
                      <a:pt x="26088" y="2889"/>
                      <a:pt x="25855" y="2796"/>
                      <a:pt x="25607" y="2749"/>
                    </a:cubicBezTo>
                    <a:cubicBezTo>
                      <a:pt x="24674" y="2510"/>
                      <a:pt x="23716" y="2387"/>
                      <a:pt x="22756" y="2387"/>
                    </a:cubicBezTo>
                    <a:cubicBezTo>
                      <a:pt x="22039" y="2387"/>
                      <a:pt x="21322" y="2455"/>
                      <a:pt x="20613" y="2594"/>
                    </a:cubicBezTo>
                    <a:lnTo>
                      <a:pt x="16410" y="144"/>
                    </a:lnTo>
                    <a:cubicBezTo>
                      <a:pt x="16236" y="51"/>
                      <a:pt x="16040" y="0"/>
                      <a:pt x="15827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g778a32fe7e_0_287"/>
              <p:cNvSpPr/>
              <p:nvPr/>
            </p:nvSpPr>
            <p:spPr>
              <a:xfrm>
                <a:off x="3409250" y="2130975"/>
                <a:ext cx="718525" cy="1573000"/>
              </a:xfrm>
              <a:custGeom>
                <a:rect b="b" l="l" r="r" t="t"/>
                <a:pathLst>
                  <a:path extrusionOk="0" h="62920" w="28741">
                    <a:moveTo>
                      <a:pt x="12750" y="13327"/>
                    </a:moveTo>
                    <a:lnTo>
                      <a:pt x="12750" y="26075"/>
                    </a:lnTo>
                    <a:cubicBezTo>
                      <a:pt x="12089" y="26169"/>
                      <a:pt x="11507" y="26216"/>
                      <a:pt x="10996" y="26216"/>
                    </a:cubicBezTo>
                    <a:cubicBezTo>
                      <a:pt x="8293" y="26216"/>
                      <a:pt x="7570" y="24912"/>
                      <a:pt x="7570" y="22369"/>
                    </a:cubicBezTo>
                    <a:cubicBezTo>
                      <a:pt x="7570" y="19205"/>
                      <a:pt x="9307" y="15762"/>
                      <a:pt x="12750" y="13327"/>
                    </a:cubicBezTo>
                    <a:close/>
                    <a:moveTo>
                      <a:pt x="18910" y="33441"/>
                    </a:moveTo>
                    <a:cubicBezTo>
                      <a:pt x="21548" y="33441"/>
                      <a:pt x="22366" y="34761"/>
                      <a:pt x="22366" y="37366"/>
                    </a:cubicBezTo>
                    <a:cubicBezTo>
                      <a:pt x="22366" y="40825"/>
                      <a:pt x="20473" y="44222"/>
                      <a:pt x="17015" y="46719"/>
                    </a:cubicBezTo>
                    <a:lnTo>
                      <a:pt x="17015" y="33613"/>
                    </a:lnTo>
                    <a:cubicBezTo>
                      <a:pt x="17732" y="33498"/>
                      <a:pt x="18361" y="33441"/>
                      <a:pt x="18910" y="33441"/>
                    </a:cubicBezTo>
                    <a:close/>
                    <a:moveTo>
                      <a:pt x="15843" y="0"/>
                    </a:moveTo>
                    <a:cubicBezTo>
                      <a:pt x="15558" y="0"/>
                      <a:pt x="15241" y="91"/>
                      <a:pt x="14906" y="283"/>
                    </a:cubicBezTo>
                    <a:cubicBezTo>
                      <a:pt x="13618" y="1027"/>
                      <a:pt x="12533" y="3013"/>
                      <a:pt x="12533" y="4750"/>
                    </a:cubicBezTo>
                    <a:lnTo>
                      <a:pt x="12533" y="6254"/>
                    </a:lnTo>
                    <a:cubicBezTo>
                      <a:pt x="5786" y="10876"/>
                      <a:pt x="1195" y="18848"/>
                      <a:pt x="1195" y="26556"/>
                    </a:cubicBezTo>
                    <a:cubicBezTo>
                      <a:pt x="1195" y="32821"/>
                      <a:pt x="3380" y="35354"/>
                      <a:pt x="7990" y="35354"/>
                    </a:cubicBezTo>
                    <a:cubicBezTo>
                      <a:pt x="9360" y="35354"/>
                      <a:pt x="10945" y="35130"/>
                      <a:pt x="12750" y="34714"/>
                    </a:cubicBezTo>
                    <a:lnTo>
                      <a:pt x="12750" y="48906"/>
                    </a:lnTo>
                    <a:cubicBezTo>
                      <a:pt x="11424" y="49350"/>
                      <a:pt x="10192" y="49552"/>
                      <a:pt x="9008" y="49552"/>
                    </a:cubicBezTo>
                    <a:cubicBezTo>
                      <a:pt x="7546" y="49552"/>
                      <a:pt x="6159" y="49244"/>
                      <a:pt x="4762" y="48704"/>
                    </a:cubicBezTo>
                    <a:cubicBezTo>
                      <a:pt x="4580" y="48619"/>
                      <a:pt x="4380" y="48577"/>
                      <a:pt x="4166" y="48577"/>
                    </a:cubicBezTo>
                    <a:cubicBezTo>
                      <a:pt x="3798" y="48577"/>
                      <a:pt x="3391" y="48701"/>
                      <a:pt x="2979" y="48937"/>
                    </a:cubicBezTo>
                    <a:cubicBezTo>
                      <a:pt x="1304" y="49898"/>
                      <a:pt x="1" y="52380"/>
                      <a:pt x="1" y="54613"/>
                    </a:cubicBezTo>
                    <a:cubicBezTo>
                      <a:pt x="1" y="56117"/>
                      <a:pt x="544" y="56955"/>
                      <a:pt x="1474" y="57219"/>
                    </a:cubicBezTo>
                    <a:cubicBezTo>
                      <a:pt x="2846" y="57717"/>
                      <a:pt x="4293" y="57972"/>
                      <a:pt x="5808" y="57972"/>
                    </a:cubicBezTo>
                    <a:cubicBezTo>
                      <a:pt x="7924" y="57972"/>
                      <a:pt x="10173" y="57474"/>
                      <a:pt x="12533" y="56443"/>
                    </a:cubicBezTo>
                    <a:lnTo>
                      <a:pt x="12533" y="60910"/>
                    </a:lnTo>
                    <a:cubicBezTo>
                      <a:pt x="12533" y="62181"/>
                      <a:pt x="13124" y="62919"/>
                      <a:pt x="13952" y="62919"/>
                    </a:cubicBezTo>
                    <a:cubicBezTo>
                      <a:pt x="14245" y="62919"/>
                      <a:pt x="14569" y="62826"/>
                      <a:pt x="14906" y="62632"/>
                    </a:cubicBezTo>
                    <a:cubicBezTo>
                      <a:pt x="16208" y="61872"/>
                      <a:pt x="17232" y="59917"/>
                      <a:pt x="17232" y="58196"/>
                    </a:cubicBezTo>
                    <a:lnTo>
                      <a:pt x="17232" y="53869"/>
                    </a:lnTo>
                    <a:cubicBezTo>
                      <a:pt x="24103" y="49045"/>
                      <a:pt x="28740" y="41120"/>
                      <a:pt x="28740" y="33194"/>
                    </a:cubicBezTo>
                    <a:cubicBezTo>
                      <a:pt x="28740" y="27220"/>
                      <a:pt x="26626" y="24454"/>
                      <a:pt x="21837" y="24454"/>
                    </a:cubicBezTo>
                    <a:cubicBezTo>
                      <a:pt x="20461" y="24454"/>
                      <a:pt x="18863" y="24683"/>
                      <a:pt x="17030" y="25129"/>
                    </a:cubicBezTo>
                    <a:lnTo>
                      <a:pt x="17030" y="11310"/>
                    </a:lnTo>
                    <a:cubicBezTo>
                      <a:pt x="17969" y="11070"/>
                      <a:pt x="18932" y="10949"/>
                      <a:pt x="19897" y="10949"/>
                    </a:cubicBezTo>
                    <a:cubicBezTo>
                      <a:pt x="20798" y="10949"/>
                      <a:pt x="21699" y="11054"/>
                      <a:pt x="22583" y="11264"/>
                    </a:cubicBezTo>
                    <a:cubicBezTo>
                      <a:pt x="22732" y="11293"/>
                      <a:pt x="22881" y="11307"/>
                      <a:pt x="23031" y="11307"/>
                    </a:cubicBezTo>
                    <a:cubicBezTo>
                      <a:pt x="23441" y="11307"/>
                      <a:pt x="23847" y="11197"/>
                      <a:pt x="24211" y="10969"/>
                    </a:cubicBezTo>
                    <a:cubicBezTo>
                      <a:pt x="25871" y="10007"/>
                      <a:pt x="27236" y="7510"/>
                      <a:pt x="27236" y="5277"/>
                    </a:cubicBezTo>
                    <a:cubicBezTo>
                      <a:pt x="27236" y="3540"/>
                      <a:pt x="26476" y="2904"/>
                      <a:pt x="25607" y="2749"/>
                    </a:cubicBezTo>
                    <a:cubicBezTo>
                      <a:pt x="24703" y="2512"/>
                      <a:pt x="23770" y="2386"/>
                      <a:pt x="22795" y="2386"/>
                    </a:cubicBezTo>
                    <a:cubicBezTo>
                      <a:pt x="21093" y="2386"/>
                      <a:pt x="19263" y="2770"/>
                      <a:pt x="17232" y="3618"/>
                    </a:cubicBezTo>
                    <a:lnTo>
                      <a:pt x="17232" y="2036"/>
                    </a:lnTo>
                    <a:cubicBezTo>
                      <a:pt x="17232" y="757"/>
                      <a:pt x="16668" y="0"/>
                      <a:pt x="15843" y="0"/>
                    </a:cubicBezTo>
                    <a:close/>
                  </a:path>
                </a:pathLst>
              </a:custGeom>
              <a:solidFill>
                <a:srgbClr val="81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g778a32fe7e_0_287"/>
              <p:cNvSpPr/>
              <p:nvPr/>
            </p:nvSpPr>
            <p:spPr>
              <a:xfrm>
                <a:off x="3580250" y="950400"/>
                <a:ext cx="200100" cy="483525"/>
              </a:xfrm>
              <a:custGeom>
                <a:rect b="b" l="l" r="r" t="t"/>
                <a:pathLst>
                  <a:path extrusionOk="0" h="19341" w="8004">
                    <a:moveTo>
                      <a:pt x="4002" y="0"/>
                    </a:moveTo>
                    <a:cubicBezTo>
                      <a:pt x="1800" y="0"/>
                      <a:pt x="1" y="1799"/>
                      <a:pt x="1" y="4017"/>
                    </a:cubicBezTo>
                    <a:lnTo>
                      <a:pt x="1" y="15339"/>
                    </a:lnTo>
                    <a:cubicBezTo>
                      <a:pt x="1" y="17557"/>
                      <a:pt x="1800" y="19341"/>
                      <a:pt x="4002" y="19341"/>
                    </a:cubicBezTo>
                    <a:cubicBezTo>
                      <a:pt x="6220" y="19341"/>
                      <a:pt x="8004" y="17557"/>
                      <a:pt x="8004" y="15339"/>
                    </a:cubicBezTo>
                    <a:lnTo>
                      <a:pt x="8004" y="4017"/>
                    </a:lnTo>
                    <a:cubicBezTo>
                      <a:pt x="8004" y="1799"/>
                      <a:pt x="6220" y="0"/>
                      <a:pt x="4002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g778a32fe7e_0_287"/>
              <p:cNvSpPr/>
              <p:nvPr/>
            </p:nvSpPr>
            <p:spPr>
              <a:xfrm>
                <a:off x="2410450" y="1431275"/>
                <a:ext cx="419950" cy="400375"/>
              </a:xfrm>
              <a:custGeom>
                <a:rect b="b" l="l" r="r" t="t"/>
                <a:pathLst>
                  <a:path extrusionOk="0" h="16015" w="16798">
                    <a:moveTo>
                      <a:pt x="4390" y="1"/>
                    </a:moveTo>
                    <a:cubicBezTo>
                      <a:pt x="3362" y="1"/>
                      <a:pt x="2335" y="392"/>
                      <a:pt x="1551" y="1176"/>
                    </a:cubicBezTo>
                    <a:cubicBezTo>
                      <a:pt x="0" y="2742"/>
                      <a:pt x="0" y="5270"/>
                      <a:pt x="1567" y="6837"/>
                    </a:cubicBezTo>
                    <a:lnTo>
                      <a:pt x="9570" y="14840"/>
                    </a:lnTo>
                    <a:cubicBezTo>
                      <a:pt x="10353" y="15623"/>
                      <a:pt x="11377" y="16015"/>
                      <a:pt x="12400" y="16015"/>
                    </a:cubicBezTo>
                    <a:cubicBezTo>
                      <a:pt x="13424" y="16015"/>
                      <a:pt x="14447" y="15623"/>
                      <a:pt x="15231" y="14840"/>
                    </a:cubicBezTo>
                    <a:cubicBezTo>
                      <a:pt x="16797" y="13273"/>
                      <a:pt x="16797" y="10745"/>
                      <a:pt x="15231" y="9179"/>
                    </a:cubicBezTo>
                    <a:lnTo>
                      <a:pt x="7228" y="1176"/>
                    </a:lnTo>
                    <a:cubicBezTo>
                      <a:pt x="6445" y="392"/>
                      <a:pt x="5417" y="1"/>
                      <a:pt x="439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g778a32fe7e_0_287"/>
              <p:cNvSpPr/>
              <p:nvPr/>
            </p:nvSpPr>
            <p:spPr>
              <a:xfrm>
                <a:off x="1939725" y="2591300"/>
                <a:ext cx="483550" cy="200100"/>
              </a:xfrm>
              <a:custGeom>
                <a:rect b="b" l="l" r="r" t="t"/>
                <a:pathLst>
                  <a:path extrusionOk="0" h="8004" w="19342">
                    <a:moveTo>
                      <a:pt x="4018" y="1"/>
                    </a:moveTo>
                    <a:cubicBezTo>
                      <a:pt x="1800" y="1"/>
                      <a:pt x="1" y="1784"/>
                      <a:pt x="1" y="4002"/>
                    </a:cubicBezTo>
                    <a:cubicBezTo>
                      <a:pt x="1" y="6220"/>
                      <a:pt x="1800" y="8004"/>
                      <a:pt x="4018" y="8004"/>
                    </a:cubicBezTo>
                    <a:lnTo>
                      <a:pt x="15340" y="8004"/>
                    </a:lnTo>
                    <a:cubicBezTo>
                      <a:pt x="17542" y="8004"/>
                      <a:pt x="19341" y="6220"/>
                      <a:pt x="19341" y="4002"/>
                    </a:cubicBezTo>
                    <a:cubicBezTo>
                      <a:pt x="19341" y="1784"/>
                      <a:pt x="17542" y="1"/>
                      <a:pt x="1534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g778a32fe7e_0_287"/>
              <p:cNvSpPr/>
              <p:nvPr/>
            </p:nvSpPr>
            <p:spPr>
              <a:xfrm>
                <a:off x="2410825" y="3551050"/>
                <a:ext cx="419950" cy="400375"/>
              </a:xfrm>
              <a:custGeom>
                <a:rect b="b" l="l" r="r" t="t"/>
                <a:pathLst>
                  <a:path extrusionOk="0" h="16015" w="16798">
                    <a:moveTo>
                      <a:pt x="12401" y="1"/>
                    </a:moveTo>
                    <a:cubicBezTo>
                      <a:pt x="11377" y="1"/>
                      <a:pt x="10353" y="392"/>
                      <a:pt x="9570" y="1176"/>
                    </a:cubicBezTo>
                    <a:lnTo>
                      <a:pt x="1552" y="9179"/>
                    </a:lnTo>
                    <a:cubicBezTo>
                      <a:pt x="1" y="10745"/>
                      <a:pt x="1" y="13289"/>
                      <a:pt x="1552" y="14840"/>
                    </a:cubicBezTo>
                    <a:cubicBezTo>
                      <a:pt x="2335" y="15623"/>
                      <a:pt x="3363" y="16014"/>
                      <a:pt x="4390" y="16014"/>
                    </a:cubicBezTo>
                    <a:cubicBezTo>
                      <a:pt x="5418" y="16014"/>
                      <a:pt x="6445" y="15623"/>
                      <a:pt x="7228" y="14840"/>
                    </a:cubicBezTo>
                    <a:lnTo>
                      <a:pt x="15231" y="6837"/>
                    </a:lnTo>
                    <a:cubicBezTo>
                      <a:pt x="16798" y="5270"/>
                      <a:pt x="16798" y="2742"/>
                      <a:pt x="15231" y="1176"/>
                    </a:cubicBezTo>
                    <a:cubicBezTo>
                      <a:pt x="14448" y="392"/>
                      <a:pt x="13424" y="1"/>
                      <a:pt x="12401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g778a32fe7e_0_287"/>
              <p:cNvSpPr/>
              <p:nvPr/>
            </p:nvSpPr>
            <p:spPr>
              <a:xfrm>
                <a:off x="4530600" y="3550675"/>
                <a:ext cx="419950" cy="400750"/>
              </a:xfrm>
              <a:custGeom>
                <a:rect b="b" l="l" r="r" t="t"/>
                <a:pathLst>
                  <a:path extrusionOk="0" h="16030" w="16798">
                    <a:moveTo>
                      <a:pt x="4397" y="0"/>
                    </a:moveTo>
                    <a:cubicBezTo>
                      <a:pt x="3374" y="0"/>
                      <a:pt x="2350" y="392"/>
                      <a:pt x="1567" y="1175"/>
                    </a:cubicBezTo>
                    <a:cubicBezTo>
                      <a:pt x="0" y="2742"/>
                      <a:pt x="0" y="5270"/>
                      <a:pt x="1567" y="6836"/>
                    </a:cubicBezTo>
                    <a:lnTo>
                      <a:pt x="9570" y="14855"/>
                    </a:lnTo>
                    <a:cubicBezTo>
                      <a:pt x="10353" y="15638"/>
                      <a:pt x="11377" y="16029"/>
                      <a:pt x="12400" y="16029"/>
                    </a:cubicBezTo>
                    <a:cubicBezTo>
                      <a:pt x="13424" y="16029"/>
                      <a:pt x="14448" y="15638"/>
                      <a:pt x="15231" y="14855"/>
                    </a:cubicBezTo>
                    <a:cubicBezTo>
                      <a:pt x="16797" y="13288"/>
                      <a:pt x="16797" y="10745"/>
                      <a:pt x="15231" y="9194"/>
                    </a:cubicBezTo>
                    <a:lnTo>
                      <a:pt x="7228" y="1175"/>
                    </a:lnTo>
                    <a:cubicBezTo>
                      <a:pt x="6445" y="392"/>
                      <a:pt x="5421" y="0"/>
                      <a:pt x="4397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g778a32fe7e_0_287"/>
              <p:cNvSpPr/>
              <p:nvPr/>
            </p:nvSpPr>
            <p:spPr>
              <a:xfrm>
                <a:off x="4937725" y="2590925"/>
                <a:ext cx="483525" cy="200475"/>
              </a:xfrm>
              <a:custGeom>
                <a:rect b="b" l="l" r="r" t="t"/>
                <a:pathLst>
                  <a:path extrusionOk="0" h="8019" w="19341">
                    <a:moveTo>
                      <a:pt x="4002" y="0"/>
                    </a:moveTo>
                    <a:cubicBezTo>
                      <a:pt x="1800" y="0"/>
                      <a:pt x="0" y="1799"/>
                      <a:pt x="0" y="4002"/>
                    </a:cubicBezTo>
                    <a:cubicBezTo>
                      <a:pt x="0" y="6220"/>
                      <a:pt x="1800" y="8019"/>
                      <a:pt x="4002" y="8019"/>
                    </a:cubicBezTo>
                    <a:lnTo>
                      <a:pt x="15339" y="8019"/>
                    </a:lnTo>
                    <a:cubicBezTo>
                      <a:pt x="17557" y="8019"/>
                      <a:pt x="19341" y="6220"/>
                      <a:pt x="19341" y="4002"/>
                    </a:cubicBezTo>
                    <a:cubicBezTo>
                      <a:pt x="19341" y="1799"/>
                      <a:pt x="17557" y="0"/>
                      <a:pt x="15339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g778a32fe7e_0_287"/>
              <p:cNvSpPr/>
              <p:nvPr/>
            </p:nvSpPr>
            <p:spPr>
              <a:xfrm>
                <a:off x="4530200" y="1430900"/>
                <a:ext cx="419950" cy="400450"/>
              </a:xfrm>
              <a:custGeom>
                <a:rect b="b" l="l" r="r" t="t"/>
                <a:pathLst>
                  <a:path extrusionOk="0" h="16018" w="16798">
                    <a:moveTo>
                      <a:pt x="12411" y="0"/>
                    </a:moveTo>
                    <a:cubicBezTo>
                      <a:pt x="11385" y="0"/>
                      <a:pt x="10361" y="392"/>
                      <a:pt x="9586" y="1175"/>
                    </a:cubicBezTo>
                    <a:lnTo>
                      <a:pt x="1567" y="9194"/>
                    </a:lnTo>
                    <a:cubicBezTo>
                      <a:pt x="1" y="10745"/>
                      <a:pt x="1" y="13288"/>
                      <a:pt x="1567" y="14855"/>
                    </a:cubicBezTo>
                    <a:cubicBezTo>
                      <a:pt x="2351" y="15630"/>
                      <a:pt x="3374" y="16018"/>
                      <a:pt x="4398" y="16018"/>
                    </a:cubicBezTo>
                    <a:cubicBezTo>
                      <a:pt x="5422" y="16018"/>
                      <a:pt x="6445" y="15630"/>
                      <a:pt x="7228" y="14855"/>
                    </a:cubicBezTo>
                    <a:lnTo>
                      <a:pt x="15247" y="6836"/>
                    </a:lnTo>
                    <a:cubicBezTo>
                      <a:pt x="16798" y="5270"/>
                      <a:pt x="16798" y="2742"/>
                      <a:pt x="15247" y="1175"/>
                    </a:cubicBezTo>
                    <a:cubicBezTo>
                      <a:pt x="14464" y="392"/>
                      <a:pt x="13436" y="0"/>
                      <a:pt x="12411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g778a32fe7e_0_287"/>
            <p:cNvGrpSpPr/>
            <p:nvPr/>
          </p:nvGrpSpPr>
          <p:grpSpPr>
            <a:xfrm>
              <a:off x="4234568" y="632509"/>
              <a:ext cx="296051" cy="527032"/>
              <a:chOff x="2390675" y="509525"/>
              <a:chExt cx="2636250" cy="4693075"/>
            </a:xfrm>
          </p:grpSpPr>
          <p:sp>
            <p:nvSpPr>
              <p:cNvPr id="322" name="Google Shape;322;g778a32fe7e_0_287"/>
              <p:cNvSpPr/>
              <p:nvPr/>
            </p:nvSpPr>
            <p:spPr>
              <a:xfrm>
                <a:off x="2390675" y="1802775"/>
                <a:ext cx="2542025" cy="3399575"/>
              </a:xfrm>
              <a:custGeom>
                <a:rect b="b" l="l" r="r" t="t"/>
                <a:pathLst>
                  <a:path extrusionOk="0" h="135983" w="101681">
                    <a:moveTo>
                      <a:pt x="67216" y="1"/>
                    </a:moveTo>
                    <a:cubicBezTo>
                      <a:pt x="66862" y="1"/>
                      <a:pt x="66490" y="103"/>
                      <a:pt x="66055" y="352"/>
                    </a:cubicBezTo>
                    <a:lnTo>
                      <a:pt x="44482" y="12915"/>
                    </a:lnTo>
                    <a:cubicBezTo>
                      <a:pt x="42652" y="13969"/>
                      <a:pt x="41178" y="16808"/>
                      <a:pt x="41178" y="19243"/>
                    </a:cubicBezTo>
                    <a:lnTo>
                      <a:pt x="41178" y="42352"/>
                    </a:lnTo>
                    <a:lnTo>
                      <a:pt x="23947" y="52293"/>
                    </a:lnTo>
                    <a:cubicBezTo>
                      <a:pt x="22117" y="53348"/>
                      <a:pt x="20644" y="56186"/>
                      <a:pt x="20644" y="58621"/>
                    </a:cubicBezTo>
                    <a:lnTo>
                      <a:pt x="20644" y="81731"/>
                    </a:lnTo>
                    <a:lnTo>
                      <a:pt x="3304" y="91734"/>
                    </a:lnTo>
                    <a:cubicBezTo>
                      <a:pt x="1474" y="92789"/>
                      <a:pt x="0" y="95627"/>
                      <a:pt x="0" y="98062"/>
                    </a:cubicBezTo>
                    <a:lnTo>
                      <a:pt x="0" y="116751"/>
                    </a:lnTo>
                    <a:cubicBezTo>
                      <a:pt x="0" y="117821"/>
                      <a:pt x="295" y="118628"/>
                      <a:pt x="776" y="119109"/>
                    </a:cubicBezTo>
                    <a:lnTo>
                      <a:pt x="33361" y="135704"/>
                    </a:lnTo>
                    <a:cubicBezTo>
                      <a:pt x="33638" y="135886"/>
                      <a:pt x="33959" y="135983"/>
                      <a:pt x="34311" y="135983"/>
                    </a:cubicBezTo>
                    <a:cubicBezTo>
                      <a:pt x="34710" y="135983"/>
                      <a:pt x="35149" y="135859"/>
                      <a:pt x="35610" y="135595"/>
                    </a:cubicBezTo>
                    <a:lnTo>
                      <a:pt x="96190" y="100497"/>
                    </a:lnTo>
                    <a:cubicBezTo>
                      <a:pt x="99230" y="98760"/>
                      <a:pt x="101681" y="94076"/>
                      <a:pt x="101681" y="90028"/>
                    </a:cubicBezTo>
                    <a:lnTo>
                      <a:pt x="101681" y="19196"/>
                    </a:lnTo>
                    <a:cubicBezTo>
                      <a:pt x="101681" y="17800"/>
                      <a:pt x="101200" y="16854"/>
                      <a:pt x="100440" y="16482"/>
                    </a:cubicBezTo>
                    <a:lnTo>
                      <a:pt x="68459" y="352"/>
                    </a:lnTo>
                    <a:cubicBezTo>
                      <a:pt x="68023" y="142"/>
                      <a:pt x="67632" y="1"/>
                      <a:pt x="67216" y="1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g778a32fe7e_0_287"/>
              <p:cNvSpPr/>
              <p:nvPr/>
            </p:nvSpPr>
            <p:spPr>
              <a:xfrm>
                <a:off x="3198325" y="2210150"/>
                <a:ext cx="1734375" cy="2992450"/>
              </a:xfrm>
              <a:custGeom>
                <a:rect b="b" l="l" r="r" t="t"/>
                <a:pathLst>
                  <a:path extrusionOk="0" h="119698" w="69375">
                    <a:moveTo>
                      <a:pt x="67390" y="0"/>
                    </a:moveTo>
                    <a:cubicBezTo>
                      <a:pt x="66986" y="0"/>
                      <a:pt x="66541" y="130"/>
                      <a:pt x="66071" y="404"/>
                    </a:cubicBezTo>
                    <a:lnTo>
                      <a:pt x="44482" y="12967"/>
                    </a:lnTo>
                    <a:cubicBezTo>
                      <a:pt x="42652" y="14021"/>
                      <a:pt x="41163" y="16860"/>
                      <a:pt x="41163" y="19295"/>
                    </a:cubicBezTo>
                    <a:lnTo>
                      <a:pt x="41163" y="42404"/>
                    </a:lnTo>
                    <a:lnTo>
                      <a:pt x="23947" y="52346"/>
                    </a:lnTo>
                    <a:cubicBezTo>
                      <a:pt x="22117" y="53400"/>
                      <a:pt x="20628" y="56239"/>
                      <a:pt x="20628" y="58674"/>
                    </a:cubicBezTo>
                    <a:lnTo>
                      <a:pt x="20628" y="81783"/>
                    </a:lnTo>
                    <a:lnTo>
                      <a:pt x="3304" y="91786"/>
                    </a:lnTo>
                    <a:cubicBezTo>
                      <a:pt x="1474" y="92841"/>
                      <a:pt x="1" y="95664"/>
                      <a:pt x="1" y="98114"/>
                    </a:cubicBezTo>
                    <a:lnTo>
                      <a:pt x="1" y="116803"/>
                    </a:lnTo>
                    <a:cubicBezTo>
                      <a:pt x="1" y="118616"/>
                      <a:pt x="826" y="119698"/>
                      <a:pt x="2002" y="119698"/>
                    </a:cubicBezTo>
                    <a:cubicBezTo>
                      <a:pt x="2406" y="119698"/>
                      <a:pt x="2852" y="119570"/>
                      <a:pt x="3320" y="119300"/>
                    </a:cubicBezTo>
                    <a:lnTo>
                      <a:pt x="63900" y="84202"/>
                    </a:lnTo>
                    <a:cubicBezTo>
                      <a:pt x="66924" y="82465"/>
                      <a:pt x="69375" y="77781"/>
                      <a:pt x="69375" y="73733"/>
                    </a:cubicBezTo>
                    <a:lnTo>
                      <a:pt x="69375" y="2901"/>
                    </a:lnTo>
                    <a:cubicBezTo>
                      <a:pt x="69375" y="1090"/>
                      <a:pt x="68560" y="0"/>
                      <a:pt x="67390" y="0"/>
                    </a:cubicBezTo>
                    <a:close/>
                  </a:path>
                </a:pathLst>
              </a:custGeom>
              <a:solidFill>
                <a:srgbClr val="B2D2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g778a32fe7e_0_287"/>
              <p:cNvSpPr/>
              <p:nvPr/>
            </p:nvSpPr>
            <p:spPr>
              <a:xfrm>
                <a:off x="2390675" y="3846025"/>
                <a:ext cx="1323375" cy="817000"/>
              </a:xfrm>
              <a:custGeom>
                <a:rect b="b" l="l" r="r" t="t"/>
                <a:pathLst>
                  <a:path extrusionOk="0" h="32680" w="52935">
                    <a:moveTo>
                      <a:pt x="20644" y="1"/>
                    </a:moveTo>
                    <a:lnTo>
                      <a:pt x="3304" y="10004"/>
                    </a:lnTo>
                    <a:cubicBezTo>
                      <a:pt x="1474" y="11059"/>
                      <a:pt x="0" y="13897"/>
                      <a:pt x="0" y="16332"/>
                    </a:cubicBezTo>
                    <a:lnTo>
                      <a:pt x="32307" y="32679"/>
                    </a:lnTo>
                    <a:cubicBezTo>
                      <a:pt x="32307" y="30229"/>
                      <a:pt x="33780" y="27406"/>
                      <a:pt x="35610" y="26351"/>
                    </a:cubicBezTo>
                    <a:lnTo>
                      <a:pt x="52934" y="16348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g778a32fe7e_0_287"/>
              <p:cNvSpPr/>
              <p:nvPr/>
            </p:nvSpPr>
            <p:spPr>
              <a:xfrm>
                <a:off x="2906750" y="2861550"/>
                <a:ext cx="1320650" cy="815050"/>
              </a:xfrm>
              <a:custGeom>
                <a:rect b="b" l="l" r="r" t="t"/>
                <a:pathLst>
                  <a:path extrusionOk="0" h="32602" w="52826">
                    <a:moveTo>
                      <a:pt x="20535" y="1"/>
                    </a:moveTo>
                    <a:lnTo>
                      <a:pt x="3304" y="9942"/>
                    </a:lnTo>
                    <a:cubicBezTo>
                      <a:pt x="1474" y="10997"/>
                      <a:pt x="1" y="13835"/>
                      <a:pt x="1" y="16270"/>
                    </a:cubicBezTo>
                    <a:lnTo>
                      <a:pt x="32307" y="32602"/>
                    </a:lnTo>
                    <a:cubicBezTo>
                      <a:pt x="32291" y="30167"/>
                      <a:pt x="33780" y="27344"/>
                      <a:pt x="35610" y="26290"/>
                    </a:cubicBezTo>
                    <a:lnTo>
                      <a:pt x="52826" y="16348"/>
                    </a:lnTo>
                    <a:lnTo>
                      <a:pt x="2053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778a32fe7e_0_287"/>
              <p:cNvSpPr/>
              <p:nvPr/>
            </p:nvSpPr>
            <p:spPr>
              <a:xfrm>
                <a:off x="3419725" y="1802400"/>
                <a:ext cx="1481975" cy="889750"/>
              </a:xfrm>
              <a:custGeom>
                <a:rect b="b" l="l" r="r" t="t"/>
                <a:pathLst>
                  <a:path extrusionOk="0" h="35590" w="59279">
                    <a:moveTo>
                      <a:pt x="26054" y="0"/>
                    </a:moveTo>
                    <a:cubicBezTo>
                      <a:pt x="25700" y="0"/>
                      <a:pt x="25328" y="102"/>
                      <a:pt x="24893" y="351"/>
                    </a:cubicBezTo>
                    <a:lnTo>
                      <a:pt x="3320" y="12930"/>
                    </a:lnTo>
                    <a:cubicBezTo>
                      <a:pt x="1490" y="13984"/>
                      <a:pt x="1" y="16807"/>
                      <a:pt x="1" y="19258"/>
                    </a:cubicBezTo>
                    <a:lnTo>
                      <a:pt x="32307" y="35589"/>
                    </a:lnTo>
                    <a:cubicBezTo>
                      <a:pt x="32307" y="33154"/>
                      <a:pt x="33796" y="30331"/>
                      <a:pt x="35626" y="29277"/>
                    </a:cubicBezTo>
                    <a:lnTo>
                      <a:pt x="57200" y="16714"/>
                    </a:lnTo>
                    <a:cubicBezTo>
                      <a:pt x="57670" y="16437"/>
                      <a:pt x="58113" y="16309"/>
                      <a:pt x="58516" y="16309"/>
                    </a:cubicBezTo>
                    <a:cubicBezTo>
                      <a:pt x="58790" y="16309"/>
                      <a:pt x="59046" y="16368"/>
                      <a:pt x="59278" y="16481"/>
                    </a:cubicBezTo>
                    <a:lnTo>
                      <a:pt x="27297" y="351"/>
                    </a:lnTo>
                    <a:cubicBezTo>
                      <a:pt x="26861" y="142"/>
                      <a:pt x="26470" y="0"/>
                      <a:pt x="26054" y="0"/>
                    </a:cubicBez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g778a32fe7e_0_287"/>
              <p:cNvSpPr/>
              <p:nvPr/>
            </p:nvSpPr>
            <p:spPr>
              <a:xfrm>
                <a:off x="4160700" y="509525"/>
                <a:ext cx="866225" cy="1252050"/>
              </a:xfrm>
              <a:custGeom>
                <a:rect b="b" l="l" r="r" t="t"/>
                <a:pathLst>
                  <a:path extrusionOk="0" h="50082" w="34649">
                    <a:moveTo>
                      <a:pt x="34649" y="1"/>
                    </a:moveTo>
                    <a:lnTo>
                      <a:pt x="0" y="20008"/>
                    </a:lnTo>
                    <a:lnTo>
                      <a:pt x="0" y="50081"/>
                    </a:lnTo>
                    <a:lnTo>
                      <a:pt x="34649" y="30089"/>
                    </a:lnTo>
                    <a:lnTo>
                      <a:pt x="27747" y="19031"/>
                    </a:lnTo>
                    <a:lnTo>
                      <a:pt x="346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g778a32fe7e_0_287"/>
              <p:cNvSpPr/>
              <p:nvPr/>
            </p:nvSpPr>
            <p:spPr>
              <a:xfrm>
                <a:off x="4107200" y="951175"/>
                <a:ext cx="107425" cy="1350125"/>
              </a:xfrm>
              <a:custGeom>
                <a:rect b="b" l="l" r="r" t="t"/>
                <a:pathLst>
                  <a:path extrusionOk="0" h="54005" w="4297">
                    <a:moveTo>
                      <a:pt x="2140" y="0"/>
                    </a:moveTo>
                    <a:cubicBezTo>
                      <a:pt x="962" y="0"/>
                      <a:pt x="0" y="962"/>
                      <a:pt x="0" y="2140"/>
                    </a:cubicBezTo>
                    <a:lnTo>
                      <a:pt x="0" y="51864"/>
                    </a:lnTo>
                    <a:cubicBezTo>
                      <a:pt x="0" y="53043"/>
                      <a:pt x="962" y="54005"/>
                      <a:pt x="2140" y="54005"/>
                    </a:cubicBezTo>
                    <a:cubicBezTo>
                      <a:pt x="3335" y="54005"/>
                      <a:pt x="4296" y="53043"/>
                      <a:pt x="4296" y="51864"/>
                    </a:cubicBezTo>
                    <a:lnTo>
                      <a:pt x="4296" y="2140"/>
                    </a:lnTo>
                    <a:cubicBezTo>
                      <a:pt x="4296" y="962"/>
                      <a:pt x="3335" y="0"/>
                      <a:pt x="2140" y="0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78a32fe7e_0_330"/>
          <p:cNvSpPr txBox="1"/>
          <p:nvPr>
            <p:ph type="title"/>
          </p:nvPr>
        </p:nvSpPr>
        <p:spPr>
          <a:xfrm>
            <a:off x="0" y="0"/>
            <a:ext cx="41175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Sampling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5" name="Google Shape;335;g778a32fe7e_0_330"/>
          <p:cNvSpPr txBox="1"/>
          <p:nvPr>
            <p:ph idx="1" type="body"/>
          </p:nvPr>
        </p:nvSpPr>
        <p:spPr>
          <a:xfrm>
            <a:off x="0" y="786900"/>
            <a:ext cx="4117500" cy="43566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Dataset : 4.74 GB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Sampled Dataset : 74.1 MB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: 6 Minutes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Stratified Split ensures that the output dataset contains a representative sample of the values in the selected column. This means common values will not affect the accuracy of the model.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6" name="Google Shape;336;g778a32fe7e_0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5975"/>
            <a:ext cx="3825925" cy="50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778a32fe7e_0_330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7752522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4f85c8bac_1_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84f85c8bac_1_1"/>
          <p:cNvSpPr txBox="1"/>
          <p:nvPr/>
        </p:nvSpPr>
        <p:spPr>
          <a:xfrm>
            <a:off x="1092783" y="1389230"/>
            <a:ext cx="3241800" cy="12003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: 6 Mins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" name="Google Shape;345;g84f85c8bac_1_1"/>
          <p:cNvSpPr txBox="1"/>
          <p:nvPr/>
        </p:nvSpPr>
        <p:spPr>
          <a:xfrm>
            <a:off x="1109725" y="2905626"/>
            <a:ext cx="3241800" cy="99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3000"/>
              <a:buFont typeface="Twentieth Century"/>
              <a:buChar char="•"/>
            </a:pPr>
            <a:r>
              <a:rPr b="1" lang="en-US" sz="3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Prediction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g84f85c8ba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75" y="661150"/>
            <a:ext cx="3836550" cy="42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84f85c8bac_1_1"/>
          <p:cNvSpPr txBox="1"/>
          <p:nvPr/>
        </p:nvSpPr>
        <p:spPr>
          <a:xfrm>
            <a:off x="1391475" y="0"/>
            <a:ext cx="6183300" cy="590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Matchbox Recommender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48" name="Google Shape;348;g84f85c8bac_1_1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4f85c8bac_1_12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g84f85c8ba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" y="1694000"/>
            <a:ext cx="3506530" cy="32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84f85c8bac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255" y="1731025"/>
            <a:ext cx="36195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84f85c8bac_1_12"/>
          <p:cNvSpPr txBox="1"/>
          <p:nvPr/>
        </p:nvSpPr>
        <p:spPr>
          <a:xfrm>
            <a:off x="6506825" y="2627050"/>
            <a:ext cx="2637000" cy="17976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g84f85c8bac_1_12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Matchbox Recommender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59" name="Google Shape;359;g84f85c8bac_1_12"/>
          <p:cNvPicPr preferRelativeResize="0"/>
          <p:nvPr/>
        </p:nvPicPr>
        <p:blipFill rotWithShape="1">
          <a:blip r:embed="rId5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84f85c8bac_1_12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Prediction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4f85c8bac_1_27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84f85c8bac_1_27"/>
          <p:cNvSpPr txBox="1"/>
          <p:nvPr/>
        </p:nvSpPr>
        <p:spPr>
          <a:xfrm>
            <a:off x="853875" y="1482837"/>
            <a:ext cx="3291900" cy="33303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3 Mins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7" name="Google Shape;367;g84f85c8bac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75" y="1183475"/>
            <a:ext cx="4131600" cy="38812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84f85c8bac_1_27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Multic</a:t>
            </a: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lass Decision Forest--Classification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69" name="Google Shape;369;g84f85c8bac_1_27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f85c8bac_1_36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84f85c8ba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217375"/>
            <a:ext cx="87344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84f85c8bac_1_36"/>
          <p:cNvSpPr txBox="1"/>
          <p:nvPr/>
        </p:nvSpPr>
        <p:spPr>
          <a:xfrm>
            <a:off x="247875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7" name="Google Shape;377;g84f85c8bac_1_36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</a:t>
            </a: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g84f85c8bac_1_36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79" name="Google Shape;379;g84f85c8bac_1_36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84f85c8bac_1_36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4f85c8bac_1_48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84f85c8bac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275"/>
            <a:ext cx="8218007" cy="38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84f85c8bac_1_48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88" name="Google Shape;388;g84f85c8bac_1_48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84f85c8bac_1_48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4f85c8bac_1_57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g84f85c8bac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84050"/>
            <a:ext cx="5179124" cy="3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84f85c8bac_1_57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97" name="Google Shape;397;g84f85c8bac_1_57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84f85c8bac_1_57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4fa3c5d20_0_27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84fa3c5d20_0_271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Two Class Decision Forest--Classification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5" name="Google Shape;405;g84fa3c5d20_0_271"/>
          <p:cNvSpPr txBox="1"/>
          <p:nvPr/>
        </p:nvSpPr>
        <p:spPr>
          <a:xfrm>
            <a:off x="516600" y="1573975"/>
            <a:ext cx="3418200" cy="33105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2 Mins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6" name="Google Shape;406;g84fa3c5d20_0_271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84fa3c5d20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808" y="1247163"/>
            <a:ext cx="4689709" cy="38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8a32fe7e_0_126"/>
          <p:cNvSpPr txBox="1"/>
          <p:nvPr>
            <p:ph type="title"/>
          </p:nvPr>
        </p:nvSpPr>
        <p:spPr>
          <a:xfrm>
            <a:off x="0" y="0"/>
            <a:ext cx="34710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Introduction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3" name="Google Shape;53;g778a32fe7e_0_126"/>
          <p:cNvSpPr txBox="1"/>
          <p:nvPr>
            <p:ph idx="1" type="body"/>
          </p:nvPr>
        </p:nvSpPr>
        <p:spPr>
          <a:xfrm>
            <a:off x="3471150" y="0"/>
            <a:ext cx="56730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➔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Yelp online reviews allow users to provide their opinion for </a:t>
            </a: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</a:t>
            </a: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people on what businesses to patronize.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➔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helps customers to obtain useful information of products. 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➔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provide a business overview, one solution is to give the business a 1-5 star(s).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➔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Prediction of rating is important for the business to take corrective measures. 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➔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predict ratings using various machine learning model.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g778a32fe7e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4f85c8bac_1_8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4f85c8bac_1_81"/>
          <p:cNvSpPr txBox="1"/>
          <p:nvPr/>
        </p:nvSpPr>
        <p:spPr>
          <a:xfrm>
            <a:off x="247875" y="3703400"/>
            <a:ext cx="40281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Date, Business ID, Review ID, User ID, Funny, Cool, Useful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g84f85c8bac_1_81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15" name="Google Shape;415;g84f85c8bac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1117075"/>
            <a:ext cx="8016009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84f85c8bac_1_81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17" name="Google Shape;417;g84f85c8bac_1_81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84f85c8bac_1_81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4f85c8bac_1_92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g84f85c8bac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275"/>
            <a:ext cx="5500500" cy="38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84f85c8bac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400" y="1878725"/>
            <a:ext cx="5293576" cy="15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84f85c8bac_1_92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27" name="Google Shape;427;g84f85c8bac_1_92"/>
          <p:cNvPicPr preferRelativeResize="0"/>
          <p:nvPr/>
        </p:nvPicPr>
        <p:blipFill rotWithShape="1">
          <a:blip r:embed="rId5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84f85c8bac_1_92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79d23dbbe_0_0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779d23dbbe_0_0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Two Class Boosted Decision Tree--Classification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5" name="Google Shape;435;g779d23dbbe_0_0"/>
          <p:cNvSpPr txBox="1"/>
          <p:nvPr/>
        </p:nvSpPr>
        <p:spPr>
          <a:xfrm>
            <a:off x="727400" y="1492725"/>
            <a:ext cx="3418200" cy="33105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4 Mins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6" name="Google Shape;436;g779d23dbbe_0_0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779d23dbb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600" y="1110200"/>
            <a:ext cx="4355474" cy="3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79d23dbbe_0_9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779d23dbbe_0_9"/>
          <p:cNvSpPr txBox="1"/>
          <p:nvPr/>
        </p:nvSpPr>
        <p:spPr>
          <a:xfrm>
            <a:off x="247875" y="3703400"/>
            <a:ext cx="40281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Date, Business ID, Review ID, User ID, Funny, Cool, Useful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4" name="Google Shape;444;g779d23dbbe_0_9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5" name="Google Shape;445;g779d23dbb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275"/>
            <a:ext cx="8839200" cy="2074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779d23dbbe_0_9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Boosted Decision Forest Tree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47" name="Google Shape;447;g779d23dbbe_0_9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779d23dbbe_0_9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79d23dbbe_0_20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779d23dbbe_0_20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Boosted </a:t>
            </a: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Tree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55" name="Google Shape;455;g779d23dbbe_0_20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79d23dbbe_0_20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7" name="Google Shape;457;g779d23dbb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9275"/>
            <a:ext cx="5641160" cy="38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779d23dbbe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675" y="2517875"/>
            <a:ext cx="4968650" cy="1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4fa3c5d20_0_187"/>
          <p:cNvSpPr txBox="1"/>
          <p:nvPr>
            <p:ph type="title"/>
          </p:nvPr>
        </p:nvSpPr>
        <p:spPr>
          <a:xfrm>
            <a:off x="2695950" y="0"/>
            <a:ext cx="37521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Comparison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65" name="Google Shape;465;g84fa3c5d20_0_187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6" name="Google Shape;466;g84fa3c5d20_0_187"/>
          <p:cNvGraphicFramePr/>
          <p:nvPr/>
        </p:nvGraphicFramePr>
        <p:xfrm>
          <a:off x="590287" y="1025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{685A73D2-627B-4554-89E7-690003BA6AAE}</a:tableStyleId>
              </a:tblPr>
              <a:tblGrid>
                <a:gridCol w="2105675"/>
                <a:gridCol w="2970675"/>
                <a:gridCol w="2859025"/>
              </a:tblGrid>
              <a:tr h="7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4406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Decision Forest Regression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Boosted Decision Tree Regression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AUC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.666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577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Recall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.9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22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Precision 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.860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873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Accuracy</a:t>
                      </a:r>
                      <a:endParaRPr b="1" sz="2400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.860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.817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F1 Score</a:t>
                      </a:r>
                      <a:endParaRPr b="1" sz="2400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.925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.897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78a32fe7e_0_540"/>
          <p:cNvSpPr txBox="1"/>
          <p:nvPr>
            <p:ph idx="1" type="body"/>
          </p:nvPr>
        </p:nvSpPr>
        <p:spPr>
          <a:xfrm>
            <a:off x="566800" y="1399550"/>
            <a:ext cx="4253400" cy="34629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21 minutes </a:t>
            </a:r>
            <a:endParaRPr b="1"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RMSE = 2.163207289256816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TrainValidationSplit used to build a generalized model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recommendation model using alternating least square algorithm(ALS)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3" name="Google Shape;473;g778a32fe7e_0_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00" y="1201700"/>
            <a:ext cx="3866975" cy="37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778a32fe7e_0_540"/>
          <p:cNvSpPr txBox="1"/>
          <p:nvPr/>
        </p:nvSpPr>
        <p:spPr>
          <a:xfrm>
            <a:off x="145200" y="695630"/>
            <a:ext cx="8853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als = ALS(userCol="user_id", itemCol="business_id", ratingCol="label")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g778a32fe7e_0_540"/>
          <p:cNvSpPr txBox="1"/>
          <p:nvPr>
            <p:ph type="title"/>
          </p:nvPr>
        </p:nvSpPr>
        <p:spPr>
          <a:xfrm>
            <a:off x="1585650" y="-100"/>
            <a:ext cx="5972700" cy="6744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ALS Collaborative Filtering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descr="Image result for spark logo blue" id="476" name="Google Shape;476;g778a32fe7e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11"/>
            <a:ext cx="1385310" cy="45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78a32fe7e_0_534"/>
          <p:cNvSpPr txBox="1"/>
          <p:nvPr>
            <p:ph type="title"/>
          </p:nvPr>
        </p:nvSpPr>
        <p:spPr>
          <a:xfrm>
            <a:off x="2234475" y="0"/>
            <a:ext cx="5151300" cy="5481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Logistic Regression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3" name="Google Shape;483;g778a32fe7e_0_534"/>
          <p:cNvSpPr txBox="1"/>
          <p:nvPr>
            <p:ph idx="1" type="body"/>
          </p:nvPr>
        </p:nvSpPr>
        <p:spPr>
          <a:xfrm>
            <a:off x="1678575" y="747500"/>
            <a:ext cx="6263100" cy="672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Analysis</a:t>
            </a:r>
            <a:endParaRPr b="1" sz="32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84" name="Google Shape;484;g778a32fe7e_0_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50" y="1506475"/>
            <a:ext cx="3175625" cy="176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 logo blue" id="485" name="Google Shape;485;g778a32fe7e_0_5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1"/>
            <a:ext cx="1385310" cy="45737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778a32fe7e_0_534"/>
          <p:cNvSpPr txBox="1"/>
          <p:nvPr/>
        </p:nvSpPr>
        <p:spPr>
          <a:xfrm>
            <a:off x="0" y="1419500"/>
            <a:ext cx="80526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Analyzing text from “text” column to 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the sentiment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 &gt; 2 means positive rating(1) else 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negative Rating(0)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Tokenizer splits the text column into individual words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StopWordsRemover removes common words 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HashingTF generates numeric vectors from the text values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 algorithm used to train model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78a32fe7e_0_546"/>
          <p:cNvSpPr txBox="1"/>
          <p:nvPr>
            <p:ph idx="1" type="body"/>
          </p:nvPr>
        </p:nvSpPr>
        <p:spPr>
          <a:xfrm>
            <a:off x="-125" y="3653850"/>
            <a:ext cx="4426500" cy="13071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= 4 minutes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AUC = 0.8972816931809046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93" name="Google Shape;493;g778a32fe7e_0_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00" y="1681175"/>
            <a:ext cx="4525525" cy="26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778a32fe7e_0_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50" y="1681163"/>
            <a:ext cx="33285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778a32fe7e_0_546"/>
          <p:cNvSpPr txBox="1"/>
          <p:nvPr>
            <p:ph type="title"/>
          </p:nvPr>
        </p:nvSpPr>
        <p:spPr>
          <a:xfrm>
            <a:off x="2234475" y="-100"/>
            <a:ext cx="5151300" cy="5481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Logistic Regression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96" name="Google Shape;496;g778a32fe7e_0_546"/>
          <p:cNvSpPr txBox="1"/>
          <p:nvPr>
            <p:ph idx="1" type="body"/>
          </p:nvPr>
        </p:nvSpPr>
        <p:spPr>
          <a:xfrm>
            <a:off x="1678575" y="747400"/>
            <a:ext cx="6263100" cy="672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Analysis</a:t>
            </a:r>
            <a:endParaRPr b="1" sz="32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mage result for spark logo blue" id="497" name="Google Shape;497;g778a32fe7e_0_5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-111"/>
            <a:ext cx="1385310" cy="45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78a32fe7e_0_594"/>
          <p:cNvSpPr txBox="1"/>
          <p:nvPr>
            <p:ph type="title"/>
          </p:nvPr>
        </p:nvSpPr>
        <p:spPr>
          <a:xfrm>
            <a:off x="0" y="0"/>
            <a:ext cx="36819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Challenges Faced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04" name="Google Shape;504;g778a32fe7e_0_594"/>
          <p:cNvSpPr txBox="1"/>
          <p:nvPr>
            <p:ph idx="1" type="body"/>
          </p:nvPr>
        </p:nvSpPr>
        <p:spPr>
          <a:xfrm>
            <a:off x="3681900" y="0"/>
            <a:ext cx="54624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➔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ataset lacked features related to the users and businesses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➔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text reviews had a lot of grammar mistakes, spelling mistakes and unnecessary characters 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➔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ID, business ID and review ID all had alphanumeric values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505" name="Google Shape;505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778a32fe7e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778a32fe7e_0_265"/>
          <p:cNvSpPr txBox="1"/>
          <p:nvPr>
            <p:ph idx="1" type="body"/>
          </p:nvPr>
        </p:nvSpPr>
        <p:spPr>
          <a:xfrm>
            <a:off x="0" y="0"/>
            <a:ext cx="6788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Kaggle.com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https://www.kaggle.com/darshank2019/review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Products reviewed  between 2007 and 2018 in US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4.74 GB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6.6 Millions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 : 1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▪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Format : CSV (Comma Separated Values)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78a32fe7e_0_265"/>
          <p:cNvSpPr txBox="1"/>
          <p:nvPr>
            <p:ph type="title"/>
          </p:nvPr>
        </p:nvSpPr>
        <p:spPr>
          <a:xfrm>
            <a:off x="5059175" y="0"/>
            <a:ext cx="40848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About the Dataset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78a32fe7e_0_683"/>
          <p:cNvSpPr txBox="1"/>
          <p:nvPr>
            <p:ph type="title"/>
          </p:nvPr>
        </p:nvSpPr>
        <p:spPr>
          <a:xfrm>
            <a:off x="2028300" y="0"/>
            <a:ext cx="50874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Error</a:t>
            </a: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 Encountered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2" name="Google Shape;512;g778a32fe7e_0_683"/>
          <p:cNvSpPr txBox="1"/>
          <p:nvPr>
            <p:ph idx="1" type="body"/>
          </p:nvPr>
        </p:nvSpPr>
        <p:spPr>
          <a:xfrm>
            <a:off x="5565100" y="1349125"/>
            <a:ext cx="3579300" cy="9276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Files need to be less than 2GB to successfully upload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g778a32fe7e_0_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0" y="3288450"/>
            <a:ext cx="8699000" cy="17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514" name="Google Shape;514;g778a32fe7e_0_683"/>
          <p:cNvPicPr preferRelativeResize="0"/>
          <p:nvPr/>
        </p:nvPicPr>
        <p:blipFill rotWithShape="1">
          <a:blip r:embed="rId4">
            <a:alphaModFix/>
          </a:blip>
          <a:srcRect b="0" l="0" r="0" t="10055"/>
          <a:stretch/>
        </p:blipFill>
        <p:spPr>
          <a:xfrm>
            <a:off x="252950" y="885500"/>
            <a:ext cx="5227824" cy="2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78a32fe7e_0_615"/>
          <p:cNvSpPr txBox="1"/>
          <p:nvPr>
            <p:ph type="title"/>
          </p:nvPr>
        </p:nvSpPr>
        <p:spPr>
          <a:xfrm>
            <a:off x="1803013" y="0"/>
            <a:ext cx="5538000" cy="5904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Summary of Algorithms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21" name="Google Shape;521;g778a32fe7e_0_615"/>
          <p:cNvGraphicFramePr/>
          <p:nvPr/>
        </p:nvGraphicFramePr>
        <p:xfrm>
          <a:off x="98113" y="7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{905A4635-FF44-4A94-B633-E144F3F1B216}</a:tableStyleId>
              </a:tblPr>
              <a:tblGrid>
                <a:gridCol w="4708800"/>
                <a:gridCol w="1983200"/>
                <a:gridCol w="2255775"/>
              </a:tblGrid>
              <a:tr h="54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Azure ML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AUR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Time Taken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 Forest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.</a:t>
                      </a: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666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2 Minutes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Boosted Decision Tree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.577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4 Minutes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2" name="Google Shape;522;g778a32fe7e_0_615"/>
          <p:cNvGraphicFramePr/>
          <p:nvPr/>
        </p:nvGraphicFramePr>
        <p:xfrm>
          <a:off x="98127" y="2433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{B0A56A96-28C0-480A-8C53-BC4D0E2AE147}</a:tableStyleId>
              </a:tblPr>
              <a:tblGrid>
                <a:gridCol w="4708800"/>
                <a:gridCol w="1983200"/>
                <a:gridCol w="2255775"/>
              </a:tblGrid>
              <a:tr h="3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Spark ML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RMSE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Time Taken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Collaborative Filtering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2.16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25 Minutes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g778a32fe7e_0_615"/>
          <p:cNvGraphicFramePr/>
          <p:nvPr/>
        </p:nvGraphicFramePr>
        <p:xfrm>
          <a:off x="98130" y="3480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{B0A56A96-28C0-480A-8C53-BC4D0E2AE147}</a:tableStyleId>
              </a:tblPr>
              <a:tblGrid>
                <a:gridCol w="4708800"/>
                <a:gridCol w="2008150"/>
                <a:gridCol w="2230825"/>
              </a:tblGrid>
              <a:tr h="3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Spark ML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AUR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Time Taken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Text Analytics with Logistic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.897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 Minutes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778a32fe7e_0_1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778a32fe7e_0_1189"/>
          <p:cNvSpPr txBox="1"/>
          <p:nvPr>
            <p:ph idx="1" type="body"/>
          </p:nvPr>
        </p:nvSpPr>
        <p:spPr>
          <a:xfrm>
            <a:off x="0" y="0"/>
            <a:ext cx="6788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▪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 model is implemented to predict the rating prediction based on historic user data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▪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Decision Forest was better than the Boosted Decision Tree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▪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Help users have a good understanding of the businesses they want to patronize 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778a32fe7e_0_1189"/>
          <p:cNvSpPr txBox="1"/>
          <p:nvPr>
            <p:ph type="title"/>
          </p:nvPr>
        </p:nvSpPr>
        <p:spPr>
          <a:xfrm>
            <a:off x="3710075" y="0"/>
            <a:ext cx="5433900" cy="666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Conclusion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g778a32fe7e_0_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778a32fe7e_0_601"/>
          <p:cNvSpPr txBox="1"/>
          <p:nvPr>
            <p:ph type="title"/>
          </p:nvPr>
        </p:nvSpPr>
        <p:spPr>
          <a:xfrm>
            <a:off x="5059175" y="0"/>
            <a:ext cx="40848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Github Link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39" name="Google Shape;539;g778a32fe7e_0_601"/>
          <p:cNvSpPr txBox="1"/>
          <p:nvPr/>
        </p:nvSpPr>
        <p:spPr>
          <a:xfrm>
            <a:off x="519475" y="1392425"/>
            <a:ext cx="568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435D74"/>
                </a:solidFill>
                <a:hlinkClick r:id="rId4"/>
              </a:rPr>
              <a:t>https://github.com/users/Uokafor3/projects/1</a:t>
            </a:r>
            <a:endParaRPr sz="30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78a32fe7e_0_690"/>
          <p:cNvSpPr txBox="1"/>
          <p:nvPr>
            <p:ph type="title"/>
          </p:nvPr>
        </p:nvSpPr>
        <p:spPr>
          <a:xfrm>
            <a:off x="2695950" y="0"/>
            <a:ext cx="3752100" cy="6753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References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6" name="Google Shape;546;g778a32fe7e_0_690"/>
          <p:cNvSpPr txBox="1"/>
          <p:nvPr>
            <p:ph idx="1" type="body"/>
          </p:nvPr>
        </p:nvSpPr>
        <p:spPr>
          <a:xfrm>
            <a:off x="0" y="899400"/>
            <a:ext cx="9144000" cy="4244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pache Spark. (n.d.). Extracting, transforming and selecting features. Retrieved from Apache Spark: https://spark.apache.org/docs/latest/ml-features.html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Ghosh, S. (2018, March 21). Basic data preparation in Pyspark--Capping, Normalizing </a:t>
            </a: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and Scaling. Retrieved from Medium: https://medium.com/@connectwithghosh/basic-data-preparation-in-pyspark-capping-normalizing-and-scaling-252ee7acba7d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78a32fe7e_0_758"/>
          <p:cNvSpPr txBox="1"/>
          <p:nvPr>
            <p:ph type="title"/>
          </p:nvPr>
        </p:nvSpPr>
        <p:spPr>
          <a:xfrm>
            <a:off x="2695950" y="0"/>
            <a:ext cx="3752100" cy="646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References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3" name="Google Shape;553;g778a32fe7e_0_758"/>
          <p:cNvSpPr txBox="1"/>
          <p:nvPr>
            <p:ph idx="1" type="body"/>
          </p:nvPr>
        </p:nvSpPr>
        <p:spPr>
          <a:xfrm>
            <a:off x="-125" y="786900"/>
            <a:ext cx="9144000" cy="43566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Li, S. (2018, May 6). Machine Learning with PySpark and MLlib--Solving a Binary Classification Problem. Retrieved from Towards data science: https://towardsdatascience.com/machine-learning-with-pyspark-and-mllib-solving-a-binary-classification-problem-96396065d2aa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54" name="Google Shape;554;g778a32fe7e_0_758"/>
          <p:cNvGrpSpPr/>
          <p:nvPr/>
        </p:nvGrpSpPr>
        <p:grpSpPr>
          <a:xfrm>
            <a:off x="1" y="3348197"/>
            <a:ext cx="1888554" cy="1795155"/>
            <a:chOff x="3086339" y="1852156"/>
            <a:chExt cx="3028470" cy="3751630"/>
          </a:xfrm>
        </p:grpSpPr>
        <p:grpSp>
          <p:nvGrpSpPr>
            <p:cNvPr id="555" name="Google Shape;555;g778a32fe7e_0_758"/>
            <p:cNvGrpSpPr/>
            <p:nvPr/>
          </p:nvGrpSpPr>
          <p:grpSpPr>
            <a:xfrm>
              <a:off x="3086339" y="1962729"/>
              <a:ext cx="3028470" cy="3641057"/>
              <a:chOff x="1627175" y="238125"/>
              <a:chExt cx="4349375" cy="5229150"/>
            </a:xfrm>
          </p:grpSpPr>
          <p:sp>
            <p:nvSpPr>
              <p:cNvPr id="556" name="Google Shape;556;g778a32fe7e_0_758"/>
              <p:cNvSpPr/>
              <p:nvPr/>
            </p:nvSpPr>
            <p:spPr>
              <a:xfrm>
                <a:off x="1627175" y="238125"/>
                <a:ext cx="4349375" cy="5229150"/>
              </a:xfrm>
              <a:custGeom>
                <a:rect b="b" l="l" r="r" t="t"/>
                <a:pathLst>
                  <a:path extrusionOk="0" h="209166" w="173975">
                    <a:moveTo>
                      <a:pt x="86765" y="0"/>
                    </a:moveTo>
                    <a:lnTo>
                      <a:pt x="44980" y="24309"/>
                    </a:lnTo>
                    <a:lnTo>
                      <a:pt x="44891" y="91970"/>
                    </a:lnTo>
                    <a:lnTo>
                      <a:pt x="148" y="117994"/>
                    </a:lnTo>
                    <a:lnTo>
                      <a:pt x="0" y="183999"/>
                    </a:lnTo>
                    <a:lnTo>
                      <a:pt x="43590" y="209166"/>
                    </a:lnTo>
                    <a:lnTo>
                      <a:pt x="88421" y="183112"/>
                    </a:lnTo>
                    <a:lnTo>
                      <a:pt x="132011" y="208308"/>
                    </a:lnTo>
                    <a:lnTo>
                      <a:pt x="173827" y="183999"/>
                    </a:lnTo>
                    <a:lnTo>
                      <a:pt x="173974" y="93271"/>
                    </a:lnTo>
                    <a:lnTo>
                      <a:pt x="130385" y="68076"/>
                    </a:lnTo>
                    <a:lnTo>
                      <a:pt x="130326" y="68105"/>
                    </a:lnTo>
                    <a:lnTo>
                      <a:pt x="130385" y="25166"/>
                    </a:lnTo>
                    <a:lnTo>
                      <a:pt x="86765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g778a32fe7e_0_758"/>
              <p:cNvSpPr/>
              <p:nvPr/>
            </p:nvSpPr>
            <p:spPr>
              <a:xfrm>
                <a:off x="2751650" y="238125"/>
                <a:ext cx="2135150" cy="1236875"/>
              </a:xfrm>
              <a:custGeom>
                <a:rect b="b" l="l" r="r" t="t"/>
                <a:pathLst>
                  <a:path extrusionOk="0" h="49475" w="85406">
                    <a:moveTo>
                      <a:pt x="41786" y="0"/>
                    </a:moveTo>
                    <a:lnTo>
                      <a:pt x="1" y="24309"/>
                    </a:lnTo>
                    <a:lnTo>
                      <a:pt x="43590" y="49475"/>
                    </a:lnTo>
                    <a:lnTo>
                      <a:pt x="85406" y="25166"/>
                    </a:lnTo>
                    <a:lnTo>
                      <a:pt x="41786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g778a32fe7e_0_758"/>
              <p:cNvSpPr/>
              <p:nvPr/>
            </p:nvSpPr>
            <p:spPr>
              <a:xfrm>
                <a:off x="3837700" y="867275"/>
                <a:ext cx="1049100" cy="3948675"/>
              </a:xfrm>
              <a:custGeom>
                <a:rect b="b" l="l" r="r" t="t"/>
                <a:pathLst>
                  <a:path extrusionOk="0" h="157947" w="41964">
                    <a:moveTo>
                      <a:pt x="41964" y="0"/>
                    </a:moveTo>
                    <a:lnTo>
                      <a:pt x="148" y="24309"/>
                    </a:lnTo>
                    <a:lnTo>
                      <a:pt x="0" y="157946"/>
                    </a:lnTo>
                    <a:lnTo>
                      <a:pt x="41816" y="133667"/>
                    </a:lnTo>
                    <a:lnTo>
                      <a:pt x="41964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g778a32fe7e_0_758"/>
              <p:cNvSpPr/>
              <p:nvPr/>
            </p:nvSpPr>
            <p:spPr>
              <a:xfrm>
                <a:off x="2747950" y="845825"/>
                <a:ext cx="1093475" cy="3970125"/>
              </a:xfrm>
              <a:custGeom>
                <a:rect b="b" l="l" r="r" t="t"/>
                <a:pathLst>
                  <a:path extrusionOk="0" h="158805" w="43739">
                    <a:moveTo>
                      <a:pt x="149" y="1"/>
                    </a:moveTo>
                    <a:lnTo>
                      <a:pt x="1" y="133638"/>
                    </a:lnTo>
                    <a:lnTo>
                      <a:pt x="43590" y="158804"/>
                    </a:lnTo>
                    <a:lnTo>
                      <a:pt x="43738" y="2516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g778a32fe7e_0_758"/>
              <p:cNvSpPr/>
              <p:nvPr/>
            </p:nvSpPr>
            <p:spPr>
              <a:xfrm>
                <a:off x="3841400" y="1946840"/>
                <a:ext cx="2135150" cy="1236900"/>
              </a:xfrm>
              <a:custGeom>
                <a:rect b="b" l="l" r="r" t="t"/>
                <a:pathLst>
                  <a:path extrusionOk="0" h="49476" w="85406">
                    <a:moveTo>
                      <a:pt x="41816" y="1"/>
                    </a:moveTo>
                    <a:lnTo>
                      <a:pt x="0" y="24309"/>
                    </a:lnTo>
                    <a:lnTo>
                      <a:pt x="43590" y="49475"/>
                    </a:lnTo>
                    <a:lnTo>
                      <a:pt x="85405" y="25196"/>
                    </a:lnTo>
                    <a:lnTo>
                      <a:pt x="41816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g778a32fe7e_0_758"/>
              <p:cNvSpPr/>
              <p:nvPr/>
            </p:nvSpPr>
            <p:spPr>
              <a:xfrm>
                <a:off x="4920610" y="2569900"/>
                <a:ext cx="1049100" cy="2875925"/>
              </a:xfrm>
              <a:custGeom>
                <a:rect b="b" l="l" r="r" t="t"/>
                <a:pathLst>
                  <a:path extrusionOk="0" h="115037" w="41964">
                    <a:moveTo>
                      <a:pt x="41963" y="0"/>
                    </a:moveTo>
                    <a:lnTo>
                      <a:pt x="148" y="24279"/>
                    </a:lnTo>
                    <a:lnTo>
                      <a:pt x="0" y="115037"/>
                    </a:lnTo>
                    <a:lnTo>
                      <a:pt x="41816" y="90728"/>
                    </a:lnTo>
                    <a:lnTo>
                      <a:pt x="41963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g778a32fe7e_0_758"/>
              <p:cNvSpPr/>
              <p:nvPr/>
            </p:nvSpPr>
            <p:spPr>
              <a:xfrm>
                <a:off x="3837700" y="2547725"/>
                <a:ext cx="1093475" cy="2898100"/>
              </a:xfrm>
              <a:custGeom>
                <a:rect b="b" l="l" r="r" t="t"/>
                <a:pathLst>
                  <a:path extrusionOk="0" h="115924" w="43739">
                    <a:moveTo>
                      <a:pt x="148" y="0"/>
                    </a:moveTo>
                    <a:lnTo>
                      <a:pt x="0" y="90728"/>
                    </a:lnTo>
                    <a:lnTo>
                      <a:pt x="43590" y="115924"/>
                    </a:lnTo>
                    <a:lnTo>
                      <a:pt x="43738" y="2516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g778a32fe7e_0_758"/>
              <p:cNvSpPr/>
              <p:nvPr/>
            </p:nvSpPr>
            <p:spPr>
              <a:xfrm>
                <a:off x="1627175" y="3187950"/>
                <a:ext cx="1093450" cy="2279325"/>
              </a:xfrm>
              <a:custGeom>
                <a:rect b="b" l="l" r="r" t="t"/>
                <a:pathLst>
                  <a:path extrusionOk="0" h="91173" w="43738">
                    <a:moveTo>
                      <a:pt x="148" y="1"/>
                    </a:moveTo>
                    <a:lnTo>
                      <a:pt x="0" y="66006"/>
                    </a:lnTo>
                    <a:lnTo>
                      <a:pt x="43590" y="91173"/>
                    </a:lnTo>
                    <a:lnTo>
                      <a:pt x="43738" y="2516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g778a32fe7e_0_758"/>
              <p:cNvSpPr/>
              <p:nvPr/>
            </p:nvSpPr>
            <p:spPr>
              <a:xfrm>
                <a:off x="1630850" y="2536625"/>
                <a:ext cx="2210575" cy="1280500"/>
              </a:xfrm>
              <a:custGeom>
                <a:rect b="b" l="l" r="r" t="t"/>
                <a:pathLst>
                  <a:path extrusionOk="0" h="51220" w="88423">
                    <a:moveTo>
                      <a:pt x="44833" y="1"/>
                    </a:moveTo>
                    <a:lnTo>
                      <a:pt x="1" y="26054"/>
                    </a:lnTo>
                    <a:lnTo>
                      <a:pt x="43591" y="51220"/>
                    </a:lnTo>
                    <a:lnTo>
                      <a:pt x="88422" y="25167"/>
                    </a:lnTo>
                    <a:lnTo>
                      <a:pt x="44833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g778a32fe7e_0_758"/>
              <p:cNvSpPr/>
              <p:nvPr/>
            </p:nvSpPr>
            <p:spPr>
              <a:xfrm>
                <a:off x="2716900" y="3165775"/>
                <a:ext cx="1124525" cy="2301500"/>
              </a:xfrm>
              <a:custGeom>
                <a:rect b="b" l="l" r="r" t="t"/>
                <a:pathLst>
                  <a:path extrusionOk="0" h="92060" w="44981">
                    <a:moveTo>
                      <a:pt x="44980" y="1"/>
                    </a:moveTo>
                    <a:lnTo>
                      <a:pt x="149" y="26054"/>
                    </a:lnTo>
                    <a:lnTo>
                      <a:pt x="1" y="92060"/>
                    </a:lnTo>
                    <a:lnTo>
                      <a:pt x="44832" y="66006"/>
                    </a:lnTo>
                    <a:lnTo>
                      <a:pt x="4498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g778a32fe7e_0_758"/>
            <p:cNvGrpSpPr/>
            <p:nvPr/>
          </p:nvGrpSpPr>
          <p:grpSpPr>
            <a:xfrm>
              <a:off x="4285449" y="1852156"/>
              <a:ext cx="573096" cy="509196"/>
              <a:chOff x="2021150" y="1299575"/>
              <a:chExt cx="3505175" cy="3114350"/>
            </a:xfrm>
          </p:grpSpPr>
          <p:sp>
            <p:nvSpPr>
              <p:cNvPr id="567" name="Google Shape;567;g778a32fe7e_0_758"/>
              <p:cNvSpPr/>
              <p:nvPr/>
            </p:nvSpPr>
            <p:spPr>
              <a:xfrm>
                <a:off x="2021550" y="1299600"/>
                <a:ext cx="3504775" cy="3114325"/>
              </a:xfrm>
              <a:custGeom>
                <a:rect b="b" l="l" r="r" t="t"/>
                <a:pathLst>
                  <a:path extrusionOk="0" h="124573" w="140191">
                    <a:moveTo>
                      <a:pt x="110004" y="123373"/>
                    </a:moveTo>
                    <a:lnTo>
                      <a:pt x="109823" y="123478"/>
                    </a:lnTo>
                    <a:cubicBezTo>
                      <a:pt x="109890" y="123445"/>
                      <a:pt x="109948" y="123412"/>
                      <a:pt x="110004" y="123373"/>
                    </a:cubicBezTo>
                    <a:close/>
                    <a:moveTo>
                      <a:pt x="65818" y="1"/>
                    </a:moveTo>
                    <a:cubicBezTo>
                      <a:pt x="62507" y="1"/>
                      <a:pt x="59503" y="783"/>
                      <a:pt x="56920" y="2286"/>
                    </a:cubicBezTo>
                    <a:lnTo>
                      <a:pt x="38960" y="12724"/>
                    </a:lnTo>
                    <a:cubicBezTo>
                      <a:pt x="38300" y="12632"/>
                      <a:pt x="37655" y="12586"/>
                      <a:pt x="37028" y="12586"/>
                    </a:cubicBezTo>
                    <a:cubicBezTo>
                      <a:pt x="35021" y="12586"/>
                      <a:pt x="33200" y="13055"/>
                      <a:pt x="31640" y="13965"/>
                    </a:cubicBezTo>
                    <a:lnTo>
                      <a:pt x="6003" y="28854"/>
                    </a:lnTo>
                    <a:lnTo>
                      <a:pt x="6049" y="28839"/>
                    </a:lnTo>
                    <a:lnTo>
                      <a:pt x="6049" y="28839"/>
                    </a:lnTo>
                    <a:cubicBezTo>
                      <a:pt x="2342" y="30963"/>
                      <a:pt x="47" y="35523"/>
                      <a:pt x="31" y="42006"/>
                    </a:cubicBezTo>
                    <a:cubicBezTo>
                      <a:pt x="0" y="55019"/>
                      <a:pt x="9151" y="70870"/>
                      <a:pt x="20473" y="77415"/>
                    </a:cubicBezTo>
                    <a:lnTo>
                      <a:pt x="98315" y="122361"/>
                    </a:lnTo>
                    <a:cubicBezTo>
                      <a:pt x="100916" y="123862"/>
                      <a:pt x="103379" y="124573"/>
                      <a:pt x="105561" y="124573"/>
                    </a:cubicBezTo>
                    <a:cubicBezTo>
                      <a:pt x="107257" y="124573"/>
                      <a:pt x="108783" y="124144"/>
                      <a:pt x="110071" y="123323"/>
                    </a:cubicBezTo>
                    <a:lnTo>
                      <a:pt x="110071" y="123323"/>
                    </a:lnTo>
                    <a:cubicBezTo>
                      <a:pt x="110049" y="123341"/>
                      <a:pt x="110027" y="123357"/>
                      <a:pt x="110004" y="123373"/>
                    </a:cubicBezTo>
                    <a:lnTo>
                      <a:pt x="110004" y="123373"/>
                    </a:lnTo>
                    <a:lnTo>
                      <a:pt x="135461" y="108589"/>
                    </a:lnTo>
                    <a:cubicBezTo>
                      <a:pt x="138361" y="106914"/>
                      <a:pt x="140160" y="103316"/>
                      <a:pt x="140175" y="98213"/>
                    </a:cubicBezTo>
                    <a:cubicBezTo>
                      <a:pt x="140191" y="89590"/>
                      <a:pt x="135088" y="79369"/>
                      <a:pt x="128156" y="73289"/>
                    </a:cubicBezTo>
                    <a:cubicBezTo>
                      <a:pt x="129102" y="72002"/>
                      <a:pt x="129644" y="70203"/>
                      <a:pt x="129644" y="67938"/>
                    </a:cubicBezTo>
                    <a:cubicBezTo>
                      <a:pt x="129675" y="61207"/>
                      <a:pt x="124945" y="53002"/>
                      <a:pt x="119082" y="49621"/>
                    </a:cubicBezTo>
                    <a:cubicBezTo>
                      <a:pt x="117374" y="48639"/>
                      <a:pt x="115762" y="48171"/>
                      <a:pt x="114334" y="48171"/>
                    </a:cubicBezTo>
                    <a:cubicBezTo>
                      <a:pt x="113778" y="48171"/>
                      <a:pt x="113250" y="48242"/>
                      <a:pt x="112755" y="48381"/>
                    </a:cubicBezTo>
                    <a:cubicBezTo>
                      <a:pt x="107993" y="30777"/>
                      <a:pt x="95601" y="13065"/>
                      <a:pt x="81038" y="4659"/>
                    </a:cubicBezTo>
                    <a:cubicBezTo>
                      <a:pt x="75573" y="1499"/>
                      <a:pt x="70400" y="1"/>
                      <a:pt x="6581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g778a32fe7e_0_758"/>
              <p:cNvSpPr/>
              <p:nvPr/>
            </p:nvSpPr>
            <p:spPr>
              <a:xfrm>
                <a:off x="2171600" y="1613950"/>
                <a:ext cx="1044200" cy="467125"/>
              </a:xfrm>
              <a:custGeom>
                <a:rect b="b" l="l" r="r" t="t"/>
                <a:pathLst>
                  <a:path extrusionOk="0" h="18685" w="41768">
                    <a:moveTo>
                      <a:pt x="31034" y="0"/>
                    </a:moveTo>
                    <a:cubicBezTo>
                      <a:pt x="29026" y="0"/>
                      <a:pt x="27204" y="477"/>
                      <a:pt x="25638" y="1391"/>
                    </a:cubicBezTo>
                    <a:lnTo>
                      <a:pt x="1" y="16280"/>
                    </a:lnTo>
                    <a:cubicBezTo>
                      <a:pt x="1568" y="15369"/>
                      <a:pt x="3386" y="14895"/>
                      <a:pt x="5391" y="14895"/>
                    </a:cubicBezTo>
                    <a:cubicBezTo>
                      <a:pt x="8166" y="14895"/>
                      <a:pt x="11296" y="15804"/>
                      <a:pt x="14610" y="17722"/>
                    </a:cubicBezTo>
                    <a:cubicBezTo>
                      <a:pt x="15122" y="18017"/>
                      <a:pt x="15650" y="18343"/>
                      <a:pt x="16161" y="18684"/>
                    </a:cubicBezTo>
                    <a:lnTo>
                      <a:pt x="41768" y="3779"/>
                    </a:lnTo>
                    <a:cubicBezTo>
                      <a:pt x="41271" y="3438"/>
                      <a:pt x="40744" y="3112"/>
                      <a:pt x="40217" y="2818"/>
                    </a:cubicBezTo>
                    <a:cubicBezTo>
                      <a:pt x="36920" y="904"/>
                      <a:pt x="33800" y="0"/>
                      <a:pt x="3103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g778a32fe7e_0_758"/>
              <p:cNvSpPr/>
              <p:nvPr/>
            </p:nvSpPr>
            <p:spPr>
              <a:xfrm>
                <a:off x="2804000" y="1299575"/>
                <a:ext cx="1243500" cy="488750"/>
              </a:xfrm>
              <a:custGeom>
                <a:rect b="b" l="l" r="r" t="t"/>
                <a:pathLst>
                  <a:path extrusionOk="0" h="19550" w="49740">
                    <a:moveTo>
                      <a:pt x="16" y="17167"/>
                    </a:moveTo>
                    <a:cubicBezTo>
                      <a:pt x="11" y="17170"/>
                      <a:pt x="6" y="17173"/>
                      <a:pt x="1" y="17176"/>
                    </a:cubicBezTo>
                    <a:lnTo>
                      <a:pt x="16" y="17167"/>
                    </a:lnTo>
                    <a:close/>
                    <a:moveTo>
                      <a:pt x="34527" y="1"/>
                    </a:moveTo>
                    <a:cubicBezTo>
                      <a:pt x="31213" y="1"/>
                      <a:pt x="28207" y="783"/>
                      <a:pt x="25622" y="2287"/>
                    </a:cubicBezTo>
                    <a:lnTo>
                      <a:pt x="16" y="17167"/>
                    </a:lnTo>
                    <a:lnTo>
                      <a:pt x="16" y="17167"/>
                    </a:lnTo>
                    <a:cubicBezTo>
                      <a:pt x="2595" y="15670"/>
                      <a:pt x="5593" y="14891"/>
                      <a:pt x="8898" y="14891"/>
                    </a:cubicBezTo>
                    <a:cubicBezTo>
                      <a:pt x="13481" y="14891"/>
                      <a:pt x="18653" y="16389"/>
                      <a:pt x="24118" y="19549"/>
                    </a:cubicBezTo>
                    <a:lnTo>
                      <a:pt x="49740" y="4645"/>
                    </a:lnTo>
                    <a:cubicBezTo>
                      <a:pt x="44278" y="1495"/>
                      <a:pt x="39108" y="1"/>
                      <a:pt x="345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g778a32fe7e_0_758"/>
              <p:cNvSpPr/>
              <p:nvPr/>
            </p:nvSpPr>
            <p:spPr>
              <a:xfrm>
                <a:off x="4584875" y="3131825"/>
                <a:ext cx="941450" cy="1254750"/>
              </a:xfrm>
              <a:custGeom>
                <a:rect b="b" l="l" r="r" t="t"/>
                <a:pathLst>
                  <a:path extrusionOk="0" h="50190" w="37658">
                    <a:moveTo>
                      <a:pt x="25623" y="0"/>
                    </a:moveTo>
                    <a:lnTo>
                      <a:pt x="1" y="14874"/>
                    </a:lnTo>
                    <a:cubicBezTo>
                      <a:pt x="6934" y="20969"/>
                      <a:pt x="12036" y="31190"/>
                      <a:pt x="12021" y="39813"/>
                    </a:cubicBezTo>
                    <a:cubicBezTo>
                      <a:pt x="12005" y="44880"/>
                      <a:pt x="10232" y="48463"/>
                      <a:pt x="7352" y="50153"/>
                    </a:cubicBezTo>
                    <a:lnTo>
                      <a:pt x="7352" y="50153"/>
                    </a:lnTo>
                    <a:lnTo>
                      <a:pt x="32928" y="35300"/>
                    </a:lnTo>
                    <a:cubicBezTo>
                      <a:pt x="35828" y="33609"/>
                      <a:pt x="37627" y="30027"/>
                      <a:pt x="37642" y="24939"/>
                    </a:cubicBezTo>
                    <a:cubicBezTo>
                      <a:pt x="37658" y="16301"/>
                      <a:pt x="32555" y="6095"/>
                      <a:pt x="25623" y="0"/>
                    </a:cubicBezTo>
                    <a:close/>
                    <a:moveTo>
                      <a:pt x="7352" y="50153"/>
                    </a:moveTo>
                    <a:lnTo>
                      <a:pt x="7290" y="50189"/>
                    </a:lnTo>
                    <a:cubicBezTo>
                      <a:pt x="7311" y="50177"/>
                      <a:pt x="7332" y="50165"/>
                      <a:pt x="7352" y="50153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g778a32fe7e_0_758"/>
              <p:cNvSpPr/>
              <p:nvPr/>
            </p:nvSpPr>
            <p:spPr>
              <a:xfrm>
                <a:off x="3406925" y="1416075"/>
                <a:ext cx="1433500" cy="1465275"/>
              </a:xfrm>
              <a:custGeom>
                <a:rect b="b" l="l" r="r" t="t"/>
                <a:pathLst>
                  <a:path extrusionOk="0" h="58611" w="57340">
                    <a:moveTo>
                      <a:pt x="25623" y="0"/>
                    </a:moveTo>
                    <a:lnTo>
                      <a:pt x="1" y="14889"/>
                    </a:lnTo>
                    <a:cubicBezTo>
                      <a:pt x="14564" y="23296"/>
                      <a:pt x="26956" y="41023"/>
                      <a:pt x="31718" y="58611"/>
                    </a:cubicBezTo>
                    <a:lnTo>
                      <a:pt x="57340" y="43722"/>
                    </a:lnTo>
                    <a:cubicBezTo>
                      <a:pt x="52578" y="26134"/>
                      <a:pt x="40186" y="8406"/>
                      <a:pt x="2562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g778a32fe7e_0_758"/>
              <p:cNvSpPr/>
              <p:nvPr/>
            </p:nvSpPr>
            <p:spPr>
              <a:xfrm>
                <a:off x="4199850" y="2503850"/>
                <a:ext cx="1063600" cy="999825"/>
              </a:xfrm>
              <a:custGeom>
                <a:rect b="b" l="l" r="r" t="t"/>
                <a:pathLst>
                  <a:path extrusionOk="0" h="39993" w="42544">
                    <a:moveTo>
                      <a:pt x="27202" y="1"/>
                    </a:moveTo>
                    <a:cubicBezTo>
                      <a:pt x="26646" y="1"/>
                      <a:pt x="26118" y="72"/>
                      <a:pt x="25623" y="211"/>
                    </a:cubicBezTo>
                    <a:lnTo>
                      <a:pt x="1" y="15100"/>
                    </a:lnTo>
                    <a:cubicBezTo>
                      <a:pt x="496" y="14961"/>
                      <a:pt x="1024" y="14890"/>
                      <a:pt x="1580" y="14890"/>
                    </a:cubicBezTo>
                    <a:cubicBezTo>
                      <a:pt x="3009" y="14890"/>
                      <a:pt x="4620" y="15358"/>
                      <a:pt x="6329" y="16341"/>
                    </a:cubicBezTo>
                    <a:cubicBezTo>
                      <a:pt x="12176" y="19722"/>
                      <a:pt x="16906" y="27911"/>
                      <a:pt x="16891" y="34642"/>
                    </a:cubicBezTo>
                    <a:cubicBezTo>
                      <a:pt x="16891" y="36906"/>
                      <a:pt x="16348" y="38721"/>
                      <a:pt x="15402" y="39993"/>
                    </a:cubicBezTo>
                    <a:lnTo>
                      <a:pt x="41024" y="25104"/>
                    </a:lnTo>
                    <a:cubicBezTo>
                      <a:pt x="41970" y="23832"/>
                      <a:pt x="42512" y="22017"/>
                      <a:pt x="42512" y="19753"/>
                    </a:cubicBezTo>
                    <a:cubicBezTo>
                      <a:pt x="42543" y="13022"/>
                      <a:pt x="37813" y="4832"/>
                      <a:pt x="31950" y="1451"/>
                    </a:cubicBezTo>
                    <a:cubicBezTo>
                      <a:pt x="30242" y="469"/>
                      <a:pt x="28630" y="1"/>
                      <a:pt x="272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g778a32fe7e_0_758"/>
              <p:cNvSpPr/>
              <p:nvPr/>
            </p:nvSpPr>
            <p:spPr>
              <a:xfrm>
                <a:off x="2021150" y="1671875"/>
                <a:ext cx="2864650" cy="2741950"/>
              </a:xfrm>
              <a:custGeom>
                <a:rect b="b" l="l" r="r" t="t"/>
                <a:pathLst>
                  <a:path extrusionOk="0" h="109678" w="114586">
                    <a:moveTo>
                      <a:pt x="40215" y="0"/>
                    </a:moveTo>
                    <a:cubicBezTo>
                      <a:pt x="31129" y="0"/>
                      <a:pt x="24360" y="5890"/>
                      <a:pt x="22164" y="16367"/>
                    </a:cubicBezTo>
                    <a:cubicBezTo>
                      <a:pt x="21652" y="16026"/>
                      <a:pt x="21140" y="15700"/>
                      <a:pt x="20613" y="15390"/>
                    </a:cubicBezTo>
                    <a:cubicBezTo>
                      <a:pt x="17309" y="13485"/>
                      <a:pt x="14185" y="12582"/>
                      <a:pt x="11416" y="12582"/>
                    </a:cubicBezTo>
                    <a:cubicBezTo>
                      <a:pt x="4696" y="12582"/>
                      <a:pt x="69" y="17900"/>
                      <a:pt x="47" y="27115"/>
                    </a:cubicBezTo>
                    <a:cubicBezTo>
                      <a:pt x="1" y="40128"/>
                      <a:pt x="9151" y="55979"/>
                      <a:pt x="20489" y="62524"/>
                    </a:cubicBezTo>
                    <a:lnTo>
                      <a:pt x="98331" y="107455"/>
                    </a:lnTo>
                    <a:cubicBezTo>
                      <a:pt x="100940" y="108963"/>
                      <a:pt x="103408" y="109678"/>
                      <a:pt x="105595" y="109678"/>
                    </a:cubicBezTo>
                    <a:cubicBezTo>
                      <a:pt x="110896" y="109678"/>
                      <a:pt x="114548" y="105480"/>
                      <a:pt x="114570" y="98211"/>
                    </a:cubicBezTo>
                    <a:cubicBezTo>
                      <a:pt x="114585" y="89588"/>
                      <a:pt x="109483" y="79367"/>
                      <a:pt x="102550" y="73272"/>
                    </a:cubicBezTo>
                    <a:cubicBezTo>
                      <a:pt x="103480" y="72000"/>
                      <a:pt x="104039" y="70185"/>
                      <a:pt x="104039" y="67921"/>
                    </a:cubicBezTo>
                    <a:cubicBezTo>
                      <a:pt x="104054" y="61190"/>
                      <a:pt x="99324" y="53001"/>
                      <a:pt x="93461" y="49620"/>
                    </a:cubicBezTo>
                    <a:cubicBezTo>
                      <a:pt x="91764" y="48637"/>
                      <a:pt x="90147" y="48169"/>
                      <a:pt x="88715" y="48169"/>
                    </a:cubicBezTo>
                    <a:cubicBezTo>
                      <a:pt x="88158" y="48169"/>
                      <a:pt x="87629" y="48240"/>
                      <a:pt x="87133" y="48379"/>
                    </a:cubicBezTo>
                    <a:cubicBezTo>
                      <a:pt x="82372" y="30791"/>
                      <a:pt x="69995" y="13064"/>
                      <a:pt x="55432" y="4657"/>
                    </a:cubicBezTo>
                    <a:cubicBezTo>
                      <a:pt x="49964" y="1497"/>
                      <a:pt x="44795" y="0"/>
                      <a:pt x="40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g778a32fe7e_0_758"/>
              <p:cNvSpPr/>
              <p:nvPr/>
            </p:nvSpPr>
            <p:spPr>
              <a:xfrm>
                <a:off x="2655100" y="2317950"/>
                <a:ext cx="1276475" cy="1773925"/>
              </a:xfrm>
              <a:custGeom>
                <a:rect b="b" l="l" r="r" t="t"/>
                <a:pathLst>
                  <a:path extrusionOk="0" h="70957" w="51059">
                    <a:moveTo>
                      <a:pt x="30648" y="0"/>
                    </a:moveTo>
                    <a:lnTo>
                      <a:pt x="20567" y="5848"/>
                    </a:lnTo>
                    <a:lnTo>
                      <a:pt x="1" y="22288"/>
                    </a:lnTo>
                    <a:lnTo>
                      <a:pt x="11835" y="29127"/>
                    </a:lnTo>
                    <a:lnTo>
                      <a:pt x="11742" y="60953"/>
                    </a:lnTo>
                    <a:lnTo>
                      <a:pt x="29066" y="70957"/>
                    </a:lnTo>
                    <a:lnTo>
                      <a:pt x="39131" y="65094"/>
                    </a:lnTo>
                    <a:lnTo>
                      <a:pt x="39193" y="44916"/>
                    </a:lnTo>
                    <a:lnTo>
                      <a:pt x="40977" y="45955"/>
                    </a:lnTo>
                    <a:lnTo>
                      <a:pt x="51058" y="40093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g778a32fe7e_0_758"/>
              <p:cNvSpPr/>
              <p:nvPr/>
            </p:nvSpPr>
            <p:spPr>
              <a:xfrm>
                <a:off x="3381725" y="3149650"/>
                <a:ext cx="254000" cy="942225"/>
              </a:xfrm>
              <a:custGeom>
                <a:rect b="b" l="l" r="r" t="t"/>
                <a:pathLst>
                  <a:path extrusionOk="0" h="37689" w="10160">
                    <a:moveTo>
                      <a:pt x="10159" y="0"/>
                    </a:moveTo>
                    <a:lnTo>
                      <a:pt x="78" y="5848"/>
                    </a:lnTo>
                    <a:lnTo>
                      <a:pt x="1" y="37689"/>
                    </a:lnTo>
                    <a:lnTo>
                      <a:pt x="10066" y="31826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g778a32fe7e_0_758"/>
              <p:cNvSpPr/>
              <p:nvPr/>
            </p:nvSpPr>
            <p:spPr>
              <a:xfrm>
                <a:off x="3169250" y="2317950"/>
                <a:ext cx="762325" cy="1148900"/>
              </a:xfrm>
              <a:custGeom>
                <a:rect b="b" l="l" r="r" t="t"/>
                <a:pathLst>
                  <a:path extrusionOk="0" h="45956" w="30493">
                    <a:moveTo>
                      <a:pt x="10082" y="0"/>
                    </a:moveTo>
                    <a:lnTo>
                      <a:pt x="1" y="5848"/>
                    </a:lnTo>
                    <a:lnTo>
                      <a:pt x="20411" y="45955"/>
                    </a:lnTo>
                    <a:lnTo>
                      <a:pt x="30492" y="40093"/>
                    </a:lnTo>
                    <a:lnTo>
                      <a:pt x="10082" y="0"/>
                    </a:lnTo>
                    <a:close/>
                  </a:path>
                </a:pathLst>
              </a:custGeom>
              <a:solidFill>
                <a:srgbClr val="3C6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g778a32fe7e_0_758"/>
              <p:cNvSpPr/>
              <p:nvPr/>
            </p:nvSpPr>
            <p:spPr>
              <a:xfrm>
                <a:off x="2655100" y="2464125"/>
                <a:ext cx="1024450" cy="1627750"/>
              </a:xfrm>
              <a:custGeom>
                <a:rect b="b" l="l" r="r" t="t"/>
                <a:pathLst>
                  <a:path extrusionOk="0" h="65110" w="40978">
                    <a:moveTo>
                      <a:pt x="20567" y="1"/>
                    </a:moveTo>
                    <a:lnTo>
                      <a:pt x="1" y="16441"/>
                    </a:lnTo>
                    <a:lnTo>
                      <a:pt x="11835" y="23280"/>
                    </a:lnTo>
                    <a:lnTo>
                      <a:pt x="11742" y="55106"/>
                    </a:lnTo>
                    <a:lnTo>
                      <a:pt x="29066" y="65110"/>
                    </a:lnTo>
                    <a:lnTo>
                      <a:pt x="29143" y="33269"/>
                    </a:lnTo>
                    <a:lnTo>
                      <a:pt x="40977" y="40108"/>
                    </a:lnTo>
                    <a:lnTo>
                      <a:pt x="20567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g778a32fe7e_0_758"/>
            <p:cNvGrpSpPr/>
            <p:nvPr/>
          </p:nvGrpSpPr>
          <p:grpSpPr>
            <a:xfrm>
              <a:off x="5125241" y="2943775"/>
              <a:ext cx="491321" cy="730502"/>
              <a:chOff x="2324375" y="659875"/>
              <a:chExt cx="2952650" cy="4387400"/>
            </a:xfrm>
          </p:grpSpPr>
          <p:sp>
            <p:nvSpPr>
              <p:cNvPr id="579" name="Google Shape;579;g778a32fe7e_0_758"/>
              <p:cNvSpPr/>
              <p:nvPr/>
            </p:nvSpPr>
            <p:spPr>
              <a:xfrm>
                <a:off x="3027725" y="3252400"/>
                <a:ext cx="1536250" cy="1794875"/>
              </a:xfrm>
              <a:custGeom>
                <a:rect b="b" l="l" r="r" t="t"/>
                <a:pathLst>
                  <a:path extrusionOk="0" h="71795" w="61450">
                    <a:moveTo>
                      <a:pt x="14285" y="1"/>
                    </a:moveTo>
                    <a:lnTo>
                      <a:pt x="10873" y="2916"/>
                    </a:lnTo>
                    <a:lnTo>
                      <a:pt x="18488" y="34695"/>
                    </a:lnTo>
                    <a:lnTo>
                      <a:pt x="1" y="45366"/>
                    </a:lnTo>
                    <a:lnTo>
                      <a:pt x="16" y="49414"/>
                    </a:lnTo>
                    <a:lnTo>
                      <a:pt x="38511" y="71794"/>
                    </a:lnTo>
                    <a:lnTo>
                      <a:pt x="61449" y="58534"/>
                    </a:lnTo>
                    <a:lnTo>
                      <a:pt x="52795" y="22365"/>
                    </a:lnTo>
                    <a:lnTo>
                      <a:pt x="1428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g778a32fe7e_0_758"/>
              <p:cNvSpPr/>
              <p:nvPr/>
            </p:nvSpPr>
            <p:spPr>
              <a:xfrm>
                <a:off x="3027725" y="4386550"/>
                <a:ext cx="962775" cy="660725"/>
              </a:xfrm>
              <a:custGeom>
                <a:rect b="b" l="l" r="r" t="t"/>
                <a:pathLst>
                  <a:path extrusionOk="0" h="26429" w="38511">
                    <a:moveTo>
                      <a:pt x="1" y="0"/>
                    </a:moveTo>
                    <a:lnTo>
                      <a:pt x="16" y="4048"/>
                    </a:lnTo>
                    <a:lnTo>
                      <a:pt x="38511" y="26428"/>
                    </a:lnTo>
                    <a:lnTo>
                      <a:pt x="38495" y="223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g778a32fe7e_0_758"/>
              <p:cNvSpPr/>
              <p:nvPr/>
            </p:nvSpPr>
            <p:spPr>
              <a:xfrm>
                <a:off x="3299525" y="3325300"/>
                <a:ext cx="1152775" cy="1354000"/>
              </a:xfrm>
              <a:custGeom>
                <a:rect b="b" l="l" r="r" t="t"/>
                <a:pathLst>
                  <a:path extrusionOk="0" h="54160" w="46111">
                    <a:moveTo>
                      <a:pt x="1" y="0"/>
                    </a:moveTo>
                    <a:lnTo>
                      <a:pt x="7616" y="31779"/>
                    </a:lnTo>
                    <a:lnTo>
                      <a:pt x="46111" y="54160"/>
                    </a:lnTo>
                    <a:lnTo>
                      <a:pt x="38495" y="2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g778a32fe7e_0_758"/>
              <p:cNvSpPr/>
              <p:nvPr/>
            </p:nvSpPr>
            <p:spPr>
              <a:xfrm>
                <a:off x="3299525" y="3252400"/>
                <a:ext cx="1048075" cy="632425"/>
              </a:xfrm>
              <a:custGeom>
                <a:rect b="b" l="l" r="r" t="t"/>
                <a:pathLst>
                  <a:path extrusionOk="0" h="25297" w="41923">
                    <a:moveTo>
                      <a:pt x="3413" y="1"/>
                    </a:moveTo>
                    <a:lnTo>
                      <a:pt x="1" y="2916"/>
                    </a:lnTo>
                    <a:lnTo>
                      <a:pt x="38495" y="25297"/>
                    </a:lnTo>
                    <a:lnTo>
                      <a:pt x="41923" y="22365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g778a32fe7e_0_758"/>
              <p:cNvSpPr/>
              <p:nvPr/>
            </p:nvSpPr>
            <p:spPr>
              <a:xfrm>
                <a:off x="3990100" y="3811525"/>
                <a:ext cx="573875" cy="1235750"/>
              </a:xfrm>
              <a:custGeom>
                <a:rect b="b" l="l" r="r" t="t"/>
                <a:pathLst>
                  <a:path extrusionOk="0" h="49430" w="22955">
                    <a:moveTo>
                      <a:pt x="14300" y="0"/>
                    </a:moveTo>
                    <a:lnTo>
                      <a:pt x="10872" y="2932"/>
                    </a:lnTo>
                    <a:lnTo>
                      <a:pt x="18488" y="34711"/>
                    </a:lnTo>
                    <a:lnTo>
                      <a:pt x="0" y="45381"/>
                    </a:lnTo>
                    <a:lnTo>
                      <a:pt x="16" y="49429"/>
                    </a:lnTo>
                    <a:lnTo>
                      <a:pt x="22954" y="36169"/>
                    </a:lnTo>
                    <a:lnTo>
                      <a:pt x="1430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g778a32fe7e_0_758"/>
              <p:cNvSpPr/>
              <p:nvPr/>
            </p:nvSpPr>
            <p:spPr>
              <a:xfrm>
                <a:off x="2324375" y="659875"/>
                <a:ext cx="2952650" cy="3943825"/>
              </a:xfrm>
              <a:custGeom>
                <a:rect b="b" l="l" r="r" t="t"/>
                <a:pathLst>
                  <a:path extrusionOk="0" h="157753" w="118106">
                    <a:moveTo>
                      <a:pt x="107642" y="156907"/>
                    </a:moveTo>
                    <a:lnTo>
                      <a:pt x="107574" y="156946"/>
                    </a:lnTo>
                    <a:cubicBezTo>
                      <a:pt x="107597" y="156935"/>
                      <a:pt x="107619" y="156921"/>
                      <a:pt x="107642" y="156907"/>
                    </a:cubicBezTo>
                    <a:close/>
                    <a:moveTo>
                      <a:pt x="13670" y="1"/>
                    </a:moveTo>
                    <a:cubicBezTo>
                      <a:pt x="12497" y="1"/>
                      <a:pt x="11433" y="278"/>
                      <a:pt x="10516" y="811"/>
                    </a:cubicBezTo>
                    <a:lnTo>
                      <a:pt x="3738" y="4750"/>
                    </a:lnTo>
                    <a:lnTo>
                      <a:pt x="3754" y="4735"/>
                    </a:lnTo>
                    <a:lnTo>
                      <a:pt x="3754" y="4735"/>
                    </a:lnTo>
                    <a:cubicBezTo>
                      <a:pt x="1598" y="5991"/>
                      <a:pt x="248" y="8659"/>
                      <a:pt x="233" y="12459"/>
                    </a:cubicBezTo>
                    <a:lnTo>
                      <a:pt x="31" y="85121"/>
                    </a:lnTo>
                    <a:cubicBezTo>
                      <a:pt x="0" y="92736"/>
                      <a:pt x="5367" y="102011"/>
                      <a:pt x="11989" y="105842"/>
                    </a:cubicBezTo>
                    <a:lnTo>
                      <a:pt x="99044" y="156108"/>
                    </a:lnTo>
                    <a:cubicBezTo>
                      <a:pt x="100971" y="157225"/>
                      <a:pt x="102796" y="157753"/>
                      <a:pt x="104413" y="157753"/>
                    </a:cubicBezTo>
                    <a:cubicBezTo>
                      <a:pt x="105671" y="157753"/>
                      <a:pt x="106803" y="157433"/>
                      <a:pt x="107760" y="156822"/>
                    </a:cubicBezTo>
                    <a:lnTo>
                      <a:pt x="107760" y="156822"/>
                    </a:lnTo>
                    <a:cubicBezTo>
                      <a:pt x="107721" y="156851"/>
                      <a:pt x="107681" y="156881"/>
                      <a:pt x="107642" y="156907"/>
                    </a:cubicBezTo>
                    <a:lnTo>
                      <a:pt x="107642" y="156907"/>
                    </a:lnTo>
                    <a:lnTo>
                      <a:pt x="114368" y="153006"/>
                    </a:lnTo>
                    <a:cubicBezTo>
                      <a:pt x="116523" y="151750"/>
                      <a:pt x="117857" y="149083"/>
                      <a:pt x="117873" y="145298"/>
                    </a:cubicBezTo>
                    <a:lnTo>
                      <a:pt x="118074" y="72636"/>
                    </a:lnTo>
                    <a:cubicBezTo>
                      <a:pt x="118105" y="65021"/>
                      <a:pt x="112755" y="55730"/>
                      <a:pt x="106132" y="51900"/>
                    </a:cubicBezTo>
                    <a:lnTo>
                      <a:pt x="19061" y="1648"/>
                    </a:lnTo>
                    <a:cubicBezTo>
                      <a:pt x="17125" y="532"/>
                      <a:pt x="15294" y="1"/>
                      <a:pt x="13670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g778a32fe7e_0_758"/>
              <p:cNvSpPr/>
              <p:nvPr/>
            </p:nvSpPr>
            <p:spPr>
              <a:xfrm>
                <a:off x="2418200" y="659875"/>
                <a:ext cx="383100" cy="139700"/>
              </a:xfrm>
              <a:custGeom>
                <a:rect b="b" l="l" r="r" t="t"/>
                <a:pathLst>
                  <a:path extrusionOk="0" h="5588" w="15324">
                    <a:moveTo>
                      <a:pt x="9932" y="1"/>
                    </a:moveTo>
                    <a:cubicBezTo>
                      <a:pt x="8760" y="1"/>
                      <a:pt x="7695" y="278"/>
                      <a:pt x="6778" y="811"/>
                    </a:cubicBezTo>
                    <a:lnTo>
                      <a:pt x="1" y="4750"/>
                    </a:lnTo>
                    <a:cubicBezTo>
                      <a:pt x="913" y="4223"/>
                      <a:pt x="1975" y="3947"/>
                      <a:pt x="3148" y="3947"/>
                    </a:cubicBezTo>
                    <a:cubicBezTo>
                      <a:pt x="4768" y="3947"/>
                      <a:pt x="6597" y="4473"/>
                      <a:pt x="8531" y="5588"/>
                    </a:cubicBezTo>
                    <a:lnTo>
                      <a:pt x="15324" y="1648"/>
                    </a:lnTo>
                    <a:cubicBezTo>
                      <a:pt x="13388" y="532"/>
                      <a:pt x="11556" y="1"/>
                      <a:pt x="9932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g778a32fe7e_0_758"/>
              <p:cNvSpPr/>
              <p:nvPr/>
            </p:nvSpPr>
            <p:spPr>
              <a:xfrm>
                <a:off x="5014100" y="4292325"/>
                <a:ext cx="257500" cy="291200"/>
              </a:xfrm>
              <a:custGeom>
                <a:rect b="b" l="l" r="r" t="t"/>
                <a:pathLst>
                  <a:path extrusionOk="0" h="11648" w="10300">
                    <a:moveTo>
                      <a:pt x="10299" y="0"/>
                    </a:moveTo>
                    <a:lnTo>
                      <a:pt x="3506" y="3940"/>
                    </a:lnTo>
                    <a:cubicBezTo>
                      <a:pt x="3490" y="7724"/>
                      <a:pt x="2157" y="10392"/>
                      <a:pt x="1" y="11648"/>
                    </a:cubicBezTo>
                    <a:lnTo>
                      <a:pt x="6794" y="7708"/>
                    </a:lnTo>
                    <a:cubicBezTo>
                      <a:pt x="8950" y="6452"/>
                      <a:pt x="10284" y="3785"/>
                      <a:pt x="10299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g778a32fe7e_0_758"/>
              <p:cNvSpPr/>
              <p:nvPr/>
            </p:nvSpPr>
            <p:spPr>
              <a:xfrm>
                <a:off x="5101725" y="2475750"/>
                <a:ext cx="174900" cy="1915075"/>
              </a:xfrm>
              <a:custGeom>
                <a:rect b="b" l="l" r="r" t="t"/>
                <a:pathLst>
                  <a:path extrusionOk="0" h="76603" w="6996">
                    <a:moveTo>
                      <a:pt x="6996" y="1"/>
                    </a:moveTo>
                    <a:lnTo>
                      <a:pt x="203" y="3940"/>
                    </a:lnTo>
                    <a:lnTo>
                      <a:pt x="1" y="76603"/>
                    </a:lnTo>
                    <a:lnTo>
                      <a:pt x="6794" y="72663"/>
                    </a:lnTo>
                    <a:lnTo>
                      <a:pt x="6996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g778a32fe7e_0_758"/>
              <p:cNvSpPr/>
              <p:nvPr/>
            </p:nvSpPr>
            <p:spPr>
              <a:xfrm>
                <a:off x="2631450" y="701075"/>
                <a:ext cx="2346225" cy="1355175"/>
              </a:xfrm>
              <a:custGeom>
                <a:rect b="b" l="l" r="r" t="t"/>
                <a:pathLst>
                  <a:path extrusionOk="0" h="54207" w="93849">
                    <a:moveTo>
                      <a:pt x="6778" y="0"/>
                    </a:moveTo>
                    <a:lnTo>
                      <a:pt x="1" y="3940"/>
                    </a:lnTo>
                    <a:lnTo>
                      <a:pt x="87056" y="54206"/>
                    </a:lnTo>
                    <a:lnTo>
                      <a:pt x="93849" y="50252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g778a32fe7e_0_758"/>
              <p:cNvSpPr/>
              <p:nvPr/>
            </p:nvSpPr>
            <p:spPr>
              <a:xfrm>
                <a:off x="4807825" y="1957750"/>
                <a:ext cx="469200" cy="616525"/>
              </a:xfrm>
              <a:custGeom>
                <a:rect b="b" l="l" r="r" t="t"/>
                <a:pathLst>
                  <a:path extrusionOk="0" h="24661" w="18768">
                    <a:moveTo>
                      <a:pt x="6778" y="0"/>
                    </a:moveTo>
                    <a:lnTo>
                      <a:pt x="1" y="3939"/>
                    </a:lnTo>
                    <a:cubicBezTo>
                      <a:pt x="6623" y="7770"/>
                      <a:pt x="11990" y="17045"/>
                      <a:pt x="11959" y="24660"/>
                    </a:cubicBezTo>
                    <a:lnTo>
                      <a:pt x="18752" y="20721"/>
                    </a:lnTo>
                    <a:cubicBezTo>
                      <a:pt x="18767" y="13106"/>
                      <a:pt x="13417" y="3815"/>
                      <a:pt x="6778" y="0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g778a32fe7e_0_758"/>
              <p:cNvSpPr/>
              <p:nvPr/>
            </p:nvSpPr>
            <p:spPr>
              <a:xfrm>
                <a:off x="2324750" y="758400"/>
                <a:ext cx="2782825" cy="3845425"/>
              </a:xfrm>
              <a:custGeom>
                <a:rect b="b" l="l" r="r" t="t"/>
                <a:pathLst>
                  <a:path extrusionOk="0" h="153817" w="111313">
                    <a:moveTo>
                      <a:pt x="6884" y="1"/>
                    </a:moveTo>
                    <a:cubicBezTo>
                      <a:pt x="2947" y="1"/>
                      <a:pt x="240" y="3123"/>
                      <a:pt x="218" y="8518"/>
                    </a:cubicBezTo>
                    <a:lnTo>
                      <a:pt x="16" y="81180"/>
                    </a:lnTo>
                    <a:cubicBezTo>
                      <a:pt x="1" y="88795"/>
                      <a:pt x="5352" y="98085"/>
                      <a:pt x="11974" y="101916"/>
                    </a:cubicBezTo>
                    <a:lnTo>
                      <a:pt x="99045" y="152167"/>
                    </a:lnTo>
                    <a:cubicBezTo>
                      <a:pt x="100978" y="153286"/>
                      <a:pt x="102808" y="153816"/>
                      <a:pt x="104429" y="153816"/>
                    </a:cubicBezTo>
                    <a:cubicBezTo>
                      <a:pt x="108360" y="153816"/>
                      <a:pt x="111069" y="150699"/>
                      <a:pt x="111080" y="145297"/>
                    </a:cubicBezTo>
                    <a:lnTo>
                      <a:pt x="111282" y="72634"/>
                    </a:lnTo>
                    <a:cubicBezTo>
                      <a:pt x="111313" y="65019"/>
                      <a:pt x="105946" y="55744"/>
                      <a:pt x="99324" y="51913"/>
                    </a:cubicBezTo>
                    <a:lnTo>
                      <a:pt x="12269" y="1647"/>
                    </a:lnTo>
                    <a:cubicBezTo>
                      <a:pt x="10333" y="530"/>
                      <a:pt x="8504" y="1"/>
                      <a:pt x="6884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g778a32fe7e_0_758"/>
              <p:cNvSpPr/>
              <p:nvPr/>
            </p:nvSpPr>
            <p:spPr>
              <a:xfrm>
                <a:off x="4734925" y="4256200"/>
                <a:ext cx="170650" cy="219600"/>
              </a:xfrm>
              <a:custGeom>
                <a:rect b="b" l="l" r="r" t="t"/>
                <a:pathLst>
                  <a:path extrusionOk="0" h="8784" w="6826">
                    <a:moveTo>
                      <a:pt x="1895" y="1"/>
                    </a:moveTo>
                    <a:cubicBezTo>
                      <a:pt x="777" y="1"/>
                      <a:pt x="12" y="885"/>
                      <a:pt x="1" y="2422"/>
                    </a:cubicBezTo>
                    <a:cubicBezTo>
                      <a:pt x="1" y="4594"/>
                      <a:pt x="1521" y="7230"/>
                      <a:pt x="3398" y="8316"/>
                    </a:cubicBezTo>
                    <a:cubicBezTo>
                      <a:pt x="3950" y="8633"/>
                      <a:pt x="4472" y="8783"/>
                      <a:pt x="4934" y="8783"/>
                    </a:cubicBezTo>
                    <a:cubicBezTo>
                      <a:pt x="6055" y="8783"/>
                      <a:pt x="6825" y="7899"/>
                      <a:pt x="6825" y="6362"/>
                    </a:cubicBezTo>
                    <a:cubicBezTo>
                      <a:pt x="6825" y="4190"/>
                      <a:pt x="5305" y="1554"/>
                      <a:pt x="3429" y="468"/>
                    </a:cubicBezTo>
                    <a:cubicBezTo>
                      <a:pt x="2876" y="151"/>
                      <a:pt x="2355" y="1"/>
                      <a:pt x="1895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g778a32fe7e_0_758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g778a32fe7e_0_758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g778a32fe7e_0_758"/>
            <p:cNvGrpSpPr/>
            <p:nvPr/>
          </p:nvGrpSpPr>
          <p:grpSpPr>
            <a:xfrm>
              <a:off x="3532736" y="3439397"/>
              <a:ext cx="551241" cy="688198"/>
              <a:chOff x="2399200" y="797525"/>
              <a:chExt cx="3020500" cy="3770950"/>
            </a:xfrm>
          </p:grpSpPr>
          <p:sp>
            <p:nvSpPr>
              <p:cNvPr id="595" name="Google Shape;595;g778a32fe7e_0_758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81428" y="134076"/>
                    </a:moveTo>
                    <a:lnTo>
                      <a:pt x="81363" y="134114"/>
                    </a:lnTo>
                    <a:cubicBezTo>
                      <a:pt x="81385" y="134101"/>
                      <a:pt x="81407" y="134088"/>
                      <a:pt x="81428" y="134076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576" y="137327"/>
                      <a:pt x="77861" y="136190"/>
                      <a:pt x="81536" y="134010"/>
                    </a:cubicBezTo>
                    <a:lnTo>
                      <a:pt x="81536" y="134010"/>
                    </a:lnTo>
                    <a:cubicBezTo>
                      <a:pt x="81500" y="134032"/>
                      <a:pt x="81464" y="134054"/>
                      <a:pt x="81428" y="134076"/>
                    </a:cubicBezTo>
                    <a:lnTo>
                      <a:pt x="81428" y="134076"/>
                    </a:ln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g778a32fe7e_0_758"/>
              <p:cNvSpPr/>
              <p:nvPr/>
            </p:nvSpPr>
            <p:spPr>
              <a:xfrm>
                <a:off x="2512800" y="1362100"/>
                <a:ext cx="2616100" cy="3062650"/>
              </a:xfrm>
              <a:custGeom>
                <a:rect b="b" l="l" r="r" t="t"/>
                <a:pathLst>
                  <a:path extrusionOk="0" h="122506" w="104644">
                    <a:moveTo>
                      <a:pt x="31078" y="0"/>
                    </a:moveTo>
                    <a:cubicBezTo>
                      <a:pt x="26640" y="0"/>
                      <a:pt x="22475" y="1005"/>
                      <a:pt x="18767" y="3121"/>
                    </a:cubicBezTo>
                    <a:cubicBezTo>
                      <a:pt x="109" y="13745"/>
                      <a:pt x="1" y="48393"/>
                      <a:pt x="18550" y="80498"/>
                    </a:cubicBezTo>
                    <a:cubicBezTo>
                      <a:pt x="27809" y="96550"/>
                      <a:pt x="39984" y="108927"/>
                      <a:pt x="52175" y="115968"/>
                    </a:cubicBezTo>
                    <a:cubicBezTo>
                      <a:pt x="59511" y="120206"/>
                      <a:pt x="66848" y="122506"/>
                      <a:pt x="73562" y="122506"/>
                    </a:cubicBezTo>
                    <a:cubicBezTo>
                      <a:pt x="78005" y="122506"/>
                      <a:pt x="82175" y="121499"/>
                      <a:pt x="85893" y="119381"/>
                    </a:cubicBezTo>
                    <a:cubicBezTo>
                      <a:pt x="104551" y="108757"/>
                      <a:pt x="104644" y="74108"/>
                      <a:pt x="86110" y="42003"/>
                    </a:cubicBezTo>
                    <a:cubicBezTo>
                      <a:pt x="76835" y="25951"/>
                      <a:pt x="64676" y="13574"/>
                      <a:pt x="52485" y="6533"/>
                    </a:cubicBezTo>
                    <a:cubicBezTo>
                      <a:pt x="45144" y="2302"/>
                      <a:pt x="37797" y="0"/>
                      <a:pt x="3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g778a32fe7e_0_758"/>
              <p:cNvSpPr/>
              <p:nvPr/>
            </p:nvSpPr>
            <p:spPr>
              <a:xfrm>
                <a:off x="2980425" y="1916425"/>
                <a:ext cx="1731275" cy="2120825"/>
              </a:xfrm>
              <a:custGeom>
                <a:rect b="b" l="l" r="r" t="t"/>
                <a:pathLst>
                  <a:path extrusionOk="0" h="84833" w="69251">
                    <a:moveTo>
                      <a:pt x="10825" y="1"/>
                    </a:moveTo>
                    <a:cubicBezTo>
                      <a:pt x="10601" y="1"/>
                      <a:pt x="10391" y="53"/>
                      <a:pt x="10206" y="164"/>
                    </a:cubicBezTo>
                    <a:cubicBezTo>
                      <a:pt x="9244" y="707"/>
                      <a:pt x="9244" y="2475"/>
                      <a:pt x="10206" y="4104"/>
                    </a:cubicBezTo>
                    <a:cubicBezTo>
                      <a:pt x="10609" y="4848"/>
                      <a:pt x="11198" y="5468"/>
                      <a:pt x="11912" y="5918"/>
                    </a:cubicBezTo>
                    <a:cubicBezTo>
                      <a:pt x="12283" y="6132"/>
                      <a:pt x="12655" y="6245"/>
                      <a:pt x="12997" y="6245"/>
                    </a:cubicBezTo>
                    <a:cubicBezTo>
                      <a:pt x="13225" y="6245"/>
                      <a:pt x="13440" y="6194"/>
                      <a:pt x="13633" y="6089"/>
                    </a:cubicBezTo>
                    <a:cubicBezTo>
                      <a:pt x="14579" y="5546"/>
                      <a:pt x="14579" y="3778"/>
                      <a:pt x="13633" y="2134"/>
                    </a:cubicBezTo>
                    <a:cubicBezTo>
                      <a:pt x="13230" y="1405"/>
                      <a:pt x="12641" y="784"/>
                      <a:pt x="11927" y="335"/>
                    </a:cubicBezTo>
                    <a:lnTo>
                      <a:pt x="11912" y="335"/>
                    </a:lnTo>
                    <a:cubicBezTo>
                      <a:pt x="11538" y="120"/>
                      <a:pt x="11165" y="1"/>
                      <a:pt x="10825" y="1"/>
                    </a:cubicBezTo>
                    <a:close/>
                    <a:moveTo>
                      <a:pt x="33617" y="2296"/>
                    </a:moveTo>
                    <a:cubicBezTo>
                      <a:pt x="32820" y="2296"/>
                      <a:pt x="32276" y="2928"/>
                      <a:pt x="32276" y="4026"/>
                    </a:cubicBezTo>
                    <a:cubicBezTo>
                      <a:pt x="32276" y="5561"/>
                      <a:pt x="33346" y="7438"/>
                      <a:pt x="34695" y="8214"/>
                    </a:cubicBezTo>
                    <a:cubicBezTo>
                      <a:pt x="35086" y="8438"/>
                      <a:pt x="35456" y="8545"/>
                      <a:pt x="35782" y="8545"/>
                    </a:cubicBezTo>
                    <a:cubicBezTo>
                      <a:pt x="36583" y="8545"/>
                      <a:pt x="37130" y="7908"/>
                      <a:pt x="37130" y="6818"/>
                    </a:cubicBezTo>
                    <a:cubicBezTo>
                      <a:pt x="37130" y="5282"/>
                      <a:pt x="36045" y="3390"/>
                      <a:pt x="34695" y="2630"/>
                    </a:cubicBezTo>
                    <a:lnTo>
                      <a:pt x="34711" y="2630"/>
                    </a:lnTo>
                    <a:cubicBezTo>
                      <a:pt x="34317" y="2404"/>
                      <a:pt x="33945" y="2296"/>
                      <a:pt x="33617" y="2296"/>
                    </a:cubicBezTo>
                    <a:close/>
                    <a:moveTo>
                      <a:pt x="1349" y="20752"/>
                    </a:moveTo>
                    <a:cubicBezTo>
                      <a:pt x="558" y="20752"/>
                      <a:pt x="11" y="21381"/>
                      <a:pt x="0" y="22467"/>
                    </a:cubicBezTo>
                    <a:cubicBezTo>
                      <a:pt x="0" y="24002"/>
                      <a:pt x="1086" y="25879"/>
                      <a:pt x="2420" y="26654"/>
                    </a:cubicBezTo>
                    <a:cubicBezTo>
                      <a:pt x="2814" y="26881"/>
                      <a:pt x="3185" y="26988"/>
                      <a:pt x="3514" y="26988"/>
                    </a:cubicBezTo>
                    <a:cubicBezTo>
                      <a:pt x="4311" y="26988"/>
                      <a:pt x="4855" y="26357"/>
                      <a:pt x="4855" y="25259"/>
                    </a:cubicBezTo>
                    <a:cubicBezTo>
                      <a:pt x="4855" y="23723"/>
                      <a:pt x="3769" y="21862"/>
                      <a:pt x="2435" y="21087"/>
                    </a:cubicBezTo>
                    <a:cubicBezTo>
                      <a:pt x="2045" y="20860"/>
                      <a:pt x="1676" y="20752"/>
                      <a:pt x="1349" y="20752"/>
                    </a:cubicBezTo>
                    <a:close/>
                    <a:moveTo>
                      <a:pt x="56352" y="26234"/>
                    </a:moveTo>
                    <a:cubicBezTo>
                      <a:pt x="56124" y="26234"/>
                      <a:pt x="55913" y="26285"/>
                      <a:pt x="55726" y="26391"/>
                    </a:cubicBezTo>
                    <a:cubicBezTo>
                      <a:pt x="54765" y="26934"/>
                      <a:pt x="54765" y="28702"/>
                      <a:pt x="55726" y="30346"/>
                    </a:cubicBezTo>
                    <a:cubicBezTo>
                      <a:pt x="56129" y="31075"/>
                      <a:pt x="56719" y="31695"/>
                      <a:pt x="57432" y="32145"/>
                    </a:cubicBezTo>
                    <a:cubicBezTo>
                      <a:pt x="57806" y="32360"/>
                      <a:pt x="58179" y="32479"/>
                      <a:pt x="58522" y="32479"/>
                    </a:cubicBezTo>
                    <a:cubicBezTo>
                      <a:pt x="58749" y="32479"/>
                      <a:pt x="58962" y="32427"/>
                      <a:pt x="59154" y="32315"/>
                    </a:cubicBezTo>
                    <a:cubicBezTo>
                      <a:pt x="60100" y="31773"/>
                      <a:pt x="60100" y="30005"/>
                      <a:pt x="59154" y="28376"/>
                    </a:cubicBezTo>
                    <a:cubicBezTo>
                      <a:pt x="58750" y="27632"/>
                      <a:pt x="58161" y="27011"/>
                      <a:pt x="57448" y="26561"/>
                    </a:cubicBezTo>
                    <a:cubicBezTo>
                      <a:pt x="57067" y="26348"/>
                      <a:pt x="56691" y="26234"/>
                      <a:pt x="56352" y="26234"/>
                    </a:cubicBezTo>
                    <a:close/>
                    <a:moveTo>
                      <a:pt x="10707" y="52337"/>
                    </a:moveTo>
                    <a:cubicBezTo>
                      <a:pt x="10480" y="52337"/>
                      <a:pt x="10268" y="52388"/>
                      <a:pt x="10082" y="52493"/>
                    </a:cubicBezTo>
                    <a:cubicBezTo>
                      <a:pt x="9120" y="53036"/>
                      <a:pt x="9120" y="54804"/>
                      <a:pt x="10082" y="56433"/>
                    </a:cubicBezTo>
                    <a:cubicBezTo>
                      <a:pt x="10485" y="57177"/>
                      <a:pt x="11074" y="57798"/>
                      <a:pt x="11788" y="58247"/>
                    </a:cubicBezTo>
                    <a:cubicBezTo>
                      <a:pt x="12161" y="58462"/>
                      <a:pt x="12534" y="58581"/>
                      <a:pt x="12877" y="58581"/>
                    </a:cubicBezTo>
                    <a:cubicBezTo>
                      <a:pt x="13104" y="58581"/>
                      <a:pt x="13318" y="58529"/>
                      <a:pt x="13509" y="58418"/>
                    </a:cubicBezTo>
                    <a:cubicBezTo>
                      <a:pt x="14455" y="57875"/>
                      <a:pt x="14455" y="56107"/>
                      <a:pt x="13525" y="54479"/>
                    </a:cubicBezTo>
                    <a:cubicBezTo>
                      <a:pt x="13106" y="53734"/>
                      <a:pt x="12517" y="53114"/>
                      <a:pt x="11803" y="52664"/>
                    </a:cubicBezTo>
                    <a:cubicBezTo>
                      <a:pt x="11422" y="52450"/>
                      <a:pt x="11047" y="52337"/>
                      <a:pt x="10707" y="52337"/>
                    </a:cubicBezTo>
                    <a:close/>
                    <a:moveTo>
                      <a:pt x="65744" y="57836"/>
                    </a:moveTo>
                    <a:cubicBezTo>
                      <a:pt x="64948" y="57836"/>
                      <a:pt x="64396" y="58468"/>
                      <a:pt x="64396" y="59566"/>
                    </a:cubicBezTo>
                    <a:cubicBezTo>
                      <a:pt x="64396" y="61101"/>
                      <a:pt x="65482" y="62978"/>
                      <a:pt x="66815" y="63738"/>
                    </a:cubicBezTo>
                    <a:cubicBezTo>
                      <a:pt x="67210" y="63965"/>
                      <a:pt x="67582" y="64072"/>
                      <a:pt x="67911" y="64072"/>
                    </a:cubicBezTo>
                    <a:cubicBezTo>
                      <a:pt x="68707" y="64072"/>
                      <a:pt x="69250" y="63444"/>
                      <a:pt x="69250" y="62358"/>
                    </a:cubicBezTo>
                    <a:cubicBezTo>
                      <a:pt x="69250" y="60807"/>
                      <a:pt x="68165" y="58945"/>
                      <a:pt x="66831" y="58170"/>
                    </a:cubicBezTo>
                    <a:cubicBezTo>
                      <a:pt x="66441" y="57944"/>
                      <a:pt x="66072" y="57836"/>
                      <a:pt x="65744" y="57836"/>
                    </a:cubicBezTo>
                    <a:close/>
                    <a:moveTo>
                      <a:pt x="33446" y="76308"/>
                    </a:moveTo>
                    <a:cubicBezTo>
                      <a:pt x="32649" y="76308"/>
                      <a:pt x="32105" y="76940"/>
                      <a:pt x="32105" y="78038"/>
                    </a:cubicBezTo>
                    <a:cubicBezTo>
                      <a:pt x="32090" y="79573"/>
                      <a:pt x="33175" y="81450"/>
                      <a:pt x="34525" y="82225"/>
                    </a:cubicBezTo>
                    <a:lnTo>
                      <a:pt x="34556" y="82241"/>
                    </a:lnTo>
                    <a:lnTo>
                      <a:pt x="34587" y="82272"/>
                    </a:lnTo>
                    <a:cubicBezTo>
                      <a:pt x="34977" y="82496"/>
                      <a:pt x="35346" y="82603"/>
                      <a:pt x="35672" y="82603"/>
                    </a:cubicBezTo>
                    <a:cubicBezTo>
                      <a:pt x="36473" y="82603"/>
                      <a:pt x="37022" y="81962"/>
                      <a:pt x="37022" y="80860"/>
                    </a:cubicBezTo>
                    <a:cubicBezTo>
                      <a:pt x="37022" y="79325"/>
                      <a:pt x="35936" y="77464"/>
                      <a:pt x="34602" y="76688"/>
                    </a:cubicBezTo>
                    <a:lnTo>
                      <a:pt x="34571" y="76673"/>
                    </a:lnTo>
                    <a:lnTo>
                      <a:pt x="34540" y="76642"/>
                    </a:lnTo>
                    <a:cubicBezTo>
                      <a:pt x="34146" y="76415"/>
                      <a:pt x="33775" y="76308"/>
                      <a:pt x="33446" y="76308"/>
                    </a:cubicBezTo>
                    <a:close/>
                    <a:moveTo>
                      <a:pt x="56280" y="78588"/>
                    </a:moveTo>
                    <a:cubicBezTo>
                      <a:pt x="56054" y="78588"/>
                      <a:pt x="55840" y="78640"/>
                      <a:pt x="55649" y="78751"/>
                    </a:cubicBezTo>
                    <a:cubicBezTo>
                      <a:pt x="54702" y="79294"/>
                      <a:pt x="54702" y="81062"/>
                      <a:pt x="55649" y="82691"/>
                    </a:cubicBezTo>
                    <a:cubicBezTo>
                      <a:pt x="56052" y="83435"/>
                      <a:pt x="56641" y="84055"/>
                      <a:pt x="57355" y="84505"/>
                    </a:cubicBezTo>
                    <a:cubicBezTo>
                      <a:pt x="57736" y="84719"/>
                      <a:pt x="58111" y="84832"/>
                      <a:pt x="58451" y="84832"/>
                    </a:cubicBezTo>
                    <a:cubicBezTo>
                      <a:pt x="58678" y="84832"/>
                      <a:pt x="58890" y="84782"/>
                      <a:pt x="59076" y="84676"/>
                    </a:cubicBezTo>
                    <a:cubicBezTo>
                      <a:pt x="60022" y="84117"/>
                      <a:pt x="60038" y="82349"/>
                      <a:pt x="59076" y="80721"/>
                    </a:cubicBezTo>
                    <a:cubicBezTo>
                      <a:pt x="58673" y="79992"/>
                      <a:pt x="58084" y="79372"/>
                      <a:pt x="57370" y="78922"/>
                    </a:cubicBezTo>
                    <a:cubicBezTo>
                      <a:pt x="56997" y="78707"/>
                      <a:pt x="56623" y="78588"/>
                      <a:pt x="56280" y="78588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g778a32fe7e_0_758"/>
              <p:cNvSpPr/>
              <p:nvPr/>
            </p:nvSpPr>
            <p:spPr>
              <a:xfrm>
                <a:off x="3669425" y="2345100"/>
                <a:ext cx="939900" cy="758650"/>
              </a:xfrm>
              <a:custGeom>
                <a:rect b="b" l="l" r="r" t="t"/>
                <a:pathLst>
                  <a:path extrusionOk="0" h="30346" w="37596">
                    <a:moveTo>
                      <a:pt x="5569" y="20256"/>
                    </a:moveTo>
                    <a:lnTo>
                      <a:pt x="5569" y="20256"/>
                    </a:lnTo>
                    <a:cubicBezTo>
                      <a:pt x="5755" y="20318"/>
                      <a:pt x="5925" y="20395"/>
                      <a:pt x="6096" y="20488"/>
                    </a:cubicBezTo>
                    <a:cubicBezTo>
                      <a:pt x="6763" y="20907"/>
                      <a:pt x="7306" y="21450"/>
                      <a:pt x="7709" y="22117"/>
                    </a:cubicBezTo>
                    <a:cubicBezTo>
                      <a:pt x="8422" y="23218"/>
                      <a:pt x="8686" y="24443"/>
                      <a:pt x="8516" y="25312"/>
                    </a:cubicBezTo>
                    <a:cubicBezTo>
                      <a:pt x="8314" y="25250"/>
                      <a:pt x="8143" y="25172"/>
                      <a:pt x="7973" y="25079"/>
                    </a:cubicBezTo>
                    <a:cubicBezTo>
                      <a:pt x="7321" y="24676"/>
                      <a:pt x="6763" y="24117"/>
                      <a:pt x="6360" y="23451"/>
                    </a:cubicBezTo>
                    <a:cubicBezTo>
                      <a:pt x="5662" y="22349"/>
                      <a:pt x="5398" y="21124"/>
                      <a:pt x="5569" y="20256"/>
                    </a:cubicBezTo>
                    <a:close/>
                    <a:moveTo>
                      <a:pt x="37596" y="0"/>
                    </a:moveTo>
                    <a:lnTo>
                      <a:pt x="35704" y="1101"/>
                    </a:lnTo>
                    <a:lnTo>
                      <a:pt x="9756" y="17324"/>
                    </a:lnTo>
                    <a:cubicBezTo>
                      <a:pt x="9229" y="16797"/>
                      <a:pt x="8640" y="16347"/>
                      <a:pt x="8004" y="15959"/>
                    </a:cubicBezTo>
                    <a:cubicBezTo>
                      <a:pt x="7156" y="15475"/>
                      <a:pt x="6309" y="15215"/>
                      <a:pt x="5539" y="15215"/>
                    </a:cubicBezTo>
                    <a:cubicBezTo>
                      <a:pt x="5026" y="15215"/>
                      <a:pt x="4548" y="15330"/>
                      <a:pt x="4126" y="15572"/>
                    </a:cubicBezTo>
                    <a:lnTo>
                      <a:pt x="2299" y="16635"/>
                    </a:lnTo>
                    <a:lnTo>
                      <a:pt x="2299" y="16635"/>
                    </a:lnTo>
                    <a:cubicBezTo>
                      <a:pt x="2309" y="16628"/>
                      <a:pt x="2318" y="16620"/>
                      <a:pt x="2327" y="16611"/>
                    </a:cubicBezTo>
                    <a:lnTo>
                      <a:pt x="2327" y="16611"/>
                    </a:lnTo>
                    <a:cubicBezTo>
                      <a:pt x="2203" y="16688"/>
                      <a:pt x="2079" y="16766"/>
                      <a:pt x="1971" y="16843"/>
                    </a:cubicBezTo>
                    <a:cubicBezTo>
                      <a:pt x="1" y="18332"/>
                      <a:pt x="233" y="22427"/>
                      <a:pt x="2513" y="26010"/>
                    </a:cubicBezTo>
                    <a:cubicBezTo>
                      <a:pt x="3537" y="27623"/>
                      <a:pt x="4809" y="28863"/>
                      <a:pt x="6065" y="29592"/>
                    </a:cubicBezTo>
                    <a:cubicBezTo>
                      <a:pt x="6913" y="30081"/>
                      <a:pt x="7756" y="30345"/>
                      <a:pt x="8525" y="30345"/>
                    </a:cubicBezTo>
                    <a:cubicBezTo>
                      <a:pt x="9050" y="30345"/>
                      <a:pt x="9540" y="30222"/>
                      <a:pt x="9973" y="29965"/>
                    </a:cubicBezTo>
                    <a:lnTo>
                      <a:pt x="9973" y="29965"/>
                    </a:lnTo>
                    <a:lnTo>
                      <a:pt x="9958" y="29980"/>
                    </a:lnTo>
                    <a:lnTo>
                      <a:pt x="11850" y="28879"/>
                    </a:lnTo>
                    <a:cubicBezTo>
                      <a:pt x="11928" y="28832"/>
                      <a:pt x="12021" y="28770"/>
                      <a:pt x="12098" y="28708"/>
                    </a:cubicBezTo>
                    <a:cubicBezTo>
                      <a:pt x="13618" y="27576"/>
                      <a:pt x="13820" y="24893"/>
                      <a:pt x="12812" y="22086"/>
                    </a:cubicBezTo>
                    <a:lnTo>
                      <a:pt x="37596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g778a32fe7e_0_758"/>
              <p:cNvSpPr/>
              <p:nvPr/>
            </p:nvSpPr>
            <p:spPr>
              <a:xfrm>
                <a:off x="3752800" y="2825875"/>
                <a:ext cx="159775" cy="182200"/>
              </a:xfrm>
              <a:custGeom>
                <a:rect b="b" l="l" r="r" t="t"/>
                <a:pathLst>
                  <a:path extrusionOk="0" h="7288" w="6391">
                    <a:moveTo>
                      <a:pt x="2901" y="1"/>
                    </a:moveTo>
                    <a:lnTo>
                      <a:pt x="2901" y="1"/>
                    </a:lnTo>
                    <a:cubicBezTo>
                      <a:pt x="2870" y="11"/>
                      <a:pt x="2847" y="28"/>
                      <a:pt x="2821" y="47"/>
                    </a:cubicBezTo>
                    <a:lnTo>
                      <a:pt x="2821" y="47"/>
                    </a:lnTo>
                    <a:lnTo>
                      <a:pt x="2901" y="1"/>
                    </a:lnTo>
                    <a:close/>
                    <a:moveTo>
                      <a:pt x="2821" y="47"/>
                    </a:moveTo>
                    <a:lnTo>
                      <a:pt x="1008" y="1087"/>
                    </a:lnTo>
                    <a:cubicBezTo>
                      <a:pt x="962" y="1118"/>
                      <a:pt x="931" y="1133"/>
                      <a:pt x="884" y="1164"/>
                    </a:cubicBezTo>
                    <a:cubicBezTo>
                      <a:pt x="0" y="1831"/>
                      <a:pt x="109" y="3708"/>
                      <a:pt x="1133" y="5321"/>
                    </a:cubicBezTo>
                    <a:cubicBezTo>
                      <a:pt x="1536" y="5988"/>
                      <a:pt x="2094" y="6546"/>
                      <a:pt x="2746" y="6949"/>
                    </a:cubicBezTo>
                    <a:cubicBezTo>
                      <a:pt x="3124" y="7171"/>
                      <a:pt x="3507" y="7288"/>
                      <a:pt x="3857" y="7288"/>
                    </a:cubicBezTo>
                    <a:cubicBezTo>
                      <a:pt x="4096" y="7288"/>
                      <a:pt x="4319" y="7233"/>
                      <a:pt x="4514" y="7120"/>
                    </a:cubicBezTo>
                    <a:lnTo>
                      <a:pt x="6390" y="6019"/>
                    </a:lnTo>
                    <a:lnTo>
                      <a:pt x="6390" y="6019"/>
                    </a:lnTo>
                    <a:cubicBezTo>
                      <a:pt x="6195" y="6132"/>
                      <a:pt x="5975" y="6186"/>
                      <a:pt x="5739" y="6186"/>
                    </a:cubicBezTo>
                    <a:cubicBezTo>
                      <a:pt x="5394" y="6186"/>
                      <a:pt x="5016" y="6069"/>
                      <a:pt x="4638" y="5848"/>
                    </a:cubicBezTo>
                    <a:cubicBezTo>
                      <a:pt x="3986" y="5445"/>
                      <a:pt x="3428" y="4886"/>
                      <a:pt x="3025" y="4235"/>
                    </a:cubicBezTo>
                    <a:cubicBezTo>
                      <a:pt x="1986" y="2607"/>
                      <a:pt x="1877" y="745"/>
                      <a:pt x="2777" y="79"/>
                    </a:cubicBezTo>
                    <a:cubicBezTo>
                      <a:pt x="2793" y="68"/>
                      <a:pt x="2807" y="57"/>
                      <a:pt x="2821" y="47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g778a32fe7e_0_758"/>
              <p:cNvSpPr/>
              <p:nvPr/>
            </p:nvSpPr>
            <p:spPr>
              <a:xfrm>
                <a:off x="3725275" y="2725550"/>
                <a:ext cx="189225" cy="81350"/>
              </a:xfrm>
              <a:custGeom>
                <a:rect b="b" l="l" r="r" t="t"/>
                <a:pathLst>
                  <a:path extrusionOk="0" h="3254" w="7569">
                    <a:moveTo>
                      <a:pt x="21" y="1458"/>
                    </a:moveTo>
                    <a:cubicBezTo>
                      <a:pt x="14" y="1462"/>
                      <a:pt x="7" y="1466"/>
                      <a:pt x="0" y="1470"/>
                    </a:cubicBezTo>
                    <a:lnTo>
                      <a:pt x="21" y="1458"/>
                    </a:lnTo>
                    <a:close/>
                    <a:moveTo>
                      <a:pt x="3313" y="1"/>
                    </a:moveTo>
                    <a:cubicBezTo>
                      <a:pt x="2797" y="1"/>
                      <a:pt x="2316" y="120"/>
                      <a:pt x="1892" y="369"/>
                    </a:cubicBezTo>
                    <a:lnTo>
                      <a:pt x="21" y="1458"/>
                    </a:lnTo>
                    <a:lnTo>
                      <a:pt x="21" y="1458"/>
                    </a:lnTo>
                    <a:cubicBezTo>
                      <a:pt x="439" y="1217"/>
                      <a:pt x="913" y="1102"/>
                      <a:pt x="1420" y="1102"/>
                    </a:cubicBezTo>
                    <a:cubicBezTo>
                      <a:pt x="2186" y="1102"/>
                      <a:pt x="3027" y="1366"/>
                      <a:pt x="3862" y="1858"/>
                    </a:cubicBezTo>
                    <a:cubicBezTo>
                      <a:pt x="4529" y="2246"/>
                      <a:pt x="5134" y="2711"/>
                      <a:pt x="5677" y="3254"/>
                    </a:cubicBezTo>
                    <a:lnTo>
                      <a:pt x="7569" y="2153"/>
                    </a:lnTo>
                    <a:cubicBezTo>
                      <a:pt x="7026" y="1610"/>
                      <a:pt x="6421" y="1145"/>
                      <a:pt x="5770" y="757"/>
                    </a:cubicBezTo>
                    <a:cubicBezTo>
                      <a:pt x="4925" y="265"/>
                      <a:pt x="4081" y="1"/>
                      <a:pt x="3313" y="1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g778a32fe7e_0_758"/>
              <p:cNvSpPr/>
              <p:nvPr/>
            </p:nvSpPr>
            <p:spPr>
              <a:xfrm>
                <a:off x="3918350" y="2897625"/>
                <a:ext cx="96575" cy="197375"/>
              </a:xfrm>
              <a:custGeom>
                <a:rect b="b" l="l" r="r" t="t"/>
                <a:pathLst>
                  <a:path extrusionOk="0" h="7895" w="3863">
                    <a:moveTo>
                      <a:pt x="2855" y="0"/>
                    </a:moveTo>
                    <a:lnTo>
                      <a:pt x="963" y="1101"/>
                    </a:lnTo>
                    <a:cubicBezTo>
                      <a:pt x="1971" y="3893"/>
                      <a:pt x="1769" y="6576"/>
                      <a:pt x="249" y="7724"/>
                    </a:cubicBezTo>
                    <a:cubicBezTo>
                      <a:pt x="172" y="7771"/>
                      <a:pt x="78" y="7833"/>
                      <a:pt x="1" y="7895"/>
                    </a:cubicBezTo>
                    <a:lnTo>
                      <a:pt x="1893" y="6793"/>
                    </a:lnTo>
                    <a:cubicBezTo>
                      <a:pt x="1971" y="6731"/>
                      <a:pt x="2064" y="6685"/>
                      <a:pt x="2141" y="6623"/>
                    </a:cubicBezTo>
                    <a:cubicBezTo>
                      <a:pt x="3661" y="5475"/>
                      <a:pt x="3863" y="2807"/>
                      <a:pt x="2855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g778a32fe7e_0_758"/>
              <p:cNvSpPr/>
              <p:nvPr/>
            </p:nvSpPr>
            <p:spPr>
              <a:xfrm>
                <a:off x="3942400" y="2345100"/>
                <a:ext cx="666925" cy="580075"/>
              </a:xfrm>
              <a:custGeom>
                <a:rect b="b" l="l" r="r" t="t"/>
                <a:pathLst>
                  <a:path extrusionOk="0" h="23203" w="26677">
                    <a:moveTo>
                      <a:pt x="26677" y="0"/>
                    </a:moveTo>
                    <a:lnTo>
                      <a:pt x="24785" y="1101"/>
                    </a:lnTo>
                    <a:lnTo>
                      <a:pt x="1" y="23202"/>
                    </a:lnTo>
                    <a:lnTo>
                      <a:pt x="1893" y="22101"/>
                    </a:lnTo>
                    <a:lnTo>
                      <a:pt x="26677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g778a32fe7e_0_758"/>
              <p:cNvSpPr/>
              <p:nvPr/>
            </p:nvSpPr>
            <p:spPr>
              <a:xfrm>
                <a:off x="3669050" y="2372625"/>
                <a:ext cx="892975" cy="731425"/>
              </a:xfrm>
              <a:custGeom>
                <a:rect b="b" l="l" r="r" t="t"/>
                <a:pathLst>
                  <a:path extrusionOk="0" h="29257" w="35719">
                    <a:moveTo>
                      <a:pt x="4996" y="19060"/>
                    </a:moveTo>
                    <a:cubicBezTo>
                      <a:pt x="5348" y="19060"/>
                      <a:pt x="5732" y="19179"/>
                      <a:pt x="6111" y="19403"/>
                    </a:cubicBezTo>
                    <a:cubicBezTo>
                      <a:pt x="6778" y="19806"/>
                      <a:pt x="7321" y="20364"/>
                      <a:pt x="7724" y="21016"/>
                    </a:cubicBezTo>
                    <a:cubicBezTo>
                      <a:pt x="8763" y="22644"/>
                      <a:pt x="8872" y="24505"/>
                      <a:pt x="7972" y="25172"/>
                    </a:cubicBezTo>
                    <a:cubicBezTo>
                      <a:pt x="7749" y="25340"/>
                      <a:pt x="7487" y="25419"/>
                      <a:pt x="7204" y="25419"/>
                    </a:cubicBezTo>
                    <a:cubicBezTo>
                      <a:pt x="6858" y="25419"/>
                      <a:pt x="6479" y="25301"/>
                      <a:pt x="6096" y="25079"/>
                    </a:cubicBezTo>
                    <a:cubicBezTo>
                      <a:pt x="5444" y="24676"/>
                      <a:pt x="4886" y="24118"/>
                      <a:pt x="4483" y="23451"/>
                    </a:cubicBezTo>
                    <a:cubicBezTo>
                      <a:pt x="3459" y="21838"/>
                      <a:pt x="3350" y="19977"/>
                      <a:pt x="4234" y="19294"/>
                    </a:cubicBezTo>
                    <a:cubicBezTo>
                      <a:pt x="4455" y="19136"/>
                      <a:pt x="4715" y="19060"/>
                      <a:pt x="4996" y="19060"/>
                    </a:cubicBezTo>
                    <a:close/>
                    <a:moveTo>
                      <a:pt x="35719" y="0"/>
                    </a:moveTo>
                    <a:lnTo>
                      <a:pt x="7926" y="17371"/>
                    </a:lnTo>
                    <a:cubicBezTo>
                      <a:pt x="7383" y="16828"/>
                      <a:pt x="6778" y="16363"/>
                      <a:pt x="6127" y="15960"/>
                    </a:cubicBezTo>
                    <a:cubicBezTo>
                      <a:pt x="5283" y="15474"/>
                      <a:pt x="4443" y="15213"/>
                      <a:pt x="3678" y="15213"/>
                    </a:cubicBezTo>
                    <a:cubicBezTo>
                      <a:pt x="3051" y="15213"/>
                      <a:pt x="2474" y="15388"/>
                      <a:pt x="1986" y="15758"/>
                    </a:cubicBezTo>
                    <a:cubicBezTo>
                      <a:pt x="0" y="17231"/>
                      <a:pt x="248" y="21341"/>
                      <a:pt x="2528" y="24924"/>
                    </a:cubicBezTo>
                    <a:cubicBezTo>
                      <a:pt x="3552" y="26537"/>
                      <a:pt x="4824" y="27778"/>
                      <a:pt x="6080" y="28507"/>
                    </a:cubicBezTo>
                    <a:cubicBezTo>
                      <a:pt x="6928" y="28995"/>
                      <a:pt x="7772" y="29256"/>
                      <a:pt x="8540" y="29256"/>
                    </a:cubicBezTo>
                    <a:cubicBezTo>
                      <a:pt x="9162" y="29256"/>
                      <a:pt x="9735" y="29085"/>
                      <a:pt x="10221" y="28724"/>
                    </a:cubicBezTo>
                    <a:cubicBezTo>
                      <a:pt x="11741" y="27576"/>
                      <a:pt x="11943" y="24909"/>
                      <a:pt x="10935" y="22101"/>
                    </a:cubicBezTo>
                    <a:lnTo>
                      <a:pt x="35719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g778a32fe7e_0_758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30562" y="26804"/>
                    </a:moveTo>
                    <a:cubicBezTo>
                      <a:pt x="35745" y="26804"/>
                      <a:pt x="41599" y="28491"/>
                      <a:pt x="47785" y="32060"/>
                    </a:cubicBezTo>
                    <a:cubicBezTo>
                      <a:pt x="68955" y="44298"/>
                      <a:pt x="86078" y="73936"/>
                      <a:pt x="86000" y="98271"/>
                    </a:cubicBezTo>
                    <a:cubicBezTo>
                      <a:pt x="85985" y="107608"/>
                      <a:pt x="83426" y="114789"/>
                      <a:pt x="79099" y="119426"/>
                    </a:cubicBezTo>
                    <a:cubicBezTo>
                      <a:pt x="77521" y="119801"/>
                      <a:pt x="75856" y="119992"/>
                      <a:pt x="74116" y="119992"/>
                    </a:cubicBezTo>
                    <a:cubicBezTo>
                      <a:pt x="68944" y="119992"/>
                      <a:pt x="63109" y="118305"/>
                      <a:pt x="56936" y="114742"/>
                    </a:cubicBezTo>
                    <a:cubicBezTo>
                      <a:pt x="35750" y="102505"/>
                      <a:pt x="18643" y="72882"/>
                      <a:pt x="18705" y="48532"/>
                    </a:cubicBezTo>
                    <a:cubicBezTo>
                      <a:pt x="18736" y="39195"/>
                      <a:pt x="21279" y="31998"/>
                      <a:pt x="25606" y="27361"/>
                    </a:cubicBezTo>
                    <a:cubicBezTo>
                      <a:pt x="27175" y="26992"/>
                      <a:pt x="28831" y="26804"/>
                      <a:pt x="30562" y="26804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635" y="137327"/>
                      <a:pt x="77968" y="136161"/>
                      <a:pt x="81673" y="133927"/>
                    </a:cubicBezTo>
                    <a:lnTo>
                      <a:pt x="81673" y="133927"/>
                    </a:lnTo>
                    <a:cubicBezTo>
                      <a:pt x="81565" y="133989"/>
                      <a:pt x="81456" y="134052"/>
                      <a:pt x="81348" y="134114"/>
                    </a:cubicBez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g778a32fe7e_0_758"/>
              <p:cNvSpPr/>
              <p:nvPr/>
            </p:nvSpPr>
            <p:spPr>
              <a:xfrm>
                <a:off x="2630300" y="1733625"/>
                <a:ext cx="1192700" cy="2406725"/>
              </a:xfrm>
              <a:custGeom>
                <a:rect b="b" l="l" r="r" t="t"/>
                <a:pathLst>
                  <a:path extrusionOk="0" h="96269" w="47708">
                    <a:moveTo>
                      <a:pt x="20674" y="0"/>
                    </a:moveTo>
                    <a:lnTo>
                      <a:pt x="11260" y="5460"/>
                    </a:lnTo>
                    <a:cubicBezTo>
                      <a:pt x="4374" y="9461"/>
                      <a:pt x="109" y="17961"/>
                      <a:pt x="78" y="30058"/>
                    </a:cubicBezTo>
                    <a:cubicBezTo>
                      <a:pt x="0" y="54393"/>
                      <a:pt x="17123" y="84031"/>
                      <a:pt x="38309" y="96268"/>
                    </a:cubicBezTo>
                    <a:lnTo>
                      <a:pt x="47708" y="90809"/>
                    </a:lnTo>
                    <a:cubicBezTo>
                      <a:pt x="26522" y="78572"/>
                      <a:pt x="9415" y="48949"/>
                      <a:pt x="9477" y="24599"/>
                    </a:cubicBezTo>
                    <a:cubicBezTo>
                      <a:pt x="9508" y="12501"/>
                      <a:pt x="13788" y="4002"/>
                      <a:pt x="20674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g778a32fe7e_0_758"/>
              <p:cNvSpPr/>
              <p:nvPr/>
            </p:nvSpPr>
            <p:spPr>
              <a:xfrm>
                <a:off x="3588000" y="4003850"/>
                <a:ext cx="917025" cy="268075"/>
              </a:xfrm>
              <a:custGeom>
                <a:rect b="b" l="l" r="r" t="t"/>
                <a:pathLst>
                  <a:path extrusionOk="0" h="10723" w="36681">
                    <a:moveTo>
                      <a:pt x="36681" y="2668"/>
                    </a:move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6674" y="2672"/>
                      <a:pt x="36677" y="2670"/>
                      <a:pt x="36681" y="2668"/>
                    </a:cubicBezTo>
                    <a:close/>
                    <a:moveTo>
                      <a:pt x="9400" y="0"/>
                    </a:moveTo>
                    <a:lnTo>
                      <a:pt x="1" y="5459"/>
                    </a:lnTo>
                    <a:cubicBezTo>
                      <a:pt x="6179" y="9030"/>
                      <a:pt x="12019" y="10723"/>
                      <a:pt x="17196" y="10723"/>
                    </a:cubicBezTo>
                    <a:cubicBezTo>
                      <a:pt x="20947" y="10723"/>
                      <a:pt x="24350" y="9834"/>
                      <a:pt x="27282" y="8127"/>
                    </a:cubicBez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3749" y="4369"/>
                      <a:pt x="30353" y="5252"/>
                      <a:pt x="26608" y="5252"/>
                    </a:cubicBezTo>
                    <a:cubicBezTo>
                      <a:pt x="21428" y="5252"/>
                      <a:pt x="15581" y="3563"/>
                      <a:pt x="9400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g778a32fe7e_0_758"/>
              <p:cNvSpPr/>
              <p:nvPr/>
            </p:nvSpPr>
            <p:spPr>
              <a:xfrm>
                <a:off x="2748550" y="1135275"/>
                <a:ext cx="1483525" cy="536725"/>
              </a:xfrm>
              <a:custGeom>
                <a:rect b="b" l="l" r="r" t="t"/>
                <a:pathLst>
                  <a:path extrusionOk="0" h="21469" w="59341">
                    <a:moveTo>
                      <a:pt x="38007" y="0"/>
                    </a:moveTo>
                    <a:cubicBezTo>
                      <a:pt x="33348" y="0"/>
                      <a:pt x="29121" y="1101"/>
                      <a:pt x="25483" y="3214"/>
                    </a:cubicBezTo>
                    <a:lnTo>
                      <a:pt x="1" y="18149"/>
                    </a:lnTo>
                    <a:cubicBezTo>
                      <a:pt x="3633" y="16040"/>
                      <a:pt x="7851" y="14942"/>
                      <a:pt x="12500" y="14942"/>
                    </a:cubicBezTo>
                    <a:cubicBezTo>
                      <a:pt x="18928" y="14942"/>
                      <a:pt x="26181" y="17041"/>
                      <a:pt x="33858" y="21468"/>
                    </a:cubicBezTo>
                    <a:lnTo>
                      <a:pt x="59340" y="6517"/>
                    </a:lnTo>
                    <a:cubicBezTo>
                      <a:pt x="51681" y="2094"/>
                      <a:pt x="44433" y="0"/>
                      <a:pt x="38007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g778a32fe7e_0_758"/>
              <p:cNvSpPr/>
              <p:nvPr/>
            </p:nvSpPr>
            <p:spPr>
              <a:xfrm>
                <a:off x="3594975" y="1298575"/>
                <a:ext cx="1824725" cy="3189575"/>
              </a:xfrm>
              <a:custGeom>
                <a:rect b="b" l="l" r="r" t="t"/>
                <a:pathLst>
                  <a:path extrusionOk="0" h="127583" w="72989">
                    <a:moveTo>
                      <a:pt x="25483" y="1"/>
                    </a:moveTo>
                    <a:lnTo>
                      <a:pt x="1" y="14936"/>
                    </a:lnTo>
                    <a:cubicBezTo>
                      <a:pt x="26274" y="30105"/>
                      <a:pt x="47507" y="66878"/>
                      <a:pt x="47414" y="97075"/>
                    </a:cubicBezTo>
                    <a:cubicBezTo>
                      <a:pt x="47367" y="111988"/>
                      <a:pt x="42138" y="122499"/>
                      <a:pt x="33678" y="127497"/>
                    </a:cubicBezTo>
                    <a:lnTo>
                      <a:pt x="33678" y="127497"/>
                    </a:lnTo>
                    <a:lnTo>
                      <a:pt x="59030" y="112647"/>
                    </a:lnTo>
                    <a:cubicBezTo>
                      <a:pt x="67576" y="107684"/>
                      <a:pt x="72865" y="97137"/>
                      <a:pt x="72911" y="82124"/>
                    </a:cubicBezTo>
                    <a:cubicBezTo>
                      <a:pt x="72989" y="51942"/>
                      <a:pt x="51756" y="15169"/>
                      <a:pt x="25483" y="1"/>
                    </a:cubicBezTo>
                    <a:close/>
                    <a:moveTo>
                      <a:pt x="33678" y="127497"/>
                    </a:moveTo>
                    <a:lnTo>
                      <a:pt x="33533" y="127583"/>
                    </a:lnTo>
                    <a:cubicBezTo>
                      <a:pt x="33581" y="127554"/>
                      <a:pt x="33630" y="127526"/>
                      <a:pt x="33678" y="127497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g778a32fe7e_0_758"/>
              <p:cNvSpPr/>
              <p:nvPr/>
            </p:nvSpPr>
            <p:spPr>
              <a:xfrm>
                <a:off x="2399200" y="1508825"/>
                <a:ext cx="2383075" cy="3059625"/>
              </a:xfrm>
              <a:custGeom>
                <a:rect b="b" l="l" r="r" t="t"/>
                <a:pathLst>
                  <a:path extrusionOk="0" h="122385" w="95323">
                    <a:moveTo>
                      <a:pt x="30596" y="11864"/>
                    </a:moveTo>
                    <a:cubicBezTo>
                      <a:pt x="35775" y="11864"/>
                      <a:pt x="41619" y="13553"/>
                      <a:pt x="47801" y="17119"/>
                    </a:cubicBezTo>
                    <a:cubicBezTo>
                      <a:pt x="68971" y="29357"/>
                      <a:pt x="86094" y="58995"/>
                      <a:pt x="86016" y="83330"/>
                    </a:cubicBezTo>
                    <a:cubicBezTo>
                      <a:pt x="85972" y="100564"/>
                      <a:pt x="77317" y="110516"/>
                      <a:pt x="64750" y="110516"/>
                    </a:cubicBezTo>
                    <a:cubicBezTo>
                      <a:pt x="59572" y="110516"/>
                      <a:pt x="53730" y="108827"/>
                      <a:pt x="47553" y="105260"/>
                    </a:cubicBezTo>
                    <a:cubicBezTo>
                      <a:pt x="26367" y="93023"/>
                      <a:pt x="9244" y="63385"/>
                      <a:pt x="9322" y="39050"/>
                    </a:cubicBezTo>
                    <a:cubicBezTo>
                      <a:pt x="9377" y="21816"/>
                      <a:pt x="18027" y="11864"/>
                      <a:pt x="30596" y="11864"/>
                    </a:cubicBezTo>
                    <a:close/>
                    <a:moveTo>
                      <a:pt x="26474" y="1"/>
                    </a:moveTo>
                    <a:cubicBezTo>
                      <a:pt x="10880" y="1"/>
                      <a:pt x="149" y="12344"/>
                      <a:pt x="94" y="33715"/>
                    </a:cubicBezTo>
                    <a:cubicBezTo>
                      <a:pt x="1" y="63912"/>
                      <a:pt x="21233" y="100701"/>
                      <a:pt x="47522" y="115869"/>
                    </a:cubicBezTo>
                    <a:cubicBezTo>
                      <a:pt x="55187" y="120290"/>
                      <a:pt x="62435" y="122385"/>
                      <a:pt x="68859" y="122385"/>
                    </a:cubicBezTo>
                    <a:cubicBezTo>
                      <a:pt x="84453" y="122385"/>
                      <a:pt x="95190" y="110041"/>
                      <a:pt x="95245" y="88665"/>
                    </a:cubicBezTo>
                    <a:cubicBezTo>
                      <a:pt x="95322" y="58468"/>
                      <a:pt x="74105" y="21695"/>
                      <a:pt x="47832" y="6526"/>
                    </a:cubicBezTo>
                    <a:cubicBezTo>
                      <a:pt x="40158" y="2099"/>
                      <a:pt x="32903" y="1"/>
                      <a:pt x="26474" y="1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g778a32fe7e_0_758"/>
              <p:cNvSpPr/>
              <p:nvPr/>
            </p:nvSpPr>
            <p:spPr>
              <a:xfrm>
                <a:off x="4457325" y="1826425"/>
                <a:ext cx="749700" cy="790025"/>
              </a:xfrm>
              <a:custGeom>
                <a:rect b="b" l="l" r="r" t="t"/>
                <a:pathLst>
                  <a:path extrusionOk="0" h="31601" w="29988">
                    <a:moveTo>
                      <a:pt x="12886" y="0"/>
                    </a:moveTo>
                    <a:cubicBezTo>
                      <a:pt x="11551" y="0"/>
                      <a:pt x="10384" y="358"/>
                      <a:pt x="9445" y="1034"/>
                    </a:cubicBezTo>
                    <a:lnTo>
                      <a:pt x="9461" y="1019"/>
                    </a:lnTo>
                    <a:lnTo>
                      <a:pt x="2823" y="5749"/>
                    </a:lnTo>
                    <a:cubicBezTo>
                      <a:pt x="977" y="7068"/>
                      <a:pt x="0" y="9611"/>
                      <a:pt x="341" y="13070"/>
                    </a:cubicBezTo>
                    <a:cubicBezTo>
                      <a:pt x="1024" y="19925"/>
                      <a:pt x="6638" y="27773"/>
                      <a:pt x="12904" y="30596"/>
                    </a:cubicBezTo>
                    <a:cubicBezTo>
                      <a:pt x="14419" y="31278"/>
                      <a:pt x="15835" y="31600"/>
                      <a:pt x="17100" y="31600"/>
                    </a:cubicBezTo>
                    <a:cubicBezTo>
                      <a:pt x="18424" y="31600"/>
                      <a:pt x="19583" y="31247"/>
                      <a:pt x="20519" y="30580"/>
                    </a:cubicBez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23" y="25945"/>
                      <a:pt x="27017" y="25948"/>
                      <a:pt x="27012" y="25952"/>
                    </a:cubicBezTo>
                    <a:lnTo>
                      <a:pt x="27012" y="25952"/>
                    </a:lnTo>
                    <a:cubicBezTo>
                      <a:pt x="27021" y="25946"/>
                      <a:pt x="27029" y="25941"/>
                      <a:pt x="27037" y="25935"/>
                    </a:cubicBezTo>
                    <a:lnTo>
                      <a:pt x="27037" y="25935"/>
                    </a:ln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65" y="25919"/>
                      <a:pt x="27107" y="25895"/>
                      <a:pt x="27143" y="25864"/>
                    </a:cubicBezTo>
                    <a:lnTo>
                      <a:pt x="27143" y="25864"/>
                    </a:lnTo>
                    <a:cubicBezTo>
                      <a:pt x="27108" y="25888"/>
                      <a:pt x="27073" y="25912"/>
                      <a:pt x="27037" y="25935"/>
                    </a:cubicBezTo>
                    <a:lnTo>
                      <a:pt x="27037" y="25935"/>
                    </a:lnTo>
                    <a:lnTo>
                      <a:pt x="27157" y="25850"/>
                    </a:lnTo>
                    <a:lnTo>
                      <a:pt x="27157" y="25850"/>
                    </a:lnTo>
                    <a:cubicBezTo>
                      <a:pt x="27153" y="25855"/>
                      <a:pt x="27148" y="25859"/>
                      <a:pt x="27143" y="25864"/>
                    </a:cubicBezTo>
                    <a:lnTo>
                      <a:pt x="27143" y="25864"/>
                    </a:lnTo>
                    <a:cubicBezTo>
                      <a:pt x="29006" y="24560"/>
                      <a:pt x="29987" y="21995"/>
                      <a:pt x="29654" y="18529"/>
                    </a:cubicBezTo>
                    <a:cubicBezTo>
                      <a:pt x="28972" y="11674"/>
                      <a:pt x="23342" y="3826"/>
                      <a:pt x="17092" y="1003"/>
                    </a:cubicBezTo>
                    <a:cubicBezTo>
                      <a:pt x="15573" y="323"/>
                      <a:pt x="14154" y="0"/>
                      <a:pt x="12886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g778a32fe7e_0_758"/>
              <p:cNvSpPr/>
              <p:nvPr/>
            </p:nvSpPr>
            <p:spPr>
              <a:xfrm>
                <a:off x="4457325" y="1852275"/>
                <a:ext cx="678950" cy="764175"/>
              </a:xfrm>
              <a:custGeom>
                <a:rect b="b" l="l" r="r" t="t"/>
                <a:pathLst>
                  <a:path extrusionOk="0" h="30567" w="27158">
                    <a:moveTo>
                      <a:pt x="9461" y="0"/>
                    </a:moveTo>
                    <a:lnTo>
                      <a:pt x="2823" y="4715"/>
                    </a:lnTo>
                    <a:cubicBezTo>
                      <a:pt x="977" y="6034"/>
                      <a:pt x="0" y="8577"/>
                      <a:pt x="341" y="12036"/>
                    </a:cubicBezTo>
                    <a:cubicBezTo>
                      <a:pt x="1024" y="18907"/>
                      <a:pt x="6638" y="26754"/>
                      <a:pt x="12904" y="29562"/>
                    </a:cubicBezTo>
                    <a:cubicBezTo>
                      <a:pt x="14419" y="30244"/>
                      <a:pt x="15835" y="30566"/>
                      <a:pt x="17100" y="30566"/>
                    </a:cubicBezTo>
                    <a:cubicBezTo>
                      <a:pt x="18424" y="30566"/>
                      <a:pt x="19583" y="30213"/>
                      <a:pt x="20519" y="29546"/>
                    </a:cubicBezTo>
                    <a:lnTo>
                      <a:pt x="27157" y="24816"/>
                    </a:lnTo>
                    <a:lnTo>
                      <a:pt x="27157" y="24816"/>
                    </a:lnTo>
                    <a:cubicBezTo>
                      <a:pt x="26221" y="25482"/>
                      <a:pt x="25062" y="25836"/>
                      <a:pt x="23738" y="25836"/>
                    </a:cubicBezTo>
                    <a:cubicBezTo>
                      <a:pt x="22473" y="25836"/>
                      <a:pt x="21058" y="25513"/>
                      <a:pt x="19542" y="24831"/>
                    </a:cubicBezTo>
                    <a:cubicBezTo>
                      <a:pt x="13276" y="22024"/>
                      <a:pt x="7646" y="14176"/>
                      <a:pt x="6979" y="7305"/>
                    </a:cubicBezTo>
                    <a:cubicBezTo>
                      <a:pt x="6638" y="3862"/>
                      <a:pt x="7615" y="1319"/>
                      <a:pt x="9461" y="0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g778a32fe7e_0_758"/>
              <p:cNvSpPr/>
              <p:nvPr/>
            </p:nvSpPr>
            <p:spPr>
              <a:xfrm>
                <a:off x="4618875" y="1826425"/>
                <a:ext cx="592450" cy="671775"/>
              </a:xfrm>
              <a:custGeom>
                <a:rect b="b" l="l" r="r" t="t"/>
                <a:pathLst>
                  <a:path extrusionOk="0" h="26871" w="23698">
                    <a:moveTo>
                      <a:pt x="6428" y="0"/>
                    </a:moveTo>
                    <a:cubicBezTo>
                      <a:pt x="2474" y="0"/>
                      <a:pt x="0" y="3146"/>
                      <a:pt x="517" y="8339"/>
                    </a:cubicBezTo>
                    <a:cubicBezTo>
                      <a:pt x="1200" y="15210"/>
                      <a:pt x="6814" y="23058"/>
                      <a:pt x="13080" y="25865"/>
                    </a:cubicBezTo>
                    <a:cubicBezTo>
                      <a:pt x="14598" y="26547"/>
                      <a:pt x="16015" y="26870"/>
                      <a:pt x="17280" y="26870"/>
                    </a:cubicBezTo>
                    <a:cubicBezTo>
                      <a:pt x="21224" y="26870"/>
                      <a:pt x="23697" y="23731"/>
                      <a:pt x="23192" y="18529"/>
                    </a:cubicBezTo>
                    <a:cubicBezTo>
                      <a:pt x="22510" y="11674"/>
                      <a:pt x="16880" y="3826"/>
                      <a:pt x="10630" y="1003"/>
                    </a:cubicBezTo>
                    <a:cubicBezTo>
                      <a:pt x="9110" y="323"/>
                      <a:pt x="7693" y="0"/>
                      <a:pt x="6428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g778a32fe7e_0_758"/>
              <p:cNvSpPr/>
              <p:nvPr/>
            </p:nvSpPr>
            <p:spPr>
              <a:xfrm>
                <a:off x="3470900" y="797525"/>
                <a:ext cx="701000" cy="811650"/>
              </a:xfrm>
              <a:custGeom>
                <a:rect b="b" l="l" r="r" t="t"/>
                <a:pathLst>
                  <a:path extrusionOk="0" h="32466" w="28040">
                    <a:moveTo>
                      <a:pt x="13989" y="0"/>
                    </a:moveTo>
                    <a:cubicBezTo>
                      <a:pt x="10412" y="0"/>
                      <a:pt x="6841" y="788"/>
                      <a:pt x="4126" y="2362"/>
                    </a:cubicBezTo>
                    <a:cubicBezTo>
                      <a:pt x="1415" y="3942"/>
                      <a:pt x="50" y="6003"/>
                      <a:pt x="63" y="8064"/>
                    </a:cubicBezTo>
                    <a:lnTo>
                      <a:pt x="63" y="8064"/>
                    </a:lnTo>
                    <a:lnTo>
                      <a:pt x="1" y="24339"/>
                    </a:lnTo>
                    <a:cubicBezTo>
                      <a:pt x="1" y="26417"/>
                      <a:pt x="1381" y="28511"/>
                      <a:pt x="4126" y="30093"/>
                    </a:cubicBezTo>
                    <a:cubicBezTo>
                      <a:pt x="6864" y="31675"/>
                      <a:pt x="10447" y="32466"/>
                      <a:pt x="14023" y="32466"/>
                    </a:cubicBezTo>
                    <a:cubicBezTo>
                      <a:pt x="17600" y="32466"/>
                      <a:pt x="21171" y="31675"/>
                      <a:pt x="23886" y="30093"/>
                    </a:cubicBezTo>
                    <a:cubicBezTo>
                      <a:pt x="26584" y="28526"/>
                      <a:pt x="27934" y="26479"/>
                      <a:pt x="27949" y="24416"/>
                    </a:cubicBezTo>
                    <a:lnTo>
                      <a:pt x="28011" y="8131"/>
                    </a:lnTo>
                    <a:lnTo>
                      <a:pt x="28011" y="8131"/>
                    </a:lnTo>
                    <a:cubicBezTo>
                      <a:pt x="28005" y="8155"/>
                      <a:pt x="28001" y="8180"/>
                      <a:pt x="27999" y="8204"/>
                    </a:cubicBezTo>
                    <a:lnTo>
                      <a:pt x="27999" y="8204"/>
                    </a:lnTo>
                    <a:cubicBezTo>
                      <a:pt x="28040" y="6086"/>
                      <a:pt x="26659" y="3977"/>
                      <a:pt x="23886" y="2362"/>
                    </a:cubicBezTo>
                    <a:cubicBezTo>
                      <a:pt x="21148" y="788"/>
                      <a:pt x="17565" y="0"/>
                      <a:pt x="13989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g778a32fe7e_0_758"/>
              <p:cNvSpPr/>
              <p:nvPr/>
            </p:nvSpPr>
            <p:spPr>
              <a:xfrm>
                <a:off x="3470900" y="998850"/>
                <a:ext cx="699900" cy="610325"/>
              </a:xfrm>
              <a:custGeom>
                <a:rect b="b" l="l" r="r" t="t"/>
                <a:pathLst>
                  <a:path extrusionOk="0" h="24413" w="27996">
                    <a:moveTo>
                      <a:pt x="27996" y="78"/>
                    </a:move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96" y="96"/>
                      <a:pt x="27996" y="87"/>
                      <a:pt x="27996" y="78"/>
                    </a:cubicBezTo>
                    <a:close/>
                    <a:moveTo>
                      <a:pt x="63" y="1"/>
                    </a:moveTo>
                    <a:lnTo>
                      <a:pt x="1" y="16286"/>
                    </a:lnTo>
                    <a:cubicBezTo>
                      <a:pt x="1" y="18364"/>
                      <a:pt x="1366" y="20458"/>
                      <a:pt x="4126" y="22040"/>
                    </a:cubicBezTo>
                    <a:cubicBezTo>
                      <a:pt x="6864" y="23622"/>
                      <a:pt x="10443" y="24413"/>
                      <a:pt x="14018" y="24413"/>
                    </a:cubicBezTo>
                    <a:cubicBezTo>
                      <a:pt x="17593" y="24413"/>
                      <a:pt x="21164" y="23622"/>
                      <a:pt x="23886" y="22040"/>
                    </a:cubicBezTo>
                    <a:cubicBezTo>
                      <a:pt x="26584" y="20473"/>
                      <a:pt x="27949" y="18411"/>
                      <a:pt x="27949" y="16363"/>
                    </a:cubicBez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84" y="2159"/>
                      <a:pt x="26635" y="4195"/>
                      <a:pt x="23948" y="5755"/>
                    </a:cubicBezTo>
                    <a:cubicBezTo>
                      <a:pt x="21226" y="7337"/>
                      <a:pt x="17655" y="8128"/>
                      <a:pt x="14080" y="8128"/>
                    </a:cubicBezTo>
                    <a:cubicBezTo>
                      <a:pt x="10505" y="8128"/>
                      <a:pt x="6926" y="7337"/>
                      <a:pt x="4188" y="5755"/>
                    </a:cubicBezTo>
                    <a:cubicBezTo>
                      <a:pt x="1428" y="4173"/>
                      <a:pt x="63" y="2079"/>
                      <a:pt x="63" y="1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g778a32fe7e_0_758"/>
              <p:cNvSpPr/>
              <p:nvPr/>
            </p:nvSpPr>
            <p:spPr>
              <a:xfrm>
                <a:off x="3437950" y="797525"/>
                <a:ext cx="767350" cy="404400"/>
              </a:xfrm>
              <a:custGeom>
                <a:rect b="b" l="l" r="r" t="t"/>
                <a:pathLst>
                  <a:path extrusionOk="0" h="16176" w="30694">
                    <a:moveTo>
                      <a:pt x="15307" y="0"/>
                    </a:moveTo>
                    <a:cubicBezTo>
                      <a:pt x="11730" y="0"/>
                      <a:pt x="8159" y="788"/>
                      <a:pt x="5444" y="2362"/>
                    </a:cubicBezTo>
                    <a:cubicBezTo>
                      <a:pt x="1" y="5526"/>
                      <a:pt x="32" y="10644"/>
                      <a:pt x="5506" y="13808"/>
                    </a:cubicBezTo>
                    <a:cubicBezTo>
                      <a:pt x="8241" y="15388"/>
                      <a:pt x="11814" y="16175"/>
                      <a:pt x="15385" y="16175"/>
                    </a:cubicBezTo>
                    <a:cubicBezTo>
                      <a:pt x="18964" y="16175"/>
                      <a:pt x="22540" y="15384"/>
                      <a:pt x="25266" y="13808"/>
                    </a:cubicBezTo>
                    <a:cubicBezTo>
                      <a:pt x="30694" y="10644"/>
                      <a:pt x="30678" y="5526"/>
                      <a:pt x="25204" y="2362"/>
                    </a:cubicBezTo>
                    <a:cubicBezTo>
                      <a:pt x="22466" y="788"/>
                      <a:pt x="18883" y="0"/>
                      <a:pt x="15307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"/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"/>
          <p:cNvSpPr txBox="1"/>
          <p:nvPr/>
        </p:nvSpPr>
        <p:spPr>
          <a:xfrm>
            <a:off x="2698225" y="758875"/>
            <a:ext cx="4075500" cy="1335000"/>
          </a:xfrm>
          <a:prstGeom prst="rect">
            <a:avLst/>
          </a:prstGeom>
          <a:solidFill>
            <a:srgbClr val="93C47D">
              <a:alpha val="60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4406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ANY QUESTIONS???</a:t>
            </a:r>
            <a:endParaRPr b="1" sz="3700">
              <a:solidFill>
                <a:srgbClr val="24406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8a32fe7e_0_280"/>
          <p:cNvSpPr txBox="1"/>
          <p:nvPr>
            <p:ph type="title"/>
          </p:nvPr>
        </p:nvSpPr>
        <p:spPr>
          <a:xfrm>
            <a:off x="0" y="0"/>
            <a:ext cx="34713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Features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" name="Google Shape;69;g778a32fe7e_0_280"/>
          <p:cNvSpPr txBox="1"/>
          <p:nvPr>
            <p:ph idx="1" type="body"/>
          </p:nvPr>
        </p:nvSpPr>
        <p:spPr>
          <a:xfrm>
            <a:off x="3471150" y="0"/>
            <a:ext cx="28950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0" name="Google Shape;70;g778a32fe7e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778a32fe7e_0_280"/>
          <p:cNvSpPr txBox="1"/>
          <p:nvPr/>
        </p:nvSpPr>
        <p:spPr>
          <a:xfrm>
            <a:off x="6366125" y="0"/>
            <a:ext cx="2777700" cy="5143500"/>
          </a:xfrm>
          <a:prstGeom prst="rect">
            <a:avLst/>
          </a:prstGeom>
          <a:solidFill>
            <a:srgbClr val="B6D7A8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funny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useful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cool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2" name="Google Shape;72;g778a32fe7e_0_280"/>
          <p:cNvGrpSpPr/>
          <p:nvPr/>
        </p:nvGrpSpPr>
        <p:grpSpPr>
          <a:xfrm rot="10800000">
            <a:off x="5566810" y="7"/>
            <a:ext cx="799341" cy="1436131"/>
            <a:chOff x="3088670" y="1930338"/>
            <a:chExt cx="380983" cy="684491"/>
          </a:xfrm>
        </p:grpSpPr>
        <p:sp>
          <p:nvSpPr>
            <p:cNvPr id="73" name="Google Shape;73;g778a32fe7e_0_280"/>
            <p:cNvSpPr/>
            <p:nvPr/>
          </p:nvSpPr>
          <p:spPr>
            <a:xfrm>
              <a:off x="3200035" y="1938750"/>
              <a:ext cx="159427" cy="667667"/>
            </a:xfrm>
            <a:custGeom>
              <a:rect b="b" l="l" r="r" t="t"/>
              <a:pathLst>
                <a:path extrusionOk="0" h="91118" w="21750">
                  <a:moveTo>
                    <a:pt x="13027" y="0"/>
                  </a:moveTo>
                  <a:lnTo>
                    <a:pt x="13027" y="884"/>
                  </a:lnTo>
                  <a:cubicBezTo>
                    <a:pt x="13027" y="2077"/>
                    <a:pt x="12063" y="3042"/>
                    <a:pt x="10869" y="3042"/>
                  </a:cubicBezTo>
                  <a:lnTo>
                    <a:pt x="8000" y="3042"/>
                  </a:lnTo>
                  <a:cubicBezTo>
                    <a:pt x="3570" y="3042"/>
                    <a:pt x="0" y="6680"/>
                    <a:pt x="81" y="11110"/>
                  </a:cubicBezTo>
                  <a:cubicBezTo>
                    <a:pt x="150" y="15414"/>
                    <a:pt x="3753" y="18915"/>
                    <a:pt x="8126" y="18915"/>
                  </a:cubicBezTo>
                  <a:lnTo>
                    <a:pt x="13750" y="18915"/>
                  </a:lnTo>
                  <a:cubicBezTo>
                    <a:pt x="17377" y="18915"/>
                    <a:pt x="20315" y="21887"/>
                    <a:pt x="20246" y="25525"/>
                  </a:cubicBezTo>
                  <a:cubicBezTo>
                    <a:pt x="20189" y="29049"/>
                    <a:pt x="17216" y="31918"/>
                    <a:pt x="13635" y="31918"/>
                  </a:cubicBezTo>
                  <a:lnTo>
                    <a:pt x="8000" y="31918"/>
                  </a:lnTo>
                  <a:cubicBezTo>
                    <a:pt x="3570" y="31918"/>
                    <a:pt x="0" y="35557"/>
                    <a:pt x="81" y="39987"/>
                  </a:cubicBezTo>
                  <a:cubicBezTo>
                    <a:pt x="150" y="44291"/>
                    <a:pt x="3753" y="47791"/>
                    <a:pt x="8126" y="47791"/>
                  </a:cubicBezTo>
                  <a:lnTo>
                    <a:pt x="13750" y="47791"/>
                  </a:lnTo>
                  <a:cubicBezTo>
                    <a:pt x="17377" y="47791"/>
                    <a:pt x="20315" y="50775"/>
                    <a:pt x="20246" y="54402"/>
                  </a:cubicBezTo>
                  <a:cubicBezTo>
                    <a:pt x="20189" y="57926"/>
                    <a:pt x="17216" y="60795"/>
                    <a:pt x="13635" y="60795"/>
                  </a:cubicBezTo>
                  <a:lnTo>
                    <a:pt x="8000" y="60795"/>
                  </a:lnTo>
                  <a:cubicBezTo>
                    <a:pt x="3570" y="60795"/>
                    <a:pt x="0" y="64433"/>
                    <a:pt x="81" y="68875"/>
                  </a:cubicBezTo>
                  <a:cubicBezTo>
                    <a:pt x="150" y="73179"/>
                    <a:pt x="3753" y="76668"/>
                    <a:pt x="8126" y="76668"/>
                  </a:cubicBezTo>
                  <a:lnTo>
                    <a:pt x="13750" y="76668"/>
                  </a:lnTo>
                  <a:cubicBezTo>
                    <a:pt x="17377" y="76668"/>
                    <a:pt x="20315" y="79652"/>
                    <a:pt x="20246" y="83290"/>
                  </a:cubicBezTo>
                  <a:cubicBezTo>
                    <a:pt x="20189" y="86814"/>
                    <a:pt x="17216" y="89683"/>
                    <a:pt x="13635" y="89683"/>
                  </a:cubicBezTo>
                  <a:lnTo>
                    <a:pt x="8574" y="89683"/>
                  </a:lnTo>
                  <a:lnTo>
                    <a:pt x="8574" y="91118"/>
                  </a:lnTo>
                  <a:lnTo>
                    <a:pt x="13624" y="91118"/>
                  </a:lnTo>
                  <a:cubicBezTo>
                    <a:pt x="17997" y="91118"/>
                    <a:pt x="21601" y="87606"/>
                    <a:pt x="21681" y="83313"/>
                  </a:cubicBezTo>
                  <a:cubicBezTo>
                    <a:pt x="21750" y="78872"/>
                    <a:pt x="18180" y="75233"/>
                    <a:pt x="13739" y="75233"/>
                  </a:cubicBezTo>
                  <a:lnTo>
                    <a:pt x="8126" y="75233"/>
                  </a:lnTo>
                  <a:cubicBezTo>
                    <a:pt x="4534" y="75233"/>
                    <a:pt x="1561" y="72364"/>
                    <a:pt x="1504" y="68852"/>
                  </a:cubicBezTo>
                  <a:cubicBezTo>
                    <a:pt x="1435" y="65214"/>
                    <a:pt x="4373" y="62230"/>
                    <a:pt x="8000" y="62230"/>
                  </a:cubicBezTo>
                  <a:lnTo>
                    <a:pt x="13624" y="62230"/>
                  </a:lnTo>
                  <a:cubicBezTo>
                    <a:pt x="17997" y="62230"/>
                    <a:pt x="21601" y="58729"/>
                    <a:pt x="21681" y="54425"/>
                  </a:cubicBezTo>
                  <a:cubicBezTo>
                    <a:pt x="21750" y="49995"/>
                    <a:pt x="18180" y="46357"/>
                    <a:pt x="13739" y="46357"/>
                  </a:cubicBezTo>
                  <a:lnTo>
                    <a:pt x="8126" y="46357"/>
                  </a:lnTo>
                  <a:cubicBezTo>
                    <a:pt x="4534" y="46357"/>
                    <a:pt x="1561" y="43487"/>
                    <a:pt x="1504" y="39964"/>
                  </a:cubicBezTo>
                  <a:cubicBezTo>
                    <a:pt x="1435" y="36337"/>
                    <a:pt x="4373" y="33353"/>
                    <a:pt x="8000" y="33353"/>
                  </a:cubicBezTo>
                  <a:lnTo>
                    <a:pt x="13624" y="33353"/>
                  </a:lnTo>
                  <a:cubicBezTo>
                    <a:pt x="17997" y="33353"/>
                    <a:pt x="21601" y="29852"/>
                    <a:pt x="21681" y="25548"/>
                  </a:cubicBezTo>
                  <a:cubicBezTo>
                    <a:pt x="21750" y="21118"/>
                    <a:pt x="18180" y="17480"/>
                    <a:pt x="13739" y="17480"/>
                  </a:cubicBezTo>
                  <a:lnTo>
                    <a:pt x="8126" y="17480"/>
                  </a:lnTo>
                  <a:cubicBezTo>
                    <a:pt x="4534" y="17480"/>
                    <a:pt x="1561" y="14611"/>
                    <a:pt x="1504" y="11087"/>
                  </a:cubicBezTo>
                  <a:cubicBezTo>
                    <a:pt x="1435" y="7449"/>
                    <a:pt x="4373" y="4476"/>
                    <a:pt x="8000" y="4476"/>
                  </a:cubicBezTo>
                  <a:lnTo>
                    <a:pt x="10869" y="4476"/>
                  </a:lnTo>
                  <a:cubicBezTo>
                    <a:pt x="12855" y="4476"/>
                    <a:pt x="14462" y="2869"/>
                    <a:pt x="14462" y="884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778a32fe7e_0_280"/>
            <p:cNvSpPr/>
            <p:nvPr/>
          </p:nvSpPr>
          <p:spPr>
            <a:xfrm>
              <a:off x="3191453" y="1930338"/>
              <a:ext cx="176506" cy="684491"/>
            </a:xfrm>
            <a:custGeom>
              <a:rect b="b" l="l" r="r" t="t"/>
              <a:pathLst>
                <a:path extrusionOk="0" h="93414" w="24080">
                  <a:moveTo>
                    <a:pt x="16207" y="574"/>
                  </a:moveTo>
                  <a:lnTo>
                    <a:pt x="16207" y="2032"/>
                  </a:lnTo>
                  <a:cubicBezTo>
                    <a:pt x="16207" y="4327"/>
                    <a:pt x="14336" y="6198"/>
                    <a:pt x="12040" y="6198"/>
                  </a:cubicBezTo>
                  <a:lnTo>
                    <a:pt x="9171" y="6198"/>
                  </a:lnTo>
                  <a:cubicBezTo>
                    <a:pt x="5866" y="6198"/>
                    <a:pt x="3191" y="8907"/>
                    <a:pt x="3249" y="12224"/>
                  </a:cubicBezTo>
                  <a:cubicBezTo>
                    <a:pt x="3295" y="15437"/>
                    <a:pt x="6015" y="18043"/>
                    <a:pt x="9297" y="18043"/>
                  </a:cubicBezTo>
                  <a:lnTo>
                    <a:pt x="14910" y="18043"/>
                  </a:lnTo>
                  <a:cubicBezTo>
                    <a:pt x="19673" y="18043"/>
                    <a:pt x="23506" y="21945"/>
                    <a:pt x="23426" y="26708"/>
                  </a:cubicBezTo>
                  <a:cubicBezTo>
                    <a:pt x="23345" y="31322"/>
                    <a:pt x="19478" y="35075"/>
                    <a:pt x="14795" y="35075"/>
                  </a:cubicBezTo>
                  <a:lnTo>
                    <a:pt x="9171" y="35075"/>
                  </a:lnTo>
                  <a:cubicBezTo>
                    <a:pt x="5866" y="35075"/>
                    <a:pt x="3191" y="37783"/>
                    <a:pt x="3249" y="41100"/>
                  </a:cubicBezTo>
                  <a:cubicBezTo>
                    <a:pt x="3295" y="44314"/>
                    <a:pt x="6015" y="46919"/>
                    <a:pt x="9297" y="46919"/>
                  </a:cubicBezTo>
                  <a:lnTo>
                    <a:pt x="14910" y="46919"/>
                  </a:lnTo>
                  <a:cubicBezTo>
                    <a:pt x="19673" y="46919"/>
                    <a:pt x="23506" y="50822"/>
                    <a:pt x="23426" y="55573"/>
                  </a:cubicBezTo>
                  <a:cubicBezTo>
                    <a:pt x="23345" y="60187"/>
                    <a:pt x="19478" y="63940"/>
                    <a:pt x="14795" y="63940"/>
                  </a:cubicBezTo>
                  <a:lnTo>
                    <a:pt x="9171" y="63940"/>
                  </a:lnTo>
                  <a:cubicBezTo>
                    <a:pt x="5866" y="63940"/>
                    <a:pt x="3191" y="66660"/>
                    <a:pt x="3249" y="69966"/>
                  </a:cubicBezTo>
                  <a:cubicBezTo>
                    <a:pt x="3295" y="73179"/>
                    <a:pt x="6015" y="75796"/>
                    <a:pt x="9297" y="75796"/>
                  </a:cubicBezTo>
                  <a:lnTo>
                    <a:pt x="14910" y="75796"/>
                  </a:lnTo>
                  <a:cubicBezTo>
                    <a:pt x="19673" y="75796"/>
                    <a:pt x="23506" y="79698"/>
                    <a:pt x="23426" y="84450"/>
                  </a:cubicBezTo>
                  <a:cubicBezTo>
                    <a:pt x="23345" y="89075"/>
                    <a:pt x="19478" y="92840"/>
                    <a:pt x="14795" y="92840"/>
                  </a:cubicBezTo>
                  <a:lnTo>
                    <a:pt x="9171" y="92840"/>
                  </a:lnTo>
                  <a:lnTo>
                    <a:pt x="9171" y="90257"/>
                  </a:lnTo>
                  <a:lnTo>
                    <a:pt x="14795" y="90257"/>
                  </a:lnTo>
                  <a:cubicBezTo>
                    <a:pt x="18077" y="90257"/>
                    <a:pt x="20786" y="87640"/>
                    <a:pt x="20843" y="84427"/>
                  </a:cubicBezTo>
                  <a:cubicBezTo>
                    <a:pt x="20889" y="81110"/>
                    <a:pt x="18227" y="78401"/>
                    <a:pt x="14910" y="78401"/>
                  </a:cubicBezTo>
                  <a:lnTo>
                    <a:pt x="9297" y="78401"/>
                  </a:lnTo>
                  <a:cubicBezTo>
                    <a:pt x="4614" y="78401"/>
                    <a:pt x="747" y="74648"/>
                    <a:pt x="666" y="70034"/>
                  </a:cubicBezTo>
                  <a:cubicBezTo>
                    <a:pt x="586" y="65271"/>
                    <a:pt x="4419" y="61381"/>
                    <a:pt x="9171" y="61381"/>
                  </a:cubicBezTo>
                  <a:lnTo>
                    <a:pt x="14795" y="61381"/>
                  </a:lnTo>
                  <a:cubicBezTo>
                    <a:pt x="18077" y="61381"/>
                    <a:pt x="20786" y="58764"/>
                    <a:pt x="20843" y="55550"/>
                  </a:cubicBezTo>
                  <a:cubicBezTo>
                    <a:pt x="20889" y="52233"/>
                    <a:pt x="18227" y="49525"/>
                    <a:pt x="14910" y="49525"/>
                  </a:cubicBezTo>
                  <a:lnTo>
                    <a:pt x="9297" y="49525"/>
                  </a:lnTo>
                  <a:cubicBezTo>
                    <a:pt x="4614" y="49525"/>
                    <a:pt x="747" y="45772"/>
                    <a:pt x="666" y="41158"/>
                  </a:cubicBezTo>
                  <a:cubicBezTo>
                    <a:pt x="586" y="36395"/>
                    <a:pt x="4419" y="32504"/>
                    <a:pt x="9171" y="32504"/>
                  </a:cubicBezTo>
                  <a:lnTo>
                    <a:pt x="14795" y="32504"/>
                  </a:lnTo>
                  <a:cubicBezTo>
                    <a:pt x="18077" y="32504"/>
                    <a:pt x="20786" y="29887"/>
                    <a:pt x="20843" y="26673"/>
                  </a:cubicBezTo>
                  <a:cubicBezTo>
                    <a:pt x="20889" y="23357"/>
                    <a:pt x="18227" y="20648"/>
                    <a:pt x="14910" y="20648"/>
                  </a:cubicBezTo>
                  <a:lnTo>
                    <a:pt x="9297" y="20648"/>
                  </a:lnTo>
                  <a:cubicBezTo>
                    <a:pt x="4614" y="20648"/>
                    <a:pt x="747" y="16895"/>
                    <a:pt x="666" y="12281"/>
                  </a:cubicBezTo>
                  <a:cubicBezTo>
                    <a:pt x="586" y="7529"/>
                    <a:pt x="4419" y="3627"/>
                    <a:pt x="9171" y="3627"/>
                  </a:cubicBezTo>
                  <a:lnTo>
                    <a:pt x="12040" y="3627"/>
                  </a:lnTo>
                  <a:cubicBezTo>
                    <a:pt x="12913" y="3627"/>
                    <a:pt x="13624" y="2916"/>
                    <a:pt x="13624" y="2043"/>
                  </a:cubicBezTo>
                  <a:lnTo>
                    <a:pt x="13624" y="574"/>
                  </a:lnTo>
                  <a:close/>
                  <a:moveTo>
                    <a:pt x="13050" y="0"/>
                  </a:moveTo>
                  <a:lnTo>
                    <a:pt x="13050" y="2032"/>
                  </a:lnTo>
                  <a:cubicBezTo>
                    <a:pt x="13050" y="2594"/>
                    <a:pt x="12603" y="3042"/>
                    <a:pt x="12040" y="3042"/>
                  </a:cubicBezTo>
                  <a:lnTo>
                    <a:pt x="9171" y="3042"/>
                  </a:lnTo>
                  <a:cubicBezTo>
                    <a:pt x="4098" y="3042"/>
                    <a:pt x="12" y="7208"/>
                    <a:pt x="104" y="12281"/>
                  </a:cubicBezTo>
                  <a:cubicBezTo>
                    <a:pt x="184" y="17205"/>
                    <a:pt x="4305" y="21210"/>
                    <a:pt x="9297" y="21210"/>
                  </a:cubicBezTo>
                  <a:lnTo>
                    <a:pt x="14921" y="21210"/>
                  </a:lnTo>
                  <a:cubicBezTo>
                    <a:pt x="17917" y="21210"/>
                    <a:pt x="20327" y="23666"/>
                    <a:pt x="20270" y="26662"/>
                  </a:cubicBezTo>
                  <a:cubicBezTo>
                    <a:pt x="20224" y="29566"/>
                    <a:pt x="17767" y="31919"/>
                    <a:pt x="14806" y="31919"/>
                  </a:cubicBezTo>
                  <a:lnTo>
                    <a:pt x="9171" y="31919"/>
                  </a:lnTo>
                  <a:cubicBezTo>
                    <a:pt x="4098" y="31930"/>
                    <a:pt x="12" y="36085"/>
                    <a:pt x="104" y="41158"/>
                  </a:cubicBezTo>
                  <a:cubicBezTo>
                    <a:pt x="184" y="46081"/>
                    <a:pt x="4305" y="50087"/>
                    <a:pt x="9297" y="50087"/>
                  </a:cubicBezTo>
                  <a:lnTo>
                    <a:pt x="14921" y="50087"/>
                  </a:lnTo>
                  <a:cubicBezTo>
                    <a:pt x="17917" y="50087"/>
                    <a:pt x="20327" y="52543"/>
                    <a:pt x="20270" y="55539"/>
                  </a:cubicBezTo>
                  <a:cubicBezTo>
                    <a:pt x="20224" y="58442"/>
                    <a:pt x="17767" y="60807"/>
                    <a:pt x="14806" y="60807"/>
                  </a:cubicBezTo>
                  <a:lnTo>
                    <a:pt x="9171" y="60807"/>
                  </a:lnTo>
                  <a:cubicBezTo>
                    <a:pt x="4098" y="60807"/>
                    <a:pt x="1" y="64961"/>
                    <a:pt x="92" y="70046"/>
                  </a:cubicBezTo>
                  <a:cubicBezTo>
                    <a:pt x="173" y="74970"/>
                    <a:pt x="4305" y="78975"/>
                    <a:pt x="9297" y="78975"/>
                  </a:cubicBezTo>
                  <a:lnTo>
                    <a:pt x="14910" y="78975"/>
                  </a:lnTo>
                  <a:cubicBezTo>
                    <a:pt x="17905" y="78975"/>
                    <a:pt x="20315" y="81431"/>
                    <a:pt x="20270" y="84427"/>
                  </a:cubicBezTo>
                  <a:cubicBezTo>
                    <a:pt x="20224" y="87331"/>
                    <a:pt x="17767" y="89683"/>
                    <a:pt x="14795" y="89683"/>
                  </a:cubicBezTo>
                  <a:lnTo>
                    <a:pt x="8597" y="89683"/>
                  </a:lnTo>
                  <a:lnTo>
                    <a:pt x="8597" y="93414"/>
                  </a:lnTo>
                  <a:lnTo>
                    <a:pt x="14795" y="93414"/>
                  </a:lnTo>
                  <a:cubicBezTo>
                    <a:pt x="19787" y="93414"/>
                    <a:pt x="23919" y="89408"/>
                    <a:pt x="24000" y="84484"/>
                  </a:cubicBezTo>
                  <a:cubicBezTo>
                    <a:pt x="24080" y="79411"/>
                    <a:pt x="19994" y="75245"/>
                    <a:pt x="14910" y="75245"/>
                  </a:cubicBezTo>
                  <a:lnTo>
                    <a:pt x="14910" y="75234"/>
                  </a:lnTo>
                  <a:lnTo>
                    <a:pt x="9297" y="75234"/>
                  </a:lnTo>
                  <a:cubicBezTo>
                    <a:pt x="6325" y="75234"/>
                    <a:pt x="3868" y="72881"/>
                    <a:pt x="3823" y="69977"/>
                  </a:cubicBezTo>
                  <a:cubicBezTo>
                    <a:pt x="3765" y="66981"/>
                    <a:pt x="6175" y="64525"/>
                    <a:pt x="9171" y="64525"/>
                  </a:cubicBezTo>
                  <a:lnTo>
                    <a:pt x="14795" y="64525"/>
                  </a:lnTo>
                  <a:cubicBezTo>
                    <a:pt x="19787" y="64525"/>
                    <a:pt x="23919" y="60520"/>
                    <a:pt x="24000" y="55596"/>
                  </a:cubicBezTo>
                  <a:cubicBezTo>
                    <a:pt x="24080" y="50512"/>
                    <a:pt x="19994" y="46357"/>
                    <a:pt x="14910" y="46357"/>
                  </a:cubicBezTo>
                  <a:lnTo>
                    <a:pt x="9297" y="46357"/>
                  </a:lnTo>
                  <a:cubicBezTo>
                    <a:pt x="6325" y="46357"/>
                    <a:pt x="3868" y="43993"/>
                    <a:pt x="3823" y="41089"/>
                  </a:cubicBezTo>
                  <a:cubicBezTo>
                    <a:pt x="3765" y="38093"/>
                    <a:pt x="6175" y="35637"/>
                    <a:pt x="9171" y="35637"/>
                  </a:cubicBezTo>
                  <a:lnTo>
                    <a:pt x="14795" y="35637"/>
                  </a:lnTo>
                  <a:cubicBezTo>
                    <a:pt x="19787" y="35637"/>
                    <a:pt x="23919" y="31632"/>
                    <a:pt x="24000" y="26708"/>
                  </a:cubicBezTo>
                  <a:cubicBezTo>
                    <a:pt x="24080" y="21635"/>
                    <a:pt x="19994" y="17469"/>
                    <a:pt x="14910" y="17469"/>
                  </a:cubicBezTo>
                  <a:lnTo>
                    <a:pt x="9297" y="17469"/>
                  </a:lnTo>
                  <a:cubicBezTo>
                    <a:pt x="6325" y="17469"/>
                    <a:pt x="3868" y="15104"/>
                    <a:pt x="3823" y="12212"/>
                  </a:cubicBezTo>
                  <a:cubicBezTo>
                    <a:pt x="3765" y="9217"/>
                    <a:pt x="6175" y="6760"/>
                    <a:pt x="9171" y="6760"/>
                  </a:cubicBezTo>
                  <a:lnTo>
                    <a:pt x="12040" y="6760"/>
                  </a:lnTo>
                  <a:cubicBezTo>
                    <a:pt x="14657" y="6760"/>
                    <a:pt x="16780" y="4637"/>
                    <a:pt x="16780" y="2020"/>
                  </a:cubicBezTo>
                  <a:lnTo>
                    <a:pt x="1678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778a32fe7e_0_280"/>
            <p:cNvSpPr/>
            <p:nvPr/>
          </p:nvSpPr>
          <p:spPr>
            <a:xfrm>
              <a:off x="3195740" y="1934544"/>
              <a:ext cx="168018" cy="675999"/>
            </a:xfrm>
            <a:custGeom>
              <a:rect b="b" l="l" r="r" t="t"/>
              <a:pathLst>
                <a:path extrusionOk="0" h="92255" w="22922">
                  <a:moveTo>
                    <a:pt x="15048" y="574"/>
                  </a:moveTo>
                  <a:lnTo>
                    <a:pt x="15048" y="1458"/>
                  </a:lnTo>
                  <a:cubicBezTo>
                    <a:pt x="15048" y="3443"/>
                    <a:pt x="13441" y="5050"/>
                    <a:pt x="11455" y="5050"/>
                  </a:cubicBezTo>
                  <a:lnTo>
                    <a:pt x="8586" y="5050"/>
                  </a:lnTo>
                  <a:cubicBezTo>
                    <a:pt x="4948" y="5050"/>
                    <a:pt x="2021" y="8034"/>
                    <a:pt x="2090" y="11673"/>
                  </a:cubicBezTo>
                  <a:cubicBezTo>
                    <a:pt x="2147" y="15196"/>
                    <a:pt x="5120" y="18054"/>
                    <a:pt x="8712" y="18054"/>
                  </a:cubicBezTo>
                  <a:lnTo>
                    <a:pt x="14325" y="18054"/>
                  </a:lnTo>
                  <a:cubicBezTo>
                    <a:pt x="18766" y="18054"/>
                    <a:pt x="22336" y="21692"/>
                    <a:pt x="22267" y="26134"/>
                  </a:cubicBezTo>
                  <a:cubicBezTo>
                    <a:pt x="22187" y="30438"/>
                    <a:pt x="18583" y="33927"/>
                    <a:pt x="14210" y="33927"/>
                  </a:cubicBezTo>
                  <a:lnTo>
                    <a:pt x="8586" y="33927"/>
                  </a:lnTo>
                  <a:cubicBezTo>
                    <a:pt x="4959" y="33938"/>
                    <a:pt x="2021" y="36911"/>
                    <a:pt x="2090" y="40549"/>
                  </a:cubicBezTo>
                  <a:cubicBezTo>
                    <a:pt x="2147" y="44073"/>
                    <a:pt x="5120" y="46942"/>
                    <a:pt x="8712" y="46942"/>
                  </a:cubicBezTo>
                  <a:lnTo>
                    <a:pt x="14325" y="46942"/>
                  </a:lnTo>
                  <a:cubicBezTo>
                    <a:pt x="18766" y="46942"/>
                    <a:pt x="22336" y="50569"/>
                    <a:pt x="22267" y="55011"/>
                  </a:cubicBezTo>
                  <a:cubicBezTo>
                    <a:pt x="22187" y="59315"/>
                    <a:pt x="18571" y="62815"/>
                    <a:pt x="14210" y="62815"/>
                  </a:cubicBezTo>
                  <a:lnTo>
                    <a:pt x="8586" y="62815"/>
                  </a:lnTo>
                  <a:cubicBezTo>
                    <a:pt x="4959" y="62815"/>
                    <a:pt x="2021" y="65788"/>
                    <a:pt x="2090" y="69426"/>
                  </a:cubicBezTo>
                  <a:cubicBezTo>
                    <a:pt x="2147" y="72950"/>
                    <a:pt x="5120" y="75819"/>
                    <a:pt x="8712" y="75819"/>
                  </a:cubicBezTo>
                  <a:lnTo>
                    <a:pt x="14325" y="75819"/>
                  </a:lnTo>
                  <a:cubicBezTo>
                    <a:pt x="18766" y="75819"/>
                    <a:pt x="22336" y="79457"/>
                    <a:pt x="22267" y="83887"/>
                  </a:cubicBezTo>
                  <a:cubicBezTo>
                    <a:pt x="22187" y="88180"/>
                    <a:pt x="18583" y="91692"/>
                    <a:pt x="14210" y="91692"/>
                  </a:cubicBezTo>
                  <a:lnTo>
                    <a:pt x="9160" y="91692"/>
                  </a:lnTo>
                  <a:lnTo>
                    <a:pt x="9160" y="90257"/>
                  </a:lnTo>
                  <a:lnTo>
                    <a:pt x="14210" y="90257"/>
                  </a:lnTo>
                  <a:cubicBezTo>
                    <a:pt x="17791" y="90257"/>
                    <a:pt x="20775" y="87388"/>
                    <a:pt x="20832" y="83864"/>
                  </a:cubicBezTo>
                  <a:cubicBezTo>
                    <a:pt x="20890" y="80226"/>
                    <a:pt x="17963" y="77242"/>
                    <a:pt x="14325" y="77242"/>
                  </a:cubicBezTo>
                  <a:lnTo>
                    <a:pt x="8712" y="77242"/>
                  </a:lnTo>
                  <a:cubicBezTo>
                    <a:pt x="4339" y="77242"/>
                    <a:pt x="724" y="73741"/>
                    <a:pt x="655" y="69449"/>
                  </a:cubicBezTo>
                  <a:cubicBezTo>
                    <a:pt x="575" y="65007"/>
                    <a:pt x="4156" y="61369"/>
                    <a:pt x="8586" y="61369"/>
                  </a:cubicBezTo>
                  <a:lnTo>
                    <a:pt x="14210" y="61369"/>
                  </a:lnTo>
                  <a:cubicBezTo>
                    <a:pt x="17791" y="61369"/>
                    <a:pt x="20775" y="58500"/>
                    <a:pt x="20832" y="54976"/>
                  </a:cubicBezTo>
                  <a:cubicBezTo>
                    <a:pt x="20890" y="51349"/>
                    <a:pt x="17963" y="48365"/>
                    <a:pt x="14325" y="48365"/>
                  </a:cubicBezTo>
                  <a:lnTo>
                    <a:pt x="8712" y="48365"/>
                  </a:lnTo>
                  <a:cubicBezTo>
                    <a:pt x="4339" y="48365"/>
                    <a:pt x="724" y="44865"/>
                    <a:pt x="655" y="40561"/>
                  </a:cubicBezTo>
                  <a:cubicBezTo>
                    <a:pt x="575" y="36131"/>
                    <a:pt x="4156" y="32492"/>
                    <a:pt x="8586" y="32492"/>
                  </a:cubicBezTo>
                  <a:lnTo>
                    <a:pt x="14210" y="32492"/>
                  </a:lnTo>
                  <a:cubicBezTo>
                    <a:pt x="17791" y="32492"/>
                    <a:pt x="20775" y="29623"/>
                    <a:pt x="20832" y="26099"/>
                  </a:cubicBezTo>
                  <a:cubicBezTo>
                    <a:pt x="20890" y="22461"/>
                    <a:pt x="17963" y="19489"/>
                    <a:pt x="14325" y="19489"/>
                  </a:cubicBezTo>
                  <a:lnTo>
                    <a:pt x="8712" y="19489"/>
                  </a:lnTo>
                  <a:cubicBezTo>
                    <a:pt x="4339" y="19489"/>
                    <a:pt x="724" y="15988"/>
                    <a:pt x="655" y="11684"/>
                  </a:cubicBezTo>
                  <a:cubicBezTo>
                    <a:pt x="575" y="7254"/>
                    <a:pt x="4156" y="3616"/>
                    <a:pt x="8586" y="3616"/>
                  </a:cubicBezTo>
                  <a:lnTo>
                    <a:pt x="11455" y="3616"/>
                  </a:lnTo>
                  <a:cubicBezTo>
                    <a:pt x="12649" y="3616"/>
                    <a:pt x="13613" y="2651"/>
                    <a:pt x="13613" y="1458"/>
                  </a:cubicBezTo>
                  <a:lnTo>
                    <a:pt x="13613" y="574"/>
                  </a:lnTo>
                  <a:close/>
                  <a:moveTo>
                    <a:pt x="13039" y="0"/>
                  </a:moveTo>
                  <a:lnTo>
                    <a:pt x="13039" y="1458"/>
                  </a:lnTo>
                  <a:cubicBezTo>
                    <a:pt x="13039" y="2330"/>
                    <a:pt x="12328" y="3042"/>
                    <a:pt x="11455" y="3042"/>
                  </a:cubicBezTo>
                  <a:lnTo>
                    <a:pt x="8586" y="3042"/>
                  </a:lnTo>
                  <a:cubicBezTo>
                    <a:pt x="3834" y="3042"/>
                    <a:pt x="1" y="6944"/>
                    <a:pt x="93" y="11696"/>
                  </a:cubicBezTo>
                  <a:cubicBezTo>
                    <a:pt x="162" y="16309"/>
                    <a:pt x="4029" y="20062"/>
                    <a:pt x="8712" y="20062"/>
                  </a:cubicBezTo>
                  <a:lnTo>
                    <a:pt x="14336" y="20062"/>
                  </a:lnTo>
                  <a:cubicBezTo>
                    <a:pt x="17642" y="20062"/>
                    <a:pt x="20316" y="22771"/>
                    <a:pt x="20258" y="26088"/>
                  </a:cubicBezTo>
                  <a:cubicBezTo>
                    <a:pt x="20212" y="29302"/>
                    <a:pt x="17492" y="31907"/>
                    <a:pt x="14221" y="31907"/>
                  </a:cubicBezTo>
                  <a:lnTo>
                    <a:pt x="8586" y="31907"/>
                  </a:lnTo>
                  <a:cubicBezTo>
                    <a:pt x="3834" y="31918"/>
                    <a:pt x="1" y="35821"/>
                    <a:pt x="93" y="40572"/>
                  </a:cubicBezTo>
                  <a:cubicBezTo>
                    <a:pt x="162" y="45186"/>
                    <a:pt x="4029" y="48939"/>
                    <a:pt x="8712" y="48939"/>
                  </a:cubicBezTo>
                  <a:lnTo>
                    <a:pt x="14336" y="48939"/>
                  </a:lnTo>
                  <a:cubicBezTo>
                    <a:pt x="17642" y="48939"/>
                    <a:pt x="20316" y="51659"/>
                    <a:pt x="20258" y="54965"/>
                  </a:cubicBezTo>
                  <a:cubicBezTo>
                    <a:pt x="20212" y="58178"/>
                    <a:pt x="17492" y="60795"/>
                    <a:pt x="14221" y="60795"/>
                  </a:cubicBezTo>
                  <a:lnTo>
                    <a:pt x="8586" y="60795"/>
                  </a:lnTo>
                  <a:cubicBezTo>
                    <a:pt x="3834" y="60795"/>
                    <a:pt x="1" y="64697"/>
                    <a:pt x="93" y="69449"/>
                  </a:cubicBezTo>
                  <a:cubicBezTo>
                    <a:pt x="162" y="74063"/>
                    <a:pt x="4029" y="77816"/>
                    <a:pt x="8712" y="77816"/>
                  </a:cubicBezTo>
                  <a:lnTo>
                    <a:pt x="14336" y="77816"/>
                  </a:lnTo>
                  <a:cubicBezTo>
                    <a:pt x="17642" y="77816"/>
                    <a:pt x="20316" y="80536"/>
                    <a:pt x="20258" y="83841"/>
                  </a:cubicBezTo>
                  <a:cubicBezTo>
                    <a:pt x="20212" y="87055"/>
                    <a:pt x="17492" y="89672"/>
                    <a:pt x="14221" y="89672"/>
                  </a:cubicBezTo>
                  <a:lnTo>
                    <a:pt x="8586" y="89672"/>
                  </a:lnTo>
                  <a:lnTo>
                    <a:pt x="8586" y="92254"/>
                  </a:lnTo>
                  <a:lnTo>
                    <a:pt x="14210" y="92254"/>
                  </a:lnTo>
                  <a:cubicBezTo>
                    <a:pt x="18893" y="92254"/>
                    <a:pt x="22760" y="88501"/>
                    <a:pt x="22841" y="83887"/>
                  </a:cubicBezTo>
                  <a:cubicBezTo>
                    <a:pt x="22921" y="79136"/>
                    <a:pt x="19088" y="75233"/>
                    <a:pt x="14325" y="75233"/>
                  </a:cubicBezTo>
                  <a:lnTo>
                    <a:pt x="8712" y="75233"/>
                  </a:lnTo>
                  <a:cubicBezTo>
                    <a:pt x="5430" y="75233"/>
                    <a:pt x="2721" y="72628"/>
                    <a:pt x="2664" y="69415"/>
                  </a:cubicBezTo>
                  <a:cubicBezTo>
                    <a:pt x="2606" y="66098"/>
                    <a:pt x="5281" y="63389"/>
                    <a:pt x="8586" y="63389"/>
                  </a:cubicBezTo>
                  <a:lnTo>
                    <a:pt x="14210" y="63389"/>
                  </a:lnTo>
                  <a:cubicBezTo>
                    <a:pt x="18893" y="63389"/>
                    <a:pt x="22760" y="59636"/>
                    <a:pt x="22841" y="55022"/>
                  </a:cubicBezTo>
                  <a:cubicBezTo>
                    <a:pt x="22921" y="50266"/>
                    <a:pt x="19099" y="46368"/>
                    <a:pt x="14346" y="46368"/>
                  </a:cubicBezTo>
                  <a:cubicBezTo>
                    <a:pt x="14339" y="46368"/>
                    <a:pt x="14332" y="46368"/>
                    <a:pt x="14325" y="46368"/>
                  </a:cubicBezTo>
                  <a:lnTo>
                    <a:pt x="8712" y="46368"/>
                  </a:lnTo>
                  <a:cubicBezTo>
                    <a:pt x="5430" y="46368"/>
                    <a:pt x="2721" y="43751"/>
                    <a:pt x="2664" y="40538"/>
                  </a:cubicBezTo>
                  <a:cubicBezTo>
                    <a:pt x="2606" y="37221"/>
                    <a:pt x="5281" y="34512"/>
                    <a:pt x="8586" y="34512"/>
                  </a:cubicBezTo>
                  <a:lnTo>
                    <a:pt x="14210" y="34512"/>
                  </a:lnTo>
                  <a:cubicBezTo>
                    <a:pt x="18893" y="34512"/>
                    <a:pt x="22760" y="30759"/>
                    <a:pt x="22841" y="26145"/>
                  </a:cubicBezTo>
                  <a:cubicBezTo>
                    <a:pt x="22921" y="21382"/>
                    <a:pt x="19088" y="17492"/>
                    <a:pt x="14325" y="17492"/>
                  </a:cubicBezTo>
                  <a:lnTo>
                    <a:pt x="8712" y="17492"/>
                  </a:lnTo>
                  <a:cubicBezTo>
                    <a:pt x="5430" y="17492"/>
                    <a:pt x="2721" y="14875"/>
                    <a:pt x="2664" y="11661"/>
                  </a:cubicBezTo>
                  <a:cubicBezTo>
                    <a:pt x="2606" y="8344"/>
                    <a:pt x="5281" y="5636"/>
                    <a:pt x="8586" y="5636"/>
                  </a:cubicBezTo>
                  <a:lnTo>
                    <a:pt x="11455" y="5636"/>
                  </a:lnTo>
                  <a:cubicBezTo>
                    <a:pt x="13751" y="5636"/>
                    <a:pt x="15622" y="3776"/>
                    <a:pt x="15622" y="1481"/>
                  </a:cubicBezTo>
                  <a:lnTo>
                    <a:pt x="15622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78a32fe7e_0_280"/>
            <p:cNvSpPr/>
            <p:nvPr/>
          </p:nvSpPr>
          <p:spPr>
            <a:xfrm>
              <a:off x="3216795" y="2193083"/>
              <a:ext cx="90423" cy="76001"/>
            </a:xfrm>
            <a:custGeom>
              <a:rect b="b" l="l" r="r" t="t"/>
              <a:pathLst>
                <a:path extrusionOk="0" h="10372" w="12336">
                  <a:moveTo>
                    <a:pt x="6164" y="0"/>
                  </a:moveTo>
                  <a:cubicBezTo>
                    <a:pt x="4125" y="0"/>
                    <a:pt x="2125" y="1195"/>
                    <a:pt x="1306" y="3338"/>
                  </a:cubicBezTo>
                  <a:cubicBezTo>
                    <a:pt x="1" y="6752"/>
                    <a:pt x="2545" y="10371"/>
                    <a:pt x="6134" y="10371"/>
                  </a:cubicBezTo>
                  <a:cubicBezTo>
                    <a:pt x="6238" y="10371"/>
                    <a:pt x="6342" y="10368"/>
                    <a:pt x="6448" y="10362"/>
                  </a:cubicBezTo>
                  <a:lnTo>
                    <a:pt x="3716" y="7631"/>
                  </a:lnTo>
                  <a:lnTo>
                    <a:pt x="3693" y="7608"/>
                  </a:lnTo>
                  <a:cubicBezTo>
                    <a:pt x="2396" y="6242"/>
                    <a:pt x="2419" y="4096"/>
                    <a:pt x="3762" y="2764"/>
                  </a:cubicBezTo>
                  <a:cubicBezTo>
                    <a:pt x="4430" y="2101"/>
                    <a:pt x="5307" y="1769"/>
                    <a:pt x="6185" y="1769"/>
                  </a:cubicBezTo>
                  <a:cubicBezTo>
                    <a:pt x="7055" y="1769"/>
                    <a:pt x="7925" y="2096"/>
                    <a:pt x="8594" y="2753"/>
                  </a:cubicBezTo>
                  <a:lnTo>
                    <a:pt x="11325" y="5484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0"/>
                  </a:lnTo>
                  <a:lnTo>
                    <a:pt x="11325" y="4830"/>
                  </a:lnTo>
                  <a:cubicBezTo>
                    <a:pt x="11245" y="3579"/>
                    <a:pt x="10706" y="2408"/>
                    <a:pt x="9822" y="1525"/>
                  </a:cubicBezTo>
                  <a:cubicBezTo>
                    <a:pt x="8784" y="487"/>
                    <a:pt x="7466" y="0"/>
                    <a:pt x="6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778a32fe7e_0_280"/>
            <p:cNvSpPr/>
            <p:nvPr/>
          </p:nvSpPr>
          <p:spPr>
            <a:xfrm>
              <a:off x="3316610" y="2217792"/>
              <a:ext cx="150177" cy="26672"/>
            </a:xfrm>
            <a:custGeom>
              <a:rect b="b" l="l" r="r" t="t"/>
              <a:pathLst>
                <a:path extrusionOk="0" h="3640" w="20488">
                  <a:moveTo>
                    <a:pt x="18650" y="0"/>
                  </a:moveTo>
                  <a:cubicBezTo>
                    <a:pt x="18643" y="0"/>
                    <a:pt x="18636" y="0"/>
                    <a:pt x="18628" y="1"/>
                  </a:cubicBezTo>
                  <a:cubicBezTo>
                    <a:pt x="18043" y="1"/>
                    <a:pt x="17481" y="287"/>
                    <a:pt x="17148" y="781"/>
                  </a:cubicBezTo>
                  <a:cubicBezTo>
                    <a:pt x="16861" y="1194"/>
                    <a:pt x="16390" y="1447"/>
                    <a:pt x="15885" y="1458"/>
                  </a:cubicBezTo>
                  <a:lnTo>
                    <a:pt x="1" y="1458"/>
                  </a:lnTo>
                  <a:lnTo>
                    <a:pt x="1" y="2170"/>
                  </a:lnTo>
                  <a:lnTo>
                    <a:pt x="15885" y="2170"/>
                  </a:lnTo>
                  <a:cubicBezTo>
                    <a:pt x="16379" y="2170"/>
                    <a:pt x="16849" y="2422"/>
                    <a:pt x="17125" y="2835"/>
                  </a:cubicBezTo>
                  <a:cubicBezTo>
                    <a:pt x="17463" y="3342"/>
                    <a:pt x="18044" y="3639"/>
                    <a:pt x="18651" y="3639"/>
                  </a:cubicBezTo>
                  <a:cubicBezTo>
                    <a:pt x="18663" y="3639"/>
                    <a:pt x="18674" y="3639"/>
                    <a:pt x="18686" y="3639"/>
                  </a:cubicBezTo>
                  <a:cubicBezTo>
                    <a:pt x="19684" y="3616"/>
                    <a:pt x="20488" y="2790"/>
                    <a:pt x="20476" y="1791"/>
                  </a:cubicBezTo>
                  <a:cubicBezTo>
                    <a:pt x="20465" y="788"/>
                    <a:pt x="19650" y="0"/>
                    <a:pt x="186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778a32fe7e_0_280"/>
            <p:cNvSpPr/>
            <p:nvPr/>
          </p:nvSpPr>
          <p:spPr>
            <a:xfrm>
              <a:off x="3244021" y="2213249"/>
              <a:ext cx="55869" cy="55770"/>
            </a:xfrm>
            <a:custGeom>
              <a:rect b="b" l="l" r="r" t="t"/>
              <a:pathLst>
                <a:path extrusionOk="0" h="7611" w="7622">
                  <a:moveTo>
                    <a:pt x="4879" y="1"/>
                  </a:moveTo>
                  <a:lnTo>
                    <a:pt x="5093" y="214"/>
                  </a:lnTo>
                  <a:lnTo>
                    <a:pt x="5093" y="214"/>
                  </a:lnTo>
                  <a:cubicBezTo>
                    <a:pt x="5025" y="140"/>
                    <a:pt x="4954" y="69"/>
                    <a:pt x="4879" y="1"/>
                  </a:cubicBezTo>
                  <a:close/>
                  <a:moveTo>
                    <a:pt x="1" y="4879"/>
                  </a:moveTo>
                  <a:lnTo>
                    <a:pt x="1" y="4879"/>
                  </a:lnTo>
                  <a:cubicBezTo>
                    <a:pt x="64" y="4947"/>
                    <a:pt x="130" y="5012"/>
                    <a:pt x="197" y="5074"/>
                  </a:cubicBezTo>
                  <a:lnTo>
                    <a:pt x="197" y="5074"/>
                  </a:lnTo>
                  <a:lnTo>
                    <a:pt x="1" y="4879"/>
                  </a:lnTo>
                  <a:close/>
                  <a:moveTo>
                    <a:pt x="5093" y="214"/>
                  </a:moveTo>
                  <a:lnTo>
                    <a:pt x="5093" y="214"/>
                  </a:lnTo>
                  <a:cubicBezTo>
                    <a:pt x="6325" y="1553"/>
                    <a:pt x="6288" y="3654"/>
                    <a:pt x="4982" y="4970"/>
                  </a:cubicBezTo>
                  <a:cubicBezTo>
                    <a:pt x="4305" y="5648"/>
                    <a:pt x="3420" y="5984"/>
                    <a:pt x="2536" y="5984"/>
                  </a:cubicBezTo>
                  <a:cubicBezTo>
                    <a:pt x="1695" y="5984"/>
                    <a:pt x="855" y="5679"/>
                    <a:pt x="197" y="5074"/>
                  </a:cubicBezTo>
                  <a:lnTo>
                    <a:pt x="197" y="5074"/>
                  </a:lnTo>
                  <a:lnTo>
                    <a:pt x="2744" y="7610"/>
                  </a:lnTo>
                  <a:cubicBezTo>
                    <a:pt x="5349" y="7461"/>
                    <a:pt x="7438" y="5395"/>
                    <a:pt x="7622" y="2790"/>
                  </a:cubicBezTo>
                  <a:lnTo>
                    <a:pt x="7622" y="2732"/>
                  </a:lnTo>
                  <a:lnTo>
                    <a:pt x="5093" y="21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778a32fe7e_0_280"/>
            <p:cNvSpPr/>
            <p:nvPr/>
          </p:nvSpPr>
          <p:spPr>
            <a:xfrm>
              <a:off x="3234354" y="2206046"/>
              <a:ext cx="55276" cy="50369"/>
            </a:xfrm>
            <a:custGeom>
              <a:rect b="b" l="l" r="r" t="t"/>
              <a:pathLst>
                <a:path extrusionOk="0" h="6874" w="7541">
                  <a:moveTo>
                    <a:pt x="3795" y="1"/>
                  </a:moveTo>
                  <a:cubicBezTo>
                    <a:pt x="2915" y="1"/>
                    <a:pt x="2036" y="337"/>
                    <a:pt x="1366" y="1007"/>
                  </a:cubicBezTo>
                  <a:cubicBezTo>
                    <a:pt x="23" y="2327"/>
                    <a:pt x="0" y="4473"/>
                    <a:pt x="1297" y="5839"/>
                  </a:cubicBezTo>
                  <a:lnTo>
                    <a:pt x="1320" y="5862"/>
                  </a:lnTo>
                  <a:cubicBezTo>
                    <a:pt x="1990" y="6537"/>
                    <a:pt x="2871" y="6873"/>
                    <a:pt x="3753" y="6873"/>
                  </a:cubicBezTo>
                  <a:cubicBezTo>
                    <a:pt x="4639" y="6873"/>
                    <a:pt x="5525" y="6534"/>
                    <a:pt x="6198" y="5862"/>
                  </a:cubicBezTo>
                  <a:cubicBezTo>
                    <a:pt x="7541" y="4507"/>
                    <a:pt x="7541" y="2327"/>
                    <a:pt x="6198" y="984"/>
                  </a:cubicBezTo>
                  <a:cubicBezTo>
                    <a:pt x="5531" y="328"/>
                    <a:pt x="466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778a32fe7e_0_280"/>
            <p:cNvSpPr/>
            <p:nvPr/>
          </p:nvSpPr>
          <p:spPr>
            <a:xfrm>
              <a:off x="3216795" y="1980642"/>
              <a:ext cx="90423" cy="76001"/>
            </a:xfrm>
            <a:custGeom>
              <a:rect b="b" l="l" r="r" t="t"/>
              <a:pathLst>
                <a:path extrusionOk="0" h="10372" w="12336">
                  <a:moveTo>
                    <a:pt x="6164" y="1"/>
                  </a:moveTo>
                  <a:cubicBezTo>
                    <a:pt x="4125" y="1"/>
                    <a:pt x="2125" y="1195"/>
                    <a:pt x="1306" y="3339"/>
                  </a:cubicBezTo>
                  <a:cubicBezTo>
                    <a:pt x="1" y="6752"/>
                    <a:pt x="2545" y="10372"/>
                    <a:pt x="6134" y="10372"/>
                  </a:cubicBezTo>
                  <a:cubicBezTo>
                    <a:pt x="6238" y="10372"/>
                    <a:pt x="6342" y="10369"/>
                    <a:pt x="6448" y="10363"/>
                  </a:cubicBezTo>
                  <a:lnTo>
                    <a:pt x="3716" y="7631"/>
                  </a:lnTo>
                  <a:cubicBezTo>
                    <a:pt x="3716" y="7620"/>
                    <a:pt x="3693" y="7608"/>
                    <a:pt x="3693" y="7608"/>
                  </a:cubicBezTo>
                  <a:cubicBezTo>
                    <a:pt x="2362" y="6242"/>
                    <a:pt x="2385" y="4073"/>
                    <a:pt x="3727" y="2730"/>
                  </a:cubicBezTo>
                  <a:cubicBezTo>
                    <a:pt x="4403" y="2066"/>
                    <a:pt x="5282" y="1733"/>
                    <a:pt x="6159" y="1733"/>
                  </a:cubicBezTo>
                  <a:cubicBezTo>
                    <a:pt x="7041" y="1733"/>
                    <a:pt x="7921" y="2069"/>
                    <a:pt x="8594" y="2742"/>
                  </a:cubicBezTo>
                  <a:lnTo>
                    <a:pt x="11325" y="5485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1"/>
                  </a:lnTo>
                  <a:lnTo>
                    <a:pt x="11325" y="4831"/>
                  </a:lnTo>
                  <a:cubicBezTo>
                    <a:pt x="11245" y="3580"/>
                    <a:pt x="10706" y="2397"/>
                    <a:pt x="9822" y="1525"/>
                  </a:cubicBezTo>
                  <a:cubicBezTo>
                    <a:pt x="8784" y="488"/>
                    <a:pt x="7466" y="1"/>
                    <a:pt x="61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778a32fe7e_0_280"/>
            <p:cNvSpPr/>
            <p:nvPr/>
          </p:nvSpPr>
          <p:spPr>
            <a:xfrm>
              <a:off x="3316610" y="2005358"/>
              <a:ext cx="153043" cy="26584"/>
            </a:xfrm>
            <a:custGeom>
              <a:rect b="b" l="l" r="r" t="t"/>
              <a:pathLst>
                <a:path extrusionOk="0" h="3628" w="20879">
                  <a:moveTo>
                    <a:pt x="18628" y="0"/>
                  </a:moveTo>
                  <a:cubicBezTo>
                    <a:pt x="18043" y="0"/>
                    <a:pt x="17481" y="287"/>
                    <a:pt x="17148" y="769"/>
                  </a:cubicBezTo>
                  <a:cubicBezTo>
                    <a:pt x="16861" y="1194"/>
                    <a:pt x="16390" y="1446"/>
                    <a:pt x="15885" y="1458"/>
                  </a:cubicBezTo>
                  <a:lnTo>
                    <a:pt x="1" y="1458"/>
                  </a:lnTo>
                  <a:lnTo>
                    <a:pt x="1" y="2169"/>
                  </a:lnTo>
                  <a:lnTo>
                    <a:pt x="15885" y="2169"/>
                  </a:lnTo>
                  <a:cubicBezTo>
                    <a:pt x="16379" y="2169"/>
                    <a:pt x="16849" y="2422"/>
                    <a:pt x="17125" y="2823"/>
                  </a:cubicBezTo>
                  <a:cubicBezTo>
                    <a:pt x="17490" y="3363"/>
                    <a:pt x="18064" y="3628"/>
                    <a:pt x="18635" y="3628"/>
                  </a:cubicBezTo>
                  <a:cubicBezTo>
                    <a:pt x="19268" y="3628"/>
                    <a:pt x="19897" y="3302"/>
                    <a:pt x="20235" y="2663"/>
                  </a:cubicBezTo>
                  <a:cubicBezTo>
                    <a:pt x="20878" y="1458"/>
                    <a:pt x="20006" y="0"/>
                    <a:pt x="186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778a32fe7e_0_280"/>
            <p:cNvSpPr/>
            <p:nvPr/>
          </p:nvSpPr>
          <p:spPr>
            <a:xfrm>
              <a:off x="3244021" y="2000727"/>
              <a:ext cx="55869" cy="55850"/>
            </a:xfrm>
            <a:custGeom>
              <a:rect b="b" l="l" r="r" t="t"/>
              <a:pathLst>
                <a:path extrusionOk="0" h="7622" w="7622">
                  <a:moveTo>
                    <a:pt x="4879" y="1"/>
                  </a:moveTo>
                  <a:cubicBezTo>
                    <a:pt x="6141" y="1367"/>
                    <a:pt x="6095" y="3478"/>
                    <a:pt x="4787" y="4787"/>
                  </a:cubicBezTo>
                  <a:cubicBezTo>
                    <a:pt x="4115" y="5459"/>
                    <a:pt x="3232" y="5798"/>
                    <a:pt x="2346" y="5798"/>
                  </a:cubicBezTo>
                  <a:cubicBezTo>
                    <a:pt x="1507" y="5798"/>
                    <a:pt x="666" y="5493"/>
                    <a:pt x="1" y="4879"/>
                  </a:cubicBezTo>
                  <a:lnTo>
                    <a:pt x="1" y="4879"/>
                  </a:lnTo>
                  <a:lnTo>
                    <a:pt x="2744" y="7622"/>
                  </a:lnTo>
                  <a:cubicBezTo>
                    <a:pt x="5349" y="7472"/>
                    <a:pt x="7438" y="5407"/>
                    <a:pt x="7622" y="2801"/>
                  </a:cubicBezTo>
                  <a:lnTo>
                    <a:pt x="7622" y="2732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778a32fe7e_0_280"/>
            <p:cNvSpPr/>
            <p:nvPr/>
          </p:nvSpPr>
          <p:spPr>
            <a:xfrm>
              <a:off x="3234098" y="1993392"/>
              <a:ext cx="55532" cy="50552"/>
            </a:xfrm>
            <a:custGeom>
              <a:rect b="b" l="l" r="r" t="t"/>
              <a:pathLst>
                <a:path extrusionOk="0" h="6899" w="7576">
                  <a:moveTo>
                    <a:pt x="3793" y="0"/>
                  </a:moveTo>
                  <a:cubicBezTo>
                    <a:pt x="2917" y="0"/>
                    <a:pt x="2041" y="333"/>
                    <a:pt x="1366" y="1002"/>
                  </a:cubicBezTo>
                  <a:cubicBezTo>
                    <a:pt x="24" y="2333"/>
                    <a:pt x="1" y="4514"/>
                    <a:pt x="1332" y="5868"/>
                  </a:cubicBezTo>
                  <a:cubicBezTo>
                    <a:pt x="1343" y="5880"/>
                    <a:pt x="1343" y="5880"/>
                    <a:pt x="1355" y="5891"/>
                  </a:cubicBezTo>
                  <a:cubicBezTo>
                    <a:pt x="2026" y="6563"/>
                    <a:pt x="2910" y="6898"/>
                    <a:pt x="3794" y="6898"/>
                  </a:cubicBezTo>
                  <a:cubicBezTo>
                    <a:pt x="4678" y="6898"/>
                    <a:pt x="5561" y="6563"/>
                    <a:pt x="6233" y="5891"/>
                  </a:cubicBezTo>
                  <a:cubicBezTo>
                    <a:pt x="7576" y="4537"/>
                    <a:pt x="7576" y="2356"/>
                    <a:pt x="6233" y="1013"/>
                  </a:cubicBezTo>
                  <a:cubicBezTo>
                    <a:pt x="5558" y="339"/>
                    <a:pt x="4676" y="0"/>
                    <a:pt x="3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778a32fe7e_0_280"/>
            <p:cNvSpPr/>
            <p:nvPr/>
          </p:nvSpPr>
          <p:spPr>
            <a:xfrm>
              <a:off x="3088670" y="2111564"/>
              <a:ext cx="139746" cy="26679"/>
            </a:xfrm>
            <a:custGeom>
              <a:rect b="b" l="l" r="r" t="t"/>
              <a:pathLst>
                <a:path extrusionOk="0" h="3641" w="19065">
                  <a:moveTo>
                    <a:pt x="2249" y="1"/>
                  </a:moveTo>
                  <a:cubicBezTo>
                    <a:pt x="1614" y="1"/>
                    <a:pt x="981" y="326"/>
                    <a:pt x="643" y="966"/>
                  </a:cubicBezTo>
                  <a:cubicBezTo>
                    <a:pt x="0" y="2171"/>
                    <a:pt x="873" y="3640"/>
                    <a:pt x="2250" y="3640"/>
                  </a:cubicBezTo>
                  <a:cubicBezTo>
                    <a:pt x="2847" y="3640"/>
                    <a:pt x="3409" y="3353"/>
                    <a:pt x="3742" y="2860"/>
                  </a:cubicBezTo>
                  <a:cubicBezTo>
                    <a:pt x="4029" y="2435"/>
                    <a:pt x="4488" y="2182"/>
                    <a:pt x="5004" y="2182"/>
                  </a:cubicBezTo>
                  <a:lnTo>
                    <a:pt x="19064" y="2182"/>
                  </a:lnTo>
                  <a:lnTo>
                    <a:pt x="19064" y="1459"/>
                  </a:lnTo>
                  <a:lnTo>
                    <a:pt x="5004" y="1459"/>
                  </a:lnTo>
                  <a:cubicBezTo>
                    <a:pt x="4499" y="1459"/>
                    <a:pt x="4040" y="1218"/>
                    <a:pt x="3765" y="805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778a32fe7e_0_280"/>
            <p:cNvSpPr/>
            <p:nvPr/>
          </p:nvSpPr>
          <p:spPr>
            <a:xfrm>
              <a:off x="3234603" y="2086687"/>
              <a:ext cx="101301" cy="76257"/>
            </a:xfrm>
            <a:custGeom>
              <a:rect b="b" l="l" r="r" t="t"/>
              <a:pathLst>
                <a:path extrusionOk="0" h="10407" w="1382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7"/>
                  </a:lnTo>
                  <a:lnTo>
                    <a:pt x="3283" y="5577"/>
                  </a:lnTo>
                  <a:cubicBezTo>
                    <a:pt x="3471" y="8312"/>
                    <a:pt x="5753" y="10406"/>
                    <a:pt x="8459" y="10406"/>
                  </a:cubicBezTo>
                  <a:cubicBezTo>
                    <a:pt x="8558" y="10406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43"/>
                  </a:lnTo>
                  <a:cubicBezTo>
                    <a:pt x="4672" y="6278"/>
                    <a:pt x="4683" y="4108"/>
                    <a:pt x="6038" y="2766"/>
                  </a:cubicBezTo>
                  <a:cubicBezTo>
                    <a:pt x="6708" y="2101"/>
                    <a:pt x="7586" y="1768"/>
                    <a:pt x="8465" y="1768"/>
                  </a:cubicBezTo>
                  <a:cubicBezTo>
                    <a:pt x="9348" y="1768"/>
                    <a:pt x="10231" y="2104"/>
                    <a:pt x="10904" y="2777"/>
                  </a:cubicBezTo>
                  <a:lnTo>
                    <a:pt x="13635" y="5520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778a32fe7e_0_280"/>
            <p:cNvSpPr/>
            <p:nvPr/>
          </p:nvSpPr>
          <p:spPr>
            <a:xfrm>
              <a:off x="3278765" y="2107116"/>
              <a:ext cx="55781" cy="55762"/>
            </a:xfrm>
            <a:custGeom>
              <a:rect b="b" l="l" r="r" t="t"/>
              <a:pathLst>
                <a:path extrusionOk="0" h="7610" w="7610">
                  <a:moveTo>
                    <a:pt x="4878" y="1"/>
                  </a:move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5"/>
                    <a:pt x="2435" y="5885"/>
                  </a:cubicBezTo>
                  <a:cubicBezTo>
                    <a:pt x="1552" y="5885"/>
                    <a:pt x="672" y="5550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1"/>
                    <a:pt x="7460" y="5360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78a32fe7e_0_280"/>
            <p:cNvSpPr/>
            <p:nvPr/>
          </p:nvSpPr>
          <p:spPr>
            <a:xfrm>
              <a:off x="3268754" y="2099693"/>
              <a:ext cx="54938" cy="49864"/>
            </a:xfrm>
            <a:custGeom>
              <a:rect b="b" l="l" r="r" t="t"/>
              <a:pathLst>
                <a:path extrusionOk="0" h="6805" w="7495">
                  <a:moveTo>
                    <a:pt x="3792" y="1"/>
                  </a:moveTo>
                  <a:cubicBezTo>
                    <a:pt x="2917" y="1"/>
                    <a:pt x="2040" y="333"/>
                    <a:pt x="1366" y="1002"/>
                  </a:cubicBezTo>
                  <a:cubicBezTo>
                    <a:pt x="23" y="2333"/>
                    <a:pt x="0" y="4514"/>
                    <a:pt x="1332" y="5868"/>
                  </a:cubicBezTo>
                  <a:lnTo>
                    <a:pt x="1332" y="5857"/>
                  </a:lnTo>
                  <a:lnTo>
                    <a:pt x="1355" y="5891"/>
                  </a:lnTo>
                  <a:cubicBezTo>
                    <a:pt x="2019" y="6500"/>
                    <a:pt x="2860" y="6804"/>
                    <a:pt x="3700" y="6804"/>
                  </a:cubicBezTo>
                  <a:cubicBezTo>
                    <a:pt x="4585" y="6804"/>
                    <a:pt x="5469" y="6466"/>
                    <a:pt x="6141" y="5788"/>
                  </a:cubicBezTo>
                  <a:cubicBezTo>
                    <a:pt x="7449" y="4480"/>
                    <a:pt x="7495" y="2368"/>
                    <a:pt x="6232" y="1014"/>
                  </a:cubicBezTo>
                  <a:cubicBezTo>
                    <a:pt x="5558" y="339"/>
                    <a:pt x="4675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78a32fe7e_0_280"/>
            <p:cNvSpPr/>
            <p:nvPr/>
          </p:nvSpPr>
          <p:spPr>
            <a:xfrm>
              <a:off x="3088670" y="2323456"/>
              <a:ext cx="139746" cy="26716"/>
            </a:xfrm>
            <a:custGeom>
              <a:rect b="b" l="l" r="r" t="t"/>
              <a:pathLst>
                <a:path extrusionOk="0" h="3646" w="19065">
                  <a:moveTo>
                    <a:pt x="2249" y="1"/>
                  </a:moveTo>
                  <a:cubicBezTo>
                    <a:pt x="1614" y="1"/>
                    <a:pt x="981" y="327"/>
                    <a:pt x="643" y="960"/>
                  </a:cubicBezTo>
                  <a:cubicBezTo>
                    <a:pt x="0" y="2177"/>
                    <a:pt x="873" y="3646"/>
                    <a:pt x="2250" y="3646"/>
                  </a:cubicBezTo>
                  <a:cubicBezTo>
                    <a:pt x="2847" y="3646"/>
                    <a:pt x="3398" y="3347"/>
                    <a:pt x="3742" y="2865"/>
                  </a:cubicBezTo>
                  <a:cubicBezTo>
                    <a:pt x="4029" y="2441"/>
                    <a:pt x="4488" y="2188"/>
                    <a:pt x="5004" y="2177"/>
                  </a:cubicBezTo>
                  <a:lnTo>
                    <a:pt x="19064" y="2177"/>
                  </a:lnTo>
                  <a:lnTo>
                    <a:pt x="19064" y="1465"/>
                  </a:lnTo>
                  <a:lnTo>
                    <a:pt x="5004" y="1465"/>
                  </a:lnTo>
                  <a:cubicBezTo>
                    <a:pt x="4499" y="1465"/>
                    <a:pt x="4040" y="1224"/>
                    <a:pt x="3765" y="811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778a32fe7e_0_280"/>
            <p:cNvSpPr/>
            <p:nvPr/>
          </p:nvSpPr>
          <p:spPr>
            <a:xfrm>
              <a:off x="3234603" y="2298535"/>
              <a:ext cx="101301" cy="76257"/>
            </a:xfrm>
            <a:custGeom>
              <a:rect b="b" l="l" r="r" t="t"/>
              <a:pathLst>
                <a:path extrusionOk="0" h="10407" w="1382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313"/>
                    <a:pt x="5753" y="10407"/>
                    <a:pt x="8459" y="10407"/>
                  </a:cubicBezTo>
                  <a:cubicBezTo>
                    <a:pt x="8558" y="10407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32"/>
                  </a:lnTo>
                  <a:cubicBezTo>
                    <a:pt x="4695" y="6278"/>
                    <a:pt x="4729" y="4120"/>
                    <a:pt x="6060" y="2800"/>
                  </a:cubicBezTo>
                  <a:cubicBezTo>
                    <a:pt x="6736" y="2136"/>
                    <a:pt x="7616" y="1803"/>
                    <a:pt x="8495" y="1803"/>
                  </a:cubicBezTo>
                  <a:cubicBezTo>
                    <a:pt x="9363" y="1803"/>
                    <a:pt x="10231" y="2127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778a32fe7e_0_280"/>
            <p:cNvSpPr/>
            <p:nvPr/>
          </p:nvSpPr>
          <p:spPr>
            <a:xfrm>
              <a:off x="3278765" y="2318964"/>
              <a:ext cx="55781" cy="55770"/>
            </a:xfrm>
            <a:custGeom>
              <a:rect b="b" l="l" r="r" t="t"/>
              <a:pathLst>
                <a:path extrusionOk="0" h="7611" w="7610">
                  <a:moveTo>
                    <a:pt x="4878" y="1"/>
                  </a:moveTo>
                  <a:lnTo>
                    <a:pt x="4878" y="1"/>
                  </a:ln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6"/>
                    <a:pt x="2435" y="5886"/>
                  </a:cubicBezTo>
                  <a:cubicBezTo>
                    <a:pt x="1552" y="5886"/>
                    <a:pt x="672" y="5550"/>
                    <a:pt x="0" y="4879"/>
                  </a:cubicBezTo>
                  <a:lnTo>
                    <a:pt x="0" y="4879"/>
                  </a:lnTo>
                  <a:lnTo>
                    <a:pt x="2732" y="7610"/>
                  </a:lnTo>
                  <a:cubicBezTo>
                    <a:pt x="5360" y="7461"/>
                    <a:pt x="7460" y="5361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778a32fe7e_0_280"/>
            <p:cNvSpPr/>
            <p:nvPr/>
          </p:nvSpPr>
          <p:spPr>
            <a:xfrm>
              <a:off x="3269004" y="2311754"/>
              <a:ext cx="56287" cy="51058"/>
            </a:xfrm>
            <a:custGeom>
              <a:rect b="b" l="l" r="r" t="t"/>
              <a:pathLst>
                <a:path extrusionOk="0" h="6968" w="7679">
                  <a:moveTo>
                    <a:pt x="3790" y="0"/>
                  </a:moveTo>
                  <a:cubicBezTo>
                    <a:pt x="2912" y="0"/>
                    <a:pt x="2035" y="333"/>
                    <a:pt x="1366" y="996"/>
                  </a:cubicBezTo>
                  <a:cubicBezTo>
                    <a:pt x="24" y="2327"/>
                    <a:pt x="1" y="4474"/>
                    <a:pt x="1298" y="5840"/>
                  </a:cubicBezTo>
                  <a:lnTo>
                    <a:pt x="1298" y="5828"/>
                  </a:lnTo>
                  <a:lnTo>
                    <a:pt x="1321" y="5862"/>
                  </a:lnTo>
                  <a:cubicBezTo>
                    <a:pt x="2002" y="6597"/>
                    <a:pt x="2928" y="6968"/>
                    <a:pt x="3856" y="6968"/>
                  </a:cubicBezTo>
                  <a:cubicBezTo>
                    <a:pt x="4739" y="6968"/>
                    <a:pt x="5624" y="6632"/>
                    <a:pt x="6302" y="5954"/>
                  </a:cubicBezTo>
                  <a:cubicBezTo>
                    <a:pt x="7679" y="4566"/>
                    <a:pt x="7645" y="2316"/>
                    <a:pt x="6198" y="985"/>
                  </a:cubicBezTo>
                  <a:cubicBezTo>
                    <a:pt x="5530" y="328"/>
                    <a:pt x="4659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778a32fe7e_0_280"/>
            <p:cNvSpPr/>
            <p:nvPr/>
          </p:nvSpPr>
          <p:spPr>
            <a:xfrm>
              <a:off x="3216780" y="2404433"/>
              <a:ext cx="90438" cy="76074"/>
            </a:xfrm>
            <a:custGeom>
              <a:rect b="b" l="l" r="r" t="t"/>
              <a:pathLst>
                <a:path extrusionOk="0" h="10382" w="12338">
                  <a:moveTo>
                    <a:pt x="6169" y="0"/>
                  </a:moveTo>
                  <a:cubicBezTo>
                    <a:pt x="4129" y="0"/>
                    <a:pt x="2128" y="1197"/>
                    <a:pt x="1308" y="3349"/>
                  </a:cubicBezTo>
                  <a:cubicBezTo>
                    <a:pt x="1" y="6767"/>
                    <a:pt x="2554" y="10381"/>
                    <a:pt x="6151" y="10381"/>
                  </a:cubicBezTo>
                  <a:cubicBezTo>
                    <a:pt x="6250" y="10381"/>
                    <a:pt x="6349" y="10378"/>
                    <a:pt x="6450" y="10373"/>
                  </a:cubicBezTo>
                  <a:lnTo>
                    <a:pt x="3718" y="7630"/>
                  </a:lnTo>
                  <a:cubicBezTo>
                    <a:pt x="3638" y="7550"/>
                    <a:pt x="3557" y="7458"/>
                    <a:pt x="3477" y="7377"/>
                  </a:cubicBezTo>
                  <a:cubicBezTo>
                    <a:pt x="2318" y="5943"/>
                    <a:pt x="2478" y="3854"/>
                    <a:pt x="3844" y="2626"/>
                  </a:cubicBezTo>
                  <a:cubicBezTo>
                    <a:pt x="4504" y="2033"/>
                    <a:pt x="5332" y="1737"/>
                    <a:pt x="6159" y="1737"/>
                  </a:cubicBezTo>
                  <a:cubicBezTo>
                    <a:pt x="7043" y="1737"/>
                    <a:pt x="7925" y="2076"/>
                    <a:pt x="8596" y="2752"/>
                  </a:cubicBezTo>
                  <a:lnTo>
                    <a:pt x="11327" y="5484"/>
                  </a:lnTo>
                  <a:lnTo>
                    <a:pt x="11327" y="5552"/>
                  </a:lnTo>
                  <a:lnTo>
                    <a:pt x="12337" y="5552"/>
                  </a:lnTo>
                  <a:lnTo>
                    <a:pt x="12337" y="4841"/>
                  </a:lnTo>
                  <a:lnTo>
                    <a:pt x="11327" y="4841"/>
                  </a:lnTo>
                  <a:cubicBezTo>
                    <a:pt x="11247" y="3590"/>
                    <a:pt x="10708" y="2408"/>
                    <a:pt x="9824" y="1524"/>
                  </a:cubicBezTo>
                  <a:cubicBezTo>
                    <a:pt x="8787" y="487"/>
                    <a:pt x="7470" y="0"/>
                    <a:pt x="616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778a32fe7e_0_280"/>
            <p:cNvSpPr/>
            <p:nvPr/>
          </p:nvSpPr>
          <p:spPr>
            <a:xfrm>
              <a:off x="3316610" y="2429134"/>
              <a:ext cx="153043" cy="26672"/>
            </a:xfrm>
            <a:custGeom>
              <a:rect b="b" l="l" r="r" t="t"/>
              <a:pathLst>
                <a:path extrusionOk="0" h="3640" w="20879">
                  <a:moveTo>
                    <a:pt x="18628" y="1"/>
                  </a:moveTo>
                  <a:cubicBezTo>
                    <a:pt x="18043" y="1"/>
                    <a:pt x="17481" y="299"/>
                    <a:pt x="17148" y="781"/>
                  </a:cubicBezTo>
                  <a:cubicBezTo>
                    <a:pt x="16861" y="1206"/>
                    <a:pt x="16390" y="1458"/>
                    <a:pt x="15885" y="1470"/>
                  </a:cubicBezTo>
                  <a:lnTo>
                    <a:pt x="1" y="1470"/>
                  </a:lnTo>
                  <a:lnTo>
                    <a:pt x="1" y="2181"/>
                  </a:lnTo>
                  <a:lnTo>
                    <a:pt x="15885" y="2181"/>
                  </a:lnTo>
                  <a:cubicBezTo>
                    <a:pt x="16379" y="2181"/>
                    <a:pt x="16849" y="2423"/>
                    <a:pt x="17125" y="2836"/>
                  </a:cubicBezTo>
                  <a:cubicBezTo>
                    <a:pt x="17490" y="3375"/>
                    <a:pt x="18064" y="3640"/>
                    <a:pt x="18635" y="3640"/>
                  </a:cubicBezTo>
                  <a:cubicBezTo>
                    <a:pt x="19268" y="3640"/>
                    <a:pt x="19897" y="3314"/>
                    <a:pt x="20235" y="2675"/>
                  </a:cubicBezTo>
                  <a:cubicBezTo>
                    <a:pt x="20878" y="1470"/>
                    <a:pt x="20006" y="1"/>
                    <a:pt x="186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778a32fe7e_0_280"/>
            <p:cNvSpPr/>
            <p:nvPr/>
          </p:nvSpPr>
          <p:spPr>
            <a:xfrm>
              <a:off x="3244021" y="2424598"/>
              <a:ext cx="55869" cy="55762"/>
            </a:xfrm>
            <a:custGeom>
              <a:rect b="b" l="l" r="r" t="t"/>
              <a:pathLst>
                <a:path extrusionOk="0" h="7610" w="7622">
                  <a:moveTo>
                    <a:pt x="4879" y="0"/>
                  </a:moveTo>
                  <a:lnTo>
                    <a:pt x="5074" y="194"/>
                  </a:lnTo>
                  <a:lnTo>
                    <a:pt x="5074" y="194"/>
                  </a:lnTo>
                  <a:cubicBezTo>
                    <a:pt x="5012" y="128"/>
                    <a:pt x="4947" y="63"/>
                    <a:pt x="4879" y="0"/>
                  </a:cubicBezTo>
                  <a:close/>
                  <a:moveTo>
                    <a:pt x="1" y="4878"/>
                  </a:moveTo>
                  <a:lnTo>
                    <a:pt x="1" y="4878"/>
                  </a:lnTo>
                  <a:cubicBezTo>
                    <a:pt x="64" y="4946"/>
                    <a:pt x="130" y="5011"/>
                    <a:pt x="197" y="5073"/>
                  </a:cubicBezTo>
                  <a:lnTo>
                    <a:pt x="197" y="5073"/>
                  </a:lnTo>
                  <a:lnTo>
                    <a:pt x="1" y="4878"/>
                  </a:lnTo>
                  <a:close/>
                  <a:moveTo>
                    <a:pt x="5074" y="194"/>
                  </a:moveTo>
                  <a:lnTo>
                    <a:pt x="5074" y="194"/>
                  </a:lnTo>
                  <a:cubicBezTo>
                    <a:pt x="6325" y="1543"/>
                    <a:pt x="6294" y="3657"/>
                    <a:pt x="4982" y="4970"/>
                  </a:cubicBezTo>
                  <a:cubicBezTo>
                    <a:pt x="4305" y="5647"/>
                    <a:pt x="3420" y="5983"/>
                    <a:pt x="2536" y="5983"/>
                  </a:cubicBezTo>
                  <a:cubicBezTo>
                    <a:pt x="1695" y="5983"/>
                    <a:pt x="855" y="5678"/>
                    <a:pt x="197" y="5073"/>
                  </a:cubicBezTo>
                  <a:lnTo>
                    <a:pt x="197" y="5073"/>
                  </a:lnTo>
                  <a:lnTo>
                    <a:pt x="2744" y="7609"/>
                  </a:lnTo>
                  <a:cubicBezTo>
                    <a:pt x="5349" y="7472"/>
                    <a:pt x="7438" y="5406"/>
                    <a:pt x="7622" y="2800"/>
                  </a:cubicBezTo>
                  <a:lnTo>
                    <a:pt x="7622" y="2732"/>
                  </a:lnTo>
                  <a:lnTo>
                    <a:pt x="5074" y="19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778a32fe7e_0_280"/>
            <p:cNvSpPr/>
            <p:nvPr/>
          </p:nvSpPr>
          <p:spPr>
            <a:xfrm>
              <a:off x="3233761" y="2417183"/>
              <a:ext cx="55869" cy="50618"/>
            </a:xfrm>
            <a:custGeom>
              <a:rect b="b" l="l" r="r" t="t"/>
              <a:pathLst>
                <a:path extrusionOk="0" h="6908" w="7622">
                  <a:moveTo>
                    <a:pt x="3836" y="1"/>
                  </a:moveTo>
                  <a:cubicBezTo>
                    <a:pt x="3011" y="1"/>
                    <a:pt x="2185" y="294"/>
                    <a:pt x="1527" y="886"/>
                  </a:cubicBezTo>
                  <a:cubicBezTo>
                    <a:pt x="161" y="2125"/>
                    <a:pt x="1" y="4214"/>
                    <a:pt x="1160" y="5637"/>
                  </a:cubicBezTo>
                  <a:cubicBezTo>
                    <a:pt x="1240" y="5729"/>
                    <a:pt x="1321" y="5810"/>
                    <a:pt x="1401" y="5901"/>
                  </a:cubicBezTo>
                  <a:cubicBezTo>
                    <a:pt x="2071" y="6571"/>
                    <a:pt x="2952" y="6907"/>
                    <a:pt x="3834" y="6907"/>
                  </a:cubicBezTo>
                  <a:cubicBezTo>
                    <a:pt x="4720" y="6907"/>
                    <a:pt x="5606" y="6568"/>
                    <a:pt x="6279" y="5890"/>
                  </a:cubicBezTo>
                  <a:cubicBezTo>
                    <a:pt x="7622" y="4547"/>
                    <a:pt x="7622" y="2366"/>
                    <a:pt x="6279" y="1012"/>
                  </a:cubicBezTo>
                  <a:cubicBezTo>
                    <a:pt x="5607" y="340"/>
                    <a:pt x="4722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778a32fe7e_0_280"/>
            <p:cNvSpPr/>
            <p:nvPr/>
          </p:nvSpPr>
          <p:spPr>
            <a:xfrm>
              <a:off x="3091763" y="2535751"/>
              <a:ext cx="136653" cy="26716"/>
            </a:xfrm>
            <a:custGeom>
              <a:rect b="b" l="l" r="r" t="t"/>
              <a:pathLst>
                <a:path extrusionOk="0" h="3646" w="18643">
                  <a:moveTo>
                    <a:pt x="1849" y="1"/>
                  </a:moveTo>
                  <a:cubicBezTo>
                    <a:pt x="927" y="1"/>
                    <a:pt x="22" y="689"/>
                    <a:pt x="15" y="1806"/>
                  </a:cubicBezTo>
                  <a:cubicBezTo>
                    <a:pt x="0" y="2936"/>
                    <a:pt x="914" y="3646"/>
                    <a:pt x="1847" y="3646"/>
                  </a:cubicBezTo>
                  <a:cubicBezTo>
                    <a:pt x="2392" y="3646"/>
                    <a:pt x="2943" y="3403"/>
                    <a:pt x="3320" y="2862"/>
                  </a:cubicBezTo>
                  <a:cubicBezTo>
                    <a:pt x="3607" y="2437"/>
                    <a:pt x="4066" y="2185"/>
                    <a:pt x="4582" y="2185"/>
                  </a:cubicBezTo>
                  <a:lnTo>
                    <a:pt x="18642" y="2185"/>
                  </a:lnTo>
                  <a:lnTo>
                    <a:pt x="18642" y="1462"/>
                  </a:lnTo>
                  <a:lnTo>
                    <a:pt x="4582" y="1462"/>
                  </a:lnTo>
                  <a:cubicBezTo>
                    <a:pt x="4077" y="1462"/>
                    <a:pt x="3618" y="1221"/>
                    <a:pt x="3343" y="807"/>
                  </a:cubicBezTo>
                  <a:cubicBezTo>
                    <a:pt x="2967" y="251"/>
                    <a:pt x="2405" y="1"/>
                    <a:pt x="18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778a32fe7e_0_280"/>
            <p:cNvSpPr/>
            <p:nvPr/>
          </p:nvSpPr>
          <p:spPr>
            <a:xfrm>
              <a:off x="3234603" y="2510888"/>
              <a:ext cx="101301" cy="76184"/>
            </a:xfrm>
            <a:custGeom>
              <a:rect b="b" l="l" r="r" t="t"/>
              <a:pathLst>
                <a:path extrusionOk="0" h="10397" w="13820">
                  <a:moveTo>
                    <a:pt x="8443" y="0"/>
                  </a:moveTo>
                  <a:cubicBezTo>
                    <a:pt x="5732" y="0"/>
                    <a:pt x="3459" y="2110"/>
                    <a:pt x="3283" y="4855"/>
                  </a:cubicBezTo>
                  <a:lnTo>
                    <a:pt x="0" y="4855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295"/>
                    <a:pt x="5743" y="10396"/>
                    <a:pt x="8441" y="10396"/>
                  </a:cubicBezTo>
                  <a:cubicBezTo>
                    <a:pt x="8546" y="10396"/>
                    <a:pt x="8651" y="10393"/>
                    <a:pt x="8758" y="10387"/>
                  </a:cubicBezTo>
                  <a:lnTo>
                    <a:pt x="6015" y="7655"/>
                  </a:lnTo>
                  <a:lnTo>
                    <a:pt x="5992" y="7632"/>
                  </a:lnTo>
                  <a:cubicBezTo>
                    <a:pt x="4672" y="6278"/>
                    <a:pt x="4683" y="4097"/>
                    <a:pt x="6038" y="2766"/>
                  </a:cubicBezTo>
                  <a:cubicBezTo>
                    <a:pt x="6708" y="2101"/>
                    <a:pt x="7586" y="1769"/>
                    <a:pt x="8465" y="1769"/>
                  </a:cubicBezTo>
                  <a:cubicBezTo>
                    <a:pt x="9348" y="1769"/>
                    <a:pt x="10231" y="2104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83"/>
                    <a:pt x="8781" y="11"/>
                  </a:cubicBezTo>
                  <a:cubicBezTo>
                    <a:pt x="8667" y="4"/>
                    <a:pt x="8555" y="0"/>
                    <a:pt x="844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778a32fe7e_0_280"/>
            <p:cNvSpPr/>
            <p:nvPr/>
          </p:nvSpPr>
          <p:spPr>
            <a:xfrm>
              <a:off x="3278765" y="2531237"/>
              <a:ext cx="55781" cy="55762"/>
            </a:xfrm>
            <a:custGeom>
              <a:rect b="b" l="l" r="r" t="t"/>
              <a:pathLst>
                <a:path extrusionOk="0" h="7610" w="7610">
                  <a:moveTo>
                    <a:pt x="4878" y="0"/>
                  </a:moveTo>
                  <a:cubicBezTo>
                    <a:pt x="6221" y="1343"/>
                    <a:pt x="6221" y="3535"/>
                    <a:pt x="4878" y="4878"/>
                  </a:cubicBezTo>
                  <a:cubicBezTo>
                    <a:pt x="4201" y="5549"/>
                    <a:pt x="3317" y="5885"/>
                    <a:pt x="2435" y="5885"/>
                  </a:cubicBezTo>
                  <a:cubicBezTo>
                    <a:pt x="1552" y="5885"/>
                    <a:pt x="672" y="5549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0"/>
                    <a:pt x="7460" y="5360"/>
                    <a:pt x="7609" y="2732"/>
                  </a:cubicBezTo>
                  <a:lnTo>
                    <a:pt x="487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778a32fe7e_0_280"/>
            <p:cNvSpPr/>
            <p:nvPr/>
          </p:nvSpPr>
          <p:spPr>
            <a:xfrm>
              <a:off x="3268754" y="2523843"/>
              <a:ext cx="54938" cy="49871"/>
            </a:xfrm>
            <a:custGeom>
              <a:rect b="b" l="l" r="r" t="t"/>
              <a:pathLst>
                <a:path extrusionOk="0" h="6806" w="7495">
                  <a:moveTo>
                    <a:pt x="3798" y="1"/>
                  </a:moveTo>
                  <a:cubicBezTo>
                    <a:pt x="2920" y="1"/>
                    <a:pt x="2042" y="333"/>
                    <a:pt x="1366" y="998"/>
                  </a:cubicBezTo>
                  <a:cubicBezTo>
                    <a:pt x="23" y="2341"/>
                    <a:pt x="0" y="4510"/>
                    <a:pt x="1332" y="5864"/>
                  </a:cubicBezTo>
                  <a:lnTo>
                    <a:pt x="1355" y="5887"/>
                  </a:lnTo>
                  <a:cubicBezTo>
                    <a:pt x="2019" y="6501"/>
                    <a:pt x="2860" y="6806"/>
                    <a:pt x="3700" y="6806"/>
                  </a:cubicBezTo>
                  <a:cubicBezTo>
                    <a:pt x="4585" y="6806"/>
                    <a:pt x="5469" y="6467"/>
                    <a:pt x="6141" y="5795"/>
                  </a:cubicBezTo>
                  <a:cubicBezTo>
                    <a:pt x="7449" y="4487"/>
                    <a:pt x="7495" y="2375"/>
                    <a:pt x="6232" y="1009"/>
                  </a:cubicBezTo>
                  <a:cubicBezTo>
                    <a:pt x="5560" y="336"/>
                    <a:pt x="4679" y="1"/>
                    <a:pt x="3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8a32fe7e_0_273"/>
          <p:cNvSpPr txBox="1"/>
          <p:nvPr>
            <p:ph type="title"/>
          </p:nvPr>
        </p:nvSpPr>
        <p:spPr>
          <a:xfrm>
            <a:off x="1916475" y="0"/>
            <a:ext cx="53682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Technical Specifications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6" name="Google Shape;106;g778a32fe7e_0_273"/>
          <p:cNvSpPr txBox="1"/>
          <p:nvPr>
            <p:ph idx="1" type="body"/>
          </p:nvPr>
        </p:nvSpPr>
        <p:spPr>
          <a:xfrm>
            <a:off x="491700" y="1039950"/>
            <a:ext cx="3836700" cy="3667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Azure ML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Free Workspace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GB storage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 node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78a32fe7e_0_273"/>
          <p:cNvSpPr txBox="1"/>
          <p:nvPr/>
        </p:nvSpPr>
        <p:spPr>
          <a:xfrm>
            <a:off x="4572000" y="1039950"/>
            <a:ext cx="45720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Spark</a:t>
            </a:r>
            <a:r>
              <a:rPr lang="en-US" sz="2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ML</a:t>
            </a:r>
            <a:endParaRPr sz="2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DataBricks Subscription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6.5  (includes Scala 2.11, Apache Spark 2.4.5)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 GB Memory, 2 Cores, 1 DBU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Version 3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8" name="Google Shape;108;g778a32fe7e_0_273"/>
          <p:cNvGrpSpPr/>
          <p:nvPr/>
        </p:nvGrpSpPr>
        <p:grpSpPr>
          <a:xfrm>
            <a:off x="1" y="3348197"/>
            <a:ext cx="1888554" cy="1795155"/>
            <a:chOff x="3086339" y="1852156"/>
            <a:chExt cx="3028470" cy="3751630"/>
          </a:xfrm>
        </p:grpSpPr>
        <p:grpSp>
          <p:nvGrpSpPr>
            <p:cNvPr id="109" name="Google Shape;109;g778a32fe7e_0_273"/>
            <p:cNvGrpSpPr/>
            <p:nvPr/>
          </p:nvGrpSpPr>
          <p:grpSpPr>
            <a:xfrm>
              <a:off x="3086339" y="1962729"/>
              <a:ext cx="3028470" cy="3641057"/>
              <a:chOff x="1627175" y="238125"/>
              <a:chExt cx="4349375" cy="5229150"/>
            </a:xfrm>
          </p:grpSpPr>
          <p:sp>
            <p:nvSpPr>
              <p:cNvPr id="110" name="Google Shape;110;g778a32fe7e_0_273"/>
              <p:cNvSpPr/>
              <p:nvPr/>
            </p:nvSpPr>
            <p:spPr>
              <a:xfrm>
                <a:off x="1627175" y="238125"/>
                <a:ext cx="4349375" cy="5229150"/>
              </a:xfrm>
              <a:custGeom>
                <a:rect b="b" l="l" r="r" t="t"/>
                <a:pathLst>
                  <a:path extrusionOk="0" h="209166" w="173975">
                    <a:moveTo>
                      <a:pt x="86765" y="0"/>
                    </a:moveTo>
                    <a:lnTo>
                      <a:pt x="44980" y="24309"/>
                    </a:lnTo>
                    <a:lnTo>
                      <a:pt x="44891" y="91970"/>
                    </a:lnTo>
                    <a:lnTo>
                      <a:pt x="148" y="117994"/>
                    </a:lnTo>
                    <a:lnTo>
                      <a:pt x="0" y="183999"/>
                    </a:lnTo>
                    <a:lnTo>
                      <a:pt x="43590" y="209166"/>
                    </a:lnTo>
                    <a:lnTo>
                      <a:pt x="88421" y="183112"/>
                    </a:lnTo>
                    <a:lnTo>
                      <a:pt x="132011" y="208308"/>
                    </a:lnTo>
                    <a:lnTo>
                      <a:pt x="173827" y="183999"/>
                    </a:lnTo>
                    <a:lnTo>
                      <a:pt x="173974" y="93271"/>
                    </a:lnTo>
                    <a:lnTo>
                      <a:pt x="130385" y="68076"/>
                    </a:lnTo>
                    <a:lnTo>
                      <a:pt x="130326" y="68105"/>
                    </a:lnTo>
                    <a:lnTo>
                      <a:pt x="130385" y="25166"/>
                    </a:lnTo>
                    <a:lnTo>
                      <a:pt x="86765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g778a32fe7e_0_273"/>
              <p:cNvSpPr/>
              <p:nvPr/>
            </p:nvSpPr>
            <p:spPr>
              <a:xfrm>
                <a:off x="2751650" y="238125"/>
                <a:ext cx="2135150" cy="1236875"/>
              </a:xfrm>
              <a:custGeom>
                <a:rect b="b" l="l" r="r" t="t"/>
                <a:pathLst>
                  <a:path extrusionOk="0" h="49475" w="85406">
                    <a:moveTo>
                      <a:pt x="41786" y="0"/>
                    </a:moveTo>
                    <a:lnTo>
                      <a:pt x="1" y="24309"/>
                    </a:lnTo>
                    <a:lnTo>
                      <a:pt x="43590" y="49475"/>
                    </a:lnTo>
                    <a:lnTo>
                      <a:pt x="85406" y="25166"/>
                    </a:lnTo>
                    <a:lnTo>
                      <a:pt x="41786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g778a32fe7e_0_273"/>
              <p:cNvSpPr/>
              <p:nvPr/>
            </p:nvSpPr>
            <p:spPr>
              <a:xfrm>
                <a:off x="3837700" y="867275"/>
                <a:ext cx="1049100" cy="3948675"/>
              </a:xfrm>
              <a:custGeom>
                <a:rect b="b" l="l" r="r" t="t"/>
                <a:pathLst>
                  <a:path extrusionOk="0" h="157947" w="41964">
                    <a:moveTo>
                      <a:pt x="41964" y="0"/>
                    </a:moveTo>
                    <a:lnTo>
                      <a:pt x="148" y="24309"/>
                    </a:lnTo>
                    <a:lnTo>
                      <a:pt x="0" y="157946"/>
                    </a:lnTo>
                    <a:lnTo>
                      <a:pt x="41816" y="133667"/>
                    </a:lnTo>
                    <a:lnTo>
                      <a:pt x="41964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g778a32fe7e_0_273"/>
              <p:cNvSpPr/>
              <p:nvPr/>
            </p:nvSpPr>
            <p:spPr>
              <a:xfrm>
                <a:off x="2747950" y="845825"/>
                <a:ext cx="1093475" cy="3970125"/>
              </a:xfrm>
              <a:custGeom>
                <a:rect b="b" l="l" r="r" t="t"/>
                <a:pathLst>
                  <a:path extrusionOk="0" h="158805" w="43739">
                    <a:moveTo>
                      <a:pt x="149" y="1"/>
                    </a:moveTo>
                    <a:lnTo>
                      <a:pt x="1" y="133638"/>
                    </a:lnTo>
                    <a:lnTo>
                      <a:pt x="43590" y="158804"/>
                    </a:lnTo>
                    <a:lnTo>
                      <a:pt x="43738" y="2516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g778a32fe7e_0_273"/>
              <p:cNvSpPr/>
              <p:nvPr/>
            </p:nvSpPr>
            <p:spPr>
              <a:xfrm>
                <a:off x="3841400" y="1946840"/>
                <a:ext cx="2135150" cy="1236900"/>
              </a:xfrm>
              <a:custGeom>
                <a:rect b="b" l="l" r="r" t="t"/>
                <a:pathLst>
                  <a:path extrusionOk="0" h="49476" w="85406">
                    <a:moveTo>
                      <a:pt x="41816" y="1"/>
                    </a:moveTo>
                    <a:lnTo>
                      <a:pt x="0" y="24309"/>
                    </a:lnTo>
                    <a:lnTo>
                      <a:pt x="43590" y="49475"/>
                    </a:lnTo>
                    <a:lnTo>
                      <a:pt x="85405" y="25196"/>
                    </a:lnTo>
                    <a:lnTo>
                      <a:pt x="41816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g778a32fe7e_0_273"/>
              <p:cNvSpPr/>
              <p:nvPr/>
            </p:nvSpPr>
            <p:spPr>
              <a:xfrm>
                <a:off x="4920610" y="2569900"/>
                <a:ext cx="1049100" cy="2875925"/>
              </a:xfrm>
              <a:custGeom>
                <a:rect b="b" l="l" r="r" t="t"/>
                <a:pathLst>
                  <a:path extrusionOk="0" h="115037" w="41964">
                    <a:moveTo>
                      <a:pt x="41963" y="0"/>
                    </a:moveTo>
                    <a:lnTo>
                      <a:pt x="148" y="24279"/>
                    </a:lnTo>
                    <a:lnTo>
                      <a:pt x="0" y="115037"/>
                    </a:lnTo>
                    <a:lnTo>
                      <a:pt x="41816" y="90728"/>
                    </a:lnTo>
                    <a:lnTo>
                      <a:pt x="41963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778a32fe7e_0_273"/>
              <p:cNvSpPr/>
              <p:nvPr/>
            </p:nvSpPr>
            <p:spPr>
              <a:xfrm>
                <a:off x="3837700" y="2547725"/>
                <a:ext cx="1093475" cy="2898100"/>
              </a:xfrm>
              <a:custGeom>
                <a:rect b="b" l="l" r="r" t="t"/>
                <a:pathLst>
                  <a:path extrusionOk="0" h="115924" w="43739">
                    <a:moveTo>
                      <a:pt x="148" y="0"/>
                    </a:moveTo>
                    <a:lnTo>
                      <a:pt x="0" y="90728"/>
                    </a:lnTo>
                    <a:lnTo>
                      <a:pt x="43590" y="115924"/>
                    </a:lnTo>
                    <a:lnTo>
                      <a:pt x="43738" y="2516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778a32fe7e_0_273"/>
              <p:cNvSpPr/>
              <p:nvPr/>
            </p:nvSpPr>
            <p:spPr>
              <a:xfrm>
                <a:off x="1627175" y="3187950"/>
                <a:ext cx="1093450" cy="2279325"/>
              </a:xfrm>
              <a:custGeom>
                <a:rect b="b" l="l" r="r" t="t"/>
                <a:pathLst>
                  <a:path extrusionOk="0" h="91173" w="43738">
                    <a:moveTo>
                      <a:pt x="148" y="1"/>
                    </a:moveTo>
                    <a:lnTo>
                      <a:pt x="0" y="66006"/>
                    </a:lnTo>
                    <a:lnTo>
                      <a:pt x="43590" y="91173"/>
                    </a:lnTo>
                    <a:lnTo>
                      <a:pt x="43738" y="2516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g778a32fe7e_0_273"/>
              <p:cNvSpPr/>
              <p:nvPr/>
            </p:nvSpPr>
            <p:spPr>
              <a:xfrm>
                <a:off x="1630850" y="2536625"/>
                <a:ext cx="2210575" cy="1280500"/>
              </a:xfrm>
              <a:custGeom>
                <a:rect b="b" l="l" r="r" t="t"/>
                <a:pathLst>
                  <a:path extrusionOk="0" h="51220" w="88423">
                    <a:moveTo>
                      <a:pt x="44833" y="1"/>
                    </a:moveTo>
                    <a:lnTo>
                      <a:pt x="1" y="26054"/>
                    </a:lnTo>
                    <a:lnTo>
                      <a:pt x="43591" y="51220"/>
                    </a:lnTo>
                    <a:lnTo>
                      <a:pt x="88422" y="25167"/>
                    </a:lnTo>
                    <a:lnTo>
                      <a:pt x="44833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g778a32fe7e_0_273"/>
              <p:cNvSpPr/>
              <p:nvPr/>
            </p:nvSpPr>
            <p:spPr>
              <a:xfrm>
                <a:off x="2716900" y="3165775"/>
                <a:ext cx="1124525" cy="2301500"/>
              </a:xfrm>
              <a:custGeom>
                <a:rect b="b" l="l" r="r" t="t"/>
                <a:pathLst>
                  <a:path extrusionOk="0" h="92060" w="44981">
                    <a:moveTo>
                      <a:pt x="44980" y="1"/>
                    </a:moveTo>
                    <a:lnTo>
                      <a:pt x="149" y="26054"/>
                    </a:lnTo>
                    <a:lnTo>
                      <a:pt x="1" y="92060"/>
                    </a:lnTo>
                    <a:lnTo>
                      <a:pt x="44832" y="66006"/>
                    </a:lnTo>
                    <a:lnTo>
                      <a:pt x="4498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g778a32fe7e_0_273"/>
            <p:cNvGrpSpPr/>
            <p:nvPr/>
          </p:nvGrpSpPr>
          <p:grpSpPr>
            <a:xfrm>
              <a:off x="4285449" y="1852156"/>
              <a:ext cx="573096" cy="509196"/>
              <a:chOff x="2021150" y="1299575"/>
              <a:chExt cx="3505175" cy="3114350"/>
            </a:xfrm>
          </p:grpSpPr>
          <p:sp>
            <p:nvSpPr>
              <p:cNvPr id="121" name="Google Shape;121;g778a32fe7e_0_273"/>
              <p:cNvSpPr/>
              <p:nvPr/>
            </p:nvSpPr>
            <p:spPr>
              <a:xfrm>
                <a:off x="2021550" y="1299600"/>
                <a:ext cx="3504775" cy="3114325"/>
              </a:xfrm>
              <a:custGeom>
                <a:rect b="b" l="l" r="r" t="t"/>
                <a:pathLst>
                  <a:path extrusionOk="0" h="124573" w="140191">
                    <a:moveTo>
                      <a:pt x="110004" y="123373"/>
                    </a:moveTo>
                    <a:lnTo>
                      <a:pt x="109823" y="123478"/>
                    </a:lnTo>
                    <a:cubicBezTo>
                      <a:pt x="109890" y="123445"/>
                      <a:pt x="109948" y="123412"/>
                      <a:pt x="110004" y="123373"/>
                    </a:cubicBezTo>
                    <a:close/>
                    <a:moveTo>
                      <a:pt x="65818" y="1"/>
                    </a:moveTo>
                    <a:cubicBezTo>
                      <a:pt x="62507" y="1"/>
                      <a:pt x="59503" y="783"/>
                      <a:pt x="56920" y="2286"/>
                    </a:cubicBezTo>
                    <a:lnTo>
                      <a:pt x="38960" y="12724"/>
                    </a:lnTo>
                    <a:cubicBezTo>
                      <a:pt x="38300" y="12632"/>
                      <a:pt x="37655" y="12586"/>
                      <a:pt x="37028" y="12586"/>
                    </a:cubicBezTo>
                    <a:cubicBezTo>
                      <a:pt x="35021" y="12586"/>
                      <a:pt x="33200" y="13055"/>
                      <a:pt x="31640" y="13965"/>
                    </a:cubicBezTo>
                    <a:lnTo>
                      <a:pt x="6003" y="28854"/>
                    </a:lnTo>
                    <a:lnTo>
                      <a:pt x="6049" y="28839"/>
                    </a:lnTo>
                    <a:lnTo>
                      <a:pt x="6049" y="28839"/>
                    </a:lnTo>
                    <a:cubicBezTo>
                      <a:pt x="2342" y="30963"/>
                      <a:pt x="47" y="35523"/>
                      <a:pt x="31" y="42006"/>
                    </a:cubicBezTo>
                    <a:cubicBezTo>
                      <a:pt x="0" y="55019"/>
                      <a:pt x="9151" y="70870"/>
                      <a:pt x="20473" y="77415"/>
                    </a:cubicBezTo>
                    <a:lnTo>
                      <a:pt x="98315" y="122361"/>
                    </a:lnTo>
                    <a:cubicBezTo>
                      <a:pt x="100916" y="123862"/>
                      <a:pt x="103379" y="124573"/>
                      <a:pt x="105561" y="124573"/>
                    </a:cubicBezTo>
                    <a:cubicBezTo>
                      <a:pt x="107257" y="124573"/>
                      <a:pt x="108783" y="124144"/>
                      <a:pt x="110071" y="123323"/>
                    </a:cubicBezTo>
                    <a:lnTo>
                      <a:pt x="110071" y="123323"/>
                    </a:lnTo>
                    <a:cubicBezTo>
                      <a:pt x="110049" y="123341"/>
                      <a:pt x="110027" y="123357"/>
                      <a:pt x="110004" y="123373"/>
                    </a:cubicBezTo>
                    <a:lnTo>
                      <a:pt x="110004" y="123373"/>
                    </a:lnTo>
                    <a:lnTo>
                      <a:pt x="135461" y="108589"/>
                    </a:lnTo>
                    <a:cubicBezTo>
                      <a:pt x="138361" y="106914"/>
                      <a:pt x="140160" y="103316"/>
                      <a:pt x="140175" y="98213"/>
                    </a:cubicBezTo>
                    <a:cubicBezTo>
                      <a:pt x="140191" y="89590"/>
                      <a:pt x="135088" y="79369"/>
                      <a:pt x="128156" y="73289"/>
                    </a:cubicBezTo>
                    <a:cubicBezTo>
                      <a:pt x="129102" y="72002"/>
                      <a:pt x="129644" y="70203"/>
                      <a:pt x="129644" y="67938"/>
                    </a:cubicBezTo>
                    <a:cubicBezTo>
                      <a:pt x="129675" y="61207"/>
                      <a:pt x="124945" y="53002"/>
                      <a:pt x="119082" y="49621"/>
                    </a:cubicBezTo>
                    <a:cubicBezTo>
                      <a:pt x="117374" y="48639"/>
                      <a:pt x="115762" y="48171"/>
                      <a:pt x="114334" y="48171"/>
                    </a:cubicBezTo>
                    <a:cubicBezTo>
                      <a:pt x="113778" y="48171"/>
                      <a:pt x="113250" y="48242"/>
                      <a:pt x="112755" y="48381"/>
                    </a:cubicBezTo>
                    <a:cubicBezTo>
                      <a:pt x="107993" y="30777"/>
                      <a:pt x="95601" y="13065"/>
                      <a:pt x="81038" y="4659"/>
                    </a:cubicBezTo>
                    <a:cubicBezTo>
                      <a:pt x="75573" y="1499"/>
                      <a:pt x="70400" y="1"/>
                      <a:pt x="6581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g778a32fe7e_0_273"/>
              <p:cNvSpPr/>
              <p:nvPr/>
            </p:nvSpPr>
            <p:spPr>
              <a:xfrm>
                <a:off x="2171600" y="1613950"/>
                <a:ext cx="1044200" cy="467125"/>
              </a:xfrm>
              <a:custGeom>
                <a:rect b="b" l="l" r="r" t="t"/>
                <a:pathLst>
                  <a:path extrusionOk="0" h="18685" w="41768">
                    <a:moveTo>
                      <a:pt x="31034" y="0"/>
                    </a:moveTo>
                    <a:cubicBezTo>
                      <a:pt x="29026" y="0"/>
                      <a:pt x="27204" y="477"/>
                      <a:pt x="25638" y="1391"/>
                    </a:cubicBezTo>
                    <a:lnTo>
                      <a:pt x="1" y="16280"/>
                    </a:lnTo>
                    <a:cubicBezTo>
                      <a:pt x="1568" y="15369"/>
                      <a:pt x="3386" y="14895"/>
                      <a:pt x="5391" y="14895"/>
                    </a:cubicBezTo>
                    <a:cubicBezTo>
                      <a:pt x="8166" y="14895"/>
                      <a:pt x="11296" y="15804"/>
                      <a:pt x="14610" y="17722"/>
                    </a:cubicBezTo>
                    <a:cubicBezTo>
                      <a:pt x="15122" y="18017"/>
                      <a:pt x="15650" y="18343"/>
                      <a:pt x="16161" y="18684"/>
                    </a:cubicBezTo>
                    <a:lnTo>
                      <a:pt x="41768" y="3779"/>
                    </a:lnTo>
                    <a:cubicBezTo>
                      <a:pt x="41271" y="3438"/>
                      <a:pt x="40744" y="3112"/>
                      <a:pt x="40217" y="2818"/>
                    </a:cubicBezTo>
                    <a:cubicBezTo>
                      <a:pt x="36920" y="904"/>
                      <a:pt x="33800" y="0"/>
                      <a:pt x="3103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g778a32fe7e_0_273"/>
              <p:cNvSpPr/>
              <p:nvPr/>
            </p:nvSpPr>
            <p:spPr>
              <a:xfrm>
                <a:off x="2804000" y="1299575"/>
                <a:ext cx="1243500" cy="488750"/>
              </a:xfrm>
              <a:custGeom>
                <a:rect b="b" l="l" r="r" t="t"/>
                <a:pathLst>
                  <a:path extrusionOk="0" h="19550" w="49740">
                    <a:moveTo>
                      <a:pt x="16" y="17167"/>
                    </a:moveTo>
                    <a:cubicBezTo>
                      <a:pt x="11" y="17170"/>
                      <a:pt x="6" y="17173"/>
                      <a:pt x="1" y="17176"/>
                    </a:cubicBezTo>
                    <a:lnTo>
                      <a:pt x="16" y="17167"/>
                    </a:lnTo>
                    <a:close/>
                    <a:moveTo>
                      <a:pt x="34527" y="1"/>
                    </a:moveTo>
                    <a:cubicBezTo>
                      <a:pt x="31213" y="1"/>
                      <a:pt x="28207" y="783"/>
                      <a:pt x="25622" y="2287"/>
                    </a:cubicBezTo>
                    <a:lnTo>
                      <a:pt x="16" y="17167"/>
                    </a:lnTo>
                    <a:lnTo>
                      <a:pt x="16" y="17167"/>
                    </a:lnTo>
                    <a:cubicBezTo>
                      <a:pt x="2595" y="15670"/>
                      <a:pt x="5593" y="14891"/>
                      <a:pt x="8898" y="14891"/>
                    </a:cubicBezTo>
                    <a:cubicBezTo>
                      <a:pt x="13481" y="14891"/>
                      <a:pt x="18653" y="16389"/>
                      <a:pt x="24118" y="19549"/>
                    </a:cubicBezTo>
                    <a:lnTo>
                      <a:pt x="49740" y="4645"/>
                    </a:lnTo>
                    <a:cubicBezTo>
                      <a:pt x="44278" y="1495"/>
                      <a:pt x="39108" y="1"/>
                      <a:pt x="345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778a32fe7e_0_273"/>
              <p:cNvSpPr/>
              <p:nvPr/>
            </p:nvSpPr>
            <p:spPr>
              <a:xfrm>
                <a:off x="4584875" y="3131825"/>
                <a:ext cx="941450" cy="1254750"/>
              </a:xfrm>
              <a:custGeom>
                <a:rect b="b" l="l" r="r" t="t"/>
                <a:pathLst>
                  <a:path extrusionOk="0" h="50190" w="37658">
                    <a:moveTo>
                      <a:pt x="25623" y="0"/>
                    </a:moveTo>
                    <a:lnTo>
                      <a:pt x="1" y="14874"/>
                    </a:lnTo>
                    <a:cubicBezTo>
                      <a:pt x="6934" y="20969"/>
                      <a:pt x="12036" y="31190"/>
                      <a:pt x="12021" y="39813"/>
                    </a:cubicBezTo>
                    <a:cubicBezTo>
                      <a:pt x="12005" y="44880"/>
                      <a:pt x="10232" y="48463"/>
                      <a:pt x="7352" y="50153"/>
                    </a:cubicBezTo>
                    <a:lnTo>
                      <a:pt x="7352" y="50153"/>
                    </a:lnTo>
                    <a:lnTo>
                      <a:pt x="32928" y="35300"/>
                    </a:lnTo>
                    <a:cubicBezTo>
                      <a:pt x="35828" y="33609"/>
                      <a:pt x="37627" y="30027"/>
                      <a:pt x="37642" y="24939"/>
                    </a:cubicBezTo>
                    <a:cubicBezTo>
                      <a:pt x="37658" y="16301"/>
                      <a:pt x="32555" y="6095"/>
                      <a:pt x="25623" y="0"/>
                    </a:cubicBezTo>
                    <a:close/>
                    <a:moveTo>
                      <a:pt x="7352" y="50153"/>
                    </a:moveTo>
                    <a:lnTo>
                      <a:pt x="7290" y="50189"/>
                    </a:lnTo>
                    <a:cubicBezTo>
                      <a:pt x="7311" y="50177"/>
                      <a:pt x="7332" y="50165"/>
                      <a:pt x="7352" y="50153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778a32fe7e_0_273"/>
              <p:cNvSpPr/>
              <p:nvPr/>
            </p:nvSpPr>
            <p:spPr>
              <a:xfrm>
                <a:off x="3406925" y="1416075"/>
                <a:ext cx="1433500" cy="1465275"/>
              </a:xfrm>
              <a:custGeom>
                <a:rect b="b" l="l" r="r" t="t"/>
                <a:pathLst>
                  <a:path extrusionOk="0" h="58611" w="57340">
                    <a:moveTo>
                      <a:pt x="25623" y="0"/>
                    </a:moveTo>
                    <a:lnTo>
                      <a:pt x="1" y="14889"/>
                    </a:lnTo>
                    <a:cubicBezTo>
                      <a:pt x="14564" y="23296"/>
                      <a:pt x="26956" y="41023"/>
                      <a:pt x="31718" y="58611"/>
                    </a:cubicBezTo>
                    <a:lnTo>
                      <a:pt x="57340" y="43722"/>
                    </a:lnTo>
                    <a:cubicBezTo>
                      <a:pt x="52578" y="26134"/>
                      <a:pt x="40186" y="8406"/>
                      <a:pt x="2562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g778a32fe7e_0_273"/>
              <p:cNvSpPr/>
              <p:nvPr/>
            </p:nvSpPr>
            <p:spPr>
              <a:xfrm>
                <a:off x="4199850" y="2503850"/>
                <a:ext cx="1063600" cy="999825"/>
              </a:xfrm>
              <a:custGeom>
                <a:rect b="b" l="l" r="r" t="t"/>
                <a:pathLst>
                  <a:path extrusionOk="0" h="39993" w="42544">
                    <a:moveTo>
                      <a:pt x="27202" y="1"/>
                    </a:moveTo>
                    <a:cubicBezTo>
                      <a:pt x="26646" y="1"/>
                      <a:pt x="26118" y="72"/>
                      <a:pt x="25623" y="211"/>
                    </a:cubicBezTo>
                    <a:lnTo>
                      <a:pt x="1" y="15100"/>
                    </a:lnTo>
                    <a:cubicBezTo>
                      <a:pt x="496" y="14961"/>
                      <a:pt x="1024" y="14890"/>
                      <a:pt x="1580" y="14890"/>
                    </a:cubicBezTo>
                    <a:cubicBezTo>
                      <a:pt x="3009" y="14890"/>
                      <a:pt x="4620" y="15358"/>
                      <a:pt x="6329" y="16341"/>
                    </a:cubicBezTo>
                    <a:cubicBezTo>
                      <a:pt x="12176" y="19722"/>
                      <a:pt x="16906" y="27911"/>
                      <a:pt x="16891" y="34642"/>
                    </a:cubicBezTo>
                    <a:cubicBezTo>
                      <a:pt x="16891" y="36906"/>
                      <a:pt x="16348" y="38721"/>
                      <a:pt x="15402" y="39993"/>
                    </a:cubicBezTo>
                    <a:lnTo>
                      <a:pt x="41024" y="25104"/>
                    </a:lnTo>
                    <a:cubicBezTo>
                      <a:pt x="41970" y="23832"/>
                      <a:pt x="42512" y="22017"/>
                      <a:pt x="42512" y="19753"/>
                    </a:cubicBezTo>
                    <a:cubicBezTo>
                      <a:pt x="42543" y="13022"/>
                      <a:pt x="37813" y="4832"/>
                      <a:pt x="31950" y="1451"/>
                    </a:cubicBezTo>
                    <a:cubicBezTo>
                      <a:pt x="30242" y="469"/>
                      <a:pt x="28630" y="1"/>
                      <a:pt x="272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g778a32fe7e_0_273"/>
              <p:cNvSpPr/>
              <p:nvPr/>
            </p:nvSpPr>
            <p:spPr>
              <a:xfrm>
                <a:off x="2021150" y="1671875"/>
                <a:ext cx="2864650" cy="2741950"/>
              </a:xfrm>
              <a:custGeom>
                <a:rect b="b" l="l" r="r" t="t"/>
                <a:pathLst>
                  <a:path extrusionOk="0" h="109678" w="114586">
                    <a:moveTo>
                      <a:pt x="40215" y="0"/>
                    </a:moveTo>
                    <a:cubicBezTo>
                      <a:pt x="31129" y="0"/>
                      <a:pt x="24360" y="5890"/>
                      <a:pt x="22164" y="16367"/>
                    </a:cubicBezTo>
                    <a:cubicBezTo>
                      <a:pt x="21652" y="16026"/>
                      <a:pt x="21140" y="15700"/>
                      <a:pt x="20613" y="15390"/>
                    </a:cubicBezTo>
                    <a:cubicBezTo>
                      <a:pt x="17309" y="13485"/>
                      <a:pt x="14185" y="12582"/>
                      <a:pt x="11416" y="12582"/>
                    </a:cubicBezTo>
                    <a:cubicBezTo>
                      <a:pt x="4696" y="12582"/>
                      <a:pt x="69" y="17900"/>
                      <a:pt x="47" y="27115"/>
                    </a:cubicBezTo>
                    <a:cubicBezTo>
                      <a:pt x="1" y="40128"/>
                      <a:pt x="9151" y="55979"/>
                      <a:pt x="20489" y="62524"/>
                    </a:cubicBezTo>
                    <a:lnTo>
                      <a:pt x="98331" y="107455"/>
                    </a:lnTo>
                    <a:cubicBezTo>
                      <a:pt x="100940" y="108963"/>
                      <a:pt x="103408" y="109678"/>
                      <a:pt x="105595" y="109678"/>
                    </a:cubicBezTo>
                    <a:cubicBezTo>
                      <a:pt x="110896" y="109678"/>
                      <a:pt x="114548" y="105480"/>
                      <a:pt x="114570" y="98211"/>
                    </a:cubicBezTo>
                    <a:cubicBezTo>
                      <a:pt x="114585" y="89588"/>
                      <a:pt x="109483" y="79367"/>
                      <a:pt x="102550" y="73272"/>
                    </a:cubicBezTo>
                    <a:cubicBezTo>
                      <a:pt x="103480" y="72000"/>
                      <a:pt x="104039" y="70185"/>
                      <a:pt x="104039" y="67921"/>
                    </a:cubicBezTo>
                    <a:cubicBezTo>
                      <a:pt x="104054" y="61190"/>
                      <a:pt x="99324" y="53001"/>
                      <a:pt x="93461" y="49620"/>
                    </a:cubicBezTo>
                    <a:cubicBezTo>
                      <a:pt x="91764" y="48637"/>
                      <a:pt x="90147" y="48169"/>
                      <a:pt x="88715" y="48169"/>
                    </a:cubicBezTo>
                    <a:cubicBezTo>
                      <a:pt x="88158" y="48169"/>
                      <a:pt x="87629" y="48240"/>
                      <a:pt x="87133" y="48379"/>
                    </a:cubicBezTo>
                    <a:cubicBezTo>
                      <a:pt x="82372" y="30791"/>
                      <a:pt x="69995" y="13064"/>
                      <a:pt x="55432" y="4657"/>
                    </a:cubicBezTo>
                    <a:cubicBezTo>
                      <a:pt x="49964" y="1497"/>
                      <a:pt x="44795" y="0"/>
                      <a:pt x="40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778a32fe7e_0_273"/>
              <p:cNvSpPr/>
              <p:nvPr/>
            </p:nvSpPr>
            <p:spPr>
              <a:xfrm>
                <a:off x="2655100" y="2317950"/>
                <a:ext cx="1276475" cy="1773925"/>
              </a:xfrm>
              <a:custGeom>
                <a:rect b="b" l="l" r="r" t="t"/>
                <a:pathLst>
                  <a:path extrusionOk="0" h="70957" w="51059">
                    <a:moveTo>
                      <a:pt x="30648" y="0"/>
                    </a:moveTo>
                    <a:lnTo>
                      <a:pt x="20567" y="5848"/>
                    </a:lnTo>
                    <a:lnTo>
                      <a:pt x="1" y="22288"/>
                    </a:lnTo>
                    <a:lnTo>
                      <a:pt x="11835" y="29127"/>
                    </a:lnTo>
                    <a:lnTo>
                      <a:pt x="11742" y="60953"/>
                    </a:lnTo>
                    <a:lnTo>
                      <a:pt x="29066" y="70957"/>
                    </a:lnTo>
                    <a:lnTo>
                      <a:pt x="39131" y="65094"/>
                    </a:lnTo>
                    <a:lnTo>
                      <a:pt x="39193" y="44916"/>
                    </a:lnTo>
                    <a:lnTo>
                      <a:pt x="40977" y="45955"/>
                    </a:lnTo>
                    <a:lnTo>
                      <a:pt x="51058" y="40093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g778a32fe7e_0_273"/>
              <p:cNvSpPr/>
              <p:nvPr/>
            </p:nvSpPr>
            <p:spPr>
              <a:xfrm>
                <a:off x="3381725" y="3149650"/>
                <a:ext cx="254000" cy="942225"/>
              </a:xfrm>
              <a:custGeom>
                <a:rect b="b" l="l" r="r" t="t"/>
                <a:pathLst>
                  <a:path extrusionOk="0" h="37689" w="10160">
                    <a:moveTo>
                      <a:pt x="10159" y="0"/>
                    </a:moveTo>
                    <a:lnTo>
                      <a:pt x="78" y="5848"/>
                    </a:lnTo>
                    <a:lnTo>
                      <a:pt x="1" y="37689"/>
                    </a:lnTo>
                    <a:lnTo>
                      <a:pt x="10066" y="31826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g778a32fe7e_0_273"/>
              <p:cNvSpPr/>
              <p:nvPr/>
            </p:nvSpPr>
            <p:spPr>
              <a:xfrm>
                <a:off x="3169250" y="2317950"/>
                <a:ext cx="762325" cy="1148900"/>
              </a:xfrm>
              <a:custGeom>
                <a:rect b="b" l="l" r="r" t="t"/>
                <a:pathLst>
                  <a:path extrusionOk="0" h="45956" w="30493">
                    <a:moveTo>
                      <a:pt x="10082" y="0"/>
                    </a:moveTo>
                    <a:lnTo>
                      <a:pt x="1" y="5848"/>
                    </a:lnTo>
                    <a:lnTo>
                      <a:pt x="20411" y="45955"/>
                    </a:lnTo>
                    <a:lnTo>
                      <a:pt x="30492" y="40093"/>
                    </a:lnTo>
                    <a:lnTo>
                      <a:pt x="10082" y="0"/>
                    </a:lnTo>
                    <a:close/>
                  </a:path>
                </a:pathLst>
              </a:custGeom>
              <a:solidFill>
                <a:srgbClr val="3C6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g778a32fe7e_0_273"/>
              <p:cNvSpPr/>
              <p:nvPr/>
            </p:nvSpPr>
            <p:spPr>
              <a:xfrm>
                <a:off x="2655100" y="2464125"/>
                <a:ext cx="1024450" cy="1627750"/>
              </a:xfrm>
              <a:custGeom>
                <a:rect b="b" l="l" r="r" t="t"/>
                <a:pathLst>
                  <a:path extrusionOk="0" h="65110" w="40978">
                    <a:moveTo>
                      <a:pt x="20567" y="1"/>
                    </a:moveTo>
                    <a:lnTo>
                      <a:pt x="1" y="16441"/>
                    </a:lnTo>
                    <a:lnTo>
                      <a:pt x="11835" y="23280"/>
                    </a:lnTo>
                    <a:lnTo>
                      <a:pt x="11742" y="55106"/>
                    </a:lnTo>
                    <a:lnTo>
                      <a:pt x="29066" y="65110"/>
                    </a:lnTo>
                    <a:lnTo>
                      <a:pt x="29143" y="33269"/>
                    </a:lnTo>
                    <a:lnTo>
                      <a:pt x="40977" y="40108"/>
                    </a:lnTo>
                    <a:lnTo>
                      <a:pt x="20567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g778a32fe7e_0_273"/>
            <p:cNvGrpSpPr/>
            <p:nvPr/>
          </p:nvGrpSpPr>
          <p:grpSpPr>
            <a:xfrm>
              <a:off x="5125241" y="2943775"/>
              <a:ext cx="491321" cy="730502"/>
              <a:chOff x="2324375" y="659875"/>
              <a:chExt cx="2952650" cy="4387400"/>
            </a:xfrm>
          </p:grpSpPr>
          <p:sp>
            <p:nvSpPr>
              <p:cNvPr id="133" name="Google Shape;133;g778a32fe7e_0_273"/>
              <p:cNvSpPr/>
              <p:nvPr/>
            </p:nvSpPr>
            <p:spPr>
              <a:xfrm>
                <a:off x="3027725" y="3252400"/>
                <a:ext cx="1536250" cy="1794875"/>
              </a:xfrm>
              <a:custGeom>
                <a:rect b="b" l="l" r="r" t="t"/>
                <a:pathLst>
                  <a:path extrusionOk="0" h="71795" w="61450">
                    <a:moveTo>
                      <a:pt x="14285" y="1"/>
                    </a:moveTo>
                    <a:lnTo>
                      <a:pt x="10873" y="2916"/>
                    </a:lnTo>
                    <a:lnTo>
                      <a:pt x="18488" y="34695"/>
                    </a:lnTo>
                    <a:lnTo>
                      <a:pt x="1" y="45366"/>
                    </a:lnTo>
                    <a:lnTo>
                      <a:pt x="16" y="49414"/>
                    </a:lnTo>
                    <a:lnTo>
                      <a:pt x="38511" y="71794"/>
                    </a:lnTo>
                    <a:lnTo>
                      <a:pt x="61449" y="58534"/>
                    </a:lnTo>
                    <a:lnTo>
                      <a:pt x="52795" y="22365"/>
                    </a:lnTo>
                    <a:lnTo>
                      <a:pt x="1428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g778a32fe7e_0_273"/>
              <p:cNvSpPr/>
              <p:nvPr/>
            </p:nvSpPr>
            <p:spPr>
              <a:xfrm>
                <a:off x="3027725" y="4386550"/>
                <a:ext cx="962775" cy="660725"/>
              </a:xfrm>
              <a:custGeom>
                <a:rect b="b" l="l" r="r" t="t"/>
                <a:pathLst>
                  <a:path extrusionOk="0" h="26429" w="38511">
                    <a:moveTo>
                      <a:pt x="1" y="0"/>
                    </a:moveTo>
                    <a:lnTo>
                      <a:pt x="16" y="4048"/>
                    </a:lnTo>
                    <a:lnTo>
                      <a:pt x="38511" y="26428"/>
                    </a:lnTo>
                    <a:lnTo>
                      <a:pt x="38495" y="223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g778a32fe7e_0_273"/>
              <p:cNvSpPr/>
              <p:nvPr/>
            </p:nvSpPr>
            <p:spPr>
              <a:xfrm>
                <a:off x="3299525" y="3325300"/>
                <a:ext cx="1152775" cy="1354000"/>
              </a:xfrm>
              <a:custGeom>
                <a:rect b="b" l="l" r="r" t="t"/>
                <a:pathLst>
                  <a:path extrusionOk="0" h="54160" w="46111">
                    <a:moveTo>
                      <a:pt x="1" y="0"/>
                    </a:moveTo>
                    <a:lnTo>
                      <a:pt x="7616" y="31779"/>
                    </a:lnTo>
                    <a:lnTo>
                      <a:pt x="46111" y="54160"/>
                    </a:lnTo>
                    <a:lnTo>
                      <a:pt x="38495" y="2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g778a32fe7e_0_273"/>
              <p:cNvSpPr/>
              <p:nvPr/>
            </p:nvSpPr>
            <p:spPr>
              <a:xfrm>
                <a:off x="3299525" y="3252400"/>
                <a:ext cx="1048075" cy="632425"/>
              </a:xfrm>
              <a:custGeom>
                <a:rect b="b" l="l" r="r" t="t"/>
                <a:pathLst>
                  <a:path extrusionOk="0" h="25297" w="41923">
                    <a:moveTo>
                      <a:pt x="3413" y="1"/>
                    </a:moveTo>
                    <a:lnTo>
                      <a:pt x="1" y="2916"/>
                    </a:lnTo>
                    <a:lnTo>
                      <a:pt x="38495" y="25297"/>
                    </a:lnTo>
                    <a:lnTo>
                      <a:pt x="41923" y="22365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g778a32fe7e_0_273"/>
              <p:cNvSpPr/>
              <p:nvPr/>
            </p:nvSpPr>
            <p:spPr>
              <a:xfrm>
                <a:off x="3990100" y="3811525"/>
                <a:ext cx="573875" cy="1235750"/>
              </a:xfrm>
              <a:custGeom>
                <a:rect b="b" l="l" r="r" t="t"/>
                <a:pathLst>
                  <a:path extrusionOk="0" h="49430" w="22955">
                    <a:moveTo>
                      <a:pt x="14300" y="0"/>
                    </a:moveTo>
                    <a:lnTo>
                      <a:pt x="10872" y="2932"/>
                    </a:lnTo>
                    <a:lnTo>
                      <a:pt x="18488" y="34711"/>
                    </a:lnTo>
                    <a:lnTo>
                      <a:pt x="0" y="45381"/>
                    </a:lnTo>
                    <a:lnTo>
                      <a:pt x="16" y="49429"/>
                    </a:lnTo>
                    <a:lnTo>
                      <a:pt x="22954" y="36169"/>
                    </a:lnTo>
                    <a:lnTo>
                      <a:pt x="1430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g778a32fe7e_0_273"/>
              <p:cNvSpPr/>
              <p:nvPr/>
            </p:nvSpPr>
            <p:spPr>
              <a:xfrm>
                <a:off x="2324375" y="659875"/>
                <a:ext cx="2952650" cy="3943825"/>
              </a:xfrm>
              <a:custGeom>
                <a:rect b="b" l="l" r="r" t="t"/>
                <a:pathLst>
                  <a:path extrusionOk="0" h="157753" w="118106">
                    <a:moveTo>
                      <a:pt x="107642" y="156907"/>
                    </a:moveTo>
                    <a:lnTo>
                      <a:pt x="107574" y="156946"/>
                    </a:lnTo>
                    <a:cubicBezTo>
                      <a:pt x="107597" y="156935"/>
                      <a:pt x="107619" y="156921"/>
                      <a:pt x="107642" y="156907"/>
                    </a:cubicBezTo>
                    <a:close/>
                    <a:moveTo>
                      <a:pt x="13670" y="1"/>
                    </a:moveTo>
                    <a:cubicBezTo>
                      <a:pt x="12497" y="1"/>
                      <a:pt x="11433" y="278"/>
                      <a:pt x="10516" y="811"/>
                    </a:cubicBezTo>
                    <a:lnTo>
                      <a:pt x="3738" y="4750"/>
                    </a:lnTo>
                    <a:lnTo>
                      <a:pt x="3754" y="4735"/>
                    </a:lnTo>
                    <a:lnTo>
                      <a:pt x="3754" y="4735"/>
                    </a:lnTo>
                    <a:cubicBezTo>
                      <a:pt x="1598" y="5991"/>
                      <a:pt x="248" y="8659"/>
                      <a:pt x="233" y="12459"/>
                    </a:cubicBezTo>
                    <a:lnTo>
                      <a:pt x="31" y="85121"/>
                    </a:lnTo>
                    <a:cubicBezTo>
                      <a:pt x="0" y="92736"/>
                      <a:pt x="5367" y="102011"/>
                      <a:pt x="11989" y="105842"/>
                    </a:cubicBezTo>
                    <a:lnTo>
                      <a:pt x="99044" y="156108"/>
                    </a:lnTo>
                    <a:cubicBezTo>
                      <a:pt x="100971" y="157225"/>
                      <a:pt x="102796" y="157753"/>
                      <a:pt x="104413" y="157753"/>
                    </a:cubicBezTo>
                    <a:cubicBezTo>
                      <a:pt x="105671" y="157753"/>
                      <a:pt x="106803" y="157433"/>
                      <a:pt x="107760" y="156822"/>
                    </a:cubicBezTo>
                    <a:lnTo>
                      <a:pt x="107760" y="156822"/>
                    </a:lnTo>
                    <a:cubicBezTo>
                      <a:pt x="107721" y="156851"/>
                      <a:pt x="107681" y="156881"/>
                      <a:pt x="107642" y="156907"/>
                    </a:cubicBezTo>
                    <a:lnTo>
                      <a:pt x="107642" y="156907"/>
                    </a:lnTo>
                    <a:lnTo>
                      <a:pt x="114368" y="153006"/>
                    </a:lnTo>
                    <a:cubicBezTo>
                      <a:pt x="116523" y="151750"/>
                      <a:pt x="117857" y="149083"/>
                      <a:pt x="117873" y="145298"/>
                    </a:cubicBezTo>
                    <a:lnTo>
                      <a:pt x="118074" y="72636"/>
                    </a:lnTo>
                    <a:cubicBezTo>
                      <a:pt x="118105" y="65021"/>
                      <a:pt x="112755" y="55730"/>
                      <a:pt x="106132" y="51900"/>
                    </a:cubicBezTo>
                    <a:lnTo>
                      <a:pt x="19061" y="1648"/>
                    </a:lnTo>
                    <a:cubicBezTo>
                      <a:pt x="17125" y="532"/>
                      <a:pt x="15294" y="1"/>
                      <a:pt x="13670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778a32fe7e_0_273"/>
              <p:cNvSpPr/>
              <p:nvPr/>
            </p:nvSpPr>
            <p:spPr>
              <a:xfrm>
                <a:off x="2418200" y="659875"/>
                <a:ext cx="383100" cy="139700"/>
              </a:xfrm>
              <a:custGeom>
                <a:rect b="b" l="l" r="r" t="t"/>
                <a:pathLst>
                  <a:path extrusionOk="0" h="5588" w="15324">
                    <a:moveTo>
                      <a:pt x="9932" y="1"/>
                    </a:moveTo>
                    <a:cubicBezTo>
                      <a:pt x="8760" y="1"/>
                      <a:pt x="7695" y="278"/>
                      <a:pt x="6778" y="811"/>
                    </a:cubicBezTo>
                    <a:lnTo>
                      <a:pt x="1" y="4750"/>
                    </a:lnTo>
                    <a:cubicBezTo>
                      <a:pt x="913" y="4223"/>
                      <a:pt x="1975" y="3947"/>
                      <a:pt x="3148" y="3947"/>
                    </a:cubicBezTo>
                    <a:cubicBezTo>
                      <a:pt x="4768" y="3947"/>
                      <a:pt x="6597" y="4473"/>
                      <a:pt x="8531" y="5588"/>
                    </a:cubicBezTo>
                    <a:lnTo>
                      <a:pt x="15324" y="1648"/>
                    </a:lnTo>
                    <a:cubicBezTo>
                      <a:pt x="13388" y="532"/>
                      <a:pt x="11556" y="1"/>
                      <a:pt x="9932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g778a32fe7e_0_273"/>
              <p:cNvSpPr/>
              <p:nvPr/>
            </p:nvSpPr>
            <p:spPr>
              <a:xfrm>
                <a:off x="5014100" y="4292325"/>
                <a:ext cx="257500" cy="291200"/>
              </a:xfrm>
              <a:custGeom>
                <a:rect b="b" l="l" r="r" t="t"/>
                <a:pathLst>
                  <a:path extrusionOk="0" h="11648" w="10300">
                    <a:moveTo>
                      <a:pt x="10299" y="0"/>
                    </a:moveTo>
                    <a:lnTo>
                      <a:pt x="3506" y="3940"/>
                    </a:lnTo>
                    <a:cubicBezTo>
                      <a:pt x="3490" y="7724"/>
                      <a:pt x="2157" y="10392"/>
                      <a:pt x="1" y="11648"/>
                    </a:cubicBezTo>
                    <a:lnTo>
                      <a:pt x="6794" y="7708"/>
                    </a:lnTo>
                    <a:cubicBezTo>
                      <a:pt x="8950" y="6452"/>
                      <a:pt x="10284" y="3785"/>
                      <a:pt x="10299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778a32fe7e_0_273"/>
              <p:cNvSpPr/>
              <p:nvPr/>
            </p:nvSpPr>
            <p:spPr>
              <a:xfrm>
                <a:off x="5101725" y="2475750"/>
                <a:ext cx="174900" cy="1915075"/>
              </a:xfrm>
              <a:custGeom>
                <a:rect b="b" l="l" r="r" t="t"/>
                <a:pathLst>
                  <a:path extrusionOk="0" h="76603" w="6996">
                    <a:moveTo>
                      <a:pt x="6996" y="1"/>
                    </a:moveTo>
                    <a:lnTo>
                      <a:pt x="203" y="3940"/>
                    </a:lnTo>
                    <a:lnTo>
                      <a:pt x="1" y="76603"/>
                    </a:lnTo>
                    <a:lnTo>
                      <a:pt x="6794" y="72663"/>
                    </a:lnTo>
                    <a:lnTo>
                      <a:pt x="6996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778a32fe7e_0_273"/>
              <p:cNvSpPr/>
              <p:nvPr/>
            </p:nvSpPr>
            <p:spPr>
              <a:xfrm>
                <a:off x="2631450" y="701075"/>
                <a:ext cx="2346225" cy="1355175"/>
              </a:xfrm>
              <a:custGeom>
                <a:rect b="b" l="l" r="r" t="t"/>
                <a:pathLst>
                  <a:path extrusionOk="0" h="54207" w="93849">
                    <a:moveTo>
                      <a:pt x="6778" y="0"/>
                    </a:moveTo>
                    <a:lnTo>
                      <a:pt x="1" y="3940"/>
                    </a:lnTo>
                    <a:lnTo>
                      <a:pt x="87056" y="54206"/>
                    </a:lnTo>
                    <a:lnTo>
                      <a:pt x="93849" y="50252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g778a32fe7e_0_273"/>
              <p:cNvSpPr/>
              <p:nvPr/>
            </p:nvSpPr>
            <p:spPr>
              <a:xfrm>
                <a:off x="4807825" y="1957750"/>
                <a:ext cx="469200" cy="616525"/>
              </a:xfrm>
              <a:custGeom>
                <a:rect b="b" l="l" r="r" t="t"/>
                <a:pathLst>
                  <a:path extrusionOk="0" h="24661" w="18768">
                    <a:moveTo>
                      <a:pt x="6778" y="0"/>
                    </a:moveTo>
                    <a:lnTo>
                      <a:pt x="1" y="3939"/>
                    </a:lnTo>
                    <a:cubicBezTo>
                      <a:pt x="6623" y="7770"/>
                      <a:pt x="11990" y="17045"/>
                      <a:pt x="11959" y="24660"/>
                    </a:cubicBezTo>
                    <a:lnTo>
                      <a:pt x="18752" y="20721"/>
                    </a:lnTo>
                    <a:cubicBezTo>
                      <a:pt x="18767" y="13106"/>
                      <a:pt x="13417" y="3815"/>
                      <a:pt x="6778" y="0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g778a32fe7e_0_273"/>
              <p:cNvSpPr/>
              <p:nvPr/>
            </p:nvSpPr>
            <p:spPr>
              <a:xfrm>
                <a:off x="2324750" y="758400"/>
                <a:ext cx="2782825" cy="3845425"/>
              </a:xfrm>
              <a:custGeom>
                <a:rect b="b" l="l" r="r" t="t"/>
                <a:pathLst>
                  <a:path extrusionOk="0" h="153817" w="111313">
                    <a:moveTo>
                      <a:pt x="6884" y="1"/>
                    </a:moveTo>
                    <a:cubicBezTo>
                      <a:pt x="2947" y="1"/>
                      <a:pt x="240" y="3123"/>
                      <a:pt x="218" y="8518"/>
                    </a:cubicBezTo>
                    <a:lnTo>
                      <a:pt x="16" y="81180"/>
                    </a:lnTo>
                    <a:cubicBezTo>
                      <a:pt x="1" y="88795"/>
                      <a:pt x="5352" y="98085"/>
                      <a:pt x="11974" y="101916"/>
                    </a:cubicBezTo>
                    <a:lnTo>
                      <a:pt x="99045" y="152167"/>
                    </a:lnTo>
                    <a:cubicBezTo>
                      <a:pt x="100978" y="153286"/>
                      <a:pt x="102808" y="153816"/>
                      <a:pt x="104429" y="153816"/>
                    </a:cubicBezTo>
                    <a:cubicBezTo>
                      <a:pt x="108360" y="153816"/>
                      <a:pt x="111069" y="150699"/>
                      <a:pt x="111080" y="145297"/>
                    </a:cubicBezTo>
                    <a:lnTo>
                      <a:pt x="111282" y="72634"/>
                    </a:lnTo>
                    <a:cubicBezTo>
                      <a:pt x="111313" y="65019"/>
                      <a:pt x="105946" y="55744"/>
                      <a:pt x="99324" y="51913"/>
                    </a:cubicBezTo>
                    <a:lnTo>
                      <a:pt x="12269" y="1647"/>
                    </a:lnTo>
                    <a:cubicBezTo>
                      <a:pt x="10333" y="530"/>
                      <a:pt x="8504" y="1"/>
                      <a:pt x="6884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778a32fe7e_0_273"/>
              <p:cNvSpPr/>
              <p:nvPr/>
            </p:nvSpPr>
            <p:spPr>
              <a:xfrm>
                <a:off x="4734925" y="4256200"/>
                <a:ext cx="170650" cy="219600"/>
              </a:xfrm>
              <a:custGeom>
                <a:rect b="b" l="l" r="r" t="t"/>
                <a:pathLst>
                  <a:path extrusionOk="0" h="8784" w="6826">
                    <a:moveTo>
                      <a:pt x="1895" y="1"/>
                    </a:moveTo>
                    <a:cubicBezTo>
                      <a:pt x="777" y="1"/>
                      <a:pt x="12" y="885"/>
                      <a:pt x="1" y="2422"/>
                    </a:cubicBezTo>
                    <a:cubicBezTo>
                      <a:pt x="1" y="4594"/>
                      <a:pt x="1521" y="7230"/>
                      <a:pt x="3398" y="8316"/>
                    </a:cubicBezTo>
                    <a:cubicBezTo>
                      <a:pt x="3950" y="8633"/>
                      <a:pt x="4472" y="8783"/>
                      <a:pt x="4934" y="8783"/>
                    </a:cubicBezTo>
                    <a:cubicBezTo>
                      <a:pt x="6055" y="8783"/>
                      <a:pt x="6825" y="7899"/>
                      <a:pt x="6825" y="6362"/>
                    </a:cubicBezTo>
                    <a:cubicBezTo>
                      <a:pt x="6825" y="4190"/>
                      <a:pt x="5305" y="1554"/>
                      <a:pt x="3429" y="468"/>
                    </a:cubicBezTo>
                    <a:cubicBezTo>
                      <a:pt x="2876" y="151"/>
                      <a:pt x="2355" y="1"/>
                      <a:pt x="1895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778a32fe7e_0_273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778a32fe7e_0_273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778a32fe7e_0_273"/>
            <p:cNvGrpSpPr/>
            <p:nvPr/>
          </p:nvGrpSpPr>
          <p:grpSpPr>
            <a:xfrm>
              <a:off x="3532736" y="3439397"/>
              <a:ext cx="551241" cy="688198"/>
              <a:chOff x="2399200" y="797525"/>
              <a:chExt cx="3020500" cy="3770950"/>
            </a:xfrm>
          </p:grpSpPr>
          <p:sp>
            <p:nvSpPr>
              <p:cNvPr id="149" name="Google Shape;149;g778a32fe7e_0_273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81428" y="134076"/>
                    </a:moveTo>
                    <a:lnTo>
                      <a:pt x="81363" y="134114"/>
                    </a:lnTo>
                    <a:cubicBezTo>
                      <a:pt x="81385" y="134101"/>
                      <a:pt x="81407" y="134088"/>
                      <a:pt x="81428" y="134076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576" y="137327"/>
                      <a:pt x="77861" y="136190"/>
                      <a:pt x="81536" y="134010"/>
                    </a:cubicBezTo>
                    <a:lnTo>
                      <a:pt x="81536" y="134010"/>
                    </a:lnTo>
                    <a:cubicBezTo>
                      <a:pt x="81500" y="134032"/>
                      <a:pt x="81464" y="134054"/>
                      <a:pt x="81428" y="134076"/>
                    </a:cubicBezTo>
                    <a:lnTo>
                      <a:pt x="81428" y="134076"/>
                    </a:ln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778a32fe7e_0_273"/>
              <p:cNvSpPr/>
              <p:nvPr/>
            </p:nvSpPr>
            <p:spPr>
              <a:xfrm>
                <a:off x="2512800" y="1362100"/>
                <a:ext cx="2616100" cy="3062650"/>
              </a:xfrm>
              <a:custGeom>
                <a:rect b="b" l="l" r="r" t="t"/>
                <a:pathLst>
                  <a:path extrusionOk="0" h="122506" w="104644">
                    <a:moveTo>
                      <a:pt x="31078" y="0"/>
                    </a:moveTo>
                    <a:cubicBezTo>
                      <a:pt x="26640" y="0"/>
                      <a:pt x="22475" y="1005"/>
                      <a:pt x="18767" y="3121"/>
                    </a:cubicBezTo>
                    <a:cubicBezTo>
                      <a:pt x="109" y="13745"/>
                      <a:pt x="1" y="48393"/>
                      <a:pt x="18550" y="80498"/>
                    </a:cubicBezTo>
                    <a:cubicBezTo>
                      <a:pt x="27809" y="96550"/>
                      <a:pt x="39984" y="108927"/>
                      <a:pt x="52175" y="115968"/>
                    </a:cubicBezTo>
                    <a:cubicBezTo>
                      <a:pt x="59511" y="120206"/>
                      <a:pt x="66848" y="122506"/>
                      <a:pt x="73562" y="122506"/>
                    </a:cubicBezTo>
                    <a:cubicBezTo>
                      <a:pt x="78005" y="122506"/>
                      <a:pt x="82175" y="121499"/>
                      <a:pt x="85893" y="119381"/>
                    </a:cubicBezTo>
                    <a:cubicBezTo>
                      <a:pt x="104551" y="108757"/>
                      <a:pt x="104644" y="74108"/>
                      <a:pt x="86110" y="42003"/>
                    </a:cubicBezTo>
                    <a:cubicBezTo>
                      <a:pt x="76835" y="25951"/>
                      <a:pt x="64676" y="13574"/>
                      <a:pt x="52485" y="6533"/>
                    </a:cubicBezTo>
                    <a:cubicBezTo>
                      <a:pt x="45144" y="2302"/>
                      <a:pt x="37797" y="0"/>
                      <a:pt x="3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778a32fe7e_0_273"/>
              <p:cNvSpPr/>
              <p:nvPr/>
            </p:nvSpPr>
            <p:spPr>
              <a:xfrm>
                <a:off x="2980425" y="1916425"/>
                <a:ext cx="1731275" cy="2120825"/>
              </a:xfrm>
              <a:custGeom>
                <a:rect b="b" l="l" r="r" t="t"/>
                <a:pathLst>
                  <a:path extrusionOk="0" h="84833" w="69251">
                    <a:moveTo>
                      <a:pt x="10825" y="1"/>
                    </a:moveTo>
                    <a:cubicBezTo>
                      <a:pt x="10601" y="1"/>
                      <a:pt x="10391" y="53"/>
                      <a:pt x="10206" y="164"/>
                    </a:cubicBezTo>
                    <a:cubicBezTo>
                      <a:pt x="9244" y="707"/>
                      <a:pt x="9244" y="2475"/>
                      <a:pt x="10206" y="4104"/>
                    </a:cubicBezTo>
                    <a:cubicBezTo>
                      <a:pt x="10609" y="4848"/>
                      <a:pt x="11198" y="5468"/>
                      <a:pt x="11912" y="5918"/>
                    </a:cubicBezTo>
                    <a:cubicBezTo>
                      <a:pt x="12283" y="6132"/>
                      <a:pt x="12655" y="6245"/>
                      <a:pt x="12997" y="6245"/>
                    </a:cubicBezTo>
                    <a:cubicBezTo>
                      <a:pt x="13225" y="6245"/>
                      <a:pt x="13440" y="6194"/>
                      <a:pt x="13633" y="6089"/>
                    </a:cubicBezTo>
                    <a:cubicBezTo>
                      <a:pt x="14579" y="5546"/>
                      <a:pt x="14579" y="3778"/>
                      <a:pt x="13633" y="2134"/>
                    </a:cubicBezTo>
                    <a:cubicBezTo>
                      <a:pt x="13230" y="1405"/>
                      <a:pt x="12641" y="784"/>
                      <a:pt x="11927" y="335"/>
                    </a:cubicBezTo>
                    <a:lnTo>
                      <a:pt x="11912" y="335"/>
                    </a:lnTo>
                    <a:cubicBezTo>
                      <a:pt x="11538" y="120"/>
                      <a:pt x="11165" y="1"/>
                      <a:pt x="10825" y="1"/>
                    </a:cubicBezTo>
                    <a:close/>
                    <a:moveTo>
                      <a:pt x="33617" y="2296"/>
                    </a:moveTo>
                    <a:cubicBezTo>
                      <a:pt x="32820" y="2296"/>
                      <a:pt x="32276" y="2928"/>
                      <a:pt x="32276" y="4026"/>
                    </a:cubicBezTo>
                    <a:cubicBezTo>
                      <a:pt x="32276" y="5561"/>
                      <a:pt x="33346" y="7438"/>
                      <a:pt x="34695" y="8214"/>
                    </a:cubicBezTo>
                    <a:cubicBezTo>
                      <a:pt x="35086" y="8438"/>
                      <a:pt x="35456" y="8545"/>
                      <a:pt x="35782" y="8545"/>
                    </a:cubicBezTo>
                    <a:cubicBezTo>
                      <a:pt x="36583" y="8545"/>
                      <a:pt x="37130" y="7908"/>
                      <a:pt x="37130" y="6818"/>
                    </a:cubicBezTo>
                    <a:cubicBezTo>
                      <a:pt x="37130" y="5282"/>
                      <a:pt x="36045" y="3390"/>
                      <a:pt x="34695" y="2630"/>
                    </a:cubicBezTo>
                    <a:lnTo>
                      <a:pt x="34711" y="2630"/>
                    </a:lnTo>
                    <a:cubicBezTo>
                      <a:pt x="34317" y="2404"/>
                      <a:pt x="33945" y="2296"/>
                      <a:pt x="33617" y="2296"/>
                    </a:cubicBezTo>
                    <a:close/>
                    <a:moveTo>
                      <a:pt x="1349" y="20752"/>
                    </a:moveTo>
                    <a:cubicBezTo>
                      <a:pt x="558" y="20752"/>
                      <a:pt x="11" y="21381"/>
                      <a:pt x="0" y="22467"/>
                    </a:cubicBezTo>
                    <a:cubicBezTo>
                      <a:pt x="0" y="24002"/>
                      <a:pt x="1086" y="25879"/>
                      <a:pt x="2420" y="26654"/>
                    </a:cubicBezTo>
                    <a:cubicBezTo>
                      <a:pt x="2814" y="26881"/>
                      <a:pt x="3185" y="26988"/>
                      <a:pt x="3514" y="26988"/>
                    </a:cubicBezTo>
                    <a:cubicBezTo>
                      <a:pt x="4311" y="26988"/>
                      <a:pt x="4855" y="26357"/>
                      <a:pt x="4855" y="25259"/>
                    </a:cubicBezTo>
                    <a:cubicBezTo>
                      <a:pt x="4855" y="23723"/>
                      <a:pt x="3769" y="21862"/>
                      <a:pt x="2435" y="21087"/>
                    </a:cubicBezTo>
                    <a:cubicBezTo>
                      <a:pt x="2045" y="20860"/>
                      <a:pt x="1676" y="20752"/>
                      <a:pt x="1349" y="20752"/>
                    </a:cubicBezTo>
                    <a:close/>
                    <a:moveTo>
                      <a:pt x="56352" y="26234"/>
                    </a:moveTo>
                    <a:cubicBezTo>
                      <a:pt x="56124" y="26234"/>
                      <a:pt x="55913" y="26285"/>
                      <a:pt x="55726" y="26391"/>
                    </a:cubicBezTo>
                    <a:cubicBezTo>
                      <a:pt x="54765" y="26934"/>
                      <a:pt x="54765" y="28702"/>
                      <a:pt x="55726" y="30346"/>
                    </a:cubicBezTo>
                    <a:cubicBezTo>
                      <a:pt x="56129" y="31075"/>
                      <a:pt x="56719" y="31695"/>
                      <a:pt x="57432" y="32145"/>
                    </a:cubicBezTo>
                    <a:cubicBezTo>
                      <a:pt x="57806" y="32360"/>
                      <a:pt x="58179" y="32479"/>
                      <a:pt x="58522" y="32479"/>
                    </a:cubicBezTo>
                    <a:cubicBezTo>
                      <a:pt x="58749" y="32479"/>
                      <a:pt x="58962" y="32427"/>
                      <a:pt x="59154" y="32315"/>
                    </a:cubicBezTo>
                    <a:cubicBezTo>
                      <a:pt x="60100" y="31773"/>
                      <a:pt x="60100" y="30005"/>
                      <a:pt x="59154" y="28376"/>
                    </a:cubicBezTo>
                    <a:cubicBezTo>
                      <a:pt x="58750" y="27632"/>
                      <a:pt x="58161" y="27011"/>
                      <a:pt x="57448" y="26561"/>
                    </a:cubicBezTo>
                    <a:cubicBezTo>
                      <a:pt x="57067" y="26348"/>
                      <a:pt x="56691" y="26234"/>
                      <a:pt x="56352" y="26234"/>
                    </a:cubicBezTo>
                    <a:close/>
                    <a:moveTo>
                      <a:pt x="10707" y="52337"/>
                    </a:moveTo>
                    <a:cubicBezTo>
                      <a:pt x="10480" y="52337"/>
                      <a:pt x="10268" y="52388"/>
                      <a:pt x="10082" y="52493"/>
                    </a:cubicBezTo>
                    <a:cubicBezTo>
                      <a:pt x="9120" y="53036"/>
                      <a:pt x="9120" y="54804"/>
                      <a:pt x="10082" y="56433"/>
                    </a:cubicBezTo>
                    <a:cubicBezTo>
                      <a:pt x="10485" y="57177"/>
                      <a:pt x="11074" y="57798"/>
                      <a:pt x="11788" y="58247"/>
                    </a:cubicBezTo>
                    <a:cubicBezTo>
                      <a:pt x="12161" y="58462"/>
                      <a:pt x="12534" y="58581"/>
                      <a:pt x="12877" y="58581"/>
                    </a:cubicBezTo>
                    <a:cubicBezTo>
                      <a:pt x="13104" y="58581"/>
                      <a:pt x="13318" y="58529"/>
                      <a:pt x="13509" y="58418"/>
                    </a:cubicBezTo>
                    <a:cubicBezTo>
                      <a:pt x="14455" y="57875"/>
                      <a:pt x="14455" y="56107"/>
                      <a:pt x="13525" y="54479"/>
                    </a:cubicBezTo>
                    <a:cubicBezTo>
                      <a:pt x="13106" y="53734"/>
                      <a:pt x="12517" y="53114"/>
                      <a:pt x="11803" y="52664"/>
                    </a:cubicBezTo>
                    <a:cubicBezTo>
                      <a:pt x="11422" y="52450"/>
                      <a:pt x="11047" y="52337"/>
                      <a:pt x="10707" y="52337"/>
                    </a:cubicBezTo>
                    <a:close/>
                    <a:moveTo>
                      <a:pt x="65744" y="57836"/>
                    </a:moveTo>
                    <a:cubicBezTo>
                      <a:pt x="64948" y="57836"/>
                      <a:pt x="64396" y="58468"/>
                      <a:pt x="64396" y="59566"/>
                    </a:cubicBezTo>
                    <a:cubicBezTo>
                      <a:pt x="64396" y="61101"/>
                      <a:pt x="65482" y="62978"/>
                      <a:pt x="66815" y="63738"/>
                    </a:cubicBezTo>
                    <a:cubicBezTo>
                      <a:pt x="67210" y="63965"/>
                      <a:pt x="67582" y="64072"/>
                      <a:pt x="67911" y="64072"/>
                    </a:cubicBezTo>
                    <a:cubicBezTo>
                      <a:pt x="68707" y="64072"/>
                      <a:pt x="69250" y="63444"/>
                      <a:pt x="69250" y="62358"/>
                    </a:cubicBezTo>
                    <a:cubicBezTo>
                      <a:pt x="69250" y="60807"/>
                      <a:pt x="68165" y="58945"/>
                      <a:pt x="66831" y="58170"/>
                    </a:cubicBezTo>
                    <a:cubicBezTo>
                      <a:pt x="66441" y="57944"/>
                      <a:pt x="66072" y="57836"/>
                      <a:pt x="65744" y="57836"/>
                    </a:cubicBezTo>
                    <a:close/>
                    <a:moveTo>
                      <a:pt x="33446" y="76308"/>
                    </a:moveTo>
                    <a:cubicBezTo>
                      <a:pt x="32649" y="76308"/>
                      <a:pt x="32105" y="76940"/>
                      <a:pt x="32105" y="78038"/>
                    </a:cubicBezTo>
                    <a:cubicBezTo>
                      <a:pt x="32090" y="79573"/>
                      <a:pt x="33175" y="81450"/>
                      <a:pt x="34525" y="82225"/>
                    </a:cubicBezTo>
                    <a:lnTo>
                      <a:pt x="34556" y="82241"/>
                    </a:lnTo>
                    <a:lnTo>
                      <a:pt x="34587" y="82272"/>
                    </a:lnTo>
                    <a:cubicBezTo>
                      <a:pt x="34977" y="82496"/>
                      <a:pt x="35346" y="82603"/>
                      <a:pt x="35672" y="82603"/>
                    </a:cubicBezTo>
                    <a:cubicBezTo>
                      <a:pt x="36473" y="82603"/>
                      <a:pt x="37022" y="81962"/>
                      <a:pt x="37022" y="80860"/>
                    </a:cubicBezTo>
                    <a:cubicBezTo>
                      <a:pt x="37022" y="79325"/>
                      <a:pt x="35936" y="77464"/>
                      <a:pt x="34602" y="76688"/>
                    </a:cubicBezTo>
                    <a:lnTo>
                      <a:pt x="34571" y="76673"/>
                    </a:lnTo>
                    <a:lnTo>
                      <a:pt x="34540" y="76642"/>
                    </a:lnTo>
                    <a:cubicBezTo>
                      <a:pt x="34146" y="76415"/>
                      <a:pt x="33775" y="76308"/>
                      <a:pt x="33446" y="76308"/>
                    </a:cubicBezTo>
                    <a:close/>
                    <a:moveTo>
                      <a:pt x="56280" y="78588"/>
                    </a:moveTo>
                    <a:cubicBezTo>
                      <a:pt x="56054" y="78588"/>
                      <a:pt x="55840" y="78640"/>
                      <a:pt x="55649" y="78751"/>
                    </a:cubicBezTo>
                    <a:cubicBezTo>
                      <a:pt x="54702" y="79294"/>
                      <a:pt x="54702" y="81062"/>
                      <a:pt x="55649" y="82691"/>
                    </a:cubicBezTo>
                    <a:cubicBezTo>
                      <a:pt x="56052" y="83435"/>
                      <a:pt x="56641" y="84055"/>
                      <a:pt x="57355" y="84505"/>
                    </a:cubicBezTo>
                    <a:cubicBezTo>
                      <a:pt x="57736" y="84719"/>
                      <a:pt x="58111" y="84832"/>
                      <a:pt x="58451" y="84832"/>
                    </a:cubicBezTo>
                    <a:cubicBezTo>
                      <a:pt x="58678" y="84832"/>
                      <a:pt x="58890" y="84782"/>
                      <a:pt x="59076" y="84676"/>
                    </a:cubicBezTo>
                    <a:cubicBezTo>
                      <a:pt x="60022" y="84117"/>
                      <a:pt x="60038" y="82349"/>
                      <a:pt x="59076" y="80721"/>
                    </a:cubicBezTo>
                    <a:cubicBezTo>
                      <a:pt x="58673" y="79992"/>
                      <a:pt x="58084" y="79372"/>
                      <a:pt x="57370" y="78922"/>
                    </a:cubicBezTo>
                    <a:cubicBezTo>
                      <a:pt x="56997" y="78707"/>
                      <a:pt x="56623" y="78588"/>
                      <a:pt x="56280" y="78588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778a32fe7e_0_273"/>
              <p:cNvSpPr/>
              <p:nvPr/>
            </p:nvSpPr>
            <p:spPr>
              <a:xfrm>
                <a:off x="3669425" y="2345100"/>
                <a:ext cx="939900" cy="758650"/>
              </a:xfrm>
              <a:custGeom>
                <a:rect b="b" l="l" r="r" t="t"/>
                <a:pathLst>
                  <a:path extrusionOk="0" h="30346" w="37596">
                    <a:moveTo>
                      <a:pt x="5569" y="20256"/>
                    </a:moveTo>
                    <a:lnTo>
                      <a:pt x="5569" y="20256"/>
                    </a:lnTo>
                    <a:cubicBezTo>
                      <a:pt x="5755" y="20318"/>
                      <a:pt x="5925" y="20395"/>
                      <a:pt x="6096" y="20488"/>
                    </a:cubicBezTo>
                    <a:cubicBezTo>
                      <a:pt x="6763" y="20907"/>
                      <a:pt x="7306" y="21450"/>
                      <a:pt x="7709" y="22117"/>
                    </a:cubicBezTo>
                    <a:cubicBezTo>
                      <a:pt x="8422" y="23218"/>
                      <a:pt x="8686" y="24443"/>
                      <a:pt x="8516" y="25312"/>
                    </a:cubicBezTo>
                    <a:cubicBezTo>
                      <a:pt x="8314" y="25250"/>
                      <a:pt x="8143" y="25172"/>
                      <a:pt x="7973" y="25079"/>
                    </a:cubicBezTo>
                    <a:cubicBezTo>
                      <a:pt x="7321" y="24676"/>
                      <a:pt x="6763" y="24117"/>
                      <a:pt x="6360" y="23451"/>
                    </a:cubicBezTo>
                    <a:cubicBezTo>
                      <a:pt x="5662" y="22349"/>
                      <a:pt x="5398" y="21124"/>
                      <a:pt x="5569" y="20256"/>
                    </a:cubicBezTo>
                    <a:close/>
                    <a:moveTo>
                      <a:pt x="37596" y="0"/>
                    </a:moveTo>
                    <a:lnTo>
                      <a:pt x="35704" y="1101"/>
                    </a:lnTo>
                    <a:lnTo>
                      <a:pt x="9756" y="17324"/>
                    </a:lnTo>
                    <a:cubicBezTo>
                      <a:pt x="9229" y="16797"/>
                      <a:pt x="8640" y="16347"/>
                      <a:pt x="8004" y="15959"/>
                    </a:cubicBezTo>
                    <a:cubicBezTo>
                      <a:pt x="7156" y="15475"/>
                      <a:pt x="6309" y="15215"/>
                      <a:pt x="5539" y="15215"/>
                    </a:cubicBezTo>
                    <a:cubicBezTo>
                      <a:pt x="5026" y="15215"/>
                      <a:pt x="4548" y="15330"/>
                      <a:pt x="4126" y="15572"/>
                    </a:cubicBezTo>
                    <a:lnTo>
                      <a:pt x="2299" y="16635"/>
                    </a:lnTo>
                    <a:lnTo>
                      <a:pt x="2299" y="16635"/>
                    </a:lnTo>
                    <a:cubicBezTo>
                      <a:pt x="2309" y="16628"/>
                      <a:pt x="2318" y="16620"/>
                      <a:pt x="2327" y="16611"/>
                    </a:cubicBezTo>
                    <a:lnTo>
                      <a:pt x="2327" y="16611"/>
                    </a:lnTo>
                    <a:cubicBezTo>
                      <a:pt x="2203" y="16688"/>
                      <a:pt x="2079" y="16766"/>
                      <a:pt x="1971" y="16843"/>
                    </a:cubicBezTo>
                    <a:cubicBezTo>
                      <a:pt x="1" y="18332"/>
                      <a:pt x="233" y="22427"/>
                      <a:pt x="2513" y="26010"/>
                    </a:cubicBezTo>
                    <a:cubicBezTo>
                      <a:pt x="3537" y="27623"/>
                      <a:pt x="4809" y="28863"/>
                      <a:pt x="6065" y="29592"/>
                    </a:cubicBezTo>
                    <a:cubicBezTo>
                      <a:pt x="6913" y="30081"/>
                      <a:pt x="7756" y="30345"/>
                      <a:pt x="8525" y="30345"/>
                    </a:cubicBezTo>
                    <a:cubicBezTo>
                      <a:pt x="9050" y="30345"/>
                      <a:pt x="9540" y="30222"/>
                      <a:pt x="9973" y="29965"/>
                    </a:cubicBezTo>
                    <a:lnTo>
                      <a:pt x="9973" y="29965"/>
                    </a:lnTo>
                    <a:lnTo>
                      <a:pt x="9958" y="29980"/>
                    </a:lnTo>
                    <a:lnTo>
                      <a:pt x="11850" y="28879"/>
                    </a:lnTo>
                    <a:cubicBezTo>
                      <a:pt x="11928" y="28832"/>
                      <a:pt x="12021" y="28770"/>
                      <a:pt x="12098" y="28708"/>
                    </a:cubicBezTo>
                    <a:cubicBezTo>
                      <a:pt x="13618" y="27576"/>
                      <a:pt x="13820" y="24893"/>
                      <a:pt x="12812" y="22086"/>
                    </a:cubicBezTo>
                    <a:lnTo>
                      <a:pt x="37596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778a32fe7e_0_273"/>
              <p:cNvSpPr/>
              <p:nvPr/>
            </p:nvSpPr>
            <p:spPr>
              <a:xfrm>
                <a:off x="3752800" y="2825875"/>
                <a:ext cx="159775" cy="182200"/>
              </a:xfrm>
              <a:custGeom>
                <a:rect b="b" l="l" r="r" t="t"/>
                <a:pathLst>
                  <a:path extrusionOk="0" h="7288" w="6391">
                    <a:moveTo>
                      <a:pt x="2901" y="1"/>
                    </a:moveTo>
                    <a:lnTo>
                      <a:pt x="2901" y="1"/>
                    </a:lnTo>
                    <a:cubicBezTo>
                      <a:pt x="2870" y="11"/>
                      <a:pt x="2847" y="28"/>
                      <a:pt x="2821" y="47"/>
                    </a:cubicBezTo>
                    <a:lnTo>
                      <a:pt x="2821" y="47"/>
                    </a:lnTo>
                    <a:lnTo>
                      <a:pt x="2901" y="1"/>
                    </a:lnTo>
                    <a:close/>
                    <a:moveTo>
                      <a:pt x="2821" y="47"/>
                    </a:moveTo>
                    <a:lnTo>
                      <a:pt x="1008" y="1087"/>
                    </a:lnTo>
                    <a:cubicBezTo>
                      <a:pt x="962" y="1118"/>
                      <a:pt x="931" y="1133"/>
                      <a:pt x="884" y="1164"/>
                    </a:cubicBezTo>
                    <a:cubicBezTo>
                      <a:pt x="0" y="1831"/>
                      <a:pt x="109" y="3708"/>
                      <a:pt x="1133" y="5321"/>
                    </a:cubicBezTo>
                    <a:cubicBezTo>
                      <a:pt x="1536" y="5988"/>
                      <a:pt x="2094" y="6546"/>
                      <a:pt x="2746" y="6949"/>
                    </a:cubicBezTo>
                    <a:cubicBezTo>
                      <a:pt x="3124" y="7171"/>
                      <a:pt x="3507" y="7288"/>
                      <a:pt x="3857" y="7288"/>
                    </a:cubicBezTo>
                    <a:cubicBezTo>
                      <a:pt x="4096" y="7288"/>
                      <a:pt x="4319" y="7233"/>
                      <a:pt x="4514" y="7120"/>
                    </a:cubicBezTo>
                    <a:lnTo>
                      <a:pt x="6390" y="6019"/>
                    </a:lnTo>
                    <a:lnTo>
                      <a:pt x="6390" y="6019"/>
                    </a:lnTo>
                    <a:cubicBezTo>
                      <a:pt x="6195" y="6132"/>
                      <a:pt x="5975" y="6186"/>
                      <a:pt x="5739" y="6186"/>
                    </a:cubicBezTo>
                    <a:cubicBezTo>
                      <a:pt x="5394" y="6186"/>
                      <a:pt x="5016" y="6069"/>
                      <a:pt x="4638" y="5848"/>
                    </a:cubicBezTo>
                    <a:cubicBezTo>
                      <a:pt x="3986" y="5445"/>
                      <a:pt x="3428" y="4886"/>
                      <a:pt x="3025" y="4235"/>
                    </a:cubicBezTo>
                    <a:cubicBezTo>
                      <a:pt x="1986" y="2607"/>
                      <a:pt x="1877" y="745"/>
                      <a:pt x="2777" y="79"/>
                    </a:cubicBezTo>
                    <a:cubicBezTo>
                      <a:pt x="2793" y="68"/>
                      <a:pt x="2807" y="57"/>
                      <a:pt x="2821" y="47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778a32fe7e_0_273"/>
              <p:cNvSpPr/>
              <p:nvPr/>
            </p:nvSpPr>
            <p:spPr>
              <a:xfrm>
                <a:off x="3725275" y="2725550"/>
                <a:ext cx="189225" cy="81350"/>
              </a:xfrm>
              <a:custGeom>
                <a:rect b="b" l="l" r="r" t="t"/>
                <a:pathLst>
                  <a:path extrusionOk="0" h="3254" w="7569">
                    <a:moveTo>
                      <a:pt x="21" y="1458"/>
                    </a:moveTo>
                    <a:cubicBezTo>
                      <a:pt x="14" y="1462"/>
                      <a:pt x="7" y="1466"/>
                      <a:pt x="0" y="1470"/>
                    </a:cubicBezTo>
                    <a:lnTo>
                      <a:pt x="21" y="1458"/>
                    </a:lnTo>
                    <a:close/>
                    <a:moveTo>
                      <a:pt x="3313" y="1"/>
                    </a:moveTo>
                    <a:cubicBezTo>
                      <a:pt x="2797" y="1"/>
                      <a:pt x="2316" y="120"/>
                      <a:pt x="1892" y="369"/>
                    </a:cubicBezTo>
                    <a:lnTo>
                      <a:pt x="21" y="1458"/>
                    </a:lnTo>
                    <a:lnTo>
                      <a:pt x="21" y="1458"/>
                    </a:lnTo>
                    <a:cubicBezTo>
                      <a:pt x="439" y="1217"/>
                      <a:pt x="913" y="1102"/>
                      <a:pt x="1420" y="1102"/>
                    </a:cubicBezTo>
                    <a:cubicBezTo>
                      <a:pt x="2186" y="1102"/>
                      <a:pt x="3027" y="1366"/>
                      <a:pt x="3862" y="1858"/>
                    </a:cubicBezTo>
                    <a:cubicBezTo>
                      <a:pt x="4529" y="2246"/>
                      <a:pt x="5134" y="2711"/>
                      <a:pt x="5677" y="3254"/>
                    </a:cubicBezTo>
                    <a:lnTo>
                      <a:pt x="7569" y="2153"/>
                    </a:lnTo>
                    <a:cubicBezTo>
                      <a:pt x="7026" y="1610"/>
                      <a:pt x="6421" y="1145"/>
                      <a:pt x="5770" y="757"/>
                    </a:cubicBezTo>
                    <a:cubicBezTo>
                      <a:pt x="4925" y="265"/>
                      <a:pt x="4081" y="1"/>
                      <a:pt x="3313" y="1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778a32fe7e_0_273"/>
              <p:cNvSpPr/>
              <p:nvPr/>
            </p:nvSpPr>
            <p:spPr>
              <a:xfrm>
                <a:off x="3918350" y="2897625"/>
                <a:ext cx="96575" cy="197375"/>
              </a:xfrm>
              <a:custGeom>
                <a:rect b="b" l="l" r="r" t="t"/>
                <a:pathLst>
                  <a:path extrusionOk="0" h="7895" w="3863">
                    <a:moveTo>
                      <a:pt x="2855" y="0"/>
                    </a:moveTo>
                    <a:lnTo>
                      <a:pt x="963" y="1101"/>
                    </a:lnTo>
                    <a:cubicBezTo>
                      <a:pt x="1971" y="3893"/>
                      <a:pt x="1769" y="6576"/>
                      <a:pt x="249" y="7724"/>
                    </a:cubicBezTo>
                    <a:cubicBezTo>
                      <a:pt x="172" y="7771"/>
                      <a:pt x="78" y="7833"/>
                      <a:pt x="1" y="7895"/>
                    </a:cubicBezTo>
                    <a:lnTo>
                      <a:pt x="1893" y="6793"/>
                    </a:lnTo>
                    <a:cubicBezTo>
                      <a:pt x="1971" y="6731"/>
                      <a:pt x="2064" y="6685"/>
                      <a:pt x="2141" y="6623"/>
                    </a:cubicBezTo>
                    <a:cubicBezTo>
                      <a:pt x="3661" y="5475"/>
                      <a:pt x="3863" y="2807"/>
                      <a:pt x="2855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778a32fe7e_0_273"/>
              <p:cNvSpPr/>
              <p:nvPr/>
            </p:nvSpPr>
            <p:spPr>
              <a:xfrm>
                <a:off x="3942400" y="2345100"/>
                <a:ext cx="666925" cy="580075"/>
              </a:xfrm>
              <a:custGeom>
                <a:rect b="b" l="l" r="r" t="t"/>
                <a:pathLst>
                  <a:path extrusionOk="0" h="23203" w="26677">
                    <a:moveTo>
                      <a:pt x="26677" y="0"/>
                    </a:moveTo>
                    <a:lnTo>
                      <a:pt x="24785" y="1101"/>
                    </a:lnTo>
                    <a:lnTo>
                      <a:pt x="1" y="23202"/>
                    </a:lnTo>
                    <a:lnTo>
                      <a:pt x="1893" y="22101"/>
                    </a:lnTo>
                    <a:lnTo>
                      <a:pt x="26677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778a32fe7e_0_273"/>
              <p:cNvSpPr/>
              <p:nvPr/>
            </p:nvSpPr>
            <p:spPr>
              <a:xfrm>
                <a:off x="3669050" y="2372625"/>
                <a:ext cx="892975" cy="731425"/>
              </a:xfrm>
              <a:custGeom>
                <a:rect b="b" l="l" r="r" t="t"/>
                <a:pathLst>
                  <a:path extrusionOk="0" h="29257" w="35719">
                    <a:moveTo>
                      <a:pt x="4996" y="19060"/>
                    </a:moveTo>
                    <a:cubicBezTo>
                      <a:pt x="5348" y="19060"/>
                      <a:pt x="5732" y="19179"/>
                      <a:pt x="6111" y="19403"/>
                    </a:cubicBezTo>
                    <a:cubicBezTo>
                      <a:pt x="6778" y="19806"/>
                      <a:pt x="7321" y="20364"/>
                      <a:pt x="7724" y="21016"/>
                    </a:cubicBezTo>
                    <a:cubicBezTo>
                      <a:pt x="8763" y="22644"/>
                      <a:pt x="8872" y="24505"/>
                      <a:pt x="7972" y="25172"/>
                    </a:cubicBezTo>
                    <a:cubicBezTo>
                      <a:pt x="7749" y="25340"/>
                      <a:pt x="7487" y="25419"/>
                      <a:pt x="7204" y="25419"/>
                    </a:cubicBezTo>
                    <a:cubicBezTo>
                      <a:pt x="6858" y="25419"/>
                      <a:pt x="6479" y="25301"/>
                      <a:pt x="6096" y="25079"/>
                    </a:cubicBezTo>
                    <a:cubicBezTo>
                      <a:pt x="5444" y="24676"/>
                      <a:pt x="4886" y="24118"/>
                      <a:pt x="4483" y="23451"/>
                    </a:cubicBezTo>
                    <a:cubicBezTo>
                      <a:pt x="3459" y="21838"/>
                      <a:pt x="3350" y="19977"/>
                      <a:pt x="4234" y="19294"/>
                    </a:cubicBezTo>
                    <a:cubicBezTo>
                      <a:pt x="4455" y="19136"/>
                      <a:pt x="4715" y="19060"/>
                      <a:pt x="4996" y="19060"/>
                    </a:cubicBezTo>
                    <a:close/>
                    <a:moveTo>
                      <a:pt x="35719" y="0"/>
                    </a:moveTo>
                    <a:lnTo>
                      <a:pt x="7926" y="17371"/>
                    </a:lnTo>
                    <a:cubicBezTo>
                      <a:pt x="7383" y="16828"/>
                      <a:pt x="6778" y="16363"/>
                      <a:pt x="6127" y="15960"/>
                    </a:cubicBezTo>
                    <a:cubicBezTo>
                      <a:pt x="5283" y="15474"/>
                      <a:pt x="4443" y="15213"/>
                      <a:pt x="3678" y="15213"/>
                    </a:cubicBezTo>
                    <a:cubicBezTo>
                      <a:pt x="3051" y="15213"/>
                      <a:pt x="2474" y="15388"/>
                      <a:pt x="1986" y="15758"/>
                    </a:cubicBezTo>
                    <a:cubicBezTo>
                      <a:pt x="0" y="17231"/>
                      <a:pt x="248" y="21341"/>
                      <a:pt x="2528" y="24924"/>
                    </a:cubicBezTo>
                    <a:cubicBezTo>
                      <a:pt x="3552" y="26537"/>
                      <a:pt x="4824" y="27778"/>
                      <a:pt x="6080" y="28507"/>
                    </a:cubicBezTo>
                    <a:cubicBezTo>
                      <a:pt x="6928" y="28995"/>
                      <a:pt x="7772" y="29256"/>
                      <a:pt x="8540" y="29256"/>
                    </a:cubicBezTo>
                    <a:cubicBezTo>
                      <a:pt x="9162" y="29256"/>
                      <a:pt x="9735" y="29085"/>
                      <a:pt x="10221" y="28724"/>
                    </a:cubicBezTo>
                    <a:cubicBezTo>
                      <a:pt x="11741" y="27576"/>
                      <a:pt x="11943" y="24909"/>
                      <a:pt x="10935" y="22101"/>
                    </a:cubicBezTo>
                    <a:lnTo>
                      <a:pt x="35719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778a32fe7e_0_273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30562" y="26804"/>
                    </a:moveTo>
                    <a:cubicBezTo>
                      <a:pt x="35745" y="26804"/>
                      <a:pt x="41599" y="28491"/>
                      <a:pt x="47785" y="32060"/>
                    </a:cubicBezTo>
                    <a:cubicBezTo>
                      <a:pt x="68955" y="44298"/>
                      <a:pt x="86078" y="73936"/>
                      <a:pt x="86000" y="98271"/>
                    </a:cubicBezTo>
                    <a:cubicBezTo>
                      <a:pt x="85985" y="107608"/>
                      <a:pt x="83426" y="114789"/>
                      <a:pt x="79099" y="119426"/>
                    </a:cubicBezTo>
                    <a:cubicBezTo>
                      <a:pt x="77521" y="119801"/>
                      <a:pt x="75856" y="119992"/>
                      <a:pt x="74116" y="119992"/>
                    </a:cubicBezTo>
                    <a:cubicBezTo>
                      <a:pt x="68944" y="119992"/>
                      <a:pt x="63109" y="118305"/>
                      <a:pt x="56936" y="114742"/>
                    </a:cubicBezTo>
                    <a:cubicBezTo>
                      <a:pt x="35750" y="102505"/>
                      <a:pt x="18643" y="72882"/>
                      <a:pt x="18705" y="48532"/>
                    </a:cubicBezTo>
                    <a:cubicBezTo>
                      <a:pt x="18736" y="39195"/>
                      <a:pt x="21279" y="31998"/>
                      <a:pt x="25606" y="27361"/>
                    </a:cubicBezTo>
                    <a:cubicBezTo>
                      <a:pt x="27175" y="26992"/>
                      <a:pt x="28831" y="26804"/>
                      <a:pt x="30562" y="26804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635" y="137327"/>
                      <a:pt x="77968" y="136161"/>
                      <a:pt x="81673" y="133927"/>
                    </a:cubicBezTo>
                    <a:lnTo>
                      <a:pt x="81673" y="133927"/>
                    </a:lnTo>
                    <a:cubicBezTo>
                      <a:pt x="81565" y="133989"/>
                      <a:pt x="81456" y="134052"/>
                      <a:pt x="81348" y="134114"/>
                    </a:cubicBez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g778a32fe7e_0_273"/>
              <p:cNvSpPr/>
              <p:nvPr/>
            </p:nvSpPr>
            <p:spPr>
              <a:xfrm>
                <a:off x="2630300" y="1733625"/>
                <a:ext cx="1192700" cy="2406725"/>
              </a:xfrm>
              <a:custGeom>
                <a:rect b="b" l="l" r="r" t="t"/>
                <a:pathLst>
                  <a:path extrusionOk="0" h="96269" w="47708">
                    <a:moveTo>
                      <a:pt x="20674" y="0"/>
                    </a:moveTo>
                    <a:lnTo>
                      <a:pt x="11260" y="5460"/>
                    </a:lnTo>
                    <a:cubicBezTo>
                      <a:pt x="4374" y="9461"/>
                      <a:pt x="109" y="17961"/>
                      <a:pt x="78" y="30058"/>
                    </a:cubicBezTo>
                    <a:cubicBezTo>
                      <a:pt x="0" y="54393"/>
                      <a:pt x="17123" y="84031"/>
                      <a:pt x="38309" y="96268"/>
                    </a:cubicBezTo>
                    <a:lnTo>
                      <a:pt x="47708" y="90809"/>
                    </a:lnTo>
                    <a:cubicBezTo>
                      <a:pt x="26522" y="78572"/>
                      <a:pt x="9415" y="48949"/>
                      <a:pt x="9477" y="24599"/>
                    </a:cubicBezTo>
                    <a:cubicBezTo>
                      <a:pt x="9508" y="12501"/>
                      <a:pt x="13788" y="4002"/>
                      <a:pt x="20674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778a32fe7e_0_273"/>
              <p:cNvSpPr/>
              <p:nvPr/>
            </p:nvSpPr>
            <p:spPr>
              <a:xfrm>
                <a:off x="3588000" y="4003850"/>
                <a:ext cx="917025" cy="268075"/>
              </a:xfrm>
              <a:custGeom>
                <a:rect b="b" l="l" r="r" t="t"/>
                <a:pathLst>
                  <a:path extrusionOk="0" h="10723" w="36681">
                    <a:moveTo>
                      <a:pt x="36681" y="2668"/>
                    </a:move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6674" y="2672"/>
                      <a:pt x="36677" y="2670"/>
                      <a:pt x="36681" y="2668"/>
                    </a:cubicBezTo>
                    <a:close/>
                    <a:moveTo>
                      <a:pt x="9400" y="0"/>
                    </a:moveTo>
                    <a:lnTo>
                      <a:pt x="1" y="5459"/>
                    </a:lnTo>
                    <a:cubicBezTo>
                      <a:pt x="6179" y="9030"/>
                      <a:pt x="12019" y="10723"/>
                      <a:pt x="17196" y="10723"/>
                    </a:cubicBezTo>
                    <a:cubicBezTo>
                      <a:pt x="20947" y="10723"/>
                      <a:pt x="24350" y="9834"/>
                      <a:pt x="27282" y="8127"/>
                    </a:cubicBez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3749" y="4369"/>
                      <a:pt x="30353" y="5252"/>
                      <a:pt x="26608" y="5252"/>
                    </a:cubicBezTo>
                    <a:cubicBezTo>
                      <a:pt x="21428" y="5252"/>
                      <a:pt x="15581" y="3563"/>
                      <a:pt x="9400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778a32fe7e_0_273"/>
              <p:cNvSpPr/>
              <p:nvPr/>
            </p:nvSpPr>
            <p:spPr>
              <a:xfrm>
                <a:off x="2748550" y="1135275"/>
                <a:ext cx="1483525" cy="536725"/>
              </a:xfrm>
              <a:custGeom>
                <a:rect b="b" l="l" r="r" t="t"/>
                <a:pathLst>
                  <a:path extrusionOk="0" h="21469" w="59341">
                    <a:moveTo>
                      <a:pt x="38007" y="0"/>
                    </a:moveTo>
                    <a:cubicBezTo>
                      <a:pt x="33348" y="0"/>
                      <a:pt x="29121" y="1101"/>
                      <a:pt x="25483" y="3214"/>
                    </a:cubicBezTo>
                    <a:lnTo>
                      <a:pt x="1" y="18149"/>
                    </a:lnTo>
                    <a:cubicBezTo>
                      <a:pt x="3633" y="16040"/>
                      <a:pt x="7851" y="14942"/>
                      <a:pt x="12500" y="14942"/>
                    </a:cubicBezTo>
                    <a:cubicBezTo>
                      <a:pt x="18928" y="14942"/>
                      <a:pt x="26181" y="17041"/>
                      <a:pt x="33858" y="21468"/>
                    </a:cubicBezTo>
                    <a:lnTo>
                      <a:pt x="59340" y="6517"/>
                    </a:lnTo>
                    <a:cubicBezTo>
                      <a:pt x="51681" y="2094"/>
                      <a:pt x="44433" y="0"/>
                      <a:pt x="38007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778a32fe7e_0_273"/>
              <p:cNvSpPr/>
              <p:nvPr/>
            </p:nvSpPr>
            <p:spPr>
              <a:xfrm>
                <a:off x="3594975" y="1298575"/>
                <a:ext cx="1824725" cy="3189575"/>
              </a:xfrm>
              <a:custGeom>
                <a:rect b="b" l="l" r="r" t="t"/>
                <a:pathLst>
                  <a:path extrusionOk="0" h="127583" w="72989">
                    <a:moveTo>
                      <a:pt x="25483" y="1"/>
                    </a:moveTo>
                    <a:lnTo>
                      <a:pt x="1" y="14936"/>
                    </a:lnTo>
                    <a:cubicBezTo>
                      <a:pt x="26274" y="30105"/>
                      <a:pt x="47507" y="66878"/>
                      <a:pt x="47414" y="97075"/>
                    </a:cubicBezTo>
                    <a:cubicBezTo>
                      <a:pt x="47367" y="111988"/>
                      <a:pt x="42138" y="122499"/>
                      <a:pt x="33678" y="127497"/>
                    </a:cubicBezTo>
                    <a:lnTo>
                      <a:pt x="33678" y="127497"/>
                    </a:lnTo>
                    <a:lnTo>
                      <a:pt x="59030" y="112647"/>
                    </a:lnTo>
                    <a:cubicBezTo>
                      <a:pt x="67576" y="107684"/>
                      <a:pt x="72865" y="97137"/>
                      <a:pt x="72911" y="82124"/>
                    </a:cubicBezTo>
                    <a:cubicBezTo>
                      <a:pt x="72989" y="51942"/>
                      <a:pt x="51756" y="15169"/>
                      <a:pt x="25483" y="1"/>
                    </a:cubicBezTo>
                    <a:close/>
                    <a:moveTo>
                      <a:pt x="33678" y="127497"/>
                    </a:moveTo>
                    <a:lnTo>
                      <a:pt x="33533" y="127583"/>
                    </a:lnTo>
                    <a:cubicBezTo>
                      <a:pt x="33581" y="127554"/>
                      <a:pt x="33630" y="127526"/>
                      <a:pt x="33678" y="127497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g778a32fe7e_0_273"/>
              <p:cNvSpPr/>
              <p:nvPr/>
            </p:nvSpPr>
            <p:spPr>
              <a:xfrm>
                <a:off x="2399200" y="1508825"/>
                <a:ext cx="2383075" cy="3059625"/>
              </a:xfrm>
              <a:custGeom>
                <a:rect b="b" l="l" r="r" t="t"/>
                <a:pathLst>
                  <a:path extrusionOk="0" h="122385" w="95323">
                    <a:moveTo>
                      <a:pt x="30596" y="11864"/>
                    </a:moveTo>
                    <a:cubicBezTo>
                      <a:pt x="35775" y="11864"/>
                      <a:pt x="41619" y="13553"/>
                      <a:pt x="47801" y="17119"/>
                    </a:cubicBezTo>
                    <a:cubicBezTo>
                      <a:pt x="68971" y="29357"/>
                      <a:pt x="86094" y="58995"/>
                      <a:pt x="86016" y="83330"/>
                    </a:cubicBezTo>
                    <a:cubicBezTo>
                      <a:pt x="85972" y="100564"/>
                      <a:pt x="77317" y="110516"/>
                      <a:pt x="64750" y="110516"/>
                    </a:cubicBezTo>
                    <a:cubicBezTo>
                      <a:pt x="59572" y="110516"/>
                      <a:pt x="53730" y="108827"/>
                      <a:pt x="47553" y="105260"/>
                    </a:cubicBezTo>
                    <a:cubicBezTo>
                      <a:pt x="26367" y="93023"/>
                      <a:pt x="9244" y="63385"/>
                      <a:pt x="9322" y="39050"/>
                    </a:cubicBezTo>
                    <a:cubicBezTo>
                      <a:pt x="9377" y="21816"/>
                      <a:pt x="18027" y="11864"/>
                      <a:pt x="30596" y="11864"/>
                    </a:cubicBezTo>
                    <a:close/>
                    <a:moveTo>
                      <a:pt x="26474" y="1"/>
                    </a:moveTo>
                    <a:cubicBezTo>
                      <a:pt x="10880" y="1"/>
                      <a:pt x="149" y="12344"/>
                      <a:pt x="94" y="33715"/>
                    </a:cubicBezTo>
                    <a:cubicBezTo>
                      <a:pt x="1" y="63912"/>
                      <a:pt x="21233" y="100701"/>
                      <a:pt x="47522" y="115869"/>
                    </a:cubicBezTo>
                    <a:cubicBezTo>
                      <a:pt x="55187" y="120290"/>
                      <a:pt x="62435" y="122385"/>
                      <a:pt x="68859" y="122385"/>
                    </a:cubicBezTo>
                    <a:cubicBezTo>
                      <a:pt x="84453" y="122385"/>
                      <a:pt x="95190" y="110041"/>
                      <a:pt x="95245" y="88665"/>
                    </a:cubicBezTo>
                    <a:cubicBezTo>
                      <a:pt x="95322" y="58468"/>
                      <a:pt x="74105" y="21695"/>
                      <a:pt x="47832" y="6526"/>
                    </a:cubicBezTo>
                    <a:cubicBezTo>
                      <a:pt x="40158" y="2099"/>
                      <a:pt x="32903" y="1"/>
                      <a:pt x="26474" y="1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778a32fe7e_0_273"/>
              <p:cNvSpPr/>
              <p:nvPr/>
            </p:nvSpPr>
            <p:spPr>
              <a:xfrm>
                <a:off x="4457325" y="1826425"/>
                <a:ext cx="749700" cy="790025"/>
              </a:xfrm>
              <a:custGeom>
                <a:rect b="b" l="l" r="r" t="t"/>
                <a:pathLst>
                  <a:path extrusionOk="0" h="31601" w="29988">
                    <a:moveTo>
                      <a:pt x="12886" y="0"/>
                    </a:moveTo>
                    <a:cubicBezTo>
                      <a:pt x="11551" y="0"/>
                      <a:pt x="10384" y="358"/>
                      <a:pt x="9445" y="1034"/>
                    </a:cubicBezTo>
                    <a:lnTo>
                      <a:pt x="9461" y="1019"/>
                    </a:lnTo>
                    <a:lnTo>
                      <a:pt x="2823" y="5749"/>
                    </a:lnTo>
                    <a:cubicBezTo>
                      <a:pt x="977" y="7068"/>
                      <a:pt x="0" y="9611"/>
                      <a:pt x="341" y="13070"/>
                    </a:cubicBezTo>
                    <a:cubicBezTo>
                      <a:pt x="1024" y="19925"/>
                      <a:pt x="6638" y="27773"/>
                      <a:pt x="12904" y="30596"/>
                    </a:cubicBezTo>
                    <a:cubicBezTo>
                      <a:pt x="14419" y="31278"/>
                      <a:pt x="15835" y="31600"/>
                      <a:pt x="17100" y="31600"/>
                    </a:cubicBezTo>
                    <a:cubicBezTo>
                      <a:pt x="18424" y="31600"/>
                      <a:pt x="19583" y="31247"/>
                      <a:pt x="20519" y="30580"/>
                    </a:cubicBez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23" y="25945"/>
                      <a:pt x="27017" y="25948"/>
                      <a:pt x="27012" y="25952"/>
                    </a:cubicBezTo>
                    <a:lnTo>
                      <a:pt x="27012" y="25952"/>
                    </a:lnTo>
                    <a:cubicBezTo>
                      <a:pt x="27021" y="25946"/>
                      <a:pt x="27029" y="25941"/>
                      <a:pt x="27037" y="25935"/>
                    </a:cubicBezTo>
                    <a:lnTo>
                      <a:pt x="27037" y="25935"/>
                    </a:ln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65" y="25919"/>
                      <a:pt x="27107" y="25895"/>
                      <a:pt x="27143" y="25864"/>
                    </a:cubicBezTo>
                    <a:lnTo>
                      <a:pt x="27143" y="25864"/>
                    </a:lnTo>
                    <a:cubicBezTo>
                      <a:pt x="27108" y="25888"/>
                      <a:pt x="27073" y="25912"/>
                      <a:pt x="27037" y="25935"/>
                    </a:cubicBezTo>
                    <a:lnTo>
                      <a:pt x="27037" y="25935"/>
                    </a:lnTo>
                    <a:lnTo>
                      <a:pt x="27157" y="25850"/>
                    </a:lnTo>
                    <a:lnTo>
                      <a:pt x="27157" y="25850"/>
                    </a:lnTo>
                    <a:cubicBezTo>
                      <a:pt x="27153" y="25855"/>
                      <a:pt x="27148" y="25859"/>
                      <a:pt x="27143" y="25864"/>
                    </a:cubicBezTo>
                    <a:lnTo>
                      <a:pt x="27143" y="25864"/>
                    </a:lnTo>
                    <a:cubicBezTo>
                      <a:pt x="29006" y="24560"/>
                      <a:pt x="29987" y="21995"/>
                      <a:pt x="29654" y="18529"/>
                    </a:cubicBezTo>
                    <a:cubicBezTo>
                      <a:pt x="28972" y="11674"/>
                      <a:pt x="23342" y="3826"/>
                      <a:pt x="17092" y="1003"/>
                    </a:cubicBezTo>
                    <a:cubicBezTo>
                      <a:pt x="15573" y="323"/>
                      <a:pt x="14154" y="0"/>
                      <a:pt x="12886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778a32fe7e_0_273"/>
              <p:cNvSpPr/>
              <p:nvPr/>
            </p:nvSpPr>
            <p:spPr>
              <a:xfrm>
                <a:off x="4457325" y="1852275"/>
                <a:ext cx="678950" cy="764175"/>
              </a:xfrm>
              <a:custGeom>
                <a:rect b="b" l="l" r="r" t="t"/>
                <a:pathLst>
                  <a:path extrusionOk="0" h="30567" w="27158">
                    <a:moveTo>
                      <a:pt x="9461" y="0"/>
                    </a:moveTo>
                    <a:lnTo>
                      <a:pt x="2823" y="4715"/>
                    </a:lnTo>
                    <a:cubicBezTo>
                      <a:pt x="977" y="6034"/>
                      <a:pt x="0" y="8577"/>
                      <a:pt x="341" y="12036"/>
                    </a:cubicBezTo>
                    <a:cubicBezTo>
                      <a:pt x="1024" y="18907"/>
                      <a:pt x="6638" y="26754"/>
                      <a:pt x="12904" y="29562"/>
                    </a:cubicBezTo>
                    <a:cubicBezTo>
                      <a:pt x="14419" y="30244"/>
                      <a:pt x="15835" y="30566"/>
                      <a:pt x="17100" y="30566"/>
                    </a:cubicBezTo>
                    <a:cubicBezTo>
                      <a:pt x="18424" y="30566"/>
                      <a:pt x="19583" y="30213"/>
                      <a:pt x="20519" y="29546"/>
                    </a:cubicBezTo>
                    <a:lnTo>
                      <a:pt x="27157" y="24816"/>
                    </a:lnTo>
                    <a:lnTo>
                      <a:pt x="27157" y="24816"/>
                    </a:lnTo>
                    <a:cubicBezTo>
                      <a:pt x="26221" y="25482"/>
                      <a:pt x="25062" y="25836"/>
                      <a:pt x="23738" y="25836"/>
                    </a:cubicBezTo>
                    <a:cubicBezTo>
                      <a:pt x="22473" y="25836"/>
                      <a:pt x="21058" y="25513"/>
                      <a:pt x="19542" y="24831"/>
                    </a:cubicBezTo>
                    <a:cubicBezTo>
                      <a:pt x="13276" y="22024"/>
                      <a:pt x="7646" y="14176"/>
                      <a:pt x="6979" y="7305"/>
                    </a:cubicBezTo>
                    <a:cubicBezTo>
                      <a:pt x="6638" y="3862"/>
                      <a:pt x="7615" y="1319"/>
                      <a:pt x="9461" y="0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778a32fe7e_0_273"/>
              <p:cNvSpPr/>
              <p:nvPr/>
            </p:nvSpPr>
            <p:spPr>
              <a:xfrm>
                <a:off x="4618875" y="1826425"/>
                <a:ext cx="592450" cy="671775"/>
              </a:xfrm>
              <a:custGeom>
                <a:rect b="b" l="l" r="r" t="t"/>
                <a:pathLst>
                  <a:path extrusionOk="0" h="26871" w="23698">
                    <a:moveTo>
                      <a:pt x="6428" y="0"/>
                    </a:moveTo>
                    <a:cubicBezTo>
                      <a:pt x="2474" y="0"/>
                      <a:pt x="0" y="3146"/>
                      <a:pt x="517" y="8339"/>
                    </a:cubicBezTo>
                    <a:cubicBezTo>
                      <a:pt x="1200" y="15210"/>
                      <a:pt x="6814" y="23058"/>
                      <a:pt x="13080" y="25865"/>
                    </a:cubicBezTo>
                    <a:cubicBezTo>
                      <a:pt x="14598" y="26547"/>
                      <a:pt x="16015" y="26870"/>
                      <a:pt x="17280" y="26870"/>
                    </a:cubicBezTo>
                    <a:cubicBezTo>
                      <a:pt x="21224" y="26870"/>
                      <a:pt x="23697" y="23731"/>
                      <a:pt x="23192" y="18529"/>
                    </a:cubicBezTo>
                    <a:cubicBezTo>
                      <a:pt x="22510" y="11674"/>
                      <a:pt x="16880" y="3826"/>
                      <a:pt x="10630" y="1003"/>
                    </a:cubicBezTo>
                    <a:cubicBezTo>
                      <a:pt x="9110" y="323"/>
                      <a:pt x="7693" y="0"/>
                      <a:pt x="6428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778a32fe7e_0_273"/>
              <p:cNvSpPr/>
              <p:nvPr/>
            </p:nvSpPr>
            <p:spPr>
              <a:xfrm>
                <a:off x="3470900" y="797525"/>
                <a:ext cx="701000" cy="811650"/>
              </a:xfrm>
              <a:custGeom>
                <a:rect b="b" l="l" r="r" t="t"/>
                <a:pathLst>
                  <a:path extrusionOk="0" h="32466" w="28040">
                    <a:moveTo>
                      <a:pt x="13989" y="0"/>
                    </a:moveTo>
                    <a:cubicBezTo>
                      <a:pt x="10412" y="0"/>
                      <a:pt x="6841" y="788"/>
                      <a:pt x="4126" y="2362"/>
                    </a:cubicBezTo>
                    <a:cubicBezTo>
                      <a:pt x="1415" y="3942"/>
                      <a:pt x="50" y="6003"/>
                      <a:pt x="63" y="8064"/>
                    </a:cubicBezTo>
                    <a:lnTo>
                      <a:pt x="63" y="8064"/>
                    </a:lnTo>
                    <a:lnTo>
                      <a:pt x="1" y="24339"/>
                    </a:lnTo>
                    <a:cubicBezTo>
                      <a:pt x="1" y="26417"/>
                      <a:pt x="1381" y="28511"/>
                      <a:pt x="4126" y="30093"/>
                    </a:cubicBezTo>
                    <a:cubicBezTo>
                      <a:pt x="6864" y="31675"/>
                      <a:pt x="10447" y="32466"/>
                      <a:pt x="14023" y="32466"/>
                    </a:cubicBezTo>
                    <a:cubicBezTo>
                      <a:pt x="17600" y="32466"/>
                      <a:pt x="21171" y="31675"/>
                      <a:pt x="23886" y="30093"/>
                    </a:cubicBezTo>
                    <a:cubicBezTo>
                      <a:pt x="26584" y="28526"/>
                      <a:pt x="27934" y="26479"/>
                      <a:pt x="27949" y="24416"/>
                    </a:cubicBezTo>
                    <a:lnTo>
                      <a:pt x="28011" y="8131"/>
                    </a:lnTo>
                    <a:lnTo>
                      <a:pt x="28011" y="8131"/>
                    </a:lnTo>
                    <a:cubicBezTo>
                      <a:pt x="28005" y="8155"/>
                      <a:pt x="28001" y="8180"/>
                      <a:pt x="27999" y="8204"/>
                    </a:cubicBezTo>
                    <a:lnTo>
                      <a:pt x="27999" y="8204"/>
                    </a:lnTo>
                    <a:cubicBezTo>
                      <a:pt x="28040" y="6086"/>
                      <a:pt x="26659" y="3977"/>
                      <a:pt x="23886" y="2362"/>
                    </a:cubicBezTo>
                    <a:cubicBezTo>
                      <a:pt x="21148" y="788"/>
                      <a:pt x="17565" y="0"/>
                      <a:pt x="13989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778a32fe7e_0_273"/>
              <p:cNvSpPr/>
              <p:nvPr/>
            </p:nvSpPr>
            <p:spPr>
              <a:xfrm>
                <a:off x="3470900" y="998850"/>
                <a:ext cx="699900" cy="610325"/>
              </a:xfrm>
              <a:custGeom>
                <a:rect b="b" l="l" r="r" t="t"/>
                <a:pathLst>
                  <a:path extrusionOk="0" h="24413" w="27996">
                    <a:moveTo>
                      <a:pt x="27996" y="78"/>
                    </a:move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96" y="96"/>
                      <a:pt x="27996" y="87"/>
                      <a:pt x="27996" y="78"/>
                    </a:cubicBezTo>
                    <a:close/>
                    <a:moveTo>
                      <a:pt x="63" y="1"/>
                    </a:moveTo>
                    <a:lnTo>
                      <a:pt x="1" y="16286"/>
                    </a:lnTo>
                    <a:cubicBezTo>
                      <a:pt x="1" y="18364"/>
                      <a:pt x="1366" y="20458"/>
                      <a:pt x="4126" y="22040"/>
                    </a:cubicBezTo>
                    <a:cubicBezTo>
                      <a:pt x="6864" y="23622"/>
                      <a:pt x="10443" y="24413"/>
                      <a:pt x="14018" y="24413"/>
                    </a:cubicBezTo>
                    <a:cubicBezTo>
                      <a:pt x="17593" y="24413"/>
                      <a:pt x="21164" y="23622"/>
                      <a:pt x="23886" y="22040"/>
                    </a:cubicBezTo>
                    <a:cubicBezTo>
                      <a:pt x="26584" y="20473"/>
                      <a:pt x="27949" y="18411"/>
                      <a:pt x="27949" y="16363"/>
                    </a:cubicBez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84" y="2159"/>
                      <a:pt x="26635" y="4195"/>
                      <a:pt x="23948" y="5755"/>
                    </a:cubicBezTo>
                    <a:cubicBezTo>
                      <a:pt x="21226" y="7337"/>
                      <a:pt x="17655" y="8128"/>
                      <a:pt x="14080" y="8128"/>
                    </a:cubicBezTo>
                    <a:cubicBezTo>
                      <a:pt x="10505" y="8128"/>
                      <a:pt x="6926" y="7337"/>
                      <a:pt x="4188" y="5755"/>
                    </a:cubicBezTo>
                    <a:cubicBezTo>
                      <a:pt x="1428" y="4173"/>
                      <a:pt x="63" y="2079"/>
                      <a:pt x="63" y="1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778a32fe7e_0_273"/>
              <p:cNvSpPr/>
              <p:nvPr/>
            </p:nvSpPr>
            <p:spPr>
              <a:xfrm>
                <a:off x="3437950" y="797525"/>
                <a:ext cx="767350" cy="404400"/>
              </a:xfrm>
              <a:custGeom>
                <a:rect b="b" l="l" r="r" t="t"/>
                <a:pathLst>
                  <a:path extrusionOk="0" h="16176" w="30694">
                    <a:moveTo>
                      <a:pt x="15307" y="0"/>
                    </a:moveTo>
                    <a:cubicBezTo>
                      <a:pt x="11730" y="0"/>
                      <a:pt x="8159" y="788"/>
                      <a:pt x="5444" y="2362"/>
                    </a:cubicBezTo>
                    <a:cubicBezTo>
                      <a:pt x="1" y="5526"/>
                      <a:pt x="32" y="10644"/>
                      <a:pt x="5506" y="13808"/>
                    </a:cubicBezTo>
                    <a:cubicBezTo>
                      <a:pt x="8241" y="15388"/>
                      <a:pt x="11814" y="16175"/>
                      <a:pt x="15385" y="16175"/>
                    </a:cubicBezTo>
                    <a:cubicBezTo>
                      <a:pt x="18964" y="16175"/>
                      <a:pt x="22540" y="15384"/>
                      <a:pt x="25266" y="13808"/>
                    </a:cubicBezTo>
                    <a:cubicBezTo>
                      <a:pt x="30694" y="10644"/>
                      <a:pt x="30678" y="5526"/>
                      <a:pt x="25204" y="2362"/>
                    </a:cubicBezTo>
                    <a:cubicBezTo>
                      <a:pt x="22466" y="788"/>
                      <a:pt x="18883" y="0"/>
                      <a:pt x="15307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8a32fe7e_0_307"/>
          <p:cNvSpPr txBox="1"/>
          <p:nvPr>
            <p:ph type="title"/>
          </p:nvPr>
        </p:nvSpPr>
        <p:spPr>
          <a:xfrm>
            <a:off x="0" y="0"/>
            <a:ext cx="34713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Flowchart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6" name="Google Shape;176;g778a32fe7e_0_307"/>
          <p:cNvSpPr txBox="1"/>
          <p:nvPr>
            <p:ph idx="1" type="body"/>
          </p:nvPr>
        </p:nvSpPr>
        <p:spPr>
          <a:xfrm>
            <a:off x="3471150" y="0"/>
            <a:ext cx="56730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Selection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Engineering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◆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Cleaning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◆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Transformation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Split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Introduce Algorithm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 &amp; Test Model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➔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Evaluate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7" name="Google Shape;177;g778a32fe7e_0_307"/>
          <p:cNvGrpSpPr/>
          <p:nvPr/>
        </p:nvGrpSpPr>
        <p:grpSpPr>
          <a:xfrm>
            <a:off x="581483" y="915812"/>
            <a:ext cx="1461093" cy="4014992"/>
            <a:chOff x="2851825" y="244322"/>
            <a:chExt cx="1901475" cy="5224453"/>
          </a:xfrm>
        </p:grpSpPr>
        <p:sp>
          <p:nvSpPr>
            <p:cNvPr id="178" name="Google Shape;178;g778a32fe7e_0_307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778a32fe7e_0_307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778a32fe7e_0_307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778a32fe7e_0_307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778a32fe7e_0_307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778a32fe7e_0_307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778a32fe7e_0_307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778a32fe7e_0_307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778a32fe7e_0_307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778a32fe7e_0_307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778a32fe7e_0_307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778a32fe7e_0_307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778a32fe7e_0_307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778a32fe7e_0_307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778a32fe7e_0_307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84fa3c5d20_0_0"/>
          <p:cNvSpPr txBox="1"/>
          <p:nvPr>
            <p:ph idx="1" type="body"/>
          </p:nvPr>
        </p:nvSpPr>
        <p:spPr>
          <a:xfrm>
            <a:off x="0" y="674700"/>
            <a:ext cx="6900300" cy="44688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Subset = 78 MB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= 120,000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User_ID(unique) = 93,921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business_id(unique) = 14,766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review_id(unique) = 120,000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Converted alphanumeric columns into numeric values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bigrams, day, month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4fa3c5d20_0_0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fa3c5d20_0_319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7" name="Google Shape;207;g84fa3c5d20_0_319"/>
          <p:cNvSpPr txBox="1"/>
          <p:nvPr/>
        </p:nvSpPr>
        <p:spPr>
          <a:xfrm>
            <a:off x="152400" y="152400"/>
            <a:ext cx="508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g84fa3c5d20_0_319"/>
          <p:cNvGrpSpPr/>
          <p:nvPr/>
        </p:nvGrpSpPr>
        <p:grpSpPr>
          <a:xfrm>
            <a:off x="66325" y="899442"/>
            <a:ext cx="9011375" cy="4244055"/>
            <a:chOff x="76750" y="295125"/>
            <a:chExt cx="9011375" cy="4728225"/>
          </a:xfrm>
        </p:grpSpPr>
        <p:pic>
          <p:nvPicPr>
            <p:cNvPr id="209" name="Google Shape;209;g84fa3c5d20_0_3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50" y="674700"/>
              <a:ext cx="8973550" cy="77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g84fa3c5d20_0_319"/>
            <p:cNvPicPr preferRelativeResize="0"/>
            <p:nvPr/>
          </p:nvPicPr>
          <p:blipFill rotWithShape="1">
            <a:blip r:embed="rId4">
              <a:alphaModFix/>
            </a:blip>
            <a:srcRect b="0" l="4534" r="0" t="19100"/>
            <a:stretch/>
          </p:blipFill>
          <p:spPr>
            <a:xfrm>
              <a:off x="114575" y="1672350"/>
              <a:ext cx="8973550" cy="67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g84fa3c5d20_0_319"/>
            <p:cNvPicPr preferRelativeResize="0"/>
            <p:nvPr/>
          </p:nvPicPr>
          <p:blipFill rotWithShape="1">
            <a:blip r:embed="rId5">
              <a:alphaModFix/>
            </a:blip>
            <a:srcRect b="0" l="5042" r="0" t="20779"/>
            <a:stretch/>
          </p:blipFill>
          <p:spPr>
            <a:xfrm>
              <a:off x="76750" y="2571750"/>
              <a:ext cx="8973550" cy="83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g84fa3c5d20_0_319"/>
            <p:cNvPicPr preferRelativeResize="0"/>
            <p:nvPr/>
          </p:nvPicPr>
          <p:blipFill rotWithShape="1">
            <a:blip r:embed="rId6">
              <a:alphaModFix/>
            </a:blip>
            <a:srcRect b="0" l="4278" r="0" t="0"/>
            <a:stretch/>
          </p:blipFill>
          <p:spPr>
            <a:xfrm>
              <a:off x="114575" y="3408725"/>
              <a:ext cx="8935725" cy="83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g84fa3c5d20_0_319"/>
            <p:cNvPicPr preferRelativeResize="0"/>
            <p:nvPr/>
          </p:nvPicPr>
          <p:blipFill rotWithShape="1">
            <a:blip r:embed="rId7">
              <a:alphaModFix/>
            </a:blip>
            <a:srcRect b="0" l="5168" r="0" t="0"/>
            <a:stretch/>
          </p:blipFill>
          <p:spPr>
            <a:xfrm>
              <a:off x="152400" y="4117600"/>
              <a:ext cx="8897900" cy="90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g84fa3c5d20_0_319"/>
            <p:cNvSpPr txBox="1"/>
            <p:nvPr/>
          </p:nvSpPr>
          <p:spPr>
            <a:xfrm>
              <a:off x="224850" y="295125"/>
              <a:ext cx="73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1 star</a:t>
              </a:r>
              <a:endParaRPr sz="1800">
                <a:solidFill>
                  <a:srgbClr val="395E89"/>
                </a:solidFill>
                <a:highlight>
                  <a:srgbClr val="B6D7A8"/>
                </a:highlight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5" name="Google Shape;215;g84fa3c5d20_0_319"/>
            <p:cNvSpPr txBox="1"/>
            <p:nvPr/>
          </p:nvSpPr>
          <p:spPr>
            <a:xfrm>
              <a:off x="238900" y="1292775"/>
              <a:ext cx="8712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6" name="Google Shape;216;g84fa3c5d20_0_319"/>
            <p:cNvSpPr txBox="1"/>
            <p:nvPr/>
          </p:nvSpPr>
          <p:spPr>
            <a:xfrm>
              <a:off x="209025" y="2192250"/>
              <a:ext cx="8712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7" name="Google Shape;217;g84fa3c5d20_0_319"/>
            <p:cNvSpPr txBox="1"/>
            <p:nvPr/>
          </p:nvSpPr>
          <p:spPr>
            <a:xfrm>
              <a:off x="152400" y="3049550"/>
              <a:ext cx="10278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8" name="Google Shape;218;g84fa3c5d20_0_319"/>
            <p:cNvSpPr txBox="1"/>
            <p:nvPr/>
          </p:nvSpPr>
          <p:spPr>
            <a:xfrm>
              <a:off x="152400" y="3745175"/>
              <a:ext cx="1027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19" name="Google Shape;219;g84fa3c5d20_0_319"/>
          <p:cNvSpPr txBox="1"/>
          <p:nvPr/>
        </p:nvSpPr>
        <p:spPr>
          <a:xfrm>
            <a:off x="899375" y="295200"/>
            <a:ext cx="3921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highlight>
                  <a:srgbClr val="B6D7A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Top 25 Words for Each Rating</a:t>
            </a:r>
            <a:endParaRPr b="1" sz="2400">
              <a:solidFill>
                <a:srgbClr val="395E89"/>
              </a:solidFill>
              <a:highlight>
                <a:srgbClr val="B6D7A8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fa3c5d20_0_326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26" name="Google Shape;226;g84fa3c5d20_0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5"/>
            <a:ext cx="47781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84fa3c5d20_0_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600" y="2571750"/>
            <a:ext cx="5321475" cy="2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