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91" autoAdjust="0"/>
  </p:normalViewPr>
  <p:slideViewPr>
    <p:cSldViewPr snapToGrid="0">
      <p:cViewPr varScale="1">
        <p:scale>
          <a:sx n="99" d="100"/>
          <a:sy n="99" d="100"/>
        </p:scale>
        <p:origin x="7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0A821-E9DD-4730-AB40-4CC6AF54F9B6}" type="datetimeFigureOut">
              <a:rPr lang="en-US" smtClean="0"/>
              <a:t>25-Sep-16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EE6D2-2021-4118-8397-398A2B587FCE}" type="slidenum">
              <a:rPr lang="en-US" smtClean="0"/>
              <a:t>‹#›</a:t>
            </a:fld>
            <a:endParaRPr lang="en-US"/>
          </a:p>
        </p:txBody>
      </p:sp>
    </p:spTree>
    <p:extLst>
      <p:ext uri="{BB962C8B-B14F-4D97-AF65-F5344CB8AC3E}">
        <p14:creationId xmlns:p14="http://schemas.microsoft.com/office/powerpoint/2010/main" val="182780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android studio installation</a:t>
            </a:r>
          </a:p>
          <a:p>
            <a:r>
              <a:rPr lang="en-US" dirty="0"/>
              <a:t>phone drivers</a:t>
            </a: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 Simple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Starting Another Activity</a:t>
            </a:r>
          </a:p>
          <a:p>
            <a:endParaRPr lang="el-GR" dirty="0"/>
          </a:p>
          <a:p>
            <a:r>
              <a:rPr lang="en-US" dirty="0"/>
              <a:t>Activity Lifecycle</a:t>
            </a:r>
          </a:p>
          <a:p>
            <a:endParaRPr lang="en-US" dirty="0"/>
          </a:p>
        </p:txBody>
      </p:sp>
      <p:sp>
        <p:nvSpPr>
          <p:cNvPr id="4" name="Slide Number Placeholder 3"/>
          <p:cNvSpPr>
            <a:spLocks noGrp="1"/>
          </p:cNvSpPr>
          <p:nvPr>
            <p:ph type="sldNum" sz="quarter" idx="10"/>
          </p:nvPr>
        </p:nvSpPr>
        <p:spPr/>
        <p:txBody>
          <a:bodyPr/>
          <a:lstStyle/>
          <a:p>
            <a:fld id="{2ABEE6D2-2021-4118-8397-398A2B587FCE}" type="slidenum">
              <a:rPr lang="en-US" smtClean="0"/>
              <a:t>1</a:t>
            </a:fld>
            <a:endParaRPr lang="en-US"/>
          </a:p>
        </p:txBody>
      </p:sp>
    </p:spTree>
    <p:extLst>
      <p:ext uri="{BB962C8B-B14F-4D97-AF65-F5344CB8AC3E}">
        <p14:creationId xmlns:p14="http://schemas.microsoft.com/office/powerpoint/2010/main" val="323413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Depending on the complexity of your activity, you probably don't need to implement all the lifecycle methods. However, it's important that you understand each one and implement those that ensure your app behaves the way users expect. Implementing your activity lifecycle methods properly ensures your app behaves well in several ways, including that it:</a:t>
            </a:r>
          </a:p>
          <a:p>
            <a:endParaRPr lang="en-US" dirty="0"/>
          </a:p>
          <a:p>
            <a:r>
              <a:rPr lang="en-US" dirty="0"/>
              <a:t>Does not crash if the user receives a phone call or switches to another app while using your app.</a:t>
            </a:r>
          </a:p>
          <a:p>
            <a:r>
              <a:rPr lang="en-US" dirty="0"/>
              <a:t>Does not consume valuable system resources when the user is not actively using it.</a:t>
            </a:r>
          </a:p>
          <a:p>
            <a:r>
              <a:rPr lang="en-US" dirty="0"/>
              <a:t>Does not lose the user's progress if they leave your app and return to it at a later time.</a:t>
            </a:r>
          </a:p>
          <a:p>
            <a:r>
              <a:rPr lang="en-US" dirty="0"/>
              <a:t>Does not crash or lose the user's progress when the screen rotates between landscape and portrait orientation.</a:t>
            </a:r>
          </a:p>
        </p:txBody>
      </p:sp>
      <p:sp>
        <p:nvSpPr>
          <p:cNvPr id="4" name="Slide Number Placeholder 3"/>
          <p:cNvSpPr>
            <a:spLocks noGrp="1"/>
          </p:cNvSpPr>
          <p:nvPr>
            <p:ph type="sldNum" sz="quarter" idx="10"/>
          </p:nvPr>
        </p:nvSpPr>
        <p:spPr/>
        <p:txBody>
          <a:bodyPr/>
          <a:lstStyle/>
          <a:p>
            <a:fld id="{2ABEE6D2-2021-4118-8397-398A2B587FCE}" type="slidenum">
              <a:rPr lang="en-US" smtClean="0"/>
              <a:t>6</a:t>
            </a:fld>
            <a:endParaRPr lang="en-US"/>
          </a:p>
        </p:txBody>
      </p:sp>
    </p:spTree>
    <p:extLst>
      <p:ext uri="{BB962C8B-B14F-4D97-AF65-F5344CB8AC3E}">
        <p14:creationId xmlns:p14="http://schemas.microsoft.com/office/powerpoint/2010/main" val="404657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DC5870-B39B-4748-958A-F1D1C2EDFF50}" type="datetimeFigureOut">
              <a:rPr lang="en-US" smtClean="0"/>
              <a:t>25-Sep-16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17006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t>25-Sep-16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33026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t>25-Sep-16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141377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t>25-Sep-16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129372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DC5870-B39B-4748-958A-F1D1C2EDFF50}" type="datetimeFigureOut">
              <a:rPr lang="en-US" smtClean="0"/>
              <a:t>25-Sep-16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12202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DC5870-B39B-4748-958A-F1D1C2EDFF50}" type="datetimeFigureOut">
              <a:rPr lang="en-US" smtClean="0"/>
              <a:t>25-Sep-16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127733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DC5870-B39B-4748-958A-F1D1C2EDFF50}" type="datetimeFigureOut">
              <a:rPr lang="en-US" smtClean="0"/>
              <a:t>25-Sep-16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56515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DC5870-B39B-4748-958A-F1D1C2EDFF50}" type="datetimeFigureOut">
              <a:rPr lang="en-US" smtClean="0"/>
              <a:t>25-Sep-16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35297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C5870-B39B-4748-958A-F1D1C2EDFF50}" type="datetimeFigureOut">
              <a:rPr lang="en-US" smtClean="0"/>
              <a:t>25-Sep-16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32211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t>25-Sep-16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54444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t>25-Sep-16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378761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C5870-B39B-4748-958A-F1D1C2EDFF50}" type="datetimeFigureOut">
              <a:rPr lang="en-US" smtClean="0"/>
              <a:t>25-Sep-16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81606-E8FC-471B-A82D-F0A3A79F6E9F}" type="slidenum">
              <a:rPr lang="en-US" smtClean="0"/>
              <a:t>‹#›</a:t>
            </a:fld>
            <a:endParaRPr lang="en-US"/>
          </a:p>
        </p:txBody>
      </p:sp>
    </p:spTree>
    <p:extLst>
      <p:ext uri="{BB962C8B-B14F-4D97-AF65-F5344CB8AC3E}">
        <p14:creationId xmlns:p14="http://schemas.microsoft.com/office/powerpoint/2010/main" val="101458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github.com/UomMobileDevelopment" TargetMode="External"/><Relationship Id="rId1" Type="http://schemas.openxmlformats.org/officeDocument/2006/relationships/slideLayout" Target="../slideLayouts/slideLayout2.xml"/><Relationship Id="rId5" Type="http://schemas.openxmlformats.org/officeDocument/2006/relationships/hyperlink" Target="https://developer.android.com/studio/index.html" TargetMode="External"/><Relationship Id="rId4" Type="http://schemas.openxmlformats.org/officeDocument/2006/relationships/hyperlink" Target="http://www.oracle.com/technetwork/java/javase/downloads/jdk8-downloads-2133151.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dirty="0"/>
              <a:t>Ανάπτυξη εφαρμογών για κινητές συσκευές</a:t>
            </a:r>
            <a:endParaRPr lang="en-US" dirty="0"/>
          </a:p>
        </p:txBody>
      </p:sp>
      <p:sp>
        <p:nvSpPr>
          <p:cNvPr id="3" name="Subtitle 2"/>
          <p:cNvSpPr>
            <a:spLocks noGrp="1"/>
          </p:cNvSpPr>
          <p:nvPr>
            <p:ph type="subTitle" idx="1"/>
          </p:nvPr>
        </p:nvSpPr>
        <p:spPr>
          <a:xfrm>
            <a:off x="1524000" y="3602038"/>
            <a:ext cx="9144000" cy="2463096"/>
          </a:xfrm>
        </p:spPr>
        <p:txBody>
          <a:bodyPr>
            <a:normAutofit/>
          </a:bodyPr>
          <a:lstStyle/>
          <a:p>
            <a:r>
              <a:rPr lang="el-GR" dirty="0"/>
              <a:t>Μάθημα επιλογής</a:t>
            </a:r>
          </a:p>
          <a:p>
            <a:r>
              <a:rPr lang="el-GR" dirty="0"/>
              <a:t>Ζ Εξάμηνο</a:t>
            </a:r>
          </a:p>
          <a:p>
            <a:endParaRPr lang="el-GR" dirty="0"/>
          </a:p>
          <a:p>
            <a:r>
              <a:rPr lang="el-GR" dirty="0"/>
              <a:t>Διδάσκων: </a:t>
            </a:r>
          </a:p>
          <a:p>
            <a:r>
              <a:rPr lang="el-GR" b="1" dirty="0"/>
              <a:t>Θοδωρής Χαϊκάλης </a:t>
            </a:r>
            <a:r>
              <a:rPr lang="en-US" b="1" dirty="0"/>
              <a:t>MSc </a:t>
            </a:r>
            <a:r>
              <a:rPr lang="en-US" b="1" dirty="0" err="1"/>
              <a:t>Phd</a:t>
            </a:r>
            <a:endParaRPr lang="en-US" b="1" dirty="0"/>
          </a:p>
        </p:txBody>
      </p:sp>
    </p:spTree>
    <p:extLst>
      <p:ext uri="{BB962C8B-B14F-4D97-AF65-F5344CB8AC3E}">
        <p14:creationId xmlns:p14="http://schemas.microsoft.com/office/powerpoint/2010/main" val="127875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Σχετικά με το μάθημα</a:t>
            </a:r>
            <a:endParaRPr lang="en-US" dirty="0"/>
          </a:p>
        </p:txBody>
      </p:sp>
      <p:sp>
        <p:nvSpPr>
          <p:cNvPr id="3" name="Content Placeholder 2"/>
          <p:cNvSpPr>
            <a:spLocks noGrp="1"/>
          </p:cNvSpPr>
          <p:nvPr>
            <p:ph idx="1"/>
          </p:nvPr>
        </p:nvSpPr>
        <p:spPr/>
        <p:txBody>
          <a:bodyPr>
            <a:normAutofit/>
          </a:bodyPr>
          <a:lstStyle/>
          <a:p>
            <a:r>
              <a:rPr lang="el-GR" sz="3600" dirty="0"/>
              <a:t>Προγραμματισμός κινητών συσκευών (</a:t>
            </a:r>
            <a:r>
              <a:rPr lang="en-US" sz="3600" dirty="0"/>
              <a:t>Smartphones, tablets)</a:t>
            </a:r>
          </a:p>
          <a:p>
            <a:r>
              <a:rPr lang="el-GR" sz="3600" dirty="0"/>
              <a:t>Έμφαση στην </a:t>
            </a:r>
            <a:r>
              <a:rPr lang="en-US" sz="3600" dirty="0"/>
              <a:t>open source </a:t>
            </a:r>
            <a:r>
              <a:rPr lang="el-GR" sz="3600" dirty="0"/>
              <a:t>πλατφόρμα </a:t>
            </a:r>
            <a:r>
              <a:rPr lang="en-US" sz="3600" dirty="0"/>
              <a:t>Android</a:t>
            </a:r>
          </a:p>
          <a:p>
            <a:r>
              <a:rPr lang="el-GR" sz="3600" dirty="0"/>
              <a:t>Μάθημα μόνο σε υπολογιστές</a:t>
            </a:r>
          </a:p>
          <a:p>
            <a:r>
              <a:rPr lang="el-GR" sz="3600" dirty="0"/>
              <a:t>Εξετάσεις σε υπολογιστές</a:t>
            </a:r>
            <a:endParaRPr lang="en-US" sz="3600" dirty="0"/>
          </a:p>
          <a:p>
            <a:r>
              <a:rPr lang="el-GR" sz="3600" dirty="0"/>
              <a:t>Εργασία (προαιρετική)</a:t>
            </a:r>
          </a:p>
          <a:p>
            <a:r>
              <a:rPr lang="el-GR" sz="3600" dirty="0"/>
              <a:t>Αυστηρή χρήση </a:t>
            </a:r>
            <a:r>
              <a:rPr lang="en-US" sz="3600" dirty="0"/>
              <a:t>Git Version Control </a:t>
            </a:r>
            <a:r>
              <a:rPr lang="el-GR" sz="3600" dirty="0"/>
              <a:t>μέσω </a:t>
            </a:r>
            <a:r>
              <a:rPr lang="en-US" sz="3600" dirty="0"/>
              <a:t>GitHub</a:t>
            </a:r>
          </a:p>
        </p:txBody>
      </p:sp>
    </p:spTree>
    <p:extLst>
      <p:ext uri="{BB962C8B-B14F-4D97-AF65-F5344CB8AC3E}">
        <p14:creationId xmlns:p14="http://schemas.microsoft.com/office/powerpoint/2010/main" val="159834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Σχετικά με το μάθημα (2)</a:t>
            </a:r>
            <a:endParaRPr lang="en-US" dirty="0"/>
          </a:p>
        </p:txBody>
      </p:sp>
      <p:sp>
        <p:nvSpPr>
          <p:cNvPr id="3" name="Content Placeholder 2"/>
          <p:cNvSpPr>
            <a:spLocks noGrp="1"/>
          </p:cNvSpPr>
          <p:nvPr>
            <p:ph idx="1"/>
          </p:nvPr>
        </p:nvSpPr>
        <p:spPr/>
        <p:txBody>
          <a:bodyPr>
            <a:normAutofit/>
          </a:bodyPr>
          <a:lstStyle/>
          <a:p>
            <a:r>
              <a:rPr lang="el-GR" dirty="0"/>
              <a:t>Τα </a:t>
            </a:r>
            <a:r>
              <a:rPr lang="en-US" dirty="0"/>
              <a:t>project </a:t>
            </a:r>
            <a:r>
              <a:rPr lang="el-GR" dirty="0"/>
              <a:t>κάθε εβδομάδας θα ανεβαίνουν εδώ:</a:t>
            </a:r>
          </a:p>
          <a:p>
            <a:pPr marL="0" indent="0" algn="ctr">
              <a:buNone/>
            </a:pPr>
            <a:r>
              <a:rPr lang="en-US" sz="3200" dirty="0">
                <a:hlinkClick r:id="rId2"/>
              </a:rPr>
              <a:t>https://github.com/UomMobileDevelopment</a:t>
            </a:r>
            <a:endParaRPr lang="el-GR" sz="3200" dirty="0"/>
          </a:p>
          <a:p>
            <a:endParaRPr lang="el-GR" sz="3200" dirty="0"/>
          </a:p>
          <a:p>
            <a:r>
              <a:rPr lang="el-GR" sz="3200" dirty="0"/>
              <a:t>Απαραίτητα εργαλεία που πρέπει να εγκατασταθούν:</a:t>
            </a:r>
          </a:p>
          <a:p>
            <a:r>
              <a:rPr lang="en-US" sz="3200" dirty="0"/>
              <a:t>Git - </a:t>
            </a:r>
            <a:r>
              <a:rPr lang="en-US" sz="1200" dirty="0">
                <a:hlinkClick r:id="rId3"/>
              </a:rPr>
              <a:t>https://git-scm.com/</a:t>
            </a:r>
            <a:endParaRPr lang="en-US" sz="1200" dirty="0"/>
          </a:p>
          <a:p>
            <a:r>
              <a:rPr lang="en-US" sz="3200" dirty="0"/>
              <a:t>Java </a:t>
            </a:r>
            <a:r>
              <a:rPr lang="en-US" sz="3200" dirty="0" err="1"/>
              <a:t>jdk</a:t>
            </a:r>
            <a:r>
              <a:rPr lang="en-US" sz="3200" dirty="0"/>
              <a:t> -  </a:t>
            </a:r>
            <a:r>
              <a:rPr lang="en-US" sz="1200" dirty="0">
                <a:hlinkClick r:id="rId4"/>
              </a:rPr>
              <a:t>http://www.oracle.com/technetwork/java/javase/downloads/jdk8-downloads-2133151.html</a:t>
            </a:r>
            <a:endParaRPr lang="en-US" sz="1200" dirty="0"/>
          </a:p>
          <a:p>
            <a:r>
              <a:rPr lang="en-US" sz="3200" dirty="0"/>
              <a:t>Android Studio - </a:t>
            </a:r>
            <a:r>
              <a:rPr lang="en-US" sz="1400" dirty="0">
                <a:hlinkClick r:id="rId5"/>
              </a:rPr>
              <a:t>https://developer.android.com/studio/index.html</a:t>
            </a:r>
            <a:endParaRPr lang="en-US" sz="1400" dirty="0"/>
          </a:p>
        </p:txBody>
      </p:sp>
    </p:spTree>
    <p:extLst>
      <p:ext uri="{BB962C8B-B14F-4D97-AF65-F5344CB8AC3E}">
        <p14:creationId xmlns:p14="http://schemas.microsoft.com/office/powerpoint/2010/main" val="196282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Σχετικά με το μάθημα (3)</a:t>
            </a:r>
            <a:endParaRPr lang="en-US" dirty="0"/>
          </a:p>
        </p:txBody>
      </p:sp>
      <p:cxnSp>
        <p:nvCxnSpPr>
          <p:cNvPr id="5" name="Straight Connector 4"/>
          <p:cNvCxnSpPr/>
          <p:nvPr/>
        </p:nvCxnSpPr>
        <p:spPr>
          <a:xfrm>
            <a:off x="5723602" y="1690688"/>
            <a:ext cx="9832" cy="4641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20428" y="1641065"/>
            <a:ext cx="4503174" cy="584775"/>
          </a:xfrm>
          <a:prstGeom prst="rect">
            <a:avLst/>
          </a:prstGeom>
          <a:noFill/>
        </p:spPr>
        <p:txBody>
          <a:bodyPr wrap="square" rtlCol="0">
            <a:spAutoFit/>
          </a:bodyPr>
          <a:lstStyle/>
          <a:p>
            <a:r>
              <a:rPr lang="en-US" sz="3200" dirty="0"/>
              <a:t>Android Development</a:t>
            </a:r>
          </a:p>
        </p:txBody>
      </p:sp>
      <p:sp>
        <p:nvSpPr>
          <p:cNvPr id="7" name="TextBox 6"/>
          <p:cNvSpPr txBox="1"/>
          <p:nvPr/>
        </p:nvSpPr>
        <p:spPr>
          <a:xfrm>
            <a:off x="5903041" y="1670102"/>
            <a:ext cx="5737122" cy="584775"/>
          </a:xfrm>
          <a:prstGeom prst="rect">
            <a:avLst/>
          </a:prstGeom>
          <a:noFill/>
        </p:spPr>
        <p:txBody>
          <a:bodyPr wrap="square" rtlCol="0">
            <a:spAutoFit/>
          </a:bodyPr>
          <a:lstStyle/>
          <a:p>
            <a:r>
              <a:rPr lang="en-US" sz="3200" dirty="0"/>
              <a:t>Cross Platform Development</a:t>
            </a:r>
          </a:p>
        </p:txBody>
      </p:sp>
      <p:pic>
        <p:nvPicPr>
          <p:cNvPr id="2050" name="Picture 2" descr="http://static.giantbomb.com/uploads/original/13/133250/2464218-4340067407-and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065" y="2703872"/>
            <a:ext cx="4239145" cy="21733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blog.rhubcom.com/wp-content/uploads/2014/05/cross-plat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036" y="2454890"/>
            <a:ext cx="5855244" cy="368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2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Τι θα δούμε σήμερα</a:t>
            </a:r>
            <a:endParaRPr lang="en-US" dirty="0"/>
          </a:p>
        </p:txBody>
      </p:sp>
      <p:sp>
        <p:nvSpPr>
          <p:cNvPr id="3" name="Content Placeholder 2"/>
          <p:cNvSpPr>
            <a:spLocks noGrp="1"/>
          </p:cNvSpPr>
          <p:nvPr>
            <p:ph idx="1"/>
          </p:nvPr>
        </p:nvSpPr>
        <p:spPr/>
        <p:txBody>
          <a:bodyPr/>
          <a:lstStyle/>
          <a:p>
            <a:r>
              <a:rPr lang="el-GR" dirty="0"/>
              <a:t>Βασική ρύθμιση </a:t>
            </a:r>
            <a:r>
              <a:rPr lang="en-US" dirty="0"/>
              <a:t>Android Studio</a:t>
            </a:r>
          </a:p>
          <a:p>
            <a:r>
              <a:rPr lang="en-US" dirty="0"/>
              <a:t>Android SDK</a:t>
            </a:r>
          </a:p>
          <a:p>
            <a:r>
              <a:rPr lang="en-US" dirty="0"/>
              <a:t>Emulator</a:t>
            </a:r>
          </a:p>
          <a:p>
            <a:r>
              <a:rPr lang="en-US" dirty="0"/>
              <a:t>Git – </a:t>
            </a:r>
            <a:r>
              <a:rPr lang="en-US" dirty="0" err="1"/>
              <a:t>Github</a:t>
            </a:r>
            <a:endParaRPr lang="en-US" dirty="0"/>
          </a:p>
          <a:p>
            <a:r>
              <a:rPr lang="en-US" dirty="0"/>
              <a:t>Hello World App</a:t>
            </a:r>
          </a:p>
          <a:p>
            <a:r>
              <a:rPr lang="en-US" dirty="0"/>
              <a:t>Activity basics</a:t>
            </a:r>
          </a:p>
          <a:p>
            <a:r>
              <a:rPr lang="en-US" dirty="0"/>
              <a:t>XML files</a:t>
            </a:r>
          </a:p>
          <a:p>
            <a:endParaRPr lang="en-US" dirty="0"/>
          </a:p>
        </p:txBody>
      </p:sp>
    </p:spTree>
    <p:extLst>
      <p:ext uri="{BB962C8B-B14F-4D97-AF65-F5344CB8AC3E}">
        <p14:creationId xmlns:p14="http://schemas.microsoft.com/office/powerpoint/2010/main" val="151692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Lifecycle</a:t>
            </a:r>
          </a:p>
        </p:txBody>
      </p:sp>
      <p:pic>
        <p:nvPicPr>
          <p:cNvPr id="1026" name="Picture 2" descr="https://developer.android.com/images/training/basics/basic-lifecyc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5503" y="2035680"/>
            <a:ext cx="8406349" cy="37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378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2298</TotalTime>
  <Words>279</Words>
  <Application>Microsoft Office PowerPoint</Application>
  <PresentationFormat>Widescreen</PresentationFormat>
  <Paragraphs>48</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Ανάπτυξη εφαρμογών για κινητές συσκευές</vt:lpstr>
      <vt:lpstr>Σχετικά με το μάθημα</vt:lpstr>
      <vt:lpstr>Σχετικά με το μάθημα (2)</vt:lpstr>
      <vt:lpstr>Σχετικά με το μάθημα (3)</vt:lpstr>
      <vt:lpstr>Τι θα δούμε σήμερα</vt:lpstr>
      <vt:lpstr>Activity Lifecycle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Thodoris Chaikalis</dc:creator>
  <cp:lastModifiedBy>Thodoris Chaikalis</cp:lastModifiedBy>
  <cp:revision>12</cp:revision>
  <dcterms:created xsi:type="dcterms:W3CDTF">2016-09-23T14:03:30Z</dcterms:created>
  <dcterms:modified xsi:type="dcterms:W3CDTF">2016-09-26T20:51:58Z</dcterms:modified>
</cp:coreProperties>
</file>