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85" r:id="rId12"/>
    <p:sldId id="257" r:id="rId13"/>
    <p:sldId id="270" r:id="rId14"/>
    <p:sldId id="271" r:id="rId15"/>
    <p:sldId id="279" r:id="rId16"/>
    <p:sldId id="282" r:id="rId17"/>
    <p:sldId id="286" r:id="rId18"/>
    <p:sldId id="287" r:id="rId19"/>
    <p:sldId id="288" r:id="rId20"/>
    <p:sldId id="289" r:id="rId21"/>
    <p:sldId id="290" r:id="rId22"/>
    <p:sldId id="280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893" autoAdjust="0"/>
  </p:normalViewPr>
  <p:slideViewPr>
    <p:cSldViewPr snapToGrid="0">
      <p:cViewPr varScale="1">
        <p:scale>
          <a:sx n="97" d="100"/>
          <a:sy n="9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2B28-8C9B-4BB4-9A15-5A5FFC089BA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B7C-3EC7-4082-9D24-FB375230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Uncomment the following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TestWeatherContract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testBuildWeatherLocation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BAB7C-3EC7-4082-9D24-FB375230F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AA58-1151-4F5D-BD55-E695BF2D0EC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city/Sunshine-Version-2/tree/lesson_4_content_provider_starter_cod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7</a:t>
            </a:r>
            <a:r>
              <a:rPr lang="el-GR" baseline="30000" dirty="0"/>
              <a:t>ο</a:t>
            </a:r>
            <a:r>
              <a:rPr lang="el-GR" dirty="0"/>
              <a:t> Μάθημα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55" y="1897048"/>
            <a:ext cx="6384690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6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190"/>
            <a:ext cx="9144000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 Provider: </a:t>
            </a:r>
            <a:br>
              <a:rPr lang="en-US" dirty="0"/>
            </a:br>
            <a:r>
              <a:rPr lang="en-US" dirty="0"/>
              <a:t>Weather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2" y="6014906"/>
            <a:ext cx="7134208" cy="4472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Lesson:</a:t>
            </a:r>
            <a:r>
              <a:rPr lang="en-US" dirty="0"/>
              <a:t> https://classroom.udacity.com/courses/ud258/lessons/3372188753/concepts/34096686680923#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4494" y="3244334"/>
            <a:ext cx="97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</a:t>
            </a:r>
          </a:p>
        </p:txBody>
      </p:sp>
      <p:pic>
        <p:nvPicPr>
          <p:cNvPr id="1026" name="Picture 2" descr="http://lh4.ggpht.com/xzBGPxfqtiViJZU89tuf7xPI9Xp7psIzg5bkGL2PPNmyxBjVYCSsCBQIeG20-OygFbd-1RmgO8iseVYB-Ae0=s0#w=1216&amp;h=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" y="1589011"/>
            <a:ext cx="8271545" cy="43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0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597717"/>
            <a:ext cx="7886700" cy="849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Loaders Are Awesome</a:t>
            </a:r>
          </a:p>
          <a:p>
            <a:pPr marL="0" indent="0">
              <a:buNone/>
            </a:pPr>
            <a:r>
              <a:rPr lang="en-US" sz="1600" dirty="0" err="1"/>
              <a:t>AsyncTaskLoader</a:t>
            </a:r>
            <a:r>
              <a:rPr lang="en-US" sz="1600" dirty="0"/>
              <a:t> is a Loader that uses an </a:t>
            </a:r>
            <a:r>
              <a:rPr lang="en-US" sz="1600" dirty="0" err="1"/>
              <a:t>AsyncTask</a:t>
            </a:r>
            <a:r>
              <a:rPr lang="en-US" sz="1600" dirty="0"/>
              <a:t> behind the scenes to do its work.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04979"/>
            <a:ext cx="7648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2733"/>
            <a:ext cx="7886700" cy="1325563"/>
          </a:xfrm>
        </p:spPr>
        <p:txBody>
          <a:bodyPr/>
          <a:lstStyle/>
          <a:p>
            <a:r>
              <a:rPr lang="en-US" dirty="0"/>
              <a:t>Loaders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53" y="2767632"/>
            <a:ext cx="5238089" cy="3975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645" y="1316978"/>
            <a:ext cx="764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l-GR" sz="2400" dirty="0"/>
              <a:t>Είναι ο καλύτερος τρόπος φόρτωσης δεδομένων στο </a:t>
            </a:r>
            <a:r>
              <a:rPr lang="en-US" sz="2400" dirty="0"/>
              <a:t>UI</a:t>
            </a:r>
          </a:p>
          <a:p>
            <a:r>
              <a:rPr lang="en-US" sz="2400" dirty="0"/>
              <a:t>- </a:t>
            </a:r>
            <a:r>
              <a:rPr lang="el-GR" sz="2400" dirty="0"/>
              <a:t>Μπορούν να παρακολουθούν την πηγή των δεδομένων έτσι ώστε να ανανεώνουν το </a:t>
            </a:r>
            <a:r>
              <a:rPr lang="en-US" sz="2400" dirty="0"/>
              <a:t>UI </a:t>
            </a:r>
            <a:r>
              <a:rPr lang="el-GR" sz="2400" dirty="0"/>
              <a:t>όταν πρέπει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42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</a:t>
            </a:r>
            <a:r>
              <a:rPr lang="el-GR" b="1" dirty="0"/>
              <a:t>με </a:t>
            </a:r>
            <a:r>
              <a:rPr lang="en-US" b="1" dirty="0" err="1"/>
              <a:t>WeatherProvider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78"/>
            <a:ext cx="9144000" cy="52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144"/>
            <a:ext cx="8762503" cy="4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</a:t>
            </a:r>
            <a:r>
              <a:rPr lang="el-GR" b="1" dirty="0"/>
              <a:t>με </a:t>
            </a:r>
            <a:r>
              <a:rPr lang="en-US" b="1" dirty="0" err="1"/>
              <a:t>WeatherProvider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5542059"/>
            <a:ext cx="107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283389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Weather Provider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591541"/>
            <a:ext cx="811634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Get code from here: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://github.com/udacity/Sunshine-Version-2/tree/lesson_4_content_provider_starter_code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58" y="3388127"/>
            <a:ext cx="6339877" cy="2466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TestProvider.java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TestUriMatcher.java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TestWeatherContract.java</a:t>
            </a:r>
            <a:endParaRPr lang="en-US" altLang="en-US" sz="1100" dirty="0">
              <a:solidFill>
                <a:srgbClr val="4F4F4F"/>
              </a:solidFill>
              <a:latin typeface="Open Sans"/>
            </a:endParaRPr>
          </a:p>
          <a:p>
            <a:pPr lvl="0" defTabSz="914400"/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should be put in 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app/</a:t>
            </a:r>
            <a:r>
              <a:rPr lang="en-US" altLang="en-US" sz="1100" dirty="0" err="1">
                <a:solidFill>
                  <a:srgbClr val="C7254E"/>
                </a:solidFill>
                <a:latin typeface="Lucida Console" panose="020B0609040504020204" pitchFamily="49" charset="0"/>
              </a:rPr>
              <a:t>src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sz="1100" dirty="0" err="1">
                <a:solidFill>
                  <a:srgbClr val="C7254E"/>
                </a:solidFill>
                <a:latin typeface="Lucida Console" panose="020B0609040504020204" pitchFamily="49" charset="0"/>
              </a:rPr>
              <a:t>androidTest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/java/com/example/android/sunshine/app/data</a:t>
            </a:r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: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TestFetchWeatherTask.java</a:t>
            </a:r>
            <a:endParaRPr lang="en-US" altLang="en-US" sz="1100" dirty="0">
              <a:solidFill>
                <a:srgbClr val="4F4F4F"/>
              </a:solidFill>
              <a:latin typeface="inherit"/>
            </a:endParaRPr>
          </a:p>
          <a:p>
            <a:pPr defTabSz="914400"/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should be put in  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app/</a:t>
            </a:r>
            <a:r>
              <a:rPr lang="en-US" altLang="en-US" sz="1100" dirty="0" err="1">
                <a:solidFill>
                  <a:srgbClr val="C7254E"/>
                </a:solidFill>
                <a:latin typeface="Lucida Console" panose="020B0609040504020204" pitchFamily="49" charset="0"/>
              </a:rPr>
              <a:t>src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sz="1100" dirty="0" err="1">
                <a:solidFill>
                  <a:srgbClr val="C7254E"/>
                </a:solidFill>
                <a:latin typeface="Lucida Console" panose="020B0609040504020204" pitchFamily="49" charset="0"/>
              </a:rPr>
              <a:t>androidTest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/java/com/example/android/sunshine/app</a:t>
            </a:r>
            <a:r>
              <a:rPr lang="en-US" altLang="en-US" sz="1100" dirty="0" smtClean="0">
                <a:solidFill>
                  <a:srgbClr val="C7254E"/>
                </a:solidFill>
                <a:latin typeface="Lucida Console" panose="020B0609040504020204" pitchFamily="49" charset="0"/>
              </a:rPr>
              <a:t>/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WeatherProvider.java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 smtClean="0">
                <a:solidFill>
                  <a:srgbClr val="4F4F4F"/>
                </a:solidFill>
                <a:latin typeface="Open Sans"/>
              </a:rPr>
              <a:t>should </a:t>
            </a:r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be put into </a:t>
            </a:r>
            <a:r>
              <a:rPr lang="en-US" altLang="en-US" sz="1100" dirty="0" smtClean="0">
                <a:solidFill>
                  <a:srgbClr val="C7254E"/>
                </a:solidFill>
                <a:latin typeface="Lucida Console" panose="020B0609040504020204" pitchFamily="49" charset="0"/>
              </a:rPr>
              <a:t>app/</a:t>
            </a:r>
            <a:r>
              <a:rPr lang="en-US" altLang="en-US" sz="1100" dirty="0" err="1" smtClean="0">
                <a:solidFill>
                  <a:srgbClr val="C7254E"/>
                </a:solidFill>
                <a:latin typeface="Lucida Console" panose="020B0609040504020204" pitchFamily="49" charset="0"/>
              </a:rPr>
              <a:t>src</a:t>
            </a:r>
            <a:r>
              <a:rPr lang="en-US" altLang="en-US" sz="1100" dirty="0" smtClean="0">
                <a:solidFill>
                  <a:srgbClr val="C7254E"/>
                </a:solidFill>
                <a:latin typeface="Lucida Console" panose="020B0609040504020204" pitchFamily="49" charset="0"/>
              </a:rPr>
              <a:t>/main/java/com/example/android/sunshine/app/data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inherit"/>
              </a:rPr>
              <a:t>FetchWeatherTask.java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100" dirty="0" smtClean="0">
                <a:solidFill>
                  <a:srgbClr val="4F4F4F"/>
                </a:solidFill>
                <a:latin typeface="Open Sans"/>
              </a:rPr>
              <a:t>should </a:t>
            </a:r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be </a:t>
            </a:r>
            <a:r>
              <a:rPr lang="en-US" altLang="en-US" sz="1100" dirty="0" smtClean="0">
                <a:solidFill>
                  <a:srgbClr val="4F4F4F"/>
                </a:solidFill>
                <a:latin typeface="Open Sans"/>
              </a:rPr>
              <a:t>placed </a:t>
            </a:r>
            <a:r>
              <a:rPr lang="en-US" altLang="en-US" sz="1100" dirty="0">
                <a:solidFill>
                  <a:srgbClr val="4F4F4F"/>
                </a:solidFill>
                <a:latin typeface="Open Sans"/>
              </a:rPr>
              <a:t>here 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/app/</a:t>
            </a:r>
            <a:r>
              <a:rPr lang="en-US" altLang="en-US" sz="1100" dirty="0" err="1">
                <a:solidFill>
                  <a:srgbClr val="C7254E"/>
                </a:solidFill>
                <a:latin typeface="Lucida Console" panose="020B0609040504020204" pitchFamily="49" charset="0"/>
              </a:rPr>
              <a:t>src</a:t>
            </a:r>
            <a:r>
              <a:rPr lang="en-US" altLang="en-US" sz="1100" dirty="0">
                <a:solidFill>
                  <a:srgbClr val="C7254E"/>
                </a:solidFill>
                <a:latin typeface="Lucida Console" panose="020B0609040504020204" pitchFamily="49" charset="0"/>
              </a:rPr>
              <a:t>/main/java/com/example/android/sunshine/app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358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148543"/>
            <a:ext cx="8210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 Matcher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2" y="1321934"/>
            <a:ext cx="7776595" cy="50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44806"/>
            <a:ext cx="84963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0" y="1825625"/>
            <a:ext cx="8682915" cy="39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3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48" y="3016340"/>
            <a:ext cx="7886700" cy="2648418"/>
          </a:xfrm>
        </p:spPr>
        <p:txBody>
          <a:bodyPr>
            <a:normAutofit/>
          </a:bodyPr>
          <a:lstStyle/>
          <a:p>
            <a:r>
              <a:rPr lang="en-US" dirty="0"/>
              <a:t>Refactoring Forecast Fragment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 prepare it for Loader</a:t>
            </a:r>
          </a:p>
        </p:txBody>
      </p:sp>
    </p:spTree>
    <p:extLst>
      <p:ext uri="{BB962C8B-B14F-4D97-AF65-F5344CB8AC3E}">
        <p14:creationId xmlns:p14="http://schemas.microsoft.com/office/powerpoint/2010/main" val="224302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Χρήση </a:t>
            </a:r>
            <a:r>
              <a:rPr lang="en-US" dirty="0"/>
              <a:t>Loader </a:t>
            </a:r>
            <a:r>
              <a:rPr lang="el-GR" dirty="0"/>
              <a:t>στην </a:t>
            </a:r>
            <a:r>
              <a:rPr lang="en-US" dirty="0"/>
              <a:t>Forecast Fragment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4" y="1856216"/>
            <a:ext cx="8590844" cy="4107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205" y="5963478"/>
            <a:ext cx="70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section: </a:t>
            </a:r>
            <a:r>
              <a:rPr lang="en-US" b="1" dirty="0"/>
              <a:t>Use of Loaders in Forecast Fragment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5" y="1412527"/>
            <a:ext cx="6578629" cy="5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05" y="1513122"/>
            <a:ext cx="6090932" cy="52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39" y="1629035"/>
            <a:ext cx="5916118" cy="50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878"/>
          <a:stretch/>
        </p:blipFill>
        <p:spPr>
          <a:xfrm>
            <a:off x="1597851" y="4061085"/>
            <a:ext cx="4913838" cy="2796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064" b="20177"/>
          <a:stretch/>
        </p:blipFill>
        <p:spPr>
          <a:xfrm>
            <a:off x="1709519" y="1690689"/>
            <a:ext cx="4802170" cy="2248756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flipH="1">
            <a:off x="1476460" y="2798136"/>
            <a:ext cx="906011" cy="2404259"/>
          </a:xfrm>
          <a:prstGeom prst="arc">
            <a:avLst>
              <a:gd name="adj1" fmla="val 16390674"/>
              <a:gd name="adj2" fmla="val 5419756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2297"/>
            <a:ext cx="7348756" cy="46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06" y="2383445"/>
            <a:ext cx="5448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95475"/>
            <a:ext cx="6317299" cy="3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162</Words>
  <Application>Microsoft Office PowerPoint</Application>
  <PresentationFormat>On-screen Show (4:3)</PresentationFormat>
  <Paragraphs>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inherit</vt:lpstr>
      <vt:lpstr>Lucida Console</vt:lpstr>
      <vt:lpstr>Open Sans</vt:lpstr>
      <vt:lpstr>Office Theme</vt:lpstr>
      <vt:lpstr>Mobile Development</vt:lpstr>
      <vt:lpstr>Content Providers</vt:lpstr>
      <vt:lpstr>What is a content provider?</vt:lpstr>
      <vt:lpstr>What is a content provider?</vt:lpstr>
      <vt:lpstr>Do I need them?</vt:lpstr>
      <vt:lpstr>Do I need them?</vt:lpstr>
      <vt:lpstr>Do I need them?</vt:lpstr>
      <vt:lpstr>Do I need them?</vt:lpstr>
      <vt:lpstr>Do I need them?</vt:lpstr>
      <vt:lpstr>Do I need them?</vt:lpstr>
      <vt:lpstr>Do I need them?</vt:lpstr>
      <vt:lpstr>Our Content Provider:  Weather Provider</vt:lpstr>
      <vt:lpstr>Loaders</vt:lpstr>
      <vt:lpstr>Loaders</vt:lpstr>
      <vt:lpstr>CursorLoader με WeatherProvider </vt:lpstr>
      <vt:lpstr>CursorLoader με WeatherProvider </vt:lpstr>
      <vt:lpstr>Introduce Weather Provider</vt:lpstr>
      <vt:lpstr>Exercise</vt:lpstr>
      <vt:lpstr>Uri Matcher</vt:lpstr>
      <vt:lpstr>PowerPoint Presentation</vt:lpstr>
      <vt:lpstr>PowerPoint Presentation</vt:lpstr>
      <vt:lpstr>Refactoring Forecast Fragment  to prepare it for Loader</vt:lpstr>
      <vt:lpstr>Χρήση Loader στην Forecast Fragment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Thodoris Chaikalis</dc:creator>
  <cp:lastModifiedBy>Thodoris Chaikalis</cp:lastModifiedBy>
  <cp:revision>11</cp:revision>
  <dcterms:created xsi:type="dcterms:W3CDTF">2016-12-02T08:25:19Z</dcterms:created>
  <dcterms:modified xsi:type="dcterms:W3CDTF">2017-11-24T17:12:18Z</dcterms:modified>
</cp:coreProperties>
</file>