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99e6bb88f_5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999e6bb88f_5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5c65db3d5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5c65db3d5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5c65db3d5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5c65db3d5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5c65db3d56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5c65db3d56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99837b8a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99837b8a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5ce1638f8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5ce1638f8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9ab3017844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9ab3017844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5c65db3d56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5c65db3d56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c65db3d56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c65db3d56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c65db3d56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c65db3d56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1" name="Google Shape;11;p2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" name="Google Shape;13;p2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1573375"/>
            <a:ext cx="4300800" cy="14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49300" y="3249125"/>
            <a:ext cx="41001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1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63" name="Google Shape;163;p11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64" name="Google Shape;164;p11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6" name="Google Shape;166;p11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70" name="Google Shape;170;p11"/>
          <p:cNvSpPr txBox="1">
            <a:spLocks noGrp="1"/>
          </p:cNvSpPr>
          <p:nvPr>
            <p:ph type="title" hasCustomPrompt="1"/>
          </p:nvPr>
        </p:nvSpPr>
        <p:spPr>
          <a:xfrm>
            <a:off x="715100" y="1553888"/>
            <a:ext cx="4015200" cy="11724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715100" y="3030789"/>
            <a:ext cx="4015200" cy="367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75" name="Google Shape;175;p1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76" name="Google Shape;176;p1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82" name="Google Shape;1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2" hasCustomPrompt="1"/>
          </p:nvPr>
        </p:nvSpPr>
        <p:spPr>
          <a:xfrm>
            <a:off x="848600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3" hasCustomPrompt="1"/>
          </p:nvPr>
        </p:nvSpPr>
        <p:spPr>
          <a:xfrm>
            <a:off x="3547450" y="238976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4" hasCustomPrompt="1"/>
          </p:nvPr>
        </p:nvSpPr>
        <p:spPr>
          <a:xfrm>
            <a:off x="3547875" y="12024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5" hasCustomPrompt="1"/>
          </p:nvPr>
        </p:nvSpPr>
        <p:spPr>
          <a:xfrm>
            <a:off x="843700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6" hasCustomPrompt="1"/>
          </p:nvPr>
        </p:nvSpPr>
        <p:spPr>
          <a:xfrm>
            <a:off x="848600" y="2389783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7" hasCustomPrompt="1"/>
          </p:nvPr>
        </p:nvSpPr>
        <p:spPr>
          <a:xfrm>
            <a:off x="3542975" y="3577116"/>
            <a:ext cx="734700" cy="4476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720000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8"/>
          </p:nvPr>
        </p:nvSpPr>
        <p:spPr>
          <a:xfrm>
            <a:off x="3419275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9"/>
          </p:nvPr>
        </p:nvSpPr>
        <p:spPr>
          <a:xfrm>
            <a:off x="720000" y="29877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3"/>
          </p:nvPr>
        </p:nvSpPr>
        <p:spPr>
          <a:xfrm>
            <a:off x="3418850" y="2987834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715100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3414375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97" name="Google Shape;197;p1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98" name="Google Shape;198;p1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00" name="Google Shape;200;p1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01" name="Google Shape;201;p1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07" name="Google Shape;207;p1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08" name="Google Shape;208;p1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0" name="Google Shape;210;p1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11" name="Google Shape;211;p1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subTitle" idx="1"/>
          </p:nvPr>
        </p:nvSpPr>
        <p:spPr>
          <a:xfrm>
            <a:off x="4572000" y="1782050"/>
            <a:ext cx="38571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4572000" y="666871"/>
            <a:ext cx="38571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6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18" name="Google Shape;218;p16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19" name="Google Shape;219;p16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21" name="Google Shape;221;p16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22" name="Google Shape;222;p16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25" name="Google Shape;225;p16"/>
          <p:cNvSpPr txBox="1">
            <a:spLocks noGrp="1"/>
          </p:cNvSpPr>
          <p:nvPr>
            <p:ph type="subTitle" idx="1"/>
          </p:nvPr>
        </p:nvSpPr>
        <p:spPr>
          <a:xfrm>
            <a:off x="715100" y="2233400"/>
            <a:ext cx="3006600" cy="5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15100" y="1098813"/>
            <a:ext cx="3006600" cy="10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6"/>
          <p:cNvSpPr>
            <a:spLocks noGrp="1"/>
          </p:cNvSpPr>
          <p:nvPr>
            <p:ph type="pic" idx="2"/>
          </p:nvPr>
        </p:nvSpPr>
        <p:spPr>
          <a:xfrm>
            <a:off x="5782600" y="740600"/>
            <a:ext cx="2646300" cy="386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6"/>
          <p:cNvSpPr>
            <a:spLocks noGrp="1"/>
          </p:cNvSpPr>
          <p:nvPr>
            <p:ph type="pic" idx="3"/>
          </p:nvPr>
        </p:nvSpPr>
        <p:spPr>
          <a:xfrm>
            <a:off x="830150" y="2976188"/>
            <a:ext cx="4686300" cy="1632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6"/>
          <p:cNvSpPr>
            <a:spLocks noGrp="1"/>
          </p:cNvSpPr>
          <p:nvPr>
            <p:ph type="pic" idx="4"/>
          </p:nvPr>
        </p:nvSpPr>
        <p:spPr>
          <a:xfrm>
            <a:off x="3951601" y="740600"/>
            <a:ext cx="1565400" cy="2002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32" name="Google Shape;232;p1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33" name="Google Shape;233;p1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35" name="Google Shape;235;p1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36" name="Google Shape;236;p1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chivo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 Light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2"/>
          </p:nvPr>
        </p:nvSpPr>
        <p:spPr>
          <a:xfrm>
            <a:off x="4570850" y="1152475"/>
            <a:ext cx="38520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1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44" name="Google Shape;244;p1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45" name="Google Shape;245;p1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51" name="Google Shape;25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1"/>
          </p:nvPr>
        </p:nvSpPr>
        <p:spPr>
          <a:xfrm>
            <a:off x="1671175" y="1090975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subTitle" idx="2"/>
          </p:nvPr>
        </p:nvSpPr>
        <p:spPr>
          <a:xfrm>
            <a:off x="1671175" y="1509175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3"/>
          </p:nvPr>
        </p:nvSpPr>
        <p:spPr>
          <a:xfrm>
            <a:off x="1671175" y="2721353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4"/>
          </p:nvPr>
        </p:nvSpPr>
        <p:spPr>
          <a:xfrm>
            <a:off x="1671175" y="3933500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subTitle" idx="5"/>
          </p:nvPr>
        </p:nvSpPr>
        <p:spPr>
          <a:xfrm>
            <a:off x="1671180" y="2303138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6"/>
          </p:nvPr>
        </p:nvSpPr>
        <p:spPr>
          <a:xfrm>
            <a:off x="1671182" y="3515300"/>
            <a:ext cx="46155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9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60" name="Google Shape;260;p19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61" name="Google Shape;261;p19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63" name="Google Shape;263;p19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67" name="Google Shape;26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subTitle" idx="1"/>
          </p:nvPr>
        </p:nvSpPr>
        <p:spPr>
          <a:xfrm>
            <a:off x="2926538" y="1808975"/>
            <a:ext cx="5280300" cy="3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subTitle" idx="2"/>
          </p:nvPr>
        </p:nvSpPr>
        <p:spPr>
          <a:xfrm flipH="1">
            <a:off x="937163" y="2984587"/>
            <a:ext cx="5280300" cy="3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ubTitle" idx="3"/>
          </p:nvPr>
        </p:nvSpPr>
        <p:spPr>
          <a:xfrm>
            <a:off x="2926538" y="4132100"/>
            <a:ext cx="5280300" cy="38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subTitle" idx="4"/>
          </p:nvPr>
        </p:nvSpPr>
        <p:spPr>
          <a:xfrm>
            <a:off x="2926540" y="1350275"/>
            <a:ext cx="52803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5"/>
          </p:nvPr>
        </p:nvSpPr>
        <p:spPr>
          <a:xfrm flipH="1">
            <a:off x="937163" y="2525887"/>
            <a:ext cx="52803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subTitle" idx="6"/>
          </p:nvPr>
        </p:nvSpPr>
        <p:spPr>
          <a:xfrm>
            <a:off x="2926540" y="3673410"/>
            <a:ext cx="52803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0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76" name="Google Shape;276;p20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77" name="Google Shape;277;p20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79" name="Google Shape;279;p20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3" name="Google Shape;28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ubTitle" idx="5"/>
          </p:nvPr>
        </p:nvSpPr>
        <p:spPr>
          <a:xfrm>
            <a:off x="4680010" y="3580700"/>
            <a:ext cx="3680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8"/>
          </p:nvPr>
        </p:nvSpPr>
        <p:spPr>
          <a:xfrm>
            <a:off x="4680007" y="3054800"/>
            <a:ext cx="3680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92" name="Google Shape;292;p20"/>
          <p:cNvGrpSpPr/>
          <p:nvPr/>
        </p:nvGrpSpPr>
        <p:grpSpPr>
          <a:xfrm flipH="1">
            <a:off x="8360404" y="656373"/>
            <a:ext cx="395946" cy="723077"/>
            <a:chOff x="8421918" y="1089498"/>
            <a:chExt cx="395946" cy="723077"/>
          </a:xfrm>
        </p:grpSpPr>
        <p:grpSp>
          <p:nvGrpSpPr>
            <p:cNvPr id="293" name="Google Shape;293;p20"/>
            <p:cNvGrpSpPr/>
            <p:nvPr/>
          </p:nvGrpSpPr>
          <p:grpSpPr>
            <a:xfrm>
              <a:off x="8445669" y="1439387"/>
              <a:ext cx="372195" cy="373188"/>
              <a:chOff x="5511130" y="3329361"/>
              <a:chExt cx="135000" cy="135350"/>
            </a:xfrm>
          </p:grpSpPr>
          <p:sp>
            <p:nvSpPr>
              <p:cNvPr id="294" name="Google Shape;294;p20"/>
              <p:cNvSpPr/>
              <p:nvPr/>
            </p:nvSpPr>
            <p:spPr>
              <a:xfrm>
                <a:off x="5511130" y="3329361"/>
                <a:ext cx="135000" cy="135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5555659" y="3358932"/>
                <a:ext cx="45600" cy="44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0"/>
              <p:cNvSpPr/>
              <p:nvPr/>
            </p:nvSpPr>
            <p:spPr>
              <a:xfrm>
                <a:off x="5550709" y="3412130"/>
                <a:ext cx="55661" cy="525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20"/>
            <p:cNvGrpSpPr/>
            <p:nvPr/>
          </p:nvGrpSpPr>
          <p:grpSpPr>
            <a:xfrm>
              <a:off x="8421918" y="1089498"/>
              <a:ext cx="243759" cy="244271"/>
              <a:chOff x="5641208" y="3341378"/>
              <a:chExt cx="174300" cy="174654"/>
            </a:xfrm>
          </p:grpSpPr>
          <p:sp>
            <p:nvSpPr>
              <p:cNvPr id="298" name="Google Shape;298;p20"/>
              <p:cNvSpPr/>
              <p:nvPr/>
            </p:nvSpPr>
            <p:spPr>
              <a:xfrm>
                <a:off x="5641208" y="3341378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5698669" y="3385150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5692281" y="3448182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21" name="Google Shape;21;p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22" name="Google Shape;22;p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4" name="Google Shape;24;p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209900" y="2627600"/>
            <a:ext cx="3219000" cy="9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104400" y="1755138"/>
            <a:ext cx="1229700" cy="748500"/>
          </a:xfrm>
          <a:prstGeom prst="rect">
            <a:avLst/>
          </a:prstGeom>
          <a:solidFill>
            <a:schemeClr val="accent3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03" name="Google Shape;303;p21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04" name="Google Shape;304;p21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21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07" name="Google Shape;307;p21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10" name="Google Shape;31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1"/>
          <p:cNvSpPr txBox="1">
            <a:spLocks noGrp="1"/>
          </p:cNvSpPr>
          <p:nvPr>
            <p:ph type="subTitle" idx="1"/>
          </p:nvPr>
        </p:nvSpPr>
        <p:spPr>
          <a:xfrm>
            <a:off x="721133" y="1872438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ubTitle" idx="2"/>
          </p:nvPr>
        </p:nvSpPr>
        <p:spPr>
          <a:xfrm>
            <a:off x="3342150" y="1872438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subTitle" idx="3"/>
          </p:nvPr>
        </p:nvSpPr>
        <p:spPr>
          <a:xfrm>
            <a:off x="5963167" y="1872438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4"/>
          </p:nvPr>
        </p:nvSpPr>
        <p:spPr>
          <a:xfrm>
            <a:off x="721133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5"/>
          </p:nvPr>
        </p:nvSpPr>
        <p:spPr>
          <a:xfrm>
            <a:off x="3342150" y="35528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6"/>
          </p:nvPr>
        </p:nvSpPr>
        <p:spPr>
          <a:xfrm>
            <a:off x="5963167" y="3552800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7"/>
          </p:nvPr>
        </p:nvSpPr>
        <p:spPr>
          <a:xfrm>
            <a:off x="721125" y="1455800"/>
            <a:ext cx="24591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8"/>
          </p:nvPr>
        </p:nvSpPr>
        <p:spPr>
          <a:xfrm>
            <a:off x="3342148" y="1455800"/>
            <a:ext cx="24591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9"/>
          </p:nvPr>
        </p:nvSpPr>
        <p:spPr>
          <a:xfrm>
            <a:off x="5963170" y="1455800"/>
            <a:ext cx="2459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13"/>
          </p:nvPr>
        </p:nvSpPr>
        <p:spPr>
          <a:xfrm>
            <a:off x="721125" y="3131675"/>
            <a:ext cx="24591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14"/>
          </p:nvPr>
        </p:nvSpPr>
        <p:spPr>
          <a:xfrm>
            <a:off x="3342231" y="3131675"/>
            <a:ext cx="24591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5"/>
          </p:nvPr>
        </p:nvSpPr>
        <p:spPr>
          <a:xfrm>
            <a:off x="5963470" y="3131675"/>
            <a:ext cx="24591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2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25" name="Google Shape;325;p22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26" name="Google Shape;326;p22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" name="Google Shape;328;p22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29" name="Google Shape;329;p22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32" name="Google Shape;332;p22"/>
          <p:cNvSpPr txBox="1">
            <a:spLocks noGrp="1"/>
          </p:cNvSpPr>
          <p:nvPr>
            <p:ph type="ctrTitle"/>
          </p:nvPr>
        </p:nvSpPr>
        <p:spPr>
          <a:xfrm>
            <a:off x="715100" y="541768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1"/>
          </p:nvPr>
        </p:nvSpPr>
        <p:spPr>
          <a:xfrm>
            <a:off x="715200" y="1609493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715100" y="3480950"/>
            <a:ext cx="38568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3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37" name="Google Shape;337;p23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8" name="Google Shape;338;p23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23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" name="Google Shape;340;p23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" name="Google Shape;343;p23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" name="Google Shape;344;p23"/>
          <p:cNvGrpSpPr/>
          <p:nvPr/>
        </p:nvGrpSpPr>
        <p:grpSpPr>
          <a:xfrm>
            <a:off x="6625302" y="2529324"/>
            <a:ext cx="1911900" cy="2079176"/>
            <a:chOff x="3285302" y="215449"/>
            <a:chExt cx="1911900" cy="2079176"/>
          </a:xfrm>
        </p:grpSpPr>
        <p:sp>
          <p:nvSpPr>
            <p:cNvPr id="345" name="Google Shape;345;p23"/>
            <p:cNvSpPr/>
            <p:nvPr/>
          </p:nvSpPr>
          <p:spPr>
            <a:xfrm>
              <a:off x="3285302" y="215449"/>
              <a:ext cx="1911900" cy="2079176"/>
            </a:xfrm>
            <a:custGeom>
              <a:avLst/>
              <a:gdLst/>
              <a:ahLst/>
              <a:cxnLst/>
              <a:rect l="l" t="t" r="r" b="b"/>
              <a:pathLst>
                <a:path w="856" h="935" extrusionOk="0">
                  <a:moveTo>
                    <a:pt x="428" y="812"/>
                  </a:moveTo>
                  <a:cubicBezTo>
                    <a:pt x="216" y="812"/>
                    <a:pt x="44" y="640"/>
                    <a:pt x="44" y="428"/>
                  </a:cubicBezTo>
                  <a:cubicBezTo>
                    <a:pt x="44" y="216"/>
                    <a:pt x="216" y="44"/>
                    <a:pt x="428" y="44"/>
                  </a:cubicBezTo>
                  <a:cubicBezTo>
                    <a:pt x="640" y="44"/>
                    <a:pt x="812" y="216"/>
                    <a:pt x="812" y="428"/>
                  </a:cubicBezTo>
                  <a:cubicBezTo>
                    <a:pt x="812" y="640"/>
                    <a:pt x="640" y="812"/>
                    <a:pt x="428" y="812"/>
                  </a:cubicBezTo>
                  <a:moveTo>
                    <a:pt x="428" y="0"/>
                  </a:moveTo>
                  <a:cubicBezTo>
                    <a:pt x="192" y="0"/>
                    <a:pt x="0" y="192"/>
                    <a:pt x="0" y="428"/>
                  </a:cubicBezTo>
                  <a:cubicBezTo>
                    <a:pt x="0" y="639"/>
                    <a:pt x="153" y="814"/>
                    <a:pt x="353" y="849"/>
                  </a:cubicBezTo>
                  <a:cubicBezTo>
                    <a:pt x="428" y="935"/>
                    <a:pt x="428" y="935"/>
                    <a:pt x="428" y="935"/>
                  </a:cubicBezTo>
                  <a:cubicBezTo>
                    <a:pt x="503" y="849"/>
                    <a:pt x="503" y="849"/>
                    <a:pt x="503" y="849"/>
                  </a:cubicBezTo>
                  <a:cubicBezTo>
                    <a:pt x="704" y="814"/>
                    <a:pt x="856" y="639"/>
                    <a:pt x="856" y="428"/>
                  </a:cubicBezTo>
                  <a:cubicBezTo>
                    <a:pt x="856" y="192"/>
                    <a:pt x="664" y="0"/>
                    <a:pt x="428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384311" y="312750"/>
              <a:ext cx="1713900" cy="1708500"/>
            </a:xfrm>
            <a:prstGeom prst="ellipse">
              <a:avLst/>
            </a:prstGeom>
            <a:solidFill>
              <a:srgbClr val="DDD0FB">
                <a:alpha val="15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582329" y="1270400"/>
              <a:ext cx="324340" cy="561617"/>
            </a:xfrm>
            <a:custGeom>
              <a:avLst/>
              <a:gdLst/>
              <a:ahLst/>
              <a:cxnLst/>
              <a:rect l="l" t="t" r="r" b="b"/>
              <a:pathLst>
                <a:path w="145" h="253" extrusionOk="0">
                  <a:moveTo>
                    <a:pt x="130" y="12"/>
                  </a:moveTo>
                  <a:cubicBezTo>
                    <a:pt x="115" y="0"/>
                    <a:pt x="94" y="2"/>
                    <a:pt x="82" y="16"/>
                  </a:cubicBezTo>
                  <a:cubicBezTo>
                    <a:pt x="79" y="19"/>
                    <a:pt x="26" y="82"/>
                    <a:pt x="0" y="196"/>
                  </a:cubicBezTo>
                  <a:cubicBezTo>
                    <a:pt x="17" y="217"/>
                    <a:pt x="37" y="236"/>
                    <a:pt x="58" y="253"/>
                  </a:cubicBezTo>
                  <a:cubicBezTo>
                    <a:pt x="76" y="130"/>
                    <a:pt x="132" y="62"/>
                    <a:pt x="133" y="60"/>
                  </a:cubicBezTo>
                  <a:cubicBezTo>
                    <a:pt x="145" y="46"/>
                    <a:pt x="144" y="25"/>
                    <a:pt x="130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4582663" y="1270400"/>
              <a:ext cx="324340" cy="553081"/>
            </a:xfrm>
            <a:custGeom>
              <a:avLst/>
              <a:gdLst/>
              <a:ahLst/>
              <a:cxnLst/>
              <a:rect l="l" t="t" r="r" b="b"/>
              <a:pathLst>
                <a:path w="145" h="249" extrusionOk="0">
                  <a:moveTo>
                    <a:pt x="16" y="12"/>
                  </a:moveTo>
                  <a:cubicBezTo>
                    <a:pt x="2" y="24"/>
                    <a:pt x="0" y="46"/>
                    <a:pt x="13" y="60"/>
                  </a:cubicBezTo>
                  <a:cubicBezTo>
                    <a:pt x="13" y="61"/>
                    <a:pt x="69" y="128"/>
                    <a:pt x="87" y="249"/>
                  </a:cubicBezTo>
                  <a:cubicBezTo>
                    <a:pt x="108" y="232"/>
                    <a:pt x="128" y="213"/>
                    <a:pt x="145" y="191"/>
                  </a:cubicBezTo>
                  <a:cubicBezTo>
                    <a:pt x="119" y="80"/>
                    <a:pt x="67" y="19"/>
                    <a:pt x="64" y="16"/>
                  </a:cubicBezTo>
                  <a:cubicBezTo>
                    <a:pt x="52" y="2"/>
                    <a:pt x="31" y="0"/>
                    <a:pt x="16" y="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176384" y="944354"/>
              <a:ext cx="129736" cy="305561"/>
            </a:xfrm>
            <a:custGeom>
              <a:avLst/>
              <a:gdLst/>
              <a:ahLst/>
              <a:cxnLst/>
              <a:rect l="l" t="t" r="r" b="b"/>
              <a:pathLst>
                <a:path w="58" h="137" extrusionOk="0">
                  <a:moveTo>
                    <a:pt x="58" y="2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24"/>
                    <a:pt x="45" y="137"/>
                    <a:pt x="29" y="137"/>
                  </a:cubicBezTo>
                  <a:cubicBezTo>
                    <a:pt x="13" y="137"/>
                    <a:pt x="0" y="124"/>
                    <a:pt x="0" y="10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021041" y="1179926"/>
              <a:ext cx="440420" cy="187774"/>
            </a:xfrm>
            <a:custGeom>
              <a:avLst/>
              <a:gdLst/>
              <a:ahLst/>
              <a:cxnLst/>
              <a:rect l="l" t="t" r="r" b="b"/>
              <a:pathLst>
                <a:path w="198" h="84" extrusionOk="0">
                  <a:moveTo>
                    <a:pt x="156" y="84"/>
                  </a:moveTo>
                  <a:cubicBezTo>
                    <a:pt x="42" y="84"/>
                    <a:pt x="42" y="84"/>
                    <a:pt x="42" y="84"/>
                  </a:cubicBezTo>
                  <a:cubicBezTo>
                    <a:pt x="19" y="84"/>
                    <a:pt x="0" y="6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79" y="0"/>
                    <a:pt x="198" y="19"/>
                    <a:pt x="198" y="42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8" y="65"/>
                    <a:pt x="179" y="84"/>
                    <a:pt x="156" y="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3776933" y="1231137"/>
              <a:ext cx="926932" cy="392619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6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39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6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089324" y="1145785"/>
              <a:ext cx="305563" cy="128028"/>
            </a:xfrm>
            <a:custGeom>
              <a:avLst/>
              <a:gdLst/>
              <a:ahLst/>
              <a:cxnLst/>
              <a:rect l="l" t="t" r="r" b="b"/>
              <a:pathLst>
                <a:path w="137" h="58" extrusionOk="0">
                  <a:moveTo>
                    <a:pt x="108" y="58"/>
                  </a:moveTo>
                  <a:cubicBezTo>
                    <a:pt x="29" y="58"/>
                    <a:pt x="29" y="58"/>
                    <a:pt x="29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4" y="0"/>
                    <a:pt x="137" y="13"/>
                    <a:pt x="137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7" y="45"/>
                    <a:pt x="124" y="58"/>
                    <a:pt x="108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3881063" y="1212360"/>
              <a:ext cx="716962" cy="800602"/>
            </a:xfrm>
            <a:custGeom>
              <a:avLst/>
              <a:gdLst/>
              <a:ahLst/>
              <a:cxnLst/>
              <a:rect l="l" t="t" r="r" b="b"/>
              <a:pathLst>
                <a:path w="321" h="360" extrusionOk="0">
                  <a:moveTo>
                    <a:pt x="205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52" y="0"/>
                    <a:pt x="0" y="52"/>
                    <a:pt x="0" y="115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49" y="347"/>
                    <a:pt x="103" y="360"/>
                    <a:pt x="161" y="360"/>
                  </a:cubicBezTo>
                  <a:cubicBezTo>
                    <a:pt x="218" y="360"/>
                    <a:pt x="272" y="347"/>
                    <a:pt x="321" y="325"/>
                  </a:cubicBezTo>
                  <a:cubicBezTo>
                    <a:pt x="321" y="282"/>
                    <a:pt x="321" y="282"/>
                    <a:pt x="321" y="282"/>
                  </a:cubicBezTo>
                  <a:cubicBezTo>
                    <a:pt x="321" y="115"/>
                    <a:pt x="321" y="115"/>
                    <a:pt x="321" y="115"/>
                  </a:cubicBezTo>
                  <a:cubicBezTo>
                    <a:pt x="321" y="52"/>
                    <a:pt x="269" y="0"/>
                    <a:pt x="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162727" y="275195"/>
              <a:ext cx="158700" cy="158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219060" y="420294"/>
              <a:ext cx="44383" cy="150219"/>
            </a:xfrm>
            <a:custGeom>
              <a:avLst/>
              <a:gdLst/>
              <a:ahLst/>
              <a:cxnLst/>
              <a:rect l="l" t="t" r="r" b="b"/>
              <a:pathLst>
                <a:path w="20" h="68" extrusionOk="0">
                  <a:moveTo>
                    <a:pt x="10" y="68"/>
                  </a:moveTo>
                  <a:cubicBezTo>
                    <a:pt x="10" y="68"/>
                    <a:pt x="10" y="68"/>
                    <a:pt x="10" y="68"/>
                  </a:cubicBezTo>
                  <a:cubicBezTo>
                    <a:pt x="5" y="68"/>
                    <a:pt x="0" y="64"/>
                    <a:pt x="0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4"/>
                    <a:pt x="16" y="68"/>
                    <a:pt x="10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111516" y="486868"/>
              <a:ext cx="266301" cy="64867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04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2" y="0"/>
                    <a:pt x="119" y="6"/>
                    <a:pt x="119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22"/>
                    <a:pt x="112" y="29"/>
                    <a:pt x="104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3677924" y="626845"/>
              <a:ext cx="928638" cy="390913"/>
            </a:xfrm>
            <a:custGeom>
              <a:avLst/>
              <a:gdLst/>
              <a:ahLst/>
              <a:cxnLst/>
              <a:rect l="l" t="t" r="r" b="b"/>
              <a:pathLst>
                <a:path w="416" h="176" extrusionOk="0">
                  <a:moveTo>
                    <a:pt x="328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76" y="0"/>
                    <a:pt x="416" y="40"/>
                    <a:pt x="416" y="88"/>
                  </a:cubicBezTo>
                  <a:cubicBezTo>
                    <a:pt x="416" y="88"/>
                    <a:pt x="416" y="88"/>
                    <a:pt x="416" y="88"/>
                  </a:cubicBezTo>
                  <a:cubicBezTo>
                    <a:pt x="416" y="137"/>
                    <a:pt x="376" y="176"/>
                    <a:pt x="328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3857164" y="626845"/>
              <a:ext cx="926932" cy="390913"/>
            </a:xfrm>
            <a:custGeom>
              <a:avLst/>
              <a:gdLst/>
              <a:ahLst/>
              <a:cxnLst/>
              <a:rect l="l" t="t" r="r" b="b"/>
              <a:pathLst>
                <a:path w="415" h="176" extrusionOk="0">
                  <a:moveTo>
                    <a:pt x="327" y="176"/>
                  </a:moveTo>
                  <a:cubicBezTo>
                    <a:pt x="88" y="176"/>
                    <a:pt x="88" y="176"/>
                    <a:pt x="88" y="176"/>
                  </a:cubicBezTo>
                  <a:cubicBezTo>
                    <a:pt x="40" y="176"/>
                    <a:pt x="0" y="137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76" y="0"/>
                    <a:pt x="415" y="40"/>
                    <a:pt x="415" y="88"/>
                  </a:cubicBezTo>
                  <a:cubicBezTo>
                    <a:pt x="415" y="88"/>
                    <a:pt x="415" y="88"/>
                    <a:pt x="415" y="88"/>
                  </a:cubicBezTo>
                  <a:cubicBezTo>
                    <a:pt x="415" y="137"/>
                    <a:pt x="376" y="176"/>
                    <a:pt x="327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rgbClr val="E8F7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3759863" y="515888"/>
              <a:ext cx="964486" cy="612828"/>
            </a:xfrm>
            <a:custGeom>
              <a:avLst/>
              <a:gdLst/>
              <a:ahLst/>
              <a:cxnLst/>
              <a:rect l="l" t="t" r="r" b="b"/>
              <a:pathLst>
                <a:path w="432" h="276" extrusionOk="0">
                  <a:moveTo>
                    <a:pt x="335" y="276"/>
                  </a:moveTo>
                  <a:cubicBezTo>
                    <a:pt x="97" y="276"/>
                    <a:pt x="97" y="276"/>
                    <a:pt x="97" y="276"/>
                  </a:cubicBezTo>
                  <a:cubicBezTo>
                    <a:pt x="44" y="276"/>
                    <a:pt x="0" y="233"/>
                    <a:pt x="0" y="179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4"/>
                    <a:pt x="44" y="0"/>
                    <a:pt x="9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89" y="0"/>
                    <a:pt x="432" y="44"/>
                    <a:pt x="432" y="97"/>
                  </a:cubicBezTo>
                  <a:cubicBezTo>
                    <a:pt x="432" y="179"/>
                    <a:pt x="432" y="179"/>
                    <a:pt x="432" y="179"/>
                  </a:cubicBezTo>
                  <a:cubicBezTo>
                    <a:pt x="432" y="233"/>
                    <a:pt x="389" y="276"/>
                    <a:pt x="335" y="2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452076" y="925578"/>
              <a:ext cx="122908" cy="18778"/>
            </a:xfrm>
            <a:custGeom>
              <a:avLst/>
              <a:gdLst/>
              <a:ahLst/>
              <a:cxnLst/>
              <a:rect l="l" t="t" r="r" b="b"/>
              <a:pathLst>
                <a:path w="55" h="9" extrusionOk="0">
                  <a:moveTo>
                    <a:pt x="5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5" y="2"/>
                    <a:pt x="55" y="5"/>
                  </a:cubicBezTo>
                  <a:cubicBezTo>
                    <a:pt x="55" y="7"/>
                    <a:pt x="53" y="9"/>
                    <a:pt x="50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452076" y="966547"/>
              <a:ext cx="83646" cy="20484"/>
            </a:xfrm>
            <a:custGeom>
              <a:avLst/>
              <a:gdLst/>
              <a:ahLst/>
              <a:cxnLst/>
              <a:rect l="l" t="t" r="r" b="b"/>
              <a:pathLst>
                <a:path w="37" h="9" extrusionOk="0">
                  <a:moveTo>
                    <a:pt x="3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5" y="0"/>
                    <a:pt x="37" y="2"/>
                    <a:pt x="37" y="4"/>
                  </a:cubicBezTo>
                  <a:cubicBezTo>
                    <a:pt x="37" y="7"/>
                    <a:pt x="35" y="9"/>
                    <a:pt x="32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3852044" y="551735"/>
              <a:ext cx="778416" cy="353358"/>
            </a:xfrm>
            <a:custGeom>
              <a:avLst/>
              <a:gdLst/>
              <a:ahLst/>
              <a:cxnLst/>
              <a:rect l="l" t="t" r="r" b="b"/>
              <a:pathLst>
                <a:path w="348" h="159" extrusionOk="0">
                  <a:moveTo>
                    <a:pt x="26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79" y="159"/>
                  </a:cubicBezTo>
                  <a:cubicBezTo>
                    <a:pt x="269" y="159"/>
                    <a:pt x="269" y="159"/>
                    <a:pt x="269" y="159"/>
                  </a:cubicBezTo>
                  <a:cubicBezTo>
                    <a:pt x="313" y="159"/>
                    <a:pt x="348" y="123"/>
                    <a:pt x="348" y="79"/>
                  </a:cubicBezTo>
                  <a:cubicBezTo>
                    <a:pt x="348" y="36"/>
                    <a:pt x="313" y="0"/>
                    <a:pt x="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3875942" y="573927"/>
              <a:ext cx="730619" cy="308975"/>
            </a:xfrm>
            <a:custGeom>
              <a:avLst/>
              <a:gdLst/>
              <a:ahLst/>
              <a:cxnLst/>
              <a:rect l="l" t="t" r="r" b="b"/>
              <a:pathLst>
                <a:path w="328" h="139" extrusionOk="0">
                  <a:moveTo>
                    <a:pt x="259" y="139"/>
                  </a:moveTo>
                  <a:cubicBezTo>
                    <a:pt x="69" y="139"/>
                    <a:pt x="69" y="139"/>
                    <a:pt x="69" y="139"/>
                  </a:cubicBezTo>
                  <a:cubicBezTo>
                    <a:pt x="31" y="139"/>
                    <a:pt x="0" y="107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297" y="0"/>
                    <a:pt x="328" y="31"/>
                    <a:pt x="328" y="69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28" y="107"/>
                    <a:pt x="297" y="139"/>
                    <a:pt x="259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050062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347946" y="618310"/>
              <a:ext cx="80400" cy="80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202847" y="761702"/>
              <a:ext cx="80232" cy="40969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cubicBezTo>
                    <a:pt x="36" y="10"/>
                    <a:pt x="28" y="18"/>
                    <a:pt x="18" y="18"/>
                  </a:cubicBezTo>
                  <a:cubicBezTo>
                    <a:pt x="8" y="18"/>
                    <a:pt x="0" y="10"/>
                    <a:pt x="0" y="0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3995436" y="1376236"/>
              <a:ext cx="493339" cy="322631"/>
            </a:xfrm>
            <a:custGeom>
              <a:avLst/>
              <a:gdLst/>
              <a:ahLst/>
              <a:cxnLst/>
              <a:rect l="l" t="t" r="r" b="b"/>
              <a:pathLst>
                <a:path w="221" h="145" extrusionOk="0">
                  <a:moveTo>
                    <a:pt x="173" y="145"/>
                  </a:moveTo>
                  <a:cubicBezTo>
                    <a:pt x="48" y="145"/>
                    <a:pt x="48" y="145"/>
                    <a:pt x="48" y="145"/>
                  </a:cubicBezTo>
                  <a:cubicBezTo>
                    <a:pt x="21" y="145"/>
                    <a:pt x="0" y="123"/>
                    <a:pt x="0" y="9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99" y="0"/>
                    <a:pt x="221" y="22"/>
                    <a:pt x="221" y="48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21" y="123"/>
                    <a:pt x="199" y="145"/>
                    <a:pt x="173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23"/>
          <p:cNvGrpSpPr/>
          <p:nvPr/>
        </p:nvGrpSpPr>
        <p:grpSpPr>
          <a:xfrm>
            <a:off x="6521507" y="2293424"/>
            <a:ext cx="1907382" cy="1866105"/>
            <a:chOff x="6521507" y="2293424"/>
            <a:chExt cx="1907382" cy="1866105"/>
          </a:xfrm>
        </p:grpSpPr>
        <p:grpSp>
          <p:nvGrpSpPr>
            <p:cNvPr id="370" name="Google Shape;370;p23"/>
            <p:cNvGrpSpPr/>
            <p:nvPr/>
          </p:nvGrpSpPr>
          <p:grpSpPr>
            <a:xfrm>
              <a:off x="6740641" y="2293424"/>
              <a:ext cx="480545" cy="481555"/>
              <a:chOff x="5471892" y="3290059"/>
              <a:chExt cx="174300" cy="174654"/>
            </a:xfrm>
          </p:grpSpPr>
          <p:sp>
            <p:nvSpPr>
              <p:cNvPr id="371" name="Google Shape;371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3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4" name="Google Shape;374;p23"/>
            <p:cNvGrpSpPr/>
            <p:nvPr/>
          </p:nvGrpSpPr>
          <p:grpSpPr>
            <a:xfrm>
              <a:off x="6521507" y="3786172"/>
              <a:ext cx="372601" cy="373357"/>
              <a:chOff x="5471892" y="3290059"/>
              <a:chExt cx="174300" cy="174654"/>
            </a:xfrm>
          </p:grpSpPr>
          <p:sp>
            <p:nvSpPr>
              <p:cNvPr id="375" name="Google Shape;375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23"/>
            <p:cNvGrpSpPr/>
            <p:nvPr/>
          </p:nvGrpSpPr>
          <p:grpSpPr>
            <a:xfrm>
              <a:off x="8185131" y="2632673"/>
              <a:ext cx="243759" cy="244271"/>
              <a:chOff x="5471892" y="3290059"/>
              <a:chExt cx="174300" cy="174654"/>
            </a:xfrm>
          </p:grpSpPr>
          <p:sp>
            <p:nvSpPr>
              <p:cNvPr id="379" name="Google Shape;379;p23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2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84" name="Google Shape;384;p2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85" name="Google Shape;385;p2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87" name="Google Shape;387;p2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88" name="Google Shape;388;p2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9" name="Google Shape;389;p2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91" name="Google Shape;391;p24"/>
          <p:cNvGrpSpPr/>
          <p:nvPr/>
        </p:nvGrpSpPr>
        <p:grpSpPr>
          <a:xfrm>
            <a:off x="647394" y="3479756"/>
            <a:ext cx="1954985" cy="1128744"/>
            <a:chOff x="647394" y="3479756"/>
            <a:chExt cx="1954985" cy="1128744"/>
          </a:xfrm>
        </p:grpSpPr>
        <p:sp>
          <p:nvSpPr>
            <p:cNvPr id="392" name="Google Shape;392;p24"/>
            <p:cNvSpPr/>
            <p:nvPr/>
          </p:nvSpPr>
          <p:spPr>
            <a:xfrm>
              <a:off x="647394" y="3479756"/>
              <a:ext cx="1263178" cy="369713"/>
            </a:xfrm>
            <a:custGeom>
              <a:avLst/>
              <a:gdLst/>
              <a:ahLst/>
              <a:cxnLst/>
              <a:rect l="l" t="t" r="r" b="b"/>
              <a:pathLst>
                <a:path w="345" h="101" extrusionOk="0">
                  <a:moveTo>
                    <a:pt x="30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5" y="62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5" y="81"/>
                    <a:pt x="38" y="81"/>
                    <a:pt x="41" y="81"/>
                  </a:cubicBezTo>
                  <a:cubicBezTo>
                    <a:pt x="304" y="81"/>
                    <a:pt x="304" y="81"/>
                    <a:pt x="304" y="81"/>
                  </a:cubicBezTo>
                  <a:cubicBezTo>
                    <a:pt x="327" y="81"/>
                    <a:pt x="345" y="63"/>
                    <a:pt x="345" y="40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18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56625" y="3546977"/>
              <a:ext cx="386516" cy="30810"/>
            </a:xfrm>
            <a:custGeom>
              <a:avLst/>
              <a:gdLst/>
              <a:ahLst/>
              <a:cxnLst/>
              <a:rect l="l" t="t" r="r" b="b"/>
              <a:pathLst>
                <a:path w="105" h="9" extrusionOk="0">
                  <a:moveTo>
                    <a:pt x="101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5" y="2"/>
                    <a:pt x="105" y="4"/>
                  </a:cubicBezTo>
                  <a:cubicBezTo>
                    <a:pt x="105" y="7"/>
                    <a:pt x="103" y="9"/>
                    <a:pt x="10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1162748" y="354697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56625" y="3670214"/>
              <a:ext cx="403321" cy="33610"/>
            </a:xfrm>
            <a:custGeom>
              <a:avLst/>
              <a:gdLst/>
              <a:ahLst/>
              <a:cxnLst/>
              <a:rect l="l" t="t" r="r" b="b"/>
              <a:pathLst>
                <a:path w="110" h="9" extrusionOk="0">
                  <a:moveTo>
                    <a:pt x="10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8" y="0"/>
                    <a:pt x="110" y="2"/>
                    <a:pt x="110" y="5"/>
                  </a:cubicBezTo>
                  <a:cubicBezTo>
                    <a:pt x="110" y="7"/>
                    <a:pt x="108" y="9"/>
                    <a:pt x="10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56625" y="3602994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311191" y="354697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311191" y="3670214"/>
              <a:ext cx="112034" cy="336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342001" y="3602994"/>
              <a:ext cx="4369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952684" y="3602994"/>
              <a:ext cx="336100" cy="33610"/>
            </a:xfrm>
            <a:custGeom>
              <a:avLst/>
              <a:gdLst/>
              <a:ahLst/>
              <a:cxnLst/>
              <a:rect l="l" t="t" r="r" b="b"/>
              <a:pathLst>
                <a:path w="92" h="9" extrusionOk="0">
                  <a:moveTo>
                    <a:pt x="8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5"/>
                  </a:cubicBezTo>
                  <a:cubicBezTo>
                    <a:pt x="92" y="7"/>
                    <a:pt x="90" y="9"/>
                    <a:pt x="8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454035" y="3546977"/>
              <a:ext cx="212864" cy="30810"/>
            </a:xfrm>
            <a:custGeom>
              <a:avLst/>
              <a:gdLst/>
              <a:ahLst/>
              <a:cxnLst/>
              <a:rect l="l" t="t" r="r" b="b"/>
              <a:pathLst>
                <a:path w="58" h="9" extrusionOk="0">
                  <a:moveTo>
                    <a:pt x="5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4"/>
                  </a:cubicBezTo>
                  <a:cubicBezTo>
                    <a:pt x="58" y="7"/>
                    <a:pt x="56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720114" y="3546977"/>
              <a:ext cx="58818" cy="308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1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210361" y="3670214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92207" y="3734635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1815342" y="3835465"/>
              <a:ext cx="787037" cy="366912"/>
            </a:xfrm>
            <a:custGeom>
              <a:avLst/>
              <a:gdLst/>
              <a:ahLst/>
              <a:cxnLst/>
              <a:rect l="l" t="t" r="r" b="b"/>
              <a:pathLst>
                <a:path w="215" h="101" extrusionOk="0">
                  <a:moveTo>
                    <a:pt x="41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97" y="0"/>
                    <a:pt x="215" y="18"/>
                    <a:pt x="215" y="41"/>
                  </a:cubicBezTo>
                  <a:cubicBezTo>
                    <a:pt x="215" y="41"/>
                    <a:pt x="215" y="41"/>
                    <a:pt x="215" y="41"/>
                  </a:cubicBezTo>
                  <a:cubicBezTo>
                    <a:pt x="215" y="52"/>
                    <a:pt x="211" y="62"/>
                    <a:pt x="203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183" y="81"/>
                    <a:pt x="183" y="81"/>
                    <a:pt x="183" y="81"/>
                  </a:cubicBezTo>
                  <a:cubicBezTo>
                    <a:pt x="180" y="82"/>
                    <a:pt x="177" y="82"/>
                    <a:pt x="174" y="82"/>
                  </a:cubicBezTo>
                  <a:cubicBezTo>
                    <a:pt x="41" y="82"/>
                    <a:pt x="41" y="82"/>
                    <a:pt x="41" y="82"/>
                  </a:cubicBezTo>
                  <a:cubicBezTo>
                    <a:pt x="18" y="82"/>
                    <a:pt x="0" y="6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1885364" y="3908288"/>
              <a:ext cx="114835" cy="28009"/>
            </a:xfrm>
            <a:custGeom>
              <a:avLst/>
              <a:gdLst/>
              <a:ahLst/>
              <a:cxnLst/>
              <a:rect l="l" t="t" r="r" b="b"/>
              <a:pathLst>
                <a:path w="31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028206" y="3908288"/>
              <a:ext cx="117635" cy="280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7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7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2028206" y="4031525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2061816" y="3964305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4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1882562" y="3964305"/>
              <a:ext cx="123237" cy="33610"/>
            </a:xfrm>
            <a:custGeom>
              <a:avLst/>
              <a:gdLst/>
              <a:ahLst/>
              <a:cxnLst/>
              <a:rect l="l" t="t" r="r" b="b"/>
              <a:pathLst>
                <a:path w="34" h="9" extrusionOk="0">
                  <a:moveTo>
                    <a:pt x="30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2"/>
                    <a:pt x="34" y="4"/>
                  </a:cubicBezTo>
                  <a:cubicBezTo>
                    <a:pt x="34" y="7"/>
                    <a:pt x="32" y="9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2171049" y="3908288"/>
              <a:ext cx="215665" cy="28009"/>
            </a:xfrm>
            <a:custGeom>
              <a:avLst/>
              <a:gdLst/>
              <a:ahLst/>
              <a:cxnLst/>
              <a:rect l="l" t="t" r="r" b="b"/>
              <a:pathLst>
                <a:path w="59" h="8" extrusionOk="0">
                  <a:moveTo>
                    <a:pt x="54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6"/>
                    <a:pt x="57" y="8"/>
                    <a:pt x="54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439930" y="3908288"/>
              <a:ext cx="56017" cy="28009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2" y="8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6"/>
                    <a:pt x="14" y="8"/>
                    <a:pt x="12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1930177" y="4031525"/>
              <a:ext cx="58818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5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2560365" y="4090342"/>
              <a:ext cx="3000" cy="3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681004" y="4238788"/>
              <a:ext cx="1512452" cy="369713"/>
            </a:xfrm>
            <a:custGeom>
              <a:avLst/>
              <a:gdLst/>
              <a:ahLst/>
              <a:cxnLst/>
              <a:rect l="l" t="t" r="r" b="b"/>
              <a:pathLst>
                <a:path w="413" h="101" extrusionOk="0">
                  <a:moveTo>
                    <a:pt x="37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2"/>
                    <a:pt x="4" y="62"/>
                    <a:pt x="12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1"/>
                    <a:pt x="38" y="82"/>
                    <a:pt x="41" y="82"/>
                  </a:cubicBezTo>
                  <a:cubicBezTo>
                    <a:pt x="372" y="82"/>
                    <a:pt x="372" y="82"/>
                    <a:pt x="372" y="82"/>
                  </a:cubicBezTo>
                  <a:cubicBezTo>
                    <a:pt x="394" y="82"/>
                    <a:pt x="413" y="63"/>
                    <a:pt x="413" y="41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13" y="18"/>
                    <a:pt x="394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751024" y="4311610"/>
              <a:ext cx="859859" cy="33610"/>
            </a:xfrm>
            <a:custGeom>
              <a:avLst/>
              <a:gdLst/>
              <a:ahLst/>
              <a:cxnLst/>
              <a:rect l="l" t="t" r="r" b="b"/>
              <a:pathLst>
                <a:path w="235" h="9" extrusionOk="0">
                  <a:moveTo>
                    <a:pt x="230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3" y="0"/>
                    <a:pt x="235" y="2"/>
                    <a:pt x="235" y="4"/>
                  </a:cubicBezTo>
                  <a:cubicBezTo>
                    <a:pt x="235" y="7"/>
                    <a:pt x="233" y="9"/>
                    <a:pt x="2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1636088" y="4311610"/>
              <a:ext cx="117635" cy="336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1636088" y="4437647"/>
              <a:ext cx="305292" cy="30810"/>
            </a:xfrm>
            <a:custGeom>
              <a:avLst/>
              <a:gdLst/>
              <a:ahLst/>
              <a:cxnLst/>
              <a:rect l="l" t="t" r="r" b="b"/>
              <a:pathLst>
                <a:path w="83" h="9" extrusionOk="0">
                  <a:moveTo>
                    <a:pt x="78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3" y="2"/>
                    <a:pt x="83" y="5"/>
                  </a:cubicBezTo>
                  <a:cubicBezTo>
                    <a:pt x="83" y="7"/>
                    <a:pt x="81" y="9"/>
                    <a:pt x="7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1669698" y="4370427"/>
              <a:ext cx="434131" cy="33610"/>
            </a:xfrm>
            <a:custGeom>
              <a:avLst/>
              <a:gdLst/>
              <a:ahLst/>
              <a:cxnLst/>
              <a:rect l="l" t="t" r="r" b="b"/>
              <a:pathLst>
                <a:path w="119" h="9" extrusionOk="0">
                  <a:moveTo>
                    <a:pt x="115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7" y="0"/>
                    <a:pt x="119" y="2"/>
                    <a:pt x="119" y="5"/>
                  </a:cubicBezTo>
                  <a:cubicBezTo>
                    <a:pt x="119" y="7"/>
                    <a:pt x="117" y="9"/>
                    <a:pt x="11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745422" y="4370427"/>
              <a:ext cx="868260" cy="33610"/>
            </a:xfrm>
            <a:custGeom>
              <a:avLst/>
              <a:gdLst/>
              <a:ahLst/>
              <a:cxnLst/>
              <a:rect l="l" t="t" r="r" b="b"/>
              <a:pathLst>
                <a:path w="237" h="9" extrusionOk="0">
                  <a:moveTo>
                    <a:pt x="233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35" y="0"/>
                    <a:pt x="237" y="2"/>
                    <a:pt x="237" y="5"/>
                  </a:cubicBezTo>
                  <a:cubicBezTo>
                    <a:pt x="237" y="7"/>
                    <a:pt x="235" y="9"/>
                    <a:pt x="233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1778932" y="4311610"/>
              <a:ext cx="215665" cy="33610"/>
            </a:xfrm>
            <a:custGeom>
              <a:avLst/>
              <a:gdLst/>
              <a:ahLst/>
              <a:cxnLst/>
              <a:rect l="l" t="t" r="r" b="b"/>
              <a:pathLst>
                <a:path w="59" h="9" extrusionOk="0">
                  <a:moveTo>
                    <a:pt x="54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9" y="2"/>
                    <a:pt x="59" y="4"/>
                  </a:cubicBezTo>
                  <a:cubicBezTo>
                    <a:pt x="59" y="7"/>
                    <a:pt x="57" y="9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2047812" y="4311610"/>
              <a:ext cx="56017" cy="33610"/>
            </a:xfrm>
            <a:custGeom>
              <a:avLst/>
              <a:gdLst/>
              <a:ahLst/>
              <a:cxnLst/>
              <a:rect l="l" t="t" r="r" b="b"/>
              <a:pathLst>
                <a:path w="16" h="9" extrusionOk="0">
                  <a:moveTo>
                    <a:pt x="12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4" y="0"/>
                    <a:pt x="16" y="2"/>
                    <a:pt x="16" y="4"/>
                  </a:cubicBezTo>
                  <a:cubicBezTo>
                    <a:pt x="16" y="7"/>
                    <a:pt x="14" y="9"/>
                    <a:pt x="1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1482043" y="4437647"/>
              <a:ext cx="117635" cy="30810"/>
            </a:xfrm>
            <a:custGeom>
              <a:avLst/>
              <a:gdLst/>
              <a:ahLst/>
              <a:cxnLst/>
              <a:rect l="l" t="t" r="r" b="b"/>
              <a:pathLst>
                <a:path w="32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0" y="0"/>
                    <a:pt x="32" y="2"/>
                    <a:pt x="32" y="5"/>
                  </a:cubicBezTo>
                  <a:cubicBezTo>
                    <a:pt x="32" y="7"/>
                    <a:pt x="30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1991796" y="4437647"/>
              <a:ext cx="112034" cy="30810"/>
            </a:xfrm>
            <a:custGeom>
              <a:avLst/>
              <a:gdLst/>
              <a:ahLst/>
              <a:cxnLst/>
              <a:rect l="l" t="t" r="r" b="b"/>
              <a:pathLst>
                <a:path w="31" h="9" extrusionOk="0">
                  <a:moveTo>
                    <a:pt x="27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5"/>
                  </a:cubicBezTo>
                  <a:cubicBezTo>
                    <a:pt x="31" y="7"/>
                    <a:pt x="29" y="9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723015" y="4499266"/>
              <a:ext cx="3000" cy="3000"/>
            </a:xfrm>
            <a:prstGeom prst="rect">
              <a:avLst/>
            </a:prstGeom>
            <a:solidFill>
              <a:srgbClr val="68FC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24"/>
          <p:cNvGrpSpPr/>
          <p:nvPr/>
        </p:nvGrpSpPr>
        <p:grpSpPr>
          <a:xfrm>
            <a:off x="723026" y="3156319"/>
            <a:ext cx="1837349" cy="644997"/>
            <a:chOff x="723026" y="3156319"/>
            <a:chExt cx="1837349" cy="644997"/>
          </a:xfrm>
        </p:grpSpPr>
        <p:grpSp>
          <p:nvGrpSpPr>
            <p:cNvPr id="427" name="Google Shape;427;p24"/>
            <p:cNvGrpSpPr/>
            <p:nvPr/>
          </p:nvGrpSpPr>
          <p:grpSpPr>
            <a:xfrm>
              <a:off x="2297619" y="3572727"/>
              <a:ext cx="262755" cy="228589"/>
              <a:chOff x="2361400" y="2036601"/>
              <a:chExt cx="268200" cy="233373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2465443" y="2242374"/>
                <a:ext cx="60300" cy="2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2361400" y="2036601"/>
                <a:ext cx="268200" cy="2034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7" extrusionOk="0">
                    <a:moveTo>
                      <a:pt x="89" y="25"/>
                    </a:moveTo>
                    <a:cubicBezTo>
                      <a:pt x="89" y="11"/>
                      <a:pt x="77" y="0"/>
                      <a:pt x="63" y="0"/>
                    </a:cubicBezTo>
                    <a:cubicBezTo>
                      <a:pt x="56" y="0"/>
                      <a:pt x="49" y="3"/>
                      <a:pt x="44" y="8"/>
                    </a:cubicBezTo>
                    <a:cubicBezTo>
                      <a:pt x="40" y="3"/>
                      <a:pt x="33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34"/>
                      <a:pt x="4" y="41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1" y="47"/>
                      <a:pt x="13" y="48"/>
                      <a:pt x="15" y="49"/>
                    </a:cubicBezTo>
                    <a:cubicBezTo>
                      <a:pt x="44" y="67"/>
                      <a:pt x="44" y="67"/>
                      <a:pt x="44" y="67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76" y="48"/>
                      <a:pt x="78" y="47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85" y="41"/>
                      <a:pt x="89" y="34"/>
                      <a:pt x="89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" name="Google Shape;430;p24"/>
            <p:cNvGrpSpPr/>
            <p:nvPr/>
          </p:nvGrpSpPr>
          <p:grpSpPr>
            <a:xfrm>
              <a:off x="723026" y="3156319"/>
              <a:ext cx="305264" cy="298207"/>
              <a:chOff x="935775" y="406510"/>
              <a:chExt cx="484546" cy="473345"/>
            </a:xfrm>
          </p:grpSpPr>
          <p:sp>
            <p:nvSpPr>
              <p:cNvPr id="431" name="Google Shape;431;p24"/>
              <p:cNvSpPr/>
              <p:nvPr/>
            </p:nvSpPr>
            <p:spPr>
              <a:xfrm>
                <a:off x="935775" y="616575"/>
                <a:ext cx="148445" cy="238073"/>
              </a:xfrm>
              <a:custGeom>
                <a:avLst/>
                <a:gdLst/>
                <a:ahLst/>
                <a:cxnLst/>
                <a:rect l="l" t="t" r="r" b="b"/>
                <a:pathLst>
                  <a:path w="40" h="65" extrusionOk="0">
                    <a:moveTo>
                      <a:pt x="40" y="65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40" y="6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935775" y="616575"/>
                <a:ext cx="148445" cy="33610"/>
              </a:xfrm>
              <a:custGeom>
                <a:avLst/>
                <a:gdLst/>
                <a:ahLst/>
                <a:cxnLst/>
                <a:rect l="l" t="t" r="r" b="b"/>
                <a:pathLst>
                  <a:path w="40" h="9" extrusionOk="0">
                    <a:moveTo>
                      <a:pt x="9" y="0"/>
                    </a:moveTo>
                    <a:cubicBezTo>
                      <a:pt x="4" y="0"/>
                      <a:pt x="0" y="3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A6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966586" y="767821"/>
                <a:ext cx="64500" cy="6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1064614" y="406510"/>
                <a:ext cx="355707" cy="47334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0" extrusionOk="0">
                    <a:moveTo>
                      <a:pt x="84" y="47"/>
                    </a:moveTo>
                    <a:cubicBezTo>
                      <a:pt x="35" y="47"/>
                      <a:pt x="35" y="47"/>
                      <a:pt x="35" y="47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1" y="38"/>
                      <a:pt x="41" y="36"/>
                      <a:pt x="42" y="35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6" y="9"/>
                      <a:pt x="41" y="2"/>
                      <a:pt x="34" y="1"/>
                    </a:cubicBezTo>
                    <a:cubicBezTo>
                      <a:pt x="27" y="0"/>
                      <a:pt x="21" y="5"/>
                      <a:pt x="20" y="1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2" y="52"/>
                      <a:pt x="2" y="52"/>
                      <a:pt x="2" y="52"/>
                    </a:cubicBezTo>
                    <a:cubicBezTo>
                      <a:pt x="1" y="55"/>
                      <a:pt x="0" y="58"/>
                      <a:pt x="1" y="61"/>
                    </a:cubicBezTo>
                    <a:cubicBezTo>
                      <a:pt x="1" y="112"/>
                      <a:pt x="1" y="112"/>
                      <a:pt x="1" y="112"/>
                    </a:cubicBezTo>
                    <a:cubicBezTo>
                      <a:pt x="1" y="122"/>
                      <a:pt x="9" y="130"/>
                      <a:pt x="19" y="130"/>
                    </a:cubicBezTo>
                    <a:cubicBezTo>
                      <a:pt x="64" y="130"/>
                      <a:pt x="64" y="130"/>
                      <a:pt x="64" y="130"/>
                    </a:cubicBezTo>
                    <a:cubicBezTo>
                      <a:pt x="73" y="130"/>
                      <a:pt x="81" y="122"/>
                      <a:pt x="81" y="113"/>
                    </a:cubicBezTo>
                    <a:cubicBezTo>
                      <a:pt x="81" y="74"/>
                      <a:pt x="81" y="74"/>
                      <a:pt x="81" y="74"/>
                    </a:cubicBezTo>
                    <a:cubicBezTo>
                      <a:pt x="84" y="74"/>
                      <a:pt x="84" y="74"/>
                      <a:pt x="84" y="74"/>
                    </a:cubicBezTo>
                    <a:cubicBezTo>
                      <a:pt x="91" y="74"/>
                      <a:pt x="97" y="68"/>
                      <a:pt x="97" y="61"/>
                    </a:cubicBezTo>
                    <a:cubicBezTo>
                      <a:pt x="97" y="53"/>
                      <a:pt x="91" y="47"/>
                      <a:pt x="84" y="47"/>
                    </a:cubicBezTo>
                    <a:close/>
                  </a:path>
                </a:pathLst>
              </a:custGeom>
              <a:solidFill>
                <a:srgbClr val="91634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1322291" y="675392"/>
                <a:ext cx="39212" cy="19607"/>
              </a:xfrm>
              <a:custGeom>
                <a:avLst/>
                <a:gdLst/>
                <a:ahLst/>
                <a:cxnLst/>
                <a:rect l="l" t="t" r="r" b="b"/>
                <a:pathLst>
                  <a:path w="14" h="7" extrusionOk="0">
                    <a:moveTo>
                      <a:pt x="14" y="0"/>
                    </a:moveTo>
                    <a:lnTo>
                      <a:pt x="0" y="0"/>
                    </a:lnTo>
                    <a:lnTo>
                      <a:pt x="14" y="7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33" name="Google Shape;33;p4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4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36" name="Google Shape;36;p4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43" name="Google Shape;43;p5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44" name="Google Shape;44;p5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720000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572003" y="2400800"/>
            <a:ext cx="34134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720000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4572003" y="2878100"/>
            <a:ext cx="34134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6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57" name="Google Shape;57;p6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58" name="Google Shape;58;p6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0" name="Google Shape;60;p6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 flipH="1">
            <a:off x="8282243" y="4127874"/>
            <a:ext cx="552498" cy="824489"/>
            <a:chOff x="521091" y="295974"/>
            <a:chExt cx="804804" cy="1201003"/>
          </a:xfrm>
        </p:grpSpPr>
        <p:grpSp>
          <p:nvGrpSpPr>
            <p:cNvPr id="66" name="Google Shape;66;p6"/>
            <p:cNvGrpSpPr/>
            <p:nvPr/>
          </p:nvGrpSpPr>
          <p:grpSpPr>
            <a:xfrm>
              <a:off x="521091" y="642074"/>
              <a:ext cx="480545" cy="481555"/>
              <a:chOff x="5471892" y="3290059"/>
              <a:chExt cx="174300" cy="174654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6"/>
            <p:cNvGrpSpPr/>
            <p:nvPr/>
          </p:nvGrpSpPr>
          <p:grpSpPr>
            <a:xfrm>
              <a:off x="825789" y="295974"/>
              <a:ext cx="243759" cy="244271"/>
              <a:chOff x="5404415" y="3299980"/>
              <a:chExt cx="174300" cy="174654"/>
            </a:xfrm>
          </p:grpSpPr>
          <p:sp>
            <p:nvSpPr>
              <p:cNvPr id="71" name="Google Shape;71;p6"/>
              <p:cNvSpPr/>
              <p:nvPr/>
            </p:nvSpPr>
            <p:spPr>
              <a:xfrm>
                <a:off x="5404415" y="3299980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5461877" y="3343752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5455489" y="3406785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6"/>
            <p:cNvGrpSpPr/>
            <p:nvPr/>
          </p:nvGrpSpPr>
          <p:grpSpPr>
            <a:xfrm>
              <a:off x="953295" y="1123620"/>
              <a:ext cx="372601" cy="373357"/>
              <a:chOff x="5449281" y="3276071"/>
              <a:chExt cx="174300" cy="174654"/>
            </a:xfrm>
          </p:grpSpPr>
          <p:sp>
            <p:nvSpPr>
              <p:cNvPr id="75" name="Google Shape;75;p6"/>
              <p:cNvSpPr/>
              <p:nvPr/>
            </p:nvSpPr>
            <p:spPr>
              <a:xfrm>
                <a:off x="5449281" y="3276071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5506742" y="3319843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5500354" y="3382875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81" name="Google Shape;81;p7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body" idx="1"/>
          </p:nvPr>
        </p:nvSpPr>
        <p:spPr>
          <a:xfrm>
            <a:off x="720000" y="1420500"/>
            <a:ext cx="42444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5945700" y="1234550"/>
            <a:ext cx="2310000" cy="338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92" name="Google Shape;92;p8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93" name="Google Shape;93;p8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8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" name="Google Shape;95;p8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96" name="Google Shape;96;p8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4987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6866163" y="2116831"/>
            <a:ext cx="1467536" cy="1659770"/>
            <a:chOff x="6866163" y="2116831"/>
            <a:chExt cx="1467536" cy="1659770"/>
          </a:xfrm>
        </p:grpSpPr>
        <p:sp>
          <p:nvSpPr>
            <p:cNvPr id="101" name="Google Shape;101;p8"/>
            <p:cNvSpPr/>
            <p:nvPr/>
          </p:nvSpPr>
          <p:spPr>
            <a:xfrm>
              <a:off x="7019556" y="2460219"/>
              <a:ext cx="1314143" cy="13163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7148588" y="2590812"/>
              <a:ext cx="1053255" cy="105512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7578365" y="2988661"/>
              <a:ext cx="194080" cy="981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7665549" y="2172089"/>
              <a:ext cx="22021" cy="1888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7627482" y="2116831"/>
              <a:ext cx="95920" cy="9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7595556" y="2340315"/>
              <a:ext cx="159631" cy="87183"/>
            </a:xfrm>
            <a:custGeom>
              <a:avLst/>
              <a:gdLst/>
              <a:ahLst/>
              <a:cxnLst/>
              <a:rect l="l" t="t" r="r" b="b"/>
              <a:pathLst>
                <a:path w="55" h="30" extrusionOk="0">
                  <a:moveTo>
                    <a:pt x="55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5" y="5"/>
                    <a:pt x="55" y="10"/>
                  </a:cubicBezTo>
                  <a:lnTo>
                    <a:pt x="55" y="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7249279" y="2587129"/>
              <a:ext cx="82272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28" y="82"/>
                  </a:moveTo>
                  <a:cubicBezTo>
                    <a:pt x="11" y="82"/>
                    <a:pt x="11" y="82"/>
                    <a:pt x="11" y="82"/>
                  </a:cubicBezTo>
                  <a:cubicBezTo>
                    <a:pt x="5" y="82"/>
                    <a:pt x="0" y="77"/>
                    <a:pt x="0" y="7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28" y="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019194" y="2587129"/>
              <a:ext cx="81044" cy="238218"/>
            </a:xfrm>
            <a:custGeom>
              <a:avLst/>
              <a:gdLst/>
              <a:ahLst/>
              <a:cxnLst/>
              <a:rect l="l" t="t" r="r" b="b"/>
              <a:pathLst>
                <a:path w="28" h="82" extrusionOk="0">
                  <a:moveTo>
                    <a:pt x="17" y="82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0"/>
                    <a:pt x="28" y="5"/>
                    <a:pt x="28" y="1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77"/>
                    <a:pt x="23" y="82"/>
                    <a:pt x="17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331551" y="2425042"/>
              <a:ext cx="690099" cy="572215"/>
            </a:xfrm>
            <a:custGeom>
              <a:avLst/>
              <a:gdLst/>
              <a:ahLst/>
              <a:cxnLst/>
              <a:rect l="l" t="t" r="r" b="b"/>
              <a:pathLst>
                <a:path w="238" h="197" extrusionOk="0">
                  <a:moveTo>
                    <a:pt x="209" y="197"/>
                  </a:moveTo>
                  <a:cubicBezTo>
                    <a:pt x="29" y="197"/>
                    <a:pt x="29" y="197"/>
                    <a:pt x="29" y="197"/>
                  </a:cubicBezTo>
                  <a:cubicBezTo>
                    <a:pt x="13" y="197"/>
                    <a:pt x="0" y="184"/>
                    <a:pt x="0" y="16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25" y="0"/>
                    <a:pt x="238" y="13"/>
                    <a:pt x="238" y="29"/>
                  </a:cubicBezTo>
                  <a:cubicBezTo>
                    <a:pt x="238" y="168"/>
                    <a:pt x="238" y="168"/>
                    <a:pt x="238" y="168"/>
                  </a:cubicBezTo>
                  <a:cubicBezTo>
                    <a:pt x="238" y="184"/>
                    <a:pt x="225" y="197"/>
                    <a:pt x="209" y="1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752556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7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763784" y="2550291"/>
              <a:ext cx="61397" cy="127705"/>
            </a:xfrm>
            <a:custGeom>
              <a:avLst/>
              <a:gdLst/>
              <a:ahLst/>
              <a:cxnLst/>
              <a:rect l="l" t="t" r="r" b="b"/>
              <a:pathLst>
                <a:path w="21" h="44" extrusionOk="0">
                  <a:moveTo>
                    <a:pt x="13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4" y="44"/>
                    <a:pt x="0" y="40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0"/>
                    <a:pt x="21" y="4"/>
                    <a:pt x="2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0"/>
                    <a:pt x="18" y="44"/>
                    <a:pt x="1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7438381" y="2773774"/>
              <a:ext cx="473983" cy="147352"/>
            </a:xfrm>
            <a:custGeom>
              <a:avLst/>
              <a:gdLst/>
              <a:ahLst/>
              <a:cxnLst/>
              <a:rect l="l" t="t" r="r" b="b"/>
              <a:pathLst>
                <a:path w="163" h="51" extrusionOk="0">
                  <a:moveTo>
                    <a:pt x="163" y="0"/>
                  </a:moveTo>
                  <a:cubicBezTo>
                    <a:pt x="148" y="30"/>
                    <a:pt x="117" y="51"/>
                    <a:pt x="82" y="51"/>
                  </a:cubicBezTo>
                  <a:cubicBezTo>
                    <a:pt x="46" y="51"/>
                    <a:pt x="15" y="30"/>
                    <a:pt x="0" y="1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866163" y="2517136"/>
              <a:ext cx="493629" cy="752722"/>
            </a:xfrm>
            <a:custGeom>
              <a:avLst/>
              <a:gdLst/>
              <a:ahLst/>
              <a:cxnLst/>
              <a:rect l="l" t="t" r="r" b="b"/>
              <a:pathLst>
                <a:path w="170" h="259" extrusionOk="0">
                  <a:moveTo>
                    <a:pt x="163" y="259"/>
                  </a:moveTo>
                  <a:cubicBezTo>
                    <a:pt x="108" y="259"/>
                    <a:pt x="56" y="224"/>
                    <a:pt x="29" y="170"/>
                  </a:cubicBezTo>
                  <a:cubicBezTo>
                    <a:pt x="0" y="112"/>
                    <a:pt x="8" y="49"/>
                    <a:pt x="48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33" y="57"/>
                    <a:pt x="27" y="110"/>
                    <a:pt x="51" y="159"/>
                  </a:cubicBezTo>
                  <a:cubicBezTo>
                    <a:pt x="75" y="207"/>
                    <a:pt x="121" y="236"/>
                    <a:pt x="169" y="234"/>
                  </a:cubicBezTo>
                  <a:cubicBezTo>
                    <a:pt x="170" y="258"/>
                    <a:pt x="170" y="258"/>
                    <a:pt x="170" y="258"/>
                  </a:cubicBezTo>
                  <a:cubicBezTo>
                    <a:pt x="168" y="258"/>
                    <a:pt x="165" y="259"/>
                    <a:pt x="163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988957" y="2334175"/>
              <a:ext cx="243131" cy="235762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23" y="69"/>
                  </a:moveTo>
                  <a:cubicBezTo>
                    <a:pt x="4" y="57"/>
                    <a:pt x="0" y="33"/>
                    <a:pt x="12" y="14"/>
                  </a:cubicBezTo>
                  <a:cubicBezTo>
                    <a:pt x="16" y="8"/>
                    <a:pt x="23" y="2"/>
                    <a:pt x="30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5" y="22"/>
                    <a:pt x="33" y="24"/>
                    <a:pt x="31" y="27"/>
                  </a:cubicBezTo>
                  <a:cubicBezTo>
                    <a:pt x="26" y="35"/>
                    <a:pt x="28" y="45"/>
                    <a:pt x="35" y="50"/>
                  </a:cubicBezTo>
                  <a:cubicBezTo>
                    <a:pt x="43" y="55"/>
                    <a:pt x="53" y="53"/>
                    <a:pt x="58" y="45"/>
                  </a:cubicBezTo>
                  <a:cubicBezTo>
                    <a:pt x="60" y="42"/>
                    <a:pt x="61" y="39"/>
                    <a:pt x="61" y="35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4" y="43"/>
                    <a:pt x="82" y="51"/>
                    <a:pt x="77" y="58"/>
                  </a:cubicBezTo>
                  <a:cubicBezTo>
                    <a:pt x="65" y="76"/>
                    <a:pt x="41" y="81"/>
                    <a:pt x="23" y="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991412" y="2497490"/>
              <a:ext cx="87184" cy="84728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9" y="28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12"/>
                    <a:pt x="0" y="9"/>
                    <a:pt x="1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0" y="18"/>
                    <a:pt x="30" y="20"/>
                    <a:pt x="29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3" y="29"/>
                    <a:pt x="21" y="29"/>
                    <a:pt x="19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353653" y="3159344"/>
              <a:ext cx="84728" cy="142440"/>
            </a:xfrm>
            <a:custGeom>
              <a:avLst/>
              <a:gdLst/>
              <a:ahLst/>
              <a:cxnLst/>
              <a:rect l="l" t="t" r="r" b="b"/>
              <a:pathLst>
                <a:path w="29" h="49" extrusionOk="0">
                  <a:moveTo>
                    <a:pt x="29" y="49"/>
                  </a:moveTo>
                  <a:cubicBezTo>
                    <a:pt x="7" y="49"/>
                    <a:pt x="7" y="49"/>
                    <a:pt x="7" y="49"/>
                  </a:cubicBezTo>
                  <a:cubicBezTo>
                    <a:pt x="3" y="49"/>
                    <a:pt x="0" y="46"/>
                    <a:pt x="0" y="4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972532" y="3186359"/>
              <a:ext cx="214889" cy="133845"/>
            </a:xfrm>
            <a:custGeom>
              <a:avLst/>
              <a:gdLst/>
              <a:ahLst/>
              <a:cxnLst/>
              <a:rect l="l" t="t" r="r" b="b"/>
              <a:pathLst>
                <a:path w="74" h="46" extrusionOk="0">
                  <a:moveTo>
                    <a:pt x="0" y="6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27" y="25"/>
                    <a:pt x="50" y="31"/>
                    <a:pt x="65" y="46"/>
                  </a:cubicBezTo>
                  <a:cubicBezTo>
                    <a:pt x="69" y="38"/>
                    <a:pt x="72" y="30"/>
                    <a:pt x="74" y="21"/>
                  </a:cubicBezTo>
                  <a:cubicBezTo>
                    <a:pt x="53" y="6"/>
                    <a:pt x="25" y="0"/>
                    <a:pt x="0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7914819" y="3159344"/>
              <a:ext cx="81044" cy="142440"/>
            </a:xfrm>
            <a:custGeom>
              <a:avLst/>
              <a:gdLst/>
              <a:ahLst/>
              <a:cxnLst/>
              <a:rect l="l" t="t" r="r" b="b"/>
              <a:pathLst>
                <a:path w="28" h="49" extrusionOk="0">
                  <a:moveTo>
                    <a:pt x="0" y="49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25" y="49"/>
                    <a:pt x="28" y="46"/>
                    <a:pt x="28" y="4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4"/>
                    <a:pt x="25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7412594" y="3063566"/>
              <a:ext cx="525556" cy="582038"/>
            </a:xfrm>
            <a:custGeom>
              <a:avLst/>
              <a:gdLst/>
              <a:ahLst/>
              <a:cxnLst/>
              <a:rect l="l" t="t" r="r" b="b"/>
              <a:pathLst>
                <a:path w="181" h="200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7" y="192"/>
                    <a:pt x="58" y="200"/>
                    <a:pt x="91" y="200"/>
                  </a:cubicBezTo>
                  <a:cubicBezTo>
                    <a:pt x="124" y="200"/>
                    <a:pt x="155" y="192"/>
                    <a:pt x="181" y="176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7502233" y="3150748"/>
              <a:ext cx="345050" cy="494856"/>
            </a:xfrm>
            <a:custGeom>
              <a:avLst/>
              <a:gdLst/>
              <a:ahLst/>
              <a:cxnLst/>
              <a:rect l="l" t="t" r="r" b="b"/>
              <a:pathLst>
                <a:path w="119" h="170" extrusionOk="0">
                  <a:moveTo>
                    <a:pt x="104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9" y="167"/>
                    <a:pt x="39" y="170"/>
                    <a:pt x="60" y="170"/>
                  </a:cubicBezTo>
                  <a:cubicBezTo>
                    <a:pt x="81" y="170"/>
                    <a:pt x="101" y="167"/>
                    <a:pt x="119" y="160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6"/>
                    <a:pt x="113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7740452" y="3206005"/>
              <a:ext cx="40682" cy="227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7647129" y="3203550"/>
              <a:ext cx="46654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647129" y="3275997"/>
              <a:ext cx="46654" cy="157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7568542" y="3206005"/>
              <a:ext cx="35457" cy="1373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7568542" y="3371776"/>
              <a:ext cx="35457" cy="615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7568542" y="3465098"/>
              <a:ext cx="212368" cy="429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7572226" y="3543686"/>
              <a:ext cx="209009" cy="466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5944556" y="1378331"/>
            <a:ext cx="1270410" cy="863625"/>
            <a:chOff x="1227909" y="519121"/>
            <a:chExt cx="1584250" cy="1076973"/>
          </a:xfrm>
        </p:grpSpPr>
        <p:sp>
          <p:nvSpPr>
            <p:cNvPr id="129" name="Google Shape;129;p8"/>
            <p:cNvSpPr/>
            <p:nvPr/>
          </p:nvSpPr>
          <p:spPr>
            <a:xfrm>
              <a:off x="1227909" y="519121"/>
              <a:ext cx="1584250" cy="1076973"/>
            </a:xfrm>
            <a:custGeom>
              <a:avLst/>
              <a:gdLst/>
              <a:ahLst/>
              <a:cxnLst/>
              <a:rect l="l" t="t" r="r" b="b"/>
              <a:pathLst>
                <a:path w="601" h="408" extrusionOk="0">
                  <a:moveTo>
                    <a:pt x="547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5"/>
                    <a:pt x="0" y="5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0" y="315"/>
                    <a:pt x="24" y="339"/>
                    <a:pt x="55" y="339"/>
                  </a:cubicBezTo>
                  <a:cubicBezTo>
                    <a:pt x="508" y="339"/>
                    <a:pt x="508" y="339"/>
                    <a:pt x="508" y="339"/>
                  </a:cubicBezTo>
                  <a:cubicBezTo>
                    <a:pt x="564" y="394"/>
                    <a:pt x="564" y="394"/>
                    <a:pt x="564" y="394"/>
                  </a:cubicBezTo>
                  <a:cubicBezTo>
                    <a:pt x="577" y="408"/>
                    <a:pt x="601" y="399"/>
                    <a:pt x="601" y="379"/>
                  </a:cubicBezTo>
                  <a:cubicBezTo>
                    <a:pt x="601" y="285"/>
                    <a:pt x="601" y="285"/>
                    <a:pt x="601" y="285"/>
                  </a:cubicBezTo>
                  <a:cubicBezTo>
                    <a:pt x="601" y="189"/>
                    <a:pt x="601" y="189"/>
                    <a:pt x="601" y="189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25"/>
                    <a:pt x="577" y="0"/>
                    <a:pt x="5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1411722" y="835588"/>
              <a:ext cx="1216601" cy="297517"/>
              <a:chOff x="4942131" y="1560511"/>
              <a:chExt cx="867947" cy="21227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4942131" y="1560511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942131" y="1652494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4942131" y="1746837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9"/>
          <p:cNvGrpSpPr/>
          <p:nvPr/>
        </p:nvGrpSpPr>
        <p:grpSpPr>
          <a:xfrm>
            <a:off x="233650" y="111350"/>
            <a:ext cx="8675100" cy="4932325"/>
            <a:chOff x="233650" y="111350"/>
            <a:chExt cx="8675100" cy="4932325"/>
          </a:xfrm>
        </p:grpSpPr>
        <p:grpSp>
          <p:nvGrpSpPr>
            <p:cNvPr id="136" name="Google Shape;136;p9"/>
            <p:cNvGrpSpPr/>
            <p:nvPr/>
          </p:nvGrpSpPr>
          <p:grpSpPr>
            <a:xfrm>
              <a:off x="233650" y="111350"/>
              <a:ext cx="8675100" cy="4932325"/>
              <a:chOff x="233650" y="111350"/>
              <a:chExt cx="8675100" cy="4932325"/>
            </a:xfrm>
          </p:grpSpPr>
          <p:sp>
            <p:nvSpPr>
              <p:cNvPr id="137" name="Google Shape;137;p9"/>
              <p:cNvSpPr/>
              <p:nvPr/>
            </p:nvSpPr>
            <p:spPr>
              <a:xfrm rot="10800000" flipH="1">
                <a:off x="233650" y="292875"/>
                <a:ext cx="8675100" cy="4750800"/>
              </a:xfrm>
              <a:prstGeom prst="round2SameRect">
                <a:avLst>
                  <a:gd name="adj1" fmla="val 1911"/>
                  <a:gd name="adj2" fmla="val 0"/>
                </a:avLst>
              </a:prstGeom>
              <a:solidFill>
                <a:srgbClr val="DDD0FB">
                  <a:alpha val="15000"/>
                </a:srgbClr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233650" y="111350"/>
                <a:ext cx="8675100" cy="300000"/>
              </a:xfrm>
              <a:prstGeom prst="round2SameRect">
                <a:avLst>
                  <a:gd name="adj1" fmla="val 31225"/>
                  <a:gd name="adj2" fmla="val 0"/>
                </a:avLst>
              </a:prstGeom>
              <a:solidFill>
                <a:schemeClr val="lt2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9" name="Google Shape;139;p9"/>
            <p:cNvGrpSpPr/>
            <p:nvPr/>
          </p:nvGrpSpPr>
          <p:grpSpPr>
            <a:xfrm>
              <a:off x="8249059" y="184274"/>
              <a:ext cx="571201" cy="152149"/>
              <a:chOff x="7873475" y="173025"/>
              <a:chExt cx="645425" cy="171900"/>
            </a:xfrm>
          </p:grpSpPr>
          <p:sp>
            <p:nvSpPr>
              <p:cNvPr id="140" name="Google Shape;140;p9"/>
              <p:cNvSpPr/>
              <p:nvPr/>
            </p:nvSpPr>
            <p:spPr>
              <a:xfrm>
                <a:off x="7873475" y="173025"/>
                <a:ext cx="171600" cy="171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8110388" y="173025"/>
                <a:ext cx="171600" cy="171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8347300" y="173025"/>
                <a:ext cx="171600" cy="171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1034636" y="642332"/>
            <a:ext cx="1874069" cy="605026"/>
            <a:chOff x="5920514" y="3046552"/>
            <a:chExt cx="2337911" cy="754773"/>
          </a:xfrm>
        </p:grpSpPr>
        <p:sp>
          <p:nvSpPr>
            <p:cNvPr id="146" name="Google Shape;146;p9"/>
            <p:cNvSpPr/>
            <p:nvPr/>
          </p:nvSpPr>
          <p:spPr>
            <a:xfrm>
              <a:off x="5920514" y="3231622"/>
              <a:ext cx="2150611" cy="569703"/>
            </a:xfrm>
            <a:custGeom>
              <a:avLst/>
              <a:gdLst/>
              <a:ahLst/>
              <a:cxnLst/>
              <a:rect l="l" t="t" r="r" b="b"/>
              <a:pathLst>
                <a:path w="816" h="216" extrusionOk="0">
                  <a:moveTo>
                    <a:pt x="747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77" y="0"/>
                    <a:pt x="50" y="27"/>
                    <a:pt x="50" y="60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60"/>
                    <a:pt x="51" y="163"/>
                    <a:pt x="51" y="166"/>
                  </a:cubicBezTo>
                  <a:cubicBezTo>
                    <a:pt x="6" y="203"/>
                    <a:pt x="6" y="203"/>
                    <a:pt x="6" y="203"/>
                  </a:cubicBezTo>
                  <a:cubicBezTo>
                    <a:pt x="0" y="207"/>
                    <a:pt x="3" y="216"/>
                    <a:pt x="10" y="216"/>
                  </a:cubicBezTo>
                  <a:cubicBezTo>
                    <a:pt x="110" y="216"/>
                    <a:pt x="110" y="216"/>
                    <a:pt x="110" y="216"/>
                  </a:cubicBezTo>
                  <a:cubicBezTo>
                    <a:pt x="139" y="216"/>
                    <a:pt x="139" y="216"/>
                    <a:pt x="139" y="216"/>
                  </a:cubicBezTo>
                  <a:cubicBezTo>
                    <a:pt x="747" y="216"/>
                    <a:pt x="747" y="216"/>
                    <a:pt x="747" y="216"/>
                  </a:cubicBezTo>
                  <a:cubicBezTo>
                    <a:pt x="785" y="216"/>
                    <a:pt x="816" y="185"/>
                    <a:pt x="816" y="147"/>
                  </a:cubicBezTo>
                  <a:cubicBezTo>
                    <a:pt x="816" y="70"/>
                    <a:pt x="816" y="70"/>
                    <a:pt x="816" y="70"/>
                  </a:cubicBezTo>
                  <a:cubicBezTo>
                    <a:pt x="816" y="31"/>
                    <a:pt x="785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966325" y="3046552"/>
              <a:ext cx="34562" cy="150509"/>
            </a:xfrm>
            <a:custGeom>
              <a:avLst/>
              <a:gdLst/>
              <a:ahLst/>
              <a:cxnLst/>
              <a:rect l="l" t="t" r="r" b="b"/>
              <a:pathLst>
                <a:path w="13" h="57" extrusionOk="0">
                  <a:moveTo>
                    <a:pt x="7" y="57"/>
                  </a:moveTo>
                  <a:cubicBezTo>
                    <a:pt x="3" y="57"/>
                    <a:pt x="0" y="54"/>
                    <a:pt x="0" y="5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4"/>
                    <a:pt x="10" y="57"/>
                    <a:pt x="7" y="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087847" y="3125709"/>
              <a:ext cx="108144" cy="111488"/>
            </a:xfrm>
            <a:custGeom>
              <a:avLst/>
              <a:gdLst/>
              <a:ahLst/>
              <a:cxnLst/>
              <a:rect l="l" t="t" r="r" b="b"/>
              <a:pathLst>
                <a:path w="41" h="42" extrusionOk="0">
                  <a:moveTo>
                    <a:pt x="7" y="42"/>
                  </a:moveTo>
                  <a:cubicBezTo>
                    <a:pt x="5" y="42"/>
                    <a:pt x="3" y="42"/>
                    <a:pt x="2" y="41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2" y="0"/>
                    <a:pt x="36" y="0"/>
                    <a:pt x="39" y="3"/>
                  </a:cubicBezTo>
                  <a:cubicBezTo>
                    <a:pt x="41" y="5"/>
                    <a:pt x="41" y="9"/>
                    <a:pt x="39" y="1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42"/>
                    <a:pt x="8" y="42"/>
                    <a:pt x="7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8124638" y="3331962"/>
              <a:ext cx="133786" cy="33446"/>
            </a:xfrm>
            <a:custGeom>
              <a:avLst/>
              <a:gdLst/>
              <a:ahLst/>
              <a:cxnLst/>
              <a:rect l="l" t="t" r="r" b="b"/>
              <a:pathLst>
                <a:path w="51" h="13" extrusionOk="0">
                  <a:moveTo>
                    <a:pt x="44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1" y="3"/>
                    <a:pt x="51" y="7"/>
                  </a:cubicBezTo>
                  <a:cubicBezTo>
                    <a:pt x="51" y="10"/>
                    <a:pt x="48" y="13"/>
                    <a:pt x="44" y="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273932" y="33553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9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273932" y="3490274"/>
              <a:ext cx="1570871" cy="28987"/>
            </a:xfrm>
            <a:custGeom>
              <a:avLst/>
              <a:gdLst/>
              <a:ahLst/>
              <a:cxnLst/>
              <a:rect l="l" t="t" r="r" b="b"/>
              <a:pathLst>
                <a:path w="596" h="11" extrusionOk="0">
                  <a:moveTo>
                    <a:pt x="590" y="0"/>
                  </a:moveTo>
                  <a:cubicBezTo>
                    <a:pt x="462" y="0"/>
                    <a:pt x="462" y="0"/>
                    <a:pt x="462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8" y="11"/>
                    <a:pt x="458" y="11"/>
                    <a:pt x="458" y="11"/>
                  </a:cubicBezTo>
                  <a:cubicBezTo>
                    <a:pt x="462" y="11"/>
                    <a:pt x="462" y="11"/>
                    <a:pt x="462" y="11"/>
                  </a:cubicBezTo>
                  <a:cubicBezTo>
                    <a:pt x="590" y="11"/>
                    <a:pt x="590" y="11"/>
                    <a:pt x="590" y="11"/>
                  </a:cubicBezTo>
                  <a:cubicBezTo>
                    <a:pt x="594" y="11"/>
                    <a:pt x="596" y="8"/>
                    <a:pt x="596" y="5"/>
                  </a:cubicBezTo>
                  <a:cubicBezTo>
                    <a:pt x="596" y="2"/>
                    <a:pt x="59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273932" y="3621830"/>
              <a:ext cx="1093701" cy="31217"/>
            </a:xfrm>
            <a:custGeom>
              <a:avLst/>
              <a:gdLst/>
              <a:ahLst/>
              <a:cxnLst/>
              <a:rect l="l" t="t" r="r" b="b"/>
              <a:pathLst>
                <a:path w="415" h="12" extrusionOk="0">
                  <a:moveTo>
                    <a:pt x="410" y="0"/>
                  </a:moveTo>
                  <a:cubicBezTo>
                    <a:pt x="396" y="0"/>
                    <a:pt x="396" y="0"/>
                    <a:pt x="39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277" y="12"/>
                    <a:pt x="277" y="12"/>
                    <a:pt x="277" y="12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410" y="12"/>
                    <a:pt x="410" y="12"/>
                    <a:pt x="410" y="12"/>
                  </a:cubicBezTo>
                  <a:cubicBezTo>
                    <a:pt x="413" y="12"/>
                    <a:pt x="415" y="9"/>
                    <a:pt x="415" y="6"/>
                  </a:cubicBezTo>
                  <a:cubicBezTo>
                    <a:pt x="415" y="3"/>
                    <a:pt x="413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470201" y="3621830"/>
              <a:ext cx="374601" cy="31217"/>
            </a:xfrm>
            <a:custGeom>
              <a:avLst/>
              <a:gdLst/>
              <a:ahLst/>
              <a:cxnLst/>
              <a:rect l="l" t="t" r="r" b="b"/>
              <a:pathLst>
                <a:path w="142" h="12" extrusionOk="0">
                  <a:moveTo>
                    <a:pt x="137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123" y="12"/>
                    <a:pt x="123" y="12"/>
                    <a:pt x="123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40" y="12"/>
                    <a:pt x="142" y="9"/>
                    <a:pt x="142" y="6"/>
                  </a:cubicBezTo>
                  <a:cubicBezTo>
                    <a:pt x="142" y="3"/>
                    <a:pt x="140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9"/>
          <p:cNvGrpSpPr/>
          <p:nvPr/>
        </p:nvGrpSpPr>
        <p:grpSpPr>
          <a:xfrm>
            <a:off x="615857" y="872472"/>
            <a:ext cx="372601" cy="373357"/>
            <a:chOff x="5471892" y="3290059"/>
            <a:chExt cx="174300" cy="174654"/>
          </a:xfrm>
        </p:grpSpPr>
        <p:sp>
          <p:nvSpPr>
            <p:cNvPr id="155" name="Google Shape;155;p9"/>
            <p:cNvSpPr/>
            <p:nvPr/>
          </p:nvSpPr>
          <p:spPr>
            <a:xfrm>
              <a:off x="5471892" y="3290059"/>
              <a:ext cx="174300" cy="17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529353" y="3333831"/>
              <a:ext cx="58800" cy="5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22965" y="3396863"/>
              <a:ext cx="71826" cy="67850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" y="24"/>
                    <a:pt x="7" y="25"/>
                    <a:pt x="11" y="25"/>
                  </a:cubicBezTo>
                  <a:cubicBezTo>
                    <a:pt x="15" y="25"/>
                    <a:pt x="18" y="24"/>
                    <a:pt x="21" y="2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>
            <a:spLocks noGrp="1"/>
          </p:cNvSpPr>
          <p:nvPr>
            <p:ph type="pic" idx="2"/>
          </p:nvPr>
        </p:nvSpPr>
        <p:spPr>
          <a:xfrm>
            <a:off x="-16312" y="0"/>
            <a:ext cx="917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140600"/>
            <a:ext cx="7704000" cy="468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>
            <a:spLocks noGrp="1"/>
          </p:cNvSpPr>
          <p:nvPr>
            <p:ph type="ctrTitle"/>
          </p:nvPr>
        </p:nvSpPr>
        <p:spPr>
          <a:xfrm>
            <a:off x="715100" y="1573375"/>
            <a:ext cx="5153400" cy="14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Symptom Checker &amp; FAQ Assistant</a:t>
            </a:r>
            <a:endParaRPr sz="3000"/>
          </a:p>
        </p:txBody>
      </p:sp>
      <p:grpSp>
        <p:nvGrpSpPr>
          <p:cNvPr id="441" name="Google Shape;441;p25"/>
          <p:cNvGrpSpPr/>
          <p:nvPr/>
        </p:nvGrpSpPr>
        <p:grpSpPr>
          <a:xfrm>
            <a:off x="5510716" y="813523"/>
            <a:ext cx="2918183" cy="3563253"/>
            <a:chOff x="5510716" y="813523"/>
            <a:chExt cx="2918183" cy="3563253"/>
          </a:xfrm>
        </p:grpSpPr>
        <p:grpSp>
          <p:nvGrpSpPr>
            <p:cNvPr id="442" name="Google Shape;442;p25"/>
            <p:cNvGrpSpPr/>
            <p:nvPr/>
          </p:nvGrpSpPr>
          <p:grpSpPr>
            <a:xfrm>
              <a:off x="5689100" y="1251675"/>
              <a:ext cx="2739800" cy="3125101"/>
              <a:chOff x="6016800" y="1068375"/>
              <a:chExt cx="2739800" cy="3125101"/>
            </a:xfrm>
          </p:grpSpPr>
          <p:sp>
            <p:nvSpPr>
              <p:cNvPr id="443" name="Google Shape;443;p25"/>
              <p:cNvSpPr/>
              <p:nvPr/>
            </p:nvSpPr>
            <p:spPr>
              <a:xfrm>
                <a:off x="7000525" y="1275929"/>
                <a:ext cx="1756075" cy="2917547"/>
              </a:xfrm>
              <a:custGeom>
                <a:avLst/>
                <a:gdLst/>
                <a:ahLst/>
                <a:cxnLst/>
                <a:rect l="l" t="t" r="r" b="b"/>
                <a:pathLst>
                  <a:path w="559" h="930" extrusionOk="0">
                    <a:moveTo>
                      <a:pt x="36" y="930"/>
                    </a:moveTo>
                    <a:cubicBezTo>
                      <a:pt x="523" y="930"/>
                      <a:pt x="523" y="930"/>
                      <a:pt x="523" y="930"/>
                    </a:cubicBezTo>
                    <a:cubicBezTo>
                      <a:pt x="543" y="930"/>
                      <a:pt x="559" y="914"/>
                      <a:pt x="559" y="894"/>
                    </a:cubicBezTo>
                    <a:cubicBezTo>
                      <a:pt x="559" y="36"/>
                      <a:pt x="559" y="36"/>
                      <a:pt x="559" y="36"/>
                    </a:cubicBezTo>
                    <a:cubicBezTo>
                      <a:pt x="559" y="16"/>
                      <a:pt x="543" y="0"/>
                      <a:pt x="52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894"/>
                      <a:pt x="0" y="894"/>
                      <a:pt x="0" y="894"/>
                    </a:cubicBezTo>
                    <a:cubicBezTo>
                      <a:pt x="0" y="914"/>
                      <a:pt x="16" y="930"/>
                      <a:pt x="36" y="9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7000525" y="1068375"/>
                <a:ext cx="1756075" cy="3056704"/>
              </a:xfrm>
              <a:custGeom>
                <a:avLst/>
                <a:gdLst/>
                <a:ahLst/>
                <a:cxnLst/>
                <a:rect l="l" t="t" r="r" b="b"/>
                <a:pathLst>
                  <a:path w="559" h="974" extrusionOk="0">
                    <a:moveTo>
                      <a:pt x="26" y="974"/>
                    </a:moveTo>
                    <a:cubicBezTo>
                      <a:pt x="533" y="974"/>
                      <a:pt x="533" y="974"/>
                      <a:pt x="533" y="974"/>
                    </a:cubicBezTo>
                    <a:cubicBezTo>
                      <a:pt x="547" y="974"/>
                      <a:pt x="559" y="963"/>
                      <a:pt x="559" y="948"/>
                    </a:cubicBezTo>
                    <a:cubicBezTo>
                      <a:pt x="559" y="26"/>
                      <a:pt x="559" y="26"/>
                      <a:pt x="559" y="26"/>
                    </a:cubicBezTo>
                    <a:cubicBezTo>
                      <a:pt x="559" y="12"/>
                      <a:pt x="547" y="0"/>
                      <a:pt x="53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948"/>
                      <a:pt x="0" y="948"/>
                      <a:pt x="0" y="948"/>
                    </a:cubicBezTo>
                    <a:cubicBezTo>
                      <a:pt x="0" y="963"/>
                      <a:pt x="11" y="974"/>
                      <a:pt x="26" y="9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>
                <a:off x="7018350" y="1695750"/>
                <a:ext cx="1716900" cy="2040000"/>
              </a:xfrm>
              <a:prstGeom prst="rect">
                <a:avLst/>
              </a:prstGeom>
              <a:solidFill>
                <a:srgbClr val="FFFFFF">
                  <a:alpha val="85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5"/>
              <p:cNvSpPr/>
              <p:nvPr/>
            </p:nvSpPr>
            <p:spPr>
              <a:xfrm>
                <a:off x="7023066" y="1377348"/>
                <a:ext cx="1714800" cy="28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7181088" y="1443388"/>
                <a:ext cx="1021254" cy="134438"/>
              </a:xfrm>
              <a:custGeom>
                <a:avLst/>
                <a:gdLst/>
                <a:ahLst/>
                <a:cxnLst/>
                <a:rect l="l" t="t" r="r" b="b"/>
                <a:pathLst>
                  <a:path w="326" h="43" extrusionOk="0">
                    <a:moveTo>
                      <a:pt x="22" y="43"/>
                    </a:moveTo>
                    <a:cubicBezTo>
                      <a:pt x="305" y="43"/>
                      <a:pt x="305" y="43"/>
                      <a:pt x="305" y="43"/>
                    </a:cubicBezTo>
                    <a:cubicBezTo>
                      <a:pt x="317" y="43"/>
                      <a:pt x="326" y="33"/>
                      <a:pt x="326" y="21"/>
                    </a:cubicBezTo>
                    <a:cubicBezTo>
                      <a:pt x="326" y="9"/>
                      <a:pt x="317" y="0"/>
                      <a:pt x="30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7506568" y="3851484"/>
                <a:ext cx="754737" cy="1509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48" extrusionOk="0">
                    <a:moveTo>
                      <a:pt x="24" y="48"/>
                    </a:moveTo>
                    <a:cubicBezTo>
                      <a:pt x="217" y="48"/>
                      <a:pt x="217" y="48"/>
                      <a:pt x="217" y="48"/>
                    </a:cubicBezTo>
                    <a:cubicBezTo>
                      <a:pt x="230" y="48"/>
                      <a:pt x="241" y="37"/>
                      <a:pt x="241" y="24"/>
                    </a:cubicBezTo>
                    <a:cubicBezTo>
                      <a:pt x="241" y="10"/>
                      <a:pt x="230" y="0"/>
                      <a:pt x="2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5"/>
              <p:cNvSpPr/>
              <p:nvPr/>
            </p:nvSpPr>
            <p:spPr>
              <a:xfrm>
                <a:off x="7572607" y="1186303"/>
                <a:ext cx="617941" cy="4952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" extrusionOk="0">
                    <a:moveTo>
                      <a:pt x="8" y="16"/>
                    </a:moveTo>
                    <a:cubicBezTo>
                      <a:pt x="189" y="16"/>
                      <a:pt x="189" y="16"/>
                      <a:pt x="189" y="16"/>
                    </a:cubicBezTo>
                    <a:cubicBezTo>
                      <a:pt x="193" y="16"/>
                      <a:pt x="197" y="13"/>
                      <a:pt x="197" y="8"/>
                    </a:cubicBezTo>
                    <a:cubicBezTo>
                      <a:pt x="197" y="4"/>
                      <a:pt x="193" y="0"/>
                      <a:pt x="18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"/>
                      <a:pt x="3" y="16"/>
                      <a:pt x="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5"/>
              <p:cNvSpPr/>
              <p:nvPr/>
            </p:nvSpPr>
            <p:spPr>
              <a:xfrm>
                <a:off x="8584426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8492442" y="1186303"/>
                <a:ext cx="54300" cy="49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7501851" y="1608488"/>
                <a:ext cx="2359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A2B0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25"/>
              <p:cNvSpPr/>
              <p:nvPr/>
            </p:nvSpPr>
            <p:spPr>
              <a:xfrm>
                <a:off x="6883910" y="2813715"/>
                <a:ext cx="7076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224B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25"/>
              <p:cNvSpPr/>
              <p:nvPr/>
            </p:nvSpPr>
            <p:spPr>
              <a:xfrm>
                <a:off x="8405132" y="2955229"/>
                <a:ext cx="320763" cy="78068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31" extrusionOk="0">
                    <a:moveTo>
                      <a:pt x="136" y="331"/>
                    </a:moveTo>
                    <a:lnTo>
                      <a:pt x="61" y="331"/>
                    </a:lnTo>
                    <a:lnTo>
                      <a:pt x="0" y="56"/>
                    </a:lnTo>
                    <a:lnTo>
                      <a:pt x="14" y="44"/>
                    </a:lnTo>
                    <a:lnTo>
                      <a:pt x="70" y="0"/>
                    </a:lnTo>
                    <a:lnTo>
                      <a:pt x="75" y="29"/>
                    </a:lnTo>
                    <a:lnTo>
                      <a:pt x="136" y="3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5"/>
              <p:cNvSpPr/>
              <p:nvPr/>
            </p:nvSpPr>
            <p:spPr>
              <a:xfrm>
                <a:off x="8280128" y="2792488"/>
                <a:ext cx="289800" cy="29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5"/>
              <p:cNvSpPr/>
              <p:nvPr/>
            </p:nvSpPr>
            <p:spPr>
              <a:xfrm>
                <a:off x="7650396" y="1988216"/>
                <a:ext cx="823135" cy="672191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4" extrusionOk="0">
                    <a:moveTo>
                      <a:pt x="238" y="214"/>
                    </a:moveTo>
                    <a:cubicBezTo>
                      <a:pt x="25" y="214"/>
                      <a:pt x="25" y="214"/>
                      <a:pt x="25" y="214"/>
                    </a:cubicBezTo>
                    <a:cubicBezTo>
                      <a:pt x="12" y="214"/>
                      <a:pt x="0" y="203"/>
                      <a:pt x="0" y="19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2" y="0"/>
                      <a:pt x="25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52" y="0"/>
                      <a:pt x="263" y="11"/>
                      <a:pt x="263" y="24"/>
                    </a:cubicBezTo>
                    <a:cubicBezTo>
                      <a:pt x="263" y="190"/>
                      <a:pt x="263" y="190"/>
                      <a:pt x="263" y="190"/>
                    </a:cubicBezTo>
                    <a:cubicBezTo>
                      <a:pt x="263" y="203"/>
                      <a:pt x="252" y="214"/>
                      <a:pt x="238" y="2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5"/>
              <p:cNvSpPr/>
              <p:nvPr/>
            </p:nvSpPr>
            <p:spPr>
              <a:xfrm>
                <a:off x="7482938" y="2297189"/>
                <a:ext cx="89625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6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5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6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5"/>
              <p:cNvSpPr/>
              <p:nvPr/>
            </p:nvSpPr>
            <p:spPr>
              <a:xfrm>
                <a:off x="8551362" y="2297189"/>
                <a:ext cx="87267" cy="8254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17" y="27"/>
                    </a:moveTo>
                    <a:cubicBezTo>
                      <a:pt x="12" y="27"/>
                      <a:pt x="12" y="27"/>
                      <a:pt x="12" y="27"/>
                    </a:cubicBezTo>
                    <a:cubicBezTo>
                      <a:pt x="6" y="27"/>
                      <a:pt x="0" y="22"/>
                      <a:pt x="0" y="1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22"/>
                      <a:pt x="23" y="27"/>
                      <a:pt x="17" y="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8473530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7" y="99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25" y="0"/>
                      <a:pt x="39" y="15"/>
                      <a:pt x="39" y="3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84"/>
                      <a:pt x="25" y="99"/>
                      <a:pt x="7" y="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25"/>
              <p:cNvSpPr/>
              <p:nvPr/>
            </p:nvSpPr>
            <p:spPr>
              <a:xfrm>
                <a:off x="7527751" y="2179261"/>
                <a:ext cx="122645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39" h="99" extrusionOk="0">
                    <a:moveTo>
                      <a:pt x="39" y="0"/>
                    </a:moveTo>
                    <a:cubicBezTo>
                      <a:pt x="39" y="99"/>
                      <a:pt x="39" y="99"/>
                      <a:pt x="39" y="99"/>
                    </a:cubicBezTo>
                    <a:cubicBezTo>
                      <a:pt x="36" y="99"/>
                      <a:pt x="33" y="98"/>
                      <a:pt x="29" y="98"/>
                    </a:cubicBezTo>
                    <a:cubicBezTo>
                      <a:pt x="12" y="93"/>
                      <a:pt x="0" y="78"/>
                      <a:pt x="0" y="6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4" y="19"/>
                      <a:pt x="12" y="12"/>
                    </a:cubicBezTo>
                    <a:cubicBezTo>
                      <a:pt x="16" y="7"/>
                      <a:pt x="23" y="4"/>
                      <a:pt x="29" y="2"/>
                    </a:cubicBezTo>
                    <a:cubicBezTo>
                      <a:pt x="33" y="1"/>
                      <a:pt x="36" y="0"/>
                      <a:pt x="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25"/>
              <p:cNvSpPr/>
              <p:nvPr/>
            </p:nvSpPr>
            <p:spPr>
              <a:xfrm>
                <a:off x="7782475" y="2146241"/>
                <a:ext cx="146230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7" h="59" extrusionOk="0">
                    <a:moveTo>
                      <a:pt x="23" y="59"/>
                    </a:moveTo>
                    <a:cubicBezTo>
                      <a:pt x="10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7" y="10"/>
                      <a:pt x="47" y="23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7" y="49"/>
                      <a:pt x="36" y="59"/>
                      <a:pt x="23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7796626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7815495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5" y="0"/>
                      <a:pt x="18" y="2"/>
                      <a:pt x="21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5"/>
              <p:cNvSpPr/>
              <p:nvPr/>
            </p:nvSpPr>
            <p:spPr>
              <a:xfrm>
                <a:off x="8197580" y="2146241"/>
                <a:ext cx="150947" cy="183968"/>
              </a:xfrm>
              <a:custGeom>
                <a:avLst/>
                <a:gdLst/>
                <a:ahLst/>
                <a:cxnLst/>
                <a:rect l="l" t="t" r="r" b="b"/>
                <a:pathLst>
                  <a:path w="48" h="59" extrusionOk="0">
                    <a:moveTo>
                      <a:pt x="24" y="59"/>
                    </a:moveTo>
                    <a:cubicBezTo>
                      <a:pt x="11" y="59"/>
                      <a:pt x="0" y="49"/>
                      <a:pt x="0" y="36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49"/>
                      <a:pt x="37" y="59"/>
                      <a:pt x="24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5"/>
              <p:cNvSpPr/>
              <p:nvPr/>
            </p:nvSpPr>
            <p:spPr>
              <a:xfrm>
                <a:off x="8216448" y="2165109"/>
                <a:ext cx="113210" cy="146231"/>
              </a:xfrm>
              <a:custGeom>
                <a:avLst/>
                <a:gdLst/>
                <a:ahLst/>
                <a:cxnLst/>
                <a:rect l="l" t="t" r="r" b="b"/>
                <a:pathLst>
                  <a:path w="36" h="47" extrusionOk="0">
                    <a:moveTo>
                      <a:pt x="18" y="47"/>
                    </a:moveTo>
                    <a:cubicBezTo>
                      <a:pt x="8" y="47"/>
                      <a:pt x="0" y="39"/>
                      <a:pt x="0" y="3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9"/>
                      <a:pt x="28" y="47"/>
                      <a:pt x="18" y="4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8235317" y="2179261"/>
                <a:ext cx="75474" cy="117928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24" y="12"/>
                    </a:move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31"/>
                      <a:pt x="19" y="37"/>
                      <a:pt x="12" y="37"/>
                    </a:cubicBezTo>
                    <a:cubicBezTo>
                      <a:pt x="8" y="37"/>
                      <a:pt x="4" y="34"/>
                      <a:pt x="2" y="31"/>
                    </a:cubicBezTo>
                    <a:cubicBezTo>
                      <a:pt x="1" y="29"/>
                      <a:pt x="0" y="27"/>
                      <a:pt x="0" y="2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5" y="0"/>
                      <a:pt x="18" y="2"/>
                      <a:pt x="20" y="4"/>
                    </a:cubicBezTo>
                    <a:cubicBezTo>
                      <a:pt x="21" y="5"/>
                      <a:pt x="22" y="5"/>
                      <a:pt x="22" y="6"/>
                    </a:cubicBezTo>
                    <a:cubicBezTo>
                      <a:pt x="23" y="8"/>
                      <a:pt x="24" y="10"/>
                      <a:pt x="2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8046633" y="1785379"/>
                <a:ext cx="28500" cy="202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7938139" y="2660409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7938139" y="2726448"/>
                <a:ext cx="247649" cy="68398"/>
              </a:xfrm>
              <a:custGeom>
                <a:avLst/>
                <a:gdLst/>
                <a:ahLst/>
                <a:cxnLst/>
                <a:rect l="l" t="t" r="r" b="b"/>
                <a:pathLst>
                  <a:path w="79" h="22" extrusionOk="0">
                    <a:moveTo>
                      <a:pt x="70" y="22"/>
                    </a:moveTo>
                    <a:cubicBezTo>
                      <a:pt x="9" y="22"/>
                      <a:pt x="9" y="22"/>
                      <a:pt x="9" y="22"/>
                    </a:cubicBezTo>
                    <a:cubicBezTo>
                      <a:pt x="4" y="22"/>
                      <a:pt x="0" y="18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9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8"/>
                      <a:pt x="75" y="22"/>
                      <a:pt x="70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7697567" y="2575500"/>
                <a:ext cx="402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7697567" y="2028313"/>
                <a:ext cx="402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7619734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10" y="0"/>
                    </a:moveTo>
                    <a:cubicBezTo>
                      <a:pt x="10" y="99"/>
                      <a:pt x="10" y="99"/>
                      <a:pt x="10" y="99"/>
                    </a:cubicBezTo>
                    <a:cubicBezTo>
                      <a:pt x="7" y="99"/>
                      <a:pt x="4" y="98"/>
                      <a:pt x="0" y="9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1"/>
                      <a:pt x="7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8473530" y="2179261"/>
                <a:ext cx="30662" cy="311331"/>
              </a:xfrm>
              <a:custGeom>
                <a:avLst/>
                <a:gdLst/>
                <a:ahLst/>
                <a:cxnLst/>
                <a:rect l="l" t="t" r="r" b="b"/>
                <a:pathLst>
                  <a:path w="10" h="99" extrusionOk="0">
                    <a:moveTo>
                      <a:pt x="0" y="0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3" y="99"/>
                      <a:pt x="7" y="98"/>
                      <a:pt x="10" y="98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7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7997102" y="1693396"/>
                <a:ext cx="134400" cy="132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8015971" y="1709905"/>
                <a:ext cx="96600" cy="96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7702275" y="2792500"/>
                <a:ext cx="750025" cy="94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01" extrusionOk="0">
                    <a:moveTo>
                      <a:pt x="239" y="301"/>
                    </a:moveTo>
                    <a:cubicBezTo>
                      <a:pt x="0" y="301"/>
                      <a:pt x="0" y="301"/>
                      <a:pt x="0" y="30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6" y="0"/>
                      <a:pt x="18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32" y="0"/>
                      <a:pt x="239" y="9"/>
                      <a:pt x="239" y="19"/>
                    </a:cubicBezTo>
                    <a:lnTo>
                      <a:pt x="239" y="30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8386264" y="2575500"/>
                <a:ext cx="37800" cy="37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8386264" y="2028313"/>
                <a:ext cx="37800" cy="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7843797" y="2417475"/>
                <a:ext cx="438691" cy="167457"/>
              </a:xfrm>
              <a:custGeom>
                <a:avLst/>
                <a:gdLst/>
                <a:ahLst/>
                <a:cxnLst/>
                <a:rect l="l" t="t" r="r" b="b"/>
                <a:pathLst>
                  <a:path w="140" h="53" extrusionOk="0">
                    <a:moveTo>
                      <a:pt x="70" y="53"/>
                    </a:moveTo>
                    <a:cubicBezTo>
                      <a:pt x="27" y="53"/>
                      <a:pt x="9" y="31"/>
                      <a:pt x="2" y="18"/>
                    </a:cubicBezTo>
                    <a:cubicBezTo>
                      <a:pt x="0" y="15"/>
                      <a:pt x="0" y="10"/>
                      <a:pt x="2" y="6"/>
                    </a:cubicBezTo>
                    <a:cubicBezTo>
                      <a:pt x="4" y="3"/>
                      <a:pt x="8" y="0"/>
                      <a:pt x="13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2" y="0"/>
                      <a:pt x="136" y="3"/>
                      <a:pt x="138" y="6"/>
                    </a:cubicBezTo>
                    <a:cubicBezTo>
                      <a:pt x="140" y="10"/>
                      <a:pt x="140" y="15"/>
                      <a:pt x="138" y="18"/>
                    </a:cubicBezTo>
                    <a:cubicBezTo>
                      <a:pt x="131" y="31"/>
                      <a:pt x="113" y="53"/>
                      <a:pt x="70" y="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7862666" y="2436344"/>
                <a:ext cx="400953" cy="129720"/>
              </a:xfrm>
              <a:custGeom>
                <a:avLst/>
                <a:gdLst/>
                <a:ahLst/>
                <a:cxnLst/>
                <a:rect l="l" t="t" r="r" b="b"/>
                <a:pathLst>
                  <a:path w="128" h="41" extrusionOk="0">
                    <a:moveTo>
                      <a:pt x="128" y="6"/>
                    </a:moveTo>
                    <a:cubicBezTo>
                      <a:pt x="128" y="7"/>
                      <a:pt x="128" y="9"/>
                      <a:pt x="127" y="10"/>
                    </a:cubicBezTo>
                    <a:cubicBezTo>
                      <a:pt x="126" y="12"/>
                      <a:pt x="125" y="14"/>
                      <a:pt x="123" y="17"/>
                    </a:cubicBezTo>
                    <a:cubicBezTo>
                      <a:pt x="114" y="28"/>
                      <a:pt x="97" y="41"/>
                      <a:pt x="64" y="41"/>
                    </a:cubicBezTo>
                    <a:cubicBezTo>
                      <a:pt x="32" y="41"/>
                      <a:pt x="15" y="28"/>
                      <a:pt x="6" y="17"/>
                    </a:cubicBezTo>
                    <a:cubicBezTo>
                      <a:pt x="4" y="14"/>
                      <a:pt x="2" y="12"/>
                      <a:pt x="1" y="10"/>
                    </a:cubicBezTo>
                    <a:cubicBezTo>
                      <a:pt x="0" y="9"/>
                      <a:pt x="0" y="7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5" y="0"/>
                      <a:pt x="128" y="3"/>
                      <a:pt x="128" y="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7744738" y="2839660"/>
                <a:ext cx="660394" cy="370294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18" extrusionOk="0">
                    <a:moveTo>
                      <a:pt x="162" y="118"/>
                    </a:moveTo>
                    <a:cubicBezTo>
                      <a:pt x="49" y="118"/>
                      <a:pt x="49" y="118"/>
                      <a:pt x="49" y="118"/>
                    </a:cubicBezTo>
                    <a:cubicBezTo>
                      <a:pt x="22" y="118"/>
                      <a:pt x="0" y="96"/>
                      <a:pt x="0" y="7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9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89" y="0"/>
                      <a:pt x="211" y="21"/>
                      <a:pt x="211" y="48"/>
                    </a:cubicBezTo>
                    <a:cubicBezTo>
                      <a:pt x="211" y="70"/>
                      <a:pt x="211" y="70"/>
                      <a:pt x="211" y="70"/>
                    </a:cubicBezTo>
                    <a:cubicBezTo>
                      <a:pt x="211" y="96"/>
                      <a:pt x="189" y="118"/>
                      <a:pt x="162" y="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5"/>
              <p:cNvSpPr/>
              <p:nvPr/>
            </p:nvSpPr>
            <p:spPr>
              <a:xfrm>
                <a:off x="7822569" y="2924568"/>
                <a:ext cx="507300" cy="186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7843797" y="2955229"/>
                <a:ext cx="441050" cy="12264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9" extrusionOk="0">
                    <a:moveTo>
                      <a:pt x="4" y="39"/>
                    </a:moveTo>
                    <a:cubicBezTo>
                      <a:pt x="3" y="39"/>
                      <a:pt x="2" y="39"/>
                      <a:pt x="1" y="38"/>
                    </a:cubicBezTo>
                    <a:cubicBezTo>
                      <a:pt x="0" y="37"/>
                      <a:pt x="0" y="34"/>
                      <a:pt x="1" y="3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2"/>
                      <a:pt x="25" y="12"/>
                      <a:pt x="26" y="13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72" y="0"/>
                      <a:pt x="75" y="0"/>
                      <a:pt x="76" y="1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22" y="10"/>
                      <a:pt x="122" y="10"/>
                      <a:pt x="122" y="10"/>
                    </a:cubicBezTo>
                    <a:cubicBezTo>
                      <a:pt x="123" y="9"/>
                      <a:pt x="125" y="9"/>
                      <a:pt x="127" y="10"/>
                    </a:cubicBezTo>
                    <a:cubicBezTo>
                      <a:pt x="139" y="22"/>
                      <a:pt x="139" y="22"/>
                      <a:pt x="139" y="22"/>
                    </a:cubicBezTo>
                    <a:cubicBezTo>
                      <a:pt x="141" y="24"/>
                      <a:pt x="141" y="26"/>
                      <a:pt x="139" y="28"/>
                    </a:cubicBezTo>
                    <a:cubicBezTo>
                      <a:pt x="138" y="29"/>
                      <a:pt x="135" y="29"/>
                      <a:pt x="134" y="28"/>
                    </a:cubicBezTo>
                    <a:cubicBezTo>
                      <a:pt x="124" y="18"/>
                      <a:pt x="124" y="18"/>
                      <a:pt x="124" y="18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4" y="38"/>
                      <a:pt x="102" y="38"/>
                      <a:pt x="100" y="37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3" y="39"/>
                      <a:pt x="41" y="39"/>
                      <a:pt x="40" y="38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6" y="39"/>
                      <a:pt x="5" y="39"/>
                      <a:pt x="4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8452303" y="3346751"/>
                <a:ext cx="259440" cy="2618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64"/>
                      <a:pt x="65" y="83"/>
                      <a:pt x="42" y="83"/>
                    </a:cubicBezTo>
                    <a:cubicBezTo>
                      <a:pt x="40" y="83"/>
                      <a:pt x="38" y="82"/>
                      <a:pt x="37" y="82"/>
                    </a:cubicBezTo>
                    <a:cubicBezTo>
                      <a:pt x="16" y="80"/>
                      <a:pt x="0" y="62"/>
                      <a:pt x="0" y="41"/>
                    </a:cubicBezTo>
                    <a:cubicBezTo>
                      <a:pt x="0" y="27"/>
                      <a:pt x="8" y="14"/>
                      <a:pt x="19" y="6"/>
                    </a:cubicBezTo>
                    <a:cubicBezTo>
                      <a:pt x="25" y="2"/>
                      <a:pt x="33" y="0"/>
                      <a:pt x="42" y="0"/>
                    </a:cubicBezTo>
                    <a:cubicBezTo>
                      <a:pt x="65" y="0"/>
                      <a:pt x="83" y="18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836695" y="2436344"/>
                <a:ext cx="337273" cy="42690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6" extrusionOk="0">
                    <a:moveTo>
                      <a:pt x="72" y="120"/>
                    </a:moveTo>
                    <a:cubicBezTo>
                      <a:pt x="73" y="119"/>
                      <a:pt x="74" y="118"/>
                      <a:pt x="75" y="117"/>
                    </a:cubicBezTo>
                    <a:cubicBezTo>
                      <a:pt x="106" y="73"/>
                      <a:pt x="106" y="73"/>
                      <a:pt x="106" y="73"/>
                    </a:cubicBezTo>
                    <a:cubicBezTo>
                      <a:pt x="107" y="71"/>
                      <a:pt x="108" y="69"/>
                      <a:pt x="108" y="66"/>
                    </a:cubicBezTo>
                    <a:cubicBezTo>
                      <a:pt x="108" y="63"/>
                      <a:pt x="106" y="60"/>
                      <a:pt x="103" y="58"/>
                    </a:cubicBezTo>
                    <a:cubicBezTo>
                      <a:pt x="98" y="54"/>
                      <a:pt x="92" y="55"/>
                      <a:pt x="88" y="60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0" y="69"/>
                      <a:pt x="79" y="68"/>
                      <a:pt x="78" y="66"/>
                    </a:cubicBezTo>
                    <a:cubicBezTo>
                      <a:pt x="78" y="22"/>
                      <a:pt x="78" y="22"/>
                      <a:pt x="78" y="22"/>
                    </a:cubicBezTo>
                    <a:cubicBezTo>
                      <a:pt x="78" y="20"/>
                      <a:pt x="77" y="17"/>
                      <a:pt x="75" y="15"/>
                    </a:cubicBezTo>
                    <a:cubicBezTo>
                      <a:pt x="73" y="13"/>
                      <a:pt x="70" y="12"/>
                      <a:pt x="67" y="12"/>
                    </a:cubicBezTo>
                    <a:cubicBezTo>
                      <a:pt x="61" y="12"/>
                      <a:pt x="57" y="17"/>
                      <a:pt x="57" y="22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4" y="46"/>
                      <a:pt x="52" y="45"/>
                      <a:pt x="50" y="45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8"/>
                      <a:pt x="49" y="5"/>
                      <a:pt x="47" y="3"/>
                    </a:cubicBezTo>
                    <a:cubicBezTo>
                      <a:pt x="45" y="1"/>
                      <a:pt x="42" y="0"/>
                      <a:pt x="39" y="0"/>
                    </a:cubicBezTo>
                    <a:cubicBezTo>
                      <a:pt x="33" y="0"/>
                      <a:pt x="28" y="5"/>
                      <a:pt x="28" y="1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26" y="47"/>
                      <a:pt x="24" y="48"/>
                      <a:pt x="21" y="5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6"/>
                      <a:pt x="20" y="24"/>
                      <a:pt x="18" y="22"/>
                    </a:cubicBezTo>
                    <a:cubicBezTo>
                      <a:pt x="16" y="20"/>
                      <a:pt x="14" y="19"/>
                      <a:pt x="11" y="19"/>
                    </a:cubicBezTo>
                    <a:cubicBezTo>
                      <a:pt x="5" y="19"/>
                      <a:pt x="0" y="23"/>
                      <a:pt x="0" y="29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4"/>
                      <a:pt x="0" y="84"/>
                      <a:pt x="0" y="85"/>
                    </a:cubicBezTo>
                    <a:cubicBezTo>
                      <a:pt x="0" y="86"/>
                      <a:pt x="0" y="87"/>
                      <a:pt x="0" y="89"/>
                    </a:cubicBezTo>
                    <a:cubicBezTo>
                      <a:pt x="0" y="100"/>
                      <a:pt x="4" y="110"/>
                      <a:pt x="11" y="118"/>
                    </a:cubicBezTo>
                    <a:cubicBezTo>
                      <a:pt x="11" y="118"/>
                      <a:pt x="39" y="136"/>
                      <a:pt x="72" y="1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869715" y="2806640"/>
                <a:ext cx="837287" cy="5259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67" extrusionOk="0">
                    <a:moveTo>
                      <a:pt x="267" y="3"/>
                    </a:moveTo>
                    <a:cubicBezTo>
                      <a:pt x="267" y="88"/>
                      <a:pt x="267" y="88"/>
                      <a:pt x="267" y="88"/>
                    </a:cubicBezTo>
                    <a:cubicBezTo>
                      <a:pt x="266" y="89"/>
                      <a:pt x="265" y="90"/>
                      <a:pt x="263" y="91"/>
                    </a:cubicBezTo>
                    <a:cubicBezTo>
                      <a:pt x="260" y="94"/>
                      <a:pt x="257" y="96"/>
                      <a:pt x="254" y="99"/>
                    </a:cubicBezTo>
                    <a:cubicBezTo>
                      <a:pt x="226" y="120"/>
                      <a:pt x="190" y="143"/>
                      <a:pt x="146" y="159"/>
                    </a:cubicBezTo>
                    <a:cubicBezTo>
                      <a:pt x="130" y="165"/>
                      <a:pt x="117" y="167"/>
                      <a:pt x="105" y="167"/>
                    </a:cubicBezTo>
                    <a:cubicBezTo>
                      <a:pt x="83" y="167"/>
                      <a:pt x="67" y="160"/>
                      <a:pt x="56" y="152"/>
                    </a:cubicBezTo>
                    <a:cubicBezTo>
                      <a:pt x="32" y="135"/>
                      <a:pt x="16" y="105"/>
                      <a:pt x="7" y="62"/>
                    </a:cubicBezTo>
                    <a:cubicBezTo>
                      <a:pt x="6" y="56"/>
                      <a:pt x="5" y="50"/>
                      <a:pt x="4" y="43"/>
                    </a:cubicBezTo>
                    <a:cubicBezTo>
                      <a:pt x="3" y="36"/>
                      <a:pt x="2" y="28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17"/>
                      <a:pt x="1" y="14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0" y="0"/>
                      <a:pt x="28" y="18"/>
                      <a:pt x="61" y="2"/>
                    </a:cubicBezTo>
                    <a:cubicBezTo>
                      <a:pt x="61" y="2"/>
                      <a:pt x="60" y="2"/>
                      <a:pt x="59" y="2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0" y="6"/>
                      <a:pt x="60" y="8"/>
                      <a:pt x="60" y="11"/>
                    </a:cubicBezTo>
                    <a:cubicBezTo>
                      <a:pt x="60" y="13"/>
                      <a:pt x="60" y="15"/>
                      <a:pt x="61" y="18"/>
                    </a:cubicBezTo>
                    <a:cubicBezTo>
                      <a:pt x="62" y="34"/>
                      <a:pt x="64" y="48"/>
                      <a:pt x="67" y="59"/>
                    </a:cubicBezTo>
                    <a:cubicBezTo>
                      <a:pt x="74" y="88"/>
                      <a:pt x="85" y="99"/>
                      <a:pt x="90" y="103"/>
                    </a:cubicBezTo>
                    <a:cubicBezTo>
                      <a:pt x="93" y="105"/>
                      <a:pt x="102" y="112"/>
                      <a:pt x="125" y="103"/>
                    </a:cubicBezTo>
                    <a:cubicBezTo>
                      <a:pt x="166" y="88"/>
                      <a:pt x="198" y="68"/>
                      <a:pt x="222" y="49"/>
                    </a:cubicBezTo>
                    <a:cubicBezTo>
                      <a:pt x="229" y="43"/>
                      <a:pt x="235" y="38"/>
                      <a:pt x="240" y="33"/>
                    </a:cubicBezTo>
                    <a:cubicBezTo>
                      <a:pt x="255" y="19"/>
                      <a:pt x="264" y="8"/>
                      <a:pt x="26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7079627" y="3106177"/>
                <a:ext cx="259440" cy="259442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83" y="41"/>
                    </a:moveTo>
                    <a:cubicBezTo>
                      <a:pt x="83" y="44"/>
                      <a:pt x="83" y="46"/>
                      <a:pt x="82" y="48"/>
                    </a:cubicBezTo>
                    <a:cubicBezTo>
                      <a:pt x="79" y="68"/>
                      <a:pt x="62" y="83"/>
                      <a:pt x="41" y="83"/>
                    </a:cubicBezTo>
                    <a:cubicBezTo>
                      <a:pt x="20" y="83"/>
                      <a:pt x="3" y="67"/>
                      <a:pt x="0" y="47"/>
                    </a:cubicBezTo>
                    <a:cubicBezTo>
                      <a:pt x="0" y="45"/>
                      <a:pt x="0" y="43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3" y="19"/>
                      <a:pt x="83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7596149" y="2792488"/>
                <a:ext cx="153306" cy="294820"/>
              </a:xfrm>
              <a:custGeom>
                <a:avLst/>
                <a:gdLst/>
                <a:ahLst/>
                <a:cxnLst/>
                <a:rect l="l" t="t" r="r" b="b"/>
                <a:pathLst>
                  <a:path w="49" h="94" extrusionOk="0">
                    <a:moveTo>
                      <a:pt x="49" y="0"/>
                    </a:moveTo>
                    <a:cubicBezTo>
                      <a:pt x="17" y="0"/>
                      <a:pt x="0" y="24"/>
                      <a:pt x="0" y="47"/>
                    </a:cubicBezTo>
                    <a:cubicBezTo>
                      <a:pt x="0" y="71"/>
                      <a:pt x="18" y="90"/>
                      <a:pt x="40" y="94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6893300" y="300240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31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6016800" y="1519024"/>
                <a:ext cx="1502398" cy="551904"/>
              </a:xfrm>
              <a:custGeom>
                <a:avLst/>
                <a:gdLst/>
                <a:ahLst/>
                <a:cxnLst/>
                <a:rect l="l" t="t" r="r" b="b"/>
                <a:pathLst>
                  <a:path w="480" h="176" extrusionOk="0">
                    <a:moveTo>
                      <a:pt x="477" y="167"/>
                    </a:moveTo>
                    <a:cubicBezTo>
                      <a:pt x="430" y="120"/>
                      <a:pt x="430" y="120"/>
                      <a:pt x="430" y="120"/>
                    </a:cubicBezTo>
                    <a:cubicBezTo>
                      <a:pt x="430" y="37"/>
                      <a:pt x="430" y="37"/>
                      <a:pt x="430" y="37"/>
                    </a:cubicBezTo>
                    <a:cubicBezTo>
                      <a:pt x="430" y="16"/>
                      <a:pt x="413" y="0"/>
                      <a:pt x="39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59"/>
                      <a:pt x="17" y="176"/>
                      <a:pt x="37" y="176"/>
                    </a:cubicBezTo>
                    <a:cubicBezTo>
                      <a:pt x="473" y="176"/>
                      <a:pt x="473" y="176"/>
                      <a:pt x="473" y="176"/>
                    </a:cubicBezTo>
                    <a:cubicBezTo>
                      <a:pt x="478" y="176"/>
                      <a:pt x="480" y="170"/>
                      <a:pt x="477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6259731" y="1714786"/>
                <a:ext cx="867947" cy="235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>
                <a:off x="6259731" y="1806769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7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259731" y="1901112"/>
                <a:ext cx="867947" cy="2594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8" extrusionOk="0">
                    <a:moveTo>
                      <a:pt x="274" y="8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275" y="0"/>
                      <a:pt x="277" y="2"/>
                      <a:pt x="277" y="4"/>
                    </a:cubicBezTo>
                    <a:cubicBezTo>
                      <a:pt x="277" y="6"/>
                      <a:pt x="275" y="8"/>
                      <a:pt x="27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25"/>
            <p:cNvGrpSpPr/>
            <p:nvPr/>
          </p:nvGrpSpPr>
          <p:grpSpPr>
            <a:xfrm>
              <a:off x="5510716" y="1004299"/>
              <a:ext cx="480545" cy="481555"/>
              <a:chOff x="5471892" y="3290059"/>
              <a:chExt cx="174300" cy="174654"/>
            </a:xfrm>
          </p:grpSpPr>
          <p:sp>
            <p:nvSpPr>
              <p:cNvPr id="495" name="Google Shape;495;p2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25"/>
            <p:cNvGrpSpPr/>
            <p:nvPr/>
          </p:nvGrpSpPr>
          <p:grpSpPr>
            <a:xfrm>
              <a:off x="6200806" y="813523"/>
              <a:ext cx="243759" cy="244271"/>
              <a:chOff x="5471892" y="3290059"/>
              <a:chExt cx="174300" cy="174654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" name="Google Shape;502;p25"/>
            <p:cNvGrpSpPr/>
            <p:nvPr/>
          </p:nvGrpSpPr>
          <p:grpSpPr>
            <a:xfrm>
              <a:off x="5914207" y="2530897"/>
              <a:ext cx="372601" cy="373357"/>
              <a:chOff x="5471892" y="3290059"/>
              <a:chExt cx="174300" cy="174654"/>
            </a:xfrm>
          </p:grpSpPr>
          <p:sp>
            <p:nvSpPr>
              <p:cNvPr id="503" name="Google Shape;503;p2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6" name="Google Shape;506;p25"/>
          <p:cNvSpPr txBox="1"/>
          <p:nvPr/>
        </p:nvSpPr>
        <p:spPr>
          <a:xfrm>
            <a:off x="861375" y="3019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AIS421:NLP Applications</a:t>
            </a:r>
            <a:endParaRPr/>
          </a:p>
        </p:txBody>
      </p:sp>
      <p:sp>
        <p:nvSpPr>
          <p:cNvPr id="507" name="Google Shape;507;p25"/>
          <p:cNvSpPr txBox="1"/>
          <p:nvPr/>
        </p:nvSpPr>
        <p:spPr>
          <a:xfrm>
            <a:off x="715100" y="3419275"/>
            <a:ext cx="2918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Farah Fawki 211001836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Uomna Hesham 211001623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Nada Atef 211001921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 elgazzar 211001757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Passant Saad 19200072 </a:t>
            </a:r>
            <a:endParaRPr/>
          </a:p>
        </p:txBody>
      </p:sp>
      <p:sp>
        <p:nvSpPr>
          <p:cNvPr id="508" name="Google Shape;508;p25"/>
          <p:cNvSpPr txBox="1"/>
          <p:nvPr/>
        </p:nvSpPr>
        <p:spPr>
          <a:xfrm>
            <a:off x="3750425" y="30190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to: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Ensaf Hussein Mohamed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Eng.Ziad Mohamed Elshaer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4"/>
          <p:cNvSpPr txBox="1">
            <a:spLocks noGrp="1"/>
          </p:cNvSpPr>
          <p:nvPr>
            <p:ph type="title"/>
          </p:nvPr>
        </p:nvSpPr>
        <p:spPr>
          <a:xfrm>
            <a:off x="675450" y="717325"/>
            <a:ext cx="77931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8" name="Google Shape;7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75" y="1366775"/>
            <a:ext cx="80581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744" name="Google Shape;744;p35"/>
          <p:cNvSpPr txBox="1">
            <a:spLocks noGrp="1"/>
          </p:cNvSpPr>
          <p:nvPr>
            <p:ph type="subTitle" idx="3"/>
          </p:nvPr>
        </p:nvSpPr>
        <p:spPr>
          <a:xfrm>
            <a:off x="530175" y="1160575"/>
            <a:ext cx="71280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proposed a multi-agent, modular medical chatbot system that improves the correctness and relevance of automated health responses. We compared two systems and found that a model with a Symptom Checker and Treatment Suggestion agent was better rated based on F1 score (0.8138) due to improved recall. This identifies the significance of task-specific functions of agents. Our study shows the growing impact of multi-agent AI on medicine. Real-time applicability of data, multimodal input and reinforcement learning are promising future directions to make AI healthcare devices patient-centric and more dynamic.</a:t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5" name="Google Shape;745;p35"/>
          <p:cNvGrpSpPr/>
          <p:nvPr/>
        </p:nvGrpSpPr>
        <p:grpSpPr>
          <a:xfrm>
            <a:off x="7926232" y="1017723"/>
            <a:ext cx="761742" cy="1168207"/>
            <a:chOff x="8056294" y="1017723"/>
            <a:chExt cx="761742" cy="1168207"/>
          </a:xfrm>
        </p:grpSpPr>
        <p:grpSp>
          <p:nvGrpSpPr>
            <p:cNvPr id="746" name="Google Shape;746;p35"/>
            <p:cNvGrpSpPr/>
            <p:nvPr/>
          </p:nvGrpSpPr>
          <p:grpSpPr>
            <a:xfrm>
              <a:off x="8337491" y="1331024"/>
              <a:ext cx="480545" cy="481555"/>
              <a:chOff x="5471892" y="3290059"/>
              <a:chExt cx="174300" cy="174654"/>
            </a:xfrm>
          </p:grpSpPr>
          <p:sp>
            <p:nvSpPr>
              <p:cNvPr id="747" name="Google Shape;747;p3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5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35"/>
            <p:cNvGrpSpPr/>
            <p:nvPr/>
          </p:nvGrpSpPr>
          <p:grpSpPr>
            <a:xfrm>
              <a:off x="8185131" y="1017723"/>
              <a:ext cx="243759" cy="244271"/>
              <a:chOff x="5471892" y="3290059"/>
              <a:chExt cx="174300" cy="174654"/>
            </a:xfrm>
          </p:grpSpPr>
          <p:sp>
            <p:nvSpPr>
              <p:cNvPr id="751" name="Google Shape;751;p3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5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35"/>
            <p:cNvGrpSpPr/>
            <p:nvPr/>
          </p:nvGrpSpPr>
          <p:grpSpPr>
            <a:xfrm>
              <a:off x="8056294" y="1812572"/>
              <a:ext cx="372601" cy="373357"/>
              <a:chOff x="5471892" y="3290059"/>
              <a:chExt cx="174300" cy="174654"/>
            </a:xfrm>
          </p:grpSpPr>
          <p:sp>
            <p:nvSpPr>
              <p:cNvPr id="755" name="Google Shape;755;p35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5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6"/>
          <p:cNvSpPr txBox="1">
            <a:spLocks noGrp="1"/>
          </p:cNvSpPr>
          <p:nvPr>
            <p:ph type="title"/>
          </p:nvPr>
        </p:nvSpPr>
        <p:spPr>
          <a:xfrm>
            <a:off x="622300" y="1983675"/>
            <a:ext cx="569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you!</a:t>
            </a:r>
            <a:endParaRPr sz="7000"/>
          </a:p>
        </p:txBody>
      </p:sp>
      <p:grpSp>
        <p:nvGrpSpPr>
          <p:cNvPr id="763" name="Google Shape;763;p36"/>
          <p:cNvGrpSpPr/>
          <p:nvPr/>
        </p:nvGrpSpPr>
        <p:grpSpPr>
          <a:xfrm>
            <a:off x="5035966" y="988118"/>
            <a:ext cx="3392938" cy="3620324"/>
            <a:chOff x="5035966" y="988118"/>
            <a:chExt cx="3392938" cy="3620324"/>
          </a:xfrm>
        </p:grpSpPr>
        <p:grpSp>
          <p:nvGrpSpPr>
            <p:cNvPr id="764" name="Google Shape;764;p36"/>
            <p:cNvGrpSpPr/>
            <p:nvPr/>
          </p:nvGrpSpPr>
          <p:grpSpPr>
            <a:xfrm>
              <a:off x="5035966" y="988118"/>
              <a:ext cx="3392938" cy="3620324"/>
              <a:chOff x="2184809" y="519121"/>
              <a:chExt cx="3832529" cy="4089376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3268206" y="820139"/>
                <a:ext cx="1839556" cy="378835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436" extrusionOk="0">
                    <a:moveTo>
                      <a:pt x="592" y="1436"/>
                    </a:moveTo>
                    <a:cubicBezTo>
                      <a:pt x="106" y="1436"/>
                      <a:pt x="106" y="1436"/>
                      <a:pt x="106" y="1436"/>
                    </a:cubicBezTo>
                    <a:cubicBezTo>
                      <a:pt x="48" y="1436"/>
                      <a:pt x="0" y="1388"/>
                      <a:pt x="0" y="1330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47"/>
                      <a:pt x="48" y="0"/>
                      <a:pt x="106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651" y="0"/>
                      <a:pt x="698" y="47"/>
                      <a:pt x="698" y="106"/>
                    </a:cubicBezTo>
                    <a:cubicBezTo>
                      <a:pt x="698" y="1330"/>
                      <a:pt x="698" y="1330"/>
                      <a:pt x="698" y="1330"/>
                    </a:cubicBezTo>
                    <a:cubicBezTo>
                      <a:pt x="698" y="1388"/>
                      <a:pt x="651" y="1436"/>
                      <a:pt x="592" y="14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5103304" y="1632886"/>
                <a:ext cx="50170" cy="27983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103304" y="1984072"/>
                <a:ext cx="50170" cy="27872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6" extrusionOk="0">
                    <a:moveTo>
                      <a:pt x="11" y="106"/>
                    </a:moveTo>
                    <a:cubicBezTo>
                      <a:pt x="0" y="106"/>
                      <a:pt x="0" y="106"/>
                      <a:pt x="0" y="10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9" y="3"/>
                      <a:pt x="19" y="8"/>
                    </a:cubicBezTo>
                    <a:cubicBezTo>
                      <a:pt x="19" y="98"/>
                      <a:pt x="19" y="98"/>
                      <a:pt x="19" y="98"/>
                    </a:cubicBezTo>
                    <a:cubicBezTo>
                      <a:pt x="19" y="103"/>
                      <a:pt x="15" y="106"/>
                      <a:pt x="11" y="1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4002914" y="1026392"/>
                <a:ext cx="38575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8" extrusionOk="0">
                    <a:moveTo>
                      <a:pt x="138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5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143" y="0"/>
                      <a:pt x="146" y="3"/>
                      <a:pt x="146" y="7"/>
                    </a:cubicBezTo>
                    <a:cubicBezTo>
                      <a:pt x="146" y="11"/>
                      <a:pt x="146" y="11"/>
                      <a:pt x="146" y="11"/>
                    </a:cubicBezTo>
                    <a:cubicBezTo>
                      <a:pt x="146" y="15"/>
                      <a:pt x="143" y="18"/>
                      <a:pt x="13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3338444" y="1268320"/>
                <a:ext cx="1682400" cy="2907600"/>
              </a:xfrm>
              <a:prstGeom prst="rect">
                <a:avLst/>
              </a:prstGeom>
              <a:solidFill>
                <a:srgbClr val="FFFFFF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4014063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4153424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4293899" y="3036518"/>
                <a:ext cx="657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3" name="Google Shape;773;p36"/>
              <p:cNvGrpSpPr/>
              <p:nvPr/>
            </p:nvGrpSpPr>
            <p:grpSpPr>
              <a:xfrm>
                <a:off x="3900360" y="3270514"/>
                <a:ext cx="2116978" cy="683447"/>
                <a:chOff x="5920514" y="3046552"/>
                <a:chExt cx="2337911" cy="754773"/>
              </a:xfrm>
            </p:grpSpPr>
            <p:sp>
              <p:nvSpPr>
                <p:cNvPr id="774" name="Google Shape;774;p36"/>
                <p:cNvSpPr/>
                <p:nvPr/>
              </p:nvSpPr>
              <p:spPr>
                <a:xfrm>
                  <a:off x="5920514" y="3231622"/>
                  <a:ext cx="2150611" cy="56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216" extrusionOk="0">
                      <a:moveTo>
                        <a:pt x="747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77" y="0"/>
                        <a:pt x="50" y="27"/>
                        <a:pt x="50" y="60"/>
                      </a:cubicBezTo>
                      <a:cubicBezTo>
                        <a:pt x="50" y="156"/>
                        <a:pt x="50" y="156"/>
                        <a:pt x="50" y="156"/>
                      </a:cubicBezTo>
                      <a:cubicBezTo>
                        <a:pt x="50" y="160"/>
                        <a:pt x="51" y="163"/>
                        <a:pt x="51" y="166"/>
                      </a:cubicBezTo>
                      <a:cubicBezTo>
                        <a:pt x="6" y="203"/>
                        <a:pt x="6" y="203"/>
                        <a:pt x="6" y="203"/>
                      </a:cubicBezTo>
                      <a:cubicBezTo>
                        <a:pt x="0" y="207"/>
                        <a:pt x="3" y="216"/>
                        <a:pt x="10" y="216"/>
                      </a:cubicBezTo>
                      <a:cubicBezTo>
                        <a:pt x="110" y="216"/>
                        <a:pt x="110" y="216"/>
                        <a:pt x="110" y="216"/>
                      </a:cubicBezTo>
                      <a:cubicBezTo>
                        <a:pt x="139" y="216"/>
                        <a:pt x="139" y="216"/>
                        <a:pt x="139" y="216"/>
                      </a:cubicBezTo>
                      <a:cubicBezTo>
                        <a:pt x="747" y="216"/>
                        <a:pt x="747" y="216"/>
                        <a:pt x="747" y="216"/>
                      </a:cubicBezTo>
                      <a:cubicBezTo>
                        <a:pt x="785" y="216"/>
                        <a:pt x="816" y="185"/>
                        <a:pt x="816" y="147"/>
                      </a:cubicBezTo>
                      <a:cubicBezTo>
                        <a:pt x="816" y="70"/>
                        <a:pt x="816" y="70"/>
                        <a:pt x="816" y="70"/>
                      </a:cubicBezTo>
                      <a:cubicBezTo>
                        <a:pt x="816" y="31"/>
                        <a:pt x="785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36"/>
                <p:cNvSpPr/>
                <p:nvPr/>
              </p:nvSpPr>
              <p:spPr>
                <a:xfrm>
                  <a:off x="7966325" y="3046552"/>
                  <a:ext cx="34562" cy="1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57" extrusionOk="0">
                      <a:moveTo>
                        <a:pt x="7" y="57"/>
                      </a:moveTo>
                      <a:cubicBezTo>
                        <a:pt x="3" y="57"/>
                        <a:pt x="0" y="54"/>
                        <a:pt x="0" y="51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13" y="54"/>
                        <a:pt x="10" y="57"/>
                        <a:pt x="7" y="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36"/>
                <p:cNvSpPr/>
                <p:nvPr/>
              </p:nvSpPr>
              <p:spPr>
                <a:xfrm>
                  <a:off x="8087847" y="3125709"/>
                  <a:ext cx="108144" cy="1114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2" extrusionOk="0">
                      <a:moveTo>
                        <a:pt x="7" y="42"/>
                      </a:moveTo>
                      <a:cubicBezTo>
                        <a:pt x="5" y="42"/>
                        <a:pt x="3" y="42"/>
                        <a:pt x="2" y="41"/>
                      </a:cubicBezTo>
                      <a:cubicBezTo>
                        <a:pt x="0" y="38"/>
                        <a:pt x="0" y="34"/>
                        <a:pt x="2" y="32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0"/>
                        <a:pt x="36" y="0"/>
                        <a:pt x="39" y="3"/>
                      </a:cubicBezTo>
                      <a:cubicBezTo>
                        <a:pt x="41" y="5"/>
                        <a:pt x="41" y="9"/>
                        <a:pt x="39" y="1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0" y="42"/>
                        <a:pt x="8" y="42"/>
                        <a:pt x="7" y="4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36"/>
                <p:cNvSpPr/>
                <p:nvPr/>
              </p:nvSpPr>
              <p:spPr>
                <a:xfrm>
                  <a:off x="8124638" y="3331962"/>
                  <a:ext cx="133786" cy="3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3" extrusionOk="0">
                      <a:moveTo>
                        <a:pt x="44" y="13"/>
                      </a:move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3" y="13"/>
                        <a:pt x="0" y="10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0"/>
                        <a:pt x="51" y="3"/>
                        <a:pt x="51" y="7"/>
                      </a:cubicBezTo>
                      <a:cubicBezTo>
                        <a:pt x="51" y="10"/>
                        <a:pt x="48" y="13"/>
                        <a:pt x="44" y="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36"/>
                <p:cNvSpPr/>
                <p:nvPr/>
              </p:nvSpPr>
              <p:spPr>
                <a:xfrm>
                  <a:off x="6273932" y="33553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73" y="0"/>
                        <a:pt x="473" y="0"/>
                        <a:pt x="473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9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73" y="11"/>
                        <a:pt x="473" y="11"/>
                        <a:pt x="473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9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36"/>
                <p:cNvSpPr/>
                <p:nvPr/>
              </p:nvSpPr>
              <p:spPr>
                <a:xfrm>
                  <a:off x="6273932" y="3490274"/>
                  <a:ext cx="1570871" cy="28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1" extrusionOk="0">
                      <a:moveTo>
                        <a:pt x="590" y="0"/>
                      </a:moveTo>
                      <a:cubicBezTo>
                        <a:pt x="462" y="0"/>
                        <a:pt x="462" y="0"/>
                        <a:pt x="462" y="0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8"/>
                        <a:pt x="3" y="11"/>
                        <a:pt x="6" y="11"/>
                      </a:cubicBezTo>
                      <a:cubicBezTo>
                        <a:pt x="458" y="11"/>
                        <a:pt x="458" y="11"/>
                        <a:pt x="458" y="11"/>
                      </a:cubicBezTo>
                      <a:cubicBezTo>
                        <a:pt x="462" y="11"/>
                        <a:pt x="462" y="11"/>
                        <a:pt x="462" y="11"/>
                      </a:cubicBezTo>
                      <a:cubicBezTo>
                        <a:pt x="590" y="11"/>
                        <a:pt x="590" y="11"/>
                        <a:pt x="590" y="11"/>
                      </a:cubicBezTo>
                      <a:cubicBezTo>
                        <a:pt x="594" y="11"/>
                        <a:pt x="596" y="8"/>
                        <a:pt x="596" y="5"/>
                      </a:cubicBezTo>
                      <a:cubicBezTo>
                        <a:pt x="596" y="2"/>
                        <a:pt x="594" y="0"/>
                        <a:pt x="5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36"/>
                <p:cNvSpPr/>
                <p:nvPr/>
              </p:nvSpPr>
              <p:spPr>
                <a:xfrm>
                  <a:off x="6273932" y="3621830"/>
                  <a:ext cx="10937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12" extrusionOk="0">
                      <a:moveTo>
                        <a:pt x="410" y="0"/>
                      </a:moveTo>
                      <a:cubicBezTo>
                        <a:pt x="396" y="0"/>
                        <a:pt x="396" y="0"/>
                        <a:pt x="396" y="0"/>
                      </a:cubicBezTo>
                      <a:cubicBezTo>
                        <a:pt x="277" y="0"/>
                        <a:pt x="277" y="0"/>
                        <a:pt x="27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9"/>
                        <a:pt x="3" y="12"/>
                        <a:pt x="6" y="12"/>
                      </a:cubicBezTo>
                      <a:cubicBezTo>
                        <a:pt x="277" y="12"/>
                        <a:pt x="277" y="12"/>
                        <a:pt x="277" y="12"/>
                      </a:cubicBezTo>
                      <a:cubicBezTo>
                        <a:pt x="396" y="12"/>
                        <a:pt x="396" y="12"/>
                        <a:pt x="396" y="12"/>
                      </a:cubicBezTo>
                      <a:cubicBezTo>
                        <a:pt x="410" y="12"/>
                        <a:pt x="410" y="12"/>
                        <a:pt x="410" y="12"/>
                      </a:cubicBezTo>
                      <a:cubicBezTo>
                        <a:pt x="413" y="12"/>
                        <a:pt x="415" y="9"/>
                        <a:pt x="415" y="6"/>
                      </a:cubicBezTo>
                      <a:cubicBezTo>
                        <a:pt x="415" y="3"/>
                        <a:pt x="413" y="0"/>
                        <a:pt x="4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36"/>
                <p:cNvSpPr/>
                <p:nvPr/>
              </p:nvSpPr>
              <p:spPr>
                <a:xfrm>
                  <a:off x="7470201" y="3621830"/>
                  <a:ext cx="374601" cy="3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2" extrusionOk="0">
                      <a:moveTo>
                        <a:pt x="137" y="0"/>
                      </a:move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3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9"/>
                        <a:pt x="2" y="12"/>
                        <a:pt x="5" y="12"/>
                      </a:cubicBezTo>
                      <a:cubicBezTo>
                        <a:pt x="123" y="12"/>
                        <a:pt x="123" y="12"/>
                        <a:pt x="123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40" y="12"/>
                        <a:pt x="142" y="9"/>
                        <a:pt x="142" y="6"/>
                      </a:cubicBezTo>
                      <a:cubicBezTo>
                        <a:pt x="142" y="3"/>
                        <a:pt x="140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2" name="Google Shape;782;p36"/>
              <p:cNvSpPr/>
              <p:nvPr/>
            </p:nvSpPr>
            <p:spPr>
              <a:xfrm>
                <a:off x="3708585" y="1912720"/>
                <a:ext cx="956400" cy="957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098794" y="2273941"/>
                <a:ext cx="176100" cy="89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4177951" y="1532547"/>
                <a:ext cx="20100" cy="171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4143389" y="1482377"/>
                <a:ext cx="87000" cy="89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4114403" y="1685285"/>
                <a:ext cx="144935" cy="79157"/>
              </a:xfrm>
              <a:custGeom>
                <a:avLst/>
                <a:gdLst/>
                <a:ahLst/>
                <a:cxnLst/>
                <a:rect l="l" t="t" r="r" b="b"/>
                <a:pathLst>
                  <a:path w="55" h="30" extrusionOk="0">
                    <a:moveTo>
                      <a:pt x="55" y="3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1" y="0"/>
                      <a:pt x="55" y="5"/>
                      <a:pt x="55" y="10"/>
                    </a:cubicBezTo>
                    <a:lnTo>
                      <a:pt x="55" y="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3800005" y="1909376"/>
                <a:ext cx="74697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28" y="82"/>
                    </a:moveTo>
                    <a:cubicBezTo>
                      <a:pt x="11" y="82"/>
                      <a:pt x="11" y="82"/>
                      <a:pt x="11" y="82"/>
                    </a:cubicBezTo>
                    <a:cubicBezTo>
                      <a:pt x="5" y="82"/>
                      <a:pt x="0" y="77"/>
                      <a:pt x="0" y="7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28" y="8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4499038" y="1909376"/>
                <a:ext cx="73582" cy="2162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82" extrusionOk="0">
                    <a:moveTo>
                      <a:pt x="17" y="82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3" y="0"/>
                      <a:pt x="28" y="5"/>
                      <a:pt x="28" y="1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8" y="77"/>
                      <a:pt x="23" y="82"/>
                      <a:pt x="17" y="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3874703" y="1762212"/>
                <a:ext cx="626565" cy="51953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197" extrusionOk="0">
                    <a:moveTo>
                      <a:pt x="209" y="197"/>
                    </a:moveTo>
                    <a:cubicBezTo>
                      <a:pt x="29" y="197"/>
                      <a:pt x="29" y="197"/>
                      <a:pt x="29" y="197"/>
                    </a:cubicBezTo>
                    <a:cubicBezTo>
                      <a:pt x="13" y="197"/>
                      <a:pt x="0" y="184"/>
                      <a:pt x="0" y="16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09" y="0"/>
                      <a:pt x="209" y="0"/>
                      <a:pt x="209" y="0"/>
                    </a:cubicBezTo>
                    <a:cubicBezTo>
                      <a:pt x="225" y="0"/>
                      <a:pt x="238" y="13"/>
                      <a:pt x="238" y="29"/>
                    </a:cubicBezTo>
                    <a:cubicBezTo>
                      <a:pt x="238" y="168"/>
                      <a:pt x="238" y="168"/>
                      <a:pt x="238" y="168"/>
                    </a:cubicBezTo>
                    <a:cubicBezTo>
                      <a:pt x="238" y="184"/>
                      <a:pt x="225" y="197"/>
                      <a:pt x="209" y="1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4050855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8" y="44"/>
                      <a:pt x="8" y="44"/>
                      <a:pt x="8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7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4267142" y="1875930"/>
                <a:ext cx="55744" cy="115947"/>
              </a:xfrm>
              <a:custGeom>
                <a:avLst/>
                <a:gdLst/>
                <a:ahLst/>
                <a:cxnLst/>
                <a:rect l="l" t="t" r="r" b="b"/>
                <a:pathLst>
                  <a:path w="21" h="44" extrusionOk="0">
                    <a:moveTo>
                      <a:pt x="13" y="44"/>
                    </a:moveTo>
                    <a:cubicBezTo>
                      <a:pt x="9" y="44"/>
                      <a:pt x="9" y="44"/>
                      <a:pt x="9" y="44"/>
                    </a:cubicBezTo>
                    <a:cubicBezTo>
                      <a:pt x="4" y="44"/>
                      <a:pt x="0" y="40"/>
                      <a:pt x="0" y="3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21" y="4"/>
                      <a:pt x="21" y="9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0"/>
                      <a:pt x="18" y="44"/>
                      <a:pt x="13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3971697" y="2078838"/>
                <a:ext cx="430345" cy="13378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51" extrusionOk="0">
                    <a:moveTo>
                      <a:pt x="163" y="0"/>
                    </a:moveTo>
                    <a:cubicBezTo>
                      <a:pt x="148" y="30"/>
                      <a:pt x="117" y="51"/>
                      <a:pt x="82" y="51"/>
                    </a:cubicBezTo>
                    <a:cubicBezTo>
                      <a:pt x="46" y="51"/>
                      <a:pt x="15" y="30"/>
                      <a:pt x="0" y="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3452162" y="1845827"/>
                <a:ext cx="448183" cy="68342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9" extrusionOk="0">
                    <a:moveTo>
                      <a:pt x="163" y="259"/>
                    </a:moveTo>
                    <a:cubicBezTo>
                      <a:pt x="108" y="259"/>
                      <a:pt x="56" y="224"/>
                      <a:pt x="29" y="170"/>
                    </a:cubicBezTo>
                    <a:cubicBezTo>
                      <a:pt x="0" y="112"/>
                      <a:pt x="8" y="49"/>
                      <a:pt x="48" y="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33" y="57"/>
                      <a:pt x="27" y="110"/>
                      <a:pt x="51" y="159"/>
                    </a:cubicBezTo>
                    <a:cubicBezTo>
                      <a:pt x="75" y="207"/>
                      <a:pt x="121" y="236"/>
                      <a:pt x="169" y="234"/>
                    </a:cubicBezTo>
                    <a:cubicBezTo>
                      <a:pt x="170" y="258"/>
                      <a:pt x="170" y="258"/>
                      <a:pt x="170" y="258"/>
                    </a:cubicBezTo>
                    <a:cubicBezTo>
                      <a:pt x="168" y="258"/>
                      <a:pt x="165" y="259"/>
                      <a:pt x="163" y="2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3563650" y="1679711"/>
                <a:ext cx="220747" cy="214057"/>
              </a:xfrm>
              <a:custGeom>
                <a:avLst/>
                <a:gdLst/>
                <a:ahLst/>
                <a:cxnLst/>
                <a:rect l="l" t="t" r="r" b="b"/>
                <a:pathLst>
                  <a:path w="84" h="81" extrusionOk="0">
                    <a:moveTo>
                      <a:pt x="23" y="69"/>
                    </a:moveTo>
                    <a:cubicBezTo>
                      <a:pt x="4" y="57"/>
                      <a:pt x="0" y="33"/>
                      <a:pt x="12" y="14"/>
                    </a:cubicBezTo>
                    <a:cubicBezTo>
                      <a:pt x="16" y="8"/>
                      <a:pt x="23" y="2"/>
                      <a:pt x="30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5" y="22"/>
                      <a:pt x="33" y="24"/>
                      <a:pt x="31" y="27"/>
                    </a:cubicBezTo>
                    <a:cubicBezTo>
                      <a:pt x="26" y="35"/>
                      <a:pt x="28" y="45"/>
                      <a:pt x="35" y="50"/>
                    </a:cubicBezTo>
                    <a:cubicBezTo>
                      <a:pt x="43" y="55"/>
                      <a:pt x="53" y="53"/>
                      <a:pt x="58" y="45"/>
                    </a:cubicBezTo>
                    <a:cubicBezTo>
                      <a:pt x="60" y="42"/>
                      <a:pt x="61" y="39"/>
                      <a:pt x="61" y="35"/>
                    </a:cubicBezTo>
                    <a:cubicBezTo>
                      <a:pt x="84" y="34"/>
                      <a:pt x="84" y="34"/>
                      <a:pt x="84" y="34"/>
                    </a:cubicBezTo>
                    <a:cubicBezTo>
                      <a:pt x="84" y="43"/>
                      <a:pt x="82" y="51"/>
                      <a:pt x="77" y="58"/>
                    </a:cubicBezTo>
                    <a:cubicBezTo>
                      <a:pt x="65" y="76"/>
                      <a:pt x="41" y="81"/>
                      <a:pt x="23" y="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3565880" y="1827989"/>
                <a:ext cx="79157" cy="7692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19" y="28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7" y="1"/>
                      <a:pt x="9" y="0"/>
                      <a:pt x="11" y="2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0" y="18"/>
                      <a:pt x="30" y="20"/>
                      <a:pt x="29" y="22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3" y="29"/>
                      <a:pt x="21" y="29"/>
                      <a:pt x="19" y="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3894771" y="2428910"/>
                <a:ext cx="76927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9" h="49" extrusionOk="0">
                    <a:moveTo>
                      <a:pt x="29" y="49"/>
                    </a:moveTo>
                    <a:cubicBezTo>
                      <a:pt x="7" y="49"/>
                      <a:pt x="7" y="49"/>
                      <a:pt x="7" y="49"/>
                    </a:cubicBezTo>
                    <a:cubicBezTo>
                      <a:pt x="3" y="49"/>
                      <a:pt x="0" y="46"/>
                      <a:pt x="0" y="4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9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56672" y="2453437"/>
                <a:ext cx="195105" cy="121522"/>
              </a:xfrm>
              <a:custGeom>
                <a:avLst/>
                <a:gdLst/>
                <a:ahLst/>
                <a:cxnLst/>
                <a:rect l="l" t="t" r="r" b="b"/>
                <a:pathLst>
                  <a:path w="74" h="46" extrusionOk="0">
                    <a:moveTo>
                      <a:pt x="0" y="6"/>
                    </a:moveTo>
                    <a:cubicBezTo>
                      <a:pt x="6" y="30"/>
                      <a:pt x="6" y="30"/>
                      <a:pt x="6" y="30"/>
                    </a:cubicBezTo>
                    <a:cubicBezTo>
                      <a:pt x="27" y="25"/>
                      <a:pt x="50" y="31"/>
                      <a:pt x="65" y="46"/>
                    </a:cubicBezTo>
                    <a:cubicBezTo>
                      <a:pt x="69" y="38"/>
                      <a:pt x="72" y="30"/>
                      <a:pt x="74" y="21"/>
                    </a:cubicBezTo>
                    <a:cubicBezTo>
                      <a:pt x="53" y="6"/>
                      <a:pt x="25" y="0"/>
                      <a:pt x="0" y="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04272" y="2428910"/>
                <a:ext cx="73582" cy="1293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49" extrusionOk="0">
                    <a:moveTo>
                      <a:pt x="0" y="49"/>
                    </a:moveTo>
                    <a:cubicBezTo>
                      <a:pt x="21" y="49"/>
                      <a:pt x="21" y="49"/>
                      <a:pt x="21" y="49"/>
                    </a:cubicBezTo>
                    <a:cubicBezTo>
                      <a:pt x="25" y="49"/>
                      <a:pt x="28" y="46"/>
                      <a:pt x="28" y="4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4"/>
                      <a:pt x="25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3948285" y="2341949"/>
                <a:ext cx="477170" cy="52845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00" extrusionOk="0">
                    <a:moveTo>
                      <a:pt x="16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8"/>
                      <a:pt x="0" y="17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27" y="192"/>
                      <a:pt x="58" y="200"/>
                      <a:pt x="91" y="200"/>
                    </a:cubicBezTo>
                    <a:cubicBezTo>
                      <a:pt x="124" y="200"/>
                      <a:pt x="155" y="192"/>
                      <a:pt x="181" y="176"/>
                    </a:cubicBezTo>
                    <a:cubicBezTo>
                      <a:pt x="181" y="17"/>
                      <a:pt x="181" y="17"/>
                      <a:pt x="181" y="17"/>
                    </a:cubicBezTo>
                    <a:cubicBezTo>
                      <a:pt x="181" y="8"/>
                      <a:pt x="174" y="0"/>
                      <a:pt x="1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029671" y="2421105"/>
                <a:ext cx="313282" cy="449297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70" extrusionOk="0">
                    <a:moveTo>
                      <a:pt x="10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9" y="167"/>
                      <a:pt x="39" y="170"/>
                      <a:pt x="60" y="170"/>
                    </a:cubicBezTo>
                    <a:cubicBezTo>
                      <a:pt x="81" y="170"/>
                      <a:pt x="101" y="167"/>
                      <a:pt x="119" y="160"/>
                    </a:cubicBezTo>
                    <a:cubicBezTo>
                      <a:pt x="119" y="14"/>
                      <a:pt x="119" y="14"/>
                      <a:pt x="119" y="14"/>
                    </a:cubicBezTo>
                    <a:cubicBezTo>
                      <a:pt x="119" y="6"/>
                      <a:pt x="113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245959" y="2471275"/>
                <a:ext cx="36900" cy="206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161228" y="2469045"/>
                <a:ext cx="423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61228" y="2534823"/>
                <a:ext cx="42300" cy="142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089875" y="2471275"/>
                <a:ext cx="32100" cy="124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089875" y="2621783"/>
                <a:ext cx="32100" cy="5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089875" y="2706514"/>
                <a:ext cx="192900" cy="39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4093220" y="2777866"/>
                <a:ext cx="189600" cy="42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8" name="Google Shape;808;p36"/>
              <p:cNvGrpSpPr/>
              <p:nvPr/>
            </p:nvGrpSpPr>
            <p:grpSpPr>
              <a:xfrm>
                <a:off x="2184809" y="519121"/>
                <a:ext cx="1584250" cy="1076973"/>
                <a:chOff x="1227909" y="519121"/>
                <a:chExt cx="1584250" cy="1076973"/>
              </a:xfrm>
            </p:grpSpPr>
            <p:sp>
              <p:nvSpPr>
                <p:cNvPr id="809" name="Google Shape;809;p36"/>
                <p:cNvSpPr/>
                <p:nvPr/>
              </p:nvSpPr>
              <p:spPr>
                <a:xfrm>
                  <a:off x="1227909" y="519121"/>
                  <a:ext cx="1584250" cy="1076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08" extrusionOk="0">
                      <a:moveTo>
                        <a:pt x="547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4" y="0"/>
                        <a:pt x="0" y="25"/>
                        <a:pt x="0" y="55"/>
                      </a:cubicBezTo>
                      <a:cubicBezTo>
                        <a:pt x="0" y="285"/>
                        <a:pt x="0" y="285"/>
                        <a:pt x="0" y="285"/>
                      </a:cubicBezTo>
                      <a:cubicBezTo>
                        <a:pt x="0" y="315"/>
                        <a:pt x="24" y="339"/>
                        <a:pt x="55" y="339"/>
                      </a:cubicBezTo>
                      <a:cubicBezTo>
                        <a:pt x="508" y="339"/>
                        <a:pt x="508" y="339"/>
                        <a:pt x="508" y="339"/>
                      </a:cubicBezTo>
                      <a:cubicBezTo>
                        <a:pt x="564" y="394"/>
                        <a:pt x="564" y="394"/>
                        <a:pt x="564" y="394"/>
                      </a:cubicBezTo>
                      <a:cubicBezTo>
                        <a:pt x="577" y="408"/>
                        <a:pt x="601" y="399"/>
                        <a:pt x="601" y="379"/>
                      </a:cubicBezTo>
                      <a:cubicBezTo>
                        <a:pt x="601" y="285"/>
                        <a:pt x="601" y="285"/>
                        <a:pt x="601" y="285"/>
                      </a:cubicBezTo>
                      <a:cubicBezTo>
                        <a:pt x="601" y="189"/>
                        <a:pt x="601" y="189"/>
                        <a:pt x="601" y="189"/>
                      </a:cubicBezTo>
                      <a:cubicBezTo>
                        <a:pt x="601" y="55"/>
                        <a:pt x="601" y="55"/>
                        <a:pt x="601" y="55"/>
                      </a:cubicBezTo>
                      <a:cubicBezTo>
                        <a:pt x="601" y="25"/>
                        <a:pt x="577" y="0"/>
                        <a:pt x="5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10" name="Google Shape;810;p36"/>
                <p:cNvGrpSpPr/>
                <p:nvPr/>
              </p:nvGrpSpPr>
              <p:grpSpPr>
                <a:xfrm>
                  <a:off x="1411722" y="835588"/>
                  <a:ext cx="1216601" cy="297517"/>
                  <a:chOff x="4942131" y="1560511"/>
                  <a:chExt cx="867947" cy="212270"/>
                </a:xfrm>
              </p:grpSpPr>
              <p:sp>
                <p:nvSpPr>
                  <p:cNvPr id="811" name="Google Shape;811;p36"/>
                  <p:cNvSpPr/>
                  <p:nvPr/>
                </p:nvSpPr>
                <p:spPr>
                  <a:xfrm>
                    <a:off x="4942131" y="1560511"/>
                    <a:ext cx="867947" cy="23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36"/>
                  <p:cNvSpPr/>
                  <p:nvPr/>
                </p:nvSpPr>
                <p:spPr>
                  <a:xfrm>
                    <a:off x="4942131" y="1652494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7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7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36"/>
                  <p:cNvSpPr/>
                  <p:nvPr/>
                </p:nvSpPr>
                <p:spPr>
                  <a:xfrm>
                    <a:off x="4942131" y="1746837"/>
                    <a:ext cx="867947" cy="25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" h="8" extrusionOk="0">
                        <a:moveTo>
                          <a:pt x="274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3" y="0"/>
                        </a:cubicBezTo>
                        <a:cubicBezTo>
                          <a:pt x="274" y="0"/>
                          <a:pt x="274" y="0"/>
                          <a:pt x="274" y="0"/>
                        </a:cubicBezTo>
                        <a:cubicBezTo>
                          <a:pt x="275" y="0"/>
                          <a:pt x="277" y="2"/>
                          <a:pt x="277" y="4"/>
                        </a:cubicBezTo>
                        <a:cubicBezTo>
                          <a:pt x="277" y="6"/>
                          <a:pt x="275" y="8"/>
                          <a:pt x="274" y="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814" name="Google Shape;814;p36"/>
            <p:cNvGrpSpPr/>
            <p:nvPr/>
          </p:nvGrpSpPr>
          <p:grpSpPr>
            <a:xfrm>
              <a:off x="6135732" y="3653947"/>
              <a:ext cx="372601" cy="373357"/>
              <a:chOff x="5471892" y="3290059"/>
              <a:chExt cx="174300" cy="174654"/>
            </a:xfrm>
          </p:grpSpPr>
          <p:sp>
            <p:nvSpPr>
              <p:cNvPr id="815" name="Google Shape;815;p36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1"/>
          </p:nvPr>
        </p:nvSpPr>
        <p:spPr>
          <a:xfrm>
            <a:off x="720000" y="1106575"/>
            <a:ext cx="705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30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 S. Ahmad et al., “Conversational Skills of LLM-based Healthcare Chatbot for Personalized Communications,” in Proc. 2024 Int. Conf. Information Technology for Social Good (GoodIT), 2024, pp. 1–6.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R. Verma et al., “MEDIBOT—An AI Powered Chatbot,” in Proc. 2024 16th Int. Conf. Contemporary Computing (ICCAI), 2024, pp. 120–125.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M. M. Rahman and S. A. Mahmood, “A Multi-Agent Prototype System for Medical Diagnosis,” in Proc. IEEE Conf. Publications, 2008, pp. 451–456.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J. Smith et al., “Powering an AI Chatbot with Expert Sourcing to Support Credible Health Information Access,” in Proc. 28th Int. Conf. Intelligent User Interfaces (IUI), 2023, pp. 304–313.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A. Chen et al., “Coordination and Learning in Multi-Agent Systems for Healthcare Applications,” in Proc. 23rd Int. Conf. Autonomous Agents and Multi-Agent Systems (AAMAS), Auckland, New Zealand, 2024, pp. 678–687.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L. Tan et al., “Predictive Maintenance in Healthcare Using Prognostics Models,” in Proc. IEEE Conf. Prognostics and Health Management, Spokane, WA, USA, Jun. 17–19, 2024, pp. 98–104.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 H. Zhang et al., “AI-Driven Diagnosis Support in Medicine,” in Proc. 2024 5th Int. Symp. Artificial Intelligence for Medicine Science (ISAIMS), 2024, pp. 210–216.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Z. Ni et al., “Implementation of Chatbot Technology in Health Care: Protocol for a Bibliometric Analysis,” JMIR Research Protocols, vol. 13, art. no. e54349, 2024.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</a:pPr>
            <a:r>
              <a:rPr lang="en"/>
              <a:t>K. Patel et al., “Machine Learning Models for Healthcare Conversations,” in Proc. Machine Learning for Healthcare Conf. (ML4HC), 2025, pp. 135–144.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14" name="Google Shape;514;p26"/>
          <p:cNvSpPr txBox="1">
            <a:spLocks noGrp="1"/>
          </p:cNvSpPr>
          <p:nvPr>
            <p:ph type="title" idx="2"/>
          </p:nvPr>
        </p:nvSpPr>
        <p:spPr>
          <a:xfrm>
            <a:off x="848600" y="1202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5" name="Google Shape;515;p26"/>
          <p:cNvSpPr txBox="1">
            <a:spLocks noGrp="1"/>
          </p:cNvSpPr>
          <p:nvPr>
            <p:ph type="title" idx="3"/>
          </p:nvPr>
        </p:nvSpPr>
        <p:spPr>
          <a:xfrm>
            <a:off x="3547450" y="2389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26"/>
          <p:cNvSpPr txBox="1">
            <a:spLocks noGrp="1"/>
          </p:cNvSpPr>
          <p:nvPr>
            <p:ph type="title" idx="4"/>
          </p:nvPr>
        </p:nvSpPr>
        <p:spPr>
          <a:xfrm>
            <a:off x="3547875" y="12024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26"/>
          <p:cNvSpPr txBox="1">
            <a:spLocks noGrp="1"/>
          </p:cNvSpPr>
          <p:nvPr>
            <p:ph type="title" idx="5"/>
          </p:nvPr>
        </p:nvSpPr>
        <p:spPr>
          <a:xfrm>
            <a:off x="843700" y="3577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title" idx="6"/>
          </p:nvPr>
        </p:nvSpPr>
        <p:spPr>
          <a:xfrm>
            <a:off x="848600" y="2389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title" idx="7"/>
          </p:nvPr>
        </p:nvSpPr>
        <p:spPr>
          <a:xfrm>
            <a:off x="3542975" y="357711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subTitle" idx="1"/>
          </p:nvPr>
        </p:nvSpPr>
        <p:spPr>
          <a:xfrm>
            <a:off x="720000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521" name="Google Shape;521;p26"/>
          <p:cNvSpPr txBox="1">
            <a:spLocks noGrp="1"/>
          </p:cNvSpPr>
          <p:nvPr>
            <p:ph type="subTitle" idx="8"/>
          </p:nvPr>
        </p:nvSpPr>
        <p:spPr>
          <a:xfrm>
            <a:off x="3419275" y="18004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Problem/Gap</a:t>
            </a:r>
            <a:endParaRPr/>
          </a:p>
        </p:txBody>
      </p:sp>
      <p:sp>
        <p:nvSpPr>
          <p:cNvPr id="522" name="Google Shape;522;p26"/>
          <p:cNvSpPr txBox="1">
            <a:spLocks noGrp="1"/>
          </p:cNvSpPr>
          <p:nvPr>
            <p:ph type="subTitle" idx="9"/>
          </p:nvPr>
        </p:nvSpPr>
        <p:spPr>
          <a:xfrm>
            <a:off x="720000" y="29877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23" name="Google Shape;523;p26"/>
          <p:cNvSpPr txBox="1">
            <a:spLocks noGrp="1"/>
          </p:cNvSpPr>
          <p:nvPr>
            <p:ph type="subTitle" idx="13"/>
          </p:nvPr>
        </p:nvSpPr>
        <p:spPr>
          <a:xfrm>
            <a:off x="3414375" y="2837375"/>
            <a:ext cx="29637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implementation </a:t>
            </a:r>
            <a:endParaRPr/>
          </a:p>
        </p:txBody>
      </p:sp>
      <p:sp>
        <p:nvSpPr>
          <p:cNvPr id="524" name="Google Shape;524;p26"/>
          <p:cNvSpPr txBox="1">
            <a:spLocks noGrp="1"/>
          </p:cNvSpPr>
          <p:nvPr>
            <p:ph type="subTitle" idx="14"/>
          </p:nvPr>
        </p:nvSpPr>
        <p:spPr>
          <a:xfrm>
            <a:off x="715100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subTitle" idx="15"/>
          </p:nvPr>
        </p:nvSpPr>
        <p:spPr>
          <a:xfrm>
            <a:off x="3414375" y="4175188"/>
            <a:ext cx="23055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grpSp>
        <p:nvGrpSpPr>
          <p:cNvPr id="526" name="Google Shape;526;p26"/>
          <p:cNvGrpSpPr/>
          <p:nvPr/>
        </p:nvGrpSpPr>
        <p:grpSpPr>
          <a:xfrm>
            <a:off x="6038826" y="1202474"/>
            <a:ext cx="2530518" cy="3275253"/>
            <a:chOff x="6038826" y="1202474"/>
            <a:chExt cx="2530518" cy="3275253"/>
          </a:xfrm>
        </p:grpSpPr>
        <p:grpSp>
          <p:nvGrpSpPr>
            <p:cNvPr id="527" name="Google Shape;527;p26"/>
            <p:cNvGrpSpPr/>
            <p:nvPr/>
          </p:nvGrpSpPr>
          <p:grpSpPr>
            <a:xfrm>
              <a:off x="6732405" y="1202474"/>
              <a:ext cx="1836939" cy="3275253"/>
              <a:chOff x="1795497" y="141297"/>
              <a:chExt cx="1026796" cy="1830773"/>
            </a:xfrm>
          </p:grpSpPr>
          <p:sp>
            <p:nvSpPr>
              <p:cNvPr id="528" name="Google Shape;528;p26"/>
              <p:cNvSpPr/>
              <p:nvPr/>
            </p:nvSpPr>
            <p:spPr>
              <a:xfrm>
                <a:off x="2780946" y="505383"/>
                <a:ext cx="41348" cy="19869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3" extrusionOk="0">
                    <a:moveTo>
                      <a:pt x="14" y="133"/>
                    </a:moveTo>
                    <a:cubicBezTo>
                      <a:pt x="14" y="133"/>
                      <a:pt x="14" y="133"/>
                      <a:pt x="14" y="133"/>
                    </a:cubicBezTo>
                    <a:cubicBezTo>
                      <a:pt x="6" y="133"/>
                      <a:pt x="0" y="126"/>
                      <a:pt x="0" y="1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8" y="126"/>
                      <a:pt x="22" y="133"/>
                      <a:pt x="14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>
                <a:off x="1795497" y="141297"/>
                <a:ext cx="1007272" cy="1830773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223" extrusionOk="0">
                    <a:moveTo>
                      <a:pt x="577" y="1223"/>
                    </a:moveTo>
                    <a:cubicBezTo>
                      <a:pt x="91" y="1223"/>
                      <a:pt x="91" y="1223"/>
                      <a:pt x="91" y="1223"/>
                    </a:cubicBezTo>
                    <a:cubicBezTo>
                      <a:pt x="41" y="1223"/>
                      <a:pt x="0" y="1182"/>
                      <a:pt x="0" y="1132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41"/>
                      <a:pt x="43" y="0"/>
                      <a:pt x="93" y="0"/>
                    </a:cubicBezTo>
                    <a:cubicBezTo>
                      <a:pt x="580" y="1"/>
                      <a:pt x="580" y="1"/>
                      <a:pt x="580" y="1"/>
                    </a:cubicBezTo>
                    <a:cubicBezTo>
                      <a:pt x="630" y="1"/>
                      <a:pt x="671" y="42"/>
                      <a:pt x="670" y="92"/>
                    </a:cubicBezTo>
                    <a:cubicBezTo>
                      <a:pt x="668" y="1132"/>
                      <a:pt x="668" y="1132"/>
                      <a:pt x="668" y="1132"/>
                    </a:cubicBezTo>
                    <a:cubicBezTo>
                      <a:pt x="668" y="1182"/>
                      <a:pt x="627" y="1223"/>
                      <a:pt x="577" y="122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>
                <a:off x="1844884" y="198724"/>
                <a:ext cx="907347" cy="172395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52" extrusionOk="0">
                    <a:moveTo>
                      <a:pt x="539" y="1152"/>
                    </a:moveTo>
                    <a:cubicBezTo>
                      <a:pt x="63" y="1152"/>
                      <a:pt x="63" y="1152"/>
                      <a:pt x="63" y="1152"/>
                    </a:cubicBezTo>
                    <a:cubicBezTo>
                      <a:pt x="29" y="1152"/>
                      <a:pt x="0" y="1124"/>
                      <a:pt x="0" y="1089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3" y="28"/>
                      <a:pt x="31" y="0"/>
                      <a:pt x="66" y="0"/>
                    </a:cubicBezTo>
                    <a:cubicBezTo>
                      <a:pt x="541" y="1"/>
                      <a:pt x="541" y="1"/>
                      <a:pt x="541" y="1"/>
                    </a:cubicBezTo>
                    <a:cubicBezTo>
                      <a:pt x="576" y="1"/>
                      <a:pt x="604" y="29"/>
                      <a:pt x="604" y="64"/>
                    </a:cubicBezTo>
                    <a:cubicBezTo>
                      <a:pt x="602" y="1089"/>
                      <a:pt x="602" y="1089"/>
                      <a:pt x="602" y="1089"/>
                    </a:cubicBezTo>
                    <a:cubicBezTo>
                      <a:pt x="602" y="1124"/>
                      <a:pt x="573" y="1152"/>
                      <a:pt x="539" y="115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>
                <a:off x="2036691" y="198724"/>
                <a:ext cx="526033" cy="89586"/>
              </a:xfrm>
              <a:custGeom>
                <a:avLst/>
                <a:gdLst/>
                <a:ahLst/>
                <a:cxnLst/>
                <a:rect l="l" t="t" r="r" b="b"/>
                <a:pathLst>
                  <a:path w="350" h="60" extrusionOk="0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43"/>
                      <a:pt x="16" y="59"/>
                      <a:pt x="36" y="59"/>
                    </a:cubicBezTo>
                    <a:cubicBezTo>
                      <a:pt x="315" y="60"/>
                      <a:pt x="315" y="60"/>
                      <a:pt x="315" y="60"/>
                    </a:cubicBezTo>
                    <a:cubicBezTo>
                      <a:pt x="334" y="60"/>
                      <a:pt x="350" y="44"/>
                      <a:pt x="350" y="25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2098712" y="227437"/>
                <a:ext cx="249234" cy="3215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2" extrusionOk="0">
                    <a:moveTo>
                      <a:pt x="156" y="22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62" y="0"/>
                      <a:pt x="166" y="5"/>
                      <a:pt x="166" y="11"/>
                    </a:cubicBezTo>
                    <a:cubicBezTo>
                      <a:pt x="166" y="17"/>
                      <a:pt x="162" y="22"/>
                      <a:pt x="15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2424898" y="219397"/>
                <a:ext cx="45942" cy="48239"/>
              </a:xfrm>
              <a:custGeom>
                <a:avLst/>
                <a:gdLst/>
                <a:ahLst/>
                <a:cxnLst/>
                <a:rect l="l" t="t" r="r" b="b"/>
                <a:pathLst>
                  <a:path w="31" h="32" extrusionOk="0">
                    <a:moveTo>
                      <a:pt x="31" y="16"/>
                    </a:moveTo>
                    <a:cubicBezTo>
                      <a:pt x="31" y="25"/>
                      <a:pt x="24" y="32"/>
                      <a:pt x="16" y="32"/>
                    </a:cubicBez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4" y="0"/>
                      <a:pt x="31" y="8"/>
                      <a:pt x="31" y="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26"/>
            <p:cNvGrpSpPr/>
            <p:nvPr/>
          </p:nvGrpSpPr>
          <p:grpSpPr>
            <a:xfrm>
              <a:off x="6873949" y="2333832"/>
              <a:ext cx="1517376" cy="1515001"/>
              <a:chOff x="-1044657" y="1665281"/>
              <a:chExt cx="2300100" cy="22965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-1044657" y="1665281"/>
                <a:ext cx="2300100" cy="2296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6"/>
              <p:cNvSpPr/>
              <p:nvPr/>
            </p:nvSpPr>
            <p:spPr>
              <a:xfrm>
                <a:off x="-776100" y="1930678"/>
                <a:ext cx="1762800" cy="176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>
                <a:off x="-371692" y="3132925"/>
                <a:ext cx="960489" cy="568707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24" extrusionOk="0">
                    <a:moveTo>
                      <a:pt x="208" y="89"/>
                    </a:moveTo>
                    <a:cubicBezTo>
                      <a:pt x="201" y="39"/>
                      <a:pt x="157" y="0"/>
                      <a:pt x="105" y="0"/>
                    </a:cubicBezTo>
                    <a:cubicBezTo>
                      <a:pt x="54" y="0"/>
                      <a:pt x="11" y="37"/>
                      <a:pt x="2" y="86"/>
                    </a:cubicBezTo>
                    <a:cubicBezTo>
                      <a:pt x="2" y="89"/>
                      <a:pt x="1" y="91"/>
                      <a:pt x="0" y="94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31" y="113"/>
                      <a:pt x="67" y="124"/>
                      <a:pt x="105" y="124"/>
                    </a:cubicBezTo>
                    <a:cubicBezTo>
                      <a:pt x="143" y="124"/>
                      <a:pt x="178" y="113"/>
                      <a:pt x="208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2"/>
                      <a:pt x="208" y="91"/>
                      <a:pt x="208" y="8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-599176" y="2409403"/>
                <a:ext cx="69509" cy="375980"/>
              </a:xfrm>
              <a:custGeom>
                <a:avLst/>
                <a:gdLst/>
                <a:ahLst/>
                <a:cxnLst/>
                <a:rect l="l" t="t" r="r" b="b"/>
                <a:pathLst>
                  <a:path w="15" h="82" extrusionOk="0">
                    <a:moveTo>
                      <a:pt x="7" y="82"/>
                    </a:moveTo>
                    <a:cubicBezTo>
                      <a:pt x="7" y="82"/>
                      <a:pt x="7" y="82"/>
                      <a:pt x="7" y="82"/>
                    </a:cubicBezTo>
                    <a:cubicBezTo>
                      <a:pt x="3" y="82"/>
                      <a:pt x="0" y="78"/>
                      <a:pt x="0" y="7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15" y="78"/>
                      <a:pt x="12" y="82"/>
                      <a:pt x="7" y="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-558104" y="2494709"/>
                <a:ext cx="3825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396067" y="2494709"/>
                <a:ext cx="378900" cy="382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313920" y="3309856"/>
                <a:ext cx="11058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14" extrusionOk="0">
                    <a:moveTo>
                      <a:pt x="17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1"/>
                      <a:pt x="21" y="14"/>
                      <a:pt x="1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6"/>
              <p:cNvSpPr/>
              <p:nvPr/>
            </p:nvSpPr>
            <p:spPr>
              <a:xfrm>
                <a:off x="313920" y="3388845"/>
                <a:ext cx="110582" cy="60031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" extrusionOk="0">
                    <a:moveTo>
                      <a:pt x="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21" y="0"/>
                      <a:pt x="24" y="3"/>
                      <a:pt x="24" y="7"/>
                    </a:cubicBezTo>
                    <a:cubicBezTo>
                      <a:pt x="24" y="10"/>
                      <a:pt x="21" y="13"/>
                      <a:pt x="17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6"/>
              <p:cNvSpPr/>
              <p:nvPr/>
            </p:nvSpPr>
            <p:spPr>
              <a:xfrm>
                <a:off x="373952" y="3448874"/>
                <a:ext cx="50400" cy="56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6"/>
              <p:cNvSpPr/>
              <p:nvPr/>
            </p:nvSpPr>
            <p:spPr>
              <a:xfrm>
                <a:off x="373952" y="3508905"/>
                <a:ext cx="504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317080" y="3319336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6"/>
              <p:cNvSpPr/>
              <p:nvPr/>
            </p:nvSpPr>
            <p:spPr>
              <a:xfrm>
                <a:off x="318668" y="3393585"/>
                <a:ext cx="101104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" extrusionOk="0">
                    <a:moveTo>
                      <a:pt x="5" y="10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9" y="10"/>
                      <a:pt x="22" y="8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19" y="0"/>
                      <a:pt x="1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3" y="10"/>
                      <a:pt x="5" y="1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6"/>
              <p:cNvSpPr/>
              <p:nvPr/>
            </p:nvSpPr>
            <p:spPr>
              <a:xfrm>
                <a:off x="336037" y="3404641"/>
                <a:ext cx="41073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9" h="2" extrusionOk="0">
                    <a:moveTo>
                      <a:pt x="9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336037" y="3417279"/>
                <a:ext cx="22116" cy="9479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4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26"/>
              <p:cNvSpPr/>
              <p:nvPr/>
            </p:nvSpPr>
            <p:spPr>
              <a:xfrm>
                <a:off x="378760" y="3459841"/>
                <a:ext cx="40800" cy="38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>
                <a:off x="378760" y="3515224"/>
                <a:ext cx="40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272847" y="3508905"/>
                <a:ext cx="54000" cy="50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6"/>
              <p:cNvSpPr/>
              <p:nvPr/>
            </p:nvSpPr>
            <p:spPr>
              <a:xfrm>
                <a:off x="282325" y="3515224"/>
                <a:ext cx="348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6"/>
              <p:cNvSpPr/>
              <p:nvPr/>
            </p:nvSpPr>
            <p:spPr>
              <a:xfrm>
                <a:off x="174902" y="3508905"/>
                <a:ext cx="50400" cy="50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-99974" y="2791700"/>
                <a:ext cx="417054" cy="612941"/>
              </a:xfrm>
              <a:custGeom>
                <a:avLst/>
                <a:gdLst/>
                <a:ahLst/>
                <a:cxnLst/>
                <a:rect l="l" t="t" r="r" b="b"/>
                <a:pathLst>
                  <a:path w="91" h="133" extrusionOk="0">
                    <a:moveTo>
                      <a:pt x="45" y="133"/>
                    </a:moveTo>
                    <a:cubicBezTo>
                      <a:pt x="45" y="133"/>
                      <a:pt x="45" y="133"/>
                      <a:pt x="45" y="133"/>
                    </a:cubicBezTo>
                    <a:cubicBezTo>
                      <a:pt x="20" y="133"/>
                      <a:pt x="0" y="113"/>
                      <a:pt x="0" y="87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71" y="0"/>
                      <a:pt x="91" y="21"/>
                      <a:pt x="91" y="46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1" y="113"/>
                      <a:pt x="71" y="133"/>
                      <a:pt x="45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6"/>
              <p:cNvSpPr/>
              <p:nvPr/>
            </p:nvSpPr>
            <p:spPr>
              <a:xfrm>
                <a:off x="-77859" y="2832775"/>
                <a:ext cx="372822" cy="53395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6" extrusionOk="0">
                    <a:moveTo>
                      <a:pt x="40" y="116"/>
                    </a:moveTo>
                    <a:cubicBezTo>
                      <a:pt x="40" y="116"/>
                      <a:pt x="40" y="116"/>
                      <a:pt x="40" y="116"/>
                    </a:cubicBezTo>
                    <a:cubicBezTo>
                      <a:pt x="18" y="116"/>
                      <a:pt x="0" y="98"/>
                      <a:pt x="0" y="7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62" y="0"/>
                      <a:pt x="81" y="18"/>
                      <a:pt x="81" y="40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98"/>
                      <a:pt x="62" y="116"/>
                      <a:pt x="40" y="1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6"/>
              <p:cNvSpPr/>
              <p:nvPr/>
            </p:nvSpPr>
            <p:spPr>
              <a:xfrm>
                <a:off x="-403287" y="2222993"/>
                <a:ext cx="1020518" cy="1020515"/>
              </a:xfrm>
              <a:custGeom>
                <a:avLst/>
                <a:gdLst/>
                <a:ahLst/>
                <a:cxnLst/>
                <a:rect l="l" t="t" r="r" b="b"/>
                <a:pathLst>
                  <a:path w="222" h="221" extrusionOk="0">
                    <a:moveTo>
                      <a:pt x="147" y="221"/>
                    </a:moveTo>
                    <a:cubicBezTo>
                      <a:pt x="75" y="221"/>
                      <a:pt x="75" y="221"/>
                      <a:pt x="75" y="221"/>
                    </a:cubicBezTo>
                    <a:cubicBezTo>
                      <a:pt x="34" y="221"/>
                      <a:pt x="0" y="188"/>
                      <a:pt x="0" y="147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4"/>
                      <a:pt x="34" y="0"/>
                      <a:pt x="75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88" y="0"/>
                      <a:pt x="222" y="34"/>
                      <a:pt x="222" y="75"/>
                    </a:cubicBezTo>
                    <a:cubicBezTo>
                      <a:pt x="222" y="147"/>
                      <a:pt x="222" y="147"/>
                      <a:pt x="222" y="147"/>
                    </a:cubicBezTo>
                    <a:cubicBezTo>
                      <a:pt x="222" y="188"/>
                      <a:pt x="188" y="221"/>
                      <a:pt x="147" y="22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-343257" y="2791700"/>
                <a:ext cx="900457" cy="451808"/>
              </a:xfrm>
              <a:custGeom>
                <a:avLst/>
                <a:gdLst/>
                <a:ahLst/>
                <a:cxnLst/>
                <a:rect l="l" t="t" r="r" b="b"/>
                <a:pathLst>
                  <a:path w="196" h="98" extrusionOk="0">
                    <a:moveTo>
                      <a:pt x="15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13" y="84"/>
                      <a:pt x="34" y="98"/>
                      <a:pt x="58" y="98"/>
                    </a:cubicBezTo>
                    <a:cubicBezTo>
                      <a:pt x="138" y="98"/>
                      <a:pt x="138" y="98"/>
                      <a:pt x="138" y="98"/>
                    </a:cubicBezTo>
                    <a:cubicBezTo>
                      <a:pt x="162" y="98"/>
                      <a:pt x="183" y="84"/>
                      <a:pt x="196" y="66"/>
                    </a:cubicBezTo>
                    <a:cubicBezTo>
                      <a:pt x="196" y="39"/>
                      <a:pt x="196" y="39"/>
                      <a:pt x="196" y="39"/>
                    </a:cubicBezTo>
                    <a:cubicBezTo>
                      <a:pt x="196" y="17"/>
                      <a:pt x="179" y="0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>
                <a:off x="-226355" y="2832775"/>
                <a:ext cx="663497" cy="28119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61" extrusionOk="0">
                    <a:moveTo>
                      <a:pt x="13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6"/>
                      <a:pt x="5" y="61"/>
                      <a:pt x="12" y="61"/>
                    </a:cubicBezTo>
                    <a:cubicBezTo>
                      <a:pt x="133" y="61"/>
                      <a:pt x="133" y="61"/>
                      <a:pt x="133" y="61"/>
                    </a:cubicBezTo>
                    <a:cubicBezTo>
                      <a:pt x="139" y="61"/>
                      <a:pt x="144" y="56"/>
                      <a:pt x="144" y="49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4" y="5"/>
                      <a:pt x="139" y="0"/>
                      <a:pt x="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-197920" y="2854890"/>
                <a:ext cx="612944" cy="22748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49" extrusionOk="0">
                    <a:moveTo>
                      <a:pt x="126" y="49"/>
                    </a:move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3" y="3"/>
                      <a:pt x="133" y="6"/>
                    </a:cubicBezTo>
                    <a:cubicBezTo>
                      <a:pt x="133" y="43"/>
                      <a:pt x="133" y="43"/>
                      <a:pt x="133" y="43"/>
                    </a:cubicBezTo>
                    <a:cubicBezTo>
                      <a:pt x="133" y="46"/>
                      <a:pt x="130" y="49"/>
                      <a:pt x="126" y="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-125250" y="2914930"/>
                <a:ext cx="461288" cy="1169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25" extrusionOk="0">
                    <a:moveTo>
                      <a:pt x="0" y="14"/>
                    </a:moveTo>
                    <a:cubicBezTo>
                      <a:pt x="1" y="15"/>
                      <a:pt x="21" y="25"/>
                      <a:pt x="51" y="25"/>
                    </a:cubicBezTo>
                    <a:cubicBezTo>
                      <a:pt x="66" y="25"/>
                      <a:pt x="83" y="22"/>
                      <a:pt x="100" y="14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9" y="6"/>
                      <a:pt x="64" y="9"/>
                      <a:pt x="51" y="9"/>
                    </a:cubicBezTo>
                    <a:cubicBezTo>
                      <a:pt x="38" y="9"/>
                      <a:pt x="27" y="6"/>
                      <a:pt x="19" y="4"/>
                    </a:cubicBezTo>
                    <a:cubicBezTo>
                      <a:pt x="15" y="3"/>
                      <a:pt x="12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6"/>
              <p:cNvSpPr/>
              <p:nvPr/>
            </p:nvSpPr>
            <p:spPr>
              <a:xfrm>
                <a:off x="-109454" y="2937047"/>
                <a:ext cx="436012" cy="663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14" extrusionOk="0">
                    <a:moveTo>
                      <a:pt x="0" y="4"/>
                    </a:moveTo>
                    <a:cubicBezTo>
                      <a:pt x="0" y="4"/>
                      <a:pt x="20" y="14"/>
                      <a:pt x="48" y="14"/>
                    </a:cubicBezTo>
                    <a:cubicBezTo>
                      <a:pt x="62" y="14"/>
                      <a:pt x="78" y="11"/>
                      <a:pt x="95" y="4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7" y="7"/>
                      <a:pt x="62" y="10"/>
                      <a:pt x="48" y="10"/>
                    </a:cubicBezTo>
                    <a:cubicBezTo>
                      <a:pt x="34" y="10"/>
                      <a:pt x="23" y="7"/>
                      <a:pt x="15" y="5"/>
                    </a:cubicBezTo>
                    <a:cubicBezTo>
                      <a:pt x="11" y="4"/>
                      <a:pt x="7" y="3"/>
                      <a:pt x="5" y="2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4"/>
                      <a:pt x="0" y="4"/>
                      <a:pt x="0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6"/>
              <p:cNvSpPr/>
              <p:nvPr/>
            </p:nvSpPr>
            <p:spPr>
              <a:xfrm>
                <a:off x="-191601" y="2390447"/>
                <a:ext cx="606625" cy="331747"/>
              </a:xfrm>
              <a:custGeom>
                <a:avLst/>
                <a:gdLst/>
                <a:ahLst/>
                <a:cxnLst/>
                <a:rect l="l" t="t" r="r" b="b"/>
                <a:pathLst>
                  <a:path w="132" h="72" extrusionOk="0">
                    <a:moveTo>
                      <a:pt x="132" y="36"/>
                    </a:move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56"/>
                      <a:pt x="115" y="72"/>
                      <a:pt x="95" y="72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115" y="0"/>
                      <a:pt x="132" y="16"/>
                      <a:pt x="132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6"/>
              <p:cNvSpPr/>
              <p:nvPr/>
            </p:nvSpPr>
            <p:spPr>
              <a:xfrm>
                <a:off x="-27307" y="2494709"/>
                <a:ext cx="271717" cy="167454"/>
              </a:xfrm>
              <a:custGeom>
                <a:avLst/>
                <a:gdLst/>
                <a:ahLst/>
                <a:cxnLst/>
                <a:rect l="l" t="t" r="r" b="b"/>
                <a:pathLst>
                  <a:path w="59" h="36" extrusionOk="0">
                    <a:moveTo>
                      <a:pt x="52" y="36"/>
                    </a:moveTo>
                    <a:cubicBezTo>
                      <a:pt x="48" y="36"/>
                      <a:pt x="45" y="33"/>
                      <a:pt x="45" y="29"/>
                    </a:cubicBezTo>
                    <a:cubicBezTo>
                      <a:pt x="45" y="21"/>
                      <a:pt x="38" y="14"/>
                      <a:pt x="30" y="14"/>
                    </a:cubicBezTo>
                    <a:cubicBezTo>
                      <a:pt x="21" y="14"/>
                      <a:pt x="15" y="21"/>
                      <a:pt x="15" y="29"/>
                    </a:cubicBezTo>
                    <a:cubicBezTo>
                      <a:pt x="15" y="33"/>
                      <a:pt x="11" y="36"/>
                      <a:pt x="7" y="36"/>
                    </a:cubicBezTo>
                    <a:cubicBezTo>
                      <a:pt x="4" y="36"/>
                      <a:pt x="0" y="33"/>
                      <a:pt x="0" y="29"/>
                    </a:cubicBez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59" y="13"/>
                      <a:pt x="59" y="29"/>
                    </a:cubicBezTo>
                    <a:cubicBezTo>
                      <a:pt x="59" y="33"/>
                      <a:pt x="56" y="36"/>
                      <a:pt x="52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26"/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rgbClr val="F9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>
                <a:off x="-330619" y="2418881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6" y="12"/>
                    </a:move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9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-330619" y="2488390"/>
                <a:ext cx="101104" cy="53712"/>
              </a:xfrm>
              <a:custGeom>
                <a:avLst/>
                <a:gdLst/>
                <a:ahLst/>
                <a:cxnLst/>
                <a:rect l="l" t="t" r="r" b="b"/>
                <a:pathLst>
                  <a:path w="22" h="12" extrusionOk="0">
                    <a:moveTo>
                      <a:pt x="1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2"/>
                      <a:pt x="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20" y="12"/>
                      <a:pt x="22" y="10"/>
                      <a:pt x="22" y="6"/>
                    </a:cubicBezTo>
                    <a:cubicBezTo>
                      <a:pt x="22" y="3"/>
                      <a:pt x="20" y="0"/>
                      <a:pt x="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6"/>
              <p:cNvSpPr/>
              <p:nvPr/>
            </p:nvSpPr>
            <p:spPr>
              <a:xfrm>
                <a:off x="-330619" y="2542102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6"/>
              <p:cNvSpPr/>
              <p:nvPr/>
            </p:nvSpPr>
            <p:spPr>
              <a:xfrm>
                <a:off x="-330619" y="2592654"/>
                <a:ext cx="50400" cy="46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6"/>
              <p:cNvSpPr/>
              <p:nvPr/>
            </p:nvSpPr>
            <p:spPr>
              <a:xfrm>
                <a:off x="-321140" y="2422041"/>
                <a:ext cx="85306" cy="4739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14" y="10"/>
                    </a:move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3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8"/>
                      <a:pt x="17" y="10"/>
                      <a:pt x="14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6"/>
              <p:cNvSpPr/>
              <p:nvPr/>
            </p:nvSpPr>
            <p:spPr>
              <a:xfrm>
                <a:off x="-321150" y="2494701"/>
                <a:ext cx="85325" cy="414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9" extrusionOk="0">
                    <a:moveTo>
                      <a:pt x="14" y="9"/>
                    </a:move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0"/>
                      <a:pt x="19" y="2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7"/>
                      <a:pt x="17" y="9"/>
                      <a:pt x="14" y="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6"/>
              <p:cNvSpPr/>
              <p:nvPr/>
            </p:nvSpPr>
            <p:spPr>
              <a:xfrm>
                <a:off x="-321140" y="2551579"/>
                <a:ext cx="31200" cy="31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>
                <a:off x="-321140" y="2598973"/>
                <a:ext cx="31200" cy="3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26"/>
            <p:cNvGrpSpPr/>
            <p:nvPr/>
          </p:nvGrpSpPr>
          <p:grpSpPr>
            <a:xfrm>
              <a:off x="6038826" y="1352181"/>
              <a:ext cx="1280037" cy="1218904"/>
              <a:chOff x="6038826" y="1352181"/>
              <a:chExt cx="1280037" cy="1218904"/>
            </a:xfrm>
          </p:grpSpPr>
          <p:sp>
            <p:nvSpPr>
              <p:cNvPr id="574" name="Google Shape;574;p26"/>
              <p:cNvSpPr/>
              <p:nvPr/>
            </p:nvSpPr>
            <p:spPr>
              <a:xfrm>
                <a:off x="6121727" y="1399671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6"/>
              <p:cNvSpPr/>
              <p:nvPr/>
            </p:nvSpPr>
            <p:spPr>
              <a:xfrm>
                <a:off x="6121727" y="182905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77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7"/>
                    </a:cubicBezTo>
                    <a:cubicBezTo>
                      <a:pt x="0" y="16"/>
                      <a:pt x="16" y="0"/>
                      <a:pt x="37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280" y="0"/>
                      <a:pt x="282" y="2"/>
                      <a:pt x="282" y="5"/>
                    </a:cubicBezTo>
                    <a:cubicBezTo>
                      <a:pt x="282" y="70"/>
                      <a:pt x="282" y="70"/>
                      <a:pt x="282" y="70"/>
                    </a:cubicBezTo>
                    <a:cubicBezTo>
                      <a:pt x="282" y="72"/>
                      <a:pt x="280" y="75"/>
                      <a:pt x="277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6121727" y="2252507"/>
                <a:ext cx="1197135" cy="318578"/>
              </a:xfrm>
              <a:custGeom>
                <a:avLst/>
                <a:gdLst/>
                <a:ahLst/>
                <a:cxnLst/>
                <a:rect l="l" t="t" r="r" b="b"/>
                <a:pathLst>
                  <a:path w="282" h="75" extrusionOk="0">
                    <a:moveTo>
                      <a:pt x="282" y="75"/>
                    </a:moveTo>
                    <a:cubicBezTo>
                      <a:pt x="37" y="75"/>
                      <a:pt x="37" y="75"/>
                      <a:pt x="37" y="75"/>
                    </a:cubicBezTo>
                    <a:cubicBezTo>
                      <a:pt x="16" y="75"/>
                      <a:pt x="0" y="58"/>
                      <a:pt x="0" y="38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2" y="0"/>
                      <a:pt x="282" y="0"/>
                      <a:pt x="282" y="0"/>
                    </a:cubicBezTo>
                    <a:lnTo>
                      <a:pt x="282" y="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6440303" y="1451118"/>
                <a:ext cx="223146" cy="4909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6440303" y="1884461"/>
                <a:ext cx="223146" cy="4909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6440303" y="2307912"/>
                <a:ext cx="223146" cy="5504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6440303" y="1989335"/>
                <a:ext cx="741960" cy="513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6440303" y="2062548"/>
                <a:ext cx="741960" cy="156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6440303" y="2096187"/>
                <a:ext cx="741960" cy="1227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6440303" y="1544118"/>
                <a:ext cx="48869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6440303" y="1603480"/>
                <a:ext cx="741960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6966646" y="1544118"/>
                <a:ext cx="89258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7097243" y="1544118"/>
                <a:ext cx="85167" cy="2603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6440303" y="1645034"/>
                <a:ext cx="85167" cy="2900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6440303" y="2410806"/>
                <a:ext cx="318727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6867710" y="2410806"/>
                <a:ext cx="313892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6610474" y="2485998"/>
                <a:ext cx="571626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6430410" y="2485998"/>
                <a:ext cx="154343" cy="178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>
                <a:off x="6792518" y="2410806"/>
                <a:ext cx="37935" cy="3793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3" name="Google Shape;593;p26"/>
              <p:cNvGrpSpPr/>
              <p:nvPr/>
            </p:nvGrpSpPr>
            <p:grpSpPr>
              <a:xfrm>
                <a:off x="6176729" y="1447613"/>
                <a:ext cx="217108" cy="217584"/>
                <a:chOff x="5471892" y="3290059"/>
                <a:chExt cx="174300" cy="174654"/>
              </a:xfrm>
            </p:grpSpPr>
            <p:sp>
              <p:nvSpPr>
                <p:cNvPr id="594" name="Google Shape;594;p26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7" name="Google Shape;597;p26"/>
              <p:cNvGrpSpPr/>
              <p:nvPr/>
            </p:nvGrpSpPr>
            <p:grpSpPr>
              <a:xfrm>
                <a:off x="6053671" y="1352181"/>
                <a:ext cx="186001" cy="187981"/>
                <a:chOff x="5369111" y="3210252"/>
                <a:chExt cx="150037" cy="151634"/>
              </a:xfrm>
            </p:grpSpPr>
            <p:sp>
              <p:nvSpPr>
                <p:cNvPr id="598" name="Google Shape;598;p26"/>
                <p:cNvSpPr/>
                <p:nvPr/>
              </p:nvSpPr>
              <p:spPr>
                <a:xfrm>
                  <a:off x="5369111" y="3210252"/>
                  <a:ext cx="150037" cy="15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44" extrusionOk="0">
                      <a:moveTo>
                        <a:pt x="41" y="33"/>
                      </a:moveTo>
                      <a:cubicBezTo>
                        <a:pt x="43" y="30"/>
                        <a:pt x="44" y="26"/>
                        <a:pt x="44" y="22"/>
                      </a:cubicBezTo>
                      <a:cubicBezTo>
                        <a:pt x="44" y="9"/>
                        <a:pt x="34" y="0"/>
                        <a:pt x="22" y="0"/>
                      </a:cubicBezTo>
                      <a:cubicBezTo>
                        <a:pt x="10" y="0"/>
                        <a:pt x="0" y="9"/>
                        <a:pt x="0" y="22"/>
                      </a:cubicBez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26" y="44"/>
                        <a:pt x="30" y="42"/>
                        <a:pt x="33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lnTo>
                        <a:pt x="41" y="3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5384907" y="3227809"/>
                  <a:ext cx="116400" cy="1131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5394484" y="3234193"/>
                  <a:ext cx="99300" cy="1005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1" name="Google Shape;601;p26"/>
              <p:cNvGrpSpPr/>
              <p:nvPr/>
            </p:nvGrpSpPr>
            <p:grpSpPr>
              <a:xfrm>
                <a:off x="6180229" y="1874601"/>
                <a:ext cx="217108" cy="217584"/>
                <a:chOff x="5471892" y="3290059"/>
                <a:chExt cx="174300" cy="174654"/>
              </a:xfrm>
            </p:grpSpPr>
            <p:sp>
              <p:nvSpPr>
                <p:cNvPr id="602" name="Google Shape;602;p26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05" name="Google Shape;605;p26"/>
              <p:cNvGrpSpPr/>
              <p:nvPr/>
            </p:nvGrpSpPr>
            <p:grpSpPr>
              <a:xfrm>
                <a:off x="6180229" y="2298101"/>
                <a:ext cx="217108" cy="217584"/>
                <a:chOff x="5471892" y="3290059"/>
                <a:chExt cx="174300" cy="174654"/>
              </a:xfrm>
            </p:grpSpPr>
            <p:sp>
              <p:nvSpPr>
                <p:cNvPr id="606" name="Google Shape;606;p26"/>
                <p:cNvSpPr/>
                <p:nvPr/>
              </p:nvSpPr>
              <p:spPr>
                <a:xfrm>
                  <a:off x="5471892" y="3290059"/>
                  <a:ext cx="174300" cy="1743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5529353" y="3328218"/>
                  <a:ext cx="58800" cy="5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8" name="Google Shape;608;p26"/>
                <p:cNvSpPr/>
                <p:nvPr/>
              </p:nvSpPr>
              <p:spPr>
                <a:xfrm>
                  <a:off x="5522965" y="3396863"/>
                  <a:ext cx="71826" cy="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5" extrusionOk="0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3" y="24"/>
                        <a:pt x="7" y="25"/>
                        <a:pt x="11" y="25"/>
                      </a:cubicBezTo>
                      <a:cubicBezTo>
                        <a:pt x="15" y="25"/>
                        <a:pt x="18" y="24"/>
                        <a:pt x="21" y="2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5"/>
                        <a:pt x="17" y="0"/>
                        <a:pt x="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9" name="Google Shape;609;p26"/>
              <p:cNvSpPr/>
              <p:nvPr/>
            </p:nvSpPr>
            <p:spPr>
              <a:xfrm>
                <a:off x="6038826" y="2214911"/>
                <a:ext cx="186001" cy="186002"/>
              </a:xfrm>
              <a:custGeom>
                <a:avLst/>
                <a:gdLst/>
                <a:ahLst/>
                <a:cxnLst/>
                <a:rect l="l" t="t" r="r" b="b"/>
                <a:pathLst>
                  <a:path w="44" h="44" extrusionOk="0">
                    <a:moveTo>
                      <a:pt x="41" y="34"/>
                    </a:moveTo>
                    <a:cubicBezTo>
                      <a:pt x="43" y="30"/>
                      <a:pt x="44" y="27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5"/>
                      <a:pt x="10" y="44"/>
                      <a:pt x="22" y="44"/>
                    </a:cubicBezTo>
                    <a:cubicBezTo>
                      <a:pt x="26" y="44"/>
                      <a:pt x="30" y="43"/>
                      <a:pt x="33" y="41"/>
                    </a:cubicBezTo>
                    <a:cubicBezTo>
                      <a:pt x="41" y="41"/>
                      <a:pt x="41" y="41"/>
                      <a:pt x="41" y="41"/>
                    </a:cubicBezTo>
                    <a:lnTo>
                      <a:pt x="41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6058407" y="2240634"/>
                <a:ext cx="144301" cy="1402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26"/>
              <p:cNvSpPr/>
              <p:nvPr/>
            </p:nvSpPr>
            <p:spPr>
              <a:xfrm>
                <a:off x="6070280" y="2248549"/>
                <a:ext cx="123102" cy="123102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7" name="Google Shape;617;p27"/>
          <p:cNvSpPr txBox="1">
            <a:spLocks noGrp="1"/>
          </p:cNvSpPr>
          <p:nvPr>
            <p:ph type="subTitle" idx="3"/>
          </p:nvPr>
        </p:nvSpPr>
        <p:spPr>
          <a:xfrm>
            <a:off x="530175" y="1160575"/>
            <a:ext cx="7128000" cy="1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This paper suggests a multi-agent medical chatbot system for improving response accuracy with the help of task-oriented agents. Two models of a medical chatbot are compared: one utilizes Retriever, Summarizer, and Generator agents, while the other uses a Symptom Checker and Treatment Suggestion agent in place of the latter two. The study explores how role-specialized agents can render chatbot responses more relevant and clinically useful in a healthcare setting.</a:t>
            </a:r>
            <a:endParaRPr sz="2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18" name="Google Shape;618;p27"/>
          <p:cNvGrpSpPr/>
          <p:nvPr/>
        </p:nvGrpSpPr>
        <p:grpSpPr>
          <a:xfrm>
            <a:off x="7926232" y="1017723"/>
            <a:ext cx="761742" cy="1168207"/>
            <a:chOff x="8056294" y="1017723"/>
            <a:chExt cx="761742" cy="1168207"/>
          </a:xfrm>
        </p:grpSpPr>
        <p:grpSp>
          <p:nvGrpSpPr>
            <p:cNvPr id="619" name="Google Shape;619;p27"/>
            <p:cNvGrpSpPr/>
            <p:nvPr/>
          </p:nvGrpSpPr>
          <p:grpSpPr>
            <a:xfrm>
              <a:off x="8337491" y="1331024"/>
              <a:ext cx="480545" cy="481555"/>
              <a:chOff x="5471892" y="3290059"/>
              <a:chExt cx="174300" cy="174654"/>
            </a:xfrm>
          </p:grpSpPr>
          <p:sp>
            <p:nvSpPr>
              <p:cNvPr id="620" name="Google Shape;620;p27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p27"/>
            <p:cNvGrpSpPr/>
            <p:nvPr/>
          </p:nvGrpSpPr>
          <p:grpSpPr>
            <a:xfrm>
              <a:off x="8185131" y="1017723"/>
              <a:ext cx="243759" cy="244271"/>
              <a:chOff x="5471892" y="3290059"/>
              <a:chExt cx="174300" cy="174654"/>
            </a:xfrm>
          </p:grpSpPr>
          <p:sp>
            <p:nvSpPr>
              <p:cNvPr id="624" name="Google Shape;624;p27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7" name="Google Shape;627;p27"/>
            <p:cNvGrpSpPr/>
            <p:nvPr/>
          </p:nvGrpSpPr>
          <p:grpSpPr>
            <a:xfrm>
              <a:off x="8056294" y="1812572"/>
              <a:ext cx="372601" cy="373357"/>
              <a:chOff x="5471892" y="3290059"/>
              <a:chExt cx="174300" cy="174654"/>
            </a:xfrm>
          </p:grpSpPr>
          <p:sp>
            <p:nvSpPr>
              <p:cNvPr id="628" name="Google Shape;628;p27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 txBox="1">
            <a:spLocks noGrp="1"/>
          </p:cNvSpPr>
          <p:nvPr>
            <p:ph type="title"/>
          </p:nvPr>
        </p:nvSpPr>
        <p:spPr>
          <a:xfrm>
            <a:off x="407914" y="5062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Problem/Gap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8"/>
          <p:cNvSpPr txBox="1">
            <a:spLocks noGrp="1"/>
          </p:cNvSpPr>
          <p:nvPr>
            <p:ph type="subTitle" idx="3"/>
          </p:nvPr>
        </p:nvSpPr>
        <p:spPr>
          <a:xfrm>
            <a:off x="407914" y="656700"/>
            <a:ext cx="8509500" cy="44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Despite AI advancements, existing medical chatbots often: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Lack modular intelligence—no task-specific agent roles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Deliver low clinical precision in diagnosing and suggesting treatments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Rely on single-model pipelines, limiting contextual understanding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nter"/>
              <a:buChar char="●"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Rarely use multi-agent architectures, despite their proven benefits in healthcare AI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Key Challenge: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Chatbots fail to replicate the collaborative, specialized nature of real-world medical decision-making.</a:t>
            </a:r>
            <a:endParaRPr sz="16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7" name="Google Shape;637;p28"/>
          <p:cNvGrpSpPr/>
          <p:nvPr/>
        </p:nvGrpSpPr>
        <p:grpSpPr>
          <a:xfrm>
            <a:off x="7926232" y="1017723"/>
            <a:ext cx="761742" cy="1168207"/>
            <a:chOff x="8056294" y="1017723"/>
            <a:chExt cx="761742" cy="1168207"/>
          </a:xfrm>
        </p:grpSpPr>
        <p:grpSp>
          <p:nvGrpSpPr>
            <p:cNvPr id="638" name="Google Shape;638;p28"/>
            <p:cNvGrpSpPr/>
            <p:nvPr/>
          </p:nvGrpSpPr>
          <p:grpSpPr>
            <a:xfrm>
              <a:off x="8337491" y="1331024"/>
              <a:ext cx="480545" cy="481555"/>
              <a:chOff x="5471892" y="3290059"/>
              <a:chExt cx="174300" cy="174654"/>
            </a:xfrm>
          </p:grpSpPr>
          <p:sp>
            <p:nvSpPr>
              <p:cNvPr id="639" name="Google Shape;639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5529353" y="3328218"/>
                <a:ext cx="58800" cy="5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2" name="Google Shape;642;p28"/>
            <p:cNvGrpSpPr/>
            <p:nvPr/>
          </p:nvGrpSpPr>
          <p:grpSpPr>
            <a:xfrm>
              <a:off x="8185131" y="1017723"/>
              <a:ext cx="243759" cy="244271"/>
              <a:chOff x="5471892" y="3290059"/>
              <a:chExt cx="174300" cy="174654"/>
            </a:xfrm>
          </p:grpSpPr>
          <p:sp>
            <p:nvSpPr>
              <p:cNvPr id="643" name="Google Shape;643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28"/>
            <p:cNvGrpSpPr/>
            <p:nvPr/>
          </p:nvGrpSpPr>
          <p:grpSpPr>
            <a:xfrm>
              <a:off x="8056294" y="1812572"/>
              <a:ext cx="372601" cy="373357"/>
              <a:chOff x="5471892" y="3290059"/>
              <a:chExt cx="174300" cy="174654"/>
            </a:xfrm>
          </p:grpSpPr>
          <p:sp>
            <p:nvSpPr>
              <p:cNvPr id="647" name="Google Shape;647;p28"/>
              <p:cNvSpPr/>
              <p:nvPr/>
            </p:nvSpPr>
            <p:spPr>
              <a:xfrm>
                <a:off x="5471892" y="3290059"/>
                <a:ext cx="174300" cy="174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>
                <a:off x="5529353" y="3333831"/>
                <a:ext cx="58800" cy="57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>
                <a:off x="5522965" y="3396863"/>
                <a:ext cx="71826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5" extrusionOk="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4"/>
                      <a:pt x="7" y="25"/>
                      <a:pt x="11" y="25"/>
                    </a:cubicBezTo>
                    <a:cubicBezTo>
                      <a:pt x="15" y="25"/>
                      <a:pt x="18" y="24"/>
                      <a:pt x="21" y="2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55" name="Google Shape;655;p29"/>
          <p:cNvSpPr txBox="1">
            <a:spLocks noGrp="1"/>
          </p:cNvSpPr>
          <p:nvPr>
            <p:ph type="subTitle" idx="2"/>
          </p:nvPr>
        </p:nvSpPr>
        <p:spPr>
          <a:xfrm>
            <a:off x="787700" y="1161425"/>
            <a:ext cx="4615500" cy="6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Dataset:</a:t>
            </a:r>
            <a:r>
              <a:rPr lang="en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Medical Chatbot Dataset (Public)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Total Records</a:t>
            </a:r>
            <a:r>
              <a:rPr lang="en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~47,000 Q&amp;A interactions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Selected Subset</a:t>
            </a:r>
            <a:r>
              <a:rPr lang="en" sz="13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3,000 rows for efficiency and manageability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Fields:</a:t>
            </a: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short_question</a:t>
            </a: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Natural language medical query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short_answer: 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Informative medical response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tags: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Keywords (e.g., symptoms, conditions)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label: 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 or -1 (correctness of answer)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Split</a:t>
            </a:r>
            <a:r>
              <a:rPr lang="en" sz="14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r>
              <a:rPr lang="en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Training and validation sets used for experiments</a:t>
            </a:r>
            <a:endParaRPr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56" name="Google Shape;656;p29"/>
          <p:cNvGrpSpPr/>
          <p:nvPr/>
        </p:nvGrpSpPr>
        <p:grpSpPr>
          <a:xfrm>
            <a:off x="6774006" y="1719388"/>
            <a:ext cx="1654854" cy="2546966"/>
            <a:chOff x="-2626734" y="1577166"/>
            <a:chExt cx="1108260" cy="1705710"/>
          </a:xfrm>
        </p:grpSpPr>
        <p:sp>
          <p:nvSpPr>
            <p:cNvPr id="657" name="Google Shape;657;p29"/>
            <p:cNvSpPr/>
            <p:nvPr/>
          </p:nvSpPr>
          <p:spPr>
            <a:xfrm>
              <a:off x="-2479900" y="2441376"/>
              <a:ext cx="841500" cy="84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58" name="Google Shape;658;p29"/>
            <p:cNvGrpSpPr/>
            <p:nvPr/>
          </p:nvGrpSpPr>
          <p:grpSpPr>
            <a:xfrm>
              <a:off x="-2626734" y="1577166"/>
              <a:ext cx="1108260" cy="1631632"/>
              <a:chOff x="-2613198" y="1538012"/>
              <a:chExt cx="1108260" cy="1631632"/>
            </a:xfrm>
          </p:grpSpPr>
          <p:sp>
            <p:nvSpPr>
              <p:cNvPr id="659" name="Google Shape;659;p29"/>
              <p:cNvSpPr/>
              <p:nvPr/>
            </p:nvSpPr>
            <p:spPr>
              <a:xfrm>
                <a:off x="-2400038" y="2472972"/>
                <a:ext cx="698400" cy="696600"/>
              </a:xfrm>
              <a:prstGeom prst="ellipse">
                <a:avLst/>
              </a:prstGeom>
              <a:solidFill>
                <a:srgbClr val="FFFFFF">
                  <a:alpha val="406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-2588936" y="2378523"/>
                <a:ext cx="408125" cy="55976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273" extrusionOk="0">
                    <a:moveTo>
                      <a:pt x="66" y="22"/>
                    </a:moveTo>
                    <a:cubicBezTo>
                      <a:pt x="66" y="22"/>
                      <a:pt x="64" y="27"/>
                      <a:pt x="60" y="36"/>
                    </a:cubicBezTo>
                    <a:cubicBezTo>
                      <a:pt x="56" y="45"/>
                      <a:pt x="51" y="58"/>
                      <a:pt x="45" y="73"/>
                    </a:cubicBezTo>
                    <a:cubicBezTo>
                      <a:pt x="40" y="88"/>
                      <a:pt x="35" y="107"/>
                      <a:pt x="32" y="126"/>
                    </a:cubicBezTo>
                    <a:cubicBezTo>
                      <a:pt x="31" y="135"/>
                      <a:pt x="31" y="145"/>
                      <a:pt x="32" y="155"/>
                    </a:cubicBezTo>
                    <a:cubicBezTo>
                      <a:pt x="33" y="164"/>
                      <a:pt x="35" y="17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39" y="183"/>
                      <a:pt x="39" y="184"/>
                      <a:pt x="39" y="183"/>
                    </a:cubicBezTo>
                    <a:cubicBezTo>
                      <a:pt x="39" y="183"/>
                      <a:pt x="39" y="183"/>
                      <a:pt x="39" y="183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1" y="186"/>
                      <a:pt x="41" y="186"/>
                      <a:pt x="41" y="186"/>
                    </a:cubicBezTo>
                    <a:cubicBezTo>
                      <a:pt x="41" y="187"/>
                      <a:pt x="42" y="189"/>
                      <a:pt x="42" y="189"/>
                    </a:cubicBezTo>
                    <a:cubicBezTo>
                      <a:pt x="44" y="192"/>
                      <a:pt x="44" y="192"/>
                      <a:pt x="44" y="192"/>
                    </a:cubicBezTo>
                    <a:cubicBezTo>
                      <a:pt x="44" y="193"/>
                      <a:pt x="45" y="194"/>
                      <a:pt x="46" y="195"/>
                    </a:cubicBezTo>
                    <a:cubicBezTo>
                      <a:pt x="48" y="199"/>
                      <a:pt x="51" y="202"/>
                      <a:pt x="54" y="205"/>
                    </a:cubicBezTo>
                    <a:cubicBezTo>
                      <a:pt x="61" y="212"/>
                      <a:pt x="68" y="217"/>
                      <a:pt x="76" y="221"/>
                    </a:cubicBezTo>
                    <a:cubicBezTo>
                      <a:pt x="93" y="229"/>
                      <a:pt x="111" y="233"/>
                      <a:pt x="126" y="235"/>
                    </a:cubicBezTo>
                    <a:cubicBezTo>
                      <a:pt x="141" y="237"/>
                      <a:pt x="155" y="237"/>
                      <a:pt x="164" y="237"/>
                    </a:cubicBezTo>
                    <a:cubicBezTo>
                      <a:pt x="168" y="237"/>
                      <a:pt x="172" y="236"/>
                      <a:pt x="175" y="236"/>
                    </a:cubicBezTo>
                    <a:cubicBezTo>
                      <a:pt x="177" y="236"/>
                      <a:pt x="178" y="236"/>
                      <a:pt x="178" y="236"/>
                    </a:cubicBezTo>
                    <a:cubicBezTo>
                      <a:pt x="179" y="236"/>
                      <a:pt x="179" y="236"/>
                      <a:pt x="179" y="236"/>
                    </a:cubicBezTo>
                    <a:cubicBezTo>
                      <a:pt x="188" y="235"/>
                      <a:pt x="197" y="242"/>
                      <a:pt x="198" y="252"/>
                    </a:cubicBezTo>
                    <a:cubicBezTo>
                      <a:pt x="199" y="262"/>
                      <a:pt x="192" y="271"/>
                      <a:pt x="182" y="272"/>
                    </a:cubicBezTo>
                    <a:cubicBezTo>
                      <a:pt x="182" y="272"/>
                      <a:pt x="182" y="272"/>
                      <a:pt x="181" y="272"/>
                    </a:cubicBezTo>
                    <a:cubicBezTo>
                      <a:pt x="181" y="272"/>
                      <a:pt x="180" y="272"/>
                      <a:pt x="177" y="272"/>
                    </a:cubicBezTo>
                    <a:cubicBezTo>
                      <a:pt x="174" y="272"/>
                      <a:pt x="170" y="272"/>
                      <a:pt x="165" y="272"/>
                    </a:cubicBezTo>
                    <a:cubicBezTo>
                      <a:pt x="154" y="273"/>
                      <a:pt x="139" y="272"/>
                      <a:pt x="121" y="270"/>
                    </a:cubicBezTo>
                    <a:cubicBezTo>
                      <a:pt x="112" y="268"/>
                      <a:pt x="103" y="266"/>
                      <a:pt x="92" y="264"/>
                    </a:cubicBezTo>
                    <a:cubicBezTo>
                      <a:pt x="82" y="261"/>
                      <a:pt x="71" y="256"/>
                      <a:pt x="61" y="251"/>
                    </a:cubicBezTo>
                    <a:cubicBezTo>
                      <a:pt x="50" y="245"/>
                      <a:pt x="40" y="238"/>
                      <a:pt x="31" y="228"/>
                    </a:cubicBezTo>
                    <a:cubicBezTo>
                      <a:pt x="26" y="223"/>
                      <a:pt x="22" y="218"/>
                      <a:pt x="19" y="213"/>
                    </a:cubicBezTo>
                    <a:cubicBezTo>
                      <a:pt x="18" y="211"/>
                      <a:pt x="17" y="210"/>
                      <a:pt x="16" y="208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12" y="202"/>
                      <a:pt x="12" y="201"/>
                      <a:pt x="11" y="199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10" y="197"/>
                      <a:pt x="10" y="197"/>
                      <a:pt x="10" y="197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10" y="196"/>
                      <a:pt x="10" y="196"/>
                      <a:pt x="10" y="196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5" y="183"/>
                      <a:pt x="2" y="170"/>
                      <a:pt x="1" y="158"/>
                    </a:cubicBezTo>
                    <a:cubicBezTo>
                      <a:pt x="0" y="145"/>
                      <a:pt x="0" y="133"/>
                      <a:pt x="2" y="122"/>
                    </a:cubicBezTo>
                    <a:cubicBezTo>
                      <a:pt x="5" y="99"/>
                      <a:pt x="12" y="79"/>
                      <a:pt x="18" y="63"/>
                    </a:cubicBezTo>
                    <a:cubicBezTo>
                      <a:pt x="24" y="47"/>
                      <a:pt x="30" y="34"/>
                      <a:pt x="34" y="25"/>
                    </a:cubicBezTo>
                    <a:cubicBezTo>
                      <a:pt x="38" y="15"/>
                      <a:pt x="40" y="10"/>
                      <a:pt x="40" y="10"/>
                    </a:cubicBezTo>
                    <a:cubicBezTo>
                      <a:pt x="43" y="3"/>
                      <a:pt x="52" y="0"/>
                      <a:pt x="59" y="3"/>
                    </a:cubicBezTo>
                    <a:cubicBezTo>
                      <a:pt x="66" y="6"/>
                      <a:pt x="69" y="14"/>
                      <a:pt x="66" y="21"/>
                    </a:cubicBezTo>
                    <a:lnTo>
                      <a:pt x="66" y="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-2517016" y="2362060"/>
                <a:ext cx="90117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44" h="33" extrusionOk="0">
                    <a:moveTo>
                      <a:pt x="15" y="1"/>
                    </a:moveTo>
                    <a:cubicBezTo>
                      <a:pt x="13" y="0"/>
                      <a:pt x="12" y="0"/>
                      <a:pt x="10" y="0"/>
                    </a:cubicBezTo>
                    <a:cubicBezTo>
                      <a:pt x="6" y="0"/>
                      <a:pt x="3" y="2"/>
                      <a:pt x="2" y="5"/>
                    </a:cubicBezTo>
                    <a:cubicBezTo>
                      <a:pt x="0" y="8"/>
                      <a:pt x="0" y="12"/>
                      <a:pt x="2" y="15"/>
                    </a:cubicBezTo>
                    <a:cubicBezTo>
                      <a:pt x="3" y="18"/>
                      <a:pt x="5" y="20"/>
                      <a:pt x="9" y="22"/>
                    </a:cubicBezTo>
                    <a:cubicBezTo>
                      <a:pt x="13" y="24"/>
                      <a:pt x="18" y="26"/>
                      <a:pt x="23" y="28"/>
                    </a:cubicBezTo>
                    <a:cubicBezTo>
                      <a:pt x="25" y="29"/>
                      <a:pt x="28" y="30"/>
                      <a:pt x="31" y="31"/>
                    </a:cubicBezTo>
                    <a:cubicBezTo>
                      <a:pt x="36" y="33"/>
                      <a:pt x="41" y="30"/>
                      <a:pt x="43" y="25"/>
                    </a:cubicBezTo>
                    <a:cubicBezTo>
                      <a:pt x="44" y="23"/>
                      <a:pt x="44" y="20"/>
                      <a:pt x="43" y="17"/>
                    </a:cubicBezTo>
                    <a:cubicBezTo>
                      <a:pt x="41" y="14"/>
                      <a:pt x="39" y="13"/>
                      <a:pt x="36" y="11"/>
                    </a:cubicBezTo>
                    <a:cubicBezTo>
                      <a:pt x="31" y="8"/>
                      <a:pt x="25" y="5"/>
                      <a:pt x="20" y="3"/>
                    </a:cubicBezTo>
                    <a:cubicBezTo>
                      <a:pt x="18" y="2"/>
                      <a:pt x="17" y="2"/>
                      <a:pt x="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-2527414" y="2232950"/>
                <a:ext cx="182833" cy="169835"/>
              </a:xfrm>
              <a:custGeom>
                <a:avLst/>
                <a:gdLst/>
                <a:ahLst/>
                <a:cxnLst/>
                <a:rect l="l" t="t" r="r" b="b"/>
                <a:pathLst>
                  <a:path w="89" h="83" extrusionOk="0">
                    <a:moveTo>
                      <a:pt x="28" y="73"/>
                    </a:moveTo>
                    <a:cubicBezTo>
                      <a:pt x="8" y="62"/>
                      <a:pt x="0" y="38"/>
                      <a:pt x="10" y="17"/>
                    </a:cubicBezTo>
                    <a:cubicBezTo>
                      <a:pt x="14" y="10"/>
                      <a:pt x="20" y="4"/>
                      <a:pt x="28" y="0"/>
                    </a:cubicBezTo>
                    <a:cubicBezTo>
                      <a:pt x="39" y="21"/>
                      <a:pt x="39" y="21"/>
                      <a:pt x="39" y="21"/>
                    </a:cubicBezTo>
                    <a:cubicBezTo>
                      <a:pt x="36" y="23"/>
                      <a:pt x="33" y="25"/>
                      <a:pt x="32" y="28"/>
                    </a:cubicBezTo>
                    <a:cubicBezTo>
                      <a:pt x="27" y="37"/>
                      <a:pt x="31" y="47"/>
                      <a:pt x="39" y="51"/>
                    </a:cubicBezTo>
                    <a:cubicBezTo>
                      <a:pt x="47" y="56"/>
                      <a:pt x="58" y="52"/>
                      <a:pt x="62" y="44"/>
                    </a:cubicBezTo>
                    <a:cubicBezTo>
                      <a:pt x="64" y="41"/>
                      <a:pt x="64" y="37"/>
                      <a:pt x="64" y="34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9" y="38"/>
                      <a:pt x="87" y="47"/>
                      <a:pt x="83" y="55"/>
                    </a:cubicBezTo>
                    <a:cubicBezTo>
                      <a:pt x="73" y="75"/>
                      <a:pt x="48" y="83"/>
                      <a:pt x="28" y="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-2566407" y="2453909"/>
                <a:ext cx="112646" cy="55456"/>
              </a:xfrm>
              <a:custGeom>
                <a:avLst/>
                <a:gdLst/>
                <a:ahLst/>
                <a:cxnLst/>
                <a:rect l="l" t="t" r="r" b="b"/>
                <a:pathLst>
                  <a:path w="55" h="27" extrusionOk="0">
                    <a:moveTo>
                      <a:pt x="0" y="6"/>
                    </a:moveTo>
                    <a:cubicBezTo>
                      <a:pt x="0" y="4"/>
                      <a:pt x="1" y="2"/>
                      <a:pt x="2" y="0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3"/>
                      <a:pt x="53" y="25"/>
                      <a:pt x="53" y="27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-2595002" y="2536227"/>
                <a:ext cx="114379" cy="46791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4" extrusionOk="0">
                    <a:moveTo>
                      <a:pt x="0" y="16"/>
                    </a:moveTo>
                    <a:lnTo>
                      <a:pt x="2" y="0"/>
                    </a:lnTo>
                    <a:lnTo>
                      <a:pt x="132" y="40"/>
                    </a:lnTo>
                    <a:lnTo>
                      <a:pt x="128" y="54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-2613198" y="2628077"/>
                <a:ext cx="116979" cy="25129"/>
              </a:xfrm>
              <a:custGeom>
                <a:avLst/>
                <a:gdLst/>
                <a:ahLst/>
                <a:cxnLst/>
                <a:rect l="l" t="t" r="r" b="b"/>
                <a:pathLst>
                  <a:path w="57" h="12" extrusionOk="0">
                    <a:moveTo>
                      <a:pt x="0" y="8"/>
                    </a:moveTo>
                    <a:cubicBezTo>
                      <a:pt x="0" y="5"/>
                      <a:pt x="0" y="3"/>
                      <a:pt x="1" y="0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7" y="9"/>
                      <a:pt x="57" y="11"/>
                      <a:pt x="57" y="12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-2608866" y="2708662"/>
                <a:ext cx="116112" cy="36393"/>
              </a:xfrm>
              <a:custGeom>
                <a:avLst/>
                <a:gdLst/>
                <a:ahLst/>
                <a:cxnLst/>
                <a:rect l="l" t="t" r="r" b="b"/>
                <a:pathLst>
                  <a:path w="57" h="18" extrusionOk="0">
                    <a:moveTo>
                      <a:pt x="1" y="18"/>
                    </a:moveTo>
                    <a:cubicBezTo>
                      <a:pt x="1" y="15"/>
                      <a:pt x="0" y="13"/>
                      <a:pt x="0" y="1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2"/>
                      <a:pt x="56" y="3"/>
                      <a:pt x="57" y="5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-2570739" y="2764119"/>
                <a:ext cx="103114" cy="79718"/>
              </a:xfrm>
              <a:custGeom>
                <a:avLst/>
                <a:gdLst/>
                <a:ahLst/>
                <a:cxnLst/>
                <a:rect l="l" t="t" r="r" b="b"/>
                <a:pathLst>
                  <a:path w="119" h="92" extrusionOk="0">
                    <a:moveTo>
                      <a:pt x="12" y="92"/>
                    </a:moveTo>
                    <a:lnTo>
                      <a:pt x="0" y="75"/>
                    </a:lnTo>
                    <a:lnTo>
                      <a:pt x="112" y="0"/>
                    </a:lnTo>
                    <a:lnTo>
                      <a:pt x="119" y="9"/>
                    </a:lnTo>
                    <a:lnTo>
                      <a:pt x="12" y="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-2494487" y="2804844"/>
                <a:ext cx="71920" cy="106581"/>
              </a:xfrm>
              <a:custGeom>
                <a:avLst/>
                <a:gdLst/>
                <a:ahLst/>
                <a:cxnLst/>
                <a:rect l="l" t="t" r="r" b="b"/>
                <a:pathLst>
                  <a:path w="35" h="52" extrusionOk="0">
                    <a:moveTo>
                      <a:pt x="7" y="52"/>
                    </a:moveTo>
                    <a:cubicBezTo>
                      <a:pt x="5" y="51"/>
                      <a:pt x="3" y="50"/>
                      <a:pt x="0" y="48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"/>
                      <a:pt x="33" y="1"/>
                      <a:pt x="35" y="2"/>
                    </a:cubicBezTo>
                    <a:lnTo>
                      <a:pt x="7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9"/>
              <p:cNvSpPr/>
              <p:nvPr/>
            </p:nvSpPr>
            <p:spPr>
              <a:xfrm>
                <a:off x="-2400038" y="2829106"/>
                <a:ext cx="4072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47" h="135" extrusionOk="0">
                    <a:moveTo>
                      <a:pt x="16" y="135"/>
                    </a:moveTo>
                    <a:lnTo>
                      <a:pt x="0" y="130"/>
                    </a:lnTo>
                    <a:lnTo>
                      <a:pt x="33" y="0"/>
                    </a:lnTo>
                    <a:lnTo>
                      <a:pt x="47" y="3"/>
                    </a:lnTo>
                    <a:lnTo>
                      <a:pt x="16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9"/>
              <p:cNvSpPr/>
              <p:nvPr/>
            </p:nvSpPr>
            <p:spPr>
              <a:xfrm>
                <a:off x="-2308189" y="2841238"/>
                <a:ext cx="20796" cy="116979"/>
              </a:xfrm>
              <a:custGeom>
                <a:avLst/>
                <a:gdLst/>
                <a:ahLst/>
                <a:cxnLst/>
                <a:rect l="l" t="t" r="r" b="b"/>
                <a:pathLst>
                  <a:path w="24" h="135" extrusionOk="0">
                    <a:moveTo>
                      <a:pt x="17" y="135"/>
                    </a:moveTo>
                    <a:lnTo>
                      <a:pt x="0" y="135"/>
                    </a:lnTo>
                    <a:lnTo>
                      <a:pt x="10" y="0"/>
                    </a:lnTo>
                    <a:lnTo>
                      <a:pt x="24" y="0"/>
                    </a:lnTo>
                    <a:lnTo>
                      <a:pt x="17" y="1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9"/>
              <p:cNvSpPr/>
              <p:nvPr/>
            </p:nvSpPr>
            <p:spPr>
              <a:xfrm>
                <a:off x="-2273528" y="2816975"/>
                <a:ext cx="86651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2" h="86" extrusionOk="0">
                    <a:moveTo>
                      <a:pt x="20" y="85"/>
                    </a:moveTo>
                    <a:cubicBezTo>
                      <a:pt x="20" y="86"/>
                      <a:pt x="13" y="80"/>
                      <a:pt x="12" y="79"/>
                    </a:cubicBezTo>
                    <a:cubicBezTo>
                      <a:pt x="9" y="75"/>
                      <a:pt x="7" y="72"/>
                      <a:pt x="5" y="68"/>
                    </a:cubicBezTo>
                    <a:cubicBezTo>
                      <a:pt x="1" y="59"/>
                      <a:pt x="0" y="50"/>
                      <a:pt x="1" y="42"/>
                    </a:cubicBezTo>
                    <a:cubicBezTo>
                      <a:pt x="3" y="20"/>
                      <a:pt x="20" y="3"/>
                      <a:pt x="42" y="0"/>
                    </a:cubicBezTo>
                    <a:cubicBezTo>
                      <a:pt x="42" y="0"/>
                      <a:pt x="20" y="84"/>
                      <a:pt x="20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9"/>
              <p:cNvSpPr/>
              <p:nvPr/>
            </p:nvSpPr>
            <p:spPr>
              <a:xfrm>
                <a:off x="-1926926" y="2845570"/>
                <a:ext cx="213160" cy="14817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2" extrusionOk="0">
                    <a:moveTo>
                      <a:pt x="22" y="0"/>
                    </a:moveTo>
                    <a:cubicBezTo>
                      <a:pt x="11" y="0"/>
                      <a:pt x="2" y="7"/>
                      <a:pt x="1" y="17"/>
                    </a:cubicBezTo>
                    <a:cubicBezTo>
                      <a:pt x="0" y="28"/>
                      <a:pt x="8" y="37"/>
                      <a:pt x="18" y="38"/>
                    </a:cubicBezTo>
                    <a:cubicBezTo>
                      <a:pt x="33" y="39"/>
                      <a:pt x="76" y="48"/>
                      <a:pt x="88" y="7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95" y="60"/>
                      <a:pt x="101" y="47"/>
                      <a:pt x="104" y="33"/>
                    </a:cubicBezTo>
                    <a:cubicBezTo>
                      <a:pt x="75" y="6"/>
                      <a:pt x="28" y="1"/>
                      <a:pt x="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9"/>
              <p:cNvSpPr/>
              <p:nvPr/>
            </p:nvSpPr>
            <p:spPr>
              <a:xfrm>
                <a:off x="-1790018" y="2886296"/>
                <a:ext cx="49391" cy="745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6" extrusionOk="0">
                    <a:moveTo>
                      <a:pt x="6" y="36"/>
                    </a:moveTo>
                    <a:cubicBezTo>
                      <a:pt x="3" y="35"/>
                      <a:pt x="2" y="34"/>
                      <a:pt x="0" y="3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1"/>
                      <a:pt x="23" y="2"/>
                      <a:pt x="24" y="3"/>
                    </a:cubicBez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9"/>
              <p:cNvSpPr/>
              <p:nvPr/>
            </p:nvSpPr>
            <p:spPr>
              <a:xfrm>
                <a:off x="-1900064" y="2816975"/>
                <a:ext cx="87517" cy="176767"/>
              </a:xfrm>
              <a:custGeom>
                <a:avLst/>
                <a:gdLst/>
                <a:ahLst/>
                <a:cxnLst/>
                <a:rect l="l" t="t" r="r" b="b"/>
                <a:pathLst>
                  <a:path w="43" h="86" extrusionOk="0">
                    <a:moveTo>
                      <a:pt x="23" y="85"/>
                    </a:moveTo>
                    <a:cubicBezTo>
                      <a:pt x="23" y="86"/>
                      <a:pt x="30" y="80"/>
                      <a:pt x="31" y="79"/>
                    </a:cubicBezTo>
                    <a:cubicBezTo>
                      <a:pt x="34" y="75"/>
                      <a:pt x="36" y="72"/>
                      <a:pt x="38" y="68"/>
                    </a:cubicBezTo>
                    <a:cubicBezTo>
                      <a:pt x="41" y="59"/>
                      <a:pt x="43" y="50"/>
                      <a:pt x="42" y="42"/>
                    </a:cubicBezTo>
                    <a:cubicBezTo>
                      <a:pt x="39" y="20"/>
                      <a:pt x="22" y="3"/>
                      <a:pt x="0" y="0"/>
                    </a:cubicBezTo>
                    <a:cubicBezTo>
                      <a:pt x="0" y="0"/>
                      <a:pt x="22" y="84"/>
                      <a:pt x="23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9"/>
              <p:cNvSpPr/>
              <p:nvPr/>
            </p:nvSpPr>
            <p:spPr>
              <a:xfrm>
                <a:off x="-2236268" y="2751121"/>
                <a:ext cx="384728" cy="41852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04" extrusionOk="0">
                    <a:moveTo>
                      <a:pt x="94" y="0"/>
                    </a:moveTo>
                    <a:cubicBezTo>
                      <a:pt x="42" y="0"/>
                      <a:pt x="0" y="42"/>
                      <a:pt x="0" y="9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27" y="195"/>
                      <a:pt x="57" y="204"/>
                      <a:pt x="91" y="204"/>
                    </a:cubicBezTo>
                    <a:cubicBezTo>
                      <a:pt x="127" y="204"/>
                      <a:pt x="161" y="193"/>
                      <a:pt x="188" y="173"/>
                    </a:cubicBez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42"/>
                      <a:pt x="146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9"/>
              <p:cNvSpPr/>
              <p:nvPr/>
            </p:nvSpPr>
            <p:spPr>
              <a:xfrm>
                <a:off x="-2119290" y="2941752"/>
                <a:ext cx="136908" cy="227891"/>
              </a:xfrm>
              <a:custGeom>
                <a:avLst/>
                <a:gdLst/>
                <a:ahLst/>
                <a:cxnLst/>
                <a:rect l="l" t="t" r="r" b="b"/>
                <a:pathLst>
                  <a:path w="67" h="111" extrusionOk="0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11" y="110"/>
                      <a:pt x="22" y="111"/>
                      <a:pt x="34" y="111"/>
                    </a:cubicBezTo>
                    <a:cubicBezTo>
                      <a:pt x="45" y="111"/>
                      <a:pt x="56" y="110"/>
                      <a:pt x="67" y="108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67" y="15"/>
                      <a:pt x="52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9"/>
              <p:cNvSpPr/>
              <p:nvPr/>
            </p:nvSpPr>
            <p:spPr>
              <a:xfrm>
                <a:off x="-2129688" y="2765852"/>
                <a:ext cx="159600" cy="69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9"/>
              <p:cNvSpPr/>
              <p:nvPr/>
            </p:nvSpPr>
            <p:spPr>
              <a:xfrm>
                <a:off x="-2090695" y="2677468"/>
                <a:ext cx="81451" cy="143840"/>
              </a:xfrm>
              <a:custGeom>
                <a:avLst/>
                <a:gdLst/>
                <a:ahLst/>
                <a:cxnLst/>
                <a:rect l="l" t="t" r="r" b="b"/>
                <a:pathLst>
                  <a:path w="40" h="70" extrusionOk="0">
                    <a:moveTo>
                      <a:pt x="0" y="0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4"/>
                      <a:pt x="1" y="67"/>
                      <a:pt x="4" y="68"/>
                    </a:cubicBezTo>
                    <a:cubicBezTo>
                      <a:pt x="8" y="69"/>
                      <a:pt x="13" y="70"/>
                      <a:pt x="20" y="70"/>
                    </a:cubicBezTo>
                    <a:cubicBezTo>
                      <a:pt x="26" y="70"/>
                      <a:pt x="32" y="69"/>
                      <a:pt x="36" y="68"/>
                    </a:cubicBezTo>
                    <a:cubicBezTo>
                      <a:pt x="38" y="67"/>
                      <a:pt x="40" y="64"/>
                      <a:pt x="40" y="62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-2252732" y="2304003"/>
                <a:ext cx="403800" cy="404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-2173014" y="2576953"/>
                <a:ext cx="243488" cy="7365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36" extrusionOk="0">
                    <a:moveTo>
                      <a:pt x="4" y="0"/>
                    </a:moveTo>
                    <a:cubicBezTo>
                      <a:pt x="2" y="0"/>
                      <a:pt x="0" y="3"/>
                      <a:pt x="2" y="5"/>
                    </a:cubicBezTo>
                    <a:cubicBezTo>
                      <a:pt x="14" y="24"/>
                      <a:pt x="36" y="36"/>
                      <a:pt x="60" y="36"/>
                    </a:cubicBezTo>
                    <a:cubicBezTo>
                      <a:pt x="84" y="36"/>
                      <a:pt x="105" y="24"/>
                      <a:pt x="118" y="5"/>
                    </a:cubicBezTo>
                    <a:cubicBezTo>
                      <a:pt x="119" y="3"/>
                      <a:pt x="118" y="0"/>
                      <a:pt x="115" y="0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-2191210" y="2435712"/>
                <a:ext cx="280748" cy="961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47" extrusionOk="0">
                    <a:moveTo>
                      <a:pt x="125" y="47"/>
                    </a:moveTo>
                    <a:cubicBezTo>
                      <a:pt x="12" y="47"/>
                      <a:pt x="12" y="47"/>
                      <a:pt x="12" y="47"/>
                    </a:cubicBezTo>
                    <a:cubicBezTo>
                      <a:pt x="5" y="47"/>
                      <a:pt x="0" y="41"/>
                      <a:pt x="0" y="3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31" y="0"/>
                      <a:pt x="137" y="6"/>
                      <a:pt x="137" y="12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37" y="41"/>
                      <a:pt x="131" y="47"/>
                      <a:pt x="125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-2140086" y="2464307"/>
                <a:ext cx="372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43" y="10"/>
                    </a:moveTo>
                    <a:lnTo>
                      <a:pt x="35" y="10"/>
                    </a:lnTo>
                    <a:lnTo>
                      <a:pt x="35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5" y="50"/>
                    </a:lnTo>
                    <a:lnTo>
                      <a:pt x="35" y="40"/>
                    </a:lnTo>
                    <a:lnTo>
                      <a:pt x="43" y="40"/>
                    </a:lnTo>
                    <a:lnTo>
                      <a:pt x="43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-1994514" y="2464307"/>
                <a:ext cx="34660" cy="43325"/>
              </a:xfrm>
              <a:custGeom>
                <a:avLst/>
                <a:gdLst/>
                <a:ahLst/>
                <a:cxnLst/>
                <a:rect l="l" t="t" r="r" b="b"/>
                <a:pathLst>
                  <a:path w="40" h="50" extrusionOk="0">
                    <a:moveTo>
                      <a:pt x="40" y="10"/>
                    </a:moveTo>
                    <a:lnTo>
                      <a:pt x="33" y="10"/>
                    </a:lnTo>
                    <a:lnTo>
                      <a:pt x="33" y="0"/>
                    </a:lnTo>
                    <a:lnTo>
                      <a:pt x="7" y="0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40"/>
                    </a:lnTo>
                    <a:lnTo>
                      <a:pt x="7" y="40"/>
                    </a:lnTo>
                    <a:lnTo>
                      <a:pt x="7" y="50"/>
                    </a:lnTo>
                    <a:lnTo>
                      <a:pt x="33" y="50"/>
                    </a:lnTo>
                    <a:lnTo>
                      <a:pt x="33" y="40"/>
                    </a:lnTo>
                    <a:lnTo>
                      <a:pt x="40" y="40"/>
                    </a:lnTo>
                    <a:lnTo>
                      <a:pt x="40" y="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-2270929" y="2435712"/>
                <a:ext cx="38993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9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5" y="60"/>
                      <a:pt x="19" y="56"/>
                      <a:pt x="19" y="51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4"/>
                      <a:pt x="15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-2330718" y="2486837"/>
                <a:ext cx="76200" cy="14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-2344582" y="2479038"/>
                <a:ext cx="321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-2105426" y="2304003"/>
                <a:ext cx="110913" cy="88384"/>
              </a:xfrm>
              <a:custGeom>
                <a:avLst/>
                <a:gdLst/>
                <a:ahLst/>
                <a:cxnLst/>
                <a:rect l="l" t="t" r="r" b="b"/>
                <a:pathLst>
                  <a:path w="54" h="43" extrusionOk="0">
                    <a:moveTo>
                      <a:pt x="17" y="43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46" y="43"/>
                      <a:pt x="54" y="35"/>
                      <a:pt x="54" y="25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45" y="1"/>
                      <a:pt x="36" y="0"/>
                      <a:pt x="27" y="0"/>
                    </a:cubicBezTo>
                    <a:cubicBezTo>
                      <a:pt x="17" y="0"/>
                      <a:pt x="8" y="1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5"/>
                      <a:pt x="8" y="43"/>
                      <a:pt x="17" y="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-2057768" y="2232950"/>
                <a:ext cx="14100" cy="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-2072499" y="2210421"/>
                <a:ext cx="45000" cy="46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-1868004" y="2435712"/>
                <a:ext cx="37260" cy="123044"/>
              </a:xfrm>
              <a:custGeom>
                <a:avLst/>
                <a:gdLst/>
                <a:ahLst/>
                <a:cxnLst/>
                <a:rect l="l" t="t" r="r" b="b"/>
                <a:pathLst>
                  <a:path w="18" h="60" extrusionOk="0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6"/>
                      <a:pt x="4" y="60"/>
                      <a:pt x="9" y="60"/>
                    </a:cubicBezTo>
                    <a:cubicBezTo>
                      <a:pt x="14" y="60"/>
                      <a:pt x="18" y="56"/>
                      <a:pt x="18" y="51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-1847208" y="2488570"/>
                <a:ext cx="76200" cy="1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-1790018" y="2479038"/>
                <a:ext cx="32700" cy="32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-2602800" y="1538012"/>
                <a:ext cx="1097862" cy="61262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99" extrusionOk="0">
                    <a:moveTo>
                      <a:pt x="499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7"/>
                      <a:pt x="0" y="37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209"/>
                      <a:pt x="16" y="225"/>
                      <a:pt x="37" y="225"/>
                    </a:cubicBezTo>
                    <a:cubicBezTo>
                      <a:pt x="214" y="225"/>
                      <a:pt x="214" y="225"/>
                      <a:pt x="214" y="225"/>
                    </a:cubicBezTo>
                    <a:cubicBezTo>
                      <a:pt x="252" y="288"/>
                      <a:pt x="252" y="288"/>
                      <a:pt x="252" y="288"/>
                    </a:cubicBezTo>
                    <a:cubicBezTo>
                      <a:pt x="259" y="299"/>
                      <a:pt x="276" y="299"/>
                      <a:pt x="284" y="288"/>
                    </a:cubicBezTo>
                    <a:cubicBezTo>
                      <a:pt x="322" y="225"/>
                      <a:pt x="322" y="225"/>
                      <a:pt x="322" y="225"/>
                    </a:cubicBezTo>
                    <a:cubicBezTo>
                      <a:pt x="499" y="225"/>
                      <a:pt x="499" y="225"/>
                      <a:pt x="499" y="225"/>
                    </a:cubicBezTo>
                    <a:cubicBezTo>
                      <a:pt x="520" y="225"/>
                      <a:pt x="536" y="209"/>
                      <a:pt x="536" y="188"/>
                    </a:cubicBezTo>
                    <a:cubicBezTo>
                      <a:pt x="536" y="37"/>
                      <a:pt x="536" y="37"/>
                      <a:pt x="536" y="37"/>
                    </a:cubicBezTo>
                    <a:cubicBezTo>
                      <a:pt x="536" y="17"/>
                      <a:pt x="520" y="0"/>
                      <a:pt x="4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4" name="Google Shape;694;p29"/>
              <p:cNvGrpSpPr/>
              <p:nvPr/>
            </p:nvGrpSpPr>
            <p:grpSpPr>
              <a:xfrm>
                <a:off x="-2459778" y="1663641"/>
                <a:ext cx="811825" cy="199548"/>
                <a:chOff x="572168" y="935960"/>
                <a:chExt cx="669215" cy="164495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572168" y="935960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2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572168" y="100850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572168" y="1081042"/>
                  <a:ext cx="669215" cy="1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8" extrusionOk="0">
                      <a:moveTo>
                        <a:pt x="273" y="8"/>
                      </a:move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275" y="0"/>
                        <a:pt x="277" y="1"/>
                        <a:pt x="277" y="4"/>
                      </a:cubicBezTo>
                      <a:cubicBezTo>
                        <a:pt x="277" y="6"/>
                        <a:pt x="275" y="8"/>
                        <a:pt x="273" y="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0"/>
          <p:cNvSpPr txBox="1">
            <a:spLocks noGrp="1"/>
          </p:cNvSpPr>
          <p:nvPr>
            <p:ph type="subTitle" idx="2"/>
          </p:nvPr>
        </p:nvSpPr>
        <p:spPr>
          <a:xfrm>
            <a:off x="553150" y="1832375"/>
            <a:ext cx="37977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Preprocessing Steps:</a:t>
            </a: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Convert to lowercase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Remove stop-words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Normalize text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Remove special characters, HTML tags, and links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Merged short_question and short_answer into one structured text per record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Created a unified knowledge base for improved retrieval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Enhanced context for better model understanding and response generation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3" name="Google Shape;703;p30"/>
          <p:cNvSpPr txBox="1">
            <a:spLocks noGrp="1"/>
          </p:cNvSpPr>
          <p:nvPr>
            <p:ph type="subTitle" idx="3"/>
          </p:nvPr>
        </p:nvSpPr>
        <p:spPr>
          <a:xfrm>
            <a:off x="4680010" y="217992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LLM Used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Gemini-2.0-Flash by Google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Framework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LangChain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RAG Architecture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Retrieval-Augmented Generation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Knowledge Base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Built from preprocessed dataset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Vector Store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Chroma + HuggingFaceEmbeddings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Retriever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Top-k = 3 documents per query using semantic search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4" name="Google Shape;704;p30"/>
          <p:cNvSpPr txBox="1">
            <a:spLocks noGrp="1"/>
          </p:cNvSpPr>
          <p:nvPr>
            <p:ph type="title"/>
          </p:nvPr>
        </p:nvSpPr>
        <p:spPr>
          <a:xfrm>
            <a:off x="5531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Implementation</a:t>
            </a:r>
            <a:endParaRPr/>
          </a:p>
        </p:txBody>
      </p:sp>
      <p:sp>
        <p:nvSpPr>
          <p:cNvPr id="705" name="Google Shape;705;p30"/>
          <p:cNvSpPr txBox="1">
            <a:spLocks noGrp="1"/>
          </p:cNvSpPr>
          <p:nvPr>
            <p:ph type="subTitle" idx="1"/>
          </p:nvPr>
        </p:nvSpPr>
        <p:spPr>
          <a:xfrm>
            <a:off x="611788" y="10949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 Data preprocessing </a:t>
            </a:r>
            <a:endParaRPr/>
          </a:p>
        </p:txBody>
      </p:sp>
      <p:sp>
        <p:nvSpPr>
          <p:cNvPr id="706" name="Google Shape;706;p30"/>
          <p:cNvSpPr txBox="1">
            <a:spLocks noGrp="1"/>
          </p:cNvSpPr>
          <p:nvPr>
            <p:ph type="subTitle" idx="7"/>
          </p:nvPr>
        </p:nvSpPr>
        <p:spPr>
          <a:xfrm>
            <a:off x="4680000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B. Language Model and Framework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1"/>
          <p:cNvSpPr txBox="1">
            <a:spLocks noGrp="1"/>
          </p:cNvSpPr>
          <p:nvPr>
            <p:ph type="subTitle" idx="2"/>
          </p:nvPr>
        </p:nvSpPr>
        <p:spPr>
          <a:xfrm>
            <a:off x="553150" y="1688000"/>
            <a:ext cx="39828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1: Retriever → Summarizer → Generator</a:t>
            </a: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Retrieves, summarizes, then generates the final answer</a:t>
            </a:r>
            <a:b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 2: Retriever → Symptom Checker → Treatment Suggestion</a:t>
            </a: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Checks symptoms and suggests treatments using retrieved context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All Agents: 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Executed via LangChain AgentExecutor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Prompted with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Zero-shot prompting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Memory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Stored conversation history for context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2" name="Google Shape;712;p31"/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Prompt Templates:</a:t>
            </a:r>
            <a:endParaRPr sz="1300" b="1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prompt_retrieve: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Fetch related documents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prompt_summarize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Create accurate summaries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prompt_answer: 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Generate the final response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Custom Parser</a:t>
            </a: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MedicalOutputParser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Agent Communication: Managed using LangChain’s ReAct framework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3" name="Google Shape;713;p31"/>
          <p:cNvSpPr txBox="1">
            <a:spLocks noGrp="1"/>
          </p:cNvSpPr>
          <p:nvPr>
            <p:ph type="title"/>
          </p:nvPr>
        </p:nvSpPr>
        <p:spPr>
          <a:xfrm>
            <a:off x="5531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and Implementation</a:t>
            </a:r>
            <a:endParaRPr/>
          </a:p>
        </p:txBody>
      </p:sp>
      <p:sp>
        <p:nvSpPr>
          <p:cNvPr id="714" name="Google Shape;714;p31"/>
          <p:cNvSpPr txBox="1">
            <a:spLocks noGrp="1"/>
          </p:cNvSpPr>
          <p:nvPr>
            <p:ph type="subTitle" idx="1"/>
          </p:nvPr>
        </p:nvSpPr>
        <p:spPr>
          <a:xfrm>
            <a:off x="611788" y="1089913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Agents Design</a:t>
            </a:r>
            <a:endParaRPr/>
          </a:p>
        </p:txBody>
      </p:sp>
      <p:sp>
        <p:nvSpPr>
          <p:cNvPr id="715" name="Google Shape;715;p31"/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 Prompt Engineering &amp; Parsing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"/>
          <p:cNvSpPr txBox="1">
            <a:spLocks noGrp="1"/>
          </p:cNvSpPr>
          <p:nvPr>
            <p:ph type="title"/>
          </p:nvPr>
        </p:nvSpPr>
        <p:spPr>
          <a:xfrm>
            <a:off x="376875" y="399650"/>
            <a:ext cx="18969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pic>
        <p:nvPicPr>
          <p:cNvPr id="721" name="Google Shape;7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900" y="856250"/>
            <a:ext cx="6054650" cy="40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3"/>
          <p:cNvSpPr txBox="1">
            <a:spLocks noGrp="1"/>
          </p:cNvSpPr>
          <p:nvPr>
            <p:ph type="subTitle" idx="2"/>
          </p:nvPr>
        </p:nvSpPr>
        <p:spPr>
          <a:xfrm>
            <a:off x="783589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Quantified Model Superiority: BERT Score Analysis Reveals Model 2's F1 Score Improvement from 0.7881 to 0.8138 (+3.3%) with Enhanced Recall Performance (0.8560 vs 0.7926)</a:t>
            </a:r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subTitle" idx="3"/>
          </p:nvPr>
        </p:nvSpPr>
        <p:spPr>
          <a:xfrm>
            <a:off x="4680010" y="1832375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Consistency: Multi-Round Evaluation Demonstrates System Stability Across Variable Sample Sizes (10, 20, and 50 Question-Answer Pairs) with Reliable Performance Metrics</a:t>
            </a:r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subTitle" idx="4"/>
          </p:nvPr>
        </p:nvSpPr>
        <p:spPr>
          <a:xfrm>
            <a:off x="783589" y="3580700"/>
            <a:ext cx="3680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showed enhanced recall performance (0.8560) compared to Model 1 (0.7926), with precision scores of 0.7755 for Model 2 versus 0.7843-0.7948 for Model 1</a:t>
            </a:r>
            <a:endParaRPr/>
          </a:p>
        </p:txBody>
      </p:sp>
      <p:sp>
        <p:nvSpPr>
          <p:cNvPr id="729" name="Google Shape;729;p33"/>
          <p:cNvSpPr txBox="1">
            <a:spLocks noGrp="1"/>
          </p:cNvSpPr>
          <p:nvPr>
            <p:ph type="title"/>
          </p:nvPr>
        </p:nvSpPr>
        <p:spPr>
          <a:xfrm>
            <a:off x="783600" y="733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730" name="Google Shape;730;p33"/>
          <p:cNvSpPr txBox="1">
            <a:spLocks noGrp="1"/>
          </p:cNvSpPr>
          <p:nvPr>
            <p:ph type="subTitle" idx="1"/>
          </p:nvPr>
        </p:nvSpPr>
        <p:spPr>
          <a:xfrm>
            <a:off x="783588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Score</a:t>
            </a:r>
            <a:endParaRPr/>
          </a:p>
        </p:txBody>
      </p:sp>
      <p:sp>
        <p:nvSpPr>
          <p:cNvPr id="731" name="Google Shape;731;p33"/>
          <p:cNvSpPr txBox="1">
            <a:spLocks noGrp="1"/>
          </p:cNvSpPr>
          <p:nvPr>
            <p:ph type="subTitle" idx="6"/>
          </p:nvPr>
        </p:nvSpPr>
        <p:spPr>
          <a:xfrm>
            <a:off x="783588" y="3054800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 </a:t>
            </a:r>
            <a:endParaRPr/>
          </a:p>
        </p:txBody>
      </p:sp>
      <p:sp>
        <p:nvSpPr>
          <p:cNvPr id="732" name="Google Shape;732;p33"/>
          <p:cNvSpPr txBox="1">
            <a:spLocks noGrp="1"/>
          </p:cNvSpPr>
          <p:nvPr>
            <p:ph type="subTitle" idx="7"/>
          </p:nvPr>
        </p:nvSpPr>
        <p:spPr>
          <a:xfrm>
            <a:off x="4680007" y="1306475"/>
            <a:ext cx="3680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bot Social Media Strategy by Slidesgo">
  <a:themeElements>
    <a:clrScheme name="Simple Light">
      <a:dk1>
        <a:srgbClr val="1A113F"/>
      </a:dk1>
      <a:lt1>
        <a:srgbClr val="FFFFFF"/>
      </a:lt1>
      <a:dk2>
        <a:srgbClr val="DDD0FB"/>
      </a:dk2>
      <a:lt2>
        <a:srgbClr val="724AC3"/>
      </a:lt2>
      <a:accent1>
        <a:srgbClr val="E7B02F"/>
      </a:accent1>
      <a:accent2>
        <a:srgbClr val="C76D0D"/>
      </a:accent2>
      <a:accent3>
        <a:srgbClr val="52348F"/>
      </a:accent3>
      <a:accent4>
        <a:srgbClr val="FFFFFF"/>
      </a:accent4>
      <a:accent5>
        <a:srgbClr val="FFFFFF"/>
      </a:accent5>
      <a:accent6>
        <a:srgbClr val="FFFFFF"/>
      </a:accent6>
      <a:hlink>
        <a:srgbClr val="1A11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On-screen Show (16:9)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Inter</vt:lpstr>
      <vt:lpstr>Calibri</vt:lpstr>
      <vt:lpstr>Lato</vt:lpstr>
      <vt:lpstr>Nunito Light</vt:lpstr>
      <vt:lpstr>Lato Light</vt:lpstr>
      <vt:lpstr>Arial</vt:lpstr>
      <vt:lpstr>Archivo</vt:lpstr>
      <vt:lpstr>Chatbot Social Media Strategy by Slidesgo</vt:lpstr>
      <vt:lpstr>Virtual Symptom Checker &amp; FAQ Assistant</vt:lpstr>
      <vt:lpstr>Table of contents</vt:lpstr>
      <vt:lpstr>Introduction</vt:lpstr>
      <vt:lpstr>Problem/Gap </vt:lpstr>
      <vt:lpstr>Dataset</vt:lpstr>
      <vt:lpstr>Methods and Implementation</vt:lpstr>
      <vt:lpstr>Methods and Implementation</vt:lpstr>
      <vt:lpstr>pipeline</vt:lpstr>
      <vt:lpstr>Results </vt:lpstr>
      <vt:lpstr>Results  </vt:lpstr>
      <vt:lpstr>Conclusion 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Symptom Checker &amp; FAQ Assistant</dc:title>
  <cp:lastModifiedBy>moust</cp:lastModifiedBy>
  <cp:revision>1</cp:revision>
  <dcterms:modified xsi:type="dcterms:W3CDTF">2025-05-24T23:08:33Z</dcterms:modified>
</cp:coreProperties>
</file>