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59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5816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C2147-E3F9-7040-BDD3-DA18CB0304EF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0E1B0-B9A4-094B-A85A-B77C1EB8E8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60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0E1B0-B9A4-094B-A85A-B77C1EB8E8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CA4B3-B55C-F24F-547A-E9653E86A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149015-4E3C-29E2-854B-7A07C11C68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A3035-D79E-7942-8009-7E23B65B9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FFF2-FD2A-422E-4F65-6CF141EB5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F27D5-6EC7-3AEA-971F-342BEADF7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4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370F2-E9D4-6117-EE19-0B731EB89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02ABC0-DE48-BAF8-B133-2B0883DDA4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1F9A8-76F5-A170-150B-BCB8731AD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FBCCE9-82EC-14B5-501C-489B4D20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A5C97-FAA5-05E3-E3CA-3704D72D6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40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832272-01A6-7D23-3A7D-91645E9ABC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1323E0-D56B-F6D2-0AD2-0EBD85E39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7C38-771E-D9D1-CD77-AF01799D3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3FD61-89B1-26D1-380F-AF40C8EB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B7353A-09F9-7E14-7984-DE8F1397B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75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9EF0D-C0CF-0705-390C-774995349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08F28-0C08-8369-2DA3-7D2F0ABEB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6250F-6A1B-DB26-0BAC-606D0E1E1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E7AFD-7B56-8CF3-766E-AE96B11B9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31677-E47A-308A-5C98-55F960FF6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4486-F574-2810-C19D-B83585FF1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AEE4F-9570-1581-51CD-ED6D7B677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8A1C9-4EA8-4C44-24CF-850C833D8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FDD1-514E-3D39-3F86-BE93DA282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5F81F-7F59-8BCD-A56F-45DEA7964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0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4D4A-6FB6-FF8C-1629-2246012C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3CFE48-E91B-70FE-659F-361797C886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42B288-4270-4409-3835-E749188A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9059C5-53BE-1984-B52A-D86981AE4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329EE-2601-C8CC-B436-73058F554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5B9389-7CE1-3B66-01C5-9FB023EB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71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83EF-D22C-874F-1AE5-AC5CBD06E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9655B-38E8-51BA-D463-FB83180B3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24D1D2-DD6F-4823-7589-838511DB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2AFDB3-BB41-C9E1-2912-3A5B5F238C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73D027-0324-28CA-60AD-1CF800570B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39C11-3995-AE6C-801A-A1D1AD80C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76F7E2-48C4-79F6-0A8A-E21E72294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3F83C-FB57-CF59-CFCB-FED7F092C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29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E3787-D320-6324-6BF0-28654C876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D9BEC-D101-15C8-3D54-B722B6D3B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87BC4E-577F-7285-634D-69238185B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CEEE97-A450-B9C4-CB62-37F499C2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68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C36C13-71E4-511A-9CC9-6E7843826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3EB25-A7B3-1CEA-E588-5F760ED81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1CB4A-582B-BF56-6F10-33874D927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10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D539F-5EA8-00AB-3A7A-CDF830D4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4567E-301F-5118-6351-C6D16707B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029D0-60BD-3760-8883-9E719E6AC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3E9EC-7EF1-053F-3707-6022E3E5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05947-815E-334B-573E-97ED86326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F769-4258-6E8B-0A50-BA2E9849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64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302C4-98B5-FE45-422D-7188883C2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9C2848-C232-79E7-F1DE-D93FADB233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397CA-36DA-6987-5E4D-1C9F541E9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5AA849-47D3-1C47-8D61-EBA51E7F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BEA42E-BAFE-C0EB-6ADC-E4CAE77C6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79923-C329-F4B5-DBB0-ECF9B870C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7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74358-0CE6-8249-38EE-6451F917B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1E98B-C659-F16C-44A6-01CC6B609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C926F-E79B-5B32-764A-018C0DA49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6E1C08-912D-624D-86D3-9F52C922A366}" type="datetimeFigureOut">
              <a:rPr lang="en-US" smtClean="0"/>
              <a:t>12/6/24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A6DA87-3E1F-A686-B3BC-0279E525A2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7DBC-E072-755A-5C3B-C81E4E0348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310847-048D-2E45-B895-AF99D2C8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00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5E730-AC58-7FB5-36C0-2E32B5E728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6693" y="1030406"/>
            <a:ext cx="8147713" cy="3081242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Automated Health Management System 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86A60-A272-213A-EC3D-EA051D4ED9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9943" y="5171093"/>
            <a:ext cx="9078628" cy="860620"/>
          </a:xfrm>
        </p:spPr>
        <p:txBody>
          <a:bodyPr anchor="ctr"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Mario Uesaka</a:t>
            </a:r>
          </a:p>
          <a:p>
            <a:r>
              <a:rPr lang="en-US" sz="2200">
                <a:solidFill>
                  <a:srgbClr val="FFFFFF"/>
                </a:solidFill>
              </a:rPr>
              <a:t>Jalal Mammadov</a:t>
            </a:r>
          </a:p>
        </p:txBody>
      </p:sp>
    </p:spTree>
    <p:extLst>
      <p:ext uri="{BB962C8B-B14F-4D97-AF65-F5344CB8AC3E}">
        <p14:creationId xmlns:p14="http://schemas.microsoft.com/office/powerpoint/2010/main" val="48873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630BE9-189F-10AD-47DA-199DC3C0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3819" y="1418348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overview </a:t>
            </a:r>
          </a:p>
        </p:txBody>
      </p:sp>
    </p:spTree>
    <p:extLst>
      <p:ext uri="{BB962C8B-B14F-4D97-AF65-F5344CB8AC3E}">
        <p14:creationId xmlns:p14="http://schemas.microsoft.com/office/powerpoint/2010/main" val="19781193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4125B9-A063-D1A5-7787-CA373B853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09237" y="1386383"/>
            <a:ext cx="5069374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Use case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Diagram</a:t>
            </a:r>
          </a:p>
        </p:txBody>
      </p:sp>
      <p:pic>
        <p:nvPicPr>
          <p:cNvPr id="5" name="Picture 4" descr="A diagram of a health clinic&#10;&#10;Description automatically generated">
            <a:extLst>
              <a:ext uri="{FF2B5EF4-FFF2-40B4-BE49-F238E27FC236}">
                <a16:creationId xmlns:a16="http://schemas.microsoft.com/office/drawing/2014/main" id="{4D5431C5-525A-46AB-62EF-8D4871CE6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3683" y="1000828"/>
            <a:ext cx="8247446" cy="415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05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284469-FF16-BE88-16B1-71B0FB37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612973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Sequence </a:t>
            </a:r>
            <a:r>
              <a:rPr lang="en-US" sz="4000" dirty="0">
                <a:solidFill>
                  <a:srgbClr val="FFFFFF"/>
                </a:solidFill>
              </a:rPr>
              <a:t>D</a:t>
            </a: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iagram /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Registration</a:t>
            </a:r>
          </a:p>
        </p:txBody>
      </p:sp>
      <p:pic>
        <p:nvPicPr>
          <p:cNvPr id="5" name="Picture 4" descr="A diagram of a patient information system&#10;&#10;Description automatically generated">
            <a:extLst>
              <a:ext uri="{FF2B5EF4-FFF2-40B4-BE49-F238E27FC236}">
                <a16:creationId xmlns:a16="http://schemas.microsoft.com/office/drawing/2014/main" id="{F46635B2-C942-73F7-E34E-5F6BF4C18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6075" y="0"/>
            <a:ext cx="9305925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3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0E927B-6A9A-4A91-3BA3-8BA5AB10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78201" y="1035644"/>
            <a:ext cx="290094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Sequence Diagram /  </a:t>
            </a: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Booking</a:t>
            </a:r>
          </a:p>
        </p:txBody>
      </p:sp>
      <p:pic>
        <p:nvPicPr>
          <p:cNvPr id="5" name="Content Placeholder 4" descr="A diagram of a patient data&#10;&#10;Description automatically generated">
            <a:extLst>
              <a:ext uri="{FF2B5EF4-FFF2-40B4-BE49-F238E27FC236}">
                <a16:creationId xmlns:a16="http://schemas.microsoft.com/office/drawing/2014/main" id="{8E492969-BF45-AEDF-1C2F-AAD096DEE2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9001" y="-3881"/>
            <a:ext cx="8782960" cy="6872022"/>
          </a:xfrm>
        </p:spPr>
      </p:pic>
    </p:spTree>
    <p:extLst>
      <p:ext uri="{BB962C8B-B14F-4D97-AF65-F5344CB8AC3E}">
        <p14:creationId xmlns:p14="http://schemas.microsoft.com/office/powerpoint/2010/main" val="1745282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BBA9F-BD32-60CA-03CD-B8DF08246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Class Diagram</a:t>
            </a:r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FC4E624-50D8-2D53-52FD-63579C4C0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420" y="0"/>
            <a:ext cx="8831580" cy="685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3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CC0C15-A4FD-9A05-2EAD-A9F118CDB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System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356608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30</Words>
  <Application>Microsoft Macintosh PowerPoint</Application>
  <PresentationFormat>Widescreen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Automated Health Management System  </vt:lpstr>
      <vt:lpstr>Project overview </vt:lpstr>
      <vt:lpstr>Use case  Diagram</vt:lpstr>
      <vt:lpstr>Sequence Diagram / Registration</vt:lpstr>
      <vt:lpstr>Sequence Diagram /   Booking</vt:lpstr>
      <vt:lpstr>Class Diagram</vt:lpstr>
      <vt:lpstr>System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Mario</dc:creator>
  <cp:lastModifiedBy>Mario Mario</cp:lastModifiedBy>
  <cp:revision>7</cp:revision>
  <dcterms:created xsi:type="dcterms:W3CDTF">2024-12-06T12:01:41Z</dcterms:created>
  <dcterms:modified xsi:type="dcterms:W3CDTF">2024-12-06T18:47:46Z</dcterms:modified>
</cp:coreProperties>
</file>