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DB3234-6723-4EFC-898B-F429FDE916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8159219-BAED-4475-BF01-EDEEC24A63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44E6B93-335F-4C2F-98D1-018D89CFCD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52BF4A-7443-4C20-8DC2-791C48B2DC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81CE11-3A3F-4AB7-9DDE-F4211D9656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4D9CEE-E0F2-4A28-A8E5-AFB6E55B81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BE960BC-66B1-44C9-8882-D90AF05729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FAA4CB6-582F-4167-A32C-DF9C0B1545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0D28BFF-5FE5-47E8-83E7-9DEBAAE5C6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93B96FD-B110-481D-B68A-3A1F832071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B7BF796-38DE-42CE-BEBD-C8E1E114E8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40DC9C-401A-4C37-AB0E-9191DD65B491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B1CF35-3E23-410B-8DB8-B57B7DB64F32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93EDAB-AFC3-49A9-A344-40A68FB6E6AB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E02105-A661-44D7-B201-6BC3BE650235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68DAC0-F472-427F-91B1-EB5077D6629A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912C0FF-0BF2-4465-83A8-254D766015DE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9C0ECC-2ED4-4CE4-B20A-362A74256FFA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D233D3-6353-437F-A0AC-CE7D62F70AF1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080549-CE5D-433E-9E22-CA507C9DC77A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08C86C-A5F7-4D74-81ED-9B659AED6496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1DD283-DB66-40FA-BDA5-455CE3E28EE1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0b3041"/>
              </a:gs>
              <a:gs pos="100000">
                <a:srgbClr val="000000"/>
              </a:gs>
            </a:gsLst>
            <a:lin ang="18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8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60" y="0"/>
            <a:ext cx="12191760" cy="6402240"/>
          </a:xfrm>
          <a:prstGeom prst="rect">
            <a:avLst/>
          </a:prstGeom>
          <a:gradFill rotWithShape="0">
            <a:gsLst>
              <a:gs pos="1000">
                <a:srgbClr val="104862">
                  <a:alpha val="59000"/>
                </a:srgbClr>
              </a:gs>
              <a:gs pos="100000">
                <a:srgbClr val="000000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9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2661840" y="-2653560"/>
            <a:ext cx="6857640" cy="12165480"/>
          </a:xfrm>
          <a:prstGeom prst="rect">
            <a:avLst/>
          </a:prstGeom>
          <a:gradFill rotWithShape="0">
            <a:gsLst>
              <a:gs pos="13000">
                <a:srgbClr val="0b3041">
                  <a:alpha val="0"/>
                </a:srgbClr>
              </a:gs>
              <a:gs pos="99000">
                <a:srgbClr val="000000">
                  <a:alpha val="2800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0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094800" y="0"/>
            <a:ext cx="6095520" cy="6857640"/>
          </a:xfrm>
          <a:prstGeom prst="rect">
            <a:avLst/>
          </a:prstGeom>
          <a:gradFill rotWithShape="0">
            <a:gsLst>
              <a:gs pos="13000">
                <a:srgbClr val="0b3041">
                  <a:alpha val="0"/>
                </a:srgbClr>
              </a:gs>
              <a:gs pos="99000">
                <a:srgbClr val="104862">
                  <a:alpha val="50000"/>
                </a:srgbClr>
              </a:gs>
            </a:gsLst>
            <a:lin ang="4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1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0" y="0"/>
            <a:ext cx="12182400" cy="6871680"/>
          </a:xfrm>
          <a:prstGeom prst="rect">
            <a:avLst/>
          </a:prstGeom>
          <a:gradFill rotWithShape="0">
            <a:gsLst>
              <a:gs pos="13000">
                <a:srgbClr val="000000">
                  <a:alpha val="35000"/>
                </a:srgbClr>
              </a:gs>
              <a:gs pos="99000">
                <a:srgbClr val="104862">
                  <a:alpha val="0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2" name="Freeform: Shap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7840" y="3960"/>
            <a:ext cx="10216080" cy="4728600"/>
          </a:xfrm>
          <a:custGeom>
            <a:avLst/>
            <a:gdLst>
              <a:gd name="textAreaLeft" fmla="*/ 0 w 10216080"/>
              <a:gd name="textAreaRight" fmla="*/ 10216440 w 10216080"/>
              <a:gd name="textAreaTop" fmla="*/ 0 h 4728600"/>
              <a:gd name="textAreaBottom" fmla="*/ 4728960 h 4728600"/>
            </a:gdLst>
            <a:ahLst/>
            <a:rect l="textAreaLeft" t="textAreaTop" r="textAreaRight" b="textAreaBottom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 rotWithShape="0">
            <a:gsLst>
              <a:gs pos="7000">
                <a:srgbClr val="0b3041">
                  <a:alpha val="4000"/>
                </a:srgbClr>
              </a:gs>
              <a:gs pos="99000">
                <a:srgbClr val="156082">
                  <a:alpha val="24000"/>
                </a:srgbClr>
              </a:gs>
            </a:gsLst>
            <a:lin ang="10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026800" y="1030320"/>
            <a:ext cx="814752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Automated Health Clinic Management </a:t>
            </a:r>
            <a:endParaRPr b="0" lang="en-US" sz="4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1559880" y="5171040"/>
            <a:ext cx="9078120" cy="86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ptos"/>
              </a:rPr>
              <a:t>Jalal Mammadov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ptos"/>
              </a:rPr>
              <a:t>Mario Uesaka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55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52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5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44208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57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4400" y="360"/>
            <a:ext cx="3623040" cy="686772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58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59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60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970720" y="1161720"/>
            <a:ext cx="6714360" cy="317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System implementation </a:t>
            </a:r>
            <a:endParaRPr b="0" lang="en-US" sz="4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2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6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52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7" name="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44208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8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4400" y="360"/>
            <a:ext cx="3623040" cy="686772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9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0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1" name="Oval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542040" y="957240"/>
            <a:ext cx="6714360" cy="317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Project overview</a:t>
            </a:r>
            <a:endParaRPr b="0" lang="en-US" sz="4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3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5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52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44208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7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4400" y="360"/>
            <a:ext cx="3623040" cy="686772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8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9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0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60600" y="1111680"/>
            <a:ext cx="6714360" cy="317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Use case</a:t>
            </a:r>
            <a:br>
              <a:rPr sz="4800"/>
            </a:b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 Diagram</a:t>
            </a:r>
            <a:endParaRPr b="0" lang="en-US" sz="4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2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572000" y="745200"/>
            <a:ext cx="6539760" cy="588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5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52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44208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7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4400" y="360"/>
            <a:ext cx="3623040" cy="686772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8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9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0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33560" y="708120"/>
            <a:ext cx="3482640" cy="31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Sequence diagram / registration </a:t>
            </a:r>
            <a:endParaRPr b="0" lang="en-US" sz="4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2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03" name="Picture 4" descr="A diagram of a patient&#10;&#10;Description automatically generated"/>
          <p:cNvPicPr/>
          <p:nvPr/>
        </p:nvPicPr>
        <p:blipFill>
          <a:blip r:embed="rId1"/>
          <a:stretch/>
        </p:blipFill>
        <p:spPr>
          <a:xfrm>
            <a:off x="3916800" y="341280"/>
            <a:ext cx="7772040" cy="619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5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52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44208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7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4400" y="360"/>
            <a:ext cx="3623040" cy="686772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8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9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10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8200" y="1143000"/>
            <a:ext cx="4276440" cy="317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Sequence diagram/ </a:t>
            </a:r>
            <a:br>
              <a:rPr sz="4800"/>
            </a:b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booking </a:t>
            </a:r>
            <a:endParaRPr b="0" lang="en-US" sz="4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2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13" name="Picture 4" descr="A diagram of a patient identif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4341960" y="752040"/>
            <a:ext cx="7772040" cy="587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15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52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1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44208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17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4400" y="360"/>
            <a:ext cx="3623040" cy="686772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18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19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20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50920" y="1009800"/>
            <a:ext cx="4618440" cy="317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Sequence diagram / Prescription </a:t>
            </a:r>
            <a:endParaRPr b="0" lang="en-US" sz="4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2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23" name="Picture 4" descr="A diagram of a medical record&#10;&#10;Description automatically generated"/>
          <p:cNvPicPr/>
          <p:nvPr/>
        </p:nvPicPr>
        <p:blipFill>
          <a:blip r:embed="rId1"/>
          <a:stretch/>
        </p:blipFill>
        <p:spPr>
          <a:xfrm>
            <a:off x="4319280" y="799560"/>
            <a:ext cx="7772040" cy="534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25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52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2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44208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27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4400" y="360"/>
            <a:ext cx="3623040" cy="686772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28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29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30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3560" y="606600"/>
            <a:ext cx="4083480" cy="317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Sequence Diagram / Billing </a:t>
            </a:r>
            <a:endParaRPr b="0" lang="en-US" sz="4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2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33" name="Picture 4" descr="A diagram of a medical procedure&#10;&#10;Description automatically generated"/>
          <p:cNvPicPr/>
          <p:nvPr/>
        </p:nvPicPr>
        <p:blipFill>
          <a:blip r:embed="rId1"/>
          <a:stretch/>
        </p:blipFill>
        <p:spPr>
          <a:xfrm>
            <a:off x="4106160" y="329760"/>
            <a:ext cx="7980480" cy="61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35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52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36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44208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37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4400" y="360"/>
            <a:ext cx="3623040" cy="686772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38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39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40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50920" y="1009800"/>
            <a:ext cx="4618440" cy="317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Sequence diagram / </a:t>
            </a:r>
            <a:br>
              <a:rPr sz="4800"/>
            </a:b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Inventory</a:t>
            </a:r>
            <a:endParaRPr b="0" lang="en-US" sz="4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2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172400" y="914400"/>
            <a:ext cx="7486200" cy="554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45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152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104862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4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44208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0b3041">
                  <a:alpha val="83000"/>
                </a:srgbClr>
              </a:gs>
              <a:gs pos="100000">
                <a:srgbClr val="156082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47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4400" y="360"/>
            <a:ext cx="3623040" cy="6867720"/>
          </a:xfrm>
          <a:prstGeom prst="rect">
            <a:avLst/>
          </a:prstGeom>
          <a:gradFill rotWithShape="0">
            <a:gsLst>
              <a:gs pos="0">
                <a:srgbClr val="104862">
                  <a:alpha val="0"/>
                </a:srgbClr>
              </a:gs>
              <a:gs pos="99000">
                <a:srgbClr val="000000">
                  <a:alpha val="41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48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73000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49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104862">
                  <a:alpha val="0"/>
                </a:srgbClr>
              </a:gs>
              <a:gs pos="100000">
                <a:srgbClr val="000000">
                  <a:alpha val="27000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50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0">
                <a:srgbClr val="156082">
                  <a:alpha val="26000"/>
                </a:srgbClr>
              </a:gs>
              <a:gs pos="85000">
                <a:srgbClr val="46b1e1">
                  <a:alpha val="0"/>
                </a:srgbClr>
              </a:gs>
            </a:gsLst>
            <a:lin ang="20388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9600" y="911880"/>
            <a:ext cx="3198960" cy="317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ptos Display"/>
              </a:rPr>
              <a:t>Class diagram</a:t>
            </a:r>
            <a:endParaRPr b="0" lang="en-US" sz="4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2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0">
                <a:srgbClr val="104862">
                  <a:alpha val="50000"/>
                </a:srgbClr>
              </a:gs>
              <a:gs pos="99000">
                <a:srgbClr val="000000">
                  <a:alpha val="34000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743200" y="914400"/>
            <a:ext cx="8915400" cy="504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Application>LibreOffice/24.2.7.2$Linux_X86_64 LibreOffice_project/420$Build-2</Application>
  <AppVersion>15.0000</AppVersion>
  <Words>36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2024-12-13T14:40:09Z</dcterms:created>
  <dc:creator>Mario Mario</dc:creator>
  <dc:description/>
  <dc:language>en-US</dc:language>
  <cp:lastModifiedBy/>
  <dcterms:modified xsi:type="dcterms:W3CDTF">2025-01-23T12:43:41Z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