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67C3A3-6856-4FB3-970E-0A283A2327D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7E7D654D-BDD0-4028-ABDC-2B592AFF41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1AC0CD2-CB71-45EE-A874-AA1E1BFF3EB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EB367A-A1B0-49DB-B7D1-BA7479D1A3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A4A63AE-A78D-4A82-BB23-D1A2871780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CA46CF2-DE6F-44B5-93B6-9026C5241A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E5A55B5-7C06-4474-A150-72735E8506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D22E895-945C-4ABF-8444-684E3948D0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C7C3FA8-07F3-4A9B-8870-0CA0237375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372A51C-BAA9-4E0B-81B6-4D7CFBE6FF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4F09B17-16AA-4B4A-9A2B-18E7FC687E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E375BFB-CB2D-443D-94CA-9E073B994261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6FCDA2D-85D3-40F1-8F2D-CC88FE901D26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63D8A75-19C9-489E-BAFC-AB457BFF3E4A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BA308C-4D7F-4522-84EF-C283926B1601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31B9B93-095E-4AA4-8112-62D858B0FBDC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0B3D3BD-2C65-437C-92FE-7580F1F3856E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8C2AD57-83E3-448F-8291-913A6CEB9FEE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37CF1CF-7152-4A27-BB22-30A88CC7C18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4C4A41A-6716-4E6B-BB0F-54806AB2793E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12A1040-2A2E-47EB-89F0-771D752DA85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535A579-16A7-4BD5-A5DD-C1B0CE6B0E08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0B3041"/>
              </a:gs>
              <a:gs pos="100000">
                <a:srgbClr val="000000"/>
              </a:gs>
            </a:gsLst>
            <a:lin ang="13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20" y="0"/>
            <a:ext cx="12191400" cy="6401880"/>
          </a:xfrm>
          <a:prstGeom prst="rect">
            <a:avLst/>
          </a:prstGeom>
          <a:gradFill rotWithShape="0">
            <a:gsLst>
              <a:gs pos="1000">
                <a:srgbClr val="104862">
                  <a:alpha val="59000"/>
                </a:srgbClr>
              </a:gs>
              <a:gs pos="100000">
                <a:srgbClr val="000000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2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661480" y="-2653200"/>
            <a:ext cx="6857280" cy="12165120"/>
          </a:xfrm>
          <a:prstGeom prst="rect">
            <a:avLst/>
          </a:prstGeom>
          <a:gradFill rotWithShape="0">
            <a:gsLst>
              <a:gs pos="13000">
                <a:srgbClr val="0B3041">
                  <a:alpha val="0"/>
                </a:srgbClr>
              </a:gs>
              <a:gs pos="99000">
                <a:srgbClr val="000000">
                  <a:alpha val="28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3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094080" y="0"/>
            <a:ext cx="6095160" cy="6857280"/>
          </a:xfrm>
          <a:prstGeom prst="rect">
            <a:avLst/>
          </a:prstGeom>
          <a:gradFill rotWithShape="0">
            <a:gsLst>
              <a:gs pos="13000">
                <a:srgbClr val="0B3041">
                  <a:alpha val="0"/>
                </a:srgbClr>
              </a:gs>
              <a:gs pos="99000">
                <a:srgbClr val="104862">
                  <a:alpha val="5000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4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12182040" cy="6871320"/>
          </a:xfrm>
          <a:prstGeom prst="rect">
            <a:avLst/>
          </a:prstGeom>
          <a:gradFill rotWithShape="0">
            <a:gsLst>
              <a:gs pos="13000">
                <a:srgbClr val="000000">
                  <a:alpha val="35000"/>
                </a:srgbClr>
              </a:gs>
              <a:gs pos="99000">
                <a:srgbClr val="104862">
                  <a:alpha val="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5" name="Freeform: Shap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840" y="3960"/>
            <a:ext cx="10215720" cy="4728240"/>
          </a:xfrm>
          <a:custGeom>
            <a:avLst/>
            <a:gdLst>
              <a:gd name="textAreaLeft" fmla="*/ 0 w 10215720"/>
              <a:gd name="textAreaRight" fmla="*/ 10216440 w 10215720"/>
              <a:gd name="textAreaTop" fmla="*/ 0 h 4728240"/>
              <a:gd name="textAreaBottom" fmla="*/ 4728960 h 4728240"/>
            </a:gdLst>
            <a:ahLst/>
            <a:cxnLst/>
            <a:rect l="textAreaLeft" t="textAreaTop" r="textAreaRight" b="textAreaBottom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 rotWithShape="0">
            <a:gsLst>
              <a:gs pos="7000">
                <a:srgbClr val="0B3041">
                  <a:alpha val="4000"/>
                </a:srgbClr>
              </a:gs>
              <a:gs pos="99000">
                <a:srgbClr val="156082">
                  <a:alpha val="24000"/>
                </a:srgbClr>
              </a:gs>
            </a:gsLst>
            <a:lin ang="10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026800" y="1030320"/>
            <a:ext cx="8147160" cy="30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Automated Health Clinic Management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559880" y="5171040"/>
            <a:ext cx="9077760" cy="86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Aptos"/>
              </a:rPr>
              <a:t>Jalal Mammadov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Aptos"/>
              </a:rPr>
              <a:t>Mario Uesaka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970720" y="1161720"/>
            <a:ext cx="671400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System implementation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59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0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1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2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3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4" name="Oval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42040" y="957240"/>
            <a:ext cx="671400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Project overview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6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60600" y="1111680"/>
            <a:ext cx="671400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Use case</a:t>
            </a:r>
            <a:br>
              <a:rPr sz="4800"/>
            </a:b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 Diagram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572000" y="745200"/>
            <a:ext cx="6539400" cy="588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3560" y="708120"/>
            <a:ext cx="3482280" cy="312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Sequence diagram / registration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86" name="Picture 4" descr="A diagram of a patient&#10;&#10;Description automatically generated"/>
          <p:cNvPicPr/>
          <p:nvPr/>
        </p:nvPicPr>
        <p:blipFill>
          <a:blip r:embed="rId2"/>
          <a:stretch/>
        </p:blipFill>
        <p:spPr>
          <a:xfrm>
            <a:off x="3916800" y="341280"/>
            <a:ext cx="7771680" cy="619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8200" y="1143000"/>
            <a:ext cx="427608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Sequence diagram/ </a:t>
            </a:r>
            <a:br>
              <a:rPr sz="4800"/>
            </a:b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booking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96" name="Picture 4" descr="A diagram of a patient identif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341960" y="752040"/>
            <a:ext cx="7771680" cy="587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0920" y="1009800"/>
            <a:ext cx="461808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Sequence diagram / Prescription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6" name="Picture 4" descr="A diagram of a medical record&#10;&#10;Description automatically generated"/>
          <p:cNvPicPr/>
          <p:nvPr/>
        </p:nvPicPr>
        <p:blipFill>
          <a:blip r:embed="rId2"/>
          <a:stretch/>
        </p:blipFill>
        <p:spPr>
          <a:xfrm>
            <a:off x="4319280" y="799560"/>
            <a:ext cx="7771680" cy="534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3560" y="606600"/>
            <a:ext cx="408312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Sequence Diagram / Billing 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16" name="Picture 4" descr="A diagram of a medical procedure&#10;&#10;Description automatically generated"/>
          <p:cNvPicPr/>
          <p:nvPr/>
        </p:nvPicPr>
        <p:blipFill>
          <a:blip r:embed="rId2"/>
          <a:stretch/>
        </p:blipFill>
        <p:spPr>
          <a:xfrm>
            <a:off x="4106160" y="329760"/>
            <a:ext cx="7980120" cy="612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8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9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0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1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2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3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0920" y="1009800"/>
            <a:ext cx="461808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Sequence diagram / </a:t>
            </a:r>
            <a:br>
              <a:rPr sz="4800"/>
            </a:b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Inventory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4172400" y="914400"/>
            <a:ext cx="7485840" cy="554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160" y="0"/>
            <a:ext cx="12225240" cy="686736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1720" y="720"/>
            <a:ext cx="11771640" cy="686736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3680" y="720"/>
            <a:ext cx="3622680" cy="686736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2800" cy="68673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2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482720" y="-861120"/>
            <a:ext cx="6861240" cy="859716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640" y="1088280"/>
            <a:ext cx="4966920" cy="498780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9600" y="911880"/>
            <a:ext cx="3198600" cy="317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ptos Display"/>
              </a:rPr>
              <a:t>Class diagram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6960" cy="237708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2784240" y="911880"/>
            <a:ext cx="9102960" cy="502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41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Automated Health Clinic Management </vt:lpstr>
      <vt:lpstr>Project overview</vt:lpstr>
      <vt:lpstr>Use case  Diagram</vt:lpstr>
      <vt:lpstr>Sequence diagram / registration </vt:lpstr>
      <vt:lpstr>Sequence diagram/  booking </vt:lpstr>
      <vt:lpstr>Sequence diagram / Prescription </vt:lpstr>
      <vt:lpstr>Sequence Diagram / Billing </vt:lpstr>
      <vt:lpstr>Sequence diagram /  Inventory</vt:lpstr>
      <vt:lpstr>Class diagram</vt:lpstr>
      <vt:lpstr>System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Mario Mario</dc:creator>
  <dc:description/>
  <cp:lastModifiedBy>Mario Mario</cp:lastModifiedBy>
  <cp:revision>10</cp:revision>
  <dcterms:created xsi:type="dcterms:W3CDTF">2024-12-13T14:40:09Z</dcterms:created>
  <dcterms:modified xsi:type="dcterms:W3CDTF">2025-01-23T12:23:16Z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