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3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75E4-C0BF-FFFA-5636-E25324A74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4F995-D80F-B1C9-FDF6-53B1D4D4D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A630-EBF4-C52D-197B-A1D1BB32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FBE1-DA27-12F5-E7B4-5846CFC1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561DB-5DC1-0CB2-153C-F8A3F925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5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7D54-09FB-EE92-B277-F6AF931C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97DC1-2DBC-16F3-48E4-36D4DC136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E431-833B-B0FD-A82E-7A0F2118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763DB-06DF-1657-D445-9B71037C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2AA1-6571-41F4-8E34-96CDC335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C85D8-6448-507D-FCB9-0BAE7D0D1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69340-BA06-89F4-340D-78E99E12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785F-9849-A5F5-C84B-0C9B9277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1D63-4C17-7EC2-B4C9-E53BE247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33DE-D9FC-8E33-B304-2A27CD87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4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CA82-B53D-3F04-51D4-B3D45BAD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309F-D213-CA5C-020E-68B6A0207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940B-D628-D92B-CC01-F95F745D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7D96-19D5-A598-8A4D-BD9B80CB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FFDA-3968-344B-1A33-196C01FC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CAE8-6EAB-76DC-FA2A-03E212F2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2D92-3D04-FFE3-6A40-351C8CBE5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EAF2-9DD6-4B80-7E35-721A2676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2C30-C886-0A1A-ACA4-526F6006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A4BB-A711-3F7F-E80D-9F15ABE7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2178-1997-5057-B27B-B7AF710C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0FB7-8CDC-82E8-2516-E271BED56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55B88-F696-592C-4307-5AAEEBD60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26DF7-D414-E56F-336B-4D4C9C15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8B72C-D575-1F32-98A2-DAD77AA0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1169B-523F-8B3D-75C2-289E4F69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B685-743C-7974-1A42-696BC473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71E1-4A8C-512D-A82B-BAB0AB2A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B1FA-39CA-1805-003E-893D84721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84B9B-CD9B-5AEB-602C-FE8E8D128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55515-8319-C992-D40F-05A5F38EA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CCC888-496C-ABEA-8C71-E9B415F3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E54C3-B285-F674-E2BF-78ACED84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60C3F-F32A-14FE-6FF8-22DD8735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2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1C0D-81FB-D8E6-4295-E5EDD7AF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05617-5C41-A954-541E-904329D9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23D44-7A37-22F1-ECFF-FF64C09C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91E17-22B5-F3FD-E992-C93B7F24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CC33E-3B06-F472-7C26-4A94382D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FE78D-5DF6-31C9-948B-BA28B72B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5433F-936B-60E0-1C92-1DAF0076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8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CC17-E84D-C62C-B401-152956DE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7727-B494-D0DC-CD71-84FD2946E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4784-CCEB-0602-974D-7F575AB78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2AC7E-F21E-735F-BBA8-330339A6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9A7A-EDD6-85AB-8342-025E2116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A2D64-18D4-0E70-6F35-D8804C38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59B5-B475-655C-6000-6B280C0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8CA56-92A6-C201-84C5-D55F3166B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3486-03A1-21E1-42A0-D20A488C9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D286-1D0A-1E59-16A6-5B270E5C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D5B41-2A00-F0BD-204C-56383F3B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DDE4-6CB5-17D1-65EA-B2C2D021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CC0A9-F120-9F97-5A19-8ACB152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6F43-8AB4-E50F-1066-F42571082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53D8-E78F-7DC8-B363-C371E1157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7A5CD-0AA5-6B48-B367-523EF8013811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1282-398A-DCA5-E8E0-93E8BE00D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52E4-2D2C-A473-121B-9F230F0F7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66E80-FCFE-BD48-B900-688DE9C6C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74B92-AAA6-A041-0676-D9222A6F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Automated Health Clinic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18D73-B4F1-71B5-6CCE-BEAFBFA22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Jalal Mammadov</a:t>
            </a:r>
          </a:p>
          <a:p>
            <a:r>
              <a:rPr lang="en-US" sz="2200">
                <a:solidFill>
                  <a:srgbClr val="FFFFFF"/>
                </a:solidFill>
              </a:rPr>
              <a:t>Mario Uesaka</a:t>
            </a:r>
          </a:p>
        </p:txBody>
      </p:sp>
    </p:spTree>
    <p:extLst>
      <p:ext uri="{BB962C8B-B14F-4D97-AF65-F5344CB8AC3E}">
        <p14:creationId xmlns:p14="http://schemas.microsoft.com/office/powerpoint/2010/main" val="10032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17B56-5ACF-8E53-325F-2CF79347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168" y="95736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6D8A0-7FEF-9DE9-6586-24E64AB2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36" y="1111608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health clinic&#10;&#10;Description automatically generated">
            <a:extLst>
              <a:ext uri="{FF2B5EF4-FFF2-40B4-BE49-F238E27FC236}">
                <a16:creationId xmlns:a16="http://schemas.microsoft.com/office/drawing/2014/main" id="{3D558C5A-62FB-769F-7473-20A7C117A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57" y="229787"/>
            <a:ext cx="7772400" cy="641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96065-C60A-E4AA-895A-8FB6E35E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3" y="708113"/>
            <a:ext cx="3482876" cy="31262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 / registration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atient&#10;&#10;Description automatically generated">
            <a:extLst>
              <a:ext uri="{FF2B5EF4-FFF2-40B4-BE49-F238E27FC236}">
                <a16:creationId xmlns:a16="http://schemas.microsoft.com/office/drawing/2014/main" id="{A3697AA8-9D65-E1B6-11B3-91260BAC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41" y="341319"/>
            <a:ext cx="7772400" cy="619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34173-708D-BBC3-881C-DA3D03460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23" y="1142982"/>
            <a:ext cx="4276698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Sequence diagram/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booking 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atient identification&#10;&#10;Description automatically generated">
            <a:extLst>
              <a:ext uri="{FF2B5EF4-FFF2-40B4-BE49-F238E27FC236}">
                <a16:creationId xmlns:a16="http://schemas.microsoft.com/office/drawing/2014/main" id="{E567F810-4CFF-B50F-B9E0-82264834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64" y="751951"/>
            <a:ext cx="7772400" cy="58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2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75892-1312-A858-A224-3814CD8E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6" y="1009768"/>
            <a:ext cx="4618630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 / Prescription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edical record&#10;&#10;Description automatically generated">
            <a:extLst>
              <a:ext uri="{FF2B5EF4-FFF2-40B4-BE49-F238E27FC236}">
                <a16:creationId xmlns:a16="http://schemas.microsoft.com/office/drawing/2014/main" id="{C4D941C1-32C2-7DEE-2CCB-74C4A7B1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10" y="799455"/>
            <a:ext cx="7772400" cy="53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56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8AAF7-CE4D-10CB-3561-021CE618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89" y="606585"/>
            <a:ext cx="4083984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Sequence Diagram / Billing 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edical procedure&#10;&#10;Description automatically generated">
            <a:extLst>
              <a:ext uri="{FF2B5EF4-FFF2-40B4-BE49-F238E27FC236}">
                <a16:creationId xmlns:a16="http://schemas.microsoft.com/office/drawing/2014/main" id="{ECAD2856-95CD-B2EE-60A3-82897DE7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211" y="329688"/>
            <a:ext cx="7981014" cy="61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6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37BCA-3EF1-5A4E-31A7-5DBB38FE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33" y="911795"/>
            <a:ext cx="3199256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7C4B36DE-EDC7-06E4-4DED-2E332ACF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22" y="399626"/>
            <a:ext cx="8342777" cy="617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4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EE3C9-1D2B-53D7-BF6F-37DFB715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743" y="11618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implementation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5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36</Words>
  <Application>Microsoft Macintosh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Automated Health Clinic Management </vt:lpstr>
      <vt:lpstr>Project overview</vt:lpstr>
      <vt:lpstr>Use case  Diagram</vt:lpstr>
      <vt:lpstr>Sequence diagram / registration </vt:lpstr>
      <vt:lpstr>Sequence diagram/  booking </vt:lpstr>
      <vt:lpstr>Sequence diagram / Prescription </vt:lpstr>
      <vt:lpstr>Sequence Diagram / Billing </vt:lpstr>
      <vt:lpstr>Class diagram</vt:lpstr>
      <vt:lpstr>System implementation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Mario</dc:creator>
  <cp:lastModifiedBy>Mario Mario</cp:lastModifiedBy>
  <cp:revision>7</cp:revision>
  <dcterms:created xsi:type="dcterms:W3CDTF">2024-12-13T14:40:09Z</dcterms:created>
  <dcterms:modified xsi:type="dcterms:W3CDTF">2025-01-16T13:32:10Z</dcterms:modified>
</cp:coreProperties>
</file>