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58" d="100"/>
          <a:sy n="58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relationship between the user and the BIM system is wrong </a:t>
            </a:r>
          </a:p>
        </p:txBody>
      </p:sp>
    </p:spTree>
    <p:extLst>
      <p:ext uri="{BB962C8B-B14F-4D97-AF65-F5344CB8AC3E}">
        <p14:creationId xmlns:p14="http://schemas.microsoft.com/office/powerpoint/2010/main" val="19330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作者和日期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演示文稿副标题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3" y="10675453"/>
            <a:ext cx="2020005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属性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/>
          <a:lstStyle>
            <a:lvl1pPr marL="300875" indent="-131851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“著名引文”</a:t>
            </a:r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一碗三文鱼饼、沙拉和鹰嘴豆泥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一碗宽意大利面配有欧芹黄油、烤榛子和帕尔马干酪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文本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anchor="b"/>
          <a:lstStyle>
            <a:lvl1pPr algn="ctr">
              <a:defRPr sz="12000" spc="-170"/>
            </a:lvl1pPr>
          </a:lstStyle>
          <a:p>
            <a:r>
              <a:t>标题文本</a:t>
            </a:r>
          </a:p>
        </p:txBody>
      </p:sp>
      <p:sp>
        <p:nvSpPr>
          <p:cNvPr id="15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作者和日期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演示文稿副标题</a:t>
            </a:r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</p:txBody>
      </p:sp>
      <p:sp>
        <p:nvSpPr>
          <p:cNvPr id="62" name="一碗宽意大利面配有欧芹黄油、烤榛子和帕尔马干酪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议程主题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Book Inventory Management System </a:t>
            </a:r>
          </a:p>
        </p:txBody>
      </p:sp>
      <p:sp>
        <p:nvSpPr>
          <p:cNvPr id="170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3200400" y="7922530"/>
            <a:ext cx="18288000" cy="3311524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Xie Wenhao (Group Leader)</a:t>
            </a:r>
          </a:p>
          <a:p>
            <a:pPr>
              <a:defRPr b="1"/>
            </a:pPr>
            <a:r>
              <a:t>Mario Uesaka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 Placeholder 1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New Function 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New Function Introduction</a:t>
            </a:r>
          </a:p>
        </p:txBody>
      </p:sp>
      <p:sp>
        <p:nvSpPr>
          <p:cNvPr id="202" name="Delete function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r>
              <a:t>Book addition function using the Google Books API.</a:t>
            </a:r>
          </a:p>
        </p:txBody>
      </p:sp>
      <p:sp>
        <p:nvSpPr>
          <p:cNvPr id="203" name="You can delete a specific book by its title or author, as shown below, then program will provide the updated list after the specific book has been deleted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User can enter only the book title or author and use the Google Books API to automatically complete the remaining book details.</a:t>
            </a:r>
          </a:p>
          <a:p>
            <a:endParaRPr/>
          </a:p>
          <a:p>
            <a:r>
              <a:t>URL:</a:t>
            </a:r>
            <a:r>
              <a:rPr i="1"/>
              <a:t>http://127.0.0.1:8000/add/?title=&lt;partial or full title&gt;(&amp;author=&lt;author&gt;)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New Function 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New Function Introduction</a:t>
            </a:r>
          </a:p>
        </p:txBody>
      </p:sp>
      <p:sp>
        <p:nvSpPr>
          <p:cNvPr id="206" name="Update Book Details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r>
              <a:t>Feature for adding multiple books</a:t>
            </a:r>
          </a:p>
        </p:txBody>
      </p:sp>
      <p:sp>
        <p:nvSpPr>
          <p:cNvPr id="207" name="You can modify the details of a specific book by using the ID of the book from the list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Users can add multiple books at once by entering a list.</a:t>
            </a:r>
          </a:p>
          <a:p>
            <a:endParaRPr/>
          </a:p>
          <a:p>
            <a:r>
              <a:t>URL:</a:t>
            </a:r>
            <a:r>
              <a:rPr i="1"/>
              <a:t>http://127.0.0.1:8000/adds/?books=&lt;list&gt;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New Function 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New Function Introduction</a:t>
            </a:r>
          </a:p>
        </p:txBody>
      </p:sp>
      <p:sp>
        <p:nvSpPr>
          <p:cNvPr id="210" name="Update Book Details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r>
              <a:t>Feature for deleting multiple books</a:t>
            </a:r>
          </a:p>
        </p:txBody>
      </p:sp>
      <p:sp>
        <p:nvSpPr>
          <p:cNvPr id="211" name="You can modify the details of a specific book by using the ID of the book from the list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Users can delete multiple books at once by entering the title or ID.</a:t>
            </a:r>
          </a:p>
          <a:p>
            <a:endParaRPr/>
          </a:p>
          <a:p>
            <a:r>
              <a:t>URL:</a:t>
            </a:r>
            <a:r>
              <a:rPr i="1"/>
              <a:t>http://127.0.0.1:8000/dels/?title=&lt;title&gt;&amp;id=&lt;id&gt;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 descr="Picture 2"/>
          <p:cNvPicPr>
            <a:picLocks noChangeAspect="1"/>
          </p:cNvPicPr>
          <p:nvPr/>
        </p:nvPicPr>
        <p:blipFill>
          <a:blip r:embed="rId2"/>
          <a:srcRect l="6765" r="8636"/>
          <a:stretch>
            <a:fillRect/>
          </a:stretch>
        </p:blipFill>
        <p:spPr>
          <a:xfrm>
            <a:off x="13640770" y="4358544"/>
            <a:ext cx="8982073" cy="637034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itle 1"/>
          <p:cNvSpPr txBox="1">
            <a:spLocks noGrp="1"/>
          </p:cNvSpPr>
          <p:nvPr>
            <p:ph type="title"/>
          </p:nvPr>
        </p:nvSpPr>
        <p:spPr>
          <a:xfrm>
            <a:off x="1206877" y="558720"/>
            <a:ext cx="11964374" cy="3799824"/>
          </a:xfrm>
          <a:prstGeom prst="rect">
            <a:avLst/>
          </a:prstGeom>
        </p:spPr>
        <p:txBody>
          <a:bodyPr lIns="91438" tIns="91438" rIns="91438" bIns="91438" anchor="ctr"/>
          <a:lstStyle>
            <a:lvl1pPr>
              <a:defRPr sz="8000" spc="-200">
                <a:solidFill>
                  <a:srgbClr val="5E5E5E"/>
                </a:solidFill>
              </a:defRPr>
            </a:lvl1pPr>
          </a:lstStyle>
          <a:p>
            <a:r>
              <a:t>The bottleneck / Solution</a:t>
            </a:r>
          </a:p>
        </p:txBody>
      </p:sp>
      <p:sp>
        <p:nvSpPr>
          <p:cNvPr id="17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73000" y="6321383"/>
            <a:ext cx="3550409" cy="3317920"/>
          </a:xfrm>
          <a:prstGeom prst="rect">
            <a:avLst/>
          </a:prstGeom>
        </p:spPr>
        <p:txBody>
          <a:bodyPr lIns="91438" tIns="91438" rIns="91438" bIns="91438"/>
          <a:lstStyle/>
          <a:p>
            <a:pPr>
              <a:buFont typeface="Arial"/>
              <a:defRPr sz="4000">
                <a:solidFill>
                  <a:srgbClr val="5E5E5E"/>
                </a:solidFill>
              </a:defRPr>
            </a:pPr>
            <a:endParaRPr/>
          </a:p>
        </p:txBody>
      </p:sp>
      <p:pic>
        <p:nvPicPr>
          <p:cNvPr id="175" name="Picture 4" descr="Picture 4"/>
          <p:cNvPicPr>
            <a:picLocks noChangeAspect="1"/>
          </p:cNvPicPr>
          <p:nvPr/>
        </p:nvPicPr>
        <p:blipFill>
          <a:blip r:embed="rId3"/>
          <a:srcRect l="2250" t="6434" r="4939" b="15174"/>
          <a:stretch>
            <a:fillRect/>
          </a:stretch>
        </p:blipFill>
        <p:spPr>
          <a:xfrm>
            <a:off x="991909" y="4530073"/>
            <a:ext cx="8328871" cy="61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traight Arrow Connector 4"/>
          <p:cNvSpPr/>
          <p:nvPr/>
        </p:nvSpPr>
        <p:spPr>
          <a:xfrm>
            <a:off x="9498679" y="7222672"/>
            <a:ext cx="3171828" cy="2"/>
          </a:xfrm>
          <a:prstGeom prst="line">
            <a:avLst/>
          </a:prstGeom>
          <a:ln w="8890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oject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Project Review</a:t>
            </a:r>
          </a:p>
        </p:txBody>
      </p:sp>
      <p:sp>
        <p:nvSpPr>
          <p:cNvPr id="179" name="Implemented Function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r>
              <a:t>Implemented Function</a:t>
            </a:r>
          </a:p>
        </p:txBody>
      </p:sp>
      <p:sp>
        <p:nvSpPr>
          <p:cNvPr id="180" name="1. Book addition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1. Search function that matches partial or full title/author.</a:t>
            </a:r>
          </a:p>
          <a:p>
            <a:endParaRPr/>
          </a:p>
          <a:p>
            <a:r>
              <a:t>2. Book sorting function.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Use case diagram</a:t>
            </a:r>
          </a:p>
        </p:txBody>
      </p:sp>
      <p:sp>
        <p:nvSpPr>
          <p:cNvPr id="183" name="Text Placeholder 2"/>
          <p:cNvSpPr txBox="1">
            <a:spLocks noGrp="1"/>
          </p:cNvSpPr>
          <p:nvPr>
            <p:ph type="body" idx="1"/>
          </p:nvPr>
        </p:nvSpPr>
        <p:spPr>
          <a:xfrm>
            <a:off x="663147" y="3651250"/>
            <a:ext cx="21031202" cy="8702676"/>
          </a:xfrm>
          <a:prstGeom prst="rect">
            <a:avLst/>
          </a:prstGeom>
        </p:spPr>
        <p:txBody>
          <a:bodyPr/>
          <a:lstStyle/>
          <a:p>
            <a:r>
              <a:t>Functional behaviour of the system</a:t>
            </a:r>
          </a:p>
          <a:p>
            <a:r>
              <a:t>A user interacts with the BIM system</a:t>
            </a:r>
          </a:p>
          <a:p>
            <a:r>
              <a:t>The system allows:</a:t>
            </a:r>
          </a:p>
          <a:p>
            <a:pPr marL="0" indent="0">
              <a:buSzTx/>
              <a:buNone/>
            </a:pPr>
            <a:r>
              <a:t>Add, Retrieve, Delete and Update</a:t>
            </a:r>
          </a:p>
        </p:txBody>
      </p:sp>
      <p:pic>
        <p:nvPicPr>
          <p:cNvPr id="18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796082"/>
            <a:ext cx="11833653" cy="10492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4107-D053-EBCD-DDC4-7F3C4677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/ Add function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B258D3C3-95C6-2FA3-60C4-86799B1B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85419"/>
            <a:ext cx="13567433" cy="955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855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1206500" y="776808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rPr dirty="0"/>
              <a:t>Sequence Diagram / </a:t>
            </a:r>
            <a:r>
              <a:rPr lang="en-US" dirty="0"/>
              <a:t>Update </a:t>
            </a:r>
            <a:r>
              <a:rPr dirty="0"/>
              <a:t>feature </a:t>
            </a: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A6B32F12-2D2B-86DF-11A1-F45B12A46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07" y="2390243"/>
            <a:ext cx="12093998" cy="105489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1206500" y="776808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Sequence Diagram / Delete feature </a:t>
            </a: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FA35D68B-DF0E-A8D6-192B-B92B6689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840" y="2465323"/>
            <a:ext cx="13269950" cy="103151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1206500" y="561363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Class Diagram</a:t>
            </a:r>
          </a:p>
        </p:txBody>
      </p:sp>
      <p:pic>
        <p:nvPicPr>
          <p:cNvPr id="193" name="截屏2024-12-01 13.39.16.png" descr="截屏2024-12-01 13.39.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857" y="2129192"/>
            <a:ext cx="18030286" cy="10486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roject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Enhancement</a:t>
            </a:r>
          </a:p>
        </p:txBody>
      </p:sp>
      <p:sp>
        <p:nvSpPr>
          <p:cNvPr id="197" name="The author's name no longer appears in the URL of the book list retrieved using the author search feature, as shown below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</a:pPr>
            <a:r>
              <a:t>1.Adjusted the input method to improve program readability and usability.</a:t>
            </a:r>
          </a:p>
          <a:p>
            <a:pPr marL="0" indent="0">
              <a:buSzTx/>
              <a:buNone/>
            </a:pPr>
            <a:endParaRPr i="1"/>
          </a:p>
          <a:p>
            <a:pPr marL="0" indent="0">
              <a:buSzTx/>
              <a:buNone/>
              <a:defRPr i="1"/>
            </a:pPr>
            <a:endParaRPr i="1"/>
          </a:p>
          <a:p>
            <a:pPr marL="0" indent="0">
              <a:buSzTx/>
              <a:buNone/>
            </a:pPr>
            <a:r>
              <a:t>2.Merged the book deletion by ID function and removed extra features.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246</Words>
  <Application>Microsoft Macintosh PowerPoint</Application>
  <PresentationFormat>Custom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Helvetica Neue</vt:lpstr>
      <vt:lpstr>Helvetica Neue Medium</vt:lpstr>
      <vt:lpstr>21_BasicWhite</vt:lpstr>
      <vt:lpstr>Book Inventory Management System </vt:lpstr>
      <vt:lpstr>The bottleneck / Solution</vt:lpstr>
      <vt:lpstr>Project Review</vt:lpstr>
      <vt:lpstr>Use case diagram</vt:lpstr>
      <vt:lpstr>Sequence Diagram / Add function</vt:lpstr>
      <vt:lpstr>Sequence Diagram / Update feature </vt:lpstr>
      <vt:lpstr>Sequence Diagram / Delete feature </vt:lpstr>
      <vt:lpstr>Class Diagram</vt:lpstr>
      <vt:lpstr>Enhancement</vt:lpstr>
      <vt:lpstr>PowerPoint Presentation</vt:lpstr>
      <vt:lpstr>New Function Introduction</vt:lpstr>
      <vt:lpstr>New Function Introduction</vt:lpstr>
      <vt:lpstr>New Function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Mario Mario</cp:lastModifiedBy>
  <cp:revision>4</cp:revision>
  <dcterms:modified xsi:type="dcterms:W3CDTF">2024-12-06T11:34:55Z</dcterms:modified>
</cp:coreProperties>
</file>