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81"/>
  </p:normalViewPr>
  <p:slideViewPr>
    <p:cSldViewPr snapToGrid="0">
      <p:cViewPr varScale="1">
        <p:scale>
          <a:sx n="88" d="100"/>
          <a:sy n="88" d="100"/>
        </p:scale>
        <p:origin x="17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B3B75-1F6F-A8F5-0DEC-6BBE93461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5E777-12B5-C737-B0C5-D1BC2087C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73678-A318-37D2-15D9-19929047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4F4B-4B25-0D4A-8F67-79B7625921CA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41003-415A-9E60-2B91-FB0C2ADB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7A2B-6FF5-ECEC-EE0C-E77D6B2C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AE0A-B7FD-DB42-8D02-988F859C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3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1F6E-DAB1-BF48-254F-247B7C78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4D0B0-E8FD-C739-AC6A-5C01177D8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A0A28-1C70-B0EF-85DF-5E6C0640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4F4B-4B25-0D4A-8F67-79B7625921CA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4D700-5FCA-0650-F820-34018C70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F865D-A491-D0E8-E414-F70FAD52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AE0A-B7FD-DB42-8D02-988F859C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4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86EF8-2071-6BC8-F2DE-5BC0939B3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38F74-3AE5-0431-AD1F-95D2AABA3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EA8DA-FE01-1ECE-94B3-012A5215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4F4B-4B25-0D4A-8F67-79B7625921CA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1A1F9-C179-6B7A-30FA-BDD08B36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2E433-DF52-34C9-C271-AFECC056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AE0A-B7FD-DB42-8D02-988F859C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91796-424D-23C6-F372-31F203F4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CE3E3-1F7B-AFCA-E356-3E0FEBB03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FC0C5-6ECA-EB17-EBD0-B1EA068B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4F4B-4B25-0D4A-8F67-79B7625921CA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DC8F8-6A58-C7EB-9B73-BD2FB4FB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B560-4C85-0F5A-93BE-8C838F9F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AE0A-B7FD-DB42-8D02-988F859C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5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DD71-3134-9981-A864-F8895C6C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49E50-FF8C-1B27-028A-7CABB4077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617D5-0158-3087-BF83-BBAF771C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4F4B-4B25-0D4A-8F67-79B7625921CA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7E70C-23AA-B335-8467-09F68764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475DB-CB60-8BE8-97E1-3B9B535A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AE0A-B7FD-DB42-8D02-988F859C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3A1A1-EC6C-A27B-89C1-8C233A14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F874D-68CE-1768-1F3F-10146D9CE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016A7-4AED-57B5-493F-F73057A62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5EB60-5F5B-A98C-BA4E-77EDB204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4F4B-4B25-0D4A-8F67-79B7625921CA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557F5-D182-AB4C-779C-3698E1D3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862F5-610A-3963-5D9E-FEAB382A0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AE0A-B7FD-DB42-8D02-988F859C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0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27A92-BA65-7BA5-AC3D-A148624D5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1C1CD-5643-7C54-4845-1D01F43E1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420F0-62F2-7D4B-D738-ED2E7F1E3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B3C5AC-9324-6559-DF5B-8B6E95F2A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A6805-567F-C863-7BBA-FD1136EA5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44EE8-23C7-F0B8-1288-9073FEA6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4F4B-4B25-0D4A-8F67-79B7625921CA}" type="datetimeFigureOut">
              <a:rPr lang="en-US" smtClean="0"/>
              <a:t>5/8/25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750AE8-7A2D-1422-E010-261255B3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447D9-E303-EADC-6F92-7A69FDBD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AE0A-B7FD-DB42-8D02-988F859C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6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2B9F-D73A-B3A6-D7F5-D5BC3D19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1CA430-410B-2279-0ED8-C764E81D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4F4B-4B25-0D4A-8F67-79B7625921CA}" type="datetimeFigureOut">
              <a:rPr lang="en-US" smtClean="0"/>
              <a:t>5/8/25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5D4C6-0FF8-CA25-63B9-E39D7AD8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6772C-CBBD-6FC3-03F6-0F6DCD9A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AE0A-B7FD-DB42-8D02-988F859C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2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230A8B-4BCC-D2F8-11D8-59F6EE5E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4F4B-4B25-0D4A-8F67-79B7625921CA}" type="datetimeFigureOut">
              <a:rPr lang="en-US" smtClean="0"/>
              <a:t>5/8/25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8C647-2961-ABF9-537E-EDDD2DD0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CB030-5D4C-1CB3-6689-27C5266A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AE0A-B7FD-DB42-8D02-988F859C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0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B55A-299B-908B-DA91-B9664F95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2CCAF-A50F-3543-43F8-6E08702B1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DB0E5-C71A-2AE0-1A3A-86AE3B044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59365-C1BD-C36C-F657-7738E505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4F4B-4B25-0D4A-8F67-79B7625921CA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32B6E-9583-01E5-1C3A-4210A3E9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D784D-FD3D-514D-FF56-DD2DF529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AE0A-B7FD-DB42-8D02-988F859C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9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FCE7D-72D6-DE11-6426-210221E96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5189D-9FB0-93AB-2EF7-C7619341F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654CD-331A-9E85-34D8-2FD59FBA2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0F704-BF22-7354-8B28-114E95FD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4F4B-4B25-0D4A-8F67-79B7625921CA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F8B18-58F7-AE3B-0033-E3CE4AA8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5AC47-05AD-D689-ADD6-F965BCC6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AE0A-B7FD-DB42-8D02-988F859C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0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0BC2E-7390-B597-E4C3-70540604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4538-3315-930B-05F8-3B8CE75D8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967B2-E060-4EF1-1C6A-B73873C6E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7B4F4B-4B25-0D4A-8F67-79B7625921CA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32BD7-9161-20F4-64FA-242C56858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106DB-6421-6360-AAAC-C93DB97BA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B3AE0A-B7FD-DB42-8D02-988F859C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4D9B5-1C17-5181-50C0-72F94FD50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5314" y="1398134"/>
            <a:ext cx="9144000" cy="2387600"/>
          </a:xfrm>
        </p:spPr>
        <p:txBody>
          <a:bodyPr/>
          <a:lstStyle/>
          <a:p>
            <a:r>
              <a:rPr lang="en-US" dirty="0"/>
              <a:t>Online Auction</a:t>
            </a:r>
          </a:p>
        </p:txBody>
      </p:sp>
    </p:spTree>
    <p:extLst>
      <p:ext uri="{BB962C8B-B14F-4D97-AF65-F5344CB8AC3E}">
        <p14:creationId xmlns:p14="http://schemas.microsoft.com/office/powerpoint/2010/main" val="420537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25079-EF77-680D-0BFF-A2B08A4D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software system&#10;&#10;AI-generated content may be incorrect.">
            <a:extLst>
              <a:ext uri="{FF2B5EF4-FFF2-40B4-BE49-F238E27FC236}">
                <a16:creationId xmlns:a16="http://schemas.microsoft.com/office/drawing/2014/main" id="{B54D2288-E46D-D6E5-B4BC-516C5003F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9486" y="1256574"/>
            <a:ext cx="7819426" cy="400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9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9D466-EC34-5B9D-D063-8EFE5E8B0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 Diagram: Creating an item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diagram of a program&#10;&#10;AI-generated content may be incorrect.">
            <a:extLst>
              <a:ext uri="{FF2B5EF4-FFF2-40B4-BE49-F238E27FC236}">
                <a16:creationId xmlns:a16="http://schemas.microsoft.com/office/drawing/2014/main" id="{E4C813A8-BB30-A327-21CC-9C79910BC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854" y="640080"/>
            <a:ext cx="6361499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DD6A8-03E3-90A4-CE2B-934AE6F9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 Diagram: Retrieving an item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program&#10;&#10;AI-generated content may be incorrect.">
            <a:extLst>
              <a:ext uri="{FF2B5EF4-FFF2-40B4-BE49-F238E27FC236}">
                <a16:creationId xmlns:a16="http://schemas.microsoft.com/office/drawing/2014/main" id="{CADC5B11-B06A-1BCA-AD3C-3335DD428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20649"/>
            <a:ext cx="7214616" cy="358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9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47F6A-438C-F35D-D3F8-105ECAD7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 Diagram: Updating an item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program&#10;&#10;AI-generated content may be incorrect.">
            <a:extLst>
              <a:ext uri="{FF2B5EF4-FFF2-40B4-BE49-F238E27FC236}">
                <a16:creationId xmlns:a16="http://schemas.microsoft.com/office/drawing/2014/main" id="{D02DB205-5F02-BC88-1D21-5944A398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214" y="640080"/>
            <a:ext cx="6472779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2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843F7-865F-D5CD-0414-3388D6D90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 Diagram: Deleting an item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program&#10;&#10;AI-generated content may be incorrect.">
            <a:extLst>
              <a:ext uri="{FF2B5EF4-FFF2-40B4-BE49-F238E27FC236}">
                <a16:creationId xmlns:a16="http://schemas.microsoft.com/office/drawing/2014/main" id="{40896E84-A3E4-EA5C-9743-152F5C0DA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790" y="640080"/>
            <a:ext cx="660762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4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17F80-848A-A5D3-E57B-0E2BE3DF6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2F8FB9F-7975-EE0A-1F83-47F551274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1916" y="639193"/>
            <a:ext cx="7848455" cy="594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3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75C3C-EB9D-A352-2164-17D32AC5C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31</Words>
  <Application>Microsoft Macintosh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Online Auction</vt:lpstr>
      <vt:lpstr>Use Case </vt:lpstr>
      <vt:lpstr>Sequence Diagram: Creating an item</vt:lpstr>
      <vt:lpstr>Sequence Diagram: Retrieving an item</vt:lpstr>
      <vt:lpstr>Sequence Diagram: Updating an item</vt:lpstr>
      <vt:lpstr>Sequence Diagram: Deleting an item</vt:lpstr>
      <vt:lpstr>Class Diagram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 Mario</dc:creator>
  <cp:lastModifiedBy>Mario Mario</cp:lastModifiedBy>
  <cp:revision>1</cp:revision>
  <dcterms:created xsi:type="dcterms:W3CDTF">2025-05-08T11:12:21Z</dcterms:created>
  <dcterms:modified xsi:type="dcterms:W3CDTF">2025-05-08T12:27:13Z</dcterms:modified>
</cp:coreProperties>
</file>