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cda5bc865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cda5bc865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cda5bc90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cda5bc90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cda5bc90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cda5bc90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cda5bc90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cda5bc90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cda5bc90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cda5bc90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0cda5bc90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0cda5bc90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Benchmarking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51618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Andraž Filipčič, Sistemska Programska Oprema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888" y="152400"/>
            <a:ext cx="5346230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4"/>
          <p:cNvSpPr txBox="1"/>
          <p:nvPr/>
        </p:nvSpPr>
        <p:spPr>
          <a:xfrm>
            <a:off x="7414125" y="609200"/>
            <a:ext cx="155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Nunito"/>
                <a:ea typeface="Nunito"/>
                <a:cs typeface="Nunito"/>
                <a:sym typeface="Nunito"/>
              </a:rPr>
              <a:t>https://www.cpubenchmark.net/desktop.html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CPU Benchmark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Celoštevilske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Plavajoča vejica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Kompresija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Praštevila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Memory Benchmark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Dostopni čas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Dolgi nizi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Preproste operacije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NUMA (Non-uniform memory access)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175" y="152400"/>
            <a:ext cx="275810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7"/>
          <p:cNvSpPr txBox="1"/>
          <p:nvPr/>
        </p:nvSpPr>
        <p:spPr>
          <a:xfrm>
            <a:off x="4004275" y="401600"/>
            <a:ext cx="398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Nunito"/>
                <a:ea typeface="Nunito"/>
                <a:cs typeface="Nunito"/>
                <a:sym typeface="Nunito"/>
              </a:rPr>
              <a:t>https://www.cs.virginia.edu/stream/FTP/Code/stream.c</a:t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5634975" y="1436850"/>
            <a:ext cx="338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-GB" sz="1800">
                <a:latin typeface="Nunito"/>
                <a:ea typeface="Nunito"/>
                <a:cs typeface="Nunito"/>
                <a:sym typeface="Nunito"/>
              </a:rPr>
              <a:t>Nizi dolgi 4x L3 cache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3655150" y="906875"/>
            <a:ext cx="398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&lt;- Kopiranje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3696675" y="2028325"/>
            <a:ext cx="398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&lt;- Množenje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3627425" y="3149775"/>
            <a:ext cx="398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&lt;- Seštevanje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3627425" y="4271225"/>
            <a:ext cx="398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&lt;- Seštevanje + množenje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Filesystem Benchmark</a:t>
            </a:r>
            <a:endParaRPr/>
          </a:p>
        </p:txBody>
      </p:sp>
      <p:sp>
        <p:nvSpPr>
          <p:cNvPr id="313" name="Google Shape;313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Sekvenčni / naključni dostopi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Memory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Bolj zanimivo pri večjih sistemih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Uporabnost?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