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3" autoAdjust="0"/>
    <p:restoredTop sz="94668"/>
  </p:normalViewPr>
  <p:slideViewPr>
    <p:cSldViewPr snapToGrid="0">
      <p:cViewPr>
        <p:scale>
          <a:sx n="141" d="100"/>
          <a:sy n="141" d="100"/>
        </p:scale>
        <p:origin x="144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379AC-A470-4A5E-B1B1-628CB7679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DEA1DB-AE0F-4794-AB57-E64F5E9D2801}">
      <dgm:prSet phldrT="[Text]"/>
      <dgm:spPr/>
      <dgm:t>
        <a:bodyPr/>
        <a:lstStyle/>
        <a:p>
          <a:r>
            <a:rPr lang="en-US" dirty="0"/>
            <a:t>Data Cleaning</a:t>
          </a:r>
          <a:endParaRPr lang="en-GB" dirty="0"/>
        </a:p>
      </dgm:t>
    </dgm:pt>
    <dgm:pt modelId="{3F456C0E-2DF1-4CB0-8865-A19E3F7E6151}" type="parTrans" cxnId="{FDA92C51-6C84-45DB-B243-1980EFA6073B}">
      <dgm:prSet/>
      <dgm:spPr/>
      <dgm:t>
        <a:bodyPr/>
        <a:lstStyle/>
        <a:p>
          <a:endParaRPr lang="en-GB"/>
        </a:p>
      </dgm:t>
    </dgm:pt>
    <dgm:pt modelId="{746AD699-FAB2-44B4-B0FB-5F0AF0327A7B}" type="sibTrans" cxnId="{FDA92C51-6C84-45DB-B243-1980EFA6073B}">
      <dgm:prSet/>
      <dgm:spPr/>
      <dgm:t>
        <a:bodyPr/>
        <a:lstStyle/>
        <a:p>
          <a:endParaRPr lang="en-GB"/>
        </a:p>
      </dgm:t>
    </dgm:pt>
    <dgm:pt modelId="{AFBFFB29-B581-4F0E-A475-980CB60485C3}">
      <dgm:prSet phldrT="[Text]" phldr="1"/>
      <dgm:spPr/>
      <dgm:t>
        <a:bodyPr/>
        <a:lstStyle/>
        <a:p>
          <a:endParaRPr lang="en-GB"/>
        </a:p>
      </dgm:t>
    </dgm:pt>
    <dgm:pt modelId="{D9070730-C98F-461A-B9BB-AC92D0BA2F56}" type="parTrans" cxnId="{C939C884-3C26-43F4-BF41-B9BABB3ADF85}">
      <dgm:prSet/>
      <dgm:spPr/>
      <dgm:t>
        <a:bodyPr/>
        <a:lstStyle/>
        <a:p>
          <a:endParaRPr lang="en-GB"/>
        </a:p>
      </dgm:t>
    </dgm:pt>
    <dgm:pt modelId="{32562DEA-8D93-4ACA-A015-F4893D393926}" type="sibTrans" cxnId="{C939C884-3C26-43F4-BF41-B9BABB3ADF85}">
      <dgm:prSet/>
      <dgm:spPr/>
      <dgm:t>
        <a:bodyPr/>
        <a:lstStyle/>
        <a:p>
          <a:endParaRPr lang="en-GB"/>
        </a:p>
      </dgm:t>
    </dgm:pt>
    <dgm:pt modelId="{5C900B63-EB6E-4D20-9EE3-4727CC3006E9}">
      <dgm:prSet phldrT="[Text]" phldr="1"/>
      <dgm:spPr/>
      <dgm:t>
        <a:bodyPr/>
        <a:lstStyle/>
        <a:p>
          <a:endParaRPr lang="en-GB"/>
        </a:p>
      </dgm:t>
    </dgm:pt>
    <dgm:pt modelId="{41D6808C-68C2-4FAD-910D-97143184BAD7}" type="parTrans" cxnId="{F76D3C47-AF86-4BA3-A7D3-C60B1A4F876F}">
      <dgm:prSet/>
      <dgm:spPr/>
      <dgm:t>
        <a:bodyPr/>
        <a:lstStyle/>
        <a:p>
          <a:endParaRPr lang="en-GB"/>
        </a:p>
      </dgm:t>
    </dgm:pt>
    <dgm:pt modelId="{C84DEDD6-8FF2-4F87-B602-F690A97F7F09}" type="sibTrans" cxnId="{F76D3C47-AF86-4BA3-A7D3-C60B1A4F876F}">
      <dgm:prSet/>
      <dgm:spPr/>
      <dgm:t>
        <a:bodyPr/>
        <a:lstStyle/>
        <a:p>
          <a:endParaRPr lang="en-GB"/>
        </a:p>
      </dgm:t>
    </dgm:pt>
    <dgm:pt modelId="{042C883B-A0EF-4DB2-B0B9-AD64286D9321}">
      <dgm:prSet phldrT="[Text]"/>
      <dgm:spPr/>
      <dgm:t>
        <a:bodyPr/>
        <a:lstStyle/>
        <a:p>
          <a:r>
            <a:rPr lang="en-US" dirty="0"/>
            <a:t>Data Integration</a:t>
          </a:r>
          <a:endParaRPr lang="en-GB" dirty="0"/>
        </a:p>
      </dgm:t>
    </dgm:pt>
    <dgm:pt modelId="{8107E248-72E4-4B99-877C-B7077C965637}" type="parTrans" cxnId="{F97E85EB-B432-4878-8418-79AB8C9602FD}">
      <dgm:prSet/>
      <dgm:spPr/>
      <dgm:t>
        <a:bodyPr/>
        <a:lstStyle/>
        <a:p>
          <a:endParaRPr lang="en-GB"/>
        </a:p>
      </dgm:t>
    </dgm:pt>
    <dgm:pt modelId="{6237227A-B471-4B3D-BD8B-FC7C8A5082F9}" type="sibTrans" cxnId="{F97E85EB-B432-4878-8418-79AB8C9602FD}">
      <dgm:prSet/>
      <dgm:spPr/>
      <dgm:t>
        <a:bodyPr/>
        <a:lstStyle/>
        <a:p>
          <a:endParaRPr lang="en-GB"/>
        </a:p>
      </dgm:t>
    </dgm:pt>
    <dgm:pt modelId="{DBF63F92-848A-48D5-9A53-EB0B486BDAE2}">
      <dgm:prSet phldrT="[Text]" phldr="1"/>
      <dgm:spPr/>
      <dgm:t>
        <a:bodyPr/>
        <a:lstStyle/>
        <a:p>
          <a:endParaRPr lang="en-GB"/>
        </a:p>
      </dgm:t>
    </dgm:pt>
    <dgm:pt modelId="{0E70FDA4-6CB6-463D-9435-18C709E6EF89}" type="parTrans" cxnId="{ABF7CE93-4264-437F-90B1-AF74E342239E}">
      <dgm:prSet/>
      <dgm:spPr/>
      <dgm:t>
        <a:bodyPr/>
        <a:lstStyle/>
        <a:p>
          <a:endParaRPr lang="en-GB"/>
        </a:p>
      </dgm:t>
    </dgm:pt>
    <dgm:pt modelId="{9AEA36A5-5E42-4B14-A4C2-BABAAB30ACEE}" type="sibTrans" cxnId="{ABF7CE93-4264-437F-90B1-AF74E342239E}">
      <dgm:prSet/>
      <dgm:spPr/>
      <dgm:t>
        <a:bodyPr/>
        <a:lstStyle/>
        <a:p>
          <a:endParaRPr lang="en-GB"/>
        </a:p>
      </dgm:t>
    </dgm:pt>
    <dgm:pt modelId="{51BFFF39-F429-4AEE-BA38-619AFA58D16B}">
      <dgm:prSet phldrT="[Text]" phldr="1"/>
      <dgm:spPr/>
      <dgm:t>
        <a:bodyPr/>
        <a:lstStyle/>
        <a:p>
          <a:endParaRPr lang="en-GB"/>
        </a:p>
      </dgm:t>
    </dgm:pt>
    <dgm:pt modelId="{13BA2A50-762D-4FCF-A62A-D4AA9C402955}" type="parTrans" cxnId="{BD6AADC0-5145-46F7-A21A-9D030AA31256}">
      <dgm:prSet/>
      <dgm:spPr/>
      <dgm:t>
        <a:bodyPr/>
        <a:lstStyle/>
        <a:p>
          <a:endParaRPr lang="en-GB"/>
        </a:p>
      </dgm:t>
    </dgm:pt>
    <dgm:pt modelId="{EB97D335-ED45-46C5-9C58-687BDEC0CAD8}" type="sibTrans" cxnId="{BD6AADC0-5145-46F7-A21A-9D030AA31256}">
      <dgm:prSet/>
      <dgm:spPr/>
      <dgm:t>
        <a:bodyPr/>
        <a:lstStyle/>
        <a:p>
          <a:endParaRPr lang="en-GB"/>
        </a:p>
      </dgm:t>
    </dgm:pt>
    <dgm:pt modelId="{680C3888-473D-4280-9FB1-B02E3497DBF3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etc</a:t>
          </a:r>
          <a:endParaRPr lang="en-GB" dirty="0"/>
        </a:p>
      </dgm:t>
    </dgm:pt>
    <dgm:pt modelId="{C2304171-3E45-4953-8F2B-B64964B6AC42}" type="parTrans" cxnId="{B33A67E0-601F-4729-9853-368E032A8B28}">
      <dgm:prSet/>
      <dgm:spPr/>
      <dgm:t>
        <a:bodyPr/>
        <a:lstStyle/>
        <a:p>
          <a:endParaRPr lang="en-GB"/>
        </a:p>
      </dgm:t>
    </dgm:pt>
    <dgm:pt modelId="{ECEC0F94-CDBD-40AC-A51A-7B55F0E804BB}" type="sibTrans" cxnId="{B33A67E0-601F-4729-9853-368E032A8B28}">
      <dgm:prSet/>
      <dgm:spPr/>
      <dgm:t>
        <a:bodyPr/>
        <a:lstStyle/>
        <a:p>
          <a:endParaRPr lang="en-GB"/>
        </a:p>
      </dgm:t>
    </dgm:pt>
    <dgm:pt modelId="{DE95FEF4-E30C-4A28-B49F-CC64B3BDCA11}">
      <dgm:prSet phldrT="[Text]" phldr="1"/>
      <dgm:spPr/>
      <dgm:t>
        <a:bodyPr/>
        <a:lstStyle/>
        <a:p>
          <a:endParaRPr lang="en-GB"/>
        </a:p>
      </dgm:t>
    </dgm:pt>
    <dgm:pt modelId="{7852EA6F-46BE-4C3E-856C-8886D6A15DAD}" type="parTrans" cxnId="{C2FEF117-0DBA-43BB-A23C-C685D7ED260E}">
      <dgm:prSet/>
      <dgm:spPr/>
      <dgm:t>
        <a:bodyPr/>
        <a:lstStyle/>
        <a:p>
          <a:endParaRPr lang="en-GB"/>
        </a:p>
      </dgm:t>
    </dgm:pt>
    <dgm:pt modelId="{5C3D5B44-CA88-43B4-92C3-09BEE9E27350}" type="sibTrans" cxnId="{C2FEF117-0DBA-43BB-A23C-C685D7ED260E}">
      <dgm:prSet/>
      <dgm:spPr/>
      <dgm:t>
        <a:bodyPr/>
        <a:lstStyle/>
        <a:p>
          <a:endParaRPr lang="en-GB"/>
        </a:p>
      </dgm:t>
    </dgm:pt>
    <dgm:pt modelId="{3B9B5FB2-D8B8-4108-957A-9109A14FDC2D}">
      <dgm:prSet phldrT="[Text]" phldr="1"/>
      <dgm:spPr/>
      <dgm:t>
        <a:bodyPr/>
        <a:lstStyle/>
        <a:p>
          <a:endParaRPr lang="en-GB"/>
        </a:p>
      </dgm:t>
    </dgm:pt>
    <dgm:pt modelId="{3CEE31CA-2A46-439B-ABED-9AE8B5A95EE9}" type="parTrans" cxnId="{98A5CC48-451B-4622-A867-6197EE6E5334}">
      <dgm:prSet/>
      <dgm:spPr/>
      <dgm:t>
        <a:bodyPr/>
        <a:lstStyle/>
        <a:p>
          <a:endParaRPr lang="en-GB"/>
        </a:p>
      </dgm:t>
    </dgm:pt>
    <dgm:pt modelId="{1314D664-5AB2-462E-B0D0-784BCC87B29C}" type="sibTrans" cxnId="{98A5CC48-451B-4622-A867-6197EE6E5334}">
      <dgm:prSet/>
      <dgm:spPr/>
      <dgm:t>
        <a:bodyPr/>
        <a:lstStyle/>
        <a:p>
          <a:endParaRPr lang="en-GB"/>
        </a:p>
      </dgm:t>
    </dgm:pt>
    <dgm:pt modelId="{4EAD6859-C843-407F-9635-65DDBAD01139}" type="pres">
      <dgm:prSet presAssocID="{E0D379AC-A470-4A5E-B1B1-628CB7679268}" presName="Name0" presStyleCnt="0">
        <dgm:presLayoutVars>
          <dgm:dir/>
          <dgm:animLvl val="lvl"/>
          <dgm:resizeHandles val="exact"/>
        </dgm:presLayoutVars>
      </dgm:prSet>
      <dgm:spPr/>
    </dgm:pt>
    <dgm:pt modelId="{346A9DE0-AB8F-4064-8CF0-41482EB48D6D}" type="pres">
      <dgm:prSet presAssocID="{32DEA1DB-AE0F-4794-AB57-E64F5E9D2801}" presName="composite" presStyleCnt="0"/>
      <dgm:spPr/>
    </dgm:pt>
    <dgm:pt modelId="{68FEB837-C48C-4D67-BE0E-7C38B3225FF7}" type="pres">
      <dgm:prSet presAssocID="{32DEA1DB-AE0F-4794-AB57-E64F5E9D2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EFC1A7-EA64-4296-A347-C01AAD5BE399}" type="pres">
      <dgm:prSet presAssocID="{32DEA1DB-AE0F-4794-AB57-E64F5E9D2801}" presName="desTx" presStyleLbl="alignAccFollowNode1" presStyleIdx="0" presStyleCnt="3">
        <dgm:presLayoutVars>
          <dgm:bulletEnabled val="1"/>
        </dgm:presLayoutVars>
      </dgm:prSet>
      <dgm:spPr/>
    </dgm:pt>
    <dgm:pt modelId="{FC36177F-C738-4248-9B2E-2122F2DC60D5}" type="pres">
      <dgm:prSet presAssocID="{746AD699-FAB2-44B4-B0FB-5F0AF0327A7B}" presName="space" presStyleCnt="0"/>
      <dgm:spPr/>
    </dgm:pt>
    <dgm:pt modelId="{D5030353-27C1-478A-8DC7-FFE278433692}" type="pres">
      <dgm:prSet presAssocID="{042C883B-A0EF-4DB2-B0B9-AD64286D9321}" presName="composite" presStyleCnt="0"/>
      <dgm:spPr/>
    </dgm:pt>
    <dgm:pt modelId="{E9B9AB73-6D55-4638-B05B-638C95E71992}" type="pres">
      <dgm:prSet presAssocID="{042C883B-A0EF-4DB2-B0B9-AD64286D93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18EB2CA-49AD-4E35-A4B5-A41110203C31}" type="pres">
      <dgm:prSet presAssocID="{042C883B-A0EF-4DB2-B0B9-AD64286D9321}" presName="desTx" presStyleLbl="alignAccFollowNode1" presStyleIdx="1" presStyleCnt="3">
        <dgm:presLayoutVars>
          <dgm:bulletEnabled val="1"/>
        </dgm:presLayoutVars>
      </dgm:prSet>
      <dgm:spPr/>
    </dgm:pt>
    <dgm:pt modelId="{320574DB-E9F1-4B9E-8AE1-D1B595095900}" type="pres">
      <dgm:prSet presAssocID="{6237227A-B471-4B3D-BD8B-FC7C8A5082F9}" presName="space" presStyleCnt="0"/>
      <dgm:spPr/>
    </dgm:pt>
    <dgm:pt modelId="{1B0FB91A-3FB5-43F5-9BFA-3D4061A7B326}" type="pres">
      <dgm:prSet presAssocID="{680C3888-473D-4280-9FB1-B02E3497DBF3}" presName="composite" presStyleCnt="0"/>
      <dgm:spPr/>
    </dgm:pt>
    <dgm:pt modelId="{F2E9D860-6811-4A8F-92E5-C6E0D2C843DD}" type="pres">
      <dgm:prSet presAssocID="{680C3888-473D-4280-9FB1-B02E3497DB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5A2995-5AA7-4022-A0ED-7ABC3A81C85B}" type="pres">
      <dgm:prSet presAssocID="{680C3888-473D-4280-9FB1-B02E3497DB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FBF601-8B9B-485C-947B-8F3DC3D45BC3}" type="presOf" srcId="{AFBFFB29-B581-4F0E-A475-980CB60485C3}" destId="{9EEFC1A7-EA64-4296-A347-C01AAD5BE399}" srcOrd="0" destOrd="0" presId="urn:microsoft.com/office/officeart/2005/8/layout/hList1"/>
    <dgm:cxn modelId="{C2FEF117-0DBA-43BB-A23C-C685D7ED260E}" srcId="{680C3888-473D-4280-9FB1-B02E3497DBF3}" destId="{DE95FEF4-E30C-4A28-B49F-CC64B3BDCA11}" srcOrd="0" destOrd="0" parTransId="{7852EA6F-46BE-4C3E-856C-8886D6A15DAD}" sibTransId="{5C3D5B44-CA88-43B4-92C3-09BEE9E27350}"/>
    <dgm:cxn modelId="{7AFE232C-BEA0-46E0-8E9D-3CB3AC5AD99C}" type="presOf" srcId="{DBF63F92-848A-48D5-9A53-EB0B486BDAE2}" destId="{718EB2CA-49AD-4E35-A4B5-A41110203C31}" srcOrd="0" destOrd="0" presId="urn:microsoft.com/office/officeart/2005/8/layout/hList1"/>
    <dgm:cxn modelId="{B27B833B-09E0-4960-A45A-27E49294CB31}" type="presOf" srcId="{51BFFF39-F429-4AEE-BA38-619AFA58D16B}" destId="{718EB2CA-49AD-4E35-A4B5-A41110203C31}" srcOrd="0" destOrd="1" presId="urn:microsoft.com/office/officeart/2005/8/layout/hList1"/>
    <dgm:cxn modelId="{FF668C40-089A-4A81-97EB-DDB085890B05}" type="presOf" srcId="{DE95FEF4-E30C-4A28-B49F-CC64B3BDCA11}" destId="{7F5A2995-5AA7-4022-A0ED-7ABC3A81C85B}" srcOrd="0" destOrd="0" presId="urn:microsoft.com/office/officeart/2005/8/layout/hList1"/>
    <dgm:cxn modelId="{F76D3C47-AF86-4BA3-A7D3-C60B1A4F876F}" srcId="{32DEA1DB-AE0F-4794-AB57-E64F5E9D2801}" destId="{5C900B63-EB6E-4D20-9EE3-4727CC3006E9}" srcOrd="1" destOrd="0" parTransId="{41D6808C-68C2-4FAD-910D-97143184BAD7}" sibTransId="{C84DEDD6-8FF2-4F87-B602-F690A97F7F09}"/>
    <dgm:cxn modelId="{98A5CC48-451B-4622-A867-6197EE6E5334}" srcId="{680C3888-473D-4280-9FB1-B02E3497DBF3}" destId="{3B9B5FB2-D8B8-4108-957A-9109A14FDC2D}" srcOrd="1" destOrd="0" parTransId="{3CEE31CA-2A46-439B-ABED-9AE8B5A95EE9}" sibTransId="{1314D664-5AB2-462E-B0D0-784BCC87B29C}"/>
    <dgm:cxn modelId="{FDA92C51-6C84-45DB-B243-1980EFA6073B}" srcId="{E0D379AC-A470-4A5E-B1B1-628CB7679268}" destId="{32DEA1DB-AE0F-4794-AB57-E64F5E9D2801}" srcOrd="0" destOrd="0" parTransId="{3F456C0E-2DF1-4CB0-8865-A19E3F7E6151}" sibTransId="{746AD699-FAB2-44B4-B0FB-5F0AF0327A7B}"/>
    <dgm:cxn modelId="{1B9CB860-BD0E-421B-9FE5-1307D43E19EF}" type="presOf" srcId="{680C3888-473D-4280-9FB1-B02E3497DBF3}" destId="{F2E9D860-6811-4A8F-92E5-C6E0D2C843DD}" srcOrd="0" destOrd="0" presId="urn:microsoft.com/office/officeart/2005/8/layout/hList1"/>
    <dgm:cxn modelId="{579F8271-582B-4038-A4A9-A26EA724E65F}" type="presOf" srcId="{E0D379AC-A470-4A5E-B1B1-628CB7679268}" destId="{4EAD6859-C843-407F-9635-65DDBAD01139}" srcOrd="0" destOrd="0" presId="urn:microsoft.com/office/officeart/2005/8/layout/hList1"/>
    <dgm:cxn modelId="{C939C884-3C26-43F4-BF41-B9BABB3ADF85}" srcId="{32DEA1DB-AE0F-4794-AB57-E64F5E9D2801}" destId="{AFBFFB29-B581-4F0E-A475-980CB60485C3}" srcOrd="0" destOrd="0" parTransId="{D9070730-C98F-461A-B9BB-AC92D0BA2F56}" sibTransId="{32562DEA-8D93-4ACA-A015-F4893D393926}"/>
    <dgm:cxn modelId="{ABF7CE93-4264-437F-90B1-AF74E342239E}" srcId="{042C883B-A0EF-4DB2-B0B9-AD64286D9321}" destId="{DBF63F92-848A-48D5-9A53-EB0B486BDAE2}" srcOrd="0" destOrd="0" parTransId="{0E70FDA4-6CB6-463D-9435-18C709E6EF89}" sibTransId="{9AEA36A5-5E42-4B14-A4C2-BABAAB30ACEE}"/>
    <dgm:cxn modelId="{BD6AADC0-5145-46F7-A21A-9D030AA31256}" srcId="{042C883B-A0EF-4DB2-B0B9-AD64286D9321}" destId="{51BFFF39-F429-4AEE-BA38-619AFA58D16B}" srcOrd="1" destOrd="0" parTransId="{13BA2A50-762D-4FCF-A62A-D4AA9C402955}" sibTransId="{EB97D335-ED45-46C5-9C58-687BDEC0CAD8}"/>
    <dgm:cxn modelId="{E381DBD5-6E5F-4860-8EE2-32D1A0F466EE}" type="presOf" srcId="{042C883B-A0EF-4DB2-B0B9-AD64286D9321}" destId="{E9B9AB73-6D55-4638-B05B-638C95E71992}" srcOrd="0" destOrd="0" presId="urn:microsoft.com/office/officeart/2005/8/layout/hList1"/>
    <dgm:cxn modelId="{83C5B0D7-59A3-41FD-8A79-E7855665D375}" type="presOf" srcId="{3B9B5FB2-D8B8-4108-957A-9109A14FDC2D}" destId="{7F5A2995-5AA7-4022-A0ED-7ABC3A81C85B}" srcOrd="0" destOrd="1" presId="urn:microsoft.com/office/officeart/2005/8/layout/hList1"/>
    <dgm:cxn modelId="{756881DC-F9A3-401A-AA5A-0150CB01B76E}" type="presOf" srcId="{32DEA1DB-AE0F-4794-AB57-E64F5E9D2801}" destId="{68FEB837-C48C-4D67-BE0E-7C38B3225FF7}" srcOrd="0" destOrd="0" presId="urn:microsoft.com/office/officeart/2005/8/layout/hList1"/>
    <dgm:cxn modelId="{B33A67E0-601F-4729-9853-368E032A8B28}" srcId="{E0D379AC-A470-4A5E-B1B1-628CB7679268}" destId="{680C3888-473D-4280-9FB1-B02E3497DBF3}" srcOrd="2" destOrd="0" parTransId="{C2304171-3E45-4953-8F2B-B64964B6AC42}" sibTransId="{ECEC0F94-CDBD-40AC-A51A-7B55F0E804BB}"/>
    <dgm:cxn modelId="{D6DA22EA-6F6F-4A02-A0FA-3CE569DCC3FE}" type="presOf" srcId="{5C900B63-EB6E-4D20-9EE3-4727CC3006E9}" destId="{9EEFC1A7-EA64-4296-A347-C01AAD5BE399}" srcOrd="0" destOrd="1" presId="urn:microsoft.com/office/officeart/2005/8/layout/hList1"/>
    <dgm:cxn modelId="{F97E85EB-B432-4878-8418-79AB8C9602FD}" srcId="{E0D379AC-A470-4A5E-B1B1-628CB7679268}" destId="{042C883B-A0EF-4DB2-B0B9-AD64286D9321}" srcOrd="1" destOrd="0" parTransId="{8107E248-72E4-4B99-877C-B7077C965637}" sibTransId="{6237227A-B471-4B3D-BD8B-FC7C8A5082F9}"/>
    <dgm:cxn modelId="{E57405D6-1862-4DB8-BEC4-EA2DD59CCDA4}" type="presParOf" srcId="{4EAD6859-C843-407F-9635-65DDBAD01139}" destId="{346A9DE0-AB8F-4064-8CF0-41482EB48D6D}" srcOrd="0" destOrd="0" presId="urn:microsoft.com/office/officeart/2005/8/layout/hList1"/>
    <dgm:cxn modelId="{26E2EB16-D719-4765-82A2-3567FFD3C29E}" type="presParOf" srcId="{346A9DE0-AB8F-4064-8CF0-41482EB48D6D}" destId="{68FEB837-C48C-4D67-BE0E-7C38B3225FF7}" srcOrd="0" destOrd="0" presId="urn:microsoft.com/office/officeart/2005/8/layout/hList1"/>
    <dgm:cxn modelId="{B998E750-F2A0-4DA2-8B03-712C1ED851F5}" type="presParOf" srcId="{346A9DE0-AB8F-4064-8CF0-41482EB48D6D}" destId="{9EEFC1A7-EA64-4296-A347-C01AAD5BE399}" srcOrd="1" destOrd="0" presId="urn:microsoft.com/office/officeart/2005/8/layout/hList1"/>
    <dgm:cxn modelId="{A29D6380-E67A-47CC-90F6-29C84FC859DB}" type="presParOf" srcId="{4EAD6859-C843-407F-9635-65DDBAD01139}" destId="{FC36177F-C738-4248-9B2E-2122F2DC60D5}" srcOrd="1" destOrd="0" presId="urn:microsoft.com/office/officeart/2005/8/layout/hList1"/>
    <dgm:cxn modelId="{FCBFD447-FC49-4D68-84E8-5FFCAF79EAEA}" type="presParOf" srcId="{4EAD6859-C843-407F-9635-65DDBAD01139}" destId="{D5030353-27C1-478A-8DC7-FFE278433692}" srcOrd="2" destOrd="0" presId="urn:microsoft.com/office/officeart/2005/8/layout/hList1"/>
    <dgm:cxn modelId="{DC46EF23-4AD7-498A-AF2F-EEF2B5BB7834}" type="presParOf" srcId="{D5030353-27C1-478A-8DC7-FFE278433692}" destId="{E9B9AB73-6D55-4638-B05B-638C95E71992}" srcOrd="0" destOrd="0" presId="urn:microsoft.com/office/officeart/2005/8/layout/hList1"/>
    <dgm:cxn modelId="{149F58CA-6F0A-44FD-9964-F9ABB1C96EE8}" type="presParOf" srcId="{D5030353-27C1-478A-8DC7-FFE278433692}" destId="{718EB2CA-49AD-4E35-A4B5-A41110203C31}" srcOrd="1" destOrd="0" presId="urn:microsoft.com/office/officeart/2005/8/layout/hList1"/>
    <dgm:cxn modelId="{C326FECC-36F0-4167-AC12-79EE01435EC6}" type="presParOf" srcId="{4EAD6859-C843-407F-9635-65DDBAD01139}" destId="{320574DB-E9F1-4B9E-8AE1-D1B595095900}" srcOrd="3" destOrd="0" presId="urn:microsoft.com/office/officeart/2005/8/layout/hList1"/>
    <dgm:cxn modelId="{3E4D0366-345E-49B8-A1E0-40043910E981}" type="presParOf" srcId="{4EAD6859-C843-407F-9635-65DDBAD01139}" destId="{1B0FB91A-3FB5-43F5-9BFA-3D4061A7B326}" srcOrd="4" destOrd="0" presId="urn:microsoft.com/office/officeart/2005/8/layout/hList1"/>
    <dgm:cxn modelId="{B6F24F27-7A6F-4772-AAB2-0664B30F9190}" type="presParOf" srcId="{1B0FB91A-3FB5-43F5-9BFA-3D4061A7B326}" destId="{F2E9D860-6811-4A8F-92E5-C6E0D2C843DD}" srcOrd="0" destOrd="0" presId="urn:microsoft.com/office/officeart/2005/8/layout/hList1"/>
    <dgm:cxn modelId="{FCAADB08-5940-4085-867F-D98025D268CE}" type="presParOf" srcId="{1B0FB91A-3FB5-43F5-9BFA-3D4061A7B326}" destId="{7F5A2995-5AA7-4022-A0ED-7ABC3A81C8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B837-C48C-4D67-BE0E-7C38B3225FF7}">
      <dsp:nvSpPr>
        <dsp:cNvPr id="0" name=""/>
        <dsp:cNvSpPr/>
      </dsp:nvSpPr>
      <dsp:spPr>
        <a:xfrm>
          <a:off x="3200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  <a:endParaRPr lang="en-GB" sz="3400" kern="1200" dirty="0"/>
        </a:p>
      </dsp:txBody>
      <dsp:txXfrm>
        <a:off x="3200" y="621519"/>
        <a:ext cx="3120293" cy="1222906"/>
      </dsp:txXfrm>
    </dsp:sp>
    <dsp:sp modelId="{9EEFC1A7-EA64-4296-A347-C01AAD5BE399}">
      <dsp:nvSpPr>
        <dsp:cNvPr id="0" name=""/>
        <dsp:cNvSpPr/>
      </dsp:nvSpPr>
      <dsp:spPr>
        <a:xfrm>
          <a:off x="3200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200" y="1844425"/>
        <a:ext cx="3120293" cy="1493279"/>
      </dsp:txXfrm>
    </dsp:sp>
    <dsp:sp modelId="{E9B9AB73-6D55-4638-B05B-638C95E71992}">
      <dsp:nvSpPr>
        <dsp:cNvPr id="0" name=""/>
        <dsp:cNvSpPr/>
      </dsp:nvSpPr>
      <dsp:spPr>
        <a:xfrm>
          <a:off x="3560334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Integration</a:t>
          </a:r>
          <a:endParaRPr lang="en-GB" sz="3400" kern="1200" dirty="0"/>
        </a:p>
      </dsp:txBody>
      <dsp:txXfrm>
        <a:off x="3560334" y="621519"/>
        <a:ext cx="3120293" cy="1222906"/>
      </dsp:txXfrm>
    </dsp:sp>
    <dsp:sp modelId="{718EB2CA-49AD-4E35-A4B5-A41110203C31}">
      <dsp:nvSpPr>
        <dsp:cNvPr id="0" name=""/>
        <dsp:cNvSpPr/>
      </dsp:nvSpPr>
      <dsp:spPr>
        <a:xfrm>
          <a:off x="3560334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560334" y="1844425"/>
        <a:ext cx="3120293" cy="1493279"/>
      </dsp:txXfrm>
    </dsp:sp>
    <dsp:sp modelId="{F2E9D860-6811-4A8F-92E5-C6E0D2C843DD}">
      <dsp:nvSpPr>
        <dsp:cNvPr id="0" name=""/>
        <dsp:cNvSpPr/>
      </dsp:nvSpPr>
      <dsp:spPr>
        <a:xfrm>
          <a:off x="7117469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</a:t>
          </a:r>
          <a:r>
            <a:rPr lang="en-US" sz="3400" kern="1200" dirty="0" err="1"/>
            <a:t>etc</a:t>
          </a:r>
          <a:endParaRPr lang="en-GB" sz="3400" kern="1200" dirty="0"/>
        </a:p>
      </dsp:txBody>
      <dsp:txXfrm>
        <a:off x="7117469" y="621519"/>
        <a:ext cx="3120293" cy="1222906"/>
      </dsp:txXfrm>
    </dsp:sp>
    <dsp:sp modelId="{7F5A2995-5AA7-4022-A0ED-7ABC3A81C85B}">
      <dsp:nvSpPr>
        <dsp:cNvPr id="0" name=""/>
        <dsp:cNvSpPr/>
      </dsp:nvSpPr>
      <dsp:spPr>
        <a:xfrm>
          <a:off x="7117469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7117469" y="1844425"/>
        <a:ext cx="3120293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11,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</a:t>
            </a:r>
            <a:r>
              <a:rPr lang="en-US" sz="1400"/>
              <a:t>: </a:t>
            </a:r>
          </a:p>
          <a:p>
            <a:pPr algn="l">
              <a:lnSpc>
                <a:spcPct val="120000"/>
              </a:lnSpc>
            </a:pPr>
            <a:r>
              <a:rPr lang="en-US" sz="1400"/>
              <a:t>Dr </a:t>
            </a:r>
            <a:r>
              <a:rPr lang="en-US" sz="1400" dirty="0"/>
              <a:t>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the data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038298-B887-818C-34A2-FAC4EACBEA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3623641"/>
              </p:ext>
            </p:extLst>
          </p:nvPr>
        </p:nvGraphicFramePr>
        <p:xfrm>
          <a:off x="160544" y="2449058"/>
          <a:ext cx="6543918" cy="979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767">
                  <a:extLst>
                    <a:ext uri="{9D8B030D-6E8A-4147-A177-3AD203B41FA5}">
                      <a16:colId xmlns:a16="http://schemas.microsoft.com/office/drawing/2014/main" val="2054325128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19482133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32883909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503377175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2075036390"/>
                    </a:ext>
                  </a:extLst>
                </a:gridCol>
                <a:gridCol w="964486">
                  <a:extLst>
                    <a:ext uri="{9D8B030D-6E8A-4147-A177-3AD203B41FA5}">
                      <a16:colId xmlns:a16="http://schemas.microsoft.com/office/drawing/2014/main" val="1643030013"/>
                    </a:ext>
                  </a:extLst>
                </a:gridCol>
                <a:gridCol w="1888965">
                  <a:extLst>
                    <a:ext uri="{9D8B030D-6E8A-4147-A177-3AD203B41FA5}">
                      <a16:colId xmlns:a16="http://schemas.microsoft.com/office/drawing/2014/main" val="743114002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Timestamp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Open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High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Low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Close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Volume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Datetime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3647025407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1360887300.0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17.98955015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00:15:00+00:00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50041642"/>
                  </a:ext>
                </a:extLst>
              </a:tr>
              <a:tr h="230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1360887360.0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26.63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00:16:00+00:00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1677120251"/>
                  </a:ext>
                </a:extLst>
              </a:tr>
              <a:tr h="191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1360887420.0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2013-02-15 00:17:00+00:00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2392230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0B5E5-B76C-8CDE-C496-8778DA5D5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Baseline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to the data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A8E4D9-FAB5-4F56-433B-6EDE2F29E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1050"/>
              </p:ext>
            </p:extLst>
          </p:nvPr>
        </p:nvGraphicFramePr>
        <p:xfrm>
          <a:off x="1371600" y="2112963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CD45-A438-62EC-8A8F-8DE7700E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r>
              <a:rPr lang="en-US" dirty="0"/>
              <a:t>Data after processing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B10EDE-0840-45DC-BBC3-382FA473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0847"/>
              </p:ext>
            </p:extLst>
          </p:nvPr>
        </p:nvGraphicFramePr>
        <p:xfrm>
          <a:off x="898451" y="2892345"/>
          <a:ext cx="10334852" cy="19993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02974">
                  <a:extLst>
                    <a:ext uri="{9D8B030D-6E8A-4147-A177-3AD203B41FA5}">
                      <a16:colId xmlns:a16="http://schemas.microsoft.com/office/drawing/2014/main" val="619438275"/>
                    </a:ext>
                  </a:extLst>
                </a:gridCol>
                <a:gridCol w="1535431">
                  <a:extLst>
                    <a:ext uri="{9D8B030D-6E8A-4147-A177-3AD203B41FA5}">
                      <a16:colId xmlns:a16="http://schemas.microsoft.com/office/drawing/2014/main" val="2614045969"/>
                    </a:ext>
                  </a:extLst>
                </a:gridCol>
                <a:gridCol w="775397">
                  <a:extLst>
                    <a:ext uri="{9D8B030D-6E8A-4147-A177-3AD203B41FA5}">
                      <a16:colId xmlns:a16="http://schemas.microsoft.com/office/drawing/2014/main" val="1442158084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10512"/>
                    </a:ext>
                  </a:extLst>
                </a:gridCol>
                <a:gridCol w="656137">
                  <a:extLst>
                    <a:ext uri="{9D8B030D-6E8A-4147-A177-3AD203B41FA5}">
                      <a16:colId xmlns:a16="http://schemas.microsoft.com/office/drawing/2014/main" val="567089248"/>
                    </a:ext>
                  </a:extLst>
                </a:gridCol>
                <a:gridCol w="795611">
                  <a:extLst>
                    <a:ext uri="{9D8B030D-6E8A-4147-A177-3AD203B41FA5}">
                      <a16:colId xmlns:a16="http://schemas.microsoft.com/office/drawing/2014/main" val="2100647852"/>
                    </a:ext>
                  </a:extLst>
                </a:gridCol>
                <a:gridCol w="2178226">
                  <a:extLst>
                    <a:ext uri="{9D8B030D-6E8A-4147-A177-3AD203B41FA5}">
                      <a16:colId xmlns:a16="http://schemas.microsoft.com/office/drawing/2014/main" val="3098033188"/>
                    </a:ext>
                  </a:extLst>
                </a:gridCol>
                <a:gridCol w="2392491">
                  <a:extLst>
                    <a:ext uri="{9D8B030D-6E8A-4147-A177-3AD203B41FA5}">
                      <a16:colId xmlns:a16="http://schemas.microsoft.com/office/drawing/2014/main" val="602345896"/>
                    </a:ext>
                  </a:extLst>
                </a:gridCol>
              </a:tblGrid>
              <a:tr h="299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datetime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Timestamp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Open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High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Low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Close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SMA_200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ATR_168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580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17:00:00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1326128400.0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5.83495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0.03255952380952383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85997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>
                          <a:effectLst/>
                        </a:rPr>
                        <a:t>2012-01-09 18:00:00</a:t>
                      </a:r>
                      <a:endParaRPr lang="en-GB" sz="15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1326132000.0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5.844550000000001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0.03315476190476192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21993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19:00:00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1326135600.0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5.8546499999999995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0.033750000000000016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0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E2DEA39F-F114-BF8C-67B8-288BE273C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306" y="2112963"/>
            <a:ext cx="3959225" cy="3959225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E78363-A263-647B-46D3-C0F82E40C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816890"/>
            <a:ext cx="4846638" cy="25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C0E-0C44-779F-E53B-3B47F9DE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Gated Recurrent Unit (GRU)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7" y="5353993"/>
            <a:ext cx="8854290" cy="9110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900" b="1" dirty="0"/>
              <a:t>Training Configuration: 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Epochs:</a:t>
            </a:r>
            <a:r>
              <a:rPr lang="en-US" sz="900" dirty="0"/>
              <a:t> 10, </a:t>
            </a:r>
            <a:r>
              <a:rPr lang="en-US" sz="900" b="1" dirty="0"/>
              <a:t>Batch Size:</a:t>
            </a:r>
            <a:r>
              <a:rPr lang="en-US" sz="900" dirty="0"/>
              <a:t> 32, </a:t>
            </a:r>
            <a:r>
              <a:rPr lang="en-US" sz="900" b="1" dirty="0"/>
              <a:t>Loss Function:</a:t>
            </a:r>
            <a:r>
              <a:rPr lang="en-US" sz="900" dirty="0"/>
              <a:t> Mean Squared Error (MSE) </a:t>
            </a:r>
            <a:r>
              <a:rPr lang="en-US" sz="900" b="1" dirty="0"/>
              <a:t>Optimizer:</a:t>
            </a:r>
            <a:r>
              <a:rPr lang="en-US" sz="900" dirty="0"/>
              <a:t> Adam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Model Performance:</a:t>
            </a:r>
            <a:endParaRPr 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Final MSE on Test Set:</a:t>
            </a:r>
            <a:r>
              <a:rPr lang="en-US" sz="900" dirty="0"/>
              <a:t> 0.01737      </a:t>
            </a:r>
            <a:r>
              <a:rPr lang="en-US" sz="900" b="1" dirty="0"/>
              <a:t>Prediction Accuracy:</a:t>
            </a:r>
            <a:r>
              <a:rPr lang="en-US" sz="900" dirty="0"/>
              <a:t> The GRU model tracks the actual trend effectively, with smoother prediction curves and reasonable reaction to volatility.</a:t>
            </a:r>
          </a:p>
          <a:p>
            <a:pPr>
              <a:lnSpc>
                <a:spcPct val="110000"/>
              </a:lnSpc>
            </a:pPr>
            <a:endParaRPr lang="en-GB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9F61A-48DF-0BBD-9128-E89813B6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844447"/>
            <a:ext cx="5862320" cy="313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64075-FFF2-086D-96C0-13CB2591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4447"/>
            <a:ext cx="5001735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177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Data after processing</vt:lpstr>
      <vt:lpstr>TCn with attention</vt:lpstr>
      <vt:lpstr>Moment transformer</vt:lpstr>
      <vt:lpstr>Gated Recurrent Unit (GRU)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IT Admin</cp:lastModifiedBy>
  <cp:revision>6</cp:revision>
  <dcterms:created xsi:type="dcterms:W3CDTF">2025-05-07T17:36:30Z</dcterms:created>
  <dcterms:modified xsi:type="dcterms:W3CDTF">2025-05-11T10:15:07Z</dcterms:modified>
</cp:coreProperties>
</file>