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7,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00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266-3F5B-DBAB-57BC-56078C8F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/>
              <a:t>Bitcoin Price Predictor</a:t>
            </a:r>
          </a:p>
        </p:txBody>
      </p:sp>
      <p:pic>
        <p:nvPicPr>
          <p:cNvPr id="4" name="Picture 3" descr="B sign on figures">
            <a:extLst>
              <a:ext uri="{FF2B5EF4-FFF2-40B4-BE49-F238E27FC236}">
                <a16:creationId xmlns:a16="http://schemas.microsoft.com/office/drawing/2014/main" id="{7DBE4D66-199F-1FFF-91D3-E103CAD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3" r="1124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210980-0166-5C68-7A01-27578760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/>
              <a:t>By: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Youssef ElNahas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Abubakar Waziri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Mohammed Sattar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Supervised by: Dr Mohammed </a:t>
            </a:r>
            <a:r>
              <a:rPr lang="en-US" sz="1400" dirty="0" err="1"/>
              <a:t>Temraz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F01-5D0B-E852-BC61-1E0B770A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9852-3EA1-DCDB-F323-2439D4A8E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622-8381-79B9-537E-3BE2CF0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to the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D4C-14F9-A70C-EEDF-1EF94560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C5-8A04-82D6-DDE0-439B110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TCn</a:t>
            </a:r>
            <a:r>
              <a:rPr lang="en-US" dirty="0"/>
              <a:t> with attention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1D14D-443C-B0D7-7172-AB7FAB6DB2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F94833-BAAB-4002-B09D-FF73E8B2F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8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CCA-863F-705D-4F60-3B9C704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transformer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C0E-0C44-779F-E53B-3B47F9DE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EB0-AC04-A476-C143-161C231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Waziri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687A-CBAE-3208-987B-63E7AC8E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3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EBF-5DE8-243A-81C0-E4BB09B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C3C3-40E5-A035-BDC4-8DCD74B4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Bitcoin Price Predictor</vt:lpstr>
      <vt:lpstr>Get to know the data</vt:lpstr>
      <vt:lpstr>What we did to the data</vt:lpstr>
      <vt:lpstr>TCn with attention</vt:lpstr>
      <vt:lpstr>Moment transformer</vt:lpstr>
      <vt:lpstr>Waziri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>Mostafa Elnahas,Y. Youssef</cp:lastModifiedBy>
  <cp:revision>2</cp:revision>
  <dcterms:created xsi:type="dcterms:W3CDTF">2025-05-07T17:36:30Z</dcterms:created>
  <dcterms:modified xsi:type="dcterms:W3CDTF">2025-05-07T17:50:10Z</dcterms:modified>
</cp:coreProperties>
</file>