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diagrams/quickStyle1.xml" ContentType="application/vnd.openxmlformats-officedocument.drawingml.diagramQuickStyl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7.xml" ContentType="application/vnd.openxmlformats-officedocument.presentationml.slide+xml"/>
  <Override PartName="/ppt/diagrams/drawing1.xml" ContentType="application/vnd.openxmlformats-officedocument.drawingml.diagramDrawing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A111915-BE36-4E01-A7E5-04B1672EAD32}">
  <a:tblStyle styleId="{5A111915-BE36-4E01-A7E5-04B1672EAD32}" styleName="Light Style 2 - Accent 5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2H>
      <a:tcStyle>
        <a:tcBdr/>
      </a:tcStyle>
    </a:band2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Style>
        <a:tcBdr/>
      </a:tcStyle>
    </a:lastCol>
    <a:firstCol>
      <a:tcStyle>
        <a:tcBdr/>
      </a:tcStyle>
    </a:firstCol>
    <a:lastRow>
      <a:tcStyle>
        <a:tcBdr>
          <a:top>
            <a:ln w="50800">
              <a:solidFill>
                <a:schemeClr val="accent5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accent5"/>
        </a:fillRef>
      </a:tcStyle>
    </a:firstRow>
    <a:neCell>
      <a:tcStyle>
        <a:tcBdr/>
      </a:tcStyle>
    </a:neCell>
    <a:nwCell>
      <a:tcStyle>
        <a:tcBdr/>
      </a:tcStyle>
    </a:nwCell>
  </a:tblStyle>
  <a:tblStyle styleId="{69012ECD-51FC-41F1-AA8D-1B2483CD663E}" styleName="Light Style 2 - Accent 1">
    <a:wholeTbl>
      <a:tcTxStyle>
        <a:fontRef idx="minor">
          <a:srgbClr val="00000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2H>
      <a:tcStyle>
        <a:tcBdr/>
      </a:tcStyle>
    </a:band2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Style>
        <a:tcBdr/>
      </a:tcStyle>
    </a:lastCol>
    <a:firstCol>
      <a:tcStyle>
        <a:tcBdr/>
      </a:tcStyle>
    </a:firstCol>
    <a:lastRow>
      <a:tcStyle>
        <a:tcBdr>
          <a:top>
            <a:ln w="50800">
              <a:solidFill>
                <a:schemeClr val="accent1"/>
              </a:solidFill>
            </a:ln>
          </a:top>
        </a:tcBdr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rgbClr val="000000"/>
        </a:fontRef>
        <a:schemeClr val="bg1"/>
      </a:tcTxStyle>
      <a:tcStyle>
        <a:tcBdr/>
        <a:fillRef idx="1">
          <a:schemeClr val="accent1"/>
        </a:fillRef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98" d="100"/>
          <a:sy n="98" d="100"/>
        </p:scale>
        <p:origin x="96" y="234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diagrams/_rels/data1.xml.rels><?xml version="1.0" encoding="UTF-8" standalone="yes"?><Relationships xmlns="http://schemas.openxmlformats.org/package/2006/relationships"></Relationships>
</file>

<file path=ppt/diagrams/_rels/drawing1.xml.rels><?xml version="1.0" encoding="UTF-8" standalone="yes"?><Relationships xmlns="http://schemas.openxmlformats.org/package/2006/relationships"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lignNode1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span"/>
    <dgm:txEffectClrLst hueDir="cw" meth="span"/>
  </dgm:styleLbl>
  <dgm:styleLbl name="node1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lnNode1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vennNode1">
    <dgm:fillClrLst hueDir="cw" meth="repeat">
      <a:schemeClr val="accent1">
        <a:alpha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2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3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4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fg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align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bg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fg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bg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sibTrans1D1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callout">
    <dgm:fillClrLst hueDir="cw" meth="repeat">
      <a:schemeClr val="accent1"/>
    </dgm:fillClrLst>
    <dgm:linClrLst hueDir="cw" meth="repeat">
      <a:schemeClr val="accent1">
        <a:tint val="5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asst0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1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2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3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4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parCh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2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3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4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1D1">
    <dgm:fillClrLst hueDir="cw" meth="repeat">
      <a:schemeClr val="accent1"/>
    </dgm:fillClrLst>
    <dgm:linClrLst hueDir="cw" meth="repeat">
      <a:schemeClr val="accent1">
        <a:shade val="6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2">
    <dgm:fillClrLst hueDir="cw" meth="repeat">
      <a:schemeClr val="accent1"/>
    </dgm:fillClrLst>
    <dgm:linClrLst hueDir="cw" meth="repeat">
      <a:schemeClr val="accent1">
        <a:shade val="6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3">
    <dgm:fillClrLst hueDir="cw" meth="repeat">
      <a:schemeClr val="accent1"/>
    </dgm:fillClrLst>
    <dgm:linClrLst hueDir="cw" meth="repeat">
      <a:schemeClr val="accent1">
        <a:shade val="8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4">
    <dgm:fillClrLst hueDir="cw" meth="repeat">
      <a:schemeClr val="accent1"/>
    </dgm:fillClrLst>
    <dgm:linClrLst hueDir="cw" meth="repeat">
      <a:schemeClr val="accent1">
        <a:shade val="8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f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conF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align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trAlignAcc1">
    <dgm:fillClrLst hueDir="cw" meth="repeat">
      <a:schemeClr val="lt1">
        <a:alpha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Fg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Align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Bg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align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0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2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3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4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Shp">
    <dgm:fillClrLst hueDir="cw" meth="repeat">
      <a:schemeClr val="accent1">
        <a:tint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dkBgShp">
    <dgm:fillClrLst hueDir="cw" meth="repeat">
      <a:schemeClr val="accent1">
        <a:shade val="8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trBgShp">
    <dgm:fillClrLst hueDir="cw" meth="repeat">
      <a:schemeClr val="accent1">
        <a:tint val="50000"/>
        <a:alpha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fgShp">
    <dgm:fillClrLst hueDir="cw" meth="repeat">
      <a:schemeClr val="accent1">
        <a:tint val="6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revTx">
    <dgm:fillClrLst hueDir="cw" meth="repeat">
      <a:schemeClr val="lt1">
        <a:alpha val="0"/>
      </a:schemeClr>
    </dgm:fillClrLst>
    <dgm:linClrLst hueDir="cw" meth="repeat">
      <a:schemeClr val="dk1">
        <a:alpha val="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</dgm:colorsDef>
</file>

<file path=ppt/diagrams/data1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E0D379AC-A470-4A5E-B1B1-628CB7679268}" type="doc">
      <dgm:prSet loTypeId="urn:microsoft.com/office/officeart/2005/8/layout/hList1#1" loCatId="list" qsTypeId="urn:microsoft.com/office/officeart/2005/8/quickstyle/simple1#1" qsCatId="simple" csTypeId="urn:microsoft.com/office/officeart/2005/8/colors/accent1_2" csCatId="accent1" phldr="1"/>
      <dgm:spPr bwMode="auto"/>
      <dgm:t>
        <a:bodyPr/>
        <a:lstStyle/>
        <a:p>
          <a:pPr>
            <a:defRPr/>
          </a:pPr>
          <a:endParaRPr lang="en-GB"/>
        </a:p>
      </dgm:t>
    </dgm:pt>
    <dgm:pt modelId="{32DEA1DB-AE0F-4794-AB57-E64F5E9D2801}" type="node">
      <dgm:prSet phldrT="[Text]"/>
      <dgm:spPr bwMode="auto"/>
      <dgm:t>
        <a:bodyPr/>
        <a:lstStyle/>
        <a:p>
          <a:pPr>
            <a:defRPr/>
          </a:pPr>
          <a:r>
            <a:rPr lang="en-US"/>
            <a:t>Data Cleaning</a:t>
          </a:r>
          <a:endParaRPr lang="en-GB"/>
        </a:p>
      </dgm:t>
    </dgm:pt>
    <dgm:pt modelId="{3F456C0E-2DF1-4CB0-8865-A19E3F7E6151}" type="parTrans" cxnId="{FDA92C51-6C84-45DB-B243-1980EFA6073B}">
      <dgm:prSet/>
      <dgm:spPr bwMode="auto"/>
      <dgm:t>
        <a:bodyPr/>
        <a:lstStyle/>
        <a:p>
          <a:pPr>
            <a:defRPr/>
          </a:pPr>
          <a:endParaRPr lang="en-GB"/>
        </a:p>
      </dgm:t>
    </dgm:pt>
    <dgm:pt modelId="{746AD699-FAB2-44B4-B0FB-5F0AF0327A7B}" type="sibTrans" cxnId="{FDA92C51-6C84-45DB-B243-1980EFA6073B}">
      <dgm:prSet/>
      <dgm:spPr bwMode="auto"/>
      <dgm:t>
        <a:bodyPr/>
        <a:lstStyle/>
        <a:p>
          <a:pPr>
            <a:defRPr/>
          </a:pPr>
          <a:endParaRPr lang="en-GB"/>
        </a:p>
      </dgm:t>
    </dgm:pt>
    <dgm:pt modelId="{AFBFFB29-B581-4F0E-A475-980CB60485C3}" type="node">
      <dgm:prSet phldrT="[Text]" custT="1"/>
      <dgm:spPr bwMode="auto"/>
      <dgm:t>
        <a:bodyPr/>
        <a:lstStyle/>
        <a:p>
          <a:pPr>
            <a:defRPr/>
          </a:pPr>
          <a:r>
            <a:rPr lang="en-GB" sz="2800"/>
            <a:t>Drop ‘</a:t>
          </a:r>
          <a:r>
            <a:rPr lang="en-US" sz="2800" b="0" i="0"/>
            <a:t>datetime’ column</a:t>
          </a:r>
          <a:br>
            <a:rPr lang="en-US" sz="2800" b="0" i="0"/>
          </a:br>
          <a:endParaRPr lang="en-GB" sz="2800"/>
        </a:p>
      </dgm:t>
    </dgm:pt>
    <dgm:pt modelId="{D9070730-C98F-461A-B9BB-AC92D0BA2F56}" type="parTrans" cxnId="{C939C884-3C26-43F4-BF41-B9BABB3ADF85}">
      <dgm:prSet/>
      <dgm:spPr bwMode="auto"/>
      <dgm:t>
        <a:bodyPr/>
        <a:lstStyle/>
        <a:p>
          <a:pPr>
            <a:defRPr/>
          </a:pPr>
          <a:endParaRPr lang="en-GB"/>
        </a:p>
      </dgm:t>
    </dgm:pt>
    <dgm:pt modelId="{32562DEA-8D93-4ACA-A015-F4893D393926}" type="sibTrans" cxnId="{C939C884-3C26-43F4-BF41-B9BABB3ADF85}">
      <dgm:prSet/>
      <dgm:spPr bwMode="auto"/>
      <dgm:t>
        <a:bodyPr/>
        <a:lstStyle/>
        <a:p>
          <a:pPr>
            <a:defRPr/>
          </a:pPr>
          <a:endParaRPr lang="en-GB"/>
        </a:p>
      </dgm:t>
    </dgm:pt>
    <dgm:pt modelId="{5C900B63-EB6E-4D20-9EE3-4727CC3006E9}" type="node">
      <dgm:prSet phldrT="[Text]" custT="1"/>
      <dgm:spPr bwMode="auto"/>
      <dgm:t>
        <a:bodyPr/>
        <a:lstStyle/>
        <a:p>
          <a:pPr>
            <a:defRPr/>
          </a:pPr>
          <a:r>
            <a:rPr lang="en-GB" sz="2800"/>
            <a:t>Interpolate missing values</a:t>
          </a:r>
          <a:endParaRPr/>
        </a:p>
      </dgm:t>
    </dgm:pt>
    <dgm:pt modelId="{41D6808C-68C2-4FAD-910D-97143184BAD7}" type="parTrans" cxnId="{F76D3C47-AF86-4BA3-A7D3-C60B1A4F876F}">
      <dgm:prSet/>
      <dgm:spPr bwMode="auto"/>
      <dgm:t>
        <a:bodyPr/>
        <a:lstStyle/>
        <a:p>
          <a:pPr>
            <a:defRPr/>
          </a:pPr>
          <a:endParaRPr lang="en-GB"/>
        </a:p>
      </dgm:t>
    </dgm:pt>
    <dgm:pt modelId="{C84DEDD6-8FF2-4F87-B602-F690A97F7F09}" type="sibTrans" cxnId="{F76D3C47-AF86-4BA3-A7D3-C60B1A4F876F}">
      <dgm:prSet/>
      <dgm:spPr bwMode="auto"/>
      <dgm:t>
        <a:bodyPr/>
        <a:lstStyle/>
        <a:p>
          <a:pPr>
            <a:defRPr/>
          </a:pPr>
          <a:endParaRPr lang="en-GB"/>
        </a:p>
      </dgm:t>
    </dgm:pt>
    <dgm:pt modelId="{042C883B-A0EF-4DB2-B0B9-AD64286D9321}" type="node">
      <dgm:prSet phldrT="[Text]"/>
      <dgm:spPr bwMode="auto"/>
      <dgm:t>
        <a:bodyPr/>
        <a:lstStyle/>
        <a:p>
          <a:pPr>
            <a:defRPr/>
          </a:pPr>
          <a:r>
            <a:rPr lang="en-US"/>
            <a:t>Data Reduction</a:t>
          </a:r>
          <a:endParaRPr lang="en-GB"/>
        </a:p>
      </dgm:t>
    </dgm:pt>
    <dgm:pt modelId="{8107E248-72E4-4B99-877C-B7077C965637}" type="parTrans" cxnId="{F97E85EB-B432-4878-8418-79AB8C9602FD}">
      <dgm:prSet/>
      <dgm:spPr bwMode="auto"/>
      <dgm:t>
        <a:bodyPr/>
        <a:lstStyle/>
        <a:p>
          <a:pPr>
            <a:defRPr/>
          </a:pPr>
          <a:endParaRPr lang="en-GB"/>
        </a:p>
      </dgm:t>
    </dgm:pt>
    <dgm:pt modelId="{6237227A-B471-4B3D-BD8B-FC7C8A5082F9}" type="sibTrans" cxnId="{F97E85EB-B432-4878-8418-79AB8C9602FD}">
      <dgm:prSet/>
      <dgm:spPr bwMode="auto"/>
      <dgm:t>
        <a:bodyPr/>
        <a:lstStyle/>
        <a:p>
          <a:pPr>
            <a:defRPr/>
          </a:pPr>
          <a:endParaRPr lang="en-GB"/>
        </a:p>
      </dgm:t>
    </dgm:pt>
    <dgm:pt modelId="{DBF63F92-848A-48D5-9A53-EB0B486BDAE2}" type="node">
      <dgm:prSet phldrT="[Text]"/>
      <dgm:spPr bwMode="auto"/>
      <dgm:t>
        <a:bodyPr/>
        <a:lstStyle/>
        <a:p>
          <a:pPr>
            <a:defRPr/>
          </a:pPr>
          <a:r>
            <a:rPr lang="en-GB"/>
            <a:t>Drop ‘Volume’ column, irrelevant to task</a:t>
          </a:r>
          <a:endParaRPr/>
        </a:p>
      </dgm:t>
    </dgm:pt>
    <dgm:pt modelId="{0E70FDA4-6CB6-463D-9435-18C709E6EF89}" type="parTrans" cxnId="{ABF7CE93-4264-437F-90B1-AF74E342239E}">
      <dgm:prSet/>
      <dgm:spPr bwMode="auto"/>
      <dgm:t>
        <a:bodyPr/>
        <a:lstStyle/>
        <a:p>
          <a:pPr>
            <a:defRPr/>
          </a:pPr>
          <a:endParaRPr lang="en-GB"/>
        </a:p>
      </dgm:t>
    </dgm:pt>
    <dgm:pt modelId="{9AEA36A5-5E42-4B14-A4C2-BABAAB30ACEE}" type="sibTrans" cxnId="{ABF7CE93-4264-437F-90B1-AF74E342239E}">
      <dgm:prSet/>
      <dgm:spPr bwMode="auto"/>
      <dgm:t>
        <a:bodyPr/>
        <a:lstStyle/>
        <a:p>
          <a:pPr>
            <a:defRPr/>
          </a:pPr>
          <a:endParaRPr lang="en-GB"/>
        </a:p>
      </dgm:t>
    </dgm:pt>
    <dgm:pt modelId="{680C3888-473D-4280-9FB1-B02E3497DBF3}" type="node">
      <dgm:prSet phldrT="[Text]"/>
      <dgm:spPr bwMode="auto"/>
      <dgm:t>
        <a:bodyPr/>
        <a:lstStyle/>
        <a:p>
          <a:pPr>
            <a:defRPr/>
          </a:pPr>
          <a:r>
            <a:rPr lang="en-US"/>
            <a:t>Feature Engineering</a:t>
          </a:r>
          <a:endParaRPr lang="en-GB"/>
        </a:p>
      </dgm:t>
    </dgm:pt>
    <dgm:pt modelId="{C2304171-3E45-4953-8F2B-B64964B6AC42}" type="parTrans" cxnId="{B33A67E0-601F-4729-9853-368E032A8B28}">
      <dgm:prSet/>
      <dgm:spPr bwMode="auto"/>
      <dgm:t>
        <a:bodyPr/>
        <a:lstStyle/>
        <a:p>
          <a:pPr>
            <a:defRPr/>
          </a:pPr>
          <a:endParaRPr lang="en-GB"/>
        </a:p>
      </dgm:t>
    </dgm:pt>
    <dgm:pt modelId="{ECEC0F94-CDBD-40AC-A51A-7B55F0E804BB}" type="sibTrans" cxnId="{B33A67E0-601F-4729-9853-368E032A8B28}">
      <dgm:prSet/>
      <dgm:spPr bwMode="auto"/>
      <dgm:t>
        <a:bodyPr/>
        <a:lstStyle/>
        <a:p>
          <a:pPr>
            <a:defRPr/>
          </a:pPr>
          <a:endParaRPr lang="en-GB"/>
        </a:p>
      </dgm:t>
    </dgm:pt>
    <dgm:pt modelId="{DE95FEF4-E30C-4A28-B49F-CC64B3BDCA11}" type="node">
      <dgm:prSet phldrT="[Text]"/>
      <dgm:spPr bwMode="auto"/>
      <dgm:t>
        <a:bodyPr/>
        <a:lstStyle/>
        <a:p>
          <a:pPr>
            <a:defRPr/>
          </a:pPr>
          <a:r>
            <a:rPr lang="en-US" b="0"/>
            <a:t>SMA_200</a:t>
          </a:r>
          <a:br>
            <a:rPr lang="en-US" b="0"/>
          </a:br>
          <a:endParaRPr lang="en-GB"/>
        </a:p>
      </dgm:t>
    </dgm:pt>
    <dgm:pt modelId="{7852EA6F-46BE-4C3E-856C-8886D6A15DAD}" type="parTrans" cxnId="{C2FEF117-0DBA-43BB-A23C-C685D7ED260E}">
      <dgm:prSet/>
      <dgm:spPr bwMode="auto"/>
      <dgm:t>
        <a:bodyPr/>
        <a:lstStyle/>
        <a:p>
          <a:pPr>
            <a:defRPr/>
          </a:pPr>
          <a:endParaRPr lang="en-GB"/>
        </a:p>
      </dgm:t>
    </dgm:pt>
    <dgm:pt modelId="{5C3D5B44-CA88-43B4-92C3-09BEE9E27350}" type="sibTrans" cxnId="{C2FEF117-0DBA-43BB-A23C-C685D7ED260E}">
      <dgm:prSet/>
      <dgm:spPr bwMode="auto"/>
      <dgm:t>
        <a:bodyPr/>
        <a:lstStyle/>
        <a:p>
          <a:pPr>
            <a:defRPr/>
          </a:pPr>
          <a:endParaRPr lang="en-GB"/>
        </a:p>
      </dgm:t>
    </dgm:pt>
    <dgm:pt modelId="{3B9B5FB2-D8B8-4108-957A-9109A14FDC2D}" type="node">
      <dgm:prSet phldrT="[Text]"/>
      <dgm:spPr bwMode="auto"/>
      <dgm:t>
        <a:bodyPr/>
        <a:lstStyle/>
        <a:p>
          <a:pPr>
            <a:defRPr/>
          </a:pPr>
          <a:r>
            <a:rPr lang="en-US" b="0"/>
            <a:t>ATR_168</a:t>
          </a:r>
          <a:endParaRPr lang="en-GB"/>
        </a:p>
      </dgm:t>
    </dgm:pt>
    <dgm:pt modelId="{3CEE31CA-2A46-439B-ABED-9AE8B5A95EE9}" type="parTrans" cxnId="{98A5CC48-451B-4622-A867-6197EE6E5334}">
      <dgm:prSet/>
      <dgm:spPr bwMode="auto"/>
      <dgm:t>
        <a:bodyPr/>
        <a:lstStyle/>
        <a:p>
          <a:pPr>
            <a:defRPr/>
          </a:pPr>
          <a:endParaRPr lang="en-GB"/>
        </a:p>
      </dgm:t>
    </dgm:pt>
    <dgm:pt modelId="{1314D664-5AB2-462E-B0D0-784BCC87B29C}" type="sibTrans" cxnId="{98A5CC48-451B-4622-A867-6197EE6E5334}">
      <dgm:prSet/>
      <dgm:spPr bwMode="auto"/>
      <dgm:t>
        <a:bodyPr/>
        <a:lstStyle/>
        <a:p>
          <a:pPr>
            <a:defRPr/>
          </a:pPr>
          <a:endParaRPr lang="en-GB"/>
        </a:p>
      </dgm:t>
    </dgm:pt>
    <dgm:pt modelId="{4EAD6859-C843-407F-9635-65DDBAD01139}" type="pres">
      <dgm:prSet presAssocID="{E0D379AC-A470-4A5E-B1B1-628CB7679268}" presName="Name0" presStyleCnt="0">
        <dgm:presLayoutVars>
          <dgm:dir val="norm"/>
          <dgm:animLvl val="lvl"/>
          <dgm:resizeHandles val="exact"/>
        </dgm:presLayoutVars>
      </dgm:prSet>
      <dgm:spPr bwMode="auto"/>
    </dgm:pt>
    <dgm:pt modelId="{346A9DE0-AB8F-4064-8CF0-41482EB48D6D}" type="pres">
      <dgm:prSet presAssocID="{32DEA1DB-AE0F-4794-AB57-E64F5E9D2801}" presName="composite" presStyleCnt="0"/>
      <dgm:spPr bwMode="auto"/>
    </dgm:pt>
    <dgm:pt modelId="{68FEB837-C48C-4D67-BE0E-7C38B3225FF7}" type="pres">
      <dgm:prSet presAssocID="{32DEA1DB-AE0F-4794-AB57-E64F5E9D2801}" presName="parTx" presStyleLbl="alignNode1" presStyleIdx="0" presStyleCnt="3">
        <dgm:presLayoutVars>
          <dgm:chMax val="0"/>
          <dgm:chPref val="0"/>
          <dgm:bulletEnabled val="1"/>
        </dgm:presLayoutVars>
      </dgm:prSet>
      <dgm:spPr bwMode="auto"/>
    </dgm:pt>
    <dgm:pt modelId="{9EEFC1A7-EA64-4296-A347-C01AAD5BE399}" type="pres">
      <dgm:prSet presAssocID="{32DEA1DB-AE0F-4794-AB57-E64F5E9D2801}" presName="desTx" presStyleLbl="alignAccFollowNode1" presStyleIdx="0" presStyleCnt="3">
        <dgm:presLayoutVars>
          <dgm:bulletEnabled val="1"/>
        </dgm:presLayoutVars>
      </dgm:prSet>
      <dgm:spPr bwMode="auto"/>
    </dgm:pt>
    <dgm:pt modelId="{FC36177F-C738-4248-9B2E-2122F2DC60D5}" type="pres">
      <dgm:prSet presAssocID="{746AD699-FAB2-44B4-B0FB-5F0AF0327A7B}" presName="space" presStyleCnt="0"/>
      <dgm:spPr bwMode="auto"/>
    </dgm:pt>
    <dgm:pt modelId="{D5030353-27C1-478A-8DC7-FFE278433692}" type="pres">
      <dgm:prSet presAssocID="{042C883B-A0EF-4DB2-B0B9-AD64286D9321}" presName="composite" presStyleCnt="0"/>
      <dgm:spPr bwMode="auto"/>
    </dgm:pt>
    <dgm:pt modelId="{E9B9AB73-6D55-4638-B05B-638C95E71992}" type="pres">
      <dgm:prSet presAssocID="{042C883B-A0EF-4DB2-B0B9-AD64286D9321}" presName="parTx" presStyleLbl="alignNode1" presStyleIdx="1" presStyleCnt="3">
        <dgm:presLayoutVars>
          <dgm:chMax val="0"/>
          <dgm:chPref val="0"/>
          <dgm:bulletEnabled val="1"/>
        </dgm:presLayoutVars>
      </dgm:prSet>
      <dgm:spPr bwMode="auto"/>
    </dgm:pt>
    <dgm:pt modelId="{718EB2CA-49AD-4E35-A4B5-A41110203C31}" type="pres">
      <dgm:prSet presAssocID="{042C883B-A0EF-4DB2-B0B9-AD64286D9321}" presName="desTx" presStyleLbl="alignAccFollowNode1" presStyleIdx="1" presStyleCnt="3">
        <dgm:presLayoutVars>
          <dgm:bulletEnabled val="1"/>
        </dgm:presLayoutVars>
      </dgm:prSet>
      <dgm:spPr bwMode="auto"/>
    </dgm:pt>
    <dgm:pt modelId="{320574DB-E9F1-4B9E-8AE1-D1B595095900}" type="pres">
      <dgm:prSet presAssocID="{6237227A-B471-4B3D-BD8B-FC7C8A5082F9}" presName="space" presStyleCnt="0"/>
      <dgm:spPr bwMode="auto"/>
    </dgm:pt>
    <dgm:pt modelId="{1B0FB91A-3FB5-43F5-9BFA-3D4061A7B326}" type="pres">
      <dgm:prSet presAssocID="{680C3888-473D-4280-9FB1-B02E3497DBF3}" presName="composite" presStyleCnt="0"/>
      <dgm:spPr bwMode="auto"/>
    </dgm:pt>
    <dgm:pt modelId="{F2E9D860-6811-4A8F-92E5-C6E0D2C843DD}" type="pres">
      <dgm:prSet presAssocID="{680C3888-473D-4280-9FB1-B02E3497DBF3}" presName="parTx" presStyleLbl="alignNode1" presStyleIdx="2" presStyleCnt="3">
        <dgm:presLayoutVars>
          <dgm:chMax val="0"/>
          <dgm:chPref val="0"/>
          <dgm:bulletEnabled val="1"/>
        </dgm:presLayoutVars>
      </dgm:prSet>
      <dgm:spPr bwMode="auto"/>
    </dgm:pt>
    <dgm:pt modelId="{7F5A2995-5AA7-4022-A0ED-7ABC3A81C85B}" type="pres">
      <dgm:prSet presAssocID="{680C3888-473D-4280-9FB1-B02E3497DBF3}" presName="desTx" presStyleLbl="alignAccFollowNode1" presStyleIdx="2" presStyleCnt="3">
        <dgm:presLayoutVars>
          <dgm:bulletEnabled val="1"/>
        </dgm:presLayoutVars>
      </dgm:prSet>
      <dgm:spPr bwMode="auto"/>
    </dgm:pt>
  </dgm:ptLst>
  <dgm:cxnLst>
    <dgm:cxn modelId="{8CFBF601-8B9B-485C-947B-8F3DC3D45BC3}" type="presOf" srcId="{AFBFFB29-B581-4F0E-A475-980CB60485C3}" destId="{9EEFC1A7-EA64-4296-A347-C01AAD5BE399}" srcOrd="0" destOrd="0" presId="urn:microsoft.com/office/officeart/2005/8/layout/hList1#1"/>
    <dgm:cxn modelId="{C2FEF117-0DBA-43BB-A23C-C685D7ED260E}" type="parOf" srcId="{680C3888-473D-4280-9FB1-B02E3497DBF3}" destId="{DE95FEF4-E30C-4A28-B49F-CC64B3BDCA11}" srcOrd="0" destOrd="0" parTransId="{7852EA6F-46BE-4C3E-856C-8886D6A15DAD}" sibTransId="{5C3D5B44-CA88-43B4-92C3-09BEE9E27350}"/>
    <dgm:cxn modelId="{7AFE232C-BEA0-46E0-8E9D-3CB3AC5AD99C}" type="presOf" srcId="{DBF63F92-848A-48D5-9A53-EB0B486BDAE2}" destId="{718EB2CA-49AD-4E35-A4B5-A41110203C31}" srcOrd="0" destOrd="0" presId="urn:microsoft.com/office/officeart/2005/8/layout/hList1#1"/>
    <dgm:cxn modelId="{FF668C40-089A-4A81-97EB-DDB085890B05}" type="presOf" srcId="{DE95FEF4-E30C-4A28-B49F-CC64B3BDCA11}" destId="{7F5A2995-5AA7-4022-A0ED-7ABC3A81C85B}" srcOrd="0" destOrd="0" presId="urn:microsoft.com/office/officeart/2005/8/layout/hList1#1"/>
    <dgm:cxn modelId="{1B9CB860-BD0E-421B-9FE5-1307D43E19EF}" type="presOf" srcId="{680C3888-473D-4280-9FB1-B02E3497DBF3}" destId="{F2E9D860-6811-4A8F-92E5-C6E0D2C843DD}" srcOrd="0" destOrd="0" presId="urn:microsoft.com/office/officeart/2005/8/layout/hList1#1"/>
    <dgm:cxn modelId="{F76D3C47-AF86-4BA3-A7D3-C60B1A4F876F}" type="parOf" srcId="{32DEA1DB-AE0F-4794-AB57-E64F5E9D2801}" destId="{5C900B63-EB6E-4D20-9EE3-4727CC3006E9}" srcOrd="1" destOrd="0" parTransId="{41D6808C-68C2-4FAD-910D-97143184BAD7}" sibTransId="{C84DEDD6-8FF2-4F87-B602-F690A97F7F09}"/>
    <dgm:cxn modelId="{98A5CC48-451B-4622-A867-6197EE6E5334}" type="parOf" srcId="{680C3888-473D-4280-9FB1-B02E3497DBF3}" destId="{3B9B5FB2-D8B8-4108-957A-9109A14FDC2D}" srcOrd="1" destOrd="0" parTransId="{3CEE31CA-2A46-439B-ABED-9AE8B5A95EE9}" sibTransId="{1314D664-5AB2-462E-B0D0-784BCC87B29C}"/>
    <dgm:cxn modelId="{FDA92C51-6C84-45DB-B243-1980EFA6073B}" type="parOf" srcId="{E0D379AC-A470-4A5E-B1B1-628CB7679268}" destId="{32DEA1DB-AE0F-4794-AB57-E64F5E9D2801}" srcOrd="0" destOrd="0" parTransId="{3F456C0E-2DF1-4CB0-8865-A19E3F7E6151}" sibTransId="{746AD699-FAB2-44B4-B0FB-5F0AF0327A7B}"/>
    <dgm:cxn modelId="{579F8271-582B-4038-A4A9-A26EA724E65F}" type="presOf" srcId="{E0D379AC-A470-4A5E-B1B1-628CB7679268}" destId="{4EAD6859-C843-407F-9635-65DDBAD01139}" srcOrd="0" destOrd="0" presId="urn:microsoft.com/office/officeart/2005/8/layout/hList1#1"/>
    <dgm:cxn modelId="{C939C884-3C26-43F4-BF41-B9BABB3ADF85}" type="parOf" srcId="{32DEA1DB-AE0F-4794-AB57-E64F5E9D2801}" destId="{AFBFFB29-B581-4F0E-A475-980CB60485C3}" srcOrd="0" destOrd="0" parTransId="{D9070730-C98F-461A-B9BB-AC92D0BA2F56}" sibTransId="{32562DEA-8D93-4ACA-A015-F4893D393926}"/>
    <dgm:cxn modelId="{ABF7CE93-4264-437F-90B1-AF74E342239E}" type="parOf" srcId="{042C883B-A0EF-4DB2-B0B9-AD64286D9321}" destId="{DBF63F92-848A-48D5-9A53-EB0B486BDAE2}" srcOrd="0" destOrd="0" parTransId="{0E70FDA4-6CB6-463D-9435-18C709E6EF89}" sibTransId="{9AEA36A5-5E42-4B14-A4C2-BABAAB30ACEE}"/>
    <dgm:cxn modelId="{E381DBD5-6E5F-4860-8EE2-32D1A0F466EE}" type="presOf" srcId="{042C883B-A0EF-4DB2-B0B9-AD64286D9321}" destId="{E9B9AB73-6D55-4638-B05B-638C95E71992}" srcOrd="0" destOrd="0" presId="urn:microsoft.com/office/officeart/2005/8/layout/hList1#1"/>
    <dgm:cxn modelId="{83C5B0D7-59A3-41FD-8A79-E7855665D375}" type="presOf" srcId="{3B9B5FB2-D8B8-4108-957A-9109A14FDC2D}" destId="{7F5A2995-5AA7-4022-A0ED-7ABC3A81C85B}" srcOrd="0" destOrd="1" presId="urn:microsoft.com/office/officeart/2005/8/layout/hList1#1"/>
    <dgm:cxn modelId="{756881DC-F9A3-401A-AA5A-0150CB01B76E}" type="presOf" srcId="{32DEA1DB-AE0F-4794-AB57-E64F5E9D2801}" destId="{68FEB837-C48C-4D67-BE0E-7C38B3225FF7}" srcOrd="0" destOrd="0" presId="urn:microsoft.com/office/officeart/2005/8/layout/hList1#1"/>
    <dgm:cxn modelId="{B33A67E0-601F-4729-9853-368E032A8B28}" type="parOf" srcId="{E0D379AC-A470-4A5E-B1B1-628CB7679268}" destId="{680C3888-473D-4280-9FB1-B02E3497DBF3}" srcOrd="2" destOrd="0" parTransId="{C2304171-3E45-4953-8F2B-B64964B6AC42}" sibTransId="{ECEC0F94-CDBD-40AC-A51A-7B55F0E804BB}"/>
    <dgm:cxn modelId="{D6DA22EA-6F6F-4A02-A0FA-3CE569DCC3FE}" type="presOf" srcId="{5C900B63-EB6E-4D20-9EE3-4727CC3006E9}" destId="{9EEFC1A7-EA64-4296-A347-C01AAD5BE399}" srcOrd="0" destOrd="1" presId="urn:microsoft.com/office/officeart/2005/8/layout/hList1#1"/>
    <dgm:cxn modelId="{F97E85EB-B432-4878-8418-79AB8C9602FD}" type="parOf" srcId="{E0D379AC-A470-4A5E-B1B1-628CB7679268}" destId="{042C883B-A0EF-4DB2-B0B9-AD64286D9321}" srcOrd="1" destOrd="0" parTransId="{8107E248-72E4-4B99-877C-B7077C965637}" sibTransId="{6237227A-B471-4B3D-BD8B-FC7C8A5082F9}"/>
    <dgm:cxn modelId="{E57405D6-1862-4DB8-BEC4-EA2DD59CCDA4}" type="presParOf" srcId="{4EAD6859-C843-407F-9635-65DDBAD01139}" destId="{346A9DE0-AB8F-4064-8CF0-41482EB48D6D}" srcOrd="0" destOrd="0" presId="urn:microsoft.com/office/officeart/2005/8/layout/hList1#1"/>
    <dgm:cxn modelId="{26E2EB16-D719-4765-82A2-3567FFD3C29E}" type="presParOf" srcId="{346A9DE0-AB8F-4064-8CF0-41482EB48D6D}" destId="{68FEB837-C48C-4D67-BE0E-7C38B3225FF7}" srcOrd="0" destOrd="0" presId="urn:microsoft.com/office/officeart/2005/8/layout/hList1#1"/>
    <dgm:cxn modelId="{B998E750-F2A0-4DA2-8B03-712C1ED851F5}" type="presParOf" srcId="{346A9DE0-AB8F-4064-8CF0-41482EB48D6D}" destId="{9EEFC1A7-EA64-4296-A347-C01AAD5BE399}" srcOrd="1" destOrd="0" presId="urn:microsoft.com/office/officeart/2005/8/layout/hList1#1"/>
    <dgm:cxn modelId="{A29D6380-E67A-47CC-90F6-29C84FC859DB}" type="presParOf" srcId="{4EAD6859-C843-407F-9635-65DDBAD01139}" destId="{FC36177F-C738-4248-9B2E-2122F2DC60D5}" srcOrd="1" destOrd="0" presId="urn:microsoft.com/office/officeart/2005/8/layout/hList1#1"/>
    <dgm:cxn modelId="{FCBFD447-FC49-4D68-84E8-5FFCAF79EAEA}" type="presParOf" srcId="{4EAD6859-C843-407F-9635-65DDBAD01139}" destId="{D5030353-27C1-478A-8DC7-FFE278433692}" srcOrd="2" destOrd="0" presId="urn:microsoft.com/office/officeart/2005/8/layout/hList1#1"/>
    <dgm:cxn modelId="{DC46EF23-4AD7-498A-AF2F-EEF2B5BB7834}" type="presParOf" srcId="{D5030353-27C1-478A-8DC7-FFE278433692}" destId="{E9B9AB73-6D55-4638-B05B-638C95E71992}" srcOrd="0" destOrd="0" presId="urn:microsoft.com/office/officeart/2005/8/layout/hList1#1"/>
    <dgm:cxn modelId="{149F58CA-6F0A-44FD-9964-F9ABB1C96EE8}" type="presParOf" srcId="{D5030353-27C1-478A-8DC7-FFE278433692}" destId="{718EB2CA-49AD-4E35-A4B5-A41110203C31}" srcOrd="1" destOrd="0" presId="urn:microsoft.com/office/officeart/2005/8/layout/hList1#1"/>
    <dgm:cxn modelId="{C326FECC-36F0-4167-AC12-79EE01435EC6}" type="presParOf" srcId="{4EAD6859-C843-407F-9635-65DDBAD01139}" destId="{320574DB-E9F1-4B9E-8AE1-D1B595095900}" srcOrd="3" destOrd="0" presId="urn:microsoft.com/office/officeart/2005/8/layout/hList1#1"/>
    <dgm:cxn modelId="{3E4D0366-345E-49B8-A1E0-40043910E981}" type="presParOf" srcId="{4EAD6859-C843-407F-9635-65DDBAD01139}" destId="{1B0FB91A-3FB5-43F5-9BFA-3D4061A7B326}" srcOrd="4" destOrd="0" presId="urn:microsoft.com/office/officeart/2005/8/layout/hList1#1"/>
    <dgm:cxn modelId="{B6F24F27-7A6F-4772-AAB2-0664B30F9190}" type="presParOf" srcId="{1B0FB91A-3FB5-43F5-9BFA-3D4061A7B326}" destId="{F2E9D860-6811-4A8F-92E5-C6E0D2C843DD}" srcOrd="0" destOrd="0" presId="urn:microsoft.com/office/officeart/2005/8/layout/hList1#1"/>
    <dgm:cxn modelId="{FCAADB08-5940-4085-867F-D98025D268CE}" type="presParOf" srcId="{1B0FB91A-3FB5-43F5-9BFA-3D4061A7B326}" destId="{7F5A2995-5AA7-4022-A0ED-7ABC3A81C85B}" srcOrd="1" destOrd="0" presId="urn:microsoft.com/office/officeart/2005/8/layout/hList1#1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1245054301" name=""/>
      <dsp:cNvGrpSpPr/>
    </dsp:nvGrpSpPr>
    <dsp:grpSpPr bwMode="auto">
      <a:xfrm>
        <a:off x="0" y="0"/>
        <a:ext cx="10240963" cy="3959225"/>
        <a:chOff x="0" y="0"/>
        <a:chExt cx="10240963" cy="3959225"/>
      </a:xfrm>
    </dsp:grpSpPr>
    <dsp:sp modelId="{68FEB837-C48C-4D67-BE0E-7C38B3225FF7}">
      <dsp:nvSpPr>
        <dsp:cNvPr id="1576279264" name=""/>
        <dsp:cNvSpPr/>
      </dsp:nvSpPr>
      <dsp:spPr bwMode="auto">
        <a:xfrm>
          <a:off x="3200" y="18108"/>
          <a:ext cx="3120293" cy="1114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3100"/>
            <a:t>Data Cleaning</a:t>
          </a:r>
          <a:endParaRPr lang="en-GB" sz="3100"/>
        </a:p>
      </dsp:txBody>
      <dsp:txXfrm>
        <a:off x="3200" y="18108"/>
        <a:ext cx="3120293" cy="1114873"/>
      </dsp:txXfrm>
    </dsp:sp>
    <dsp:sp modelId="{9EEFC1A7-EA64-4296-A347-C01AAD5BE399}">
      <dsp:nvSpPr>
        <dsp:cNvPr id="384778508" name=""/>
        <dsp:cNvSpPr/>
      </dsp:nvSpPr>
      <dsp:spPr bwMode="auto">
        <a:xfrm>
          <a:off x="3200" y="1132981"/>
          <a:ext cx="3120293" cy="2808135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  <a:alpha val="90000"/>
          </a:schemeClr>
        </a:solidFill>
        <a:ln w="12700" cap="flat" cmpd="sng" algn="ctr">
          <a:solidFill>
            <a:schemeClr val="accent1">
              <a:tint val="40000"/>
              <a:hueOff val="0"/>
              <a:satOff val="0"/>
              <a:lumOff val="0"/>
              <a:alphaOff val="0"/>
              <a:alpha val="9000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ts val="0"/>
            </a:spcBef>
            <a:spcAft>
              <a:spcPts val="0"/>
            </a:spcAft>
            <a:buChar char="•"/>
            <a:defRPr/>
          </a:pPr>
          <a:r>
            <a:rPr lang="en-GB" sz="2800"/>
            <a:t>Drop ‘</a:t>
          </a:r>
          <a:r>
            <a:rPr lang="en-US" sz="2800" b="0" i="0"/>
            <a:t>datetime’ column</a:t>
          </a:r>
          <a:br>
            <a:rPr lang="en-US" sz="2800" b="0" i="0"/>
          </a:br>
          <a:endParaRPr lang="en-GB" sz="2800"/>
        </a:p>
        <a:p>
          <a:pPr marL="285750" lvl="1" indent="-285750" algn="l" defTabSz="1244600">
            <a:lnSpc>
              <a:spcPct val="90000"/>
            </a:lnSpc>
            <a:spcBef>
              <a:spcPts val="0"/>
            </a:spcBef>
            <a:spcAft>
              <a:spcPts val="0"/>
            </a:spcAft>
            <a:buChar char="•"/>
            <a:defRPr/>
          </a:pPr>
          <a:r>
            <a:rPr lang="en-GB" sz="2800"/>
            <a:t>Interpolate missing values</a:t>
          </a:r>
          <a:endParaRPr/>
        </a:p>
      </dsp:txBody>
      <dsp:txXfrm>
        <a:off x="3200" y="1132981"/>
        <a:ext cx="3120293" cy="2808135"/>
      </dsp:txXfrm>
    </dsp:sp>
    <dsp:sp modelId="{E9B9AB73-6D55-4638-B05B-638C95E71992}">
      <dsp:nvSpPr>
        <dsp:cNvPr id="1634818497" name=""/>
        <dsp:cNvSpPr/>
      </dsp:nvSpPr>
      <dsp:spPr bwMode="auto">
        <a:xfrm>
          <a:off x="3560334" y="18108"/>
          <a:ext cx="3120293" cy="1114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3100"/>
            <a:t>Data Reduction</a:t>
          </a:r>
          <a:endParaRPr lang="en-GB" sz="3100"/>
        </a:p>
      </dsp:txBody>
      <dsp:txXfrm>
        <a:off x="3560334" y="18108"/>
        <a:ext cx="3120293" cy="1114873"/>
      </dsp:txXfrm>
    </dsp:sp>
    <dsp:sp modelId="{718EB2CA-49AD-4E35-A4B5-A41110203C31}">
      <dsp:nvSpPr>
        <dsp:cNvPr id="195546686" name=""/>
        <dsp:cNvSpPr/>
      </dsp:nvSpPr>
      <dsp:spPr bwMode="auto">
        <a:xfrm>
          <a:off x="3560334" y="1132981"/>
          <a:ext cx="3120293" cy="2808135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  <a:alpha val="90000"/>
          </a:schemeClr>
        </a:solidFill>
        <a:ln w="12700" cap="flat" cmpd="sng" algn="ctr">
          <a:solidFill>
            <a:schemeClr val="accent1">
              <a:tint val="40000"/>
              <a:hueOff val="0"/>
              <a:satOff val="0"/>
              <a:lumOff val="0"/>
              <a:alphaOff val="0"/>
              <a:alpha val="9000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ts val="0"/>
            </a:spcBef>
            <a:spcAft>
              <a:spcPts val="0"/>
            </a:spcAft>
            <a:buChar char="•"/>
            <a:defRPr/>
          </a:pPr>
          <a:r>
            <a:rPr lang="en-GB" sz="3100"/>
            <a:t>Drop ‘Volume’ column, irrelevant to task</a:t>
          </a:r>
          <a:endParaRPr sz="3100"/>
        </a:p>
      </dsp:txBody>
      <dsp:txXfrm>
        <a:off x="3560334" y="1132981"/>
        <a:ext cx="3120293" cy="2808135"/>
      </dsp:txXfrm>
    </dsp:sp>
    <dsp:sp modelId="{F2E9D860-6811-4A8F-92E5-C6E0D2C843DD}">
      <dsp:nvSpPr>
        <dsp:cNvPr id="655188211" name=""/>
        <dsp:cNvSpPr/>
      </dsp:nvSpPr>
      <dsp:spPr bwMode="auto">
        <a:xfrm>
          <a:off x="7117469" y="18108"/>
          <a:ext cx="3120293" cy="1114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en-US" sz="3100"/>
            <a:t>Feature Engineering</a:t>
          </a:r>
          <a:endParaRPr lang="en-GB" sz="3100"/>
        </a:p>
      </dsp:txBody>
      <dsp:txXfrm>
        <a:off x="7117469" y="18108"/>
        <a:ext cx="3120293" cy="1114873"/>
      </dsp:txXfrm>
    </dsp:sp>
    <dsp:sp modelId="{7F5A2995-5AA7-4022-A0ED-7ABC3A81C85B}">
      <dsp:nvSpPr>
        <dsp:cNvPr id="1314755417" name=""/>
        <dsp:cNvSpPr/>
      </dsp:nvSpPr>
      <dsp:spPr bwMode="auto">
        <a:xfrm>
          <a:off x="7117469" y="1132981"/>
          <a:ext cx="3120293" cy="2808135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  <a:alpha val="90000"/>
          </a:schemeClr>
        </a:solidFill>
        <a:ln w="12700" cap="flat" cmpd="sng" algn="ctr">
          <a:solidFill>
            <a:schemeClr val="accent1">
              <a:tint val="40000"/>
              <a:hueOff val="0"/>
              <a:satOff val="0"/>
              <a:lumOff val="0"/>
              <a:alphaOff val="0"/>
              <a:alpha val="90000"/>
            </a:schemeClr>
          </a:solidFill>
          <a:prstDash val="solid"/>
          <a:miter lim="800000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ts val="0"/>
            </a:spcBef>
            <a:spcAft>
              <a:spcPts val="0"/>
            </a:spcAft>
            <a:buChar char="•"/>
            <a:defRPr/>
          </a:pPr>
          <a:r>
            <a:rPr lang="en-US" sz="3100" b="0"/>
            <a:t>SMA_200</a:t>
          </a:r>
          <a:br>
            <a:rPr lang="en-US" sz="3100" b="0"/>
          </a:br>
          <a:endParaRPr lang="en-GB" sz="3100"/>
        </a:p>
        <a:p>
          <a:pPr marL="285750" lvl="1" indent="-285750" algn="l" defTabSz="1377950">
            <a:lnSpc>
              <a:spcPct val="90000"/>
            </a:lnSpc>
            <a:spcBef>
              <a:spcPts val="0"/>
            </a:spcBef>
            <a:spcAft>
              <a:spcPts val="0"/>
            </a:spcAft>
            <a:buChar char="•"/>
            <a:defRPr/>
          </a:pPr>
          <a:r>
            <a:rPr lang="en-US" sz="3100" b="0"/>
            <a:t>ATR_168</a:t>
          </a:r>
          <a:endParaRPr lang="en-GB" sz="3100"/>
        </a:p>
      </dsp:txBody>
      <dsp:txXfrm>
        <a:off x="7117469" y="1132981"/>
        <a:ext cx="3120293" cy="2808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5/8/layout/hList1#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 type="node">
          <dgm:prSet phldr="1"/>
        </dgm:pt>
        <dgm:pt modelId="11" type="node">
          <dgm:prSet phldr="1"/>
        </dgm:pt>
        <dgm:pt modelId="12" type="node">
          <dgm:prSet phldr="1"/>
        </dgm:pt>
        <dgm:pt modelId="2" type="node">
          <dgm:prSet phldr="1"/>
        </dgm:pt>
        <dgm:pt modelId="21" type="node">
          <dgm:prSet phldr="1"/>
        </dgm:pt>
        <dgm:pt modelId="22" type="node">
          <dgm:prSet phldr="1"/>
        </dgm:pt>
        <dgm:pt modelId="3" type="node">
          <dgm:prSet phldr="1"/>
        </dgm:pt>
        <dgm:pt modelId="31" type="node">
          <dgm:prSet phldr="1"/>
        </dgm:pt>
        <dgm:pt modelId="32" type="node">
          <dgm:prSet phldr="1"/>
        </dgm:pt>
      </dgm:ptLst>
      <dgm:cxnLst>
        <dgm:cxn modelId="4" type="parOf" srcId="0" destId="1" srcOrd="0" destOrd="0"/>
        <dgm:cxn modelId="5" type="parOf" srcId="0" destId="2" srcOrd="1" destOrd="0"/>
        <dgm:cxn modelId="6" type="parOf" srcId="0" destId="3" srcOrd="2" destOrd="0"/>
        <dgm:cxn modelId="13" type="parOf" srcId="1" destId="11" srcOrd="0" destOrd="0"/>
        <dgm:cxn modelId="14" type="parOf" srcId="1" destId="12" srcOrd="1" destOrd="0"/>
        <dgm:cxn modelId="23" type="parOf" srcId="2" destId="21" srcOrd="0" destOrd="0"/>
        <dgm:cxn modelId="24" type="parOf" srcId="2" destId="22" srcOrd="1" destOrd="0"/>
        <dgm:cxn modelId="33" type="parOf" srcId="3" destId="31" srcOrd="0" destOrd="0"/>
        <dgm:cxn modelId="34" type="parOf" srcId="3" destId="32" srcOrd="1" destOrd="0"/>
      </dgm:cxnLst>
      <dgm:bg/>
      <dgm:whole/>
    </dgm:dataModel>
  </dgm:sampData>
  <dgm:styleData>
    <dgm:dataModel>
      <dgm:ptLst>
        <dgm:pt modelId="0" type="doc"/>
        <dgm:pt modelId="1" type="node">
          <dgm:prSet phldr="1"/>
        </dgm:pt>
        <dgm:pt modelId="2" type="node">
          <dgm:prSet phldr="1"/>
        </dgm:pt>
      </dgm:ptLst>
      <dgm:cxnLst>
        <dgm:cxn modelId="3" type="parOf" srcId="0" destId="1" srcOrd="0" destOrd="0"/>
        <dgm:cxn modelId="4" type="parOf" srcId="0" destId="2" srcOrd="1" destOrd="0"/>
      </dgm:cxnLst>
      <dgm:bg/>
      <dgm:whole/>
    </dgm:dataModel>
  </dgm:styleData>
  <dgm:clrData>
    <dgm:dataModel>
      <dgm:ptLst>
        <dgm:pt modelId="0" type="doc"/>
        <dgm:pt modelId="1" type="node">
          <dgm:prSet phldr="1"/>
        </dgm:pt>
        <dgm:pt modelId="2" type="node">
          <dgm:prSet phldr="1"/>
        </dgm:pt>
        <dgm:pt modelId="3" type="node">
          <dgm:prSet phldr="1"/>
        </dgm:pt>
        <dgm:pt modelId="4" type="node">
          <dgm:prSet phldr="1"/>
        </dgm:pt>
      </dgm:ptLst>
      <dgm:cxnLst>
        <dgm:cxn modelId="5" type="parOf" srcId="0" destId="1" srcOrd="0" destOrd="0"/>
        <dgm:cxn modelId="6" type="parOf" srcId="0" destId="2" srcOrd="1" destOrd="0"/>
        <dgm:cxn modelId="7" type="parOf" srcId="0" destId="3" srcOrd="2" destOrd="0"/>
        <dgm:cxn modelId="8" type="parOf" srcId="0" destId="4" srcOrd="3" destOrd="0"/>
      </dgm:cxnLst>
      <dgm:bg/>
      <dgm:whole/>
    </dgm:dataModel>
  </dgm:clrData>
  <dgm:layoutNode name="Name0">
    <dgm:shape rot="0.000000" type="none" r:blip="" blipPhldr="0" lkTxEntry="0" zOrderOff="0" hideGeom="0">
      <dgm:adjLst/>
    </dgm:shape>
    <dgm:presOf/>
    <dgm:constrLst>
      <dgm:constr type="h" for="ch" forName="composite" ptType="all" refPtType="all" refType="h" refFor="self" op="none" fact="1.000000" val="0"/>
      <dgm:constr type="w" for="ch" forName="composite" ptType="all" refPtType="all" refType="w" refFor="self" op="none" fact="1.000000" val="0"/>
      <dgm:constr type="w" for="des" forName="parTx" ptType="all" refPtType="all" refType="none" refFor="self" op="none" fact="1.000000" val="0"/>
      <dgm:constr type="h" for="des" forName="parTx" ptType="all" refPtType="all" refType="none" refFor="self" op="equ" fact="1.000000" val="0"/>
      <dgm:constr type="w" for="des" forName="desTx" ptType="all" refPtType="all" refType="none" refFor="self" op="none" fact="1.000000" val="0"/>
      <dgm:constr type="h" for="des" forName="desTx" ptType="all" refPtType="all" refType="none" refFor="self" op="equ" fact="1.000000" val="0"/>
      <dgm:constr type="primFontSz" for="des" forName="parTx" ptType="all" refPtType="all" refType="none" refFor="self" op="none" fact="1.000000" val="65"/>
      <dgm:constr type="secFontSz" for="des" forName="desTx" ptType="all" refPtType="all" refType="primFontSz" refFor="des" refForName="parTx" op="equ" fact="1.000000" val="0"/>
      <dgm:constr type="h" for="des" forName="parTx" ptType="all" refPtType="all" refType="primFontSz" refFor="des" refForName="parTx" op="none" fact="0.800000" val="0"/>
      <dgm:constr type="h" for="des" forName="desTx" ptType="all" refPtType="all" refType="primFontSz" refFor="des" refForName="parTx" op="none" fact="1.220000" val="0"/>
      <dgm:constr type="w" for="ch" forName="space" ptType="all" refPtType="all" refType="w" refFor="ch" refForName="composite" op="equ" fact="0.140000" val="0"/>
    </dgm:constrLst>
    <dgm:ruleLst>
      <dgm:rule type="w" for="ch" forName="composite" ptType="all" val="0" fact="NaN" max="NaN"/>
      <dgm:rule type="primFontSz" for="des" forName="parTx" ptType="all" val="5" fact="NaN" max="NaN"/>
    </dgm:ruleLst>
    <dgm:varLst>
      <dgm:dir val="norm"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forEach name="Name4" axis="ch" ptType="node">
      <dgm:layoutNode name="composite">
        <dgm:alg type="composite"/>
        <dgm:shape rot="0.000000" type="none" r:blip="" blipPhldr="0" lkTxEntry="0" zOrderOff="0" hideGeom="0">
          <dgm:adjLst/>
        </dgm:shape>
        <dgm:presOf/>
        <dgm:constrLst>
          <dgm:constr type="l" for="ch" forName="parTx" ptType="all" refPtType="all" refType="none" refFor="self" op="none" fact="1.000000" val="0"/>
          <dgm:constr type="w" for="ch" forName="parTx" ptType="all" refPtType="all" refType="w" refFor="self" op="none" fact="1.000000" val="0"/>
          <dgm:constr type="t" for="ch" forName="parTx" ptType="all" refPtType="all" refType="none" refFor="self" op="none" fact="1.000000" val="0"/>
          <dgm:constr type="l" for="ch" forName="desTx" ptType="all" refPtType="all" refType="none" refFor="self" op="none" fact="1.000000" val="0"/>
          <dgm:constr type="w" for="ch" forName="desTx" ptType="all" refPtType="all" refType="w" refFor="ch" refForName="parTx" op="none" fact="1.000000" val="0"/>
          <dgm:constr type="t" for="ch" forName="desTx" ptType="all" refPtType="all" refType="h" refFor="ch" refForName="parTx" op="none" fact="1.000000" val="0"/>
        </dgm:constrLst>
        <dgm:ruleLst>
          <dgm:rule type="h" for="self" ptType="all" val="INF" fact="NaN" max="NaN"/>
        </dgm:ruleLst>
        <dgm:layoutNode name="parTx" styleLbl="alignNode1">
          <dgm:alg type="tx"/>
          <dgm:shape rot="0.000000" type="rect" r:blip="" blipPhldr="0" lkTxEntry="0" zOrderOff="0" hideGeom="0">
            <dgm:adjLst/>
          </dgm:shape>
          <dgm:presOf axis="self" ptType="node"/>
          <dgm:constrLst>
            <dgm:constr type="h" for="self" ptType="all" refPtType="all" refType="w" refFor="self" op="lte" fact="0.400000" val="0"/>
            <dgm:constr type="h" for="self" ptType="all" refPtType="all" refType="none" refFor="self" op="none" fact="1.000000" val="0"/>
            <dgm:constr type="tMarg" for="self" ptType="all" refPtType="all" refType="primFontSz" refFor="self" op="none" fact="0.320000" val="0"/>
            <dgm:constr type="bMarg" for="self" ptType="all" refPtType="all" refType="primFontSz" refFor="self" op="none" fact="0.320000" val="0"/>
          </dgm:constrLst>
          <dgm:ruleLst>
            <dgm:rule type="h" for="self" ptType="all" val="INF" fact="NaN" max="NaN"/>
          </dgm:ruleLst>
          <dgm:varLst>
            <dgm:chMax val="0"/>
            <dgm:chPref val="0"/>
            <dgm:bulletEnabled val="1"/>
          </dgm:varLst>
        </dgm:layoutNode>
        <dgm:layoutNode name="desTx" styleLbl="alignAccFollowNode1">
          <dgm:alg type="tx">
            <dgm:param type="stBulletLvl" val="1"/>
          </dgm:alg>
          <dgm:shape rot="0.000000" type="rect" r:blip="" blipPhldr="0" lkTxEntry="0" zOrderOff="0" hideGeom="0">
            <dgm:adjLst/>
          </dgm:shape>
          <dgm:presOf axis="des" ptType="node"/>
          <dgm:constrLst>
            <dgm:constr type="secFontSz" for="self" ptType="all" refPtType="all" refType="none" refFor="self" op="none" fact="1.000000" val="65"/>
            <dgm:constr type="primFontSz" for="self" ptType="all" refPtType="all" refType="secFontSz" refFor="self" op="none" fact="1.000000" val="0"/>
            <dgm:constr type="h" for="self" ptType="all" refPtType="all" refType="none" refFor="self" op="none" fact="1.000000" val="0"/>
            <dgm:constr type="lMarg" for="self" ptType="all" refPtType="all" refType="primFontSz" refFor="self" op="none" fact="0.420000" val="0"/>
            <dgm:constr type="tMarg" for="self" ptType="all" refPtType="all" refType="primFontSz" refFor="self" op="none" fact="0.420000" val="0"/>
            <dgm:constr type="bMarg" for="self" ptType="all" refPtType="all" refType="primFontSz" refFor="self" op="none" fact="0.630000" val="0"/>
          </dgm:constrLst>
          <dgm:ruleLst>
            <dgm:rule type="h" for="self" ptType="all" val="INF" fact="NaN" max="NaN"/>
          </dgm:ruleLst>
          <dgm:varLst>
            <dgm:bulletEnabled val="1"/>
          </dgm:varLst>
        </dgm:layoutNode>
      </dgm:layoutNode>
      <dgm:forEach name="Name5" axis="followSib" ptType="sibTrans" cnt="1">
        <dgm:layoutNode name="space">
          <dgm:alg type="sp"/>
          <dgm:shape rot="0.000000" type="none" r:blip="" blipPhldr="0" lkTxEntry="0" zOrderOff="0" hideGeom="0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ibTrans2D1">
    <dgm:scene3d>
      <a:camera prst="orthographicFront"/>
      <a:lightRig rig="threePt" dir="t"/>
    </dgm:scene3d>
    <dgm:sp3d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ImgPlac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ibTrans2D1">
    <dgm:scene3d>
      <a:camera prst="orthographicFront"/>
      <a:lightRig rig="threePt" dir="t"/>
    </dgm:scene3d>
    <dgm:sp3d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2D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sibTrans1D1">
    <dgm:scene3d>
      <a:camera prst="orthographicFront"/>
      <a:lightRig rig="threePt" dir="t"/>
    </dgm:scene3d>
    <dgm:sp3d/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venn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</dgm:styleDef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6380597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1959825299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623981240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1970349770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1504349979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1415709506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861969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793180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284165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B79A7-E778-9A8C-40C8-493A4C91CD3C}" type="slidenum">
              <a:rPr/>
              <a:t>1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858292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6666230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4091320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E0C3B3-15A3-6134-C59C-70D1DFCD5955}" type="slidenum">
              <a:rPr/>
              <a:t>2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061622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031043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98576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8672BFA-D5B8-36AC-D8C0-62F5A73BB862}" type="slidenum">
              <a:rPr/>
              <a:t>3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87025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305406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482727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52F0336-E07A-356D-7456-AA0CFB7EACFA}" type="slidenum">
              <a:rPr/>
              <a:t>4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42471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67819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89096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C54C70E-8337-DF0F-963C-0B9A10B2AC83}" type="slidenum">
              <a:rPr/>
              <a:t>5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45589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9779188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502554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5DFE855-71C6-34E4-6D46-126F9C861ED4}" type="slidenum">
              <a:rPr/>
              <a:t>6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38675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739884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642776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6DF2A7-CAC3-6465-E452-43C4D673AD97}" type="slidenum">
              <a:rPr/>
              <a:t>7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D66315-3B47-DB9B-C8C7-5A6097947FD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6487000" name="Title 1"/>
          <p:cNvSpPr>
            <a:spLocks noGrp="1"/>
          </p:cNvSpPr>
          <p:nvPr>
            <p:ph type="ctrTitle"/>
          </p:nvPr>
        </p:nvSpPr>
        <p:spPr bwMode="auto"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586735530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102391737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55A5808-3B61-48CC-92EF-85AC2E0DFA56}" type="datetime2">
              <a:rPr lang="en-US"/>
              <a:t>Monday, May 12, 2025</a:t>
            </a:fld>
            <a:endParaRPr lang="en-US"/>
          </a:p>
        </p:txBody>
      </p:sp>
      <p:sp>
        <p:nvSpPr>
          <p:cNvPr id="75777340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9442174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69772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76177840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5805806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35E98AF-4574-4509-BF7A-519ACD5BF826}" type="datetime2">
              <a:rPr lang="en-US"/>
              <a:t>Monday, May 12, 2025</a:t>
            </a:fld>
            <a:endParaRPr lang="en-US"/>
          </a:p>
        </p:txBody>
      </p:sp>
      <p:sp>
        <p:nvSpPr>
          <p:cNvPr id="211958159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3215096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09390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838899"/>
            <a:ext cx="2628900" cy="4849301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212324551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49235" y="838900"/>
            <a:ext cx="7723265" cy="4849300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12367651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3DD97D4-9636-490F-85D0-E926C2B6F3B1}" type="datetime2">
              <a:rPr lang="en-US"/>
              <a:t>Monday, May 12, 2025</a:t>
            </a:fld>
            <a:endParaRPr lang="en-US"/>
          </a:p>
        </p:txBody>
      </p:sp>
      <p:sp>
        <p:nvSpPr>
          <p:cNvPr id="64276457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580996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842768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32832461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27614110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F3AF3C6-0FD4-4939-991C-00DDE5C56815}" type="datetime2">
              <a:rPr lang="en-US"/>
              <a:t>Monday, May 12, 2025</a:t>
            </a:fld>
            <a:endParaRPr lang="en-US"/>
          </a:p>
        </p:txBody>
      </p:sp>
      <p:sp>
        <p:nvSpPr>
          <p:cNvPr id="202956896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5504906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6391927" name="Title 1"/>
          <p:cNvSpPr>
            <a:spLocks noGrp="1"/>
          </p:cNvSpPr>
          <p:nvPr>
            <p:ph type="title"/>
          </p:nvPr>
        </p:nvSpPr>
        <p:spPr bwMode="auto"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10527122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1780984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807482-8128-47C6-A8DD-6452B0291CFF}" type="datetime2">
              <a:rPr lang="en-US"/>
              <a:t>Monday, May 12, 2025</a:t>
            </a:fld>
            <a:endParaRPr lang="en-US"/>
          </a:p>
        </p:txBody>
      </p:sp>
      <p:sp>
        <p:nvSpPr>
          <p:cNvPr id="114074885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7455116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387787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25025054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371600" y="2112264"/>
            <a:ext cx="4846320" cy="3959352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12105058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766560" y="2112265"/>
            <a:ext cx="4846320" cy="3959351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6441300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7903F25-275E-41DE-BE3B-EBF0DB49F9B1}" type="datetime2">
              <a:rPr lang="en-US"/>
              <a:t>Monday, May 12, 2025</a:t>
            </a:fld>
            <a:endParaRPr lang="en-US"/>
          </a:p>
        </p:txBody>
      </p:sp>
      <p:sp>
        <p:nvSpPr>
          <p:cNvPr id="89214144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459599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69855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11182460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371600" y="3018472"/>
            <a:ext cx="4841076" cy="3104856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32027932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5002506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766560" y="3018471"/>
            <a:ext cx="4841076" cy="310485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46907379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E475572-4A44-4171-84AA-64D42C8050A6}" type="datetime2">
              <a:rPr lang="en-US"/>
              <a:t>Monday, May 12, 2025</a:t>
            </a:fld>
            <a:endParaRPr lang="en-US"/>
          </a:p>
        </p:txBody>
      </p:sp>
      <p:sp>
        <p:nvSpPr>
          <p:cNvPr id="238445741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377869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>‹#›</a:t>
            </a:fld>
            <a:endParaRPr lang="en-US"/>
          </a:p>
        </p:txBody>
      </p:sp>
      <p:sp>
        <p:nvSpPr>
          <p:cNvPr id="1576857920" name="Title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392450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65188856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4C1612E-528E-4FD5-9E9E-E15F1108F171}" type="datetime2">
              <a:rPr lang="en-US"/>
              <a:t>Monday, May 12, 2025</a:t>
            </a:fld>
            <a:endParaRPr lang="en-US"/>
          </a:p>
        </p:txBody>
      </p:sp>
      <p:sp>
        <p:nvSpPr>
          <p:cNvPr id="831245399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5108720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9496366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4F6D862-A06D-436F-A92E-EBAAD50B6E50}" type="datetime2">
              <a:rPr lang="en-US"/>
              <a:t>Monday, May 12, 2025</a:t>
            </a:fld>
            <a:endParaRPr lang="en-US"/>
          </a:p>
        </p:txBody>
      </p:sp>
      <p:sp>
        <p:nvSpPr>
          <p:cNvPr id="1445613557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48536349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6031816" name="Title 1"/>
          <p:cNvSpPr>
            <a:spLocks noGrp="1"/>
          </p:cNvSpPr>
          <p:nvPr>
            <p:ph type="title"/>
          </p:nvPr>
        </p:nvSpPr>
        <p:spPr bwMode="auto"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287441859" name="Content Placeholder 2"/>
          <p:cNvSpPr>
            <a:spLocks noGrp="1"/>
          </p:cNvSpPr>
          <p:nvPr>
            <p:ph idx="1"/>
          </p:nvPr>
        </p:nvSpPr>
        <p:spPr bwMode="auto"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369798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3254226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3E0B7D-2260-4809-8F0A-9E5F3E24F169}" type="datetime2">
              <a:rPr lang="en-US"/>
              <a:t>Monday, May 12, 2025</a:t>
            </a:fld>
            <a:endParaRPr lang="en-US"/>
          </a:p>
        </p:txBody>
      </p:sp>
      <p:sp>
        <p:nvSpPr>
          <p:cNvPr id="994603884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81347835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5029766" name="Title 1"/>
          <p:cNvSpPr>
            <a:spLocks noGrp="1"/>
          </p:cNvSpPr>
          <p:nvPr>
            <p:ph type="title"/>
          </p:nvPr>
        </p:nvSpPr>
        <p:spPr bwMode="auto"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2104774536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10613466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77400772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8E4735-C637-46A3-94EB-AB3AC4188D2F}" type="datetime2">
              <a:rPr lang="en-US"/>
              <a:t>Monday, May 12, 2025</a:t>
            </a:fld>
            <a:endParaRPr lang="en-US"/>
          </a:p>
        </p:txBody>
      </p:sp>
      <p:sp>
        <p:nvSpPr>
          <p:cNvPr id="668914987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5145571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01389E6-C847-4AD0-B56D-D205B2EAB1E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4181443" name="Rectangle 7"/>
          <p:cNvSpPr/>
          <p:nvPr/>
        </p:nvSpPr>
        <p:spPr bwMode="auto"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8016405" name="Rectangle 9"/>
          <p:cNvSpPr/>
          <p:nvPr/>
        </p:nvSpPr>
        <p:spPr bwMode="auto"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5084003" name="Title Placeholder 1"/>
          <p:cNvSpPr>
            <a:spLocks noGrp="1"/>
          </p:cNvSpPr>
          <p:nvPr>
            <p:ph type="title"/>
          </p:nvPr>
        </p:nvSpPr>
        <p:spPr bwMode="auto"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193119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64382072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E0C963C-C1DB-4AFD-9DDC-0691666BF49B}" type="datetime2">
              <a:rPr lang="en-US"/>
              <a:t>Monday, May 12, 2025</a:t>
            </a:fld>
            <a:endParaRPr lang="en-US" cap="all"/>
          </a:p>
        </p:txBody>
      </p:sp>
      <p:sp>
        <p:nvSpPr>
          <p:cNvPr id="56784323" name="Footer Placeholder 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>
              <a:defRPr/>
            </a:pPr>
            <a:endParaRPr lang="en-US"/>
          </a:p>
        </p:txBody>
      </p:sp>
      <p:sp>
        <p:nvSpPr>
          <p:cNvPr id="2107742513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1389E6-C847-4AD0-B56D-D205B2EAB1EE}" type="slidenum">
              <a:rPr lang="en-US"/>
              <a:t>‹#›</a:t>
            </a:fld>
            <a:endParaRPr lang="en-US"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>
        <a:lnSpc>
          <a:spcPct val="100000"/>
        </a:lnSpc>
        <a:spcBef>
          <a:spcPts val="0"/>
        </a:spcBef>
        <a:buNone/>
        <a:defRPr sz="3600" b="1" i="0" cap="all" spc="7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20000"/>
        </a:lnSpc>
        <a:spcBef>
          <a:spcPts val="10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2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12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20000"/>
        </a:lnSpc>
        <a:spcBef>
          <a:spcPts val="500"/>
        </a:spcBef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20000"/>
        </a:lnSpc>
        <a:spcBef>
          <a:spcPts val="500"/>
        </a:spcBef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microsoft.com/office/2007/relationships/diagramDrawing" Target="../diagrams/drawing1.xml" /><Relationship Id="rId4" Type="http://schemas.openxmlformats.org/officeDocument/2006/relationships/diagramData" Target="../diagrams/data1.xml" /><Relationship Id="rId5" Type="http://schemas.openxmlformats.org/officeDocument/2006/relationships/diagramColors" Target="../diagrams/colors1.xml" /><Relationship Id="rId6" Type="http://schemas.openxmlformats.org/officeDocument/2006/relationships/diagramLayout" Target="../diagrams/layout1.xml" /><Relationship Id="rId7" Type="http://schemas.openxmlformats.org/officeDocument/2006/relationships/diagramQuickStyle" Target="../diagrams/quickStyle1.xml" 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8651954" name="Rectangle 2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0800000" flipH="1">
            <a:off x="0" y="640079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11713045" name="Rectangle 22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flipH="1">
            <a:off x="4038600" y="640079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89941423" name="Rectangle 24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5175858" name="Title 1"/>
          <p:cNvSpPr>
            <a:spLocks noGrp="1"/>
          </p:cNvSpPr>
          <p:nvPr>
            <p:ph type="ctrTitle"/>
          </p:nvPr>
        </p:nvSpPr>
        <p:spPr bwMode="auto">
          <a:xfrm>
            <a:off x="8643193" y="457201"/>
            <a:ext cx="3091607" cy="1727643"/>
          </a:xfrm>
        </p:spPr>
        <p:txBody>
          <a:bodyPr vert="horz" lIns="0" tIns="0" rIns="0" bIns="0" rtlCol="0" anchor="b">
            <a:normAutofit/>
          </a:bodyPr>
          <a:lstStyle/>
          <a:p>
            <a:pPr algn="l">
              <a:defRPr/>
            </a:pPr>
            <a:r>
              <a:rPr lang="en-US" sz="2800" spc="700"/>
              <a:t>Bitcoin Price Predictor</a:t>
            </a:r>
            <a:endParaRPr/>
          </a:p>
        </p:txBody>
      </p:sp>
      <p:pic>
        <p:nvPicPr>
          <p:cNvPr id="1302467417" name="Picture 3" descr="B sign on figures"/>
          <p:cNvPicPr>
            <a:picLocks noChangeAspect="1"/>
          </p:cNvPicPr>
          <p:nvPr/>
        </p:nvPicPr>
        <p:blipFill>
          <a:blip r:embed="rId3"/>
          <a:srcRect l="4853" t="0" r="11248" b="-1"/>
          <a:stretch/>
        </p:blipFill>
        <p:spPr bwMode="auto"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1006289483" name="Subtitle 2"/>
          <p:cNvSpPr>
            <a:spLocks noGrp="1"/>
          </p:cNvSpPr>
          <p:nvPr>
            <p:ph type="subTitle" idx="1"/>
          </p:nvPr>
        </p:nvSpPr>
        <p:spPr bwMode="auto">
          <a:xfrm>
            <a:off x="8643193" y="2530549"/>
            <a:ext cx="2942813" cy="3428124"/>
          </a:xfrm>
        </p:spPr>
        <p:txBody>
          <a:bodyPr vert="horz" lIns="0" tIns="0" rIns="0" bIns="0" rtlCol="0">
            <a:norm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sz="1400"/>
              <a:t>By: </a:t>
            </a:r>
            <a:endParaRPr/>
          </a:p>
          <a:p>
            <a:pPr algn="l">
              <a:lnSpc>
                <a:spcPct val="120000"/>
              </a:lnSpc>
              <a:defRPr/>
            </a:pPr>
            <a:r>
              <a:rPr lang="en-US" sz="1400"/>
              <a:t>Youssef ElNahas</a:t>
            </a:r>
            <a:endParaRPr/>
          </a:p>
          <a:p>
            <a:pPr algn="l">
              <a:lnSpc>
                <a:spcPct val="120000"/>
              </a:lnSpc>
              <a:defRPr/>
            </a:pPr>
            <a:r>
              <a:rPr lang="en-US" sz="1400"/>
              <a:t>Abubakar Waziri</a:t>
            </a:r>
            <a:endParaRPr/>
          </a:p>
          <a:p>
            <a:pPr algn="l">
              <a:lnSpc>
                <a:spcPct val="120000"/>
              </a:lnSpc>
              <a:defRPr/>
            </a:pPr>
            <a:r>
              <a:rPr lang="en-US" sz="1400"/>
              <a:t>Mohammed Sattar</a:t>
            </a:r>
            <a:endParaRPr/>
          </a:p>
          <a:p>
            <a:pPr algn="l">
              <a:lnSpc>
                <a:spcPct val="120000"/>
              </a:lnSpc>
              <a:defRPr/>
            </a:pPr>
            <a:endParaRPr lang="en-US" sz="1400"/>
          </a:p>
          <a:p>
            <a:pPr algn="l">
              <a:lnSpc>
                <a:spcPct val="120000"/>
              </a:lnSpc>
              <a:defRPr/>
            </a:pPr>
            <a:r>
              <a:rPr lang="en-US" sz="1400"/>
              <a:t>Supervised by: </a:t>
            </a:r>
            <a:endParaRPr/>
          </a:p>
          <a:p>
            <a:pPr algn="l">
              <a:lnSpc>
                <a:spcPct val="120000"/>
              </a:lnSpc>
              <a:defRPr/>
            </a:pPr>
            <a:r>
              <a:rPr lang="en-US" sz="1400"/>
              <a:t>Dr Mohammed Temraz</a:t>
            </a:r>
            <a:endParaRPr/>
          </a:p>
        </p:txBody>
      </p:sp>
      <p:sp>
        <p:nvSpPr>
          <p:cNvPr id="359129911" name="Rectangle 2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flipH="1">
            <a:off x="-1" y="6408740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76664267" name="Rectangle 28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5835061" name="Title 1"/>
          <p:cNvSpPr>
            <a:spLocks noGrp="1"/>
          </p:cNvSpPr>
          <p:nvPr>
            <p:ph type="title"/>
          </p:nvPr>
        </p:nvSpPr>
        <p:spPr bwMode="auto">
          <a:xfrm>
            <a:off x="975360" y="274320"/>
            <a:ext cx="10241280" cy="1234440"/>
          </a:xfrm>
        </p:spPr>
        <p:txBody>
          <a:bodyPr/>
          <a:lstStyle/>
          <a:p>
            <a:pPr algn="ctr">
              <a:defRPr/>
            </a:pPr>
            <a:r>
              <a:rPr lang="en-US"/>
              <a:t>Get to know the data</a:t>
            </a:r>
            <a:endParaRPr lang="en-GB"/>
          </a:p>
        </p:txBody>
      </p:sp>
      <p:graphicFrame>
        <p:nvGraphicFramePr>
          <p:cNvPr id="195152521" name="Content Placeholder 5"/>
          <p:cNvGraphicFramePr>
            <a:graphicFrameLocks xmlns:a="http://schemas.openxmlformats.org/drawingml/2006/main" noGrp="1"/>
          </p:cNvGraphicFramePr>
          <p:nvPr>
            <p:ph sz="half" idx="1"/>
          </p:nvPr>
        </p:nvGraphicFramePr>
        <p:xfrm>
          <a:off x="1645420" y="2727183"/>
          <a:ext cx="8901160" cy="1912630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{69012ECD-51FC-41F1-AA8D-1B2483CD663E}</a:tableStyleId>
              </a:tblPr>
              <a:tblGrid>
                <a:gridCol w="1336778"/>
                <a:gridCol w="920766"/>
                <a:gridCol w="920766"/>
                <a:gridCol w="920766"/>
                <a:gridCol w="920766"/>
                <a:gridCol w="1311912"/>
                <a:gridCol w="2569406"/>
              </a:tblGrid>
              <a:tr h="599440"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100"/>
                        <a:t>Timestamp</a:t>
                      </a:r>
                      <a:endParaRPr lang="en-GB" sz="11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100"/>
                        <a:t>Open</a:t>
                      </a:r>
                      <a:endParaRPr lang="en-GB" sz="11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100"/>
                        <a:t>High</a:t>
                      </a:r>
                      <a:endParaRPr lang="en-GB" sz="11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100"/>
                        <a:t>Low</a:t>
                      </a:r>
                      <a:endParaRPr lang="en-GB" sz="11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100"/>
                        <a:t>Close</a:t>
                      </a:r>
                      <a:endParaRPr lang="en-GB" sz="11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100"/>
                        <a:t>Volume</a:t>
                      </a:r>
                      <a:endParaRPr lang="en-GB" sz="11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100"/>
                        <a:t>Datetime</a:t>
                      </a:r>
                      <a:endParaRPr lang="en-GB" sz="11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51646" marR="51646" marT="0" marB="0"/>
                </a:tc>
              </a:tr>
              <a:tr h="490455"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100" b="0"/>
                        <a:t>1360887300.0</a:t>
                      </a:r>
                      <a:endParaRPr lang="en-GB" sz="1100" b="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100"/>
                        <a:t>26.63</a:t>
                      </a:r>
                      <a:endParaRPr lang="en-GB" sz="11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100"/>
                        <a:t>26.63</a:t>
                      </a:r>
                      <a:endParaRPr lang="en-GB" sz="11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100"/>
                        <a:t>26.63</a:t>
                      </a:r>
                      <a:endParaRPr lang="en-GB" sz="11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100"/>
                        <a:t>26.63</a:t>
                      </a:r>
                      <a:endParaRPr lang="en-GB" sz="11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100"/>
                        <a:t>17.98955015</a:t>
                      </a:r>
                      <a:endParaRPr lang="en-GB" sz="11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100"/>
                        <a:t>2013-02-15 00:15:00+00:00</a:t>
                      </a:r>
                      <a:endParaRPr lang="en-GB" sz="11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51646" marR="51646" marT="0" marB="0"/>
                </a:tc>
              </a:tr>
              <a:tr h="449582"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100" b="0"/>
                        <a:t>1360887360.0</a:t>
                      </a:r>
                      <a:endParaRPr lang="en-GB" sz="1100" b="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100"/>
                        <a:t>26.63</a:t>
                      </a:r>
                      <a:endParaRPr lang="en-GB" sz="11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100"/>
                        <a:t>26.63</a:t>
                      </a:r>
                      <a:endParaRPr lang="en-GB" sz="11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100"/>
                        <a:t>26.63</a:t>
                      </a:r>
                      <a:endParaRPr lang="en-GB" sz="11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100"/>
                        <a:t>26.63</a:t>
                      </a:r>
                      <a:endParaRPr lang="en-GB" sz="11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100"/>
                        <a:t>0.0</a:t>
                      </a:r>
                      <a:endParaRPr lang="en-GB" sz="11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100"/>
                        <a:t>2013-02-15 00:16:00+00:00</a:t>
                      </a:r>
                      <a:endParaRPr lang="en-GB" sz="11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51646" marR="51646" marT="0" marB="0"/>
                </a:tc>
              </a:tr>
              <a:tr h="373153"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100" b="0"/>
                        <a:t>1360887420.0</a:t>
                      </a:r>
                      <a:endParaRPr lang="en-GB" sz="1100" b="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100"/>
                        <a:t>26.60</a:t>
                      </a:r>
                      <a:endParaRPr lang="en-GB" sz="11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100"/>
                        <a:t>26.60</a:t>
                      </a:r>
                      <a:endParaRPr lang="en-GB" sz="11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100"/>
                        <a:t>26.60</a:t>
                      </a:r>
                      <a:endParaRPr lang="en-GB" sz="11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100"/>
                        <a:t>26.60</a:t>
                      </a:r>
                      <a:endParaRPr lang="en-GB" sz="11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100"/>
                        <a:t>20.0</a:t>
                      </a:r>
                      <a:endParaRPr lang="en-GB" sz="11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p>
                      <a:pPr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100"/>
                        <a:t>2013-02-15 00:17:00+00:00</a:t>
                      </a:r>
                      <a:endParaRPr lang="en-GB" sz="11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51646" marR="51646" marT="0" marB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5042093" name="Title 1"/>
          <p:cNvSpPr>
            <a:spLocks noGrp="1"/>
          </p:cNvSpPr>
          <p:nvPr>
            <p:ph type="title"/>
          </p:nvPr>
        </p:nvSpPr>
        <p:spPr bwMode="auto">
          <a:xfrm>
            <a:off x="975360" y="475488"/>
            <a:ext cx="10241280" cy="932688"/>
          </a:xfrm>
        </p:spPr>
        <p:txBody>
          <a:bodyPr/>
          <a:lstStyle/>
          <a:p>
            <a:pPr algn="ctr">
              <a:defRPr/>
            </a:pPr>
            <a:r>
              <a:rPr lang="en-US"/>
              <a:t>What we did to the data</a:t>
            </a:r>
            <a:endParaRPr lang="en-GB"/>
          </a:p>
        </p:txBody>
      </p:sp>
      <p:graphicFrame>
        <p:nvGraphicFramePr>
          <p:cNvPr id="717046338" name="Content Placeholder 8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1371600" y="2112963"/>
          <a:ext cx="10240963" cy="3959225"/>
          <a:chOff x="0" y="0"/>
          <a:chExt cx="10240963" cy="3959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6" r:qs="rId7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45532460" name="Rectangle 11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10730063" name="Title 1"/>
          <p:cNvSpPr>
            <a:spLocks noGrp="1"/>
          </p:cNvSpPr>
          <p:nvPr>
            <p:ph type="title"/>
          </p:nvPr>
        </p:nvSpPr>
        <p:spPr bwMode="auto">
          <a:xfrm>
            <a:off x="1371601" y="457200"/>
            <a:ext cx="9549442" cy="1010093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/>
              <a:t>Data after processing</a:t>
            </a:r>
            <a:endParaRPr lang="en-GB"/>
          </a:p>
        </p:txBody>
      </p:sp>
      <p:sp>
        <p:nvSpPr>
          <p:cNvPr id="342742517" name="Rectangle 13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0800000" flipH="1">
            <a:off x="0" y="6408740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5720002" name="Rectangle 15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313136624" name="Content Placeholder 6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898451" y="2892345"/>
          <a:ext cx="10334852" cy="1999377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{5A111915-BE36-4E01-A7E5-04B1672EAD32}</a:tableStyleId>
              </a:tblPr>
              <a:tblGrid>
                <a:gridCol w="1302974"/>
                <a:gridCol w="1535431"/>
                <a:gridCol w="775397"/>
                <a:gridCol w="698585"/>
                <a:gridCol w="656137"/>
                <a:gridCol w="795611"/>
                <a:gridCol w="2178226"/>
                <a:gridCol w="2392491"/>
              </a:tblGrid>
              <a:tr h="299001">
                <a:tc>
                  <a:txBody>
                    <a:bodyPr/>
                    <a:p>
                      <a:pPr algn="l"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500"/>
                        <a:t>datetime</a:t>
                      </a:r>
                      <a:endParaRPr lang="en-GB" sz="15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87323" marR="87323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500"/>
                        <a:t>Timestamp</a:t>
                      </a:r>
                      <a:endParaRPr lang="en-GB" sz="15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87323" marR="87323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500"/>
                        <a:t>Open</a:t>
                      </a:r>
                      <a:endParaRPr lang="en-GB" sz="15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87323" marR="87323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500"/>
                        <a:t>High</a:t>
                      </a:r>
                      <a:endParaRPr lang="en-GB" sz="15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87323" marR="87323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500"/>
                        <a:t>Low</a:t>
                      </a:r>
                      <a:endParaRPr lang="en-GB" sz="15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87323" marR="87323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500"/>
                        <a:t>Close</a:t>
                      </a:r>
                      <a:endParaRPr lang="en-GB" sz="15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87323" marR="87323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500"/>
                        <a:t>SMA_200</a:t>
                      </a:r>
                      <a:endParaRPr lang="en-GB" sz="15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87323" marR="87323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500"/>
                        <a:t>ATR_168</a:t>
                      </a:r>
                      <a:endParaRPr lang="en-GB" sz="15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87323" marR="87323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566792">
                <a:tc>
                  <a:txBody>
                    <a:bodyPr/>
                    <a:p>
                      <a:pPr algn="l"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500" b="0"/>
                        <a:t>2012-01-09 17:00:00</a:t>
                      </a:r>
                      <a:endParaRPr lang="en-GB" sz="1500" b="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87323" marR="87323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500"/>
                        <a:t>1326128400.0</a:t>
                      </a:r>
                      <a:endParaRPr lang="en-GB" sz="15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87323" marR="87323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500"/>
                        <a:t>6.9</a:t>
                      </a:r>
                      <a:endParaRPr lang="en-GB" sz="15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87323" marR="87323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500"/>
                        <a:t>6.9</a:t>
                      </a:r>
                      <a:endParaRPr lang="en-GB" sz="15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87323" marR="87323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500"/>
                        <a:t>6.5</a:t>
                      </a:r>
                      <a:endParaRPr lang="en-GB" sz="15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87323" marR="87323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500"/>
                        <a:t>6.5</a:t>
                      </a:r>
                      <a:endParaRPr lang="en-GB" sz="15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87323" marR="87323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500"/>
                        <a:t>5.83495</a:t>
                      </a:r>
                      <a:endParaRPr lang="en-GB" sz="15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87323" marR="87323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500"/>
                        <a:t>0.03255952380952383</a:t>
                      </a:r>
                      <a:endParaRPr lang="en-GB" sz="15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87323" marR="87323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566792">
                <a:tc>
                  <a:txBody>
                    <a:bodyPr/>
                    <a:p>
                      <a:pPr algn="l"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500" b="0"/>
                        <a:t>2012-01-09 18:00:00</a:t>
                      </a:r>
                      <a:endParaRPr lang="en-GB" sz="1500" b="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87323" marR="87323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500"/>
                        <a:t>1326132000.0</a:t>
                      </a:r>
                      <a:endParaRPr lang="en-GB" sz="15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87323" marR="87323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500"/>
                        <a:t>6.5</a:t>
                      </a:r>
                      <a:endParaRPr lang="en-GB" sz="15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87323" marR="87323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500"/>
                        <a:t>6.6</a:t>
                      </a:r>
                      <a:endParaRPr lang="en-GB" sz="15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87323" marR="87323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500"/>
                        <a:t>6.5</a:t>
                      </a:r>
                      <a:endParaRPr lang="en-GB" sz="15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87323" marR="87323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500"/>
                        <a:t>6.5</a:t>
                      </a:r>
                      <a:endParaRPr lang="en-GB" sz="15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87323" marR="87323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500"/>
                        <a:t>5.844550000000001</a:t>
                      </a:r>
                      <a:endParaRPr lang="en-GB" sz="15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87323" marR="87323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500"/>
                        <a:t>0.03315476190476192</a:t>
                      </a:r>
                      <a:endParaRPr lang="en-GB" sz="15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87323" marR="87323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  <a:tr h="566792">
                <a:tc>
                  <a:txBody>
                    <a:bodyPr/>
                    <a:p>
                      <a:pPr algn="l"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500" b="0"/>
                        <a:t>2012-01-09 19:00:00</a:t>
                      </a:r>
                      <a:endParaRPr lang="en-GB" sz="1500" b="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87323" marR="87323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500"/>
                        <a:t>1326135600.0</a:t>
                      </a:r>
                      <a:endParaRPr lang="en-GB" sz="15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87323" marR="87323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500"/>
                        <a:t>6.5</a:t>
                      </a:r>
                      <a:endParaRPr lang="en-GB" sz="15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87323" marR="87323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500"/>
                        <a:t>6.6</a:t>
                      </a:r>
                      <a:endParaRPr lang="en-GB" sz="15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87323" marR="87323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500"/>
                        <a:t>6.5</a:t>
                      </a:r>
                      <a:endParaRPr lang="en-GB" sz="15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87323" marR="87323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500"/>
                        <a:t>6.6</a:t>
                      </a:r>
                      <a:endParaRPr lang="en-GB" sz="15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87323" marR="87323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500"/>
                        <a:t>5.8546499999999995</a:t>
                      </a:r>
                      <a:endParaRPr lang="en-GB" sz="15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87323" marR="87323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p>
                      <a:pPr algn="l">
                        <a:lnSpc>
                          <a:spcPct val="114999"/>
                        </a:lnSpc>
                        <a:spcAft>
                          <a:spcPts val="800"/>
                        </a:spcAft>
                        <a:buNone/>
                        <a:defRPr/>
                      </a:pPr>
                      <a:r>
                        <a:rPr lang="en-GB" sz="1500"/>
                        <a:t>0.033750000000000016</a:t>
                      </a:r>
                      <a:endParaRPr lang="en-GB" sz="1500">
                        <a:latin typeface="Aptos"/>
                        <a:ea typeface="Aptos"/>
                        <a:cs typeface="Arial"/>
                      </a:endParaRPr>
                    </a:p>
                  </a:txBody>
                  <a:tcPr marL="87323" marR="87323" marT="0" marB="0">
                    <a:lnL w="12700" algn="ctr">
                      <a:solidFill>
                        <a:schemeClr val="tx1"/>
                      </a:solidFill>
                    </a:lnL>
                    <a:lnR w="12700" algn="ctr">
                      <a:solidFill>
                        <a:schemeClr val="tx1"/>
                      </a:solidFill>
                    </a:lnR>
                    <a:lnT w="12700" algn="ctr">
                      <a:solidFill>
                        <a:schemeClr val="tx1"/>
                      </a:solidFill>
                    </a:lnT>
                    <a:lnB w="12700" algn="ctr">
                      <a:solidFill>
                        <a:schemeClr val="tx1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080903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TCn with attention</a:t>
            </a:r>
            <a:endParaRPr lang="en-GB"/>
          </a:p>
        </p:txBody>
      </p:sp>
      <p:pic>
        <p:nvPicPr>
          <p:cNvPr id="170568722" name="Content Placeholder 6" descr="A diagram of a computer program"/>
          <p:cNvPicPr>
            <a:picLocks noChangeAspect="1" noGrp="1"/>
          </p:cNvPicPr>
          <p:nvPr>
            <p:ph sz="half" idx="1"/>
          </p:nvPr>
        </p:nvPicPr>
        <p:blipFill>
          <a:blip r:embed="rId3"/>
          <a:stretch/>
        </p:blipFill>
        <p:spPr bwMode="auto">
          <a:xfrm>
            <a:off x="1815306" y="2112963"/>
            <a:ext cx="3959225" cy="3959225"/>
          </a:xfrm>
        </p:spPr>
      </p:pic>
      <p:pic>
        <p:nvPicPr>
          <p:cNvPr id="1903312538" name="Content Placeholder 2"/>
          <p:cNvPicPr>
            <a:picLocks noChangeAspect="1" noGrp="1"/>
          </p:cNvPicPr>
          <p:nvPr>
            <p:ph sz="half" idx="2"/>
          </p:nvPr>
        </p:nvPicPr>
        <p:blipFill>
          <a:blip r:embed="rId4"/>
          <a:stretch/>
        </p:blipFill>
        <p:spPr bwMode="auto">
          <a:xfrm>
            <a:off x="6765924" y="2816889"/>
            <a:ext cx="4846638" cy="2551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863621" name="Title 1"/>
          <p:cNvSpPr>
            <a:spLocks noGrp="1"/>
          </p:cNvSpPr>
          <p:nvPr>
            <p:ph type="title"/>
          </p:nvPr>
        </p:nvSpPr>
        <p:spPr bwMode="auto">
          <a:xfrm>
            <a:off x="1371600" y="367511"/>
            <a:ext cx="10241280" cy="1234440"/>
          </a:xfrm>
        </p:spPr>
        <p:txBody>
          <a:bodyPr/>
          <a:lstStyle/>
          <a:p>
            <a:pPr>
              <a:defRPr/>
            </a:pPr>
            <a:r>
              <a:rPr lang="en-US"/>
              <a:t>Moment transformer</a:t>
            </a:r>
            <a:endParaRPr lang="en-GB"/>
          </a:p>
        </p:txBody>
      </p:sp>
      <p:pic>
        <p:nvPicPr>
          <p:cNvPr id="1392694227" name="Content Placeholder 3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6032260" y="2354093"/>
            <a:ext cx="5580620" cy="2937754"/>
          </a:xfrm>
          <a:prstGeom prst="rect">
            <a:avLst/>
          </a:prstGeom>
        </p:spPr>
      </p:pic>
      <p:pic>
        <p:nvPicPr>
          <p:cNvPr id="910021461" name="Picture 3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154592" y="2354093"/>
            <a:ext cx="5877668" cy="330618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10640308" name="Rectangle 9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50073685" name="Title 1"/>
          <p:cNvSpPr>
            <a:spLocks noGrp="1"/>
          </p:cNvSpPr>
          <p:nvPr>
            <p:ph type="title"/>
          </p:nvPr>
        </p:nvSpPr>
        <p:spPr bwMode="auto">
          <a:xfrm>
            <a:off x="1371601" y="457199"/>
            <a:ext cx="9556320" cy="1009523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en-US" b="1"/>
              <a:t>Gated Recurrent Unit (GRU)</a:t>
            </a:r>
            <a:endParaRPr lang="en-US"/>
          </a:p>
        </p:txBody>
      </p:sp>
      <p:sp>
        <p:nvSpPr>
          <p:cNvPr id="2049087718" name="Content Placeholder 2"/>
          <p:cNvSpPr>
            <a:spLocks noGrp="1"/>
          </p:cNvSpPr>
          <p:nvPr>
            <p:ph idx="1"/>
          </p:nvPr>
        </p:nvSpPr>
        <p:spPr bwMode="auto">
          <a:xfrm>
            <a:off x="1195057" y="5353993"/>
            <a:ext cx="8854290" cy="9110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None/>
              <a:defRPr/>
            </a:pPr>
            <a:r>
              <a:rPr lang="en-US" sz="900" b="1"/>
              <a:t>Training Configuration: </a:t>
            </a:r>
            <a:endParaRPr/>
          </a:p>
          <a:p>
            <a:pPr>
              <a:lnSpc>
                <a:spcPct val="110000"/>
              </a:lnSpc>
              <a:buNone/>
              <a:defRPr/>
            </a:pPr>
            <a:r>
              <a:rPr lang="en-US" sz="900" b="1"/>
              <a:t>Epochs:</a:t>
            </a:r>
            <a:r>
              <a:rPr lang="en-US" sz="900"/>
              <a:t> 50, </a:t>
            </a:r>
            <a:r>
              <a:rPr lang="en-US" sz="900" b="1"/>
              <a:t>Batch Size:</a:t>
            </a:r>
            <a:r>
              <a:rPr lang="en-US" sz="900"/>
              <a:t> 32, </a:t>
            </a:r>
            <a:r>
              <a:rPr lang="en-US" sz="900" b="1"/>
              <a:t>Loss Function:</a:t>
            </a:r>
            <a:r>
              <a:rPr lang="en-US" sz="900"/>
              <a:t> Mean Squared Error (MSE) </a:t>
            </a:r>
            <a:r>
              <a:rPr lang="en-US" sz="900" b="1"/>
              <a:t>Optimizer:</a:t>
            </a:r>
            <a:r>
              <a:rPr lang="en-US" sz="900"/>
              <a:t> Adam</a:t>
            </a:r>
            <a:endParaRPr/>
          </a:p>
          <a:p>
            <a:pPr>
              <a:lnSpc>
                <a:spcPct val="110000"/>
              </a:lnSpc>
              <a:buNone/>
              <a:defRPr/>
            </a:pPr>
            <a:r>
              <a:rPr lang="en-US" sz="900" b="1"/>
              <a:t>Model Performance:</a:t>
            </a:r>
            <a:endParaRPr lang="en-US" sz="900"/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900" b="1"/>
              <a:t>Final MSE on Test Set:</a:t>
            </a:r>
            <a:r>
              <a:rPr lang="en-US" sz="900"/>
              <a:t> 0.01737      </a:t>
            </a:r>
            <a:r>
              <a:rPr lang="en-US" sz="900" b="1"/>
              <a:t>Prediction Accuracy:</a:t>
            </a:r>
            <a:r>
              <a:rPr lang="en-US" sz="900"/>
              <a:t> The GRU model tracks the actual trend effectively, with smoother prediction curves and reasonable reaction to volatility.</a:t>
            </a:r>
            <a:endParaRPr/>
          </a:p>
          <a:p>
            <a:pPr>
              <a:lnSpc>
                <a:spcPct val="110000"/>
              </a:lnSpc>
              <a:defRPr/>
            </a:pPr>
            <a:endParaRPr lang="en-GB" sz="900"/>
          </a:p>
        </p:txBody>
      </p:sp>
      <p:sp>
        <p:nvSpPr>
          <p:cNvPr id="861682274" name="Rectangle 11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rot="10800000" flipH="1">
            <a:off x="0" y="6400798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2656019" name="Rectangle 13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 flipH="1">
            <a:off x="4038600" y="640079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84624973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82245" y="1916202"/>
            <a:ext cx="5731510" cy="3060065"/>
          </a:xfrm>
          <a:prstGeom prst="rect">
            <a:avLst/>
          </a:prstGeom>
        </p:spPr>
      </p:pic>
      <p:pic>
        <p:nvPicPr>
          <p:cNvPr id="960893324" name="Picture 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096000" y="1669821"/>
            <a:ext cx="5731510" cy="3552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7227047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6442" y="-8103"/>
            <a:ext cx="12199326" cy="6862121"/>
          </a:xfrm>
          <a:prstGeom prst="rect">
            <a:avLst/>
          </a:prstGeom>
        </p:spPr>
      </p:pic>
      <p:sp>
        <p:nvSpPr>
          <p:cNvPr id="207652094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2159245" y="3095624"/>
            <a:ext cx="9556319" cy="1232993"/>
          </a:xfrm>
        </p:spPr>
        <p:txBody>
          <a:bodyPr vertOverflow="overflow" horzOverflow="overflow" vert="horz" wrap="square" lIns="0" tIns="0" rIns="0" bIns="0" numCol="1" spcCol="0" rtlCol="0" fromWordArt="0" anchor="b" anchorCtr="0" forceAA="0" upright="0" compatLnSpc="0">
            <a:normAutofit fontScale="90000" lnSpcReduction="2000"/>
          </a:bodyPr>
          <a:lstStyle/>
          <a:p>
            <a:pPr algn="r">
              <a:defRPr/>
            </a:pPr>
            <a:r>
              <a:rPr lang="en-US" sz="10000" b="1"/>
              <a:t>QUESTIONS</a:t>
            </a:r>
            <a:endParaRPr lang="en-US" sz="10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Arial"/>
        <a:cs typeface="Arial"/>
      </a:majorFont>
      <a:minorFont>
        <a:latin typeface="Avenir Next LT Pro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">
      <a:majorFont>
        <a:latin typeface="Avenir Next LT Pro"/>
        <a:ea typeface="Arial"/>
        <a:cs typeface="Arial"/>
      </a:majorFont>
      <a:minorFont>
        <a:latin typeface="Avenir Next LT Pro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ONLYOFFICE/8.3.3.21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Mostafa Elnahas,Y. Youssef</dc:creator>
  <cp:lastModifiedBy/>
  <cp:revision>38</cp:revision>
  <dcterms:created xsi:type="dcterms:W3CDTF">2025-05-07T17:36:30Z</dcterms:created>
  <dcterms:modified xsi:type="dcterms:W3CDTF">2025-05-12T17:27:00Z</dcterms:modified>
</cp:coreProperties>
</file>