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7,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by: Dr 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9852-3EA1-DCDB-F323-2439D4A8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to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D4C-14F9-A70C-EEDF-1EF9456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80C1-85F4-737A-0A20-93806489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C0E-0C44-779F-E53B-3B47F9DE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Waziri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TCn with attention</vt:lpstr>
      <vt:lpstr>Moment transformer</vt:lpstr>
      <vt:lpstr>Waziri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Mostafa Elnahas,Y. Youssef</cp:lastModifiedBy>
  <cp:revision>1</cp:revision>
  <dcterms:created xsi:type="dcterms:W3CDTF">2025-05-07T17:36:30Z</dcterms:created>
  <dcterms:modified xsi:type="dcterms:W3CDTF">2025-05-07T17:40:45Z</dcterms:modified>
</cp:coreProperties>
</file>