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3" r:id="rId8"/>
    <p:sldId id="295" r:id="rId9"/>
    <p:sldId id="294" r:id="rId10"/>
  </p:sldIdLst>
  <p:sldSz cx="9144000" cy="5143500" type="screen16x9"/>
  <p:notesSz cx="6858000" cy="9144000"/>
  <p:embeddedFontLst>
    <p:embeddedFont>
      <p:font typeface="Amasis MT Pro Black" panose="02040A04050005020304" pitchFamily="18" charset="0"/>
      <p:bold r:id="rId12"/>
    </p:embeddedFont>
    <p:embeddedFont>
      <p:font typeface="Homemade Apple" panose="020B0604020202020204" charset="0"/>
      <p:regular r:id="rId13"/>
    </p:embeddedFont>
    <p:embeddedFont>
      <p:font typeface="Raleway"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BD4B46-1FE6-4C37-B333-B28726F1F195}">
  <a:tblStyle styleId="{D6BD4B46-1FE6-4C37-B333-B28726F1F1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2FB1C1-C29F-448D-9ACA-C1423508158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60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65b20fed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65b20fed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899300" y="1991813"/>
            <a:ext cx="5345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Raleway"/>
              <a:buNone/>
              <a:defRPr sz="3600">
                <a:latin typeface="Raleway"/>
                <a:ea typeface="Raleway"/>
                <a:cs typeface="Raleway"/>
                <a:sym typeface="Raleway"/>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01200" y="1297594"/>
            <a:ext cx="6141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aleway"/>
              <a:buNone/>
              <a:defRPr sz="3000">
                <a:latin typeface="Raleway"/>
                <a:ea typeface="Raleway"/>
                <a:cs typeface="Raleway"/>
                <a:sym typeface="Raleway"/>
              </a:defRPr>
            </a:lvl1pPr>
            <a:lvl2pPr lvl="1" algn="ctr" rtl="0">
              <a:spcBef>
                <a:spcPts val="0"/>
              </a:spcBef>
              <a:spcAft>
                <a:spcPts val="0"/>
              </a:spcAft>
              <a:buSzPts val="3000"/>
              <a:buFont typeface="Raleway"/>
              <a:buNone/>
              <a:defRPr sz="3000">
                <a:latin typeface="Raleway"/>
                <a:ea typeface="Raleway"/>
                <a:cs typeface="Raleway"/>
                <a:sym typeface="Raleway"/>
              </a:defRPr>
            </a:lvl2pPr>
            <a:lvl3pPr lvl="2" algn="ctr" rtl="0">
              <a:spcBef>
                <a:spcPts val="0"/>
              </a:spcBef>
              <a:spcAft>
                <a:spcPts val="0"/>
              </a:spcAft>
              <a:buSzPts val="3000"/>
              <a:buFont typeface="Raleway"/>
              <a:buNone/>
              <a:defRPr sz="3000">
                <a:latin typeface="Raleway"/>
                <a:ea typeface="Raleway"/>
                <a:cs typeface="Raleway"/>
                <a:sym typeface="Raleway"/>
              </a:defRPr>
            </a:lvl3pPr>
            <a:lvl4pPr lvl="3" algn="ctr" rtl="0">
              <a:spcBef>
                <a:spcPts val="0"/>
              </a:spcBef>
              <a:spcAft>
                <a:spcPts val="0"/>
              </a:spcAft>
              <a:buSzPts val="3000"/>
              <a:buFont typeface="Raleway"/>
              <a:buNone/>
              <a:defRPr sz="3000">
                <a:latin typeface="Raleway"/>
                <a:ea typeface="Raleway"/>
                <a:cs typeface="Raleway"/>
                <a:sym typeface="Raleway"/>
              </a:defRPr>
            </a:lvl4pPr>
            <a:lvl5pPr lvl="4" algn="ctr" rtl="0">
              <a:spcBef>
                <a:spcPts val="0"/>
              </a:spcBef>
              <a:spcAft>
                <a:spcPts val="0"/>
              </a:spcAft>
              <a:buSzPts val="3000"/>
              <a:buFont typeface="Raleway"/>
              <a:buNone/>
              <a:defRPr sz="3000">
                <a:latin typeface="Raleway"/>
                <a:ea typeface="Raleway"/>
                <a:cs typeface="Raleway"/>
                <a:sym typeface="Raleway"/>
              </a:defRPr>
            </a:lvl5pPr>
            <a:lvl6pPr lvl="5" algn="ctr" rtl="0">
              <a:spcBef>
                <a:spcPts val="0"/>
              </a:spcBef>
              <a:spcAft>
                <a:spcPts val="0"/>
              </a:spcAft>
              <a:buSzPts val="3000"/>
              <a:buFont typeface="Raleway"/>
              <a:buNone/>
              <a:defRPr sz="3000">
                <a:latin typeface="Raleway"/>
                <a:ea typeface="Raleway"/>
                <a:cs typeface="Raleway"/>
                <a:sym typeface="Raleway"/>
              </a:defRPr>
            </a:lvl6pPr>
            <a:lvl7pPr lvl="6" algn="ctr" rtl="0">
              <a:spcBef>
                <a:spcPts val="0"/>
              </a:spcBef>
              <a:spcAft>
                <a:spcPts val="0"/>
              </a:spcAft>
              <a:buSzPts val="3000"/>
              <a:buFont typeface="Raleway"/>
              <a:buNone/>
              <a:defRPr sz="3000">
                <a:latin typeface="Raleway"/>
                <a:ea typeface="Raleway"/>
                <a:cs typeface="Raleway"/>
                <a:sym typeface="Raleway"/>
              </a:defRPr>
            </a:lvl7pPr>
            <a:lvl8pPr lvl="7" algn="ctr" rtl="0">
              <a:spcBef>
                <a:spcPts val="0"/>
              </a:spcBef>
              <a:spcAft>
                <a:spcPts val="0"/>
              </a:spcAft>
              <a:buSzPts val="3000"/>
              <a:buFont typeface="Raleway"/>
              <a:buNone/>
              <a:defRPr sz="3000">
                <a:latin typeface="Raleway"/>
                <a:ea typeface="Raleway"/>
                <a:cs typeface="Raleway"/>
                <a:sym typeface="Raleway"/>
              </a:defRPr>
            </a:lvl8pPr>
            <a:lvl9pPr lvl="8" algn="ctr" rtl="0">
              <a:spcBef>
                <a:spcPts val="0"/>
              </a:spcBef>
              <a:spcAft>
                <a:spcPts val="0"/>
              </a:spcAft>
              <a:buSzPts val="3000"/>
              <a:buFont typeface="Raleway"/>
              <a:buNone/>
              <a:defRPr sz="3000">
                <a:latin typeface="Raleway"/>
                <a:ea typeface="Raleway"/>
                <a:cs typeface="Raleway"/>
                <a:sym typeface="Raleway"/>
              </a:defRPr>
            </a:lvl9pPr>
          </a:lstStyle>
          <a:p>
            <a:endParaRPr/>
          </a:p>
        </p:txBody>
      </p:sp>
      <p:sp>
        <p:nvSpPr>
          <p:cNvPr id="15" name="Google Shape;15;p3"/>
          <p:cNvSpPr txBox="1">
            <a:spLocks noGrp="1"/>
          </p:cNvSpPr>
          <p:nvPr>
            <p:ph type="subTitle" idx="1"/>
          </p:nvPr>
        </p:nvSpPr>
        <p:spPr>
          <a:xfrm>
            <a:off x="1501200" y="2554310"/>
            <a:ext cx="6141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Homemade Apple"/>
              <a:buNone/>
              <a:defRPr sz="1800">
                <a:latin typeface="Homemade Apple"/>
                <a:ea typeface="Homemade Apple"/>
                <a:cs typeface="Homemade Apple"/>
                <a:sym typeface="Homemade Apple"/>
              </a:defRPr>
            </a:lvl1pPr>
            <a:lvl2pPr lvl="1" algn="ctr" rtl="0">
              <a:spcBef>
                <a:spcPts val="0"/>
              </a:spcBef>
              <a:spcAft>
                <a:spcPts val="0"/>
              </a:spcAft>
              <a:buSzPts val="1800"/>
              <a:buFont typeface="Homemade Apple"/>
              <a:buNone/>
              <a:defRPr sz="1800">
                <a:latin typeface="Homemade Apple"/>
                <a:ea typeface="Homemade Apple"/>
                <a:cs typeface="Homemade Apple"/>
                <a:sym typeface="Homemade Apple"/>
              </a:defRPr>
            </a:lvl2pPr>
            <a:lvl3pPr lvl="2" algn="ctr" rtl="0">
              <a:spcBef>
                <a:spcPts val="0"/>
              </a:spcBef>
              <a:spcAft>
                <a:spcPts val="0"/>
              </a:spcAft>
              <a:buSzPts val="1800"/>
              <a:buFont typeface="Homemade Apple"/>
              <a:buNone/>
              <a:defRPr sz="1800">
                <a:latin typeface="Homemade Apple"/>
                <a:ea typeface="Homemade Apple"/>
                <a:cs typeface="Homemade Apple"/>
                <a:sym typeface="Homemade Apple"/>
              </a:defRPr>
            </a:lvl3pPr>
            <a:lvl4pPr lvl="3" algn="ctr" rtl="0">
              <a:spcBef>
                <a:spcPts val="0"/>
              </a:spcBef>
              <a:spcAft>
                <a:spcPts val="0"/>
              </a:spcAft>
              <a:buSzPts val="2400"/>
              <a:buFont typeface="Homemade Apple"/>
              <a:buNone/>
              <a:defRPr>
                <a:latin typeface="Homemade Apple"/>
                <a:ea typeface="Homemade Apple"/>
                <a:cs typeface="Homemade Apple"/>
                <a:sym typeface="Homemade Apple"/>
              </a:defRPr>
            </a:lvl4pPr>
            <a:lvl5pPr lvl="4" algn="ctr" rtl="0">
              <a:spcBef>
                <a:spcPts val="0"/>
              </a:spcBef>
              <a:spcAft>
                <a:spcPts val="0"/>
              </a:spcAft>
              <a:buSzPts val="2400"/>
              <a:buFont typeface="Homemade Apple"/>
              <a:buNone/>
              <a:defRPr>
                <a:latin typeface="Homemade Apple"/>
                <a:ea typeface="Homemade Apple"/>
                <a:cs typeface="Homemade Apple"/>
                <a:sym typeface="Homemade Apple"/>
              </a:defRPr>
            </a:lvl5pPr>
            <a:lvl6pPr lvl="5" algn="ctr" rtl="0">
              <a:spcBef>
                <a:spcPts val="0"/>
              </a:spcBef>
              <a:spcAft>
                <a:spcPts val="0"/>
              </a:spcAft>
              <a:buSzPts val="2400"/>
              <a:buFont typeface="Homemade Apple"/>
              <a:buNone/>
              <a:defRPr>
                <a:latin typeface="Homemade Apple"/>
                <a:ea typeface="Homemade Apple"/>
                <a:cs typeface="Homemade Apple"/>
                <a:sym typeface="Homemade Apple"/>
              </a:defRPr>
            </a:lvl6pPr>
            <a:lvl7pPr lvl="6" algn="ctr" rtl="0">
              <a:spcBef>
                <a:spcPts val="0"/>
              </a:spcBef>
              <a:spcAft>
                <a:spcPts val="0"/>
              </a:spcAft>
              <a:buSzPts val="2400"/>
              <a:buFont typeface="Homemade Apple"/>
              <a:buNone/>
              <a:defRPr>
                <a:latin typeface="Homemade Apple"/>
                <a:ea typeface="Homemade Apple"/>
                <a:cs typeface="Homemade Apple"/>
                <a:sym typeface="Homemade Apple"/>
              </a:defRPr>
            </a:lvl7pPr>
            <a:lvl8pPr lvl="7" algn="ctr" rtl="0">
              <a:spcBef>
                <a:spcPts val="0"/>
              </a:spcBef>
              <a:spcAft>
                <a:spcPts val="0"/>
              </a:spcAft>
              <a:buSzPts val="2400"/>
              <a:buFont typeface="Homemade Apple"/>
              <a:buNone/>
              <a:defRPr>
                <a:latin typeface="Homemade Apple"/>
                <a:ea typeface="Homemade Apple"/>
                <a:cs typeface="Homemade Apple"/>
                <a:sym typeface="Homemade Apple"/>
              </a:defRPr>
            </a:lvl8pPr>
            <a:lvl9pPr lvl="8" algn="ctr" rtl="0">
              <a:spcBef>
                <a:spcPts val="0"/>
              </a:spcBef>
              <a:spcAft>
                <a:spcPts val="0"/>
              </a:spcAft>
              <a:buSzPts val="2400"/>
              <a:buFont typeface="Homemade Apple"/>
              <a:buNone/>
              <a:defRPr>
                <a:latin typeface="Homemade Apple"/>
                <a:ea typeface="Homemade Apple"/>
                <a:cs typeface="Homemade Apple"/>
                <a:sym typeface="Homemade Apple"/>
              </a:defRPr>
            </a:lvl9pPr>
          </a:lstStyle>
          <a:p>
            <a:endParaRPr/>
          </a:p>
        </p:txBody>
      </p:sp>
      <p:sp>
        <p:nvSpPr>
          <p:cNvPr id="16" name="Google Shape;16;p3"/>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p:nvPr/>
        </p:nvSpPr>
        <p:spPr>
          <a:xfrm>
            <a:off x="4158725" y="1509350"/>
            <a:ext cx="826550" cy="688000"/>
          </a:xfrm>
          <a:prstGeom prst="rect">
            <a:avLst/>
          </a:prstGeom>
        </p:spPr>
        <p:txBody>
          <a:bodyPr>
            <a:prstTxWarp prst="textPlain">
              <a:avLst/>
            </a:prstTxWarp>
          </a:bodyPr>
          <a:lstStyle/>
          <a:p>
            <a:pPr lvl="0" algn="ctr"/>
            <a:r>
              <a:rPr b="1" i="0">
                <a:ln>
                  <a:noFill/>
                </a:ln>
                <a:solidFill>
                  <a:srgbClr val="20124D">
                    <a:alpha val="28459"/>
                  </a:srgbClr>
                </a:solidFill>
                <a:latin typeface="Arial"/>
              </a:rPr>
              <a:t>“</a:t>
            </a:r>
          </a:p>
        </p:txBody>
      </p:sp>
      <p:sp>
        <p:nvSpPr>
          <p:cNvPr id="19" name="Google Shape;19;p4"/>
          <p:cNvSpPr txBox="1">
            <a:spLocks noGrp="1"/>
          </p:cNvSpPr>
          <p:nvPr>
            <p:ph type="body" idx="1"/>
          </p:nvPr>
        </p:nvSpPr>
        <p:spPr>
          <a:xfrm>
            <a:off x="1643400" y="1849275"/>
            <a:ext cx="5857200" cy="29196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SzPts val="2400"/>
              <a:buFont typeface="Homemade Apple"/>
              <a:buChar char="✘"/>
              <a:defRPr sz="2400">
                <a:latin typeface="Homemade Apple"/>
                <a:ea typeface="Homemade Apple"/>
                <a:cs typeface="Homemade Apple"/>
                <a:sym typeface="Homemade Apple"/>
              </a:defRPr>
            </a:lvl1pPr>
            <a:lvl2pPr marL="914400" lvl="1" indent="-381000" algn="ctr" rtl="0">
              <a:lnSpc>
                <a:spcPct val="115000"/>
              </a:lnSpc>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lnSpc>
                <a:spcPct val="115000"/>
              </a:lnSpc>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4pPr>
            <a:lvl5pPr marL="2286000" lvl="4"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5pPr>
            <a:lvl6pPr marL="2743200" lvl="5"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6pPr>
            <a:lvl7pPr marL="3200400" lvl="6"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7pPr>
            <a:lvl8pPr marL="3657600" lvl="7"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8pPr>
            <a:lvl9pPr marL="4114800" lvl="8" indent="-381000" algn="ctr">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9pPr>
          </a:lstStyle>
          <a:p>
            <a:endParaRPr/>
          </a:p>
        </p:txBody>
      </p:sp>
      <p:sp>
        <p:nvSpPr>
          <p:cNvPr id="20" name="Google Shape;20;p4"/>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lvl1pPr lvl="0">
              <a:buNone/>
              <a:defRPr>
                <a:latin typeface="Homemade Apple"/>
                <a:ea typeface="Homemade Apple"/>
                <a:cs typeface="Homemade Apple"/>
                <a:sym typeface="Homemade Apple"/>
              </a:defRPr>
            </a:lvl1pPr>
            <a:lvl2pPr lvl="1">
              <a:buNone/>
              <a:defRPr>
                <a:latin typeface="Homemade Apple"/>
                <a:ea typeface="Homemade Apple"/>
                <a:cs typeface="Homemade Apple"/>
                <a:sym typeface="Homemade Apple"/>
              </a:defRPr>
            </a:lvl2pPr>
            <a:lvl3pPr lvl="2">
              <a:buNone/>
              <a:defRPr>
                <a:latin typeface="Homemade Apple"/>
                <a:ea typeface="Homemade Apple"/>
                <a:cs typeface="Homemade Apple"/>
                <a:sym typeface="Homemade Apple"/>
              </a:defRPr>
            </a:lvl3pPr>
            <a:lvl4pPr lvl="3">
              <a:buNone/>
              <a:defRPr>
                <a:latin typeface="Homemade Apple"/>
                <a:ea typeface="Homemade Apple"/>
                <a:cs typeface="Homemade Apple"/>
                <a:sym typeface="Homemade Apple"/>
              </a:defRPr>
            </a:lvl4pPr>
            <a:lvl5pPr lvl="4">
              <a:buNone/>
              <a:defRPr>
                <a:latin typeface="Homemade Apple"/>
                <a:ea typeface="Homemade Apple"/>
                <a:cs typeface="Homemade Apple"/>
                <a:sym typeface="Homemade Apple"/>
              </a:defRPr>
            </a:lvl5pPr>
            <a:lvl6pPr lvl="5">
              <a:buNone/>
              <a:defRPr>
                <a:latin typeface="Homemade Apple"/>
                <a:ea typeface="Homemade Apple"/>
                <a:cs typeface="Homemade Apple"/>
                <a:sym typeface="Homemade Apple"/>
              </a:defRPr>
            </a:lvl6pPr>
            <a:lvl7pPr lvl="6">
              <a:buNone/>
              <a:defRPr>
                <a:latin typeface="Homemade Apple"/>
                <a:ea typeface="Homemade Apple"/>
                <a:cs typeface="Homemade Apple"/>
                <a:sym typeface="Homemade Apple"/>
              </a:defRPr>
            </a:lvl7pPr>
            <a:lvl8pPr lvl="7">
              <a:buNone/>
              <a:defRPr>
                <a:latin typeface="Homemade Apple"/>
                <a:ea typeface="Homemade Apple"/>
                <a:cs typeface="Homemade Apple"/>
                <a:sym typeface="Homemade Apple"/>
              </a:defRPr>
            </a:lvl8pPr>
            <a:lvl9pPr lvl="8">
              <a:buNone/>
              <a:defRPr>
                <a:latin typeface="Homemade Apple"/>
                <a:ea typeface="Homemade Apple"/>
                <a:cs typeface="Homemade Apple"/>
                <a:sym typeface="Homemade Appl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82850" y="205988"/>
            <a:ext cx="7578300" cy="11586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1146000" y="1364719"/>
            <a:ext cx="6852000" cy="3239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82850" y="205988"/>
            <a:ext cx="7578300" cy="11586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1050525" y="1364748"/>
            <a:ext cx="3418500" cy="2933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674978" y="1364748"/>
            <a:ext cx="3418500" cy="2933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125" y="0"/>
            <a:ext cx="9144000" cy="5154900"/>
          </a:xfrm>
          <a:prstGeom prst="rect">
            <a:avLst/>
          </a:prstGeom>
          <a:solidFill>
            <a:srgbClr val="021526">
              <a:alpha val="3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195250" y="187775"/>
            <a:ext cx="8753400" cy="4767900"/>
          </a:xfrm>
          <a:prstGeom prst="rect">
            <a:avLst/>
          </a:prstGeom>
          <a:noFill/>
          <a:ln w="381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782850" y="205988"/>
            <a:ext cx="7578300" cy="1158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1pPr>
            <a:lvl2pPr lvl="1"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2pPr>
            <a:lvl3pPr lvl="2"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3pPr>
            <a:lvl4pPr lvl="3"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4pPr>
            <a:lvl5pPr lvl="4"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5pPr>
            <a:lvl6pPr lvl="5"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6pPr>
            <a:lvl7pPr lvl="6"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7pPr>
            <a:lvl8pPr lvl="7"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8pPr>
            <a:lvl9pPr lvl="8"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9pPr>
          </a:lstStyle>
          <a:p>
            <a:endParaRPr/>
          </a:p>
        </p:txBody>
      </p:sp>
      <p:sp>
        <p:nvSpPr>
          <p:cNvPr id="9" name="Google Shape;9;p1"/>
          <p:cNvSpPr txBox="1">
            <a:spLocks noGrp="1"/>
          </p:cNvSpPr>
          <p:nvPr>
            <p:ph type="body" idx="1"/>
          </p:nvPr>
        </p:nvSpPr>
        <p:spPr>
          <a:xfrm>
            <a:off x="782850" y="1364719"/>
            <a:ext cx="7578300" cy="3239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10" name="Google Shape;10;p1"/>
          <p:cNvSpPr txBox="1">
            <a:spLocks noGrp="1"/>
          </p:cNvSpPr>
          <p:nvPr>
            <p:ph type="sldNum" idx="12"/>
          </p:nvPr>
        </p:nvSpPr>
        <p:spPr>
          <a:xfrm>
            <a:off x="-125" y="4929188"/>
            <a:ext cx="9144000" cy="214500"/>
          </a:xfrm>
          <a:prstGeom prst="rect">
            <a:avLst/>
          </a:prstGeom>
          <a:noFill/>
          <a:ln>
            <a:noFill/>
          </a:ln>
        </p:spPr>
        <p:txBody>
          <a:bodyPr spcFirstLastPara="1" wrap="square" lIns="91425" tIns="91425" rIns="91425" bIns="91425" anchor="ctr" anchorCtr="0">
            <a:noAutofit/>
          </a:bodyPr>
          <a:lstStyle>
            <a:lvl1pPr lvl="0" algn="ctr">
              <a:buNone/>
              <a:defRPr sz="1100">
                <a:solidFill>
                  <a:schemeClr val="lt1"/>
                </a:solidFill>
                <a:latin typeface="Homemade Apple"/>
                <a:ea typeface="Homemade Apple"/>
                <a:cs typeface="Homemade Apple"/>
                <a:sym typeface="Homemade Apple"/>
              </a:defRPr>
            </a:lvl1pPr>
            <a:lvl2pPr lvl="1" algn="ctr">
              <a:buNone/>
              <a:defRPr sz="1100">
                <a:solidFill>
                  <a:schemeClr val="lt1"/>
                </a:solidFill>
                <a:latin typeface="Homemade Apple"/>
                <a:ea typeface="Homemade Apple"/>
                <a:cs typeface="Homemade Apple"/>
                <a:sym typeface="Homemade Apple"/>
              </a:defRPr>
            </a:lvl2pPr>
            <a:lvl3pPr lvl="2" algn="ctr">
              <a:buNone/>
              <a:defRPr sz="1100">
                <a:solidFill>
                  <a:schemeClr val="lt1"/>
                </a:solidFill>
                <a:latin typeface="Homemade Apple"/>
                <a:ea typeface="Homemade Apple"/>
                <a:cs typeface="Homemade Apple"/>
                <a:sym typeface="Homemade Apple"/>
              </a:defRPr>
            </a:lvl3pPr>
            <a:lvl4pPr lvl="3" algn="ctr">
              <a:buNone/>
              <a:defRPr sz="1100">
                <a:solidFill>
                  <a:schemeClr val="lt1"/>
                </a:solidFill>
                <a:latin typeface="Homemade Apple"/>
                <a:ea typeface="Homemade Apple"/>
                <a:cs typeface="Homemade Apple"/>
                <a:sym typeface="Homemade Apple"/>
              </a:defRPr>
            </a:lvl4pPr>
            <a:lvl5pPr lvl="4" algn="ctr">
              <a:buNone/>
              <a:defRPr sz="1100">
                <a:solidFill>
                  <a:schemeClr val="lt1"/>
                </a:solidFill>
                <a:latin typeface="Homemade Apple"/>
                <a:ea typeface="Homemade Apple"/>
                <a:cs typeface="Homemade Apple"/>
                <a:sym typeface="Homemade Apple"/>
              </a:defRPr>
            </a:lvl5pPr>
            <a:lvl6pPr lvl="5" algn="ctr">
              <a:buNone/>
              <a:defRPr sz="1100">
                <a:solidFill>
                  <a:schemeClr val="lt1"/>
                </a:solidFill>
                <a:latin typeface="Homemade Apple"/>
                <a:ea typeface="Homemade Apple"/>
                <a:cs typeface="Homemade Apple"/>
                <a:sym typeface="Homemade Apple"/>
              </a:defRPr>
            </a:lvl6pPr>
            <a:lvl7pPr lvl="6" algn="ctr">
              <a:buNone/>
              <a:defRPr sz="1100">
                <a:solidFill>
                  <a:schemeClr val="lt1"/>
                </a:solidFill>
                <a:latin typeface="Homemade Apple"/>
                <a:ea typeface="Homemade Apple"/>
                <a:cs typeface="Homemade Apple"/>
                <a:sym typeface="Homemade Apple"/>
              </a:defRPr>
            </a:lvl7pPr>
            <a:lvl8pPr lvl="7" algn="ctr">
              <a:buNone/>
              <a:defRPr sz="1100">
                <a:solidFill>
                  <a:schemeClr val="lt1"/>
                </a:solidFill>
                <a:latin typeface="Homemade Apple"/>
                <a:ea typeface="Homemade Apple"/>
                <a:cs typeface="Homemade Apple"/>
                <a:sym typeface="Homemade Apple"/>
              </a:defRPr>
            </a:lvl8pPr>
            <a:lvl9pPr lvl="8" algn="ctr">
              <a:buNone/>
              <a:defRPr sz="1100">
                <a:solidFill>
                  <a:schemeClr val="lt1"/>
                </a:solidFill>
                <a:latin typeface="Homemade Apple"/>
                <a:ea typeface="Homemade Apple"/>
                <a:cs typeface="Homemade Apple"/>
                <a:sym typeface="Homemade Appl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ctrTitle"/>
          </p:nvPr>
        </p:nvSpPr>
        <p:spPr>
          <a:xfrm>
            <a:off x="1899300" y="1991850"/>
            <a:ext cx="5345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BIRD STRIKE DATA VISUALIZATION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78023" y="489530"/>
            <a:ext cx="7473254" cy="894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latin typeface="Raleway" pitchFamily="2" charset="0"/>
              </a:rPr>
              <a:t>INTRODUCTION</a:t>
            </a:r>
            <a:endParaRPr sz="3600" dirty="0">
              <a:latin typeface="Raleway" pitchFamily="2" charset="0"/>
            </a:endParaRPr>
          </a:p>
        </p:txBody>
      </p:sp>
      <p:sp>
        <p:nvSpPr>
          <p:cNvPr id="57" name="Google Shape;57;p12"/>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7CC9DE1E-2358-D5CF-BCDB-A85D06FA8EAF}"/>
              </a:ext>
            </a:extLst>
          </p:cNvPr>
          <p:cNvSpPr txBox="1"/>
          <p:nvPr/>
        </p:nvSpPr>
        <p:spPr>
          <a:xfrm>
            <a:off x="682823" y="1556087"/>
            <a:ext cx="7335078" cy="2462213"/>
          </a:xfrm>
          <a:prstGeom prst="rect">
            <a:avLst/>
          </a:prstGeom>
          <a:noFill/>
        </p:spPr>
        <p:txBody>
          <a:bodyPr wrap="square" rtlCol="0">
            <a:spAutoFit/>
          </a:bodyPr>
          <a:lstStyle/>
          <a:p>
            <a:endParaRPr lang="en-US" dirty="0">
              <a:solidFill>
                <a:schemeClr val="bg1">
                  <a:lumMod val="85000"/>
                </a:schemeClr>
              </a:solidFill>
            </a:endParaRPr>
          </a:p>
          <a:p>
            <a:endParaRPr lang="en-US" dirty="0">
              <a:solidFill>
                <a:schemeClr val="bg1">
                  <a:lumMod val="85000"/>
                </a:schemeClr>
              </a:solidFill>
            </a:endParaRPr>
          </a:p>
          <a:p>
            <a:r>
              <a:rPr lang="en-US" dirty="0">
                <a:solidFill>
                  <a:schemeClr val="bg1">
                    <a:lumMod val="85000"/>
                  </a:schemeClr>
                </a:solidFill>
              </a:rPr>
              <a:t>Bird strikes, the collision between birds and aircraft, are a serious concern for aviation safety globally. To address this issue, comprehensive analysis and visualization of bird strike data are essential. This report presents an in-depth visualization of bird strike incidents, aiming to uncover patterns and trends that can inform strategies for mitigating bird strike risks.</a:t>
            </a:r>
          </a:p>
          <a:p>
            <a:endParaRPr lang="en-US" dirty="0">
              <a:solidFill>
                <a:schemeClr val="bg1">
                  <a:lumMod val="85000"/>
                </a:schemeClr>
              </a:solidFill>
            </a:endParaRPr>
          </a:p>
          <a:p>
            <a:r>
              <a:rPr lang="en-US" dirty="0">
                <a:solidFill>
                  <a:schemeClr val="bg1">
                    <a:lumMod val="85000"/>
                  </a:schemeClr>
                </a:solidFill>
              </a:rPr>
              <a:t>The analysis focuses on [specific area of focus, e.g., geographical trends, seasonal patterns, bird species involved], utilizing [specific tools or techniques, e.g., data visualization software, mapping tools].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5" name="Google Shape;65;p13"/>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Google Shape;71;p14">
            <a:extLst>
              <a:ext uri="{FF2B5EF4-FFF2-40B4-BE49-F238E27FC236}">
                <a16:creationId xmlns:a16="http://schemas.microsoft.com/office/drawing/2014/main" id="{57A485E3-2086-3F55-EBC5-99862146D191}"/>
              </a:ext>
            </a:extLst>
          </p:cNvPr>
          <p:cNvSpPr txBox="1">
            <a:spLocks/>
          </p:cNvSpPr>
          <p:nvPr/>
        </p:nvSpPr>
        <p:spPr>
          <a:xfrm>
            <a:off x="251792" y="1012962"/>
            <a:ext cx="8640416" cy="38307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lumMod val="95000"/>
                  </a:schemeClr>
                </a:solidFill>
                <a:latin typeface="Arial  "/>
              </a:rPr>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endParaRPr lang="en-US" dirty="0">
              <a:solidFill>
                <a:schemeClr val="bg1">
                  <a:lumMod val="95000"/>
                </a:schemeClr>
              </a:solidFill>
              <a:latin typeface="Arial  "/>
            </a:endParaRPr>
          </a:p>
          <a:p>
            <a:r>
              <a:rPr lang="en-US" dirty="0">
                <a:solidFill>
                  <a:schemeClr val="bg1">
                    <a:lumMod val="95000"/>
                  </a:schemeClr>
                </a:solidFill>
                <a:latin typeface="Arial  "/>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p>
          <a:p>
            <a:endParaRPr lang="en-US" dirty="0">
              <a:solidFill>
                <a:schemeClr val="bg1">
                  <a:lumMod val="95000"/>
                </a:schemeClr>
              </a:solidFill>
              <a:latin typeface="Arial  "/>
            </a:endParaRPr>
          </a:p>
          <a:p>
            <a:r>
              <a:rPr lang="en-US" dirty="0">
                <a:solidFill>
                  <a:schemeClr val="bg1">
                    <a:lumMod val="95000"/>
                  </a:schemeClr>
                </a:solidFill>
                <a:latin typeface="Arial  "/>
              </a:rPr>
              <a:t>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p>
        </p:txBody>
      </p:sp>
      <p:sp>
        <p:nvSpPr>
          <p:cNvPr id="3" name="Google Shape;70;p14">
            <a:extLst>
              <a:ext uri="{FF2B5EF4-FFF2-40B4-BE49-F238E27FC236}">
                <a16:creationId xmlns:a16="http://schemas.microsoft.com/office/drawing/2014/main" id="{94743CCD-1335-A9C3-FDE9-2D4A8E8F3792}"/>
              </a:ext>
            </a:extLst>
          </p:cNvPr>
          <p:cNvSpPr txBox="1">
            <a:spLocks/>
          </p:cNvSpPr>
          <p:nvPr/>
        </p:nvSpPr>
        <p:spPr>
          <a:xfrm>
            <a:off x="251792" y="228162"/>
            <a:ext cx="6327912" cy="72531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1">
                    <a:lumMod val="95000"/>
                  </a:schemeClr>
                </a:solidFill>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251792" y="228162"/>
            <a:ext cx="2246243" cy="6067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DATASET</a:t>
            </a:r>
            <a:endParaRPr dirty="0"/>
          </a:p>
        </p:txBody>
      </p:sp>
      <p:sp>
        <p:nvSpPr>
          <p:cNvPr id="72" name="Google Shape;72;p14"/>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D05330FA-3748-012E-E016-DB155D949BF5}"/>
              </a:ext>
            </a:extLst>
          </p:cNvPr>
          <p:cNvPicPr>
            <a:picLocks noChangeAspect="1"/>
          </p:cNvPicPr>
          <p:nvPr/>
        </p:nvPicPr>
        <p:blipFill>
          <a:blip r:embed="rId3"/>
          <a:stretch>
            <a:fillRect/>
          </a:stretch>
        </p:blipFill>
        <p:spPr>
          <a:xfrm>
            <a:off x="281484" y="914319"/>
            <a:ext cx="8580782" cy="3909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5"/>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61F5A20F-D1E3-261A-C71E-F789B0230E3E}"/>
              </a:ext>
            </a:extLst>
          </p:cNvPr>
          <p:cNvSpPr txBox="1"/>
          <p:nvPr/>
        </p:nvSpPr>
        <p:spPr>
          <a:xfrm>
            <a:off x="636105" y="450574"/>
            <a:ext cx="4538869" cy="584775"/>
          </a:xfrm>
          <a:prstGeom prst="rect">
            <a:avLst/>
          </a:prstGeom>
          <a:noFill/>
        </p:spPr>
        <p:txBody>
          <a:bodyPr wrap="square" rtlCol="0">
            <a:spAutoFit/>
          </a:bodyPr>
          <a:lstStyle/>
          <a:p>
            <a:r>
              <a:rPr lang="en-IN" sz="3200" dirty="0">
                <a:latin typeface="Raleway" pitchFamily="2" charset="0"/>
              </a:rPr>
              <a:t>Main KPIs</a:t>
            </a:r>
          </a:p>
        </p:txBody>
      </p:sp>
      <p:sp>
        <p:nvSpPr>
          <p:cNvPr id="3" name="TextBox 2">
            <a:extLst>
              <a:ext uri="{FF2B5EF4-FFF2-40B4-BE49-F238E27FC236}">
                <a16:creationId xmlns:a16="http://schemas.microsoft.com/office/drawing/2014/main" id="{3DDD93D7-79F5-3EEB-7240-56ED1F22FF18}"/>
              </a:ext>
            </a:extLst>
          </p:cNvPr>
          <p:cNvSpPr txBox="1"/>
          <p:nvPr/>
        </p:nvSpPr>
        <p:spPr>
          <a:xfrm>
            <a:off x="636105" y="1632483"/>
            <a:ext cx="5155096" cy="1754326"/>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Visuals of Number of Bird Strikes</a:t>
            </a:r>
          </a:p>
          <a:p>
            <a:pPr marL="285750" indent="-285750">
              <a:buFont typeface="Wingdings" panose="05000000000000000000" pitchFamily="2" charset="2"/>
              <a:buChar char="v"/>
            </a:pPr>
            <a:r>
              <a:rPr lang="en-US" sz="1800" dirty="0"/>
              <a:t>Yearly Analysis &amp; Bird Strikes in the US</a:t>
            </a:r>
          </a:p>
          <a:p>
            <a:pPr marL="285750" indent="-285750">
              <a:buFont typeface="Wingdings" panose="05000000000000000000" pitchFamily="2" charset="2"/>
              <a:buChar char="v"/>
            </a:pPr>
            <a:r>
              <a:rPr lang="en-US" sz="1800" dirty="0"/>
              <a:t>Top 10 US Airlines according to bird strikes</a:t>
            </a:r>
          </a:p>
          <a:p>
            <a:pPr marL="285750" indent="-285750">
              <a:buFont typeface="Wingdings" panose="05000000000000000000" pitchFamily="2" charset="2"/>
              <a:buChar char="v"/>
            </a:pPr>
            <a:r>
              <a:rPr lang="en-US" sz="1800" dirty="0"/>
              <a:t>Altitude of </a:t>
            </a:r>
            <a:r>
              <a:rPr lang="en-US" sz="1800" dirty="0" err="1"/>
              <a:t>Aeroplanes</a:t>
            </a:r>
            <a:r>
              <a:rPr lang="en-US" sz="1800" dirty="0"/>
              <a:t> at the time of strike </a:t>
            </a:r>
          </a:p>
          <a:p>
            <a:pPr marL="285750" indent="-285750">
              <a:buFont typeface="Wingdings" panose="05000000000000000000" pitchFamily="2" charset="2"/>
              <a:buChar char="v"/>
            </a:pPr>
            <a:r>
              <a:rPr lang="en-US" sz="1800" dirty="0"/>
              <a:t>Most Bird Strikes occur</a:t>
            </a:r>
          </a:p>
          <a:p>
            <a:r>
              <a:rPr lang="en-US" sz="1800" dirty="0"/>
              <a:t> </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46137" y="231257"/>
            <a:ext cx="4325863" cy="6156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Raleway" pitchFamily="2" charset="0"/>
              </a:rPr>
              <a:t>Charts Visualization</a:t>
            </a:r>
            <a:endParaRPr sz="3200" dirty="0">
              <a:latin typeface="Raleway" pitchFamily="2" charset="0"/>
            </a:endParaRPr>
          </a:p>
        </p:txBody>
      </p:sp>
      <p:sp>
        <p:nvSpPr>
          <p:cNvPr id="85" name="Google Shape;85;p16"/>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B53888E5-7F13-FAD8-AB64-A12B0711F1C4}"/>
              </a:ext>
            </a:extLst>
          </p:cNvPr>
          <p:cNvPicPr>
            <a:picLocks noChangeAspect="1"/>
          </p:cNvPicPr>
          <p:nvPr/>
        </p:nvPicPr>
        <p:blipFill>
          <a:blip r:embed="rId3"/>
          <a:stretch>
            <a:fillRect/>
          </a:stretch>
        </p:blipFill>
        <p:spPr>
          <a:xfrm>
            <a:off x="397565" y="770873"/>
            <a:ext cx="4325863" cy="1784700"/>
          </a:xfrm>
          <a:prstGeom prst="rect">
            <a:avLst/>
          </a:prstGeom>
        </p:spPr>
      </p:pic>
      <p:pic>
        <p:nvPicPr>
          <p:cNvPr id="7" name="Picture 6">
            <a:extLst>
              <a:ext uri="{FF2B5EF4-FFF2-40B4-BE49-F238E27FC236}">
                <a16:creationId xmlns:a16="http://schemas.microsoft.com/office/drawing/2014/main" id="{C810FF03-D79B-7524-238F-BA42D659D024}"/>
              </a:ext>
            </a:extLst>
          </p:cNvPr>
          <p:cNvPicPr>
            <a:picLocks noChangeAspect="1"/>
          </p:cNvPicPr>
          <p:nvPr/>
        </p:nvPicPr>
        <p:blipFill>
          <a:blip r:embed="rId4"/>
          <a:stretch>
            <a:fillRect/>
          </a:stretch>
        </p:blipFill>
        <p:spPr>
          <a:xfrm>
            <a:off x="4956313" y="313986"/>
            <a:ext cx="3790122" cy="2235836"/>
          </a:xfrm>
          <a:prstGeom prst="rect">
            <a:avLst/>
          </a:prstGeom>
        </p:spPr>
      </p:pic>
      <p:pic>
        <p:nvPicPr>
          <p:cNvPr id="9" name="Picture 8">
            <a:extLst>
              <a:ext uri="{FF2B5EF4-FFF2-40B4-BE49-F238E27FC236}">
                <a16:creationId xmlns:a16="http://schemas.microsoft.com/office/drawing/2014/main" id="{54EB323C-8D70-0232-77C5-2FDA9990E318}"/>
              </a:ext>
            </a:extLst>
          </p:cNvPr>
          <p:cNvPicPr>
            <a:picLocks noChangeAspect="1"/>
          </p:cNvPicPr>
          <p:nvPr/>
        </p:nvPicPr>
        <p:blipFill>
          <a:blip r:embed="rId5"/>
          <a:stretch>
            <a:fillRect/>
          </a:stretch>
        </p:blipFill>
        <p:spPr>
          <a:xfrm>
            <a:off x="397565" y="2623463"/>
            <a:ext cx="4944165" cy="2206051"/>
          </a:xfrm>
          <a:prstGeom prst="rect">
            <a:avLst/>
          </a:prstGeom>
        </p:spPr>
      </p:pic>
      <p:pic>
        <p:nvPicPr>
          <p:cNvPr id="11" name="Picture 10">
            <a:extLst>
              <a:ext uri="{FF2B5EF4-FFF2-40B4-BE49-F238E27FC236}">
                <a16:creationId xmlns:a16="http://schemas.microsoft.com/office/drawing/2014/main" id="{DFC56CC5-7229-408B-EE1B-B00897393272}"/>
              </a:ext>
            </a:extLst>
          </p:cNvPr>
          <p:cNvPicPr>
            <a:picLocks noChangeAspect="1"/>
          </p:cNvPicPr>
          <p:nvPr/>
        </p:nvPicPr>
        <p:blipFill>
          <a:blip r:embed="rId6"/>
          <a:stretch>
            <a:fillRect/>
          </a:stretch>
        </p:blipFill>
        <p:spPr>
          <a:xfrm>
            <a:off x="5645426" y="2623462"/>
            <a:ext cx="3101009" cy="22060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8"/>
          <p:cNvSpPr txBox="1">
            <a:spLocks noGrp="1"/>
          </p:cNvSpPr>
          <p:nvPr>
            <p:ph type="title"/>
          </p:nvPr>
        </p:nvSpPr>
        <p:spPr>
          <a:xfrm>
            <a:off x="89390" y="-48062"/>
            <a:ext cx="1403758" cy="247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Raleway" pitchFamily="2" charset="0"/>
              </a:rPr>
              <a:t>DASHBOARD</a:t>
            </a:r>
            <a:endParaRPr dirty="0">
              <a:latin typeface="Raleway" pitchFamily="2" charset="0"/>
            </a:endParaRPr>
          </a:p>
        </p:txBody>
      </p:sp>
      <p:sp>
        <p:nvSpPr>
          <p:cNvPr id="102" name="Google Shape;102;p18"/>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FCE81A7B-5FC0-2A87-878C-97B21655DBB0}"/>
              </a:ext>
            </a:extLst>
          </p:cNvPr>
          <p:cNvPicPr>
            <a:picLocks noChangeAspect="1"/>
          </p:cNvPicPr>
          <p:nvPr/>
        </p:nvPicPr>
        <p:blipFill>
          <a:blip r:embed="rId3"/>
          <a:stretch>
            <a:fillRect/>
          </a:stretch>
        </p:blipFill>
        <p:spPr>
          <a:xfrm>
            <a:off x="329728" y="199442"/>
            <a:ext cx="8484293" cy="47037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2" name="Google Shape;102;p18"/>
          <p:cNvSpPr txBox="1">
            <a:spLocks noGrp="1"/>
          </p:cNvSpPr>
          <p:nvPr>
            <p:ph type="sldNum" idx="12"/>
          </p:nvPr>
        </p:nvSpPr>
        <p:spPr>
          <a:xfrm>
            <a:off x="-125" y="4903155"/>
            <a:ext cx="9144000" cy="2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itle 2">
            <a:extLst>
              <a:ext uri="{FF2B5EF4-FFF2-40B4-BE49-F238E27FC236}">
                <a16:creationId xmlns:a16="http://schemas.microsoft.com/office/drawing/2014/main" id="{157184D3-AD71-288B-274A-0F8C710E4D4B}"/>
              </a:ext>
            </a:extLst>
          </p:cNvPr>
          <p:cNvSpPr>
            <a:spLocks noGrp="1"/>
          </p:cNvSpPr>
          <p:nvPr>
            <p:ph type="title"/>
          </p:nvPr>
        </p:nvSpPr>
        <p:spPr>
          <a:xfrm>
            <a:off x="629477" y="285501"/>
            <a:ext cx="3220280" cy="834307"/>
          </a:xfrm>
        </p:spPr>
        <p:txBody>
          <a:bodyPr/>
          <a:lstStyle/>
          <a:p>
            <a:r>
              <a:rPr lang="en-US" sz="4000" dirty="0">
                <a:latin typeface="Raleway" pitchFamily="2" charset="0"/>
              </a:rPr>
              <a:t>IN-SIGHTS</a:t>
            </a:r>
            <a:endParaRPr lang="en-IN" sz="4000" dirty="0">
              <a:latin typeface="Raleway" pitchFamily="2" charset="0"/>
            </a:endParaRPr>
          </a:p>
        </p:txBody>
      </p:sp>
      <p:sp>
        <p:nvSpPr>
          <p:cNvPr id="5" name="TextBox 4">
            <a:extLst>
              <a:ext uri="{FF2B5EF4-FFF2-40B4-BE49-F238E27FC236}">
                <a16:creationId xmlns:a16="http://schemas.microsoft.com/office/drawing/2014/main" id="{84FC3B58-C757-BCDB-DE08-5E154C051F5D}"/>
              </a:ext>
            </a:extLst>
          </p:cNvPr>
          <p:cNvSpPr txBox="1"/>
          <p:nvPr/>
        </p:nvSpPr>
        <p:spPr>
          <a:xfrm>
            <a:off x="490328" y="1388626"/>
            <a:ext cx="5247861" cy="3754874"/>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bg1">
                    <a:lumMod val="95000"/>
                  </a:schemeClr>
                </a:solidFill>
              </a:rPr>
              <a:t>There is total Airplanes 24.75k, According to overall data.</a:t>
            </a:r>
          </a:p>
          <a:p>
            <a:endParaRPr lang="en-US" dirty="0">
              <a:solidFill>
                <a:schemeClr val="bg1">
                  <a:lumMod val="95000"/>
                </a:schemeClr>
              </a:solidFill>
            </a:endParaRPr>
          </a:p>
          <a:p>
            <a:pPr marL="285750" indent="-285750">
              <a:buFont typeface="Wingdings" panose="05000000000000000000" pitchFamily="2" charset="2"/>
              <a:buChar char="v"/>
            </a:pPr>
            <a:r>
              <a:rPr lang="en-US" dirty="0">
                <a:solidFill>
                  <a:schemeClr val="bg1">
                    <a:lumMod val="95000"/>
                  </a:schemeClr>
                </a:solidFill>
              </a:rPr>
              <a:t> Most of Birds Strikes happened in the California State with 6998(A Big Number).</a:t>
            </a:r>
          </a:p>
          <a:p>
            <a:endParaRPr lang="en-US" dirty="0">
              <a:solidFill>
                <a:schemeClr val="bg1">
                  <a:lumMod val="95000"/>
                </a:schemeClr>
              </a:solidFill>
            </a:endParaRPr>
          </a:p>
          <a:p>
            <a:pPr marL="285750" indent="-285750">
              <a:buFont typeface="Wingdings" panose="05000000000000000000" pitchFamily="2" charset="2"/>
              <a:buChar char="v"/>
            </a:pPr>
            <a:r>
              <a:rPr lang="en-US" dirty="0">
                <a:solidFill>
                  <a:schemeClr val="bg1">
                    <a:lumMod val="95000"/>
                  </a:schemeClr>
                </a:solidFill>
              </a:rPr>
              <a:t>80.7% of bird strikes incidents have happened when the altitude of the airplane was less than 1000ft &amp; 19.3% have happened when the altitude was greater than 1000ft.</a:t>
            </a:r>
          </a:p>
          <a:p>
            <a:endParaRPr lang="en-US" dirty="0">
              <a:solidFill>
                <a:schemeClr val="bg1">
                  <a:lumMod val="95000"/>
                </a:schemeClr>
              </a:solidFill>
            </a:endParaRPr>
          </a:p>
          <a:p>
            <a:pPr marL="285750" indent="-285750">
              <a:buFont typeface="Wingdings" panose="05000000000000000000" pitchFamily="2" charset="2"/>
              <a:buChar char="v"/>
            </a:pPr>
            <a:r>
              <a:rPr lang="en-US" dirty="0">
                <a:solidFill>
                  <a:schemeClr val="bg1">
                    <a:lumMod val="95000"/>
                  </a:schemeClr>
                </a:solidFill>
              </a:rPr>
              <a:t>Top 3 Airlines with Most Bird Strikes are Business Airlines, Southwest Airlines and American Airlines.</a:t>
            </a:r>
          </a:p>
          <a:p>
            <a:endParaRPr lang="en-US" dirty="0">
              <a:solidFill>
                <a:schemeClr val="bg1">
                  <a:lumMod val="95000"/>
                </a:schemeClr>
              </a:solidFill>
            </a:endParaRPr>
          </a:p>
          <a:p>
            <a:pPr marL="285750" indent="-285750">
              <a:buFont typeface="Wingdings" panose="05000000000000000000" pitchFamily="2" charset="2"/>
              <a:buChar char="v"/>
            </a:pPr>
            <a:r>
              <a:rPr lang="en-US" dirty="0">
                <a:solidFill>
                  <a:schemeClr val="bg1">
                    <a:lumMod val="95000"/>
                  </a:schemeClr>
                </a:solidFill>
              </a:rPr>
              <a:t>Business Airlines are on the top with 9265 Strikes Actual.</a:t>
            </a:r>
          </a:p>
          <a:p>
            <a:endParaRPr lang="en-US" dirty="0">
              <a:solidFill>
                <a:schemeClr val="bg1">
                  <a:lumMod val="95000"/>
                </a:schemeClr>
              </a:solidFill>
            </a:endParaRPr>
          </a:p>
          <a:p>
            <a:pPr marL="285750" indent="-285750">
              <a:buFont typeface="Wingdings" panose="05000000000000000000" pitchFamily="2" charset="2"/>
              <a:buChar char="v"/>
            </a:pPr>
            <a:r>
              <a:rPr lang="en-US" dirty="0">
                <a:solidFill>
                  <a:schemeClr val="bg1">
                    <a:lumMod val="95000"/>
                  </a:schemeClr>
                </a:solidFill>
              </a:rPr>
              <a:t>2010 Year had the Most Strikes Record (7492).</a:t>
            </a:r>
          </a:p>
          <a:p>
            <a:endParaRPr lang="en-US" dirty="0">
              <a:solidFill>
                <a:schemeClr val="bg1">
                  <a:lumMod val="95000"/>
                </a:schemeClr>
              </a:solidFill>
            </a:endParaRPr>
          </a:p>
          <a:p>
            <a:pPr marL="285750" indent="-285750">
              <a:buFont typeface="Wingdings" panose="05000000000000000000" pitchFamily="2" charset="2"/>
              <a:buChar char="v"/>
            </a:pPr>
            <a:endParaRPr lang="en-US" dirty="0">
              <a:solidFill>
                <a:schemeClr val="bg1">
                  <a:lumMod val="95000"/>
                </a:schemeClr>
              </a:solidFill>
            </a:endParaRPr>
          </a:p>
        </p:txBody>
      </p:sp>
    </p:spTree>
    <p:extLst>
      <p:ext uri="{BB962C8B-B14F-4D97-AF65-F5344CB8AC3E}">
        <p14:creationId xmlns:p14="http://schemas.microsoft.com/office/powerpoint/2010/main" val="162190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1104"/>
        <p:cNvGrpSpPr/>
        <p:nvPr/>
      </p:nvGrpSpPr>
      <p:grpSpPr>
        <a:xfrm>
          <a:off x="0" y="0"/>
          <a:ext cx="0" cy="0"/>
          <a:chOff x="0" y="0"/>
          <a:chExt cx="0" cy="0"/>
        </a:xfrm>
      </p:grpSpPr>
      <p:sp>
        <p:nvSpPr>
          <p:cNvPr id="2" name="TextBox 1">
            <a:extLst>
              <a:ext uri="{FF2B5EF4-FFF2-40B4-BE49-F238E27FC236}">
                <a16:creationId xmlns:a16="http://schemas.microsoft.com/office/drawing/2014/main" id="{89E2B708-BC40-37EC-EBDF-11711C35C040}"/>
              </a:ext>
            </a:extLst>
          </p:cNvPr>
          <p:cNvSpPr txBox="1"/>
          <p:nvPr/>
        </p:nvSpPr>
        <p:spPr>
          <a:xfrm>
            <a:off x="834887" y="1925419"/>
            <a:ext cx="3935896" cy="646331"/>
          </a:xfrm>
          <a:prstGeom prst="rect">
            <a:avLst/>
          </a:prstGeom>
          <a:noFill/>
        </p:spPr>
        <p:txBody>
          <a:bodyPr wrap="square" rtlCol="0">
            <a:spAutoFit/>
          </a:bodyPr>
          <a:lstStyle/>
          <a:p>
            <a:r>
              <a:rPr lang="en-IN" sz="3600" dirty="0">
                <a:solidFill>
                  <a:schemeClr val="bg1">
                    <a:lumMod val="95000"/>
                  </a:schemeClr>
                </a:solidFill>
                <a:latin typeface="Amasis MT Pro Black" panose="02040A04050005020304" pitchFamily="18" charset="0"/>
              </a:rPr>
              <a:t>Thank You</a:t>
            </a:r>
          </a:p>
        </p:txBody>
      </p:sp>
    </p:spTree>
  </p:cSld>
  <p:clrMapOvr>
    <a:masterClrMapping/>
  </p:clrMapOvr>
</p:sld>
</file>

<file path=ppt/theme/theme1.xml><?xml version="1.0" encoding="utf-8"?>
<a:theme xmlns:a="http://schemas.openxmlformats.org/drawingml/2006/main" name="Miranda template">
  <a:themeElements>
    <a:clrScheme name="Custom 347">
      <a:dk1>
        <a:srgbClr val="000000"/>
      </a:dk1>
      <a:lt1>
        <a:srgbClr val="FFFFFF"/>
      </a:lt1>
      <a:dk2>
        <a:srgbClr val="666666"/>
      </a:dk2>
      <a:lt2>
        <a:srgbClr val="F3F3F3"/>
      </a:lt2>
      <a:accent1>
        <a:srgbClr val="588A87"/>
      </a:accent1>
      <a:accent2>
        <a:srgbClr val="BBDBDF"/>
      </a:accent2>
      <a:accent3>
        <a:srgbClr val="7E89A0"/>
      </a:accent3>
      <a:accent4>
        <a:srgbClr val="BEC1D6"/>
      </a:accent4>
      <a:accent5>
        <a:srgbClr val="9B7160"/>
      </a:accent5>
      <a:accent6>
        <a:srgbClr val="D8C0AD"/>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519</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Homemade Apple</vt:lpstr>
      <vt:lpstr>Amasis MT Pro Black</vt:lpstr>
      <vt:lpstr>Arial</vt:lpstr>
      <vt:lpstr>Raleway</vt:lpstr>
      <vt:lpstr>Arial  </vt:lpstr>
      <vt:lpstr>Wingdings</vt:lpstr>
      <vt:lpstr>Miranda template</vt:lpstr>
      <vt:lpstr>BIRD STRIKE DATA VISUALIZATION</vt:lpstr>
      <vt:lpstr>INTRODUCTION</vt:lpstr>
      <vt:lpstr>PowerPoint Presentation</vt:lpstr>
      <vt:lpstr>DATASET</vt:lpstr>
      <vt:lpstr>PowerPoint Presentation</vt:lpstr>
      <vt:lpstr>Charts Visualization</vt:lpstr>
      <vt:lpstr>DASHBOARD</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 DATA VISUALIZATION</dc:title>
  <dc:creator>HP</dc:creator>
  <cp:lastModifiedBy>PIYUSH UPADHYAY</cp:lastModifiedBy>
  <cp:revision>3</cp:revision>
  <dcterms:modified xsi:type="dcterms:W3CDTF">2024-04-15T17:00:28Z</dcterms:modified>
</cp:coreProperties>
</file>