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6" r:id="rId10"/>
    <p:sldId id="258" r:id="rId11"/>
    <p:sldId id="268" r:id="rId12"/>
    <p:sldId id="269" r:id="rId13"/>
    <p:sldId id="271" r:id="rId14"/>
    <p:sldId id="272" r:id="rId15"/>
    <p:sldId id="273" r:id="rId16"/>
    <p:sldId id="276" r:id="rId17"/>
    <p:sldId id="274" r:id="rId18"/>
    <p:sldId id="275" r:id="rId19"/>
    <p:sldId id="277" r:id="rId20"/>
    <p:sldId id="27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pra" initials="S" lastIdx="2" clrIdx="0">
    <p:extLst>
      <p:ext uri="{19B8F6BF-5375-455C-9EA6-DF929625EA0E}">
        <p15:presenceInfo xmlns:p15="http://schemas.microsoft.com/office/powerpoint/2012/main" userId="Ship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434" autoAdjust="0"/>
  </p:normalViewPr>
  <p:slideViewPr>
    <p:cSldViewPr snapToGrid="0">
      <p:cViewPr varScale="1">
        <p:scale>
          <a:sx n="84" d="100"/>
          <a:sy n="84" d="100"/>
        </p:scale>
        <p:origin x="725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445D9-6613-47D2-A203-6026F46D9B1F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4008-FD4C-4669-8FC0-7AE1D352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CACFA-8313-434A-89DD-72C04B84DD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3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CACFA-8313-434A-89DD-72C04B84DD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5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1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2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935EA-5F79-4AD0-8871-C61FB0082149}" type="datetimeFigureOut">
              <a:rPr lang="en-US" smtClean="0"/>
              <a:pPr/>
              <a:t>15-Dec-18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405D-D3F1-4A98-92C0-EE4ABE2C0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634" y="404664"/>
            <a:ext cx="4608512" cy="1944216"/>
          </a:xfrm>
        </p:spPr>
        <p:txBody>
          <a:bodyPr>
            <a:noAutofit/>
          </a:bodyPr>
          <a:lstStyle/>
          <a:p>
            <a:pPr algn="ctr"/>
            <a:r>
              <a:rPr lang="en-US" sz="4000" cap="all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4000" cap="small" dirty="0">
                <a:latin typeface="Times New Roman" pitchFamily="18" charset="0"/>
                <a:cs typeface="Times New Roman" pitchFamily="18" charset="0"/>
              </a:rPr>
              <a:t>Clinch’O Career</a:t>
            </a:r>
            <a:r>
              <a:rPr lang="en-US" sz="4000" cap="all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GROUP NO-75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304" y="3429000"/>
            <a:ext cx="4572000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Vikash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151400028)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Balveer		             (151400007)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Dhyani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151200353)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Govind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Upadhyay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(151500211)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4816" y="3429000"/>
            <a:ext cx="4427984" cy="3240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Under The Supervision of:-                           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Mr. Vinay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Agrwal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(Asst. Professor)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CEA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GLA University, Mathura</a:t>
            </a: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5" name="Content Placeholder 9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16" y="0"/>
            <a:ext cx="2051719" cy="2677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6368" y="1252728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Learning with AI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8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751" y="1649290"/>
            <a:ext cx="754340" cy="362540"/>
          </a:xfrm>
          <a:prstGeom prst="rect">
            <a:avLst/>
          </a:prstGeom>
          <a:ln>
            <a:noFill/>
          </a:ln>
          <a:effectLst>
            <a:outerShdw blurRad="149987" dist="63500" dir="84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Student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16776" y="269178"/>
            <a:ext cx="1141794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Std_name</a:t>
            </a:r>
            <a:endParaRPr lang="en-US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2420710" y="4830515"/>
            <a:ext cx="646932" cy="362540"/>
          </a:xfrm>
          <a:prstGeom prst="rect">
            <a:avLst/>
          </a:prstGeom>
          <a:ln>
            <a:noFill/>
          </a:ln>
          <a:effectLst>
            <a:outerShdw blurRad="149987" dist="63500" dir="84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Courses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8907969" y="1570640"/>
            <a:ext cx="869292" cy="382879"/>
          </a:xfrm>
          <a:prstGeom prst="rect">
            <a:avLst/>
          </a:prstGeom>
          <a:ln>
            <a:noFill/>
          </a:ln>
          <a:effectLst>
            <a:outerShdw blurRad="149987" dist="63500" dir="84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Instructor</a:t>
            </a:r>
            <a:endParaRPr lang="en-US" sz="1100" b="1" dirty="0"/>
          </a:p>
        </p:txBody>
      </p:sp>
      <p:sp>
        <p:nvSpPr>
          <p:cNvPr id="8" name="Oval 7"/>
          <p:cNvSpPr/>
          <p:nvPr/>
        </p:nvSpPr>
        <p:spPr>
          <a:xfrm rot="19454100">
            <a:off x="7862910" y="550077"/>
            <a:ext cx="877499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/>
              <a:t>First name</a:t>
            </a:r>
            <a:endParaRPr lang="en-US" sz="1100" b="1" dirty="0"/>
          </a:p>
        </p:txBody>
      </p:sp>
      <p:sp>
        <p:nvSpPr>
          <p:cNvPr id="9" name="Oval 8"/>
          <p:cNvSpPr/>
          <p:nvPr/>
        </p:nvSpPr>
        <p:spPr>
          <a:xfrm>
            <a:off x="8693083" y="257857"/>
            <a:ext cx="899349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Last name</a:t>
            </a:r>
            <a:endParaRPr lang="en-US" sz="1100" b="1" dirty="0"/>
          </a:p>
        </p:txBody>
      </p:sp>
      <p:sp>
        <p:nvSpPr>
          <p:cNvPr id="10" name="Oval 9"/>
          <p:cNvSpPr/>
          <p:nvPr/>
        </p:nvSpPr>
        <p:spPr>
          <a:xfrm rot="5400000">
            <a:off x="3260610" y="1618996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Email Id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67" idx="4"/>
          </p:cNvCxnSpPr>
          <p:nvPr/>
        </p:nvCxnSpPr>
        <p:spPr>
          <a:xfrm flipV="1">
            <a:off x="2211087" y="960175"/>
            <a:ext cx="1159802" cy="678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  <a:endCxn id="5" idx="4"/>
          </p:cNvCxnSpPr>
          <p:nvPr/>
        </p:nvCxnSpPr>
        <p:spPr>
          <a:xfrm flipV="1">
            <a:off x="2216921" y="603097"/>
            <a:ext cx="270752" cy="1046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0"/>
            <a:endCxn id="25" idx="4"/>
          </p:cNvCxnSpPr>
          <p:nvPr/>
        </p:nvCxnSpPr>
        <p:spPr>
          <a:xfrm flipH="1" flipV="1">
            <a:off x="1501725" y="789919"/>
            <a:ext cx="715196" cy="8593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 flipV="1">
            <a:off x="2594091" y="1816824"/>
            <a:ext cx="989383" cy="1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</p:cNvCxnSpPr>
          <p:nvPr/>
        </p:nvCxnSpPr>
        <p:spPr>
          <a:xfrm flipH="1" flipV="1">
            <a:off x="1015987" y="1384475"/>
            <a:ext cx="823764" cy="446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7" idx="0"/>
          </p:cNvCxnSpPr>
          <p:nvPr/>
        </p:nvCxnSpPr>
        <p:spPr>
          <a:xfrm>
            <a:off x="8399241" y="852511"/>
            <a:ext cx="943374" cy="7181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7" idx="0"/>
          </p:cNvCxnSpPr>
          <p:nvPr/>
        </p:nvCxnSpPr>
        <p:spPr>
          <a:xfrm>
            <a:off x="9142758" y="591776"/>
            <a:ext cx="199857" cy="978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49" idx="0"/>
          </p:cNvCxnSpPr>
          <p:nvPr/>
        </p:nvCxnSpPr>
        <p:spPr>
          <a:xfrm>
            <a:off x="2744176" y="5193055"/>
            <a:ext cx="1062942" cy="10325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8" idx="0"/>
          </p:cNvCxnSpPr>
          <p:nvPr/>
        </p:nvCxnSpPr>
        <p:spPr>
          <a:xfrm>
            <a:off x="2755075" y="5193055"/>
            <a:ext cx="131133" cy="1265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30" idx="0"/>
          </p:cNvCxnSpPr>
          <p:nvPr/>
        </p:nvCxnSpPr>
        <p:spPr>
          <a:xfrm flipH="1">
            <a:off x="1897051" y="5193055"/>
            <a:ext cx="847125" cy="10171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 rot="21074834">
            <a:off x="1736471" y="3286523"/>
            <a:ext cx="1458330" cy="476244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Apply for</a:t>
            </a:r>
            <a:endParaRPr lang="en-US" sz="1000" b="1" dirty="0"/>
          </a:p>
        </p:txBody>
      </p:sp>
      <p:sp>
        <p:nvSpPr>
          <p:cNvPr id="25" name="Oval 24"/>
          <p:cNvSpPr/>
          <p:nvPr/>
        </p:nvSpPr>
        <p:spPr>
          <a:xfrm rot="20204345">
            <a:off x="932561" y="469571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Mobile</a:t>
            </a:r>
          </a:p>
          <a:p>
            <a:pPr algn="ctr"/>
            <a:r>
              <a:rPr lang="en-US" sz="1050" b="1" dirty="0" smtClean="0"/>
              <a:t>No.</a:t>
            </a:r>
            <a:endParaRPr lang="en-US" sz="1050" b="1" dirty="0"/>
          </a:p>
        </p:txBody>
      </p:sp>
      <p:sp>
        <p:nvSpPr>
          <p:cNvPr id="26" name="Rectangle 25"/>
          <p:cNvSpPr/>
          <p:nvPr/>
        </p:nvSpPr>
        <p:spPr>
          <a:xfrm>
            <a:off x="1964844" y="4753369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63512" y="2335370"/>
            <a:ext cx="1847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b="1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 rot="4341185">
            <a:off x="571269" y="5323131"/>
            <a:ext cx="1115061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 err="1" smtClean="0"/>
              <a:t>Course_Id</a:t>
            </a:r>
            <a:endParaRPr lang="en-US" sz="1050" b="1" u="sng" dirty="0"/>
          </a:p>
        </p:txBody>
      </p:sp>
      <p:cxnSp>
        <p:nvCxnSpPr>
          <p:cNvPr id="29" name="Straight Connector 28"/>
          <p:cNvCxnSpPr>
            <a:stCxn id="6" idx="2"/>
            <a:endCxn id="28" idx="0"/>
          </p:cNvCxnSpPr>
          <p:nvPr/>
        </p:nvCxnSpPr>
        <p:spPr>
          <a:xfrm flipH="1">
            <a:off x="1287902" y="5193055"/>
            <a:ext cx="1456274" cy="2464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rot="1824583">
            <a:off x="1309310" y="6187201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Course_name</a:t>
            </a:r>
            <a:endParaRPr lang="en-US" sz="1100" b="1" dirty="0"/>
          </a:p>
        </p:txBody>
      </p:sp>
      <p:sp>
        <p:nvSpPr>
          <p:cNvPr id="31" name="Oval 30"/>
          <p:cNvSpPr/>
          <p:nvPr/>
        </p:nvSpPr>
        <p:spPr>
          <a:xfrm rot="17283048">
            <a:off x="4059575" y="5403563"/>
            <a:ext cx="856359" cy="386574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OLT</a:t>
            </a:r>
            <a:endParaRPr lang="en-US" sz="1100" b="1" dirty="0"/>
          </a:p>
        </p:txBody>
      </p:sp>
      <p:cxnSp>
        <p:nvCxnSpPr>
          <p:cNvPr id="32" name="Straight Connector 31"/>
          <p:cNvCxnSpPr>
            <a:stCxn id="6" idx="2"/>
            <a:endCxn id="31" idx="0"/>
          </p:cNvCxnSpPr>
          <p:nvPr/>
        </p:nvCxnSpPr>
        <p:spPr>
          <a:xfrm>
            <a:off x="2744176" y="5193055"/>
            <a:ext cx="1559805" cy="3439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774917">
            <a:off x="9633491" y="529875"/>
            <a:ext cx="957254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Email Id</a:t>
            </a:r>
          </a:p>
        </p:txBody>
      </p:sp>
      <p:sp>
        <p:nvSpPr>
          <p:cNvPr id="35" name="Oval 34"/>
          <p:cNvSpPr/>
          <p:nvPr/>
        </p:nvSpPr>
        <p:spPr>
          <a:xfrm rot="4646801">
            <a:off x="10226027" y="1257181"/>
            <a:ext cx="856077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Mobile no.</a:t>
            </a:r>
            <a:endParaRPr lang="en-US" sz="1100" b="1" dirty="0"/>
          </a:p>
        </p:txBody>
      </p:sp>
      <p:cxnSp>
        <p:nvCxnSpPr>
          <p:cNvPr id="36" name="Straight Connector 35"/>
          <p:cNvCxnSpPr>
            <a:stCxn id="7" idx="3"/>
            <a:endCxn id="35" idx="4"/>
          </p:cNvCxnSpPr>
          <p:nvPr/>
        </p:nvCxnSpPr>
        <p:spPr>
          <a:xfrm flipV="1">
            <a:off x="9777261" y="1460429"/>
            <a:ext cx="713836" cy="301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 rot="21343825">
            <a:off x="8869159" y="3172682"/>
            <a:ext cx="1181862" cy="488504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Pay Salary</a:t>
            </a:r>
            <a:endParaRPr lang="en-US" sz="1000" b="1" dirty="0"/>
          </a:p>
        </p:txBody>
      </p:sp>
      <p:sp>
        <p:nvSpPr>
          <p:cNvPr id="38" name="Oval 37"/>
          <p:cNvSpPr/>
          <p:nvPr/>
        </p:nvSpPr>
        <p:spPr>
          <a:xfrm>
            <a:off x="9861087" y="2552084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Course Expertise</a:t>
            </a:r>
            <a:endParaRPr lang="en-US" sz="1050" b="1" dirty="0"/>
          </a:p>
        </p:txBody>
      </p:sp>
      <p:cxnSp>
        <p:nvCxnSpPr>
          <p:cNvPr id="39" name="Straight Connector 38"/>
          <p:cNvCxnSpPr>
            <a:endCxn id="40" idx="1"/>
          </p:cNvCxnSpPr>
          <p:nvPr/>
        </p:nvCxnSpPr>
        <p:spPr>
          <a:xfrm>
            <a:off x="9780016" y="1770037"/>
            <a:ext cx="665413" cy="3831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297304" y="2101269"/>
            <a:ext cx="1011459" cy="35431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Salary expected</a:t>
            </a:r>
            <a:endParaRPr lang="en-US" sz="1100" b="1" dirty="0"/>
          </a:p>
        </p:txBody>
      </p:sp>
      <p:cxnSp>
        <p:nvCxnSpPr>
          <p:cNvPr id="41" name="Straight Connector 40"/>
          <p:cNvCxnSpPr>
            <a:stCxn id="7" idx="0"/>
          </p:cNvCxnSpPr>
          <p:nvPr/>
        </p:nvCxnSpPr>
        <p:spPr>
          <a:xfrm flipV="1">
            <a:off x="9342615" y="898557"/>
            <a:ext cx="784608" cy="6720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8" idx="1"/>
          </p:cNvCxnSpPr>
          <p:nvPr/>
        </p:nvCxnSpPr>
        <p:spPr>
          <a:xfrm>
            <a:off x="9384200" y="1967160"/>
            <a:ext cx="624279" cy="633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7344043">
            <a:off x="451125" y="1109341"/>
            <a:ext cx="812931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Xth</a:t>
            </a:r>
            <a:r>
              <a:rPr lang="en-US" sz="1100" b="1" dirty="0" smtClean="0"/>
              <a:t> marks</a:t>
            </a:r>
            <a:endParaRPr lang="en-US" sz="1100" b="1" dirty="0"/>
          </a:p>
        </p:txBody>
      </p:sp>
      <p:sp>
        <p:nvSpPr>
          <p:cNvPr id="44" name="Oval 43"/>
          <p:cNvSpPr/>
          <p:nvPr/>
        </p:nvSpPr>
        <p:spPr>
          <a:xfrm rot="15700262">
            <a:off x="319339" y="1985437"/>
            <a:ext cx="827079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XIIth</a:t>
            </a:r>
            <a:r>
              <a:rPr lang="en-US" sz="1100" b="1" dirty="0" smtClean="0"/>
              <a:t> marks</a:t>
            </a:r>
            <a:endParaRPr lang="en-US" sz="1100" b="1" dirty="0"/>
          </a:p>
        </p:txBody>
      </p:sp>
      <p:sp>
        <p:nvSpPr>
          <p:cNvPr id="45" name="Oval 44"/>
          <p:cNvSpPr/>
          <p:nvPr/>
        </p:nvSpPr>
        <p:spPr>
          <a:xfrm rot="1270121">
            <a:off x="835678" y="2627731"/>
            <a:ext cx="912532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Grad Marks</a:t>
            </a:r>
            <a:endParaRPr lang="en-US" sz="1100" b="1" dirty="0"/>
          </a:p>
        </p:txBody>
      </p:sp>
      <p:cxnSp>
        <p:nvCxnSpPr>
          <p:cNvPr id="46" name="Straight Connector 45"/>
          <p:cNvCxnSpPr>
            <a:stCxn id="4" idx="1"/>
            <a:endCxn id="44" idx="4"/>
          </p:cNvCxnSpPr>
          <p:nvPr/>
        </p:nvCxnSpPr>
        <p:spPr>
          <a:xfrm flipH="1">
            <a:off x="898077" y="1830560"/>
            <a:ext cx="941674" cy="297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1"/>
          </p:cNvCxnSpPr>
          <p:nvPr/>
        </p:nvCxnSpPr>
        <p:spPr>
          <a:xfrm flipH="1">
            <a:off x="1372028" y="1830560"/>
            <a:ext cx="467723" cy="7516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342704" y="6458506"/>
            <a:ext cx="1087008" cy="36254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Course Fee</a:t>
            </a:r>
            <a:endParaRPr lang="en-US" sz="1100" b="1" dirty="0"/>
          </a:p>
        </p:txBody>
      </p:sp>
      <p:sp>
        <p:nvSpPr>
          <p:cNvPr id="49" name="Oval 48"/>
          <p:cNvSpPr/>
          <p:nvPr/>
        </p:nvSpPr>
        <p:spPr>
          <a:xfrm rot="19284522">
            <a:off x="3453369" y="6189123"/>
            <a:ext cx="915784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No. of lectures</a:t>
            </a:r>
            <a:endParaRPr lang="en-US" sz="1100" b="1" dirty="0"/>
          </a:p>
        </p:txBody>
      </p:sp>
      <p:sp>
        <p:nvSpPr>
          <p:cNvPr id="50" name="Rectangle 49"/>
          <p:cNvSpPr/>
          <p:nvPr/>
        </p:nvSpPr>
        <p:spPr>
          <a:xfrm>
            <a:off x="9090492" y="5005424"/>
            <a:ext cx="639014" cy="362540"/>
          </a:xfrm>
          <a:prstGeom prst="rect">
            <a:avLst/>
          </a:prstGeom>
          <a:ln>
            <a:noFill/>
          </a:ln>
          <a:effectLst>
            <a:outerShdw blurRad="149987" dist="63500" dir="840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ADMIN</a:t>
            </a:r>
            <a:endParaRPr lang="en-US" sz="1100" b="1" dirty="0"/>
          </a:p>
        </p:txBody>
      </p:sp>
      <p:cxnSp>
        <p:nvCxnSpPr>
          <p:cNvPr id="51" name="Straight Connector 50"/>
          <p:cNvCxnSpPr>
            <a:endCxn id="58" idx="1"/>
          </p:cNvCxnSpPr>
          <p:nvPr/>
        </p:nvCxnSpPr>
        <p:spPr>
          <a:xfrm>
            <a:off x="9409999" y="5382893"/>
            <a:ext cx="906774" cy="831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396185" y="5367964"/>
            <a:ext cx="215813" cy="10199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0" idx="2"/>
            <a:endCxn id="56" idx="0"/>
          </p:cNvCxnSpPr>
          <p:nvPr/>
        </p:nvCxnSpPr>
        <p:spPr>
          <a:xfrm flipH="1">
            <a:off x="8625854" y="5367964"/>
            <a:ext cx="784145" cy="8838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4376546">
            <a:off x="7403593" y="5529418"/>
            <a:ext cx="906369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 err="1" smtClean="0"/>
              <a:t>Admin_ID</a:t>
            </a:r>
            <a:endParaRPr lang="en-US" sz="1050" b="1" u="sng" dirty="0"/>
          </a:p>
        </p:txBody>
      </p:sp>
      <p:cxnSp>
        <p:nvCxnSpPr>
          <p:cNvPr id="55" name="Straight Connector 54"/>
          <p:cNvCxnSpPr>
            <a:stCxn id="50" idx="2"/>
            <a:endCxn id="54" idx="0"/>
          </p:cNvCxnSpPr>
          <p:nvPr/>
        </p:nvCxnSpPr>
        <p:spPr>
          <a:xfrm flipH="1">
            <a:off x="8016393" y="5367964"/>
            <a:ext cx="1393606" cy="2794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rot="1725961">
            <a:off x="8087799" y="6222302"/>
            <a:ext cx="846087" cy="47798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 </a:t>
            </a:r>
            <a:r>
              <a:rPr lang="en-US" sz="1100" b="1" dirty="0" err="1" smtClean="0"/>
              <a:t>Mang</a:t>
            </a:r>
            <a:r>
              <a:rPr lang="en-US" sz="1100" b="1" dirty="0" smtClean="0"/>
              <a:t>.</a:t>
            </a:r>
            <a:endParaRPr lang="en-US" sz="1100" b="1" dirty="0"/>
          </a:p>
        </p:txBody>
      </p:sp>
      <p:sp>
        <p:nvSpPr>
          <p:cNvPr id="57" name="Oval 56"/>
          <p:cNvSpPr/>
          <p:nvPr/>
        </p:nvSpPr>
        <p:spPr>
          <a:xfrm>
            <a:off x="9043219" y="6402850"/>
            <a:ext cx="1189995" cy="432986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Decides Course fee</a:t>
            </a:r>
            <a:endParaRPr lang="en-US" sz="1100" b="1" dirty="0"/>
          </a:p>
        </p:txBody>
      </p:sp>
      <p:sp>
        <p:nvSpPr>
          <p:cNvPr id="58" name="Oval 57"/>
          <p:cNvSpPr/>
          <p:nvPr/>
        </p:nvSpPr>
        <p:spPr>
          <a:xfrm rot="18719529">
            <a:off x="10025779" y="5648006"/>
            <a:ext cx="1628086" cy="524961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Faculty /Student Payment </a:t>
            </a:r>
            <a:endParaRPr lang="en-US" sz="1100" b="1" dirty="0"/>
          </a:p>
        </p:txBody>
      </p:sp>
      <p:sp>
        <p:nvSpPr>
          <p:cNvPr id="60" name="Diamond 59"/>
          <p:cNvSpPr/>
          <p:nvPr/>
        </p:nvSpPr>
        <p:spPr>
          <a:xfrm>
            <a:off x="5102929" y="4749774"/>
            <a:ext cx="1247169" cy="488504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Manage</a:t>
            </a:r>
            <a:endParaRPr lang="en-US" sz="1000" b="1" dirty="0"/>
          </a:p>
        </p:txBody>
      </p:sp>
      <p:sp>
        <p:nvSpPr>
          <p:cNvPr id="62" name="Diamond 61"/>
          <p:cNvSpPr/>
          <p:nvPr/>
        </p:nvSpPr>
        <p:spPr>
          <a:xfrm rot="1526476">
            <a:off x="4212832" y="2901672"/>
            <a:ext cx="1280687" cy="488504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Manage</a:t>
            </a:r>
            <a:endParaRPr lang="en-US" sz="1000" b="1" dirty="0"/>
          </a:p>
        </p:txBody>
      </p:sp>
      <p:sp>
        <p:nvSpPr>
          <p:cNvPr id="64" name="Oval 63"/>
          <p:cNvSpPr/>
          <p:nvPr/>
        </p:nvSpPr>
        <p:spPr>
          <a:xfrm rot="4420148">
            <a:off x="10588070" y="4278721"/>
            <a:ext cx="1280153" cy="547574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Information Upload</a:t>
            </a:r>
            <a:endParaRPr lang="en-US" sz="1100" b="1" dirty="0"/>
          </a:p>
        </p:txBody>
      </p:sp>
      <p:cxnSp>
        <p:nvCxnSpPr>
          <p:cNvPr id="65" name="Straight Connector 64"/>
          <p:cNvCxnSpPr>
            <a:endCxn id="64" idx="4"/>
          </p:cNvCxnSpPr>
          <p:nvPr/>
        </p:nvCxnSpPr>
        <p:spPr>
          <a:xfrm flipV="1">
            <a:off x="9729506" y="4629493"/>
            <a:ext cx="1235900" cy="5635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99271" y="0"/>
            <a:ext cx="531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ER-DIAGRAM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 rot="2732140">
            <a:off x="2986817" y="676266"/>
            <a:ext cx="1006458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u="sng" dirty="0" err="1" smtClean="0"/>
              <a:t>Stud_id</a:t>
            </a:r>
            <a:endParaRPr lang="en-US" sz="1100" b="1" u="sng" dirty="0"/>
          </a:p>
        </p:txBody>
      </p:sp>
      <p:cxnSp>
        <p:nvCxnSpPr>
          <p:cNvPr id="68" name="Straight Connector 67"/>
          <p:cNvCxnSpPr>
            <a:stCxn id="69" idx="3"/>
          </p:cNvCxnSpPr>
          <p:nvPr/>
        </p:nvCxnSpPr>
        <p:spPr>
          <a:xfrm flipV="1">
            <a:off x="8287468" y="1943351"/>
            <a:ext cx="1057803" cy="550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Diamond 68"/>
          <p:cNvSpPr/>
          <p:nvPr/>
        </p:nvSpPr>
        <p:spPr>
          <a:xfrm rot="19972075">
            <a:off x="7052385" y="2517869"/>
            <a:ext cx="1306995" cy="547179"/>
          </a:xfrm>
          <a:prstGeom prst="diamond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upload</a:t>
            </a:r>
          </a:p>
          <a:p>
            <a:pPr algn="ctr"/>
            <a:r>
              <a:rPr lang="en-US" sz="1000" b="1" dirty="0" smtClean="0"/>
              <a:t>Study material</a:t>
            </a:r>
            <a:endParaRPr lang="en-US" sz="1000" b="1" dirty="0"/>
          </a:p>
        </p:txBody>
      </p:sp>
      <p:sp>
        <p:nvSpPr>
          <p:cNvPr id="72" name="Arc 71"/>
          <p:cNvSpPr/>
          <p:nvPr/>
        </p:nvSpPr>
        <p:spPr>
          <a:xfrm flipH="1">
            <a:off x="5635462" y="3478955"/>
            <a:ext cx="642951" cy="637580"/>
          </a:xfrm>
          <a:prstGeom prst="arc">
            <a:avLst>
              <a:gd name="adj1" fmla="val 13888939"/>
              <a:gd name="adj2" fmla="val 6033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16420128">
            <a:off x="7312087" y="1450565"/>
            <a:ext cx="1126397" cy="333919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err="1" smtClean="0"/>
              <a:t>Faculty_id</a:t>
            </a:r>
            <a:endParaRPr lang="en-US" sz="1100" b="1" u="sng" dirty="0"/>
          </a:p>
        </p:txBody>
      </p:sp>
      <p:cxnSp>
        <p:nvCxnSpPr>
          <p:cNvPr id="75" name="Straight Connector 74"/>
          <p:cNvCxnSpPr>
            <a:stCxn id="74" idx="4"/>
            <a:endCxn id="7" idx="1"/>
          </p:cNvCxnSpPr>
          <p:nvPr/>
        </p:nvCxnSpPr>
        <p:spPr>
          <a:xfrm>
            <a:off x="8041903" y="1628208"/>
            <a:ext cx="866066" cy="1338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20710" y="2650275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 rot="20771813">
            <a:off x="2614054" y="3962737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760466" y="2679843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854803" y="4290288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483797" y="3867200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421788" y="2993746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60718" y="4672423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530932" y="4700563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536569" y="4197948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084771" y="2461749"/>
            <a:ext cx="3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3067642" y="4994026"/>
            <a:ext cx="2035287" cy="1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0" idx="1"/>
          </p:cNvCxnSpPr>
          <p:nvPr/>
        </p:nvCxnSpPr>
        <p:spPr>
          <a:xfrm>
            <a:off x="6335074" y="4982442"/>
            <a:ext cx="2755418" cy="20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" idx="3"/>
          </p:cNvCxnSpPr>
          <p:nvPr/>
        </p:nvCxnSpPr>
        <p:spPr>
          <a:xfrm flipH="1">
            <a:off x="3067642" y="3865336"/>
            <a:ext cx="2578284" cy="11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69" idx="1"/>
          </p:cNvCxnSpPr>
          <p:nvPr/>
        </p:nvCxnSpPr>
        <p:spPr>
          <a:xfrm flipV="1">
            <a:off x="6124206" y="3089482"/>
            <a:ext cx="1000092" cy="46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" idx="2"/>
            <a:endCxn id="62" idx="1"/>
          </p:cNvCxnSpPr>
          <p:nvPr/>
        </p:nvCxnSpPr>
        <p:spPr>
          <a:xfrm>
            <a:off x="2216921" y="2011830"/>
            <a:ext cx="2058008" cy="85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0" idx="1"/>
            <a:endCxn id="62" idx="3"/>
          </p:cNvCxnSpPr>
          <p:nvPr/>
        </p:nvCxnSpPr>
        <p:spPr>
          <a:xfrm flipH="1" flipV="1">
            <a:off x="5431422" y="3421006"/>
            <a:ext cx="3659070" cy="176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7" idx="0"/>
            <a:endCxn id="7" idx="2"/>
          </p:cNvCxnSpPr>
          <p:nvPr/>
        </p:nvCxnSpPr>
        <p:spPr>
          <a:xfrm flipH="1" flipV="1">
            <a:off x="9342615" y="1953519"/>
            <a:ext cx="99291" cy="12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50" idx="0"/>
          </p:cNvCxnSpPr>
          <p:nvPr/>
        </p:nvCxnSpPr>
        <p:spPr>
          <a:xfrm flipH="1">
            <a:off x="9409999" y="3645620"/>
            <a:ext cx="31908" cy="135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2" idx="2"/>
            <a:endCxn id="6" idx="0"/>
          </p:cNvCxnSpPr>
          <p:nvPr/>
        </p:nvCxnSpPr>
        <p:spPr>
          <a:xfrm>
            <a:off x="2501871" y="3759994"/>
            <a:ext cx="242305" cy="107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2" idx="0"/>
          </p:cNvCxnSpPr>
          <p:nvPr/>
        </p:nvCxnSpPr>
        <p:spPr>
          <a:xfrm flipH="1" flipV="1">
            <a:off x="2228282" y="2005469"/>
            <a:ext cx="201119" cy="128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264322"/>
          </a:xfrm>
        </p:spPr>
      </p:pic>
    </p:spTree>
    <p:extLst>
      <p:ext uri="{BB962C8B-B14F-4D97-AF65-F5344CB8AC3E}">
        <p14:creationId xmlns:p14="http://schemas.microsoft.com/office/powerpoint/2010/main" val="21008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430" cy="6858000"/>
          </a:xfrm>
        </p:spPr>
      </p:pic>
    </p:spTree>
    <p:extLst>
      <p:ext uri="{BB962C8B-B14F-4D97-AF65-F5344CB8AC3E}">
        <p14:creationId xmlns:p14="http://schemas.microsoft.com/office/powerpoint/2010/main" val="11278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-19394"/>
            <a:ext cx="12178351" cy="6877393"/>
          </a:xfrm>
        </p:spPr>
      </p:pic>
    </p:spTree>
    <p:extLst>
      <p:ext uri="{BB962C8B-B14F-4D97-AF65-F5344CB8AC3E}">
        <p14:creationId xmlns:p14="http://schemas.microsoft.com/office/powerpoint/2010/main" val="23823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664"/>
            <a:ext cx="12207435" cy="6318913"/>
          </a:xfrm>
        </p:spPr>
      </p:pic>
    </p:spTree>
    <p:extLst>
      <p:ext uri="{BB962C8B-B14F-4D97-AF65-F5344CB8AC3E}">
        <p14:creationId xmlns:p14="http://schemas.microsoft.com/office/powerpoint/2010/main" val="9673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206"/>
            <a:ext cx="12215979" cy="4691851"/>
          </a:xfrm>
        </p:spPr>
      </p:pic>
    </p:spTree>
    <p:extLst>
      <p:ext uri="{BB962C8B-B14F-4D97-AF65-F5344CB8AC3E}">
        <p14:creationId xmlns:p14="http://schemas.microsoft.com/office/powerpoint/2010/main" val="35030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3086"/>
            <a:ext cx="12192001" cy="6005015"/>
          </a:xfrm>
        </p:spPr>
      </p:pic>
    </p:spTree>
    <p:extLst>
      <p:ext uri="{BB962C8B-B14F-4D97-AF65-F5344CB8AC3E}">
        <p14:creationId xmlns:p14="http://schemas.microsoft.com/office/powerpoint/2010/main" val="673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026"/>
            <a:ext cx="12194941" cy="5936776"/>
          </a:xfrm>
        </p:spPr>
      </p:pic>
    </p:spTree>
    <p:extLst>
      <p:ext uri="{BB962C8B-B14F-4D97-AF65-F5344CB8AC3E}">
        <p14:creationId xmlns:p14="http://schemas.microsoft.com/office/powerpoint/2010/main" val="14395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" y="450374"/>
            <a:ext cx="12199268" cy="5929952"/>
          </a:xfrm>
        </p:spPr>
      </p:pic>
    </p:spTree>
    <p:extLst>
      <p:ext uri="{BB962C8B-B14F-4D97-AF65-F5344CB8AC3E}">
        <p14:creationId xmlns:p14="http://schemas.microsoft.com/office/powerpoint/2010/main" val="20011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68"/>
            <a:ext cx="10515600" cy="835878"/>
          </a:xfrm>
        </p:spPr>
        <p:txBody>
          <a:bodyPr/>
          <a:lstStyle/>
          <a:p>
            <a:pPr algn="ctr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 to find Eligibility in MNC’s.</a:t>
            </a:r>
          </a:p>
          <a:p>
            <a:r>
              <a:rPr lang="en-US" dirty="0" smtClean="0"/>
              <a:t>Get Updates about College Entrance criteria.</a:t>
            </a:r>
          </a:p>
          <a:p>
            <a:r>
              <a:rPr lang="en-US" dirty="0"/>
              <a:t>Reduces time &amp; effort.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886" y="327544"/>
            <a:ext cx="6624736" cy="1035835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ontent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528" y="1495179"/>
            <a:ext cx="7776864" cy="424847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3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0344"/>
          </a:xfrm>
        </p:spPr>
        <p:txBody>
          <a:bodyPr/>
          <a:lstStyle/>
          <a:p>
            <a:pPr algn="ctr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93501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www.youtube.com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www.w3schools.com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www.tutorialspoint.com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3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86" y="2507824"/>
            <a:ext cx="10515600" cy="1231664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01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8642"/>
            <a:ext cx="7772400" cy="1080119"/>
          </a:xfrm>
        </p:spPr>
        <p:txBody>
          <a:bodyPr>
            <a:noAutofit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751" y="1772816"/>
            <a:ext cx="8856984" cy="4032448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 a website that serves as common platform to students for various  career activities.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to students by providing menu wise different career activities options.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providing the virtual assistant to the every instructor which will answer the questions of the students which are enroll in that particular course.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steps are sign up and login on the website.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which user provide will be kept secure.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2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"/>
            <a:ext cx="7772400" cy="1052735"/>
          </a:xfrm>
        </p:spPr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1469"/>
            <a:ext cx="9144000" cy="5256584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provide a common platform to students for different professional activities like higher studies, abroad studies &amp; placements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project we mainly provide the solution of doubt clearance of the students by the help of virtual assistant.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will also serve the information about  off-campus drive of companies in which a student is eligible to compete.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the relevant material related to specific course, subject and topic will be  available.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will facilitate students to prepare for higher studies in their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respective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fields.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Students can  examine the expenditure for abroad studies and information of colleges will be provided according to their academic results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IN" dirty="0"/>
          </a:p>
          <a:p>
            <a:pPr marL="342900" indent="-342900" algn="l">
              <a:buFont typeface="Arial" pitchFamily="34" charset="0"/>
              <a:buChar char="•"/>
            </a:pPr>
            <a:endParaRPr lang="en-IN" dirty="0"/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0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52673"/>
            <a:ext cx="7772400" cy="1296144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2420888"/>
            <a:ext cx="8928992" cy="2952328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,anytime anywhere website accessibility.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information updates.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accessing and surfing time.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present 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true information to user.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36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40768"/>
            <a:ext cx="9144000" cy="5688632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Requirement:- </a:t>
            </a:r>
          </a:p>
          <a:p>
            <a:pPr lvl="0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                        Intel Dual Core(1 GHz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or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	512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 or above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Hard-disk		            min 4 GB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0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lvl="0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                                HTML,CSS, JavaScript, PHP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			 Any Browser(JavaScript supported)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306466" y="0"/>
            <a:ext cx="8024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</a:t>
            </a:r>
            <a:b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54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692697"/>
            <a:ext cx="8928992" cy="61524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free and open 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platform (W),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(A),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PHP (P)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simple, lightweight Apache distribution that makes it create a local web server for testing and deployment purposes.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– It is used for giving eye catching look to the website. And also providing easy to use GUI.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– CSS is cascading style sheet which is used to give designer look to HTML using the external file.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– Java script is used for client side scripting which can help in using validation on the website and many more other functions.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PHP: -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(hypertext preprocessor) is a widely-used open source general-purpose scripting language that is especially suited for web development and can be embedded into Html.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92824" y="0"/>
            <a:ext cx="705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6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01386" y="2634018"/>
            <a:ext cx="2527459" cy="12419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Clinch’O</a:t>
            </a:r>
            <a:r>
              <a:rPr lang="en-US" dirty="0" smtClean="0">
                <a:solidFill>
                  <a:schemeClr val="bg1"/>
                </a:solidFill>
              </a:rPr>
              <a:t> Career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36643" y="5281684"/>
            <a:ext cx="2074459" cy="832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3846" y="2879678"/>
            <a:ext cx="2074459" cy="832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Student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98675" y="2879678"/>
            <a:ext cx="2074459" cy="832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Teacher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68305" y="3084395"/>
            <a:ext cx="1969830" cy="34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868307" y="3562067"/>
            <a:ext cx="2126772" cy="1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28845" y="3084395"/>
            <a:ext cx="19698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99192" y="3562066"/>
            <a:ext cx="2099484" cy="13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5476300" y="4424935"/>
            <a:ext cx="874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Manage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61006" y="2769654"/>
            <a:ext cx="100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Provides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553044" y="3616236"/>
            <a:ext cx="98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24036" y="2749183"/>
            <a:ext cx="201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 for Course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208164" y="3582538"/>
            <a:ext cx="125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Enrolled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0782" y="74276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LEVEL-0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61528" y="450376"/>
            <a:ext cx="341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</a:t>
            </a:r>
            <a:endParaRPr 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Arrow Connector 24"/>
          <p:cNvCxnSpPr>
            <a:stCxn id="2" idx="4"/>
            <a:endCxn id="3" idx="0"/>
          </p:cNvCxnSpPr>
          <p:nvPr/>
        </p:nvCxnSpPr>
        <p:spPr>
          <a:xfrm>
            <a:off x="6065116" y="3875965"/>
            <a:ext cx="8757" cy="140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5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4133" y="2905927"/>
            <a:ext cx="1986372" cy="8628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Login/signup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6314" y="5130290"/>
            <a:ext cx="1343030" cy="425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7809" y="5084618"/>
            <a:ext cx="1339404" cy="454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2793" y="5098471"/>
            <a:ext cx="1343030" cy="4259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0"/>
            <a:endCxn id="4" idx="5"/>
          </p:cNvCxnSpPr>
          <p:nvPr/>
        </p:nvCxnSpPr>
        <p:spPr>
          <a:xfrm flipH="1" flipV="1">
            <a:off x="4379607" y="3642446"/>
            <a:ext cx="934701" cy="1456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H="1" flipV="1">
            <a:off x="3677319" y="3768812"/>
            <a:ext cx="30510" cy="1361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96683" y="1102638"/>
            <a:ext cx="1133341" cy="736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</a:p>
          <a:p>
            <a:pPr algn="ctr"/>
            <a:r>
              <a:rPr lang="en-US" sz="1600" dirty="0" smtClean="0"/>
              <a:t>course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10439448" y="2411870"/>
            <a:ext cx="1629096" cy="736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study material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7287491" y="3048000"/>
            <a:ext cx="1331192" cy="5541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Upload Study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5085561" y="1111110"/>
            <a:ext cx="1133341" cy="7362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Pay</a:t>
            </a:r>
            <a:r>
              <a:rPr lang="en-US" dirty="0" smtClean="0"/>
              <a:t> </a:t>
            </a:r>
            <a:r>
              <a:rPr lang="en-US" sz="1400" dirty="0" smtClean="0"/>
              <a:t>for Course</a:t>
            </a:r>
            <a:endParaRPr lang="en-US" sz="1400" dirty="0"/>
          </a:p>
        </p:txBody>
      </p:sp>
      <p:sp>
        <p:nvSpPr>
          <p:cNvPr id="50" name="Oval 49"/>
          <p:cNvSpPr/>
          <p:nvPr/>
        </p:nvSpPr>
        <p:spPr>
          <a:xfrm>
            <a:off x="7308293" y="1440038"/>
            <a:ext cx="1268685" cy="6455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 for course 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720246" y="1967345"/>
            <a:ext cx="1312131" cy="4834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Pay Salary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0848640" y="3799965"/>
            <a:ext cx="49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OLT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839009" y="2889021"/>
            <a:ext cx="103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3128099" y="535119"/>
            <a:ext cx="718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41954" y="764999"/>
            <a:ext cx="743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38710" y="621429"/>
            <a:ext cx="884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359315" y="967990"/>
            <a:ext cx="884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0" idx="5"/>
            <a:endCxn id="26" idx="1"/>
          </p:cNvCxnSpPr>
          <p:nvPr/>
        </p:nvCxnSpPr>
        <p:spPr>
          <a:xfrm>
            <a:off x="8391183" y="1991090"/>
            <a:ext cx="2286841" cy="5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880350" y="2924548"/>
            <a:ext cx="834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8896678" y="3199379"/>
            <a:ext cx="834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8" idx="6"/>
            <a:endCxn id="50" idx="2"/>
          </p:cNvCxnSpPr>
          <p:nvPr/>
        </p:nvCxnSpPr>
        <p:spPr>
          <a:xfrm>
            <a:off x="6218902" y="1479232"/>
            <a:ext cx="1089391" cy="283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62" idx="0"/>
            <a:endCxn id="18" idx="2"/>
          </p:cNvCxnSpPr>
          <p:nvPr/>
        </p:nvCxnSpPr>
        <p:spPr>
          <a:xfrm flipV="1">
            <a:off x="1376312" y="971941"/>
            <a:ext cx="411622" cy="99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4" idx="0"/>
            <a:endCxn id="22" idx="4"/>
          </p:cNvCxnSpPr>
          <p:nvPr/>
        </p:nvCxnSpPr>
        <p:spPr>
          <a:xfrm flipH="1" flipV="1">
            <a:off x="3663354" y="1838881"/>
            <a:ext cx="13965" cy="1067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75131" y="480187"/>
            <a:ext cx="80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22" idx="0"/>
          </p:cNvCxnSpPr>
          <p:nvPr/>
        </p:nvCxnSpPr>
        <p:spPr>
          <a:xfrm flipH="1" flipV="1">
            <a:off x="3602181" y="775855"/>
            <a:ext cx="61173" cy="326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32520" y="60260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stCxn id="22" idx="6"/>
            <a:endCxn id="28" idx="2"/>
          </p:cNvCxnSpPr>
          <p:nvPr/>
        </p:nvCxnSpPr>
        <p:spPr>
          <a:xfrm>
            <a:off x="4230024" y="1470760"/>
            <a:ext cx="855537" cy="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7" idx="0"/>
            <a:endCxn id="89" idx="0"/>
          </p:cNvCxnSpPr>
          <p:nvPr/>
        </p:nvCxnSpPr>
        <p:spPr>
          <a:xfrm rot="5400000" flipH="1" flipV="1">
            <a:off x="8574670" y="2267439"/>
            <a:ext cx="158979" cy="1402145"/>
          </a:xfrm>
          <a:prstGeom prst="bentConnector3">
            <a:avLst>
              <a:gd name="adj1" fmla="val 2437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6" idx="3"/>
            <a:endCxn id="89" idx="2"/>
          </p:cNvCxnSpPr>
          <p:nvPr/>
        </p:nvCxnSpPr>
        <p:spPr>
          <a:xfrm rot="5400000">
            <a:off x="9907598" y="2487927"/>
            <a:ext cx="218060" cy="1322792"/>
          </a:xfrm>
          <a:prstGeom prst="bentConnector3">
            <a:avLst>
              <a:gd name="adj1" fmla="val 2048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6777262" y="5365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LEVEL-1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6" name="Straight Arrow Connector 75"/>
          <p:cNvCxnSpPr>
            <a:stCxn id="4" idx="6"/>
            <a:endCxn id="27" idx="2"/>
          </p:cNvCxnSpPr>
          <p:nvPr/>
        </p:nvCxnSpPr>
        <p:spPr>
          <a:xfrm flipV="1">
            <a:off x="4670505" y="3325091"/>
            <a:ext cx="2616986" cy="12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361392" y="2784762"/>
            <a:ext cx="1661372" cy="6788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 Student/ Instructor 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410659" y="3729562"/>
            <a:ext cx="9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1430833" y="3784154"/>
            <a:ext cx="71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424307" y="4098898"/>
            <a:ext cx="713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6" idx="0"/>
            <a:endCxn id="4" idx="3"/>
          </p:cNvCxnSpPr>
          <p:nvPr/>
        </p:nvCxnSpPr>
        <p:spPr>
          <a:xfrm flipV="1">
            <a:off x="2167511" y="3642446"/>
            <a:ext cx="807520" cy="1442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hape 163"/>
          <p:cNvCxnSpPr>
            <a:stCxn id="146" idx="0"/>
            <a:endCxn id="4" idx="2"/>
          </p:cNvCxnSpPr>
          <p:nvPr/>
        </p:nvCxnSpPr>
        <p:spPr>
          <a:xfrm rot="5400000" flipH="1" flipV="1">
            <a:off x="2098435" y="3143865"/>
            <a:ext cx="392192" cy="779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05" idx="6"/>
          </p:cNvCxnSpPr>
          <p:nvPr/>
        </p:nvCxnSpPr>
        <p:spPr>
          <a:xfrm flipH="1">
            <a:off x="2022764" y="3121478"/>
            <a:ext cx="814449" cy="2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05" idx="0"/>
            <a:endCxn id="62" idx="4"/>
          </p:cNvCxnSpPr>
          <p:nvPr/>
        </p:nvCxnSpPr>
        <p:spPr>
          <a:xfrm flipV="1">
            <a:off x="1192078" y="2450817"/>
            <a:ext cx="184234" cy="333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hape 176"/>
          <p:cNvCxnSpPr>
            <a:stCxn id="28" idx="0"/>
            <a:endCxn id="18" idx="0"/>
          </p:cNvCxnSpPr>
          <p:nvPr/>
        </p:nvCxnSpPr>
        <p:spPr>
          <a:xfrm rot="16200000" flipV="1">
            <a:off x="3465833" y="-1075289"/>
            <a:ext cx="508501" cy="3864298"/>
          </a:xfrm>
          <a:prstGeom prst="bentConnector3">
            <a:avLst>
              <a:gd name="adj1" fmla="val 14495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 rot="17951507">
            <a:off x="1759527" y="4225636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info</a:t>
            </a:r>
            <a:endParaRPr lang="en-IN" dirty="0"/>
          </a:p>
        </p:txBody>
      </p:sp>
      <p:sp>
        <p:nvSpPr>
          <p:cNvPr id="190" name="TextBox 189"/>
          <p:cNvSpPr txBox="1"/>
          <p:nvPr/>
        </p:nvSpPr>
        <p:spPr>
          <a:xfrm rot="14434845">
            <a:off x="4050599" y="4197927"/>
            <a:ext cx="111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info</a:t>
            </a:r>
            <a:endParaRPr lang="en-IN" dirty="0"/>
          </a:p>
        </p:txBody>
      </p:sp>
      <p:sp>
        <p:nvSpPr>
          <p:cNvPr id="191" name="TextBox 190"/>
          <p:cNvSpPr txBox="1"/>
          <p:nvPr/>
        </p:nvSpPr>
        <p:spPr>
          <a:xfrm rot="16200000">
            <a:off x="2964872" y="4294909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info</a:t>
            </a:r>
            <a:endParaRPr lang="en-IN" dirty="0"/>
          </a:p>
        </p:txBody>
      </p:sp>
      <p:sp>
        <p:nvSpPr>
          <p:cNvPr id="194" name="TextBox 193"/>
          <p:cNvSpPr txBox="1"/>
          <p:nvPr/>
        </p:nvSpPr>
        <p:spPr>
          <a:xfrm>
            <a:off x="4211782" y="983673"/>
            <a:ext cx="91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Payment</a:t>
            </a:r>
          </a:p>
          <a:p>
            <a:pPr algn="ctr"/>
            <a:r>
              <a:rPr lang="en-IN" sz="1400" dirty="0" smtClean="0"/>
              <a:t>process</a:t>
            </a:r>
            <a:endParaRPr lang="en-IN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5375562" y="3006436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Instructor</a:t>
            </a:r>
            <a:endParaRPr lang="en-IN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701636" y="0"/>
            <a:ext cx="1634837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Payment process</a:t>
            </a:r>
            <a:endParaRPr lang="en-IN" sz="1600" dirty="0"/>
          </a:p>
        </p:txBody>
      </p:sp>
      <p:sp>
        <p:nvSpPr>
          <p:cNvPr id="198" name="TextBox 197"/>
          <p:cNvSpPr txBox="1"/>
          <p:nvPr/>
        </p:nvSpPr>
        <p:spPr>
          <a:xfrm rot="17710424">
            <a:off x="888467" y="1165100"/>
            <a:ext cx="905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Payment </a:t>
            </a:r>
          </a:p>
          <a:p>
            <a:r>
              <a:rPr lang="en-IN" sz="1600" dirty="0" smtClean="0"/>
              <a:t>process</a:t>
            </a:r>
            <a:endParaRPr lang="en-IN" sz="1600" dirty="0"/>
          </a:p>
        </p:txBody>
      </p:sp>
      <p:sp>
        <p:nvSpPr>
          <p:cNvPr id="212" name="TextBox 211"/>
          <p:cNvSpPr txBox="1"/>
          <p:nvPr/>
        </p:nvSpPr>
        <p:spPr>
          <a:xfrm rot="927072">
            <a:off x="6289961" y="1163782"/>
            <a:ext cx="110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Registration </a:t>
            </a:r>
          </a:p>
          <a:p>
            <a:r>
              <a:rPr lang="en-IN" sz="1400" dirty="0" smtClean="0"/>
              <a:t>        info</a:t>
            </a:r>
            <a:endParaRPr lang="en-IN" sz="1400" dirty="0"/>
          </a:p>
        </p:txBody>
      </p:sp>
      <p:sp>
        <p:nvSpPr>
          <p:cNvPr id="213" name="TextBox 212"/>
          <p:cNvSpPr txBox="1"/>
          <p:nvPr/>
        </p:nvSpPr>
        <p:spPr>
          <a:xfrm rot="796501">
            <a:off x="8810171" y="1956558"/>
            <a:ext cx="1522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View Study details</a:t>
            </a:r>
            <a:endParaRPr lang="en-IN" sz="1400" dirty="0"/>
          </a:p>
        </p:txBody>
      </p:sp>
      <p:sp>
        <p:nvSpPr>
          <p:cNvPr id="222" name="TextBox 221"/>
          <p:cNvSpPr txBox="1"/>
          <p:nvPr/>
        </p:nvSpPr>
        <p:spPr>
          <a:xfrm>
            <a:off x="8465128" y="3546764"/>
            <a:ext cx="1123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Performance</a:t>
            </a:r>
            <a:endParaRPr lang="en-IN" sz="14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036619" y="274320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Admin</a:t>
            </a:r>
            <a:endParaRPr lang="en-IN" sz="1400" dirty="0"/>
          </a:p>
        </p:txBody>
      </p:sp>
      <p:sp>
        <p:nvSpPr>
          <p:cNvPr id="233" name="TextBox 232"/>
          <p:cNvSpPr txBox="1"/>
          <p:nvPr/>
        </p:nvSpPr>
        <p:spPr>
          <a:xfrm rot="16200000">
            <a:off x="3426594" y="2261359"/>
            <a:ext cx="76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Student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95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450</Words>
  <Application>Microsoft Office PowerPoint</Application>
  <PresentationFormat>Widescreen</PresentationFormat>
  <Paragraphs>167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Times New Roman</vt:lpstr>
      <vt:lpstr>Office Theme</vt:lpstr>
      <vt:lpstr>“Clinch’O Career”  GROUP NO-75</vt:lpstr>
      <vt:lpstr>Content</vt:lpstr>
      <vt:lpstr>Introduction</vt:lpstr>
      <vt:lpstr>Objective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Shipra</dc:creator>
  <cp:lastModifiedBy>Balveer singh</cp:lastModifiedBy>
  <cp:revision>153</cp:revision>
  <dcterms:created xsi:type="dcterms:W3CDTF">2018-02-21T15:59:03Z</dcterms:created>
  <dcterms:modified xsi:type="dcterms:W3CDTF">2018-12-15T03:54:09Z</dcterms:modified>
</cp:coreProperties>
</file>