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0.990"/>
    </inkml:context>
    <inkml:brush xml:id="br0">
      <inkml:brushProperty name="width" value="0.05" units="cm"/>
      <inkml:brushProperty name="height" value="0.05" units="cm"/>
      <inkml:brushProperty name="color" value="#F6630D"/>
    </inkml:brush>
  </inkml:definitions>
  <inkml:trace contextRef="#ctx0" brushRef="#br0">793 92 24575,'187'-8'0,"186"-32"0,-159 13 0,-122 18 0,0 3 0,0 5 0,0 3 0,108 17 0,187 52 0,-363-67 0,0 1 0,0 1 0,-1 2 0,0 0 0,0 1 0,-1 2 0,0 0 0,-1 1 0,25 19 0,-29-18 0,0-1 0,1 0 0,1-2 0,36 16 0,82 19 0,-56-20 0,-8-1 0,-1 3 0,-1 3 0,-2 3 0,77 49 0,-132-72 0,0 1 0,-1 0 0,0 1 0,0 0 0,10 15 0,-19-23 0,-1 1 0,1-1 0,-1 1 0,-1-1 0,1 1 0,0 0 0,-1 0 0,0 0 0,-1 0 0,1 1 0,-1-1 0,0 0 0,0 1 0,0-1 0,-1 0 0,0 1 0,0-1 0,0 1 0,-2 8 0,0-11 0,1 1 0,-1-2 0,1 1 0,-1 0 0,0 0 0,0 0 0,0-1 0,-1 1 0,1-1 0,-1 0 0,1 0 0,-1 1 0,0-2 0,1 1 0,-1 0 0,0-1 0,0 1 0,-1-1 0,-3 2 0,-11 2 0,1 0 0,-27 3 0,17-3 0,-62 14 0,1 4 0,-116 48 0,195-68 0,0 1 0,0 1 0,0 0 0,0 0 0,-9 8 0,14-9 0,1 0 0,-1-1 0,1 1 0,0 0 0,0 1 0,0-1 0,0 1 0,1-1 0,-1 1 0,1 0 0,-1 5 0,3-10 0,0 0 0,0 1 0,0-1 0,0 0 0,0 1 0,0-1 0,0 0 0,0 1 0,-1-1 0,1 0 0,0 1 0,0-1 0,0 0 0,0 0 0,0 1 0,-1-1 0,1 0 0,0 1 0,0-1 0,0 0 0,-1 0 0,1 0 0,0 1 0,0-1 0,-1 0 0,1 0 0,0 0 0,-1 1 0,1-1 0,0 0 0,-1 0 0,1 0 0,0 0 0,-1 0 0,1 0 0,0 0 0,-1 0 0,1 0 0,0 0 0,-1 0 0,1 0 0,0 0 0,-1 0 0,1 0 0,0 0 0,-1 0 0,1 0 0,0-1 0,0 1 0,-1 0 0,-14-17 0,5 6 0,-17-18 0,-2 2 0,-1 1 0,-2 1 0,0 1 0,-51-26 0,25 20 0,-1 3 0,-1 2 0,-1 3 0,-1 3 0,-125-22 0,-288-9 0,387 47 0,0 5 0,0 3 0,-126 25 0,-121 45 0,-75 14 0,378-83 0,-1 1 0,-39 15 0,60-17 0,-1 0 0,1 1 0,0 1 0,1 0 0,0 0 0,0 2 0,1-1 0,-15 15 0,-202 216 0,214-226 0,1-1 0,0 0 0,-15 22 0,23-27 0,0-1 0,1 1 0,0 0 0,0 0 0,0 0 0,1 0 0,0 0 0,-2 15 0,2-4 0,1 0 0,0 0 0,2 0 0,0-1 0,5 27 0,-4-32 0,1-1 0,0 0 0,1 0 0,1 0 0,0-1 0,0 0 0,1 1 0,0-2 0,13 16 0,3-1 0,2 0 0,0-2 0,1-2 0,2 0 0,0-1 0,30 15 0,0-5 0,1-1 0,70 21 0,-28-21 0,2-4 0,119 12 0,-104-18 0,64 6 0,1-7 0,296-12 0,-255-20 0,392-78 0,-529 74 0,-2-4 0,0-3 0,113-53 0,-177 69 0,0 0 0,-1-1 0,0-2 0,-1 0 0,0 0 0,30-31 0,-39 33 0,-1 1 0,0-1 0,0 0 0,-1 0 0,-1-1 0,0 0 0,0-1 0,-2 1 0,1-1 0,-1 0 0,-1 0 0,3-23 0,-5 25 0,0-1 0,0 1 0,-1-1 0,0 1 0,-1-1 0,-1 1 0,1-1 0,-5-12 0,4 19 0,0 1 0,0 0 0,0 0 0,-1 0 0,1 0 0,-1 1 0,0-1 0,0 1 0,0-1 0,0 1 0,-1 0 0,1 0 0,-1 0 0,0 1 0,0 0 0,0-1 0,0 1 0,0 0 0,0 1 0,-1-1 0,1 1 0,0 0 0,-6-1 0,-9 0-282,0 0-1,-1 1 0,-36 3 1,-83 1-4241,-231-8 3392,328 3 1128,34-1-23,74-3-179,257-6-968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8.706"/>
    </inkml:context>
    <inkml:brush xml:id="br0">
      <inkml:brushProperty name="width" value="0.05" units="cm"/>
      <inkml:brushProperty name="height" value="0.05" units="cm"/>
      <inkml:brushProperty name="color" value="#F6630D"/>
    </inkml:brush>
  </inkml:definitions>
  <inkml:trace contextRef="#ctx0" brushRef="#br0">300 315 24575,'-5'-6'0,"1"0"0,-1-1 0,1 1 0,0-1 0,1 0 0,0 0 0,0 0 0,0 0 0,1-1 0,0 1 0,0 0 0,0-12 0,0 8 0,1 0 0,1 0 0,0 0 0,1-1 0,0 1 0,0 0 0,7-21 0,-6 25 0,1 0 0,0 1 0,1 0 0,-1 0 0,1 0 0,1 0 0,-1 0 0,1 1 0,0 0 0,0 0 0,0 0 0,1 1 0,-1 0 0,1 0 0,12-6 0,-15 8 0,1 0 0,0 1 0,0-1 0,0 1 0,0 0 0,0 0 0,0 1 0,0-1 0,0 1 0,0 0 0,0 0 0,0 0 0,0 0 0,0 1 0,0 0 0,0 0 0,0 0 0,0 0 0,0 0 0,0 1 0,0 0 0,-1 0 0,1 0 0,-1 0 0,1 0 0,-1 1 0,0 0 0,4 4 0,0 2 0,0 1 0,0 0 0,-1 0 0,-1 0 0,1 1 0,-2 0 0,0 0 0,0 0 0,-1 1 0,0-1 0,-1 1 0,1 16 0,0 4 0,-2 1 0,-1 0 0,-6 39 0,0-36 0,-2 0 0,-19 55 0,-2 5 0,28-89 0,0 0 0,0 0 0,1 0 0,0 0 0,0 1 0,0-1 0,1 0 0,0 0 0,1 0 0,0 0 0,0-1 0,0 1 0,1 0 0,0-1 0,0 1 0,0-1 0,1 0 0,0 0 0,0 0 0,1-1 0,6 7 0,10 8 0,0 0 0,2-2 0,43 28 0,-61-42 0,21 13 0,-1 1 0,42 39 0,-61-51 0,0 0 0,0 0 0,-1 1 0,0 0 0,0 0 0,-1 0 0,1 0 0,-2 1 0,1 0 0,-1 0 0,0 0 0,-1 0 0,0 0 0,0 1 0,1 11 0,-4-16 0,1 1 0,-1-1 0,1 1 0,-1-1 0,-1 1 0,1-1 0,-1 0 0,1 0 0,-1 1 0,-1-1 0,1 0 0,0-1 0,-1 1 0,0 0 0,0-1 0,0 1 0,0-1 0,0 0 0,-1 0 0,-6 4 0,0-1 0,-1 1 0,0-1 0,0-1 0,0 0 0,-1-1 0,-18 5 0,16-6 0,1-1-1,-1 0 0,1 0 1,-1-2-1,0 0 1,0 0-1,1-1 0,-1-1 1,0-1-1,1 1 1,-16-7-1,11 2 3,1 0 0,0-2 1,1 0-1,0 0 0,0-2 1,1 0-1,-20-18 0,7 0-21,0-1-1,3-2 0,0 0 1,2-2-1,2 0 1,-33-72-1,28 43-353,2-1-1,4-1 0,2-1 0,-14-110 0,14-18-5822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23.003"/>
    </inkml:context>
    <inkml:brush xml:id="br0">
      <inkml:brushProperty name="width" value="0.05" units="cm"/>
      <inkml:brushProperty name="height" value="0.05" units="cm"/>
      <inkml:brushProperty name="color" value="#F6630D"/>
    </inkml:brush>
  </inkml:definitions>
  <inkml:trace contextRef="#ctx0" brushRef="#br0">5 0 24575,'-4'0'0,"11"0"0,17 0 0,13 0 0,8 0 0,1 0 0,-7 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44.753"/>
    </inkml:context>
    <inkml:brush xml:id="br0">
      <inkml:brushProperty name="width" value="0.05" units="cm"/>
      <inkml:brushProperty name="height" value="0.05" units="cm"/>
      <inkml:brushProperty name="color" value="#F6630D"/>
    </inkml:brush>
  </inkml:definitions>
  <inkml:trace contextRef="#ctx0" brushRef="#br0">40 15 24575,'-4'0'0,"-2"-4"0,-8-2 0,-2 1-8191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45.421"/>
    </inkml:context>
    <inkml:brush xml:id="br0">
      <inkml:brushProperty name="width" value="0.05" units="cm"/>
      <inkml:brushProperty name="height" value="0.05" units="cm"/>
      <inkml:brushProperty name="color" value="#F6630D"/>
    </inkml:brush>
  </inkml:definitions>
  <inkml:trace contextRef="#ctx0" brushRef="#br0">1 2 24575,'0'2'0,"1"-1"0,-1 1 0,1-1 0,-1 0 0,1 1 0,-1-1 0,1 1 0,0-1 0,0 0 0,0 0 0,0 0 0,0 1 0,0-1 0,0 0 0,0 0 0,0 0 0,0-1 0,1 1 0,-1 0 0,0 0 0,1-1 0,-1 1 0,0 0 0,1-1 0,-1 0 0,3 1 0,44 9 0,72 1 0,157-8 0,-144-4 0,889-20-2719,-377 3 2732,1005 4-13,-1726 15-914,-14 0-3657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45.841"/>
    </inkml:context>
    <inkml:brush xml:id="br0">
      <inkml:brushProperty name="width" value="0.05" units="cm"/>
      <inkml:brushProperty name="height" value="0.05" units="cm"/>
      <inkml:brushProperty name="color" value="#F6630D"/>
    </inkml:brush>
  </inkml:definitions>
  <inkml:trace contextRef="#ctx0" brushRef="#br0">1 254 24575,'1064'-62'-753,"-857"44"-187,1717-77-1740,-1653 91 2680,43-14 0,-274 10-35,-38 4 10,-9 0 12,-59-9 334,62 12-273,-97-13 202,-7 2-4614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46.245"/>
    </inkml:context>
    <inkml:brush xml:id="br0">
      <inkml:brushProperty name="width" value="0.05" units="cm"/>
      <inkml:brushProperty name="height" value="0.05" units="cm"/>
      <inkml:brushProperty name="color" value="#F6630D"/>
    </inkml:brush>
  </inkml:definitions>
  <inkml:trace contextRef="#ctx0" brushRef="#br0">49 81 24575,'-17'0'0,"-11"-1"0,24 2 0,15 0 0,723 21-501,-3-42-746,-285 5 18,-245 11 874,216-9 394,-341 6-39,-60 4-27,-20 0 1,-25 0 288,-223-21 1117,156 13-7865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46.650"/>
    </inkml:context>
    <inkml:brush xml:id="br0">
      <inkml:brushProperty name="width" value="0.05" units="cm"/>
      <inkml:brushProperty name="height" value="0.05" units="cm"/>
      <inkml:brushProperty name="color" value="#F6630D"/>
    </inkml:brush>
  </inkml:definitions>
  <inkml:trace contextRef="#ctx0" brushRef="#br0">75 300 24575,'-61'1'0,"60"-1"0,0 0 0,1 0 0,-1 0 0,0 1 0,0-1 0,1 0 0,-1 0 0,0 1 0,0-1 0,1 0 0,-1 1 0,0-1 0,1 1 0,-1-1 0,1 1 0,-1-1 0,0 1 0,0 0 0,1 0 0,1 0 0,-1-1 0,0 1 0,1 0 0,-1-1 0,1 1 0,-1-1 0,1 1 0,-1-1 0,1 1 0,-1-1 0,1 0 0,-1 1 0,1-1 0,0 0 0,-1 1 0,1-1 0,0 0 0,-1 0 0,1 1 0,0-1 0,-1 0 0,1 0 0,0 0 0,-1 0 0,1 0 0,0 0 0,0 0 0,1 0 0,28 2 0,1-1 0,0-2 0,0-1 0,32-5 0,-37 3 0,370-56-178,-62 7-747,1200-105-1227,-1507 156 2152,221-20 0,-216 17 99,-28 3 11,-6 1 28,-42-2 507,-16 2-1468,-2 2-4282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07.219"/>
    </inkml:context>
    <inkml:brush xml:id="br0">
      <inkml:brushProperty name="width" value="0.05" units="cm"/>
      <inkml:brushProperty name="height" value="0.05" units="cm"/>
      <inkml:brushProperty name="color" value="#F6630D"/>
    </inkml:brush>
  </inkml:definitions>
  <inkml:trace contextRef="#ctx0" brushRef="#br0">1 4 24575,'0'-4'0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08.553"/>
    </inkml:context>
    <inkml:brush xml:id="br0">
      <inkml:brushProperty name="width" value="0.05" units="cm"/>
      <inkml:brushProperty name="height" value="0.05" units="cm"/>
      <inkml:brushProperty name="color" value="#F6630D"/>
    </inkml:brush>
  </inkml:definitions>
  <inkml:trace contextRef="#ctx0" brushRef="#br0">84 0 24575,'14'0'0,"407"16"0,-416-16 0,1 1 0,0 0 0,0 0 0,0 0 0,-1 1 0,1 0 0,0 0 0,-1 1 0,0-1 0,0 1 0,0 0 0,0 1 0,6 4 0,-9-5 0,0-1 0,0 1 0,0 0 0,0 0 0,-1 0 0,0 0 0,1 0 0,-1 0 0,0 0 0,0 0 0,-1 0 0,1 0 0,-1 1 0,0-1 0,1 0 0,-1 0 0,-1 1 0,1-1 0,0 0 0,-1 0 0,0 1 0,0-1 0,0 0 0,0 0 0,-2 5 0,-5 8 0,-1 0 0,0 0 0,-1-1 0,-1 0 0,0-1 0,-1 0 0,0-1 0,-29 23 0,-8 3 0,-66 39 0,-43 13 0,54-33 0,98-54 0,-32 20 0,37-23 0,0 0 0,-1 0 0,1 0 0,0 0 0,0 0 0,0 0 0,0 0 0,0 1 0,0-1 0,0 0 0,0 0 0,0 1 0,0-1 0,1 1 0,-1-1 0,1 1 0,-1-1 0,1 1 0,0-1 0,-1 1 0,1 1 0,1-1 0,-1-1 0,1 0 0,0 0 0,-1 0 0,1 0 0,0 0 0,0 0 0,0 0 0,0 0 0,0 0 0,0-1 0,0 1 0,0 0 0,1-1 0,-1 1 0,0 0 0,0-1 0,0 1 0,1-1 0,-1 0 0,0 0 0,2 1 0,22 4 0,0-2 0,0 0 0,0-2 0,35-2 0,-45 1 0,76-3-341,0-4 0,-1-4-1,161-41 1,-159 25-6485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08.946"/>
    </inkml:context>
    <inkml:brush xml:id="br0">
      <inkml:brushProperty name="width" value="0.05" units="cm"/>
      <inkml:brushProperty name="height" value="0.05" units="cm"/>
      <inkml:brushProperty name="color" value="#F6630D"/>
    </inkml:brush>
  </inkml:definitions>
  <inkml:trace contextRef="#ctx0" brushRef="#br0">30 100 24575,'1'-3'0,"-1"-1"0,1 1 0,0 0 0,-1-1 0,2 1 0,-1 0 0,0 0 0,1 0 0,-1 0 0,1 0 0,0 0 0,0 0 0,0 0 0,0 1 0,0-1 0,1 1 0,-1 0 0,1-1 0,0 1 0,0 0 0,-1 1 0,1-1 0,1 0 0,4-1 0,5-3 0,1 2 0,-1-1 0,1 2 0,22-4 0,-9 4 0,0 0 0,0 2 0,0 1 0,49 6 0,-65-4 0,0 0 0,-1 0 0,1 1 0,0 0 0,-1 1 0,0 0 0,0 1 0,0 0 0,0 1 0,-1-1 0,0 2 0,0 0 0,0 0 0,10 12 0,-16-16 0,0 1 0,-1 0 0,0 0 0,1 0 0,-2 0 0,1 0 0,0 0 0,-1 0 0,0 1 0,0-1 0,0 1 0,0-1 0,-1 1 0,1-1 0,-1 1 0,-1-1 0,1 1 0,0-1 0,-1 1 0,0-1 0,0 0 0,-1 1 0,1-1 0,-1 0 0,0 0 0,-3 5 0,-3 5 0,0-1 0,-2 0 0,1 0 0,-2-1 0,1 0 0,-18 14 0,-32 20 0,-1-2 0,-130 70 0,144-88 0,-14 11 0,44-21 0,17-16 0,0 0 0,-1 1 0,1-1 0,0 0 0,0 1 0,0-1 0,-1 0 0,1 1 0,0-1 0,0 1 0,0-1 0,0 0 0,0 1 0,0-1 0,0 0 0,0 1 0,0-1 0,0 1 0,0-1 0,0 0 0,0 1 0,0-1 0,0 1 0,0-1 0,0 0 0,1 1 0,-1-1 0,2 2 0,0-1 0,0 0 0,0 0 0,1 0 0,-1 0 0,0 0 0,0 0 0,1-1 0,-1 1 0,0-1 0,1 1 0,-1-1 0,4 0 0,52 2 0,0-2 0,1-3 0,87-16 0,-104 13 0,274-49-1306,-314 55 1247,133-26-6767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09.532"/>
    </inkml:context>
    <inkml:brush xml:id="br0">
      <inkml:brushProperty name="width" value="0.05" units="cm"/>
      <inkml:brushProperty name="height" value="0.05" units="cm"/>
      <inkml:brushProperty name="color" value="#F6630D"/>
    </inkml:brush>
  </inkml:definitions>
  <inkml:trace contextRef="#ctx0" brushRef="#br0">196 2 24575,'140'-2'0,"160"6"0,-291-3 0,0 0 0,-1 1 0,1 0 0,0 0 0,-1 1 0,0 0 0,1 0 0,-1 1 0,-1 0 0,1 1 0,7 5 0,-12-8 0,0 0 0,0 1 0,-1-1 0,1 1 0,-1 0 0,0 0 0,1 0 0,-1 0 0,-1 0 0,1 0 0,0 1 0,-1-1 0,0 0 0,1 1 0,-1-1 0,-1 1 0,1 0 0,0-1 0,-1 1 0,0 0 0,0-1 0,0 1 0,0 0 0,-1-1 0,1 1 0,-1 0 0,0-1 0,-2 6 0,-1 0 0,0-1 0,0 0 0,-1 0 0,0-1 0,-1 1 0,0-1 0,0 0 0,0 0 0,-1-1 0,0 0 0,0 0 0,-10 5 0,-13 8 0,-58 25 0,-40 8 0,-181 46 0,199-65 0,109-33 0,0 0 0,-1 0 0,1 0 0,0 0 0,0 1 0,0-1 0,0 0 0,0 1 0,0-1 0,0 1 0,0-1 0,0 1 0,0-1 0,0 1 0,0 0 0,0-1 0,0 1 0,0 0 0,0 0 0,0 1 0,27 2 0,339-5 0,-190-4 0,129 3-1365,-239 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5.606"/>
    </inkml:context>
    <inkml:brush xml:id="br0">
      <inkml:brushProperty name="width" value="0.05" units="cm"/>
      <inkml:brushProperty name="height" value="0.05" units="cm"/>
      <inkml:brushProperty name="color" value="#F6630D"/>
    </inkml:brush>
  </inkml:definitions>
  <inkml:trace contextRef="#ctx0" brushRef="#br0">324 1 24575,'-4'0'0,"0"0"0,1 1 0,-1 0 0,0 0 0,1 0 0,-1 0 0,1 0 0,0 0 0,-1 1 0,1 0 0,0 0 0,0 0 0,-4 3 0,-36 38 0,33-31 0,-11 13 0,1 1 0,2 1 0,1 1 0,1 0 0,1 2 0,1-1 0,-11 39 0,6-5 0,3 1 0,-14 104 0,27-146 0,1 0 0,0 0 0,2 1 0,4 39 0,-4-56 0,2 0 0,-1 0 0,1 0 0,0 0 0,0-1 0,1 1 0,-1 0 0,1-1 0,1 1 0,-1-1 0,1 0 0,-1 0 0,2-1 0,-1 1 0,0-1 0,1 0 0,0 0 0,0 0 0,0-1 0,0 1 0,11 4 0,4-1 13,0-1 0,0 0 1,0-1-1,0-2 0,1 0 0,0-1 0,-1-1 0,26-1 0,0-4-507,-1-1-1,73-18 1,-9-7-6332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6.951"/>
    </inkml:context>
    <inkml:brush xml:id="br0">
      <inkml:brushProperty name="width" value="0.05" units="cm"/>
      <inkml:brushProperty name="height" value="0.05" units="cm"/>
      <inkml:brushProperty name="color" value="#F6630D"/>
    </inkml:brush>
  </inkml:definitions>
  <inkml:trace contextRef="#ctx0" brushRef="#br0">420 22 24575,'-4'0'0,"-10"-8"0,-11-3 0,-9 9 0,-20 17 0,-14 19 0,-3 20 0,10 18 0,15 13 0,17 1 0,16-1 0,23-4 0,27-2 0,32-6 0,21-16 0,4-17 0,-6-16 0,-17-11-8191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7.368"/>
    </inkml:context>
    <inkml:brush xml:id="br0">
      <inkml:brushProperty name="width" value="0.05" units="cm"/>
      <inkml:brushProperty name="height" value="0.05" units="cm"/>
      <inkml:brushProperty name="color" value="#F6630D"/>
    </inkml:brush>
  </inkml:definitions>
  <inkml:trace contextRef="#ctx0" brushRef="#br0">34 173 24575,'0'-4'0,"9"-1"0,11 3 0,1 12 0,-1 16 0,-14 12 0,-11 0 0,-14 6 0,-12-5 0,0-5 0,9-7 0,20-9 0,33-8 0,26-5 0,22-4 0,9-5 0,-10-3-8191</inkml:trace>
  <inkml:trace contextRef="#ctx0" brushRef="#br0" timeOffset="1">478 1 24575,'9'0'0,"15"0"0,16 4 0,9 14 0,6 21 0,-8 20 0,-11 22 0,-12 17 0,-18 9 0,-27 12 0,-23 10 0,-24 5 0,-10-17 0,10-28-8191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9.572"/>
    </inkml:context>
    <inkml:brush xml:id="br0">
      <inkml:brushProperty name="width" value="0.05" units="cm"/>
      <inkml:brushProperty name="height" value="0.05" units="cm"/>
      <inkml:brushProperty name="color" value="#F6630D"/>
    </inkml:brush>
  </inkml:definitions>
  <inkml:trace contextRef="#ctx0" brushRef="#br0">356 15 24575,'0'-4'0,"-8"-1"0,-12-1 0,-14 15 0,-11 17 0,-5 25 0,-3 30 0,8 22 0,3 9 0,9 4 0,9-6 0,22-9 0,24-9 0,25-12 0,21-20 0,16-20 0,-7-16-8191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9.928"/>
    </inkml:context>
    <inkml:brush xml:id="br0">
      <inkml:brushProperty name="width" value="0.05" units="cm"/>
      <inkml:brushProperty name="height" value="0.05" units="cm"/>
      <inkml:brushProperty name="color" value="#F6630D"/>
    </inkml:brush>
  </inkml:definitions>
  <inkml:trace contextRef="#ctx0" brushRef="#br0">26 0 24575,'-4'0'0,"-2"13"0,1 16 0,1 12 0,1 12 0,1 8 0,1 4 0,0 2 0,1-1 0,0-12-8191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0.328"/>
    </inkml:context>
    <inkml:brush xml:id="br0">
      <inkml:brushProperty name="width" value="0.05" units="cm"/>
      <inkml:brushProperty name="height" value="0.05" units="cm"/>
      <inkml:brushProperty name="color" value="#F6630D"/>
    </inkml:brush>
  </inkml:definitions>
  <inkml:trace contextRef="#ctx0" brushRef="#br0">0 60 24575,'0'-8'0,"9"-3"0,2-4 0,8 1 0,9 3 0,8 15 0,6 25 0,9 27 0,-4 26 0,-2 32 0,-9 18 0,-10 7 0,-27 2 0,-21-20 0,-7-31-8191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12.860"/>
    </inkml:context>
    <inkml:brush xml:id="br0">
      <inkml:brushProperty name="width" value="0.05" units="cm"/>
      <inkml:brushProperty name="height" value="0.05" units="cm"/>
      <inkml:brushProperty name="color" value="#F6630D"/>
    </inkml:brush>
  </inkml:definitions>
  <inkml:trace contextRef="#ctx0" brushRef="#br0">49 1 24575,'0'4'0,"0"10"0,0 24 0,0 30 0,0 29 0,0 19 0,0 19 0,-8 16 0,-3-1 0,0-10 0,3-19 0,2-27 0,2-29-8191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13.245"/>
    </inkml:context>
    <inkml:brush xml:id="br0">
      <inkml:brushProperty name="width" value="0.05" units="cm"/>
      <inkml:brushProperty name="height" value="0.05" units="cm"/>
      <inkml:brushProperty name="color" value="#F6630D"/>
    </inkml:brush>
  </inkml:definitions>
  <inkml:trace contextRef="#ctx0" brushRef="#br0">315 0 24575,'-8'7'0,"0"0"0,0 0 0,1 0 0,-1 1 0,2 0 0,-1 0 0,-7 13 0,-34 70 0,37-68 0,-130 285 0,133-288 0,-2 0 0,-18 28 0,25-48 0,3-8 0,5-14 0,64-167 0,-57 160 0,2 1 0,1 1 0,1 0 0,31-37 0,-41 56 0,1 1 0,0 0 0,0 0 0,1 1 0,0 0 0,16-10 0,-19 14 0,0-1 0,0 1 0,0 1 0,0-1 0,1 1 0,-1 0 0,0 0 0,1 0 0,-1 1 0,1 0 0,-1 0 0,1 0 0,-1 1 0,6 1 0,18 6 0,-1 2 0,0 1 0,0 1 0,49 30 0,-38-21 0,57 25 0,-20-22-1365,-5-6-5461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1.163"/>
    </inkml:context>
    <inkml:brush xml:id="br0">
      <inkml:brushProperty name="width" value="0.05" units="cm"/>
      <inkml:brushProperty name="height" value="0.05" units="cm"/>
      <inkml:brushProperty name="color" value="#F6630D"/>
    </inkml:brush>
  </inkml:definitions>
  <inkml:trace contextRef="#ctx0" brushRef="#br0">272 1 24575,'-8'0'0,"-8"0"0,-9 0 0,-8 0 0,-3 12 0,4 18 0,-5 15 0,5 9 0,7 7 0,7 7 0,8-5 0,13-4 0,20-4 0,17-12 0,19-4 0,13-9 0,-7-9-8191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1.914"/>
    </inkml:context>
    <inkml:brush xml:id="br0">
      <inkml:brushProperty name="width" value="0.05" units="cm"/>
      <inkml:brushProperty name="height" value="0.05" units="cm"/>
      <inkml:brushProperty name="color" value="#F6630D"/>
    </inkml:brush>
  </inkml:definitions>
  <inkml:trace contextRef="#ctx0" brushRef="#br0">48 15 24575,'-1'0'0,"0"0"0,0 0 0,0 0 0,0 0 0,0 0 0,0-1 0,0 1 0,0 0 0,0 0 0,0-1 0,0 1 0,0-1 0,1 1 0,-1-1 0,0 1 0,0-1 0,-1 0 0,4-4 0,10 2 0,-7 2 0,0 1 0,0 0 0,-1 0 0,1 1 0,0-1 0,0 1 0,0 0 0,-1 1 0,1-1 0,0 1 0,-1 0 0,0 0 0,1 0 0,-1 0 0,0 1 0,0 0 0,0 0 0,0 0 0,-1 0 0,1 1 0,-1-1 0,0 1 0,0 0 0,0 0 0,2 4 0,-2-1 0,1-1 0,-1 1 0,0-1 0,-1 1 0,0 0 0,0 0 0,0 0 0,-1 0 0,0 0 0,0 0 0,-1 1 0,0-1 0,0 0 0,-1 0 0,0 0 0,-3 13 0,3-17 0,0-1 0,0 0 0,-1 1 0,1-1 0,0 0 0,-1 0 0,1 0 0,-1 0 0,0 0 0,0 0 0,0 0 0,0 0 0,0-1 0,-2 2 0,-15 15 0,20-17 0,1 0 0,-1 0 0,0 0 0,1-1 0,-1 1 0,0-1 0,1 1 0,-1-1 0,1 0 0,-1 1 0,1-1 0,-1 0 0,1 0 0,2 0 0,0 0 0,10 3 0,0 0 0,0 0 0,0 2 0,0 0 0,19 10 0,-25-12 0,0 2 0,-1-1 0,0 1 0,1 0 0,-2 1 0,1-1 0,-1 2 0,1-1 0,-2 0 0,8 11 0,-11-14 0,-1 1 0,1-1 0,-1 0 0,0 1 0,0-1 0,-1 1 0,1-1 0,-1 1 0,1 0 0,-1-1 0,0 1 0,0-1 0,-1 1 0,1 0 0,-1-1 0,0 1 0,0-1 0,0 1 0,0-1 0,0 0 0,-1 1 0,0-1 0,0 0 0,0 0 0,0 0 0,0 0 0,0 0 0,-4 2 0,-3 4 0,1 0 0,-2-1 0,1 0 0,-1-1 0,0 0 0,-22 11 0,11-9 0,0 0 0,0-2 0,-24 5 0,34-9 0,-1-1 0,1 0 0,-1-1 0,0 0 0,0-1 0,1-1 0,-17-1 0,27 2 3,1 0-1,-1-1 1,0 1-1,0 0 1,0 0 0,0 0-1,1-1 1,-1 1-1,0 0 1,0-1-1,1 1 1,-1 0 0,0-1-1,0 1 1,1-1-1,-1 0 1,0 1-1,1-1 1,-1 1-1,1-1 1,-1 0 0,1 1-1,-1-1 1,0-1-1,2 1-70,-1 0 0,0 0 0,0 1 0,0-1 0,0 0 0,0 0 0,1 0 0,-1 0 0,0 0 0,1 1 0,-1-1 0,1 0-1,-1 0 1,1 1 0,-1-1 0,1 0 0,0 1 0,-1-1 0,1 1 0,1-2 0,21-15-6758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2.301"/>
    </inkml:context>
    <inkml:brush xml:id="br0">
      <inkml:brushProperty name="width" value="0.05" units="cm"/>
      <inkml:brushProperty name="height" value="0.05" units="cm"/>
      <inkml:brushProperty name="color" value="#F6630D"/>
    </inkml:brush>
  </inkml:definitions>
  <inkml:trace contextRef="#ctx0" brushRef="#br0">233 0 24575,'-13'8'0,"-3"12"0,-13 10 0,0 9 0,-5 10 0,4 9 0,8 0 0,-2-11 0,4-5 0,5-9-8191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6.568"/>
    </inkml:context>
    <inkml:brush xml:id="br0">
      <inkml:brushProperty name="width" value="0.05" units="cm"/>
      <inkml:brushProperty name="height" value="0.05" units="cm"/>
      <inkml:brushProperty name="color" value="#F6630D"/>
    </inkml:brush>
  </inkml:definitions>
  <inkml:trace contextRef="#ctx0" brushRef="#br0">368 191 24575,'-32'0'0,"6"-1"0,0 2 0,-50 6 0,68-5 0,-1 0 0,1 1 0,-1 0 0,1 0 0,0 1 0,0 0 0,0 0 0,1 1 0,0 0 0,0 0 0,0 1 0,-9 9 0,5-3 0,0 1 0,1 0 0,0 0 0,1 1 0,1 1 0,0-1 0,1 1 0,1 1 0,-5 16 0,9-27 0,1 0 0,0-1 0,0 1 0,0 0 0,1 0 0,-1 0 0,1 0 0,0 0 0,1 0 0,-1 0 0,1 0 0,0 0 0,1 0 0,-1 0 0,1-1 0,0 1 0,0 0 0,0-1 0,0 0 0,1 1 0,0-1 0,0 0 0,0 0 0,0-1 0,1 1 0,-1-1 0,1 0 0,0 1 0,0-2 0,0 1 0,1 0 0,-1-1 0,9 4 0,0-1 0,0-1 0,1 0 0,-1-1 0,1 0 0,0-1 0,0-1 0,0 0 0,0-1 0,0 0 0,0-1 0,0-1 0,0 0 0,-1-1 0,1-1 0,-1 0 0,1 0 0,-1-1 0,-1-1 0,1 0 0,15-11 0,-17 10 0,-1 0 0,0-1 0,0 0 0,-1 0 0,0-1 0,-1 0 0,1-1 0,-2 0 0,1 0 0,-2-1 0,1 0 0,-1 0 0,-1 0 0,0-1 0,-1 1 0,0-1 0,-1-1 0,0 1 0,-1 0 0,0-1 0,-1 1 0,0-23 0,-2 28 0,0 1 0,0 0 0,0 0 0,-1 0 0,0 0 0,0 1 0,-1-1 0,1 0 0,-1 1 0,0 0 0,-1 0 0,1 0 0,-1 0 0,0 0 0,-1 1 0,1-1 0,-1 1 0,1 0 0,-1 0 0,0 1 0,-1 0 0,1 0 0,-1 0 0,1 0 0,-1 1 0,-9-3 0,10 4 0,-1 0 0,1 0 0,-1 0 0,1 0 0,-1 1 0,0 0 0,1 0 0,-1 0 0,1 1 0,-1 0 0,1 0 0,-1 0 0,1 1 0,0 0 0,-1 0 0,1 0 0,0 1 0,0-1 0,1 1 0,-1 1 0,0-1 0,1 0 0,0 1 0,0 0 0,0 0 0,0 0 0,1 1 0,0-1 0,-4 7 0,6-9 0,-1 1 0,1-1 0,0 0 0,0 1 0,0-1 0,0 1 0,0 0 0,1-1 0,-1 1 0,1 0 0,-1-1 0,1 1 0,0 0 0,0-1 0,0 1 0,1 0 0,-1-1 0,1 1 0,-1 0 0,1-1 0,0 1 0,0-1 0,0 1 0,0-1 0,1 1 0,-1-1 0,1 0 0,-1 0 0,4 4 0,-1-3 0,0 1 0,0-1 0,0 0 0,1 0 0,-1-1 0,1 0 0,0 1 0,0-1 0,0-1 0,0 1 0,0-1 0,0 0 0,0 0 0,0 0 0,6-1 0,9 0 0,-1-1 0,0-1 0,1-1 0,28-7 0,74-31 0,-23-7 0,-58 26 0,-38 20 0,1 0 0,-1 1 0,1-1 0,-1 1 0,1-1 0,0 1 0,0 0 0,-1 0 0,1 1 0,0-1 0,0 1 0,0 0 0,0 0 0,0 0 0,5 1 0,-7 0 0,-1 1 0,1-1 0,0 0 0,0 1 0,0-1 0,-1 1 0,1-1 0,0 1 0,-1 0 0,0-1 0,1 1 0,-1 0 0,0 0 0,0 0 0,0 0 0,0 0 0,0 0 0,-1 1 0,1-1 0,-1 0 0,1 0 0,-1 1 0,0-1 0,0 0 0,0 5 0,-3 52 0,1-50 0,1-1 0,0 0 0,1 1 0,-1-1 0,2 0 0,-1 1 0,1-1 0,1 0 0,-1 0 0,4 10 0,-5-17 0,1-1 0,-1 1 0,0 0 0,1-1 0,-1 1 0,1 0 0,-1-1 0,1 1 0,-1 0 0,1-1 0,-1 1 0,1-1 0,0 1 0,-1-1 0,1 1 0,0-1 0,-1 0 0,1 1 0,0-1 0,0 0 0,-1 1 0,1-1 0,0 0 0,0 0 0,0 0 0,-1 0 0,1 0 0,0 0 0,0 0 0,1 0 0,0-1 0,0 0 0,0 1 0,0-1 0,0 0 0,0-1 0,0 1 0,0 0 0,0-1 0,-1 1 0,1-1 0,2-1 0,10-15 0,0-1 0,0 0 0,-2-1 0,-1 0 0,15-34 0,19-34 0,-43 85 0,-1 0 0,1 1 0,-1-1 0,1 1 0,0-1 0,0 1 0,0 0 0,0 0 0,0 0 0,1 0 0,-1 0 0,4-1 0,-5 3 0,0-1 0,0 1 0,1 0 0,-1 1 0,0-1 0,0 0 0,0 0 0,1 0 0,-1 1 0,0-1 0,0 1 0,0-1 0,0 1 0,0-1 0,0 1 0,0 0 0,0-1 0,0 1 0,0 0 0,0 0 0,0 0 0,0 0 0,0 0 0,-1 0 0,1 0 0,0 0 0,-1 0 0,1 0 0,0 2 0,5 7 0,1 1 0,1-1 0,0-1 0,0 0 0,1 0 0,14 11 0,-20-17 0,1 0 0,0-1 0,0 0 0,1 0 0,-1 0 0,0-1 0,1 1 0,-1-1 0,1 0 0,-1 0 0,1 0 0,-1-1 0,1 0 0,0 0 0,-1 0 0,1 0 0,0-1 0,-1 0 0,1 0 0,7-3 0,-4 1 0,-1 0 0,0-1 0,0 0 0,0-1 0,0 0 0,9-8 0,-11 8 0,0 0 0,1 1 0,-1 0 0,1 0 0,0 0 0,0 1 0,1 0 0,-1 0 0,8-2 0,-10 5 0,0 0 0,0-1 0,0 2 0,0-1 0,0 0 0,0 1 0,-1 0 0,1 0 0,0 0 0,0 0 0,0 0 0,-1 1 0,4 2 0,49 30 0,-44-26 0,0 0 0,106 79 0,-108-78 0,0 0 0,-1 0 0,0 1 0,0 0 0,-1 1 0,-1 0 0,1 0 0,8 21 0,-15-31 0,0 1 0,-1-1 0,1 1 0,-1-1 0,1 1 0,-1-1 0,0 1 0,0 0 0,0-1 0,0 1 0,0-1 0,0 1 0,0 0 0,0-1 0,-1 1 0,1-1 0,0 1 0,-1-1 0,0 1 0,1-1 0,-1 1 0,0-1 0,0 0 0,1 1 0,-1-1 0,0 0 0,0 0 0,-1 1 0,1-1 0,0 0 0,0 0 0,-1 0 0,1 0 0,0-1 0,-1 1 0,1 0 0,-1-1 0,1 1 0,-1 0 0,1-1 0,-1 0 0,-2 1 0,-7 1 0,0 0 0,-1 0 0,1-1 0,-21-1 0,25 0 0,0 0 0,0-1 0,1 0 0,-1 0 0,0-1 0,0 0 0,1 0 0,-1-1 0,1 1 0,0-1 0,0-1 0,0 1 0,0-1 0,0 0 0,1 0 0,-1-1 0,1 1 0,-7-10 0,5 4 0,1 0 0,0 0 0,0-1 0,1 0 0,1 0 0,0 0 0,0 0 0,1-1 0,1 1 0,-3-22 0,3-3-682,3-60-1,11-40-6143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2.628"/>
    </inkml:context>
    <inkml:brush xml:id="br0">
      <inkml:brushProperty name="width" value="0.05" units="cm"/>
      <inkml:brushProperty name="height" value="0.05" units="cm"/>
      <inkml:brushProperty name="color" value="#F6630D"/>
    </inkml:brush>
  </inkml:definitions>
  <inkml:trace contextRef="#ctx0" brushRef="#br0">5 163 24575,'0'-8'0,"1"0"0,-1 0 0,1-1 0,1 1 0,0 0 0,0 0 0,0 0 0,1 1 0,0-1 0,1 1 0,-1-1 0,6-6 0,-6 10 0,1 0 0,-1 0 0,1 0 0,0 0 0,0 1 0,0-1 0,0 1 0,1 0 0,-1 0 0,1 1 0,0-1 0,-1 1 0,1 0 0,0 0 0,1 1 0,-1 0 0,0 0 0,0 0 0,8 0 0,-11 0 0,1 1 0,-1 0 0,1 0 0,-1 0 0,0 0 0,1 0 0,-1 1 0,1-1 0,-1 1 0,0-1 0,0 1 0,1 0 0,-1 0 0,0 0 0,0 0 0,0 0 0,0 0 0,0 1 0,0-1 0,0 1 0,0 0 0,-1-1 0,1 1 0,-1 0 0,1 0 0,-1 0 0,1 0 0,-1 0 0,0 0 0,0 0 0,0 1 0,-1-1 0,1 0 0,0 0 0,-1 1 0,1-1 0,-1 0 0,0 1 0,0-1 0,0 4 0,-1 9 0,0 0 0,-1 0 0,-1 0 0,-8 29 0,7-29 0,2-10 0,1 1 0,0-1 0,0 1 0,0 0 0,0-1 0,1 1 0,0 0 0,1 0 0,1 9 0,-1-11 0,0-1 0,1 1 0,-1-1 0,1 0 0,0 0 0,0 0 0,0 0 0,0 0 0,0 0 0,1 0 0,-1-1 0,1 1 0,0-1 0,0 0 0,0 1 0,3 0 0,17 11 0,-12-8 0,0 0 0,-1 1 0,15 13 0,-22-18 0,-1 0 0,0 0 0,0 1 0,0-1 0,0 1 0,0 0 0,-1-1 0,1 1 0,-1 0 0,1 0 0,-1 0 0,0 0 0,0 0 0,-1 0 0,1 1 0,-1-1 0,1 0 0,-1 6 0,-1-7 0,1 0 0,-1 0 0,1 1 0,-1-1 0,0 0 0,0 0 0,0 0 0,0 0 0,0 0 0,-1-1 0,1 1 0,0 0 0,-1 0 0,1-1 0,-1 1 0,0-1 0,0 1 0,1-1 0,-1 0 0,0 0 0,0 0 0,0 0 0,0 0 0,0 0 0,0 0 0,-5 0 0,-5 2 0,-1 0 0,0-1 0,-17 1 0,24-3 0,-11 1 0,1 0 0,-1-1 0,-25-3 0,37 2 0,0 0 0,1 0 0,-1 0 0,0-1 0,0 0 0,1 1 0,-1-2 0,1 1 0,0 0 0,0-1 0,-1 0 0,2 0 0,-1 0 0,0-1 0,1 1 0,-5-6 0,4 3-273,0-1 0,1 1 0,0 0 0,-3-11 0,-6-28-6553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2.984"/>
    </inkml:context>
    <inkml:brush xml:id="br0">
      <inkml:brushProperty name="width" value="0.05" units="cm"/>
      <inkml:brushProperty name="height" value="0.05" units="cm"/>
      <inkml:brushProperty name="color" value="#F6630D"/>
    </inkml:brush>
  </inkml:definitions>
  <inkml:trace contextRef="#ctx0" brushRef="#br0">1 0 24575,'4'0'0,"10"0"0,19 0 0,21 13 0,18 16 0,10 25 0,-2 19 0,-1 15 0,-14 9 0,-18 0 0,-18 5 0,-25 18 0,-35 19 0,-37 6 0,-41-5 0,-1-25-8191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3.884"/>
    </inkml:context>
    <inkml:brush xml:id="br0">
      <inkml:brushProperty name="width" value="0.05" units="cm"/>
      <inkml:brushProperty name="height" value="0.05" units="cm"/>
      <inkml:brushProperty name="color" value="#F6630D"/>
    </inkml:brush>
  </inkml:definitions>
  <inkml:trace contextRef="#ctx0" brushRef="#br0">303 10 24575,'0'-4'0,"-4"-1"0,-18 8 0,-18 16 0,-11 22 0,4 25 0,-4 26 0,8 19 0,11 3 0,19 2 0,25-9 0,31-2 0,33-6 0,20-8 0,12-19 0,-14-22-8191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4.239"/>
    </inkml:context>
    <inkml:brush xml:id="br0">
      <inkml:brushProperty name="width" value="0.05" units="cm"/>
      <inkml:brushProperty name="height" value="0.05" units="cm"/>
      <inkml:brushProperty name="color" value="#F6630D"/>
    </inkml:brush>
  </inkml:definitions>
  <inkml:trace contextRef="#ctx0" brushRef="#br0">26 0 24575,'-2'3'0,"1"0"0,-1 0 0,1 0 0,-1 0 0,1 0 0,0 0 0,0 1 0,0-1 0,1 0 0,-1 1 0,1-1 0,0 5 0,-2 1 0,1 5 0,-4 20 0,1 44 0,3-70 0,2 0 0,-1 1 0,1-1 0,0 1 0,1-1 0,0 0 0,0 0 0,1 0 0,0 0 0,8 14 0,-9-19 0,0 0 0,1-1 0,-1 1 0,1-1 0,0 1 0,0-1 0,0 0 0,0 0 0,0 0 0,0 0 0,1 0 0,-1-1 0,0 0 0,1 1 0,-1-1 0,1-1 0,0 1 0,-1 0 0,1-1 0,0 0 0,-1 0 0,1 0 0,0 0 0,-1-1 0,1 1 0,0-1 0,3-1 0,3-1 0,-1 0 0,1 0 0,0-1 0,-1 0 0,0-1 0,0 0 0,-1-1 0,13-10 0,-2-1 0,-14 11 0,0 1 0,0 1 0,1-1 0,0 1 0,8-5 0,-14 8 0,1 1 0,0 0 0,-1-1 0,1 1 0,0 0 0,0 0 0,-1 0 0,1 0 0,0 0 0,-1 0 0,1 0 0,0 0 0,0 0 0,-1 0 0,1 0 0,0 0 0,-1 0 0,1 0 0,0 1 0,-1-1 0,1 0 0,0 1 0,-1-1 0,1 0 0,-1 1 0,1-1 0,0 1 0,-1-1 0,1 1 0,-1-1 0,1 1 0,-1-1 0,0 1 0,1-1 0,-1 1 0,1 0 0,-1-1 0,0 1 0,0 0 0,1-1 0,-1 1 0,0 0 0,0-1 0,0 2 0,5 34 0,-5-32 0,-1 122-393,0-101-579,-1 25-5854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4.601"/>
    </inkml:context>
    <inkml:brush xml:id="br0">
      <inkml:brushProperty name="width" value="0.05" units="cm"/>
      <inkml:brushProperty name="height" value="0.05" units="cm"/>
      <inkml:brushProperty name="color" value="#F6630D"/>
    </inkml:brush>
  </inkml:definitions>
  <inkml:trace contextRef="#ctx0" brushRef="#br0">199 0 24575,'0'9'0,"-13"14"0,-4 18 0,-11 12 0,-2 16 0,-3 3 0,3 3 0,7 1 0,8-9 0,6-15-8191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4.930"/>
    </inkml:context>
    <inkml:brush xml:id="br0">
      <inkml:brushProperty name="width" value="0.05" units="cm"/>
      <inkml:brushProperty name="height" value="0.05" units="cm"/>
      <inkml:brushProperty name="color" value="#F6630D"/>
    </inkml:brush>
  </inkml:definitions>
  <inkml:trace contextRef="#ctx0" brushRef="#br0">2 0 24575,'0'14'0,"-1"9"0,1 0 0,4 33 0,-4-51 0,1 0 0,0 0 0,0-1 0,0 1 0,0 0 0,1-1 0,-1 1 0,1-1 0,0 0 0,0 0 0,1 0 0,0 0 0,-1 0 0,1 0 0,0 0 0,1-1 0,-1 0 0,1 1 0,0-1 0,4 2 0,-6-4 0,0 0 0,0-1 0,-1 1 0,1-1 0,0 1 0,1-1 0,-1 0 0,0 0 0,0 0 0,0 0 0,0 0 0,0-1 0,0 1 0,0 0 0,0-1 0,0 0 0,-1 1 0,1-1 0,0 0 0,0 0 0,0 0 0,-1 0 0,4-2 0,2-3 0,0-1 0,-1 1 0,11-15 0,-6 8 0,-11 13 0,0-1 0,1 1 0,-1 0 0,0-1 0,1 1 0,-1-1 0,0 1 0,1-1 0,-1 1 0,0 0 0,1-1 0,-1 1 0,1 0 0,-1 0 0,1-1 0,-1 1 0,1 0 0,-1 0 0,1 0 0,-1-1 0,1 1 0,-1 0 0,1 0 0,-1 0 0,1 0 0,-1 0 0,1 0 0,0 0 0,-1 0 0,1 0 0,-1 0 0,2 1 0,-1 0 0,-1 0 0,1 0 0,0 0 0,0 0 0,-1 0 0,1 0 0,-1 0 0,1 1 0,-1-1 0,1 0 0,-1 0 0,0 0 0,1 3 0,2 52 0,-3-48 0,-7 193-1365,1-138-5461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5.301"/>
    </inkml:context>
    <inkml:brush xml:id="br0">
      <inkml:brushProperty name="width" value="0.05" units="cm"/>
      <inkml:brushProperty name="height" value="0.05" units="cm"/>
      <inkml:brushProperty name="color" value="#F6630D"/>
    </inkml:brush>
  </inkml:definitions>
  <inkml:trace contextRef="#ctx0" brushRef="#br0">0 16 24575,'0'-4'0,"9"-2"0,15 1 0,15 5 0,19 15 0,12 22 0,2 21 0,-10 31 0,-5 28 0,-10 25 0,-15 17 0,-28 11 0,-29 2 0,-26-3 0,-25-18 0,0-35-8191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55.855"/>
    </inkml:context>
    <inkml:brush xml:id="br0">
      <inkml:brushProperty name="width" value="0.05" units="cm"/>
      <inkml:brushProperty name="height" value="0.05" units="cm"/>
      <inkml:brushProperty name="color" value="#F6630D"/>
    </inkml:brush>
  </inkml:definitions>
  <inkml:trace contextRef="#ctx0" brushRef="#br0">192 1 24575,'-4'0'0,"-2"8"0,1 12 0,-12 27 0,-3 31 0,-14 40 0,-2 28 0,5 12 0,8 3 0,8-12 0,15-20 0,20-19 0,19-28 0,28-19 0,24-22 0,13-20 0,-12-15-8191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56.244"/>
    </inkml:context>
    <inkml:brush xml:id="br0">
      <inkml:brushProperty name="width" value="0.05" units="cm"/>
      <inkml:brushProperty name="height" value="0.05" units="cm"/>
      <inkml:brushProperty name="color" value="#F6630D"/>
    </inkml:brush>
  </inkml:definitions>
  <inkml:trace contextRef="#ctx0" brushRef="#br0">44 76 24575,'-2'0'0,"0"0"0,-1 0 0,1-1 0,0 1 0,-1 0 0,1-1 0,0 1 0,0-1 0,0 0 0,-1 0 0,1 0 0,0 0 0,0 0 0,0 0 0,-2-3 0,3 3 0,0 0 0,1 0 0,-1 0 0,1 0 0,-1 0 0,1 0 0,-1 0 0,1 0 0,0 0 0,-1 0 0,1 0 0,0 0 0,0 0 0,0-1 0,0 1 0,0 0 0,0 0 0,0 0 0,0 0 0,1 0 0,-1 0 0,0-1 0,1 1 0,-1 0 0,1 0 0,-1 0 0,1 0 0,-1 0 0,1 1 0,0-1 0,-1 0 0,1 0 0,2-1 0,-2 0 0,0 0 0,0 0 0,1 0 0,-1 1 0,1-1 0,0 0 0,-1 1 0,1-1 0,0 1 0,0 0 0,0 0 0,0-1 0,0 1 0,0 1 0,0-1 0,0 0 0,0 0 0,1 1 0,-1-1 0,0 1 0,0 0 0,1 0 0,-1-1 0,0 2 0,0-1 0,1 0 0,-1 0 0,0 1 0,0-1 0,1 1 0,-1 0 0,3 1 0,-2 0 0,0 0 0,0 0 0,0 1 0,-1 0 0,1-1 0,-1 1 0,1 0 0,-1 0 0,0 0 0,0 1 0,0-1 0,-1 0 0,1 1 0,-1-1 0,0 1 0,0-1 0,0 1 0,0 0 0,0 6 0,-1-4 0,1 1 0,-2-1 0,1 0 0,-1 1 0,0-1 0,0 0 0,0 0 0,-1 0 0,0 0 0,-3 7 0,-4 3 0,1-1 0,-14 17 0,13-20 0,1 0 0,0 1 0,-10 24 0,17-36 0,1 0 0,-1 0 0,1 0 0,-1 0 0,1 0 0,0 0 0,0 0 0,-1 1 0,1-1 0,0 0 0,0 0 0,0 0 0,0 0 0,0 0 0,1 1 0,-1-1 0,0 0 0,0 0 0,1 0 0,-1 0 0,1 0 0,-1 0 0,1 0 0,-1 0 0,2 1 0,-1-1 0,1 0 0,-1 0 0,1 0 0,0 0 0,0 0 0,-1-1 0,1 1 0,0-1 0,0 1 0,0-1 0,0 0 0,0 0 0,0 0 0,0 0 0,0 0 0,2 0 0,30-5 0,-1-2 0,1-1 0,-1-1 0,-1-2 0,48-22 0,-44 18 0,87-37-1365,-11 1-5461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56.600"/>
    </inkml:context>
    <inkml:brush xml:id="br0">
      <inkml:brushProperty name="width" value="0.05" units="cm"/>
      <inkml:brushProperty name="height" value="0.05" units="cm"/>
      <inkml:brushProperty name="color" value="#F6630D"/>
    </inkml:brush>
  </inkml:definitions>
  <inkml:trace contextRef="#ctx0" brushRef="#br0">10 6 24575,'-4'0'0,"-2"-4"0,9 2 0,13 7 0,15 14 0,11 21 0,-1 29 0,5 36 0,-6 38 0,-9 24 0,-23 13 0,-21 2 0,-25-11 0,-19-12 0,-16-21 0,4-34-8191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6.897"/>
    </inkml:context>
    <inkml:brush xml:id="br0">
      <inkml:brushProperty name="width" value="0.05" units="cm"/>
      <inkml:brushProperty name="height" value="0.05" units="cm"/>
      <inkml:brushProperty name="color" value="#F6630D"/>
    </inkml:brush>
  </inkml:definitions>
  <inkml:trace contextRef="#ctx0" brushRef="#br0">1 12 24575,'8'-8'0,"3"5"0,0 16 0,6 23 0,1 17 0,4 17 0,0 18 0,8 14 0,-1 7 0,3-7 0,-4-8 0,-6-12 0,0-11 0,-2-18-8191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39.553"/>
    </inkml:context>
    <inkml:brush xml:id="br0">
      <inkml:brushProperty name="width" value="0.05" units="cm"/>
      <inkml:brushProperty name="height" value="0.05" units="cm"/>
      <inkml:brushProperty name="color" value="#F6630D"/>
    </inkml:brush>
  </inkml:definitions>
  <inkml:trace contextRef="#ctx0" brushRef="#br0">135 9 24575,'0'-8'0,"0"9"0,0 18 0,0 26 0,-4 31 0,-2 32 0,1 30 0,1 22 0,-8 9 0,-1-12 0,2-16 0,2-19 0,3-18 0,-6-22 0,-1-13 0,-7-18 0,0-18-8191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39.957"/>
    </inkml:context>
    <inkml:brush xml:id="br0">
      <inkml:brushProperty name="width" value="0.05" units="cm"/>
      <inkml:brushProperty name="height" value="0.05" units="cm"/>
      <inkml:brushProperty name="color" value="#F6630D"/>
    </inkml:brush>
  </inkml:definitions>
  <inkml:trace contextRef="#ctx0" brushRef="#br0">338 103 24575,'-6'4'0,"1"0"0,0 0 0,0 0 0,0 1 0,0-1 0,1 1 0,0 0 0,0 0 0,-6 10 0,3-5 0,-50 81 0,-66 141 0,36-64 0,77-151 0,13-27 0,18-34 0,31-61 0,67-101 0,-95 170 0,1 2 0,2 0 0,1 2 0,2 1 0,1 2 0,46-36 0,-68 59 0,0 0 0,1 0 0,-1 1 0,1 0 0,0 1 0,0 0 0,0 0 0,1 1 0,17-3 0,-21 5 0,0 1 0,0 0 0,1 1 0,-1-1 0,0 1 0,0 1 0,0-1 0,0 1 0,0 0 0,0 1 0,0 0 0,-1 0 0,1 0 0,-1 1 0,7 5 0,153 125-1365,-127-106-5461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08.087"/>
    </inkml:context>
    <inkml:brush xml:id="br0">
      <inkml:brushProperty name="width" value="0.05" units="cm"/>
      <inkml:brushProperty name="height" value="0.05" units="cm"/>
      <inkml:brushProperty name="color" value="#F6630D"/>
    </inkml:brush>
  </inkml:definitions>
  <inkml:trace contextRef="#ctx0" brushRef="#br0">0 1 24575,'0'4'0,"0"18"0,9 22 0,2 25 0,-1 26 0,-1 17 0,10 11 0,1 14 0,-2 4 0,-4-8 0,-5-16 0,-3-22 0,-4-41 0,-1-29-8191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08.914"/>
    </inkml:context>
    <inkml:brush xml:id="br0">
      <inkml:brushProperty name="width" value="0.05" units="cm"/>
      <inkml:brushProperty name="height" value="0.05" units="cm"/>
      <inkml:brushProperty name="color" value="#F6630D"/>
    </inkml:brush>
  </inkml:definitions>
  <inkml:trace contextRef="#ctx0" brushRef="#br0">9 1162 24575,'-1'0'0,"1"0"0,-1-1 0,1 1 0,-1 0 0,1-1 0,-1 1 0,1-1 0,-1 1 0,1-1 0,-1 1 0,1-1 0,0 1 0,-1-1 0,1 1 0,0-1 0,0 1 0,-1-1 0,1 0 0,0 1 0,0-1 0,0 1 0,0-1 0,-1 0 0,1 1 0,0-1 0,0 0 0,0 1 0,1-1 0,-1 0 0,0 1 0,0-1 0,0 1 0,0-1 0,1 0 0,-1 1 0,0-1 0,0 1 0,1-1 0,-1 1 0,0-1 0,1 1 0,-1-1 0,1 1 0,-1-1 0,1 0 0,33-12 0,-27 11 0,432-97 39,12 33-562,-159 25-1276,1242-165 1342,-109 74 457,3 55 0,9 8 0,398-51 0,-243-49-1858,-1526 160 1851,886-107-527,-892 110 666,-15 0 329,0 2-1,0 3 1,47 4-1,-89-3-374,0 0-1,-1 0 0,1 1 0,0-1 1,0 1-1,0 0 0,-1-1 1,1 1-1,0 1 0,-1-1 1,1 0-1,-1 1 0,1-1 1,-1 1-1,0 0 0,1 0 0,-1 0 1,0 0-1,0 0 0,1 3 1,-1-1 10,0 0 1,-1 0 0,0 0 0,0 0-1,0 0 1,0 1 0,-1-1-1,1 0 1,-1 0 0,0 1 0,-1-1-1,0 6 1,-26 500 19,27-302-116,-14 663 0,12-785 0,-6 74 0,8-156 0,-1 0 0,1 0 0,-1 0 0,0 0 0,0 0 0,0-1 0,-1 1 0,1 0 0,-1 0 0,0-1 0,0 1 0,0-1 0,0 0 0,-1 0 0,1 0 0,-1 0 0,0 0 0,-4 3 0,2-3 0,1-1 0,-1 0 0,0 0 0,1 0 0,-1 0 0,0-1 0,0 0 0,0 0 0,-1 0 0,1-1 0,0 0 0,0 0 0,-8 0 0,-30-6-1365,4-2-5461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09.985"/>
    </inkml:context>
    <inkml:brush xml:id="br0">
      <inkml:brushProperty name="width" value="0.05" units="cm"/>
      <inkml:brushProperty name="height" value="0.05" units="cm"/>
      <inkml:brushProperty name="color" value="#F6630D"/>
    </inkml:brush>
  </inkml:definitions>
  <inkml:trace contextRef="#ctx0" brushRef="#br0">2 224 24575,'-1'73'0,"0"53"0,2-107 0,1-1 0,1 1 0,1-1 0,9 29 0,-10-40 0,0 0 0,1-1 0,0 1 0,0-1 0,1 0 0,-1 0 0,1 0 0,1-1 0,-1 1 0,1-1 0,0-1 0,0 1 0,0-1 0,1 0 0,0-1 0,12 6 0,7 1 0,-1-2 0,2-1 0,37 6 0,-2-4 0,127 2 0,67-21 0,-103 2 0,-45 5-7,335-18-82,-94-8-355,743-45 405,-441 40 90,-3-1-1062,472-27 803,-96 4 224,434-32-16,-1392 85 0,717-68 0,286-16 0,-772 73 201,300-58 0,-594 74-146,-1 0-1,1-1 0,-1 1 0,1-1 0,0 1 1,-1-1-1,1 0 0,-1 0 0,0 0 1,3-2-1,-6 2-88,0 0 0,0 1 0,0-1 0,0 0 0,0 1 0,0-1 0,0 1 0,0 0 0,0-1 0,0 1 0,0 0 0,-1-1 0,1 1 1,0 0-1,0 0 0,0 0 0,0 0 0,-1 0 0,-1 1 0,-32-3-6746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0.902"/>
    </inkml:context>
    <inkml:brush xml:id="br0">
      <inkml:brushProperty name="width" value="0.05" units="cm"/>
      <inkml:brushProperty name="height" value="0.05" units="cm"/>
      <inkml:brushProperty name="color" value="#F6630D"/>
    </inkml:brush>
  </inkml:definitions>
  <inkml:trace contextRef="#ctx0" brushRef="#br0">27 176 24575,'-2'-1'0,"0"-1"0,0 1 0,0 0 0,1-1 0,-1 1 0,1-1 0,-1 1 0,1-1 0,-1 0 0,1 1 0,0-1 0,0 0 0,0 0 0,0 0 0,0 0 0,0 0 0,0 0 0,1 0 0,-1-1 0,1 1 0,0 0 0,0 0 0,-1 0 0,1-1 0,0 1 0,1 0 0,-1 0 0,0 0 0,1 0 0,-1-1 0,2-2 0,0-2 0,0 1 0,1 0 0,-1 0 0,1 0 0,1 0 0,-1 1 0,1-1 0,0 1 0,6-7 0,-5 7 0,0 1 0,1-1 0,-1 1 0,1 0 0,0 1 0,0 0 0,0 0 0,0 0 0,1 0 0,-1 1 0,1 0 0,0 0 0,0 1 0,-1 0 0,1 0 0,11 1 0,-12 0 0,-1 1 0,1 0 0,-1 0 0,1 0 0,-1 1 0,0 0 0,1 0 0,-1 0 0,0 0 0,0 1 0,-1 0 0,1 0 0,0 0 0,-1 1 0,0 0 0,0-1 0,0 1 0,0 1 0,-1-1 0,6 9 0,-4-4 0,-1-1 0,0 1 0,0 0 0,-1 0 0,0 0 0,-1 0 0,0 1 0,0-1 0,-1 1 0,0-1 0,-1 1 0,0-1 0,-1 1 0,0-1 0,0 1 0,-1-1 0,0 1 0,-1-1 0,1 0 0,-2 0 0,0 0 0,-7 13 0,-1-2 0,-1 0 0,0 0 0,-2-2 0,0 1 0,-1-2 0,-1 0 0,0-1 0,-21 14 0,-7-3 0,44-26 0,0 0 0,-1-1 0,1 1 0,0 0 0,-1-1 0,1 1 0,-1-1 0,1 1 0,-1-1 0,1 0 0,0 0 0,-1 0 0,1 0 0,-1 0 0,1 0 0,-1 0 0,1 0 0,-1 0 0,1-1 0,-1 1 0,1-1 0,0 1 0,-1-1 0,1 0 0,0 1 0,-1-1 0,1 0 0,0 0 0,0 0 0,-2-2 0,2 2 0,1 0 0,-1 0 0,1-1 0,-1 1 0,1 0 0,0-1 0,0 1 0,0 0 0,0-1 0,0 1 0,0-1 0,0 1 0,0 0 0,0-1 0,1 1 0,-1 0 0,1-1 0,-1 1 0,1 0 0,-1 0 0,1 0 0,0-1 0,-1 1 0,1 0 0,0 0 0,0 0 0,2-2 0,27-25 0,-24 25 5,-1-1-1,1 1 1,0 1-1,-1-1 1,1 1-1,0 0 1,0 0-1,1 1 1,-1 0-1,0 0 1,0 0-1,1 1 1,-1 0-1,0 0 1,1 0-1,7 3 1,10 2-196,0 1 1,43 17-1,-35-11-679,25 8-5956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1.274"/>
    </inkml:context>
    <inkml:brush xml:id="br0">
      <inkml:brushProperty name="width" value="0.05" units="cm"/>
      <inkml:brushProperty name="height" value="0.05" units="cm"/>
      <inkml:brushProperty name="color" value="#F6630D"/>
    </inkml:brush>
  </inkml:definitions>
  <inkml:trace contextRef="#ctx0" brushRef="#br0">158 0 24575,'-9'0'0,"-10"13"0,-3 16 0,3 12 0,-4 12 0,2 9 0,4 2 0,2-5 0,2-13-8191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1.614"/>
    </inkml:context>
    <inkml:brush xml:id="br0">
      <inkml:brushProperty name="width" value="0.05" units="cm"/>
      <inkml:brushProperty name="height" value="0.05" units="cm"/>
      <inkml:brushProperty name="color" value="#F6630D"/>
    </inkml:brush>
  </inkml:definitions>
  <inkml:trace contextRef="#ctx0" brushRef="#br0">1 173 24575,'0'-2'0,"0"0"0,1 0 0,0 1 0,-1-1 0,1 0 0,0 0 0,0 1 0,0-1 0,0 1 0,0-1 0,0 1 0,0-1 0,1 1 0,-1 0 0,1-1 0,-1 1 0,1 0 0,-1 0 0,1 0 0,2-1 0,34-13 0,-35 14 0,0 0 0,0 1 0,0 0 0,-1-1 0,1 1 0,0 0 0,0 1 0,0-1 0,0 0 0,0 1 0,0 0 0,0 0 0,-1 0 0,1 0 0,0 0 0,-1 0 0,5 3 0,-3-1 0,0 1 0,0-1 0,-1 1 0,1 0 0,-1 0 0,0 0 0,0 0 0,0 0 0,2 7 0,1 3 0,0 0 0,-2 0 0,0 0 0,0 1 0,2 28 0,-5-15 0,-2 0 0,-1 0 0,-1-1 0,-1 1 0,-12 38 0,13-54 0,1-5 0,0-1 0,1 1 0,0 0 0,0 0 0,1 0 0,0-1 0,0 9 0,1-13 0,-1-1 0,0 0 0,0 0 0,1 0 0,-1 0 0,1 0 0,-1 0 0,1 0 0,0 0 0,-1 0 0,1 0 0,0-1 0,-1 1 0,1 0 0,0 0 0,0 0 0,0-1 0,0 1 0,1 0 0,0 0 0,1 0 0,-1-1 0,1 1 0,-1-1 0,0 1 0,1-1 0,-1 0 0,1 0 0,-1 0 0,0-1 0,1 1 0,3-1 0,34-11-83,-2 0 0,1-3 0,57-30 0,-49 22-950,58-27-5793</inkml:trace>
  <inkml:trace contextRef="#ctx0" brushRef="#br0" timeOffset="1">913 0 24575,'-9'0'0,"3"4"0,9 6 0,17 14 0,10 15 0,8 17 0,-3 21 0,-7 27 0,-8 16 0,-8 9 0,-18 3 0,-21-8 0,-23-13 0,-19-16 0,-27-25 0,-36-24 0,5-20-8191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2.003"/>
    </inkml:context>
    <inkml:brush xml:id="br0">
      <inkml:brushProperty name="width" value="0.05" units="cm"/>
      <inkml:brushProperty name="height" value="0.05" units="cm"/>
      <inkml:brushProperty name="color" value="#F6630D"/>
    </inkml:brush>
  </inkml:definitions>
  <inkml:trace contextRef="#ctx0" brushRef="#br0">100 0 24575,'-8'0'0,"-4"4"0,-6 15 0,-2 19 0,3 30 0,5 32 0,4 20 0,4 11 0,10 8 0,17-3 0,13-12 0,9-18 0,5-20 0,-6-23-8191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2.359"/>
    </inkml:context>
    <inkml:brush xml:id="br0">
      <inkml:brushProperty name="width" value="0.05" units="cm"/>
      <inkml:brushProperty name="height" value="0.05" units="cm"/>
      <inkml:brushProperty name="color" value="#F6630D"/>
    </inkml:brush>
  </inkml:definitions>
  <inkml:trace contextRef="#ctx0" brushRef="#br0">30 20 24575,'-8'0'0,"-3"-9"0,0-2-8191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7.269"/>
    </inkml:context>
    <inkml:brush xml:id="br0">
      <inkml:brushProperty name="width" value="0.05" units="cm"/>
      <inkml:brushProperty name="height" value="0.05" units="cm"/>
      <inkml:brushProperty name="color" value="#F6630D"/>
    </inkml:brush>
  </inkml:definitions>
  <inkml:trace contextRef="#ctx0" brushRef="#br0">9 106 24575,'-9'0'0,"19"-8"0,29-3 0,36-17 0,35-3 0,-1 4-8191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2.966"/>
    </inkml:context>
    <inkml:brush xml:id="br0">
      <inkml:brushProperty name="width" value="0.05" units="cm"/>
      <inkml:brushProperty name="height" value="0.05" units="cm"/>
      <inkml:brushProperty name="color" value="#F6630D"/>
    </inkml:brush>
  </inkml:definitions>
  <inkml:trace contextRef="#ctx0" brushRef="#br0">126 426 24575,'0'-8'0,"0"4"0,0 1 0,0-1 0,0 1 0,0-1 0,0 1 0,-1-1 0,1 1 0,-1-1 0,0 1 0,0 0 0,0 0 0,-3-5 0,4 7 0,0 1 0,-1 0 0,1 0 0,0-1 0,0 1 0,0 0 0,0 0 0,-1 0 0,1 0 0,0-1 0,0 1 0,0 0 0,-1 0 0,1 0 0,0 0 0,0 0 0,-1 0 0,1 0 0,0 0 0,0 0 0,-1-1 0,1 1 0,0 0 0,0 0 0,-1 0 0,1 0 0,0 1 0,0-1 0,-1 0 0,1 0 0,0 0 0,0 0 0,-1 0 0,1 0 0,0 0 0,0 0 0,-1 0 0,1 1 0,0-1 0,0 0 0,0 0 0,0 0 0,-1 0 0,1 1 0,0-1 0,0 0 0,0 0 0,0 0 0,-1 1 0,1-1 0,-3 6 0,0 1 0,1-1 0,0 1 0,0-1 0,0 1 0,1 0 0,0 0 0,0 0 0,1-1 0,0 9 0,-1 8 0,-13 694 0,15-538 0,0-11 0,-35-703 0,11 282 0,20 218 0,-12-259 0,15 283 0,0 1 0,1 0 0,0-1 0,0 1 0,1 0 0,1 0 0,5-16 0,-5 20 0,0 1 0,0 0 0,0 0 0,1 0 0,-1 1 0,1-1 0,1 1 0,-1-1 0,1 2 0,-1-1 0,1 0 0,0 1 0,0 0 0,7-3 0,15-7 0,1 2 0,1 0 0,56-11 0,98-8 0,-117 20 0,501-51-889,-389 44-197,1769-61-854,-1900 78 1940,-18-1 0,0 1 0,0 2 0,33 6 0,-56-7 84,-1 1 0,0-1 1,0 1-1,0 0 0,0 0 0,0 0 1,0 1-1,-1-1 0,1 1 1,-1 1-1,0-1 0,0 0 0,0 1 1,0 0-1,-1 0 0,1 0 1,4 8-1,-4-4 105,0 0 0,-1 1 0,0 0 0,0 0-1,-1-1 1,0 2 0,-1-1 0,0 0 0,0 14 0,44 631 320,-10-152-509,-35-489 0,0 0 0,0 0 0,-2 0 0,-2 15 0,3-24 0,0 0 0,-1 0 0,0 1 0,1-1 0,-2 0 0,1-1 0,0 1 0,-1 0 0,1-1 0,-1 1 0,0-1 0,0 0 0,0 0 0,-1 0 0,-6 5 0,1-3 0,1-1 0,-1 1 0,0-2 0,-1 1 0,1-1 0,-16 3 0,-67 5 0,90-11 0,-420 26-81,-35 3-1988,-683 115 309,994-121 1760,138-22 36,0 0 0,-1-1-1,1 0 1,-12-1 0,20 1-40,0 0 0,-1 0 0,1 0 0,0 0-1,0 0 1,-1 0 0,1 0 0,0 0 0,0 0 0,-1 0 0,1 0 0,0 0 0,0 0 0,0 0 0,-1-1 0,1 1 0,0 0 0,0 0 0,0 0 0,0 0 0,-1-1 0,1 1-1,0 0 1,0 0 0,0 0 0,0 0 0,0-1 0,0 1 0,-1 0 0,1 0 0,0-1 0,0 1 0,0 0 0,0 0 0,0 0 0,0-1 0,0 1 0,0 0 0,0 0 0,0-1 0,0 1-1,0 0 1,0-1 0,16-13-709,35-14-2855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3.531"/>
    </inkml:context>
    <inkml:brush xml:id="br0">
      <inkml:brushProperty name="width" value="0.05" units="cm"/>
      <inkml:brushProperty name="height" value="0.05" units="cm"/>
      <inkml:brushProperty name="color" value="#F6630D"/>
    </inkml:brush>
  </inkml:definitions>
  <inkml:trace contextRef="#ctx0" brushRef="#br0">54 517 24575,'-47'0'0,"47"0"0,0 0 0,0 0 0,0 0 0,0 0 0,0 0 0,-1 0 0,1 1 0,0-1 0,0 0 0,0 0 0,0 0 0,-1 0 0,1 0 0,0 0 0,0 0 0,0 0 0,-1 0 0,1 0 0,0 0 0,0 0 0,0 0 0,-1 0 0,1 0 0,0 0 0,0 0 0,0 0 0,0 0 0,-1 0 0,1-1 0,0 1 0,0 0 0,0 0 0,0 0 0,-1 0 0,1 0 0,0 0 0,0 0 0,0-1 0,0 1 0,0 0 0,0 0 0,0 0 0,-1 0 0,1-1 0,0 1 0,0 0 0,0 0 0,0 0 0,0 0 0,0-1 0,0 1 0,12-6 0,26-6 0,175-43-95,3 10-1,286-23 1,-291 52-924,229-23 607,-408 36 412,0-2 0,0 0 0,-1-2 0,1-2 0,41-17 0,-67 24 0,-1 0 0,0-1 0,-1 0 0,1 0 0,-1 0 0,1-1 0,-1 0 0,0 1 0,5-7 0,-8 8 0,0 1 0,0-1 0,-1 1 0,1-1 0,0 1 0,-1-1 0,1 0 0,-1 1 0,0-1 0,1 0 0,-1 0 0,0 1 0,0-1 0,0 0 0,0 0 0,-1 1 0,1-1 0,0 0 0,-1 1 0,1-1 0,-1 0 0,0 1 0,1-1 0,-1 1 0,0-1 0,0 1 0,0-1 0,0 1 0,0 0 0,0-1 0,0 1 0,-2-1 0,-16-16 376,-1 2 0,0 0 0,-1 1 0,-25-13 0,13 8-539,7 5 163,26 15 0,0 0 0,0 0 0,0 1 0,0-1 0,1 0 0,-1 0 0,0 0 0,0 0 0,0 1 0,0-1 0,0 0 0,0 0 0,0 0 0,0 0 0,0 1 0,0-1 0,0 0 0,0 0 0,0 0 0,0 0 0,0 1 0,-1-1 0,1 0 0,0 0 0,0 0 0,0 0 0,0 0 0,0 1 0,0-1 0,0 0 0,0 0 0,-1 0 0,1 0 0,0 0 0,0 0 0,0 1 0,0-1 0,0 0 0,0 0 0,-1 0 0,1 0 0,0 0 0,0 0 0,0 0 0,0 0 0,-1 0 0,1 0 0,0 0 0,0 0 0,0 0 0,0 0 0,-1 0 0,1 0 0,0 0 0,0 0 0,0 0 0,0 0 0,-1 0 0,1 0 0,0 0 0,10 16 0,14 21-151,-2 1-1,-1 1 0,-2 1 0,-1 1 1,-3 1-1,-1 0 0,-2 1 1,8 59-1,-9-26-6674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4.431"/>
    </inkml:context>
    <inkml:brush xml:id="br0">
      <inkml:brushProperty name="width" value="0.05" units="cm"/>
      <inkml:brushProperty name="height" value="0.05" units="cm"/>
      <inkml:brushProperty name="color" value="#F6630D"/>
    </inkml:brush>
  </inkml:definitions>
  <inkml:trace contextRef="#ctx0" brushRef="#br0">2234 202 24575,'-1'0'0,"1"-1"0,0 0 0,-1 1 0,1-1 0,0 0 0,-1 1 0,1-1 0,-1 1 0,1-1 0,-1 1 0,1-1 0,-1 1 0,0 0 0,1-1 0,-1 1 0,0-1 0,1 1 0,-1 0 0,0 0 0,1-1 0,-1 1 0,0 0 0,1 0 0,-1 0 0,-1 0 0,-24-4 0,22 3 0,-315-9 0,220 10 0,-1289 1-872,1340-1 872,-28 0 0,-98-10 0,173 9 0,-10 0 0,0-1 0,0 0 0,-12-5 0,21 7 0,1-1 0,-1 1 0,1-1 0,0 1 0,0-1 0,-1 0 0,1 1 0,0-1 0,0 0 0,0 0 0,0 0 0,0 1 0,0-1 0,0-1 0,0 1 0,0 0 0,0 0 0,0 0 0,1 0 0,-1 0 0,0-1 0,1 1 0,-1 0 0,1-1 0,0 1 0,-1 0 0,1-1 0,0 1 0,0-1 0,0 1 0,0-3 0,1 1 0,-1 1 0,1 0 0,0-1 0,1 1 0,-1 0 0,0-1 0,0 1 0,1 0 0,0 0 0,-1 0 0,1 0 0,0 1 0,3-3 0,31-21 0,-31 22 0,88-51 727,-80 49-612,-9 6-74,-15 14-60,1-2 27,-7 12-8,-25 49 0,36-62 0,1 1 0,0 0 0,1 0 0,0 0 0,1 1 0,-2 18 0,5-27 4,0 0 0,0-1 0,1 1 0,-1 0 1,1-1-1,0 1 0,0 0 0,1-1 0,-1 1 0,1-1 0,0 0 0,0 1 0,1-1 0,-1 0 0,1-1 0,0 1 0,0 0 0,0-1 0,1 1 0,-1-1 1,1 0-1,-1 0 0,1 0 0,0-1 0,8 4 0,5 2-249,1 0 0,-1-2-1,1 0 1,1-1 0,18 2 0,57 8-6581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4.776"/>
    </inkml:context>
    <inkml:brush xml:id="br0">
      <inkml:brushProperty name="width" value="0.05" units="cm"/>
      <inkml:brushProperty name="height" value="0.05" units="cm"/>
      <inkml:brushProperty name="color" value="#F6630D"/>
    </inkml:brush>
  </inkml:definitions>
  <inkml:trace contextRef="#ctx0" brushRef="#br0">103 0 24575,'-8'0'0,"-3"21"0,-9 41 0,1 34 0,2 40 0,5 29 0,3 16 0,5 7 0,2-7 0,1-19 0,2-31 0,0-44 0,0-35-8191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5.321"/>
    </inkml:context>
    <inkml:brush xml:id="br0">
      <inkml:brushProperty name="width" value="0.05" units="cm"/>
      <inkml:brushProperty name="height" value="0.05" units="cm"/>
      <inkml:brushProperty name="color" value="#F6630D"/>
    </inkml:brush>
  </inkml:definitions>
  <inkml:trace contextRef="#ctx0" brushRef="#br0">27 448 24575,'-2'-2'0,"0"0"0,-1 0 0,2 0 0,-1 0 0,0 0 0,0 0 0,1 0 0,-1-1 0,1 1 0,-1-1 0,1 1 0,0-1 0,0 0 0,0 1 0,1-1 0,-1 0 0,1 0 0,-1 1 0,1-1 0,0 0 0,0 0 0,0 0 0,0 0 0,1 1 0,-1-1 0,1 0 0,0 0 0,0 1 0,0-1 0,0 1 0,0-1 0,0 1 0,1-1 0,-1 1 0,1-1 0,0 1 0,-1 0 0,1 0 0,0 0 0,0 0 0,1 0 0,3-2 0,6-6 0,1 1 0,0 1 0,0 0 0,1 1 0,0 0 0,21-7 0,1 3 0,65-11 0,89 0 0,80 7-365,86 5-1097,939-46-2984,-3-47 2185,-1029 74 2261,-87 19 0,-163 10-3,-1 1 1,0 0-1,0 1 0,-1 0 1,24 8-1,-31-8 18,0-1 0,0 2 0,0-1 0,0 0 0,0 1 0,0 0 0,-1 0 0,1 0 0,-1 0 0,0 1 0,0-1 0,0 1 0,0 0 0,-1-1 0,1 1 0,2 8 0,-1-1 124,0 0 1,-1 1-1,0 0 1,-1 0-1,-1 0 1,0 0-1,0 0 1,-2 13-1,-14 104 1819,6-75-415,-49 589 1996,58-629-3539,0-3 0,0 0 0,-1 0 0,0 0 0,0 0 0,-6 16 0,6-24 0,0 1 0,-1-1 0,0 0 0,0 0 0,0 0 0,0 0 0,0 0 0,0 0 0,-1-1 0,0 1 0,1-1 0,-1 1 0,0-1 0,0 0 0,0 0 0,-1 0 0,1-1 0,0 1 0,-1-1 0,-5 2 0,-30 7 0,-1-2 0,0-2 0,-69 2 0,20-2 0,-638 88-974,6 34-1963,365-62 2103,-472 87-252,806-149 1093,-30 7-140,1-3-1,-73 2 1,70-14-1834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5.662"/>
    </inkml:context>
    <inkml:brush xml:id="br0">
      <inkml:brushProperty name="width" value="0.05" units="cm"/>
      <inkml:brushProperty name="height" value="0.05" units="cm"/>
      <inkml:brushProperty name="color" value="#F6630D"/>
    </inkml:brush>
  </inkml:definitions>
  <inkml:trace contextRef="#ctx0" brushRef="#br0">0 1 24575,'0'12'0,"0"22"0,9 21 0,2 14 0,0 12 0,-2 9 0,-3 6 0,-2-5 0,-2-10 0,-1-18-8191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6.035"/>
    </inkml:context>
    <inkml:brush xml:id="br0">
      <inkml:brushProperty name="width" value="0.05" units="cm"/>
      <inkml:brushProperty name="height" value="0.05" units="cm"/>
      <inkml:brushProperty name="color" value="#F6630D"/>
    </inkml:brush>
  </inkml:definitions>
  <inkml:trace contextRef="#ctx0" brushRef="#br0">314 0 24575,'-9'8'0,"-14"16"0,-17 16 0,-10 14 0,-5 6 0,8 1 0,7-1 0,10-6 0,11-14-8191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6.362"/>
    </inkml:context>
    <inkml:brush xml:id="br0">
      <inkml:brushProperty name="width" value="0.05" units="cm"/>
      <inkml:brushProperty name="height" value="0.05" units="cm"/>
      <inkml:brushProperty name="color" value="#F6630D"/>
    </inkml:brush>
  </inkml:definitions>
  <inkml:trace contextRef="#ctx0" brushRef="#br0">1 9 24575,'0'-8'0,"0"9"0,0 18 0,0 14 0,0 13 0,0 12 0,0 5 0,0 3 0,0 0 0,0-7 0,0-15-8191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16.707"/>
    </inkml:context>
    <inkml:brush xml:id="br0">
      <inkml:brushProperty name="width" value="0.05" units="cm"/>
      <inkml:brushProperty name="height" value="0.05" units="cm"/>
      <inkml:brushProperty name="color" value="#F6630D"/>
    </inkml:brush>
  </inkml:definitions>
  <inkml:trace contextRef="#ctx0" brushRef="#br0">1243 16 24575,'0'-4'0,"8"-2"0,12 1 0,10 13 0,9 23 0,-3 18 0,2 26 0,-6 13 0,-9 8 0,-8 5 0,-11-3 0,-14-9 0,-14-12 0,-19-10 0,-20-17 0,-16-8 0,6-11-8191</inkml:trace>
  <inkml:trace contextRef="#ctx0" brushRef="#br0" timeOffset="1">134 115 24575,'-9'0'0,"-10"12"0,-3 22 0,2 17 0,6 16 0,-5 15 0,2 9 0,4 2 0,12 6 0,15-5 0,17-11 0,17-18 0,12-9 0,0-14 0,-10-13-8191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38.297"/>
    </inkml:context>
    <inkml:brush xml:id="br0">
      <inkml:brushProperty name="width" value="0.05" units="cm"/>
      <inkml:brushProperty name="height" value="0.05" units="cm"/>
      <inkml:brushProperty name="color" value="#F6630D"/>
    </inkml:brush>
  </inkml:definitions>
  <inkml:trace contextRef="#ctx0" brushRef="#br0">29 1 24575,'0'4'0,"-4"2"0,-1 7 0,-5 2 0,0-5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7.609"/>
    </inkml:context>
    <inkml:brush xml:id="br0">
      <inkml:brushProperty name="width" value="0.05" units="cm"/>
      <inkml:brushProperty name="height" value="0.05" units="cm"/>
      <inkml:brushProperty name="color" value="#F6630D"/>
    </inkml:brush>
  </inkml:definitions>
  <inkml:trace contextRef="#ctx0" brushRef="#br0">0 364 24575,'1'-8'0,"0"0"0,1 1 0,0-1 0,0 1 0,0-1 0,1 1 0,0 0 0,0 0 0,1 0 0,0 0 0,0 1 0,1-1 0,0 1 0,0 0 0,0 1 0,1-1 0,-1 1 0,1 0 0,1 0 0,-1 1 0,8-4 0,-8 4 0,-1 1 0,1 0 0,0 0 0,0 0 0,0 1 0,0 0 0,1 0 0,-1 1 0,1-1 0,-1 2 0,1-1 0,-1 1 0,1-1 0,-1 2 0,1-1 0,-1 1 0,1 0 0,-1 0 0,1 1 0,-1 0 0,0 0 0,0 1 0,0-1 0,0 1 0,8 6 0,-5-1 0,-1 0 0,0 0 0,0 1 0,-1 0 0,0 1 0,0 0 0,-1 0 0,-1 0 0,0 1 0,0 0 0,-1 0 0,4 14 0,0 5 0,-2 1 0,-1 0 0,1 39 0,-6-102 0,1 1 0,10-62 0,23-63 0,-3 49 0,-27 95 0,1 2 0,-1-1 0,2 0 0,0 1 0,0 0 0,1 0 0,9-10 0,-16 19 0,1 1 0,0-1 0,-1 0 0,1 1 0,0-1 0,-1 1 0,1-1 0,0 1 0,0-1 0,-1 1 0,1-1 0,0 1 0,0 0 0,0-1 0,0 1 0,0 0 0,-1 0 0,1 0 0,0 0 0,0 0 0,0 0 0,0 0 0,0 0 0,0 0 0,0 0 0,0 0 0,-1 0 0,1 1 0,0-1 0,0 0 0,0 1 0,0-1 0,-1 1 0,1-1 0,0 1 0,0-1 0,-1 1 0,1-1 0,0 1 0,-1 0 0,1-1 0,-1 1 0,1 0 0,-1 0 0,1 1 0,4 4 0,-2 1 0,1 0 0,-1 0 0,3 8 0,-4-11 0,20 63 0,-14-40 0,2 0 0,18 39 0,-23-58 0,-1-1 0,1 1 0,0-1 0,0 0 0,1-1 0,0 1 0,0-1 0,1 0 0,0-1 0,0 0 0,0 0 0,12 6 0,-16-9 0,1 0 0,-1-1 0,0 1 0,1-1 0,0 0 0,-1 0 0,1-1 0,0 1 0,-1-1 0,1 1 0,0-1 0,-1 0 0,1-1 0,0 1 0,0-1 0,-1 1 0,1-1 0,-1 0 0,1 0 0,-1-1 0,1 1 0,-1-1 0,1 0 0,-1 0 0,6-4 0,1-4 0,-1 0 0,1 0 0,-2-1 0,1 0 0,9-19 0,5-4 0,-21 31 0,0 0 0,1 1 0,-1-1 0,1 0 0,-1 1 0,1 0 0,0-1 0,4-2 0,-6 5 0,1-1 0,-1 1 0,0-1 0,0 1 0,0 0 0,0-1 0,1 1 0,-1 0 0,0 0 0,0 0 0,0 0 0,1 0 0,-1 0 0,0 0 0,0 0 0,0 1 0,1-1 0,1 1 0,0 1 0,0 0 0,0 1 0,0 0 0,0-1 0,0 1 0,-1 0 0,1 0 0,-1 1 0,0-1 0,0 0 0,0 1 0,0-1 0,-1 1 0,1 0 0,0 4 0,83 273 0,-62-196 0,15 63-1365,-7-17-5461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38.996"/>
    </inkml:context>
    <inkml:brush xml:id="br0">
      <inkml:brushProperty name="width" value="0.05" units="cm"/>
      <inkml:brushProperty name="height" value="0.05" units="cm"/>
      <inkml:brushProperty name="color" value="#F6630D"/>
    </inkml:brush>
  </inkml:definitions>
  <inkml:trace contextRef="#ctx0" brushRef="#br0">1 2778 24575,'4'-3'0,"1"-1"0,-1 1 0,1 0 0,0 0 0,0 0 0,0 0 0,9-2 0,9-5 0,69-40 0,100-71 0,-85 50 0,822-560-2392,-594 382 2392,60-40-640,530-345-2678,32 52 1833,-817 503 1311,-138 78 169,41-26 107,-43 27-95,1 0 0,-1 0 0,0 0 0,0 0 1,0 0-1,0 0 0,1 0 0,-1 0 0,0-1 0,0 1 1,0 0-1,0 0 0,1 0 0,-1 0 0,0 0 0,0 0 1,0 0-1,0 0 0,0-1 0,0 1 0,0 0 0,1 0 0,-1 0 1,0 0-1,0-1 0,0 1 0,0 0 0,0 0 0,0 0 1,0 0-1,0-1 0,0 1 0,0 0 0,0 0 0,0 0 1,0 0-1,0-1 0,0 1 0,0 0 0,0 0 0,0 0 1,0 0-1,0-1 0,0 1 0,0 0 0,-1 0 0,-17 2 590,-32 11-1809</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39.411"/>
    </inkml:context>
    <inkml:brush xml:id="br0">
      <inkml:brushProperty name="width" value="0.05" units="cm"/>
      <inkml:brushProperty name="height" value="0.05" units="cm"/>
      <inkml:brushProperty name="color" value="#F6630D"/>
    </inkml:brush>
  </inkml:definitions>
  <inkml:trace contextRef="#ctx0" brushRef="#br0">1 1505 24575,'0'-9'0,"8"-2"0,16-16 0,20-17 0,28-21 0,35-33 0,46-26 0,43-24 0,34-30-1329,15-18 1329,-8 0 0,-32 24 0,-67 42 0,-75 51 0,-73 51 0,-34 31-6862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39.831"/>
    </inkml:context>
    <inkml:brush xml:id="br0">
      <inkml:brushProperty name="width" value="0.05" units="cm"/>
      <inkml:brushProperty name="height" value="0.05" units="cm"/>
      <inkml:brushProperty name="color" value="#F6630D"/>
    </inkml:brush>
  </inkml:definitions>
  <inkml:trace contextRef="#ctx0" brushRef="#br0">0 1257 24575,'10'-3'0,"-1"-1"0,1 0 0,-1 0 0,0-1 0,-1 0 0,1 0 0,12-11 0,257-219 0,-124 98 0,131-95-485,477-296-1,-725 507 486,-29 17 0,0 0 0,0 0 0,-1-1 0,1 0 0,-1-1 0,0 0 0,11-11 0,-18 12 0,-9 4 0,-28 6-1203,-12 5-4814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40.312"/>
    </inkml:context>
    <inkml:brush xml:id="br0">
      <inkml:brushProperty name="width" value="0.05" units="cm"/>
      <inkml:brushProperty name="height" value="0.05" units="cm"/>
      <inkml:brushProperty name="color" value="#F6630D"/>
    </inkml:brush>
  </inkml:definitions>
  <inkml:trace contextRef="#ctx0" brushRef="#br0">1 1220 24575,'2'-1'0,"1"1"0,0-1 0,0 0 0,-1-1 0,1 1 0,-1 0 0,1-1 0,-1 1 0,0-1 0,1 0 0,-1 0 0,3-3 0,5-3 0,59-47-19,623-500-211,-70 43-1016,-556 458 1246,-45 39 0,-36 31 0,-21 19-1116,-5 6-4464</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40.824"/>
    </inkml:context>
    <inkml:brush xml:id="br0">
      <inkml:brushProperty name="width" value="0.05" units="cm"/>
      <inkml:brushProperty name="height" value="0.05" units="cm"/>
      <inkml:brushProperty name="color" value="#F6630D"/>
    </inkml:brush>
  </inkml:definitions>
  <inkml:trace contextRef="#ctx0" brushRef="#br0">1 778 24575,'12'0'0,"5"-12"0,16-5 0,6-12 0,10-9 0,12-6 0,18-9 0,12-8 0,15-10 0,19-6 0,14-6 0,8-2 0,-4 6 0,-13 7 0,-30 16-8191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1.362"/>
    </inkml:context>
    <inkml:brush xml:id="br0">
      <inkml:brushProperty name="width" value="0.05" units="cm"/>
      <inkml:brushProperty name="height" value="0.05" units="cm"/>
      <inkml:brushProperty name="color" value="#F6630D"/>
    </inkml:brush>
  </inkml:definitions>
  <inkml:trace contextRef="#ctx0" brushRef="#br0">32 95 24575,'-2'0'0,"1"0"0,0 0 0,0 0 0,0 0 0,0 0 0,0 0 0,0 0 0,-1 0 0,1 0 0,0-1 0,0 1 0,0 0 0,0-1 0,0 1 0,0-1 0,0 1 0,0-1 0,0 0 0,0 1 0,0-1 0,1 0 0,-1 0 0,0 1 0,0-1 0,1 0 0,-1 0 0,0 0 0,1 0 0,-1 0 0,1 0 0,-1 0 0,1 0 0,-1 0 0,1 0 0,0 0 0,0 0 0,-1-1 0,1 1 0,0 0 0,0 0 0,0-1 0,1-1 0,-1 0 0,1 0 0,0 0 0,0 0 0,0 1 0,0-1 0,0 0 0,0 1 0,1-1 0,-1 1 0,1-1 0,0 1 0,0 0 0,4-4 0,-3 3 0,0 1 0,1-1 0,-1 1 0,1 0 0,-1 0 0,1 0 0,0 1 0,0-1 0,0 1 0,0 0 0,0 0 0,0 0 0,0 1 0,0 0 0,0-1 0,1 1 0,4 1 0,-6 0 0,-1-1 0,0 1 0,1 0 0,-1 0 0,0 0 0,0 0 0,0 0 0,1 0 0,-1 0 0,0 1 0,-1-1 0,1 1 0,0 0 0,0-1 0,-1 1 0,1 0 0,-1 0 0,1 0 0,-1 0 0,0 0 0,0 0 0,0 1 0,0-1 0,0 0 0,-1 0 0,1 1 0,0-1 0,-1 1 0,0-1 0,0 0 0,0 5 0,-1 36 0,0-34 0,1 1 0,-1 0 0,2-1 0,2 18 0,-2-23 0,0 0 0,1 0 0,0 0 0,-1 0 0,1 0 0,0 0 0,1-1 0,-1 1 0,1-1 0,0 1 0,0-1 0,0 0 0,0 0 0,6 4 0,1 0 0,-1-1 0,1 1 0,-2 0 0,1 1 0,14 16 0,-22-22 0,0-1 0,1 1 0,-1-1 0,0 1 0,-1-1 0,1 1 0,0 0 0,0-1 0,-1 1 0,1 0 0,-1 0 0,1-1 0,-1 1 0,0 0 0,1 0 0,-1 0 0,0 0 0,-1-1 0,1 1 0,0 0 0,0 0 0,-1 0 0,1 0 0,-1-1 0,1 1 0,-1 0 0,0-1 0,0 1 0,0 0 0,0-1 0,0 1 0,0-1 0,0 1 0,0-1 0,-1 0 0,1 0 0,0 1 0,-3 0 0,-5 4 0,0-1 0,0 0 0,0-1 0,-1 1 0,0-2 0,0 0 0,0 0 0,0-1 0,-14 2 0,1-1 0,0-1 0,0-1 0,-24-2 0,38-3-1365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1.751"/>
    </inkml:context>
    <inkml:brush xml:id="br0">
      <inkml:brushProperty name="width" value="0.05" units="cm"/>
      <inkml:brushProperty name="height" value="0.05" units="cm"/>
      <inkml:brushProperty name="color" value="#F6630D"/>
    </inkml:brush>
  </inkml:definitions>
  <inkml:trace contextRef="#ctx0" brushRef="#br0">55 0 24575,'0'4'0,"0"6"0,0 13 0,-4 16 0,-2 10 0,1 4 0,-8 2 0,-1-4 0,2-11-8191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2.092"/>
    </inkml:context>
    <inkml:brush xml:id="br0">
      <inkml:brushProperty name="width" value="0.05" units="cm"/>
      <inkml:brushProperty name="height" value="0.05" units="cm"/>
      <inkml:brushProperty name="color" value="#F6630D"/>
    </inkml:brush>
  </inkml:definitions>
  <inkml:trace contextRef="#ctx0" brushRef="#br0">1 95 24575,'0'-4'0,"1"0"0,0 0 0,-1 0 0,2 1 0,-1-1 0,0 0 0,1 0 0,-1 1 0,1-1 0,0 1 0,0-1 0,1 1 0,-1 0 0,1 0 0,-1 0 0,1 0 0,0 1 0,0-1 0,0 1 0,4-3 0,-3 2 0,1 1 0,-1-1 0,1 1 0,-1 0 0,1 0 0,0 0 0,0 0 0,0 1 0,0 0 0,0 0 0,0 1 0,0-1 0,0 1 0,0 0 0,6 1 0,-9-1 0,0 1 0,1 0 0,-1-1 0,0 1 0,0 0 0,0 0 0,0 0 0,0 1 0,0-1 0,-1 0 0,1 1 0,0-1 0,-1 1 0,1 0 0,-1 0 0,1-1 0,-1 1 0,0 0 0,0 0 0,1 0 0,-2 0 0,1 0 0,0 1 0,0-1 0,-1 0 0,1 0 0,-1 0 0,1 1 0,-1 1 0,1 8 0,-1 0 0,-1 0 0,1-1 0,-4 15 0,3-20 0,1-5 0,0 1 0,0 0 0,0 0 0,0 0 0,0-1 0,0 1 0,0 0 0,1 0 0,-1 0 0,1-1 0,0 1 0,-1 0 0,1-1 0,0 1 0,0 0 0,0-1 0,0 1 0,0-1 0,0 0 0,0 1 0,2 1 0,34 21 0,-17-13 0,-7-3 0,-1 1 0,-1 0 0,13 13 0,-20-19 0,-1 0 0,-1 0 0,1 1 0,0-1 0,-1 1 0,0-1 0,1 1 0,-2 0 0,1 0 0,0 0 0,-1 0 0,1 0 0,-1 0 0,-1 0 0,2 7 0,-2-9 4,0 0 0,-1 0-1,1 0 1,-1-1 0,1 1-1,-1 0 1,0-1 0,1 1-1,-1 0 1,0-1 0,0 1-1,0-1 1,0 1 0,0-1-1,-1 0 1,1 1 0,0-1-1,-1 0 1,1 0 0,-1 0-1,1 0 1,-1 0 0,1 0-1,-1 0 1,0 0 0,1-1-1,-1 1 1,0-1 0,0 1-1,1-1 1,-4 0-1,-3 1-214,1 0-1,-1-1 0,0 0 0,1 0 1,-1-1-1,-8-1 0,-17-7-6614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2.466"/>
    </inkml:context>
    <inkml:brush xml:id="br0">
      <inkml:brushProperty name="width" value="0.05" units="cm"/>
      <inkml:brushProperty name="height" value="0.05" units="cm"/>
      <inkml:brushProperty name="color" value="#F6630D"/>
    </inkml:brush>
  </inkml:definitions>
  <inkml:trace contextRef="#ctx0" brushRef="#br0">1 0 24575,'8'0'0,"20"4"0,14 10 0,11 15 0,11 11 0,5 11 0,1 10 0,-12 7 0,-16 0 0,-15 1 0,-12 2 0,-21 1 0,-23-3 0,-22-5 0,-20-14 0,-15-6 0,8-12-8191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2.809"/>
    </inkml:context>
    <inkml:brush xml:id="br0">
      <inkml:brushProperty name="width" value="0.05" units="cm"/>
      <inkml:brushProperty name="height" value="0.05" units="cm"/>
      <inkml:brushProperty name="color" value="#F6630D"/>
    </inkml:brush>
  </inkml:definitions>
  <inkml:trace contextRef="#ctx0" brushRef="#br0">117 1 24575,'-8'4'0,"-3"6"0,-12 13 0,-2 21 0,3 14 0,5 18 0,6 23 0,13 10 0,14-1 0,18-6 0,19-12 0,17-12 0,23-21 0,16-10 0,6-14 0,-16-13-8191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8.118"/>
    </inkml:context>
    <inkml:brush xml:id="br0">
      <inkml:brushProperty name="width" value="0.05" units="cm"/>
      <inkml:brushProperty name="height" value="0.05" units="cm"/>
      <inkml:brushProperty name="color" value="#F6630D"/>
    </inkml:brush>
  </inkml:definitions>
  <inkml:trace contextRef="#ctx0" brushRef="#br0">678 1 24575,'-32'0'0,"0"0"0,-1 3 0,-36 6 0,58-6 0,0 0 0,0 1 0,0 0 0,0 1 0,1 0 0,0 0 0,0 1 0,0 1 0,1 0 0,0 0 0,0 0 0,-9 12 0,5-4 0,1 1 0,0 0 0,2 1 0,0 0 0,0 0 0,2 1 0,0 1 0,1-1 0,1 1 0,1 0 0,1 0 0,-4 32 0,7-37 0,0 0 0,1 1 0,0-1 0,1 0 0,1 1 0,0-1 0,1 0 0,0 0 0,1 0 0,1-1 0,0 1 0,1-1 0,1 0 0,0 0 0,0-1 0,1 0 0,18 19 0,64 46 0,-89-76 0,-1 0 0,1-1 0,0 1 0,-1-1 0,1 1 0,-1 0 0,1 0 0,-1-1 0,1 1 0,-1 0 0,0 0 0,1 0 0,-1-1 0,0 1 0,0 0 0,1 0 0,-1 1 0,-8 6 0,-26-3 0,-45-4 0,-127-17 0,144 10 0,15 4 0,47 2 0,0 0 0,0 0 0,-1 0 0,1 0 0,0 0 0,0 0 0,0 0 0,-1 0 0,1 0 0,0 1 0,0-1 0,0 0 0,0 0 0,-1 0 0,1 0 0,0 0 0,0 0 0,0 1 0,0-1 0,-1 0 0,1 0 0,0 0 0,0 0 0,0 1 0,0-1 0,0 0 0,0 0 0,0 0 0,0 1 0,0-1 0,0 0 0,0 0 0,-1 0 0,1 1 0,0-1 0,0 0 0,0 0 0,1 0 0,-1 1 0,9 11 0,22 16 0,44 27 0,-11-8 0,81 70-1031,216 223 0,-193-157-5098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3.181"/>
    </inkml:context>
    <inkml:brush xml:id="br0">
      <inkml:brushProperty name="width" value="0.05" units="cm"/>
      <inkml:brushProperty name="height" value="0.05" units="cm"/>
      <inkml:brushProperty name="color" value="#F6630D"/>
    </inkml:brush>
  </inkml:definitions>
  <inkml:trace contextRef="#ctx0" brushRef="#br0">0 318 24575,'842'-51'0,"-187"4"0,-611 46 0,0-2 0,1-2 0,48-12 0,-86 15 0,1 0 0,-1-1 0,0 0 0,0 0 0,8-5 0,-15 8 0,1-1 0,0 1 0,-1 0 0,1-1 0,-1 1 0,1 0 0,-1-1 0,1 1 0,-1-1 0,1 1 0,-1-1 0,1 1 0,-1-1 0,1 1 0,-1-1 0,0 1 0,1-1 0,-1 0 0,0 1 0,0-1 0,1 1 0,-1-1 0,0 0 0,0 1 0,0-1 0,0 0 0,0 1 0,0-1 0,0 0 0,0 1 0,0-1 0,0 0 0,0 1 0,-1-1 0,1 0 0,0 1 0,0-1 0,-1 1 0,1-1 0,0 0 0,-1 1 0,1-1 0,0 1 0,-2-2 0,-25-15 0,7 9 0,0 0 0,-1 2 0,-29-6 0,35 10 0,0-1 0,0-1 0,0 0 0,1-1 0,0 0 0,-1-2 0,2 1 0,-1-2 0,-13-9 0,27 17 0,-1-1 0,0 1 0,1-1 0,-1 0 0,0 1 0,1-1 0,-1 0 0,1 1 0,-1-1 0,1 0 0,-1 0 0,1 0 0,-1 1 0,1-1 0,0 0 0,-1 0 0,1 0 0,0 0 0,0-1 0,0 2 0,0-1 0,0 1 0,0-1 0,1 0 0,-1 1 0,0-1 0,1 1 0,-1-1 0,0 1 0,1-1 0,-1 1 0,0-1 0,1 1 0,-1 0 0,1-1 0,-1 1 0,1-1 0,-1 1 0,1 0 0,-1 0 0,2-1 0,2-1 0,1 1 0,-1-1 0,1 1 0,0 0 0,9 0 0,-2 0 0,1 1 0,-1 1 0,1 0 0,-1 0 0,1 1 0,-1 1 0,0 0 0,0 1 0,0 0 0,0 1 0,-1 0 0,1 1 0,-2 0 0,1 1 0,18 15 0,-21-15 0,0 1 0,0-1 0,-1 2 0,0-1 0,-1 1 0,1 0 0,-2 0 0,1 1 0,-2 0 0,1 0 0,-1 0 0,-1 0 0,1 1 0,-2-1 0,0 1 0,0 0 0,-1 0 0,0 19 0,-1-18-170,-1 0-1,-1 0 0,0 0 1,-1-1-1,0 1 0,0 0 1,-6 10-1,-12 16-6655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3.565"/>
    </inkml:context>
    <inkml:brush xml:id="br0">
      <inkml:brushProperty name="width" value="0.05" units="cm"/>
      <inkml:brushProperty name="height" value="0.05" units="cm"/>
      <inkml:brushProperty name="color" value="#F6630D"/>
    </inkml:brush>
  </inkml:definitions>
  <inkml:trace contextRef="#ctx0" brushRef="#br0">265 13 24575,'0'0'0,"0"-1"0,0 0 0,0 1 0,-1-1 0,1 1 0,0-1 0,0 1 0,0-1 0,-1 1 0,1-1 0,0 1 0,-1-1 0,1 1 0,0-1 0,-1 1 0,1-1 0,-1 1 0,1 0 0,0-1 0,-1 1 0,1 0 0,-1-1 0,1 1 0,-1 0 0,1 0 0,-1-1 0,0 1 0,1 0 0,-1 0 0,1 0 0,-1 0 0,1 0 0,-1 0 0,1 0 0,-1 0 0,0 0 0,1 0 0,-1 0 0,-2 0 0,1 0 0,0 1 0,0-1 0,0 1 0,0-1 0,0 1 0,0 0 0,0-1 0,0 1 0,-3 2 0,-3 4 0,0 0 0,1 1 0,0-1 0,0 2 0,0-1 0,1 1 0,-9 17 0,-32 75 0,38-81 0,4-6 0,-66 174 0,64-167 0,2 0 0,0 1 0,2-1 0,0 1 0,1 0 0,2 0 0,1 24 0,0-38-6,1 0 0,-1 0 0,1 0 0,1-1 0,-1 1 0,1-1 0,1 0 0,-1 0 0,1 0 0,1 0 0,-1 0 0,1-1 0,9 10 0,-4-7 31,-1-1 0,1-1 0,1 0 0,-1 0-1,1-1 1,0 0 0,24 8 0,6-2-353,1-2 0,1-2 0,82 6 0,-116-14 160,91 7-6658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3.911"/>
    </inkml:context>
    <inkml:brush xml:id="br0">
      <inkml:brushProperty name="width" value="0.05" units="cm"/>
      <inkml:brushProperty name="height" value="0.05" units="cm"/>
      <inkml:brushProperty name="color" value="#F6630D"/>
    </inkml:brush>
  </inkml:definitions>
  <inkml:trace contextRef="#ctx0" brushRef="#br0">1 67 24575,'0'-3'0,"1"0"0,-1 0 0,1 0 0,0 0 0,0 0 0,0 0 0,0 0 0,1 1 0,-1-1 0,1 0 0,0 1 0,-1-1 0,1 1 0,0-1 0,1 1 0,-1 0 0,0 0 0,1 0 0,-1 0 0,1 0 0,-1 1 0,1-1 0,0 1 0,0 0 0,0 0 0,0 0 0,0 0 0,0 0 0,0 0 0,0 1 0,0 0 0,4-1 0,-4 1 0,-1-1 0,1 1 0,0 0 0,0 0 0,0 0 0,0 0 0,0 0 0,-1 1 0,1-1 0,0 1 0,0 0 0,-1 0 0,1 0 0,0 0 0,-1 0 0,1 1 0,-1-1 0,1 1 0,-1-1 0,0 1 0,0 0 0,0 0 0,0 0 0,0 0 0,0 0 0,0 1 0,-1-1 0,1 0 0,-1 1 0,0-1 0,1 1 0,-1 0 0,0-1 0,1 6 0,-3-2 0,1-1 0,0 1 0,-1-1 0,0 1 0,0-1 0,-1 0 0,1 1 0,-1-1 0,0 0 0,-5 8 0,4-7 0,0 0 0,0 1 0,1-1 0,0 1 0,0-1 0,-1 13 0,2-17 0,1-1 0,0 1 0,1 0 0,-1-1 0,0 1 0,0 0 0,1 0 0,-1-1 0,1 1 0,-1-1 0,1 1 0,0 0 0,0-1 0,-1 1 0,1-1 0,0 0 0,0 1 0,1-1 0,-1 0 0,0 1 0,3 1 0,-1-1 0,1 0 0,-1 0 0,1-1 0,-1 1 0,1-1 0,0 0 0,0 0 0,0 0 0,5 1 0,9-1 0,0 0 0,0-1 0,23-4 0,-38 4 0,30-4-455,0-1 0,37-12 0,-11-2-6371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4.269"/>
    </inkml:context>
    <inkml:brush xml:id="br0">
      <inkml:brushProperty name="width" value="0.05" units="cm"/>
      <inkml:brushProperty name="height" value="0.05" units="cm"/>
      <inkml:brushProperty name="color" value="#F6630D"/>
    </inkml:brush>
  </inkml:definitions>
  <inkml:trace contextRef="#ctx0" brushRef="#br0">119 5 24575,'0'-4'0,"-9"6"0,-2 12 0,-8 16 0,-1 7 0,3 6 0,5-1 0,4 2 0,-1-8 0,1 4 0,3-6-8191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4.594"/>
    </inkml:context>
    <inkml:brush xml:id="br0">
      <inkml:brushProperty name="width" value="0.05" units="cm"/>
      <inkml:brushProperty name="height" value="0.05" units="cm"/>
      <inkml:brushProperty name="color" value="#F6630D"/>
    </inkml:brush>
  </inkml:definitions>
  <inkml:trace contextRef="#ctx0" brushRef="#br0">1 71 24575,'0'-9'0,"0"-6"0,8-1 0,7 2 0,10 4 0,4 3 0,-2 12 0,-7 12 0,-5 13 0,-7 9 0,-7 7 0,-14 3 0,9-6 0,17-11 0,7-10-8191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4.951"/>
    </inkml:context>
    <inkml:brush xml:id="br0">
      <inkml:brushProperty name="width" value="0.05" units="cm"/>
      <inkml:brushProperty name="height" value="0.05" units="cm"/>
      <inkml:brushProperty name="color" value="#F6630D"/>
    </inkml:brush>
  </inkml:definitions>
  <inkml:trace contextRef="#ctx0" brushRef="#br0">126 63 24575,'-2'-1'0,"1"0"0,-1 0 0,0-1 0,1 1 0,-1 0 0,1 0 0,0-1 0,-1 1 0,1-1 0,0 0 0,0 1 0,0-1 0,0 0 0,-1-3 0,-1 1 0,2 3 0,0 0 0,0-1 0,1 1 0,-1-1 0,0 1 0,0-1 0,1 0 0,-1 1 0,1-1 0,-1 0 0,1 1 0,0-1 0,0 0 0,0-2 0,0 4 0,0-1 0,0 1 0,1-1 0,-1 1 0,0 0 0,0-1 0,1 1 0,-1-1 0,0 1 0,1 0 0,-1-1 0,0 1 0,1 0 0,-1-1 0,1 1 0,-1 0 0,1 0 0,-1-1 0,0 1 0,1 0 0,-1 0 0,1 0 0,-1 0 0,1 0 0,-1 0 0,1 0 0,-1 0 0,1 0 0,-1 0 0,2 0 0,3 0 0,-1 1 0,1 0 0,0 1 0,-1-1 0,1 1 0,-1 0 0,1 0 0,-1 0 0,5 4 0,5 4 0,-1 0 0,0 1 0,-1 1 0,0 0 0,-1 1 0,-1 0 0,0 1 0,0 0 0,-1 0 0,-1 1 0,-1 0 0,0 1 0,-1 0 0,8 31 0,-8-23 0,-1 1 0,-2 0 0,0 0 0,-2 1 0,0-1 0,-2 0 0,-1 0 0,-1 1 0,-8 32 0,6-39-72,-1 0 1,0 0-1,-2-1 0,0 0 0,-1 0 0,0-1 0,-2 0 0,0-1 1,-1 0-1,0-1 0,-2 0 0,0-1 0,0 0 0,-1-1 0,-1-1 1,0 0-1,0-2 0,-26 13 0,-28 10-6754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35.289"/>
    </inkml:context>
    <inkml:brush xml:id="br0">
      <inkml:brushProperty name="width" value="0.05" units="cm"/>
      <inkml:brushProperty name="height" value="0.05" units="cm"/>
      <inkml:brushProperty name="color" value="#F6630D"/>
    </inkml:brush>
  </inkml:definitions>
  <inkml:trace contextRef="#ctx0" brushRef="#br0">362 245 24575,'0'0'0,"0"0"0,0-1 0,0 1 0,0 0 0,0-1 0,0 1 0,0-1 0,0 1 0,0 0 0,0-1 0,0 1 0,0 0 0,0-1 0,0 1 0,-1 0 0,1-1 0,0 1 0,0 0 0,0 0 0,-1-1 0,1 1 0,0 0 0,0-1 0,-1 1 0,1 0 0,0 0 0,-1 0 0,1-1 0,0 1 0,-1 0 0,1 0 0,0 0 0,-1 0 0,1 0 0,0 0 0,-1 0 0,1-1 0,0 1 0,-1 0 0,1 0 0,0 0 0,-1 0 0,1 1 0,-1-1 0,1 0 0,-1 0 0,-19 10 0,9 0 0,0 1 0,0 0 0,1 0 0,1 1 0,0 0 0,1 1 0,0 0 0,1 0 0,0 1 0,-7 21 0,-4 19 0,-16 81 0,26-97 0,-11 57 0,4 0 0,4 1 0,2 144 0,9-231 0,1 1 0,0-1 0,0 0 0,1 0 0,0 0 0,1 0 0,0 0 0,0-1 0,9 17 0,-4-13 0,1 1 0,0-1 0,1-1 0,1 1 0,11 9 0,-21-20 0,0 0 0,0 1 0,1-1 0,-1 0 0,0 0 0,1 0 0,-1 0 0,1 0 0,-1-1 0,1 1 0,0 0 0,-1-1 0,1 1 0,-1-1 0,1 1 0,0-1 0,2 0 0,-3 0 0,0 0 0,0-1 0,0 1 0,0 0 0,0-1 0,-1 1 0,1-1 0,0 1 0,0-1 0,0 0 0,-1 1 0,1-1 0,0 0 0,-1 0 0,1 1 0,0-1 0,-1 0 0,1 0 0,-1 0 0,1 0 0,0-1 0,1-6 0,0 1 0,-1-1 0,1 1 0,-1-1 0,-1 0 0,0-12 0,-7-78 0,-4 0 0,-38-151 0,-4-25 0,26 8 0,25 228 0,3 0 0,1 0 0,1 0 0,18-72 0,-14 86 0,-6 22 0,-1 4 0,-10 37 0,-26 83 0,5 1 0,6 2 0,5 1 0,-6 177 0,26-273 0,0 1 0,2-1 0,2 0 0,1 0 0,1 0 0,1 0 0,16 39 0,-18-55 0,1-1 0,1 0 0,0 0 0,1 0 0,1-1 0,0 0 0,0-1 0,1 0 0,0 0 0,1-1 0,0 0 0,1-1 0,0-1 0,0 0 0,1 0 0,0-1 0,14 5 0,-5-5-273,0 0 0,0-2 0,0-1 0,36 3 0,7-4-6553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36.221"/>
    </inkml:context>
    <inkml:brush xml:id="br0">
      <inkml:brushProperty name="width" value="0.05" units="cm"/>
      <inkml:brushProperty name="height" value="0.05" units="cm"/>
      <inkml:brushProperty name="color" value="#F6630D"/>
    </inkml:brush>
  </inkml:definitions>
  <inkml:trace contextRef="#ctx0" brushRef="#br0">88 149 24575,'0'-1'0,"0"1"0,0-1 0,0 0 0,0 1 0,0-1 0,0 0 0,1 1 0,-1-1 0,0 0 0,1 1 0,-1-1 0,0 1 0,1-1 0,-1 1 0,0-1 0,1 1 0,-1-1 0,1 1 0,-1-1 0,1 1 0,0-1 0,-1 1 0,1 0 0,-1-1 0,1 1 0,0 0 0,-1 0 0,1-1 0,-1 1 0,1 0 0,0 0 0,-1 0 0,1 0 0,0 0 0,0 0 0,-1 0 0,1 0 0,0 0 0,-1 0 0,1 0 0,0 0 0,-1 1 0,1-1 0,-1 0 0,1 0 0,0 1 0,0-1 0,33 16 0,-24-9 0,0 1 0,-1 1 0,0 0 0,0 0 0,-1 1 0,0 0 0,-1 0 0,0 1 0,0 0 0,-1 0 0,-1 1 0,6 16 0,1 7 0,-2 1 0,11 70 0,-10-21 0,2 134 0,-13-179 0,-3 0 0,0-1 0,-3 1 0,-1-1 0,-21 63 0,26-94 0,-1-1 0,0 1 0,-1-1 0,1 1 0,-1-1 0,-1 0 0,1-1 0,-7 8 0,10-13 0,1-1 0,0 0 0,0 1 0,0-1 0,-1 0 0,1 0 0,0 1 0,-1-1 0,1 0 0,0 0 0,-1 0 0,1 1 0,0-1 0,-1 0 0,1 0 0,0 0 0,-1 0 0,1 0 0,0 0 0,-1 0 0,1 0 0,0 0 0,-1 0 0,1 0 0,-1 0 0,1 0 0,0 0 0,-1 0 0,1 0 0,0 0 0,-1 0 0,1 0 0,0-1 0,-1 1 0,1 0 0,0 0 0,-1 0 0,1-1 0,0 1 0,-1 0 0,1 0 0,0-1 0,-1 1 0,-3-18 0,4-2 0,1 0 0,1 0 0,7-30 0,1-14 0,4-64 0,-6 0 0,-6-1 0,-17-159 0,12 268 0,0-1 0,-2 1 0,0 0 0,-1 0 0,-1 0 0,-14-24 0,17 34 0,-2 1 0,1 0 0,-1 0 0,-1 1 0,1 0 0,-2 0 0,1 0 0,-1 1 0,0 0 0,0 0 0,-1 1 0,0 0 0,-17-8 0,25 14 0,0-1 0,0 0 0,0 1 0,0-1 0,0 1 0,0 0 0,0-1 0,0 1 0,0 0 0,0 0 0,0 0 0,0-1 0,-1 1 0,1 0 0,0 0 0,0 1 0,0-1 0,-2 0 0,3 1 0,0 0 0,0-1 0,0 1 0,0 0 0,0-1 0,0 1 0,0-1 0,0 1 0,0 0 0,1-1 0,-1 1 0,0-1 0,0 1 0,1 0 0,-1-1 0,0 1 0,1-1 0,-1 1 0,0-1 0,1 1 0,0 0 0,33 34 0,9-3 0,74 75 0,-105-93 0,0 1 0,0 0 0,-2 0 0,0 1 0,-1 0 0,0 1 0,-1 0 0,-1 1 0,6 25 0,-5-4 0,-1 1 0,-3 0 0,-1 1 0,-2-1 0,-1 0 0,-3 1 0,-1-1 0,-17 70 0,1-33 0,-4-1 0,-3 0 0,-52 101 0,63-143-227,-2 0-1,-2-1 1,-1-1-1,-1-1 1,-36 38-1,12-26-6598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40.520"/>
    </inkml:context>
    <inkml:brush xml:id="br0">
      <inkml:brushProperty name="width" value="0.05" units="cm"/>
      <inkml:brushProperty name="height" value="0.05" units="cm"/>
      <inkml:brushProperty name="color" value="#F6630D"/>
    </inkml:brush>
  </inkml:definitions>
  <inkml:trace contextRef="#ctx0" brushRef="#br0">152 10 24575,'-14'-5'0,"14"5"0,-1-1 0,1 1 0,0 0 0,-1-1 0,1 1 0,-1-1 0,1 1 0,-1 0 0,0 0 0,1-1 0,-1 1 0,1 0 0,-1 0 0,1 0 0,-1-1 0,0 1 0,1 0 0,-1 0 0,0 0 0,1 0 0,-1 0 0,1 0 0,-1 0 0,0 1 0,1-1 0,-1 0 0,1 0 0,-1 0 0,0 1 0,1-1 0,-1 0 0,1 0 0,-1 1 0,1-1 0,-1 0 0,1 1 0,-1-1 0,1 1 0,0-1 0,-1 1 0,1-1 0,0 1 0,-1-1 0,1 1 0,0-1 0,-1 1 0,1-1 0,0 1 0,-1 1 0,-1 8 0,-1 1 0,2-1 0,-1 1 0,1 18 0,-1 6 0,-39 382 0,-18 294 0,59-692 0,-2 2 0,2 1 0,4 38 0,-1-56-2,1-12-83,1-16-1193,0-27-5548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40.846"/>
    </inkml:context>
    <inkml:brush xml:id="br0">
      <inkml:brushProperty name="width" value="0.05" units="cm"/>
      <inkml:brushProperty name="height" value="0.05" units="cm"/>
      <inkml:brushProperty name="color" value="#F6630D"/>
    </inkml:brush>
  </inkml:definitions>
  <inkml:trace contextRef="#ctx0" brushRef="#br0">296 246 24575,'0'-3'0,"1"0"0,-1 0 0,0 1 0,-1-1 0,1 0 0,0 0 0,-1 0 0,0 0 0,0 0 0,1 0 0,-2 0 0,1 1 0,0-1 0,0 1 0,-1-1 0,0 1 0,1-1 0,-1 1 0,0 0 0,0-1 0,0 1 0,-1 0 0,1 1 0,0-1 0,-1 0 0,1 1 0,-1-1 0,-3 0 0,2 1 0,-1 0 0,1 0 0,-1 1 0,1-1 0,-1 1 0,1 0 0,-1 1 0,1-1 0,-1 1 0,1 0 0,-1 0 0,1 0 0,-1 1 0,1-1 0,0 1 0,0 0 0,-6 4 0,-8 7 0,0 1 0,0 0 0,-18 22 0,17-18 0,-28 22 0,37-34 0,8-7 0,12-16 0,13-15 0,3 2 0,0 1 0,2 1 0,1 1 0,1 2 0,1 0 0,1 3 0,1 0 0,49-22 0,-71 39 0,1 0 0,1 1 0,-1 0 0,0 1 0,1 1 0,0 0 0,0 0 0,-1 1 0,1 1 0,21 2 0,-15 1 0,-1 1 0,0 1 0,0 0 0,-1 1 0,1 1 0,26 16 0,24 14-1365,-8-3-5461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9.926"/>
    </inkml:context>
    <inkml:brush xml:id="br0">
      <inkml:brushProperty name="width" value="0.05" units="cm"/>
      <inkml:brushProperty name="height" value="0.05" units="cm"/>
      <inkml:brushProperty name="color" value="#F6630D"/>
    </inkml:brush>
  </inkml:definitions>
  <inkml:trace contextRef="#ctx0" brushRef="#br0">239 255 24575,'-31'-7'0,"29"6"0,0 0 0,0 0 0,-1 0 0,1 0 0,0 1 0,-1-1 0,1 1 0,0 0 0,-1-1 0,1 1 0,0 0 0,-1 0 0,1 1 0,0-1 0,-1 0 0,1 1 0,0 0 0,-1-1 0,-3 3 0,1 1 0,0-1 0,0 1 0,0 0 0,1 0 0,-1 1 0,1-1 0,0 1 0,1 0 0,-1 0 0,1 0 0,-5 10 0,-2 9 0,-12 36 0,16-43 0,-11 38 0,2 0 0,3 1 0,-7 66 0,18-112 0,0 0 0,1 0 0,0 1 0,1-1 0,0 0 0,0 0 0,1 0 0,1 0 0,0-1 0,4 12 0,-5-16 0,1-1 0,-1 0 0,1-1 0,0 1 0,0 0 0,0-1 0,0 1 0,0-1 0,1 0 0,0 0 0,-1-1 0,1 1 0,0-1 0,1 0 0,-1 0 0,0 0 0,1 0 0,-1-1 0,0 1 0,1-1 0,0-1 0,-1 1 0,8 0 0,3-1 0,0 0 0,0-2 0,-1 1 0,1-2 0,0 0 0,-1 0 0,0-2 0,0 0 0,0 0 0,0-1 0,-1-1 0,0 0 0,-1-1 0,1 0 0,-1-1 0,-1-1 0,0 0 0,18-20 0,-14 13 0,-2 0 0,1-1 0,-2-1 0,0 0 0,-2-1 0,0 0 0,-1 0 0,-1-1 0,-1 0 0,-1-1 0,7-42 0,-12 56 0,-1 0 0,0 1 0,-1-1 0,1 0 0,-1 0 0,-1 1 0,0-1 0,-4-13 0,5 19 0,1 0 0,-1 1 0,0-1 0,1 0 0,-1 1 0,0-1 0,0 1 0,0-1 0,0 1 0,-1-1 0,1 1 0,0 0 0,0-1 0,-1 1 0,1 0 0,-1 0 0,1 0 0,-1 0 0,0 0 0,1 1 0,-1-1 0,0 0 0,1 1 0,-1-1 0,0 1 0,0 0 0,0-1 0,1 1 0,-1 0 0,0 0 0,0 0 0,0 0 0,1 1 0,-1-1 0,0 0 0,0 1 0,0-1 0,1 1 0,-1 0 0,0-1 0,-2 3 0,-3 1 0,1 1 0,-1 0 0,1 1 0,0 0 0,0 0 0,1 0 0,0 0 0,0 1 0,0 0 0,1 0 0,0 0 0,1 1 0,-4 8 0,5-10 0,0-1 0,0 1 0,1 0 0,0 0 0,0 0 0,0 0 0,1 1 0,0 8 0,0-12 0,1 0 0,-1 0 0,1 0 0,0 1 0,0-1 0,0 0 0,0 0 0,1-1 0,-1 1 0,1 0 0,0 0 0,-1-1 0,1 1 0,0-1 0,1 1 0,3 2 0,-4-3 0,0 0 0,0-1 0,1 0 0,-1 1 0,0-1 0,1 0 0,-1 0 0,1-1 0,-1 1 0,1 0 0,-1-1 0,1 1 0,0-1 0,-1 0 0,1 0 0,3 0 0,0-1 0,-1 0 0,0-1 0,1 1 0,-1-1 0,0 0 0,0 0 0,7-5 0,6-6 0,0 0 0,-1 0 0,17-19 0,-18 17 0,3-2 0,35-25 0,-46 36 0,0 2 0,1-1 0,-1 1 0,1 1 0,-1-1 0,1 2 0,17-4 0,17 1 0,-26 3 0,-1 0 0,0 0 0,25-9 0,-36 9 0,1 0 0,-1 0 0,-1-1 0,1 0 0,0 0 0,-1 0 0,1 0 0,-1-1 0,0 0 0,0 1 0,0-2 0,-1 1 0,1 0 0,4-10 0,4-9 0,13-41 0,-1 4 0,-22 64 0,-2 17 0,-3 32 0,-21 962 0,25-787 0,0 58 0,-1-680-3,5-402-625,-4 748 628,10-153 0,-8 173 0,2 0 0,0 0 0,2 1 0,20-50 0,-22 65 16,2 1 0,0 0 1,0 0-1,1 0 0,0 1 0,0 0 0,1 1 0,1 0 0,0 1 0,21-15 0,-26 19 1,-1 1-1,1 0 0,0 1 0,1-1 0,-1 1 1,0 0-1,1 0 0,-1 1 0,1-1 1,-1 1-1,1 1 0,0-1 0,0 1 0,-1 0 1,1 0-1,0 0 0,-1 1 0,1 0 0,0 0 1,-1 1-1,1-1 0,-1 1 0,0 0 0,1 1 1,-1-1-1,0 1 0,5 4 0,-1 0-16,-1 2 0,0-1 0,0 1 0,-1 0 0,0 1 0,0 0 0,-1 0 0,0 0 0,-1 1 0,0-1 0,-1 1 0,0 1 0,-1-1 0,3 18 0,-3-8 0,0 1 0,-1-1 0,-2 1 0,0-1 0,-1 1 0,-1-1 0,-6 25 0,2-20 0,-2-1 0,-1 0 0,0 0 0,-22 37 0,23-47 0,-1-1 0,-1 0 0,0 0 0,0-1 0,-1-1 0,-1 0 0,0 0 0,-21 14 0,29-24 13,1 1 1,-1-1-1,1 0 0,-1-1 0,0 1 1,0-1-1,0 1 0,-8 0 0,11-1-77,-1-1-1,0 0 1,0 0-1,1-1 1,-1 1-1,0 0 0,1 0 1,-1-1-1,0 1 1,1-1-1,-1 0 1,0 1-1,1-1 1,-1 0-1,1 0 1,-1 0-1,1 0 1,0 0-1,-1 0 1,1 0-1,0-1 0,-2-2 1,-10-18-6762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4.883"/>
    </inkml:context>
    <inkml:brush xml:id="br0">
      <inkml:brushProperty name="width" value="0.05" units="cm"/>
      <inkml:brushProperty name="height" value="0.05" units="cm"/>
      <inkml:brushProperty name="color" value="#F6630D"/>
    </inkml:brush>
  </inkml:definitions>
  <inkml:trace contextRef="#ctx0" brushRef="#br0">2171 1 24575,'-8'0'0,"-25"0"0,-22 8 0,-23 4 0,-41 24 0,-41 22 0,-45 19 0,-45 13-2071,-18 4 2071,6 2 0,24-6-866,39-11 866,49-18 0,51-11 0,54-14 0,43-18 0,35-12 0,12-6-5254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5.238"/>
    </inkml:context>
    <inkml:brush xml:id="br0">
      <inkml:brushProperty name="width" value="0.05" units="cm"/>
      <inkml:brushProperty name="height" value="0.05" units="cm"/>
      <inkml:brushProperty name="color" value="#F6630D"/>
    </inkml:brush>
  </inkml:definitions>
  <inkml:trace contextRef="#ctx0" brushRef="#br0">1831 6 24575,'0'-4'0,"-13"3"0,-20 9 0,-31 17 0,-37 20 0,-48 24 0,-45 25 0,-39 18 0,-19 6-2218,10-4 2218,37-13 0,40-24-141,49-12 141,57-17 0,54-26 0,46-24 0,44-29 0,9-10-5832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5.598"/>
    </inkml:context>
    <inkml:brush xml:id="br0">
      <inkml:brushProperty name="width" value="0.05" units="cm"/>
      <inkml:brushProperty name="height" value="0.05" units="cm"/>
      <inkml:brushProperty name="color" value="#F6630D"/>
    </inkml:brush>
  </inkml:definitions>
  <inkml:trace contextRef="#ctx0" brushRef="#br0">1730 1 24575,'-13'8'0,"-24"16"0,-32 24 0,-34 26 0,-36 20 0,-41 20 0,-32 3 0,-18-1-1670,-2-9 1670,24-22 0,40-21-119,65-21 119,67-27 0,57-24 0,49-20 0,42-13 0,36-12 1660,-7 3-9722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5.984"/>
    </inkml:context>
    <inkml:brush xml:id="br0">
      <inkml:brushProperty name="width" value="0.05" units="cm"/>
      <inkml:brushProperty name="height" value="0.05" units="cm"/>
      <inkml:brushProperty name="color" value="#F6630D"/>
    </inkml:brush>
  </inkml:definitions>
  <inkml:trace contextRef="#ctx0" brushRef="#br0">2392 124 24575,'-12'0'0,"-22"12"0,-29 22 0,-34 21 0,-38 14 0,-34 12 0,-29 9 0,-20 1-1711,-2-13 1711,20-9 0,35-16-18,55-29 18,58-31 0,55-28 0,26-7-6462</inkml:trace>
  <inkml:trace contextRef="#ctx0" brushRef="#br0" timeOffset="1">2072 0 24575,'-13'4'0,"-29"19"0,-45 25 0,-54 27 0,-53 24 0,-53 18-1602,-34 5 1602,-7-2 0,24-12 0,44-25 0,65-26 0,61-23 389,48-18-7367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6.868"/>
    </inkml:context>
    <inkml:brush xml:id="br0">
      <inkml:brushProperty name="width" value="0.05" units="cm"/>
      <inkml:brushProperty name="height" value="0.05" units="cm"/>
      <inkml:brushProperty name="color" value="#F6630D"/>
    </inkml:brush>
  </inkml:definitions>
  <inkml:trace contextRef="#ctx0" brushRef="#br0">1 40 24575,'0'-8'0,"0"-7"0,0-2-8191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7.212"/>
    </inkml:context>
    <inkml:brush xml:id="br0">
      <inkml:brushProperty name="width" value="0.05" units="cm"/>
      <inkml:brushProperty name="height" value="0.05" units="cm"/>
      <inkml:brushProperty name="color" value="#F6630D"/>
    </inkml:brush>
  </inkml:definitions>
  <inkml:trace contextRef="#ctx0" brushRef="#br0">342 0 24575,'-7'1'0,"1"-1"0,-1 1 0,1 1 0,-1-1 0,1 1 0,0 0 0,0 0 0,0 1 0,0 0 0,0 0 0,1 0 0,-1 1 0,1 0 0,0 0 0,0 0 0,0 1 0,0 0 0,1-1 0,-6 10 0,-6 9 0,1 1 0,1 1 0,-13 32 0,26-55 0,-27 63 0,2 0 0,4 1 0,2 2 0,3 0 0,4 1 0,2 0 0,-1 80 0,11-130 0,1 1 0,2 0 0,0-1 0,1 0 0,0 1 0,10 27 0,-9-38 0,0 0 0,0 1 0,1-1 0,0-1 0,1 1 0,0-1 0,0 0 0,1 0 0,0-1 0,0 0 0,0 0 0,1-1 0,0 1 0,11 4 0,1-1-105,0-1 0,1 0 0,0-2 0,1-1 0,0 0 0,-1-2 0,2 0 0,-1-2 0,0 0 0,1-2 0,-1 0 0,37-6 0,8-5-6721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7.628"/>
    </inkml:context>
    <inkml:brush xml:id="br0">
      <inkml:brushProperty name="width" value="0.05" units="cm"/>
      <inkml:brushProperty name="height" value="0.05" units="cm"/>
      <inkml:brushProperty name="color" value="#F6630D"/>
    </inkml:brush>
  </inkml:definitions>
  <inkml:trace contextRef="#ctx0" brushRef="#br0">0 75 24575,'0'-3'0,"1"1"0,-1-1 0,0 0 0,1 1 0,0-1 0,-1 0 0,1 1 0,0-1 0,0 1 0,1-1 0,-1 1 0,0 0 0,1-1 0,0 1 0,-1 0 0,1 0 0,0 0 0,0 0 0,0 1 0,0-1 0,0 0 0,1 1 0,-1-1 0,0 1 0,1 0 0,-1 0 0,1 0 0,4-1 0,7-2 0,0 1 0,0 0 0,1 1 0,16 0 0,-22 2 0,-3 0 0,1 0 0,-1 0 0,0 1 0,1 0 0,-1 0 0,0 0 0,0 1 0,0 0 0,0 0 0,0 0 0,-1 1 0,1 0 0,-1 0 0,0 1 0,1-1 0,-1 1 0,-1 0 0,1 1 0,-1-1 0,1 1 0,-1 0 0,-1 0 0,1 0 0,-1 0 0,0 1 0,4 9 0,-4-9 0,0 1 0,-1 0 0,0 1 0,0-1 0,0 0 0,-1 1 0,0-1 0,-1 0 0,0 1 0,0-1 0,0 1 0,-1-1 0,0 0 0,-1 1 0,0-1 0,0 0 0,0 0 0,-1 0 0,0 0 0,0 0 0,-1-1 0,-6 10 0,2-7 0,-1 1 0,0-1 0,0-1 0,-1 1 0,-12 7 0,18-13 0,0 0 0,0-1 0,-1 1 0,1-1 0,0 0 0,-1 0 0,0-1 0,1 1 0,-1-1 0,0 0 0,0 0 0,0 0 0,0-1 0,0 0 0,-9-1 0,14 1 0,-1 0 0,1 0 0,-1 1 0,1-1 0,0 0 0,-1-1 0,1 1 0,-1 0 0,1 0 0,0 0 0,-1 0 0,1 0 0,0 0 0,-1 0 0,1 0 0,0-1 0,-1 1 0,1 0 0,0 0 0,-1-1 0,1 1 0,0 0 0,-1 0 0,1-1 0,0 1 0,0 0 0,0-1 0,-1 1 0,1 0 0,0-1 0,0 1 0,0 0 0,0-1 0,-1 1 0,1 0 0,0-1 0,0 1 0,0-1 0,0 1 0,0 0 0,0-1 0,0 1 0,0-1 0,0 1 0,0 0 0,0-1 0,1 1 0,-1 0 0,0-1 0,0 1 0,0-1 0,0 1 0,1 0 0,-1-1 0,0 1 0,0 0 0,1 0 0,-1-1 0,0 1 0,0 0 0,1 0 0,-1-1 0,1 1 0,22-15 0,-11 12-65,-1 0 0,1 0 0,0 1 0,0 1 0,0 0 0,-1 1 0,1 0 0,0 0 0,0 1 0,0 1 0,0 0 0,-1 1 0,1 0 0,-1 1 0,0 0 0,0 1 0,0 0 0,0 0 0,-1 1 0,15 12 0,3 5-6761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7.980"/>
    </inkml:context>
    <inkml:brush xml:id="br0">
      <inkml:brushProperty name="width" value="0.05" units="cm"/>
      <inkml:brushProperty name="height" value="0.05" units="cm"/>
      <inkml:brushProperty name="color" value="#F6630D"/>
    </inkml:brush>
  </inkml:definitions>
  <inkml:trace contextRef="#ctx0" brushRef="#br0">122 5 24575,'0'-4'0,"-4"11"0,-2 13 0,-7 11 0,-3 13 0,-6 8 0,0-2 0,5 0 0,4 0 0,5-9-8191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8.367"/>
    </inkml:context>
    <inkml:brush xml:id="br0">
      <inkml:brushProperty name="width" value="0.05" units="cm"/>
      <inkml:brushProperty name="height" value="0.05" units="cm"/>
      <inkml:brushProperty name="color" value="#F6630D"/>
    </inkml:brush>
  </inkml:definitions>
  <inkml:trace contextRef="#ctx0" brushRef="#br0">1 40 24575,'-1'-2'0,"1"0"0,0 1 0,0-1 0,1 1 0,-1-1 0,0 1 0,0-1 0,1 1 0,-1-1 0,1 1 0,-1 0 0,1-1 0,-1 1 0,1-1 0,0 1 0,0 0 0,0 0 0,0-1 0,0 1 0,0 0 0,0 0 0,0 0 0,0 0 0,0 0 0,1 0 0,-1 1 0,0-1 0,1 0 0,-1 1 0,3-2 0,-2 2 0,0 0 0,0 0 0,-1 0 0,1 0 0,0 0 0,0 1 0,-1-1 0,1 1 0,0-1 0,0 1 0,-1 0 0,1-1 0,-1 1 0,1 0 0,0 0 0,-1 0 0,0 0 0,1 0 0,-1 1 0,0-1 0,1 0 0,-1 0 0,0 1 0,0-1 0,0 1 0,1 3 0,3 5 0,0 1 0,0 0 0,-2 0 0,1 0 0,-1 0 0,-1 0 0,0 1 0,-1 0 0,0-1 0,-1 1 0,0-1 0,-3 19 0,0-11 0,0 1 0,-2-1 0,-1 1 0,0-2 0,-1 1 0,-14 25 0,9-22 0,6-14 0,2 1 0,-1 0 0,1 0 0,-5 16 0,9-24 0,-1 0 0,1 0 0,0 0 0,0 0 0,0 0 0,-1 0 0,1 0 0,0 0 0,1 0 0,-1 0 0,0 0 0,0 0 0,0 0 0,1 0 0,-1 0 0,0 0 0,1 0 0,-1 0 0,1-1 0,-1 1 0,1 0 0,-1 0 0,1 0 0,0 0 0,-1-1 0,1 1 0,0 0 0,0-1 0,0 1 0,-1-1 0,1 1 0,0 0 0,0-1 0,0 0 0,0 1 0,0-1 0,0 0 0,0 1 0,0-1 0,0 0 0,0 0 0,0 0 0,0 0 0,0 0 0,0 0 0,0 0 0,1-1 0,7 1 0,-1-1 0,0 0 0,0-1 0,11-3 0,8-4-341,0-1 0,-1-2-1,31-18 1,11-12-6485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8.767"/>
    </inkml:context>
    <inkml:brush xml:id="br0">
      <inkml:brushProperty name="width" value="0.05" units="cm"/>
      <inkml:brushProperty name="height" value="0.05" units="cm"/>
      <inkml:brushProperty name="color" value="#F6630D"/>
    </inkml:brush>
  </inkml:definitions>
  <inkml:trace contextRef="#ctx0" brushRef="#br0">1 35 24575,'0'-9'0,"8"-2"0,16 1 0,11 5 0,13 17 0,11 19 0,4 21 0,-9 22 0,-14 20 0,-14 15 0,-10 14 0,-18 2 0,-15-2 0,-19-10 0,-11-25 0,3-26-8191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50.409"/>
    </inkml:context>
    <inkml:brush xml:id="br0">
      <inkml:brushProperty name="width" value="0.05" units="cm"/>
      <inkml:brushProperty name="height" value="0.05" units="cm"/>
      <inkml:brushProperty name="color" value="#F6630D"/>
    </inkml:brush>
  </inkml:definitions>
  <inkml:trace contextRef="#ctx0" brushRef="#br0">34 310 24575,'0'-9'0,"-4"-2"0,-2-4 0,1-7 0,-8-1 0,7 4 0,17-3 0,16 3 0,14-5 0,19 2 0,10-8 0,7 2 0,-6 0 0,-7 7 0,-14 5-8191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59.108"/>
    </inkml:context>
    <inkml:brush xml:id="br0">
      <inkml:brushProperty name="width" value="0.05" units="cm"/>
      <inkml:brushProperty name="height" value="0.05" units="cm"/>
      <inkml:brushProperty name="color" value="#F6630D"/>
    </inkml:brush>
  </inkml:definitions>
  <inkml:trace contextRef="#ctx0" brushRef="#br0">1 206 24575,'89'1'0,"99"-3"0,-183 2 0,-1 0 0,1 0 0,0-1 0,0 0 0,-1 0 0,1 0 0,0 0 0,-1-1 0,6-3 0,-8 4 0,-1 0 0,0 0 0,1 0 0,-1 0 0,0 0 0,0-1 0,0 1 0,0-1 0,0 1 0,0 0 0,-1-1 0,1 0 0,0 1 0,-1-1 0,1 1 0,-1-1 0,1 0 0,-1 1 0,0-1 0,0 0 0,0 1 0,0-1 0,0 0 0,0 1 0,0-1 0,-1 0 0,1 1 0,-1-1 0,0-2 0,-5-14 0,0 1 0,-17-31 0,-3-11 0,25 56 0,3 7 0,10 18 0,14 40 0,-16-36-170,-2 2-1,-1-1 0,-1 1 1,-2 0-1,-1 0 0,-1 0 1,-2 46-1,-7-23-6655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0.647"/>
    </inkml:context>
    <inkml:brush xml:id="br0">
      <inkml:brushProperty name="width" value="0.05" units="cm"/>
      <inkml:brushProperty name="height" value="0.05" units="cm"/>
      <inkml:brushProperty name="color" value="#F6630D"/>
    </inkml:brush>
  </inkml:definitions>
  <inkml:trace contextRef="#ctx0" brushRef="#br0">1 0 24575,'0'4'0,"0"19"0,0 29 0,0 37 0,0 31 0,0 17 0,0 6 0,0-4 0,0-14 0,0-16 0,0-17 0,0-20 0,0-23-8191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1.003"/>
    </inkml:context>
    <inkml:brush xml:id="br0">
      <inkml:brushProperty name="width" value="0.05" units="cm"/>
      <inkml:brushProperty name="height" value="0.05" units="cm"/>
      <inkml:brushProperty name="color" value="#F6630D"/>
    </inkml:brush>
  </inkml:definitions>
  <inkml:trace contextRef="#ctx0" brushRef="#br0">475 1 24575,'-3'0'0,"0"1"0,0 0 0,0 0 0,1 0 0,-1 0 0,0 0 0,1 0 0,-1 1 0,1 0 0,0-1 0,-1 1 0,1 0 0,0 0 0,0 0 0,0 0 0,0 1 0,0-1 0,-1 4 0,-1-2 0,-37 50 0,-57 97 0,-23 71 0,117-216 0,-147 296 0,143-285 0,8-18 0,15-30 0,113-209 0,-98 193 0,1 1 0,75-82 0,-100 122 0,0 0 0,0 0 0,0 1 0,1 0 0,-1 0 0,1 0 0,1 1 0,-1 0 0,1 1 0,11-5 0,-13 7 0,-1 0 0,1 1 0,0 0 0,-1-1 0,1 2 0,0-1 0,0 1 0,-1 0 0,1 0 0,0 0 0,-1 1 0,0 0 0,1 0 0,-1 0 0,9 6 0,33 20 0,71 57 0,-2 0 0,2-15-1365,-9-12-5461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5.799"/>
    </inkml:context>
    <inkml:brush xml:id="br0">
      <inkml:brushProperty name="width" value="0.05" units="cm"/>
      <inkml:brushProperty name="height" value="0.05" units="cm"/>
      <inkml:brushProperty name="color" value="#F6630D"/>
    </inkml:brush>
  </inkml:definitions>
  <inkml:trace contextRef="#ctx0" brushRef="#br0">409 1 24575,'-4'0'0,"-10"4"0,-15 22 0,-24 37 0,-15 41 0,-9 31 0,9 19 0,16 12 0,17-5 0,27-13 0,35-20 0,31-18 0,21-29 0,11-27 0,6-24 0,-13-16-8191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6.202"/>
    </inkml:context>
    <inkml:brush xml:id="br0">
      <inkml:brushProperty name="width" value="0.05" units="cm"/>
      <inkml:brushProperty name="height" value="0.05" units="cm"/>
      <inkml:brushProperty name="color" value="#F6630D"/>
    </inkml:brush>
  </inkml:definitions>
  <inkml:trace contextRef="#ctx0" brushRef="#br0">42 5 24575,'-9'0'0,"-2"-5"0,0 17 0,2 17 0,8 22 0,2 18 0,3 10 0,0 1 0,7-6 0,2-15-8191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6.529"/>
    </inkml:context>
    <inkml:brush xml:id="br0">
      <inkml:brushProperty name="width" value="0.05" units="cm"/>
      <inkml:brushProperty name="height" value="0.05" units="cm"/>
      <inkml:brushProperty name="color" value="#F6630D"/>
    </inkml:brush>
  </inkml:definitions>
  <inkml:trace contextRef="#ctx0" brushRef="#br0">1 0 24575,'12'0'0,"22"4"0,21 15 0,14 24 0,3 22 0,-9 16 0,-17 20 0,-15 23 0,-18 10 0,-23 4 0,-23-10 0,-22-17 0,-15-20 0,-4-24 0,11-17 0,12-16 0,15-14-8191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8.999"/>
    </inkml:context>
    <inkml:brush xml:id="br0">
      <inkml:brushProperty name="width" value="0.05" units="cm"/>
      <inkml:brushProperty name="height" value="0.05" units="cm"/>
      <inkml:brushProperty name="color" value="#F6630D"/>
    </inkml:brush>
  </inkml:definitions>
  <inkml:trace contextRef="#ctx0" brushRef="#br0">1 1 24575,'0'12'0,"8"22"0,3 21 0,0 14 0,-3 12 0,-2 9 0,-2 6 0,-2-5 0,-1-10 0,-1-14 0,-5-6 0,-9-13 0,-3-15-8191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9.371"/>
    </inkml:context>
    <inkml:brush xml:id="br0">
      <inkml:brushProperty name="width" value="0.05" units="cm"/>
      <inkml:brushProperty name="height" value="0.05" units="cm"/>
      <inkml:brushProperty name="color" value="#F6630D"/>
    </inkml:brush>
  </inkml:definitions>
  <inkml:trace contextRef="#ctx0" brushRef="#br0">298 1 24575,'-1'13'0,"-1"0"0,-1 0 0,0-1 0,-1 1 0,0-1 0,-1 0 0,0 0 0,-1 0 0,0 0 0,-14 17 0,3 0 0,-164 309 0,160-300 0,21-37 0,-1 0 0,1-1 0,0 1 0,0-1 0,-1 1 0,1-1 0,0 1 0,-1 0 0,1-1 0,0 1 0,-1-1 0,1 0 0,-1 1 0,1-1 0,-1 1 0,1-1 0,-1 0 0,0 1 0,1-1 0,-1 0 0,1 1 0,-1-1 0,0 0 0,1 0 0,-1 0 0,-1 0 0,-3-14 0,4-30 0,3 16 0,2-1 0,0 1 0,9-30 0,-9 45 0,0 0 0,1 0 0,1 0 0,0 0 0,0 1 0,1 0 0,1 1 0,14-17 0,-19 24 0,0 1 0,1-1 0,-1 1 0,1 0 0,0 0 0,0 1 0,0-1 0,0 1 0,1 0 0,-1 0 0,0 0 0,1 0 0,0 1 0,-1 0 0,1 0 0,0 0 0,0 1 0,-1-1 0,1 1 0,0 0 0,0 1 0,0-1 0,-1 1 0,1 0 0,8 2 0,5 5 0,0 0 0,0 0 0,-1 2 0,-1 0 0,17 14 0,0-2 0,37 21-1365,-6-6-5461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32.350"/>
    </inkml:context>
    <inkml:brush xml:id="br0">
      <inkml:brushProperty name="width" value="0.05" units="cm"/>
      <inkml:brushProperty name="height" value="0.05" units="cm"/>
      <inkml:brushProperty name="color" value="#F6630D"/>
    </inkml:brush>
  </inkml:definitions>
  <inkml:trace contextRef="#ctx0" brushRef="#br0">24 11 24575,'-1'-11'0,"-2"14"0,-2 21 0,-3 34 0,2 100 0,6-153 0,0 0 0,0 0 0,1 1 0,-1-1 0,1 0 0,1 0 0,-1 0 0,1 0 0,-1 0 0,1-1 0,1 1 0,2 5 0,-4-9 0,0 1 0,1-1 0,-1 0 0,0 0 0,0 0 0,1 0 0,-1 0 0,0 0 0,1-1 0,-1 1 0,1 0 0,-1-1 0,1 1 0,-1-1 0,1 1 0,2 0 0,-1-1 0,0 0 0,0-1 0,0 1 0,0 0 0,0-1 0,0 0 0,0 0 0,0 1 0,-1-2 0,1 1 0,4-3 0,4-3 0,0 0 0,0-1 0,-1-1 0,-1 1 0,0-2 0,9-10 0,-9 10 0,0 0 0,1 0 0,1 1 0,14-11 0,-25 20 0,1-1 0,0 0 0,0 1 0,0-1 0,0 1 0,0 0 0,0-1 0,0 1 0,0 0 0,0-1 0,0 1 0,0 0 0,0 0 0,0 0 0,0 0 0,0 0 0,0 0 0,0 0 0,0 0 0,0 1 0,0-1 0,-1 0 0,1 1 0,0-1 0,0 0 0,0 1 0,0-1 0,1 2 0,0 0 0,1 0 0,-1 0 0,0 1 0,-1-1 0,1 1 0,0-1 0,-1 1 0,3 4 0,3 11 0,0 1 0,-1 1 0,0-1 0,-2 1 0,3 30 0,2 108 0,-7-114 0,0 54-1365,-1-12-5461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34.220"/>
    </inkml:context>
    <inkml:brush xml:id="br0">
      <inkml:brushProperty name="width" value="0.05" units="cm"/>
      <inkml:brushProperty name="height" value="0.05" units="cm"/>
      <inkml:brushProperty name="color" value="#F6630D"/>
    </inkml:brush>
  </inkml:definitions>
  <inkml:trace contextRef="#ctx0" brushRef="#br0">1 0 24575,'0'8'0,"0"3"-8191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50.766"/>
    </inkml:context>
    <inkml:brush xml:id="br0">
      <inkml:brushProperty name="width" value="0.05" units="cm"/>
      <inkml:brushProperty name="height" value="0.05" units="cm"/>
      <inkml:brushProperty name="color" value="#F6630D"/>
    </inkml:brush>
  </inkml:definitions>
  <inkml:trace contextRef="#ctx0" brushRef="#br0">0 81 24575,'21'0'0,"24"-4"0,21-1 0,15-9 0,8-2 0,-8 2 0,-17 0 0,-20 1-8191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34.577"/>
    </inkml:context>
    <inkml:brush xml:id="br0">
      <inkml:brushProperty name="width" value="0.05" units="cm"/>
      <inkml:brushProperty name="height" value="0.05" units="cm"/>
      <inkml:brushProperty name="color" value="#F6630D"/>
    </inkml:brush>
  </inkml:definitions>
  <inkml:trace contextRef="#ctx0" brushRef="#br0">0 869 24575,'0'0'0,"0"0"0,0 1 0,0-1 0,1 1 0,-1-1 0,0 0 0,0 1 0,0-1 0,0 0 0,0 1 0,1-1 0,-1 0 0,0 1 0,0-1 0,1 0 0,-1 1 0,0-1 0,1 0 0,-1 0 0,0 1 0,1-1 0,-1 0 0,0 0 0,1 0 0,-1 1 0,0-1 0,1 0 0,-1 0 0,1 0 0,-1 0 0,0 0 0,1 0 0,-1 0 0,1 0 0,-1 0 0,0 0 0,1 0 0,0 0 0,17-3 0,-5-2 0,0-1 0,-1 0 0,0-1 0,0 0 0,0 0 0,-1-2 0,0 1 0,0-1 0,-1-1 0,-1 0 0,0 0 0,0-1 0,-1 0 0,9-15 0,9-19 0,-2 0 0,26-69 0,-29 56 0,-1-1 0,-3-1 0,-3 0 0,12-122 0,-25 178 0,0-51 0,-1 52 0,0 0 0,0 0 0,-1 0 0,1 0 0,-1 0 0,0 0 0,0 0 0,0 0 0,0 0 0,-1 1 0,1-1 0,-1 0 0,-2-3 0,3 6 0,1-1 0,-1 0 0,0 1 0,0-1 0,0 1 0,1-1 0,-1 1 0,0 0 0,0-1 0,0 1 0,0 0 0,0 0 0,0 0 0,0-1 0,0 1 0,0 0 0,0 0 0,0 0 0,0 0 0,0 1 0,0-1 0,0 0 0,0 0 0,0 1 0,1-1 0,-1 0 0,0 1 0,0-1 0,0 1 0,0-1 0,0 1 0,1-1 0,-1 1 0,0 0 0,1-1 0,-2 2 0,-25 31 0,14-12 0,2 0 0,0 1 0,1 1 0,-11 40 0,-16 100 0,36-160 0,-13 72 0,3 0 0,4 1 0,3 125 0,6-174-91,2 0 0,0-1 0,2 1 0,1-1 0,1 0 0,1-1 0,1 1 0,1-2 0,2 0 0,0 0 0,1-1 0,2-1 0,0 0 0,37 37 0,-11-24-6735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3.983"/>
    </inkml:context>
    <inkml:brush xml:id="br0">
      <inkml:brushProperty name="width" value="0.05" units="cm"/>
      <inkml:brushProperty name="height" value="0.05" units="cm"/>
      <inkml:brushProperty name="color" value="#F6630D"/>
    </inkml:brush>
  </inkml:definitions>
  <inkml:trace contextRef="#ctx0" brushRef="#br0">138 105 24575,'-1'0'0,"-1"0"0,1 0 0,0 0 0,0 0 0,0 0 0,0 0 0,-1 0 0,1-1 0,0 1 0,0 0 0,0-1 0,0 1 0,0-1 0,0 1 0,0-1 0,0 1 0,0-1 0,0 0 0,0 1 0,0-1 0,0 0 0,0 0 0,1 0 0,-1 0 0,0 0 0,1 0 0,-1 0 0,0 0 0,1 0 0,-1 0 0,1 0 0,0 0 0,-1 0 0,1 0 0,0 0 0,0-1 0,0 1 0,-1 0 0,1 0 0,0 0 0,1 0 0,-1-3 0,1 1 0,-1-1 0,1 1 0,0-1 0,0 1 0,1-1 0,-1 1 0,1 0 0,0-1 0,0 1 0,0 0 0,0 0 0,4-4 0,-4 5 0,0 0 0,0 0 0,0 0 0,0 0 0,1 0 0,-1 0 0,1 1 0,-1-1 0,1 1 0,-1 0 0,1 0 0,0 0 0,0 0 0,-1 0 0,1 1 0,0-1 0,0 1 0,0 0 0,0 0 0,0 0 0,-1 0 0,1 0 0,0 1 0,0-1 0,0 1 0,0 0 0,-1 0 0,1 0 0,0 0 0,-1 0 0,1 0 0,-1 1 0,1-1 0,-1 1 0,0 0 0,1 0 0,-1 0 0,3 4 0,0 0 0,0 0 0,-1 0 0,0 0 0,0 0 0,-1 1 0,0-1 0,0 1 0,0 0 0,-1 0 0,0 0 0,0 0 0,-1 1 0,0-1 0,0 13 0,-2-10 0,0 1 0,-1-1 0,-1 0 0,0 1 0,0-1 0,-1-1 0,0 1 0,0 0 0,-1-1 0,-1 0 0,1 0 0,-2 0 0,1-1 0,-1 0 0,-14 13 0,-9 5 0,-1-1 0,-60 36 0,77-52 0,-11 10 0,24-18 0,1-1 0,0 0 0,0 0 0,0 1 0,0-1 0,-1 0 0,1 1 0,0-1 0,0 0 0,0 1 0,0-1 0,0 0 0,0 0 0,0 1 0,0-1 0,0 0 0,0 1 0,0-1 0,0 0 0,0 1 0,0-1 0,0 0 0,0 1 0,0-1 0,1 0 0,-1 1 0,0-1 0,0 0 0,0 0 0,0 1 0,1-1 0,-1 0 0,0 0 0,0 1 0,0-1 0,1 0 0,-1 0 0,0 0 0,1 1 0,-1-1 0,0 0 0,0 0 0,1 0 0,-1 0 0,0 0 0,1 1 0,-1-1 0,0 0 0,1 0 0,-1 0 0,0 0 0,1 0 0,-1 0 0,0 0 0,1 0 0,-1-1 0,23 4 0,162-19 119,-69 4-1603,-67 8-5342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4.370"/>
    </inkml:context>
    <inkml:brush xml:id="br0">
      <inkml:brushProperty name="width" value="0.05" units="cm"/>
      <inkml:brushProperty name="height" value="0.05" units="cm"/>
      <inkml:brushProperty name="color" value="#F6630D"/>
    </inkml:brush>
  </inkml:definitions>
  <inkml:trace contextRef="#ctx0" brushRef="#br0">16 1 24575,'0'8'0,"0"7"0,0 10 0,0 8 0,0 4 0,0 2 0,-4-4 0,-2-4 0,1-7-8191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4.712"/>
    </inkml:context>
    <inkml:brush xml:id="br0">
      <inkml:brushProperty name="width" value="0.05" units="cm"/>
      <inkml:brushProperty name="height" value="0.05" units="cm"/>
      <inkml:brushProperty name="color" value="#F6630D"/>
    </inkml:brush>
  </inkml:definitions>
  <inkml:trace contextRef="#ctx0" brushRef="#br0">0 93 24575,'0'-5'0,"1"1"0,0-1 0,0 0 0,0 1 0,0-1 0,1 1 0,0-1 0,0 1 0,0 0 0,0 0 0,0-1 0,1 2 0,0-1 0,0 0 0,0 1 0,0-1 0,6-3 0,-8 5 0,1 1 0,0 0 0,-1 0 0,1-1 0,0 1 0,0 0 0,0 1 0,0-1 0,0 0 0,0 0 0,0 1 0,0 0 0,0-1 0,0 1 0,0 0 0,1 0 0,-1 0 0,0 0 0,0 0 0,0 0 0,0 1 0,0-1 0,0 1 0,0 0 0,0-1 0,0 1 0,0 0 0,0 0 0,0 0 0,0 0 0,-1 1 0,1-1 0,0 0 0,-1 1 0,1-1 0,-1 1 0,0 0 0,1-1 0,1 5 0,1 0 0,0 1 0,0 0 0,-1 1 0,0-1 0,0 0 0,-1 1 0,0 0 0,0 0 0,-1-1 0,0 1 0,0 10 0,-1-6 0,-1 1 0,0-1 0,0 0 0,-1 0 0,-1 0 0,-6 20 0,5-22 0,1-5 0,1 1 0,0 0 0,0 0 0,-1 11 0,2-16 0,1 1 0,0-1 0,0 0 0,0 0 0,0 0 0,0 0 0,1 0 0,-1 0 0,0 0 0,0 1 0,1-1 0,-1 0 0,0 0 0,1 0 0,-1 0 0,1 0 0,0 0 0,-1-1 0,1 1 0,0 0 0,0 0 0,-1 0 0,1 0 0,0-1 0,0 1 0,0 0 0,0-1 0,0 1 0,0-1 0,0 1 0,0-1 0,0 1 0,2-1 0,6 1-117,0 0 0,1-1 0,-1 0 0,0 0 0,1-1 1,-1 0-1,11-3 0,-14 2-313,46-8-6396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5.101"/>
    </inkml:context>
    <inkml:brush xml:id="br0">
      <inkml:brushProperty name="width" value="0.05" units="cm"/>
      <inkml:brushProperty name="height" value="0.05" units="cm"/>
      <inkml:brushProperty name="color" value="#F6630D"/>
    </inkml:brush>
  </inkml:definitions>
  <inkml:trace contextRef="#ctx0" brushRef="#br0">1559 321 24575,'0'-4'0,"9"-2"0,11 9 0,14 16 0,11 14 0,1 13 0,-7 16 0,-11 15 0,-13 10 0,-23 7 0,-34 1 0,-36 0 0,-25-7 0,-17-19 0,-12-12 0,16-17-8191</inkml:trace>
  <inkml:trace contextRef="#ctx0" brushRef="#br0" timeOffset="1">278 0 24575,'-17'0'0,"-14"13"0,-10 29 0,-6 24 0,4 22 0,2 21 0,8 13 0,9 7 0,25 6 0,26-3 0,24-6 0,30-13 0,29-13 0,34-15 0,27-22 0,13-21 0,-25-19-8191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5.517"/>
    </inkml:context>
    <inkml:brush xml:id="br0">
      <inkml:brushProperty name="width" value="0.05" units="cm"/>
      <inkml:brushProperty name="height" value="0.05" units="cm"/>
      <inkml:brushProperty name="color" value="#F6630D"/>
    </inkml:brush>
  </inkml:definitions>
  <inkml:trace contextRef="#ctx0" brushRef="#br0">0 179 24575,'64'3'0,"68"11"0,-20-1 0,512 8 0,-623-21 0,16 1 0,0-1 0,0-1 0,-1-1 0,1 0 0,0-2 0,21-6 0,-36 10 0,-1-1 0,0 1 0,0-1 0,0 1 0,0-1 0,1 1 0,-1-1 0,0 0 0,0 0 0,0 1 0,-1-1 0,1 0 0,0 0 0,0 0 0,0 0 0,-1 0 0,1 0 0,0 0 0,0-2 0,-1 2 0,0 0 0,0 0 0,0 0 0,0 0 0,0 0 0,0 0 0,-1 0 0,1 1 0,0-1 0,0 0 0,-1 0 0,1 0 0,-1 0 0,1 1 0,-1-1 0,1 0 0,-1 0 0,1 1 0,-2-2 0,-3-3 0,-1 1 0,1 0 0,-1 0 0,1 0 0,-11-3 0,-40-15 0,-17-5 0,68 24 0,0 1 0,1-1 0,-1 1 0,1-1 0,0 0 0,0-1 0,0 1 0,0-1 0,0 0 0,1 0 0,-4-5 0,6 8 0,0 0 0,1-1 0,-1 1 0,0 0 0,1-1 0,-1 1 0,1 0 0,-1-1 0,1 1 0,0 0 0,0-1 0,-1 1 0,1-1 0,0 1 0,0-1 0,0 1 0,1 0 0,-1-1 0,0 1 0,0-1 0,1 1 0,-1 0 0,1-1 0,-1 1 0,1 0 0,0-1 0,0 1 0,-1 0 0,1 0 0,0 0 0,0 0 0,0 0 0,2-2 0,-1 2 0,-1 0 0,1 0 0,0 0 0,0 0 0,0 0 0,0 0 0,0 0 0,1 1 0,-1-1 0,0 1 0,0 0 0,0 0 0,0-1 0,1 1 0,-1 1 0,0-1 0,0 0 0,0 0 0,1 1 0,-1-1 0,2 2 0,3 2 0,1 0 0,-1 0 0,0 0 0,-1 1 0,1 1 0,-1-1 0,0 1 0,0 0 0,-1 0 0,0 0 0,0 1 0,0 0 0,-1 0 0,5 11 0,1 2 0,-2 1 0,0 1 0,-1 0 0,4 23 0,-7-26-341,-1 1 0,-1 0-1,-1 32 1,-4-9-6485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5.908"/>
    </inkml:context>
    <inkml:brush xml:id="br0">
      <inkml:brushProperty name="width" value="0.05" units="cm"/>
      <inkml:brushProperty name="height" value="0.05" units="cm"/>
      <inkml:brushProperty name="color" value="#F6630D"/>
    </inkml:brush>
  </inkml:definitions>
  <inkml:trace contextRef="#ctx0" brushRef="#br0">251 40 24575,'-1'-1'0,"1"-1"0,-1 0 0,1 0 0,-1 1 0,1-1 0,-1 0 0,0 1 0,0-1 0,0 1 0,0-1 0,0 1 0,0 0 0,-1-1 0,1 1 0,0 0 0,-1 0 0,1 0 0,-1 0 0,1 0 0,-1 0 0,1 0 0,-1 0 0,0 1 0,1-1 0,-1 1 0,-3-1 0,0-1 0,-1 1 0,1 0 0,0 0 0,-1 0 0,1 1 0,0 0 0,-1 0 0,-5 1 0,6 0 0,0 1 0,0 1 0,0-1 0,0 1 0,0 0 0,1 0 0,-1 0 0,1 0 0,0 1 0,0 0 0,0 0 0,1 0 0,-1 0 0,1 1 0,0-1 0,0 1 0,-3 8 0,-5 9 0,1 1 0,-11 37 0,10-20 0,1 1 0,2 0 0,-4 64 0,11-86 0,0 1 0,2 0 0,0 0 0,1 0 0,1-1 0,1 1 0,1-1 0,1 0 0,12 29 0,-11-36-72,0-1 1,1 0-1,0-1 0,0 1 0,1-2 0,1 1 0,-1-1 0,2-1 1,-1 1-1,1-2 0,0 0 0,1 0 0,0-1 0,0 0 0,0-1 1,0 0-1,1-1 0,18 3 0,10-1-6754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6.403"/>
    </inkml:context>
    <inkml:brush xml:id="br0">
      <inkml:brushProperty name="width" value="0.05" units="cm"/>
      <inkml:brushProperty name="height" value="0.05" units="cm"/>
      <inkml:brushProperty name="color" value="#F6630D"/>
    </inkml:brush>
  </inkml:definitions>
  <inkml:trace contextRef="#ctx0" brushRef="#br0">1 62 24575,'0'-2'0,"0"-1"0,0 1 0,0 0 0,1-1 0,-1 1 0,1-1 0,-1 1 0,1 0 0,0 0 0,0-1 0,0 1 0,0 0 0,0 0 0,1 0 0,-1 0 0,1 0 0,-1 0 0,1 1 0,0-1 0,0 0 0,0 1 0,-1-1 0,1 1 0,5-2 0,-3 1 0,0 0 0,1 1 0,-1 0 0,1 0 0,0 0 0,-1 0 0,1 1 0,-1-1 0,1 1 0,0 1 0,-1-1 0,9 2 0,-9-1 0,0 0 0,0 0 0,0 0 0,0 1 0,0 0 0,0-1 0,0 1 0,0 1 0,-1-1 0,1 1 0,-1-1 0,0 1 0,5 5 0,-6-6 0,-1 0 0,1 0 0,-1 0 0,0 1 0,0-1 0,0 0 0,0 0 0,-1 1 0,1-1 0,0 1 0,-1-1 0,0 1 0,0-1 0,1 0 0,-2 1 0,1-1 0,0 1 0,0-1 0,-1 1 0,1-1 0,-1 0 0,0 1 0,0-1 0,1 0 0,-3 3 0,-1 3 0,-1-1 0,0 0 0,-11 12 0,5-5 0,10-14 0,1 1 0,-1-1 0,1 1 0,-1 0 0,1-1 0,0 1 0,-1-1 0,1 1 0,0 0 0,-1-1 0,1 1 0,0 0 0,0-1 0,0 1 0,0 0 0,0 0 0,-1-1 0,1 1 0,0 0 0,1 0 0,-1-1 0,0 1 0,0 0 0,0-1 0,0 1 0,0 0 0,1-1 0,-1 1 0,0 0 0,1-1 0,-1 1 0,0 0 0,1-1 0,-1 1 0,1-1 0,-1 1 0,1-1 0,-1 1 0,1-1 0,0 1 0,-1-1 0,2 1 0,36 15 0,-16-8 0,-11-2 0,0 0 0,-1 1 0,0 1 0,0-1 0,0 2 0,12 13 0,-20-19 0,0-1 0,0 1 0,0 0 0,0 0 0,0 0 0,-1 0 0,1 0 0,-1 0 0,0 0 0,0 0 0,0 1 0,0 5 0,-1-7 0,0 0 0,0 0 0,-1 0 0,1 0 0,-1 0 0,1 0 0,-1 0 0,0 0 0,0 0 0,1-1 0,-1 1 0,-1 0 0,1-1 0,0 1 0,0 0 0,-1-1 0,1 1 0,-1-1 0,1 0 0,-1 1 0,0-1 0,1 0 0,-3 1 0,-5 3-195,-1-1 0,0 0 0,1-1 0,-1 0 0,-1 0 0,-16 1 0,-20 2-6631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6.759"/>
    </inkml:context>
    <inkml:brush xml:id="br0">
      <inkml:brushProperty name="width" value="0.05" units="cm"/>
      <inkml:brushProperty name="height" value="0.05" units="cm"/>
      <inkml:brushProperty name="color" value="#F6630D"/>
    </inkml:brush>
  </inkml:definitions>
  <inkml:trace contextRef="#ctx0" brushRef="#br0">64 1 24575,'0'8'0,"0"7"0,-5 10 0,0 4 0,0 6 0,-8 5 0,-1 0 0,2 6 0,2-5-8191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7.129"/>
    </inkml:context>
    <inkml:brush xml:id="br0">
      <inkml:brushProperty name="width" value="0.05" units="cm"/>
      <inkml:brushProperty name="height" value="0.05" units="cm"/>
      <inkml:brushProperty name="color" value="#F6630D"/>
    </inkml:brush>
  </inkml:definitions>
  <inkml:trace contextRef="#ctx0" brushRef="#br0">0 46 24575,'5'-5'0,"1"1"0,0 0 0,0 0 0,0 0 0,0 1 0,0 0 0,1 0 0,0 1 0,-1-1 0,1 1 0,9-1 0,-3 1 0,1 0 0,0 1 0,-1 0 0,25 3 0,-34-2 0,-1 1 0,1-1 0,-1 1 0,1 0 0,-1 0 0,0 1 0,0-1 0,1 0 0,-1 1 0,0 0 0,0 0 0,-1 0 0,1 0 0,0 0 0,-1 1 0,4 3 0,-5-4 0,0 0 0,0 0 0,0 0 0,0-1 0,0 2 0,0-1 0,-1 0 0,1 0 0,-1 0 0,1 0 0,-1 0 0,0 0 0,0 1 0,0-1 0,0 0 0,0 0 0,0 0 0,-1 0 0,1 0 0,-1 1 0,1-1 0,-1 0 0,0 0 0,0 0 0,0 0 0,0-1 0,-2 4 0,0-1 0,1 0 0,-1 0 0,1 0 0,0 0 0,0 1 0,-2 8 0,4-12 0,0 0 0,0 0 0,0 1 0,0-1 0,0 0 0,0 0 0,0 1 0,0-1 0,1 0 0,-1 0 0,1 1 0,-1-1 0,1 0 0,-1 0 0,1 0 0,-1 0 0,1 0 0,0 0 0,0 0 0,-1 0 0,1 0 0,0 0 0,0 0 0,0-1 0,0 1 0,0 0 0,0-1 0,0 1 0,1 0 0,-1-1 0,0 1 0,2-1 0,15 7 0,-13-6 0,-1 1 0,1-1 0,-1 1 0,1 0 0,-1 0 0,0 0 0,1 1 0,-1 0 0,0-1 0,-1 1 0,1 1 0,-1-1 0,1 0 0,-1 1 0,0 0 0,0-1 0,0 1 0,3 7 0,-4-4 0,0-1 0,0 1 0,0-1 0,-1 1 0,0 0 0,0 0 0,0-1 0,-1 1 0,0 0 0,-1 0 0,1 0 0,-4 10 0,4-14 0,-1-1 0,0 1 0,0 0 0,0 0 0,0-1 0,-1 1 0,1 0 0,-1-1 0,0 0 0,1 1 0,-1-1 0,0 0 0,0 0 0,-1 0 0,1 0 0,0 0 0,-1 0 0,1-1 0,-1 1 0,1-1 0,-1 0 0,0 0 0,0 0 0,0 0 0,1 0 0,-1-1 0,0 1 0,0-1 0,0 0 0,0 1 0,-4-2 0,-1 0-62,0 0 0,0-1 0,1 0 0,-1 0 0,1-1 0,-1 0 0,1 0 0,0-1 0,0 0 0,0 0 0,1 0 0,-1-1-1,1 0 1,0 0 0,1-1 0,-1 0 0,1 0 0,0 0 0,1-1 0,0 1 0,-7-14 0,-5-19-6764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1.349"/>
    </inkml:context>
    <inkml:brush xml:id="br0">
      <inkml:brushProperty name="width" value="0.05" units="cm"/>
      <inkml:brushProperty name="height" value="0.05" units="cm"/>
      <inkml:brushProperty name="color" value="#F6630D"/>
    </inkml:brush>
  </inkml:definitions>
  <inkml:trace contextRef="#ctx0" brushRef="#br0">186 0 24575,'-8'5'0,"-16"1"0,-8-1 0,-6 8 0,-6 1 0,5-1-8191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52.955"/>
    </inkml:context>
    <inkml:brush xml:id="br0">
      <inkml:brushProperty name="width" value="0.05" units="cm"/>
      <inkml:brushProperty name="height" value="0.05" units="cm"/>
      <inkml:brushProperty name="color" value="#F6630D"/>
    </inkml:brush>
  </inkml:definitions>
  <inkml:trace contextRef="#ctx0" brushRef="#br0">0 692 24575,'9'0'0,"6"0"0,14-4 0,18-1 0,19-17 0,26-13 0,41-13 0,55-7 0,56-7 0,39-5-2470,27 9 2470,7-7 0,-13-5-1480,-37 10 1480,-51 6 0,-71 13 0,-65 12 0,-45 13-4241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7.505"/>
    </inkml:context>
    <inkml:brush xml:id="br0">
      <inkml:brushProperty name="width" value="0.05" units="cm"/>
      <inkml:brushProperty name="height" value="0.05" units="cm"/>
      <inkml:brushProperty name="color" value="#F6630D"/>
    </inkml:brush>
  </inkml:definitions>
  <inkml:trace contextRef="#ctx0" brushRef="#br0">33 1 24575,'29'0'0,"0"0"0,0 0 0,52 9 0,-72-7 0,0 0 0,0 1 0,0 0 0,0 0 0,-1 1 0,0 0 0,1 1 0,-1-1 0,-1 2 0,1-1 0,-1 1 0,12 13 0,-3 0 0,-1 1 0,-1 1 0,-1 0 0,-1 1 0,0 0 0,-2 1 0,10 33 0,-2 4 0,17 111 0,-29-129 0,-2 1 0,-1 0 0,-3 0 0,-1 0 0,-2 0 0,-10 45 0,7-56 0,-2-1 0,-2-1 0,-1 0 0,-1 0 0,-1-1 0,-1-1 0,-2 0 0,-36 48 0,23-43-273,-1-1 0,-2-1 0,0-2 0,-68 46 0,-16-3-6553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8.166"/>
    </inkml:context>
    <inkml:brush xml:id="br0">
      <inkml:brushProperty name="width" value="0.05" units="cm"/>
      <inkml:brushProperty name="height" value="0.05" units="cm"/>
      <inkml:brushProperty name="color" value="#F6630D"/>
    </inkml:brush>
  </inkml:definitions>
  <inkml:trace contextRef="#ctx0" brushRef="#br0">0 0 24575,'2'0'0,"0"1"0,-1-1 0,1 0 0,0 1 0,-1-1 0,1 1 0,0 0 0,-1-1 0,1 1 0,-1 0 0,1 0 0,-1 0 0,1 0 0,-1 0 0,0 0 0,0 1 0,1-1 0,0 2 0,18 31 0,-13-16 0,-1 0 0,0 0 0,-1 1 0,3 28 0,2 81 0,-9-91 0,9 966 0,-13-713 0,3-276 0,-1 5 0,1-1 0,1 0 0,1 0 0,4 20 0,-6-37 0,0 0 0,1 0 0,-1 0 0,0 1 0,1-1 0,-1 0 0,1 0 0,-1 0 0,1 0 0,-1 0 0,1 0 0,0 0 0,0 0 0,-1 0 0,3 1 0,-3-2 0,1 0 0,0-1 0,-1 1 0,1 0 0,-1-1 0,1 1 0,0 0 0,-1-1 0,1 1 0,-1-1 0,1 1 0,-1-1 0,0 1 0,1-1 0,-1 1 0,1-1 0,-1 1 0,0-1 0,0 1 0,1-1 0,-1 0 0,0 1 0,0-1 0,0 0 0,1 1 0,-1-1 0,0 1 0,0-1 0,0-1 0,4-19 0,0-1 0,1-38 0,-2 20 0,8-84-1365,2-7-5461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18.944"/>
    </inkml:context>
    <inkml:brush xml:id="br0">
      <inkml:brushProperty name="width" value="0.05" units="cm"/>
      <inkml:brushProperty name="height" value="0.05" units="cm"/>
      <inkml:brushProperty name="color" value="#F6630D"/>
    </inkml:brush>
  </inkml:definitions>
  <inkml:trace contextRef="#ctx0" brushRef="#br0">1 153 24575,'0'-2'0,"0"1"0,0-1 0,0 0 0,1 1 0,-1-1 0,1 0 0,-1 1 0,1-1 0,-1 1 0,1-1 0,0 1 0,0-1 0,0 1 0,0 0 0,0-1 0,0 1 0,0 0 0,0 0 0,0 0 0,1 0 0,-1 0 0,3-2 0,1 1 0,1-1 0,-1 1 0,1-1 0,0 2 0,7-3 0,133-23-111,285-18-1,378 16-2128,12 27-214,-543 2 1439,1117 26-1529,0 32 193,-1256-52 2428,921 62 0,-638-38 558,-359-25-468,117 5 968,-62-16 3072,-116 5-4091,0 1-1,0 0 1,0 0-1,0 0 1,0 0-1,0 0 1,0 1-1,0-1 1,-1 1-1,1-1 1,0 1-1,0 0 1,0-1-1,-1 1 1,1 0-1,0 0 1,-1 0-1,1 1 1,-1-1-1,1 0 1,-1 0-1,0 1 0,1-1 1,-1 1-1,0-1 1,0 1-1,0 0 1,0-1-1,0 1 1,-1 0-1,1 0 1,0-1-1,0 4 1,1 6-14,0 0 1,0 1-1,-1-1 0,-1 18 1,1-15-13,0 483-90,13 249 0,-7-668 0,18 316 0,-25-386 0,0-1 0,-1 1 0,1-1 0,-2 1 0,1-1 0,-1 0 0,0 1 0,-1-1 0,1 0 0,-2 0 0,1-1 0,-1 1 0,0-1 0,0 1 0,-6 6 0,3-7 0,1 1 0,-1-2 0,0 1 0,-1-1 0,1 0 0,-1 0 0,0-1 0,-1 0 0,1 0 0,0-1 0,-1 0 0,-13 2 0,-86 15 7,-203 12 0,-117-26-106,284-7-75,-154 2-863,-63-2 320,-84 1-1113,-101-1 698,-245 2-1856,-860-4 2542,1269-7 192,145-16 280,104-6 420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3.209"/>
    </inkml:context>
    <inkml:brush xml:id="br0">
      <inkml:brushProperty name="width" value="0.05" units="cm"/>
      <inkml:brushProperty name="height" value="0.05" units="cm"/>
      <inkml:brushProperty name="color" value="#F6630D"/>
    </inkml:brush>
  </inkml:definitions>
  <inkml:trace contextRef="#ctx0" brushRef="#br0">0 1560 24575,'9'-8'0,"10"-12"0,16-14 0,13-19 0,20-25 0,24-33 0,21-22 0,25-15 0,23-15 0,12-5-808,12 5 808,-1 13 0,-24 24 0,-30 25 0,-46 34 0,-54 37 0,-40 23 0,-19 13-7383</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3.613"/>
    </inkml:context>
    <inkml:brush xml:id="br0">
      <inkml:brushProperty name="width" value="0.05" units="cm"/>
      <inkml:brushProperty name="height" value="0.05" units="cm"/>
      <inkml:brushProperty name="color" value="#F6630D"/>
    </inkml:brush>
  </inkml:definitions>
  <inkml:trace contextRef="#ctx0" brushRef="#br0">0 1033 24575,'13'-5'0,"16"-9"0,20-19 0,28-25 0,24-28 0,30-33 0,26-21 0,15-8 0,0 5-1948,-21 22 1948,-45 36 0,-49 32 469,-33 26-7181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4.014"/>
    </inkml:context>
    <inkml:brush xml:id="br0">
      <inkml:brushProperty name="width" value="0.05" units="cm"/>
      <inkml:brushProperty name="height" value="0.05" units="cm"/>
      <inkml:brushProperty name="color" value="#F6630D"/>
    </inkml:brush>
  </inkml:definitions>
  <inkml:trace contextRef="#ctx0" brushRef="#br0">0 1024 24575,'0'-4'0,"9"-6"0,14-9 0,17-14 0,10-14 0,17-12 0,14-17 0,18-16 0,18-9 0,18-17 0,3-6 0,-9 11 0,-23 24 0,-29 19 0,-27 26 0,-23 19-8191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5.149"/>
    </inkml:context>
    <inkml:brush xml:id="br0">
      <inkml:brushProperty name="width" value="0.05" units="cm"/>
      <inkml:brushProperty name="height" value="0.05" units="cm"/>
      <inkml:brushProperty name="color" value="#F6630D"/>
    </inkml:brush>
  </inkml:definitions>
  <inkml:trace contextRef="#ctx0" brushRef="#br0">1789 111 24575,'-1438'19'-615,"1433"-18"615,-247-5 0,250 3 0,-9 1 0,0-2 0,1 1 0,-1-2 0,-12-3 0,21 5 0,1 1 0,0-1 0,-1 1 0,1-1 0,0 1 0,-1-1 0,1 0 0,0 1 0,0-1 0,0 0 0,0 0 0,0 0 0,0 0 0,0 0 0,0 0 0,0 0 0,0 0 0,1 0 0,-1 0 0,0-1 0,1 1 0,-1 0 0,1-1 0,-1 1 0,1 0 0,0-1 0,0 1 0,-1 0 0,1-1 0,0 1 0,0 0 0,0-1 0,0 1 0,1-1 0,-1 1 0,0 0 0,1-1 0,-1 1 0,0 0 0,2-3 0,17-29-1263,6-1-5050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5.478"/>
    </inkml:context>
    <inkml:brush xml:id="br0">
      <inkml:brushProperty name="width" value="0.05" units="cm"/>
      <inkml:brushProperty name="height" value="0.05" units="cm"/>
      <inkml:brushProperty name="color" value="#F6630D"/>
    </inkml:brush>
  </inkml:definitions>
  <inkml:trace contextRef="#ctx0" brushRef="#br0">312 1 24575,'-8'0'0,"-16"8"0,-16 16 0,-13 16 0,1 13 0,2 16 0,9 4 0,12 1 0,14-2 0,19-14 0,25-9 0,21-12 0,22-13 0,24-14 0,-4-9-8191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5.973"/>
    </inkml:context>
    <inkml:brush xml:id="br0">
      <inkml:brushProperty name="width" value="0.05" units="cm"/>
      <inkml:brushProperty name="height" value="0.05" units="cm"/>
      <inkml:brushProperty name="color" value="#F6630D"/>
    </inkml:brush>
  </inkml:definitions>
  <inkml:trace contextRef="#ctx0" brushRef="#br0">0 1 24575,'1'398'0,"0"-376"0,0-1 0,8 39 0,-7-54 0,0 0 0,0-1 0,0 1 0,0 0 0,1-1 0,4 7 0,-5-10 0,-1 0 0,1 0 0,-1 0 0,1 0 0,0 0 0,0-1 0,0 1 0,0-1 0,0 1 0,0-1 0,0 0 0,0 0 0,1 0 0,-1 0 0,5 1 0,-4-2 0,0 0 0,0 1 0,0-2 0,0 1 0,0 0 0,0 0 0,0-1 0,-1 0 0,1 1 0,0-1 0,0 0 0,0-1 0,-1 1 0,1 0 0,-1-1 0,1 1 0,3-4 0,3-3 0,0 0 0,15-18 0,-22 24 0,19-25 0,-16 19 0,0 1 0,1-1 0,0 1 0,1 0 0,-1 0 0,1 1 0,1 0 0,-1 0 0,14-7 0,-21 13 0,1 0 0,0-1 0,0 1 0,-1 0 0,1 0 0,0 0 0,-1 0 0,1 0 0,0 0 0,0 0 0,-1 0 0,1 0 0,0 0 0,-1 0 0,1 0 0,0 0 0,-1 1 0,1-1 0,0 0 0,-1 1 0,1-1 0,0 0 0,-1 1 0,1-1 0,-1 1 0,1-1 0,0 1 0,-1-1 0,0 1 0,1-1 0,-1 1 0,1-1 0,-1 1 0,1 1 0,7 26 0,-4-3 0,-1 0 0,-2 1 0,-2 40 0,-15 78 0,16-141 0,-33 160-221,24-123-923,-3 9-5682</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6.333"/>
    </inkml:context>
    <inkml:brush xml:id="br0">
      <inkml:brushProperty name="width" value="0.05" units="cm"/>
      <inkml:brushProperty name="height" value="0.05" units="cm"/>
      <inkml:brushProperty name="color" value="#F6630D"/>
    </inkml:brush>
  </inkml:definitions>
  <inkml:trace contextRef="#ctx0" brushRef="#br0">260 0 24575,'-9'0'0,"-10"13"0,-11 16 0,-9 21 0,3 9 0,-6 9 0,5 3 0,9 0 0,8-13-8191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00.391"/>
    </inkml:context>
    <inkml:brush xml:id="br0">
      <inkml:brushProperty name="width" value="0.05" units="cm"/>
      <inkml:brushProperty name="height" value="0.05" units="cm"/>
      <inkml:brushProperty name="color" value="#F6630D"/>
    </inkml:brush>
  </inkml:definitions>
  <inkml:trace contextRef="#ctx0" brushRef="#br0">329 301 24575,'1'-16'0,"0"-1"0,1 1 0,1 0 0,0 0 0,2 0 0,0 1 0,0-1 0,15-27 0,-14 32 0,0 1 0,0 0 0,1 0 0,0 1 0,1 0 0,0 0 0,0 1 0,1 0 0,0 0 0,0 1 0,1 0 0,18-10 0,-26 16 0,0 0 0,0 0 0,0 1 0,0-1 0,0 0 0,0 1 0,0-1 0,0 1 0,0 0 0,0 0 0,0-1 0,0 1 0,0 1 0,0-1 0,0 0 0,0 0 0,0 1 0,0-1 0,0 1 0,0 0 0,0 0 0,0-1 0,0 1 0,0 0 0,-1 1 0,1-1 0,0 0 0,-1 0 0,1 1 0,-1-1 0,1 1 0,-1-1 0,3 4 0,0 3 0,-1-1 0,1 1 0,-1 0 0,0 0 0,-1 0 0,0 0 0,2 13 0,-1 4 0,0 0 0,-2 1 0,-1-1 0,-1 0 0,-1 0 0,-2 1 0,-6 25 0,0-14 0,-1-1 0,-2 0 0,-2-1 0,-21 37 0,-8 0 0,-2-3 0,-4-2 0,-91 97 0,8-36 0,62-62 0,70-66 0,1 0 0,0 0 0,-1 0 0,1 0 0,0 1 0,0-1 0,-1 0 0,1 0 0,0 1 0,0-1 0,-1 0 0,1 0 0,0 1 0,0-1 0,-1 0 0,1 1 0,0-1 0,0 0 0,0 1 0,0-1 0,0 0 0,0 1 0,0-1 0,0 0 0,0 1 0,0-1 0,0 1 0,0-1 0,0 0 0,0 1 0,0-1 0,0 0 0,0 1 0,0-1 0,0 1 0,15 3 0,31-8 0,-38 3 0,61-5 0,0 4 0,97 8 0,139 32 0,-130-15 0,80 5-1365,-166-21-5461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6.672"/>
    </inkml:context>
    <inkml:brush xml:id="br0">
      <inkml:brushProperty name="width" value="0.05" units="cm"/>
      <inkml:brushProperty name="height" value="0.05" units="cm"/>
      <inkml:brushProperty name="color" value="#F6630D"/>
    </inkml:brush>
  </inkml:definitions>
  <inkml:trace contextRef="#ctx0" brushRef="#br0">1 0 24575,'0'11'0,"0"-1"0,1 1 0,0-1 0,0 1 0,1-1 0,4 11 0,-6-19 0,1 0 0,0-1 0,0 1 0,0 0 0,0 0 0,0-1 0,0 1 0,0-1 0,1 1 0,-1-1 0,1 1 0,-1-1 0,1 0 0,-1 0 0,1 0 0,2 1 0,-2-1 0,0 0 0,1-1 0,-1 1 0,1-1 0,-1 0 0,0 0 0,1 0 0,-1 0 0,1 0 0,-1 0 0,0-1 0,1 1 0,-1-1 0,0 0 0,1 0 0,3-1 0,0-2 0,1 0 0,-1 0 0,0 0 0,0 0 0,0-1 0,5-6 0,-6 6 0,-1 1 0,1-1 0,1 1 0,-1 0 0,1 0 0,-1 1 0,8-4 0,-11 7 0,-1-1 0,1 1 0,-1 0 0,1-1 0,-1 1 0,1 0 0,-1 0 0,1 0 0,-1 0 0,1 0 0,-1 1 0,1-1 0,-1 0 0,1 1 0,-1-1 0,1 1 0,-1-1 0,0 1 0,1 0 0,-1-1 0,0 1 0,0 0 0,1 0 0,-1 0 0,0 0 0,0 0 0,0 0 0,0 0 0,0 1 0,0-1 0,0 0 0,-1 0 0,1 1 0,0 2 0,3 4 0,0 0 0,-1 1 0,-1 0 0,3 14 0,1 18 41,-2 0 0,-2 49-1,-2-48-783,11 84-1,-2-86-6082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7.032"/>
    </inkml:context>
    <inkml:brush xml:id="br0">
      <inkml:brushProperty name="width" value="0.05" units="cm"/>
      <inkml:brushProperty name="height" value="0.05" units="cm"/>
      <inkml:brushProperty name="color" value="#F6630D"/>
    </inkml:brush>
  </inkml:definitions>
  <inkml:trace contextRef="#ctx0" brushRef="#br0">333 0 24575,'4'0'0,"23"13"0,15 16 0,16 20 0,8 28 0,-7 28 0,-15 23 0,-14 19 0,-12 5 0,-22 2 0,-23-8 0,-23-13 0,-29-16 0,-18-19 0,-8-19 0,-4-21 0,-4-22 0,17-17-8191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27.388"/>
    </inkml:context>
    <inkml:brush xml:id="br0">
      <inkml:brushProperty name="width" value="0.05" units="cm"/>
      <inkml:brushProperty name="height" value="0.05" units="cm"/>
      <inkml:brushProperty name="color" value="#F6630D"/>
    </inkml:brush>
  </inkml:definitions>
  <inkml:trace contextRef="#ctx0" brushRef="#br0">133 0 24575,'-5'0'0,"-9"13"0,-2 24 0,-12 36 0,0 44 0,4 26 0,6 27 0,19 14 0,22 5 0,20-5 0,22-8 0,27-17 0,22-24 0,13-21 0,14-31 0,-17-29-8191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40.495"/>
    </inkml:context>
    <inkml:brush xml:id="br0">
      <inkml:brushProperty name="width" value="0.05" units="cm"/>
      <inkml:brushProperty name="height" value="0.05" units="cm"/>
      <inkml:brushProperty name="color" value="#F6630D"/>
    </inkml:brush>
  </inkml:definitions>
  <inkml:trace contextRef="#ctx0" brushRef="#br0">0 554 24575,'0'9'0,"0"6"0,9 1 0,10-2 0,7-3 0,12-13 0,15-17 0,25-28 0,32-34 0,22-21 0,2-5 0,-14 7 0,-31 20 0,-31 28 0,-25 24-8191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7.695"/>
    </inkml:context>
    <inkml:brush xml:id="br0">
      <inkml:brushProperty name="width" value="0.05" units="cm"/>
      <inkml:brushProperty name="height" value="0.05" units="cm"/>
      <inkml:brushProperty name="color" value="#F6630D"/>
    </inkml:brush>
  </inkml:definitions>
  <inkml:trace contextRef="#ctx0" brushRef="#br0">272 22 24575,'0'-9'0,"-4"-2"0,-19 9 0,-13 13 0,-9 18 0,3 15 0,1 10 0,6 8 0,10 5 0,9 1 0,12 1 0,14-4 0,19-3 0,16-4 0,18-13 0,15-13 0,-6-12-8191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8.065"/>
    </inkml:context>
    <inkml:brush xml:id="br0">
      <inkml:brushProperty name="width" value="0.05" units="cm"/>
      <inkml:brushProperty name="height" value="0.05" units="cm"/>
      <inkml:brushProperty name="color" value="#F6630D"/>
    </inkml:brush>
  </inkml:definitions>
  <inkml:trace contextRef="#ctx0" brushRef="#br0">20 51 24575,'-1'0'0,"0"0"0,1 1 0,-1-1 0,0 0 0,0-1 0,1 1 0,-1 0 0,0 0 0,1 0 0,-1 0 0,0 0 0,0-1 0,1 1 0,-1 0 0,0-1 0,1 1 0,-1 0 0,1-1 0,-1 1 0,1-1 0,-1 1 0,1-1 0,-1 1 0,1-1 0,-1 1 0,1-1 0,-1 0 0,1 1 0,0-1 0,-1 0 0,1 1 0,0-1 0,0 0 0,-1 1 0,1-1 0,0 0 0,0 0 0,0 1 0,0-1 0,0 0 0,0 1 0,0-1 0,0 0 0,0 0 0,1 1 0,-1-1 0,0 0 0,0 1 0,1-1 0,-1 0 0,0 1 0,1-1 0,-1 0 0,0 1 0,1-1 0,-1 1 0,1-1 0,-1 1 0,1-1 0,1 0 0,4-2 0,0 0 0,0 0 0,1 1 0,-1 0 0,1 0 0,0 1 0,0 0 0,11-1 0,58 1 0,-70 1 0,2 0 0,0 1 0,0 0 0,0 0 0,-1 1 0,1 0 0,8 3 0,-15-4 0,0-1 0,0 0 0,0 0 0,0 1 0,1-1 0,-1 1 0,0-1 0,0 1 0,0 0 0,0-1 0,0 1 0,0 0 0,0 0 0,-1 0 0,1-1 0,0 1 0,0 0 0,-1 0 0,1 0 0,0 0 0,-1 0 0,1 1 0,-1-1 0,1 0 0,-1 0 0,0 0 0,1 0 0,-1 0 0,0 1 0,0-1 0,0 0 0,0 0 0,0 0 0,0 1 0,0-1 0,0 0 0,-1 0 0,1 0 0,0 1 0,-1-1 0,1 0 0,-1 0 0,1 0 0,-1 0 0,0 0 0,1 0 0,-2 1 0,-3 4 0,-1 0 0,0 0 0,0 0 0,0-1 0,0 0 0,-9 5 0,-22 18 0,36-27 0,1-1 0,-1 1 0,1-1 0,-1 1 0,1-1 0,0 1 0,-1-1 0,1 1 0,0-1 0,-1 1 0,1 0 0,0-1 0,0 1 0,0-1 0,-1 1 0,1 0 0,0-1 0,0 1 0,0-1 0,0 1 0,0 0 0,0-1 0,0 1 0,0 0 0,0-1 0,1 1 0,-1 0 0,0-1 0,0 1 0,1-1 0,-1 1 0,0-1 0,1 1 0,-1-1 0,0 1 0,1-1 0,-1 1 0,1-1 0,-1 1 0,1-1 0,0 1 0,24 14 0,-21-13 0,3 2 0,1 1 0,-1-1 0,0 1 0,0 1 0,-1-1 0,1 1 0,-1 0 0,-1 1 0,10 12 0,-11-14 0,-1 0 0,0 1 0,-1-1 0,1 1 0,-1 0 0,0 0 0,0-1 0,-1 1 0,0 0 0,0 0 0,0 1 0,-1-1 0,0 0 0,-1 10 0,1-13 0,0-1 0,-1 1 0,0 0 0,1 0 0,-1-1 0,0 1 0,0 0 0,0-1 0,-1 1 0,1-1 0,-1 1 0,1-1 0,-1 0 0,0 0 0,0 0 0,0 0 0,0 0 0,0 0 0,-4 2 0,3-2 0,-1 0 0,0-1 0,1 0 0,-1 0 0,0 0 0,1 0 0,-1-1 0,0 1 0,0-1 0,0 0 0,0 0 0,-7-1 0,3 0 0,-1-1 0,0 0 0,1-1 0,0 0 0,-1 0 0,1-1 0,0 0 0,1 0 0,-1-1 0,1 0 0,-12-10 0,-13-27-1365,8-2-5461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48.436"/>
    </inkml:context>
    <inkml:brush xml:id="br0">
      <inkml:brushProperty name="width" value="0.05" units="cm"/>
      <inkml:brushProperty name="height" value="0.05" units="cm"/>
      <inkml:brushProperty name="color" value="#F6630D"/>
    </inkml:brush>
  </inkml:definitions>
  <inkml:trace contextRef="#ctx0" brushRef="#br0">301 0 24575,'12'0'0,"14"0"0,13 5 0,10 13 0,4 20 0,6 22 0,-7 16 0,-4 12 0,-10 9 0,-16 3 0,-28 7 0,-39 14 0,-49 11 0,-63 9 0,-47-3-852,12-24-6487</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42.157"/>
    </inkml:context>
    <inkml:brush xml:id="br0">
      <inkml:brushProperty name="width" value="0.05" units="cm"/>
      <inkml:brushProperty name="height" value="0.05" units="cm"/>
      <inkml:brushProperty name="color" value="#F6630D"/>
    </inkml:brush>
  </inkml:definitions>
  <inkml:trace contextRef="#ctx0" brushRef="#br0">178 1 24575,'0'16'0,"-8"32"0,-3 36 0,0 38 0,-10 35 0,-1 21 0,-6 9 0,1-6 0,7-17 0,5-28 0,7-29 0,3-24 0,3-26-8191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2:42.497"/>
    </inkml:context>
    <inkml:brush xml:id="br0">
      <inkml:brushProperty name="width" value="0.05" units="cm"/>
      <inkml:brushProperty name="height" value="0.05" units="cm"/>
      <inkml:brushProperty name="color" value="#F6630D"/>
    </inkml:brush>
  </inkml:definitions>
  <inkml:trace contextRef="#ctx0" brushRef="#br0">366 258 24575,'-22'13'0,"1"2"0,0 0 0,2 1 0,-1 1 0,-24 29 0,23-25 0,-23 28 0,1 3 0,-61 94 0,98-134 0,7-11 0,16-21 0,73-97 0,127-128 0,-184 213 0,0 1 0,2 2 0,1 1 0,2 2 0,0 2 0,2 1 0,0 2 0,62-22 0,-89 38 0,0 1 0,1 1 0,0 0 0,0 0 0,0 2 0,0-1 0,0 2 0,0 0 0,0 1 0,0 0 0,0 1 0,0 1 0,-1 0 0,1 0 0,-1 2 0,0 0 0,0 0 0,0 1 0,-1 1 0,0 0 0,0 1 0,0 0 0,13 13 0,-5-1-195,-1 0 0,-1 2 0,-1 0 0,-1 1 0,-1 1 0,22 46 0,6 33-6631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4.771"/>
    </inkml:context>
    <inkml:brush xml:id="br0">
      <inkml:brushProperty name="width" value="0.05" units="cm"/>
      <inkml:brushProperty name="height" value="0.05" units="cm"/>
      <inkml:brushProperty name="color" value="#F6630D"/>
    </inkml:brush>
  </inkml:definitions>
  <inkml:trace contextRef="#ctx0" brushRef="#br0">379 30 24575,'-8'-8'0,"-16"-3"0,-8 1 0,-6 9 0,-10 23 0,-5 28 0,7 31 0,-2 23 0,7 22 0,11 20 0,19 6 0,20-2 0,20-18 0,15-19 0,11-21 0,10-25 0,6-24 0,-10-20-8191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01.524"/>
    </inkml:context>
    <inkml:brush xml:id="br0">
      <inkml:brushProperty name="width" value="0.05" units="cm"/>
      <inkml:brushProperty name="height" value="0.05" units="cm"/>
      <inkml:brushProperty name="color" value="#F6630D"/>
    </inkml:brush>
  </inkml:definitions>
  <inkml:trace contextRef="#ctx0" brushRef="#br0">108 2371 24575,'38'932'0,"-29"-787"0,26 189 0,-27-291 0,-5-39 0,0-12 0,-1-9 0,-2 0 0,0 0 0,0-1 0,-6-28 0,2 12 0,-69-445 0,30 216 0,16 95 0,-21-165 0,45 308 0,1-1 0,3-43 0,0 61 0,0 0 0,0 0 0,1 0 0,0 0 0,1 1 0,0-1 0,0 1 0,0-1 0,1 1 0,0 0 0,1 0 0,8-9 0,1 2 0,0 2 0,1 0 0,0 1 0,1 0 0,1 2 0,-1-1 0,29-9 0,-39 16 0,373-161-329,-54 38-990,125-35-32,137-32-2735,124-24 3064,98-13 1022,507-103-1960,-9 34-560,-646 146 992,-198 34 1252,-177 43 702,-251 66-208,2 3 0,39-5 0,-72 12-78,-1 0 0,1 0 0,-1 0 0,1 0 0,-1 1 0,1-1 0,-1 1 0,1 0 0,4 2 0,-6-2-89,-1 0 0,0 0 0,0-1 0,1 1 0,-1 0 0,0 0 0,0 0-1,0 0 1,0 1 0,0-1 0,-1 0 0,1 0 0,0 0 0,0 1 0,-1-1 0,2 3 0,-1 2 82,-1 1 0,1-1 1,-1 0-1,0 1 0,-1-1 0,0 1 1,0-1-1,-2 9 0,2-11-48,-46 206 2361,-10 47-805,6 180-10,31 1 1246,4-77-1711,15-341-1166,-1 22 0,-2-1 0,-9 42 0,11-72 0,-1 1 0,-1-1 0,0-1 0,0 1 0,-1 0 0,0-1 0,-1 0 0,0 0 0,-1-1 0,0 0 0,0 0 0,-9 8 0,4-6 0,-1-2 0,0 0 0,0 0 0,-1-1 0,0-1 0,-29 11 0,-2-3 0,-53 8 0,-412 55-966,286-51-352,-171 28 861,-91 21 457,-92 28-980,-897 214-4315,17 40 3162,1149-282 2133,233-56 32,20-5 198,-107 14 1,119-29 2234</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5.113"/>
    </inkml:context>
    <inkml:brush xml:id="br0">
      <inkml:brushProperty name="width" value="0.05" units="cm"/>
      <inkml:brushProperty name="height" value="0.05" units="cm"/>
      <inkml:brushProperty name="color" value="#F6630D"/>
    </inkml:brush>
  </inkml:definitions>
  <inkml:trace contextRef="#ctx0" brushRef="#br0">29 109 24575,'-1'0'0,"0"0"0,-1 0 0,1 0 0,0 0 0,0 0 0,0-1 0,0 1 0,-1 0 0,1-1 0,0 1 0,0-1 0,0 0 0,0 1 0,0-1 0,0 0 0,0 1 0,0-1 0,1 0 0,-1 0 0,0 0 0,0 0 0,1 0 0,-1 0 0,0 0 0,1 0 0,-1 0 0,1 0 0,-1 0 0,1 0 0,0 0 0,-1-1 0,1 1 0,0 0 0,0-2 0,0 1 0,0-1 0,0 1 0,0 0 0,0-1 0,0 1 0,0 0 0,1 0 0,0 0 0,-1-1 0,1 1 0,0 0 0,0 0 0,0 0 0,0 0 0,0 0 0,0 0 0,3-2 0,1 0 0,1-1 0,0 1 0,0 0 0,0 1 0,0 0 0,1 0 0,0 0 0,-1 1 0,1 0 0,13-3 0,-18 5 0,1-1 0,0 0 0,0 1 0,0 0 0,0 0 0,0 0 0,0 0 0,0 0 0,0 0 0,0 1 0,0-1 0,0 1 0,0 0 0,0 0 0,0 0 0,-1 0 0,1 1 0,0-1 0,-1 1 0,1 0 0,-1-1 0,0 1 0,1 0 0,-1 1 0,0-1 0,3 4 0,-4-3 0,0-1 0,0 1 0,0 0 0,-1 0 0,1 0 0,-1 0 0,0 0 0,1-1 0,-1 1 0,0 0 0,-1 0 0,1 0 0,-1 0 0,1 0 0,-1 0 0,0 0 0,0-1 0,0 1 0,0 0 0,0-1 0,-4 6 0,-4 6 0,0-1 0,-21 23 0,7-10 0,21-23 0,-1 1 0,1-1 0,0 1 0,0-1 0,0 1 0,1-1 0,-1 1 0,1 0 0,0 0 0,0 0 0,0 5 0,1-7 0,0-1 0,0 1 0,0 0 0,1 0 0,-1-1 0,1 1 0,-1 0 0,1-1 0,0 1 0,0-1 0,0 1 0,-1-1 0,2 1 0,-1-1 0,0 1 0,0-1 0,0 0 0,0 0 0,1 0 0,-1 1 0,1-1 0,-1-1 0,1 1 0,-1 0 0,1 0 0,3 1 0,5 1 0,1 1 0,0-1 0,1-1 0,-1 0 0,12 1 0,-13-3 0,-1 1 0,0 0 0,-1 1 0,1 0 0,0 1 0,0-1 0,-1 2 0,15 6 0,-22-9 0,0-1 0,0 1 0,0-1 0,0 1 0,0 0 0,0-1 0,0 1 0,0 0 0,0 0 0,0-1 0,0 1 0,-1 0 0,1 0 0,0 0 0,0 0 0,-1 0 0,1 0 0,-1 1 0,1-1 0,-1 0 0,0 0 0,1 0 0,-1 0 0,0 1 0,0-1 0,0 0 0,0 0 0,0 0 0,0 1 0,0-1 0,0 0 0,0 0 0,-1 0 0,1 0 0,0 1 0,-1-1 0,1 0 0,-1 0 0,1 0 0,-1 0 0,0 0 0,1 0 0,-1 0 0,0 0 0,-1 1 0,-2 2 0,1-1 0,-1 0 0,0 0 0,-1 0 0,1-1 0,0 0 0,-1 1 0,1-1 0,-1-1 0,-6 3 0,4-2-48,0-1-1,0 1 0,0-1 0,-1 0 0,1-1 1,0 0-1,-1 0 0,1 0 0,0-1 1,0 0-1,-1-1 0,1 0 0,0 0 1,0 0-1,1-1 0,-1 0 0,0 0 1,1-1-1,0 1 0,0-1 0,0-1 1,0 1-1,1-1 0,-1 0 0,1-1 0,1 1 1,-7-9-1,-11-25-6777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5.455"/>
    </inkml:context>
    <inkml:brush xml:id="br0">
      <inkml:brushProperty name="width" value="0.05" units="cm"/>
      <inkml:brushProperty name="height" value="0.05" units="cm"/>
      <inkml:brushProperty name="color" value="#F6630D"/>
    </inkml:brush>
  </inkml:definitions>
  <inkml:trace contextRef="#ctx0" brushRef="#br0">1 1 24575,'0'4'0,"13"10"0,20 15 0,22 15 0,19 22 0,8 15 0,-9 12 0,-9 10 0,-15 17 0,-20 18 0,-32 10 0,-28-3 0,-21-13 0,-14-22 0,3-28-8191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5.813"/>
    </inkml:context>
    <inkml:brush xml:id="br0">
      <inkml:brushProperty name="width" value="0.05" units="cm"/>
      <inkml:brushProperty name="height" value="0.05" units="cm"/>
      <inkml:brushProperty name="color" value="#F6630D"/>
    </inkml:brush>
  </inkml:definitions>
  <inkml:trace contextRef="#ctx0" brushRef="#br0">353 9 24575,'0'0'0,"-1"-1"0,1 1 0,0-1 0,-1 0 0,1 1 0,-1-1 0,1 1 0,-1-1 0,1 1 0,-1-1 0,0 1 0,1 0 0,-1-1 0,1 1 0,-1 0 0,0-1 0,1 1 0,-1 0 0,0 0 0,0-1 0,1 1 0,-1 0 0,0 0 0,1 0 0,-1 0 0,0 0 0,0 0 0,1 0 0,-1 0 0,0 0 0,1 1 0,-2-1 0,-26 5 0,18-1 0,1 0 0,-1 1 0,1 0 0,1 0 0,-1 1 0,1 0 0,0 1 0,0 0 0,1 0 0,-13 16 0,1 2 0,1 1 0,-20 39 0,19-26 0,2 0 0,1 1 0,2 1 0,2 0 0,-8 54 0,9-21 0,3 1 0,3 88 0,5-144 20,1 1 0,0-1 0,2 1 0,0-1 0,9 27 0,-10-40-94,0 0-1,0 0 1,1 0 0,0 0 0,1 0-1,-1-1 1,1 1 0,0-1 0,0 0-1,1 0 1,-1-1 0,1 1 0,0-1-1,0 0 1,1 0 0,-1-1 0,1 0-1,0 0 1,10 4 0,19 2-6752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6.144"/>
    </inkml:context>
    <inkml:brush xml:id="br0">
      <inkml:brushProperty name="width" value="0.05" units="cm"/>
      <inkml:brushProperty name="height" value="0.05" units="cm"/>
      <inkml:brushProperty name="color" value="#F6630D"/>
    </inkml:brush>
  </inkml:definitions>
  <inkml:trace contextRef="#ctx0" brushRef="#br0">101 14 24575,'0'0'0,"0"-1"0,-1 0 0,1 0 0,0 1 0,-1-1 0,1 0 0,-1 1 0,1-1 0,0 1 0,-1-1 0,1 0 0,-1 1 0,0-1 0,1 1 0,-1-1 0,1 1 0,-1 0 0,0-1 0,1 1 0,-1-1 0,0 1 0,1 0 0,-1 0 0,0-1 0,0 1 0,1 0 0,-1 0 0,0 0 0,0 0 0,1 0 0,-1 0 0,0 0 0,-1 0 0,-26 5 0,24-3 0,1 1 0,-1 0 0,1 0 0,0 0 0,0 1 0,0-1 0,1 1 0,-1 0 0,1-1 0,0 1 0,0 0 0,0 0 0,0 1 0,1-1 0,-1 0 0,1 0 0,-1 8 0,-1 6 0,1 1 0,0 33 0,2-45 0,0 1 0,1-1 0,0 0 0,1 0 0,0 1 0,0-1 0,0 0 0,1 0 0,4 8 0,-6-13 0,0 0 0,0-1 0,0 1 0,0 0 0,1-1 0,-1 0 0,0 1 0,0-1 0,1 0 0,-1 1 0,1-1 0,0 0 0,-1 0 0,1 0 0,0-1 0,-1 1 0,1 0 0,0-1 0,0 1 0,0-1 0,-1 1 0,1-1 0,0 0 0,0 0 0,0 0 0,0 0 0,0 0 0,0 0 0,-1 0 0,1-1 0,0 1 0,0-1 0,0 1 0,0-1 0,-1 0 0,1 0 0,0 0 0,-1 0 0,1 0 0,2-2 0,10-8 0,1-1 0,-2 0 0,0-1 0,20-26 0,5-4 0,-37 42 0,-1 0 0,0 1 0,1-1 0,-1 0 0,1 1 0,0-1 0,-1 1 0,1-1 0,-1 0 0,1 1 0,0-1 0,-1 1 0,1 0 0,0-1 0,0 1 0,-1 0 0,1-1 0,0 1 0,0 0 0,0 0 0,-1 0 0,1 0 0,0-1 0,0 1 0,0 0 0,0 1 0,-1-1 0,1 0 0,0 0 0,0 0 0,0 0 0,0 1 0,1 0 0,-1 1 0,0-1 0,0 1 0,0-1 0,0 1 0,0-1 0,-1 1 0,1 0 0,0-1 0,-1 1 0,1 0 0,-1 0 0,1 3 0,0 10 0,1 0 0,-3 25 0,-1-11-273,-2-1 0,0 1 0,-2-1 0,-17 49 0,2-27-6553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6.483"/>
    </inkml:context>
    <inkml:brush xml:id="br0">
      <inkml:brushProperty name="width" value="0.05" units="cm"/>
      <inkml:brushProperty name="height" value="0.05" units="cm"/>
      <inkml:brushProperty name="color" value="#F6630D"/>
    </inkml:brush>
  </inkml:definitions>
  <inkml:trace contextRef="#ctx0" brushRef="#br0">32 20 24575,'0'-4'0,"13"-2"0,12 1 0,15 1 0,13 13 0,6 23 0,-7 22 0,-4 19 0,-11 18 0,-10 18 0,-15 12 0,-27 11 0,-22-1 0,-26-1 0,-20-11 0,-20-16 0,7-27-8191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9.449"/>
    </inkml:context>
    <inkml:brush xml:id="br0">
      <inkml:brushProperty name="width" value="0.05" units="cm"/>
      <inkml:brushProperty name="height" value="0.05" units="cm"/>
      <inkml:brushProperty name="color" value="#F6630D"/>
    </inkml:brush>
  </inkml:definitions>
  <inkml:trace contextRef="#ctx0" brushRef="#br0">1 64 24575,'0'-2'0,"0"0"0,0 0 0,0 0 0,0 0 0,1 0 0,-1 1 0,1-1 0,-1 0 0,1 0 0,0 1 0,-1-1 0,1 0 0,0 1 0,0-1 0,0 1 0,1-1 0,-1 1 0,0-1 0,0 1 0,1 0 0,-1 0 0,1-1 0,-1 1 0,4-1 0,-3 1 0,-1 1 0,1-1 0,-1 1 0,1 0 0,-1 0 0,1 0 0,-1 0 0,1 0 0,-1 0 0,1 0 0,-1 0 0,1 1 0,-1-1 0,1 1 0,-1-1 0,1 1 0,-1-1 0,1 1 0,-1 0 0,0 0 0,0-1 0,1 1 0,-1 0 0,0 0 0,0 0 0,0 1 0,0-1 0,0 0 0,0 0 0,0 1 0,1 1 0,2 4 0,0 1 0,-1 1 0,0-1 0,0 0 0,0 1 0,-1-1 0,-1 1 0,1 0 0,-2 0 0,1-1 0,-1 1 0,-2 18 0,-1-2 0,-1 0 0,-1 0 0,-12 32 0,-17 32 0,79-172 0,69-205 0,-106 271 0,-8 17 0,0 0 0,0-1 0,0 1 0,0 0 0,0 0 0,0 0 0,0 0 0,0 0 0,0 0 0,0 0 0,0 0 0,0 0 0,0 0 0,0 0 0,0 0 0,1-1 0,-1 1 0,0 0 0,0 0 0,0 0 0,0 0 0,0 0 0,0 0 0,0 0 0,0 0 0,0 0 0,1 0 0,-1 0 0,0 0 0,0 0 0,0 0 0,0 0 0,0 0 0,0 0 0,0 0 0,0 0 0,0 0 0,1 0 0,-1 0 0,0 0 0,0 0 0,0 1 0,0-1 0,0 0 0,0 0 0,0 0 0,0 0 0,0 0 0,0 0 0,0 0 0,0 0 0,1 0 0,-1 0 0,0 0 0,0 0 0,0 1 0,0-1 0,0 0 0,0 0 0,0 0 0,0 0 0,0 0 0,3 29 0,-3-11 0,2-9-54,0 0-1,0 0 0,1 0 1,0 0-1,1-1 1,0 1-1,0-1 0,1 0 1,0 0-1,0 0 1,1-1-1,0 0 0,0 0 1,0 0-1,1-1 0,0 0 1,1 0-1,-1-1 1,1 0-1,0 0 0,1-1 1,-1 0-1,1 0 1,10 3-1,32 7-6771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31.156"/>
    </inkml:context>
    <inkml:brush xml:id="br0">
      <inkml:brushProperty name="width" value="0.05" units="cm"/>
      <inkml:brushProperty name="height" value="0.05" units="cm"/>
      <inkml:brushProperty name="color" value="#F6630D"/>
    </inkml:brush>
  </inkml:definitions>
  <inkml:trace contextRef="#ctx0" brushRef="#br0">52 194 24575,'-16'-14'0,"11"10"0,1 0 0,0-1 0,0 1 0,0-1 0,-4-5 0,7 9 0,0-1 0,0 0 0,1 0 0,-1 0 0,0 0 0,1 0 0,-1 0 0,1 0 0,0 0 0,0 0 0,-1 0 0,1 0 0,1 0 0,-1 0 0,0-1 0,0 1 0,1 0 0,1-3 0,0-1 0,1 1 0,0 0 0,0 0 0,1 0 0,0 0 0,0 0 0,0 1 0,0 0 0,1 0 0,-1 0 0,1 0 0,0 1 0,0-1 0,0 1 0,1 1 0,-1-1 0,1 1 0,0 0 0,-1 0 0,12-2 0,-7 2 0,-1 0 0,0 1 0,1 0 0,-1 0 0,1 1 0,0 0 0,-1 1 0,1 0 0,-1 1 0,0-1 0,1 2 0,14 5 0,-18-5 0,0 0 0,-1 0 0,1 1 0,-1-1 0,0 1 0,0 0 0,-1 0 0,1 1 0,-1 0 0,0-1 0,0 2 0,0-1 0,-1 0 0,0 1 0,0-1 0,2 7 0,-2-4 0,-1 1 0,0 0 0,0-1 0,-1 1 0,-1 0 0,1 0 0,-1-1 0,-1 1 0,0 0 0,-2 12 0,-2-1 0,-1 0 0,0-1 0,-2 1 0,0-2 0,-1 1 0,-1-1 0,-1-1 0,0 0 0,-16 19 0,19-27 0,0 0 0,0 0 0,-1-1 0,0 0 0,-13 8 0,22-15 0,0-1 0,0 0 0,-1 0 0,1 1 0,0-1 0,0 0 0,0 0 0,-1 0 0,1 1 0,0-1 0,0 0 0,-1 0 0,1 0 0,0 0 0,0 0 0,-1 0 0,1 1 0,0-1 0,0 0 0,-1 0 0,1 0 0,0 0 0,-1 0 0,1 0 0,0 0 0,0 0 0,-1 0 0,1 0 0,0 0 0,-1 0 0,1 0 0,0 0 0,0-1 0,-1 1 0,1 0 0,0 0 0,0 0 0,-1 0 0,1 0 0,0-1 0,0 1 0,-1 0 0,1 0 0,0 0 0,0-1 0,0 1 0,0 0 0,-1 0 0,1-1 0,0 1 0,0 0 0,0 0 0,0-1 0,0 1 0,0 0 0,0-1 0,0 1 0,0 0 0,0 0 0,0-1 0,0 1 0,0 0 0,0-1 0,0 1 0,6-21 0,12-12 0,1 1 0,2 1 0,1 1 0,27-30 0,32-43 0,-59 68 0,34-71 0,-49 90 0,1 2 0,-4 12 0,-6 28 0,-14 44 0,6-30 0,1 0 0,3 1 0,0-1 0,1 52 0,6-82 0,-1 1 0,1-1 0,1 1 0,0-1 0,0 0 0,1 1 0,0-1 0,1 0 0,0-1 0,1 1 0,0-1 0,0 0 0,1 0 0,0 0 0,1-1 0,0 0 0,0 0 0,1-1 0,0 0 0,0 0 0,14 8 0,-7-7-105,1 0 0,-1-2 0,1 1 0,1-2 0,-1 0 0,1-2 0,0 1 0,0-2 0,0 0 0,0-1 0,0-1 0,33-4 0,30-7-6721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43.079"/>
    </inkml:context>
    <inkml:brush xml:id="br0">
      <inkml:brushProperty name="width" value="0.05" units="cm"/>
      <inkml:brushProperty name="height" value="0.05" units="cm"/>
      <inkml:brushProperty name="color" value="#F6630D"/>
    </inkml:brush>
  </inkml:definitions>
  <inkml:trace contextRef="#ctx0" brushRef="#br0">1 132 24575,'-1'-7'0,"2"0"0,-1 1 0,1-1 0,0 0 0,0 0 0,1 0 0,0 1 0,0-1 0,1 1 0,4-10 0,-4 13 0,-1-1 0,1 1 0,0 0 0,0-1 0,0 1 0,0 0 0,0 1 0,1-1 0,-1 0 0,1 1 0,0 0 0,0 0 0,0 0 0,0 1 0,0-1 0,0 1 0,7-2 0,-7 2 0,0 1 0,0-1 0,1 1 0,-1 0 0,0 0 0,0 0 0,1 0 0,-1 1 0,0 0 0,0-1 0,0 2 0,0-1 0,0 0 0,0 1 0,0 0 0,0 0 0,5 3 0,-4-1 0,0 1 0,0 0 0,0 0 0,-1 0 0,0 0 0,0 1 0,0-1 0,0 1 0,-1 0 0,3 7 0,0 4 0,0 0 0,-1 0 0,-1 1 0,0-1 0,-2 1 0,0 0 0,-1 29 0,-1-30 0,-2 1 0,0 0 0,-2-1 0,0 0 0,0 0 0,-2 0 0,0 0 0,-1-1 0,0 0 0,-2 0 0,0-1 0,0 0 0,-1 0 0,-1-1 0,-1-1 0,0 0 0,0 0 0,-1-2 0,-1 1 0,-17 10 0,-9-3 0,38-18 0,5-2 0,18-3 0,-9 2 10,1 1 0,-1 0 0,0 1 0,0 0 0,0 1 0,0 1 0,0 0 0,0 0 0,0 1 0,0 1 0,15 6 0,3 4-505,0 2 0,51 36 0,-35-19-6331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44.680"/>
    </inkml:context>
    <inkml:brush xml:id="br0">
      <inkml:brushProperty name="width" value="0.05" units="cm"/>
      <inkml:brushProperty name="height" value="0.05" units="cm"/>
      <inkml:brushProperty name="color" value="#F6630D"/>
    </inkml:brush>
  </inkml:definitions>
  <inkml:trace contextRef="#ctx0" brushRef="#br0">1 0 24575,'1'7'0,"0"0"0,0 0 0,0 0 0,1 0 0,0-1 0,1 1 0,-1-1 0,1 1 0,1-1 0,-1 0 0,1 0 0,0 0 0,0-1 0,1 0 0,-1 1 0,1-1 0,6 4 0,-7-6 0,-1 0 0,0-1 0,0 1 0,1-1 0,0 0 0,-1 0 0,1 0 0,0 0 0,0-1 0,0 1 0,0-1 0,0 0 0,0 0 0,1-1 0,-1 1 0,0-1 0,0 0 0,0 0 0,1 0 0,-1-1 0,0 0 0,0 1 0,0-1 0,0-1 0,0 1 0,0-1 0,0 1 0,0-1 0,4-3 0,9-12 0,-12 12 0,-1 0 0,1 0 0,0 1 0,0-1 0,6-3 0,-10 8 0,0-1 0,-1 1 0,1-1 0,0 1 0,0 0 0,0-1 0,0 1 0,0 0 0,0 0 0,0 0 0,0 0 0,0-1 0,0 1 0,0 0 0,0 1 0,0-1 0,0 0 0,0 0 0,0 0 0,0 1 0,0-1 0,0 0 0,0 1 0,-1-1 0,1 1 0,0-1 0,0 1 0,0-1 0,0 1 0,-1 0 0,1-1 0,0 1 0,-1 0 0,1 0 0,0-1 0,-1 1 0,1 0 0,0 1 0,3 7 0,0 0 0,0-1 0,-1 1 0,0 0 0,-1 1 0,0-1 0,2 15 0,1 73 0,-5-72 0,1 5 0,0 56 0,-1-77 0,-1 0 0,0 0 0,-1 0 0,0 0 0,0-1 0,-7 16 0,9-23 0,0 0 0,-1-1 0,1 1 0,0-1 0,0 1 0,-1-1 0,1 1 0,0 0 0,-1-1 0,1 1 0,-1-1 0,1 1 0,-1-1 0,1 0 0,-1 1 0,1-1 0,-1 1 0,1-1 0,-1 0 0,1 0 0,-1 1 0,1-1 0,-1 0 0,0 0 0,1 0 0,-1 1 0,0-1 0,1 0 0,-1 0 0,1 0 0,-1 0 0,0 0 0,1 0 0,-1 0 0,0-1 0,1 1 0,-1 0 0,0 0 0,1 0 0,-1-1 0,1 1 0,-1 0 0,1-1 0,-1 1 0,1 0 0,-1-1 0,1 1 0,-1-1 0,1 1 0,-1-1 0,1 1 0,0-1 0,-1 1 0,0-1 0,-20-34 0,18 27 0,0-1 0,1-1 0,0 1 0,0 0 0,1 0 0,0-1 0,1 1 0,0-1 0,0 1 0,1 0 0,0-1 0,1 1 0,0 0 0,0 0 0,1 0 0,0 0 0,1 0 0,0 1 0,5-9 0,-4 7 0,1 1 0,0 0 0,0 1 0,1-1 0,1 1 0,-1 1 0,1-1 0,0 1 0,1 0 0,-1 1 0,1 0 0,1 1 0,-1 0 0,1 0 0,0 1 0,19-6 0,-7 6-455,1 1 0,39 0 0,-16 3-6371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05.267"/>
    </inkml:context>
    <inkml:brush xml:id="br0">
      <inkml:brushProperty name="width" value="0.05" units="cm"/>
      <inkml:brushProperty name="height" value="0.05" units="cm"/>
      <inkml:brushProperty name="color" value="#F6630D"/>
    </inkml:brush>
  </inkml:definitions>
  <inkml:trace contextRef="#ctx0" brushRef="#br0">51 0 24575,'0'5'0,"0"17"0,-8 22 0,-3 21 0,0 15 0,3 3 0,2-4 0,2-12 0,2-8 0,1-2 0,1-11-8191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13.568"/>
    </inkml:context>
    <inkml:brush xml:id="br0">
      <inkml:brushProperty name="width" value="0.05" units="cm"/>
      <inkml:brushProperty name="height" value="0.05" units="cm"/>
      <inkml:brushProperty name="color" value="#F6630D"/>
    </inkml:brush>
  </inkml:definitions>
  <inkml:trace contextRef="#ctx0" brushRef="#br0">351 626 24575,'-2'-6'0,"1"-1"0,-1 1 0,0-1 0,0 1 0,0 0 0,-1 0 0,0 0 0,0 0 0,-6-7 0,-1-5 0,6 12 0,0 0 0,0 0 0,0 0 0,0 0 0,-1 1 0,0 0 0,0 0 0,0 0 0,-1 1 0,0 0 0,0 0 0,-10-5 0,13 7 0,-1 1 0,1-1 0,-1 1 0,1 1 0,-1-1 0,1 0 0,-1 1 0,0 0 0,1-1 0,-1 1 0,0 1 0,0-1 0,1 1 0,-1-1 0,1 1 0,-1 0 0,1 0 0,-1 1 0,1-1 0,-1 1 0,1-1 0,0 1 0,0 0 0,0 1 0,-5 3 0,-4 6 0,1 0 0,1 0 0,0 1 0,0 1 0,1 0 0,1 0 0,0 0 0,1 1 0,1 0 0,-5 19 0,0 3 0,2 0 0,2 1 0,-3 46 0,8-67 0,1 0 0,1 0 0,0-1 0,2 1 0,0 0 0,4 17 0,-5-31 0,0 1 0,0-1 0,0 1 0,0-1 0,1 1 0,-1-1 0,1 0 0,0 0 0,0 0 0,0 0 0,0 0 0,1 0 0,-1-1 0,1 1 0,0-1 0,0 0 0,0 1 0,0-1 0,0 0 0,0-1 0,0 1 0,1-1 0,-1 1 0,0-1 0,1 0 0,-1 0 0,1-1 0,0 1 0,-1-1 0,1 1 0,0-1 0,-1-1 0,1 1 0,4-1 0,-2 0 0,0 0 0,0 0 0,0-1 0,0 0 0,0 0 0,-1-1 0,1 1 0,-1-1 0,1 0 0,-1-1 0,8-6 0,-5 2 0,-1 1 0,1-1 0,-2 0 0,1-1 0,-1 0 0,6-11 0,1-8 0,-1 0 0,-2 0 0,14-56 0,4-49 0,-6-1 0,-5-1 0,-2-201 0,-17 301 0,0 29 0,-1 8 0,1 5 0,0 1 0,0-1 0,1 1 0,-1 12 0,-13 525 0,15-495 0,0-30-103,-1 8-107,1-1 0,2 0-1,0 1 1,2-1-1,10 39 1,-4-42-6616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05.626"/>
    </inkml:context>
    <inkml:brush xml:id="br0">
      <inkml:brushProperty name="width" value="0.05" units="cm"/>
      <inkml:brushProperty name="height" value="0.05" units="cm"/>
      <inkml:brushProperty name="color" value="#F6630D"/>
    </inkml:brush>
  </inkml:definitions>
  <inkml:trace contextRef="#ctx0" brushRef="#br0">21 1 24575,'-8'0'0,"1"0"0,2 4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06.201"/>
    </inkml:context>
    <inkml:brush xml:id="br0">
      <inkml:brushProperty name="width" value="0.05" units="cm"/>
      <inkml:brushProperty name="height" value="0.05" units="cm"/>
      <inkml:brushProperty name="color" value="#F6630D"/>
    </inkml:brush>
  </inkml:definitions>
  <inkml:trace contextRef="#ctx0" brushRef="#br0">1 150 24575,'0'165'0,"9"-211"0,22-64 0,-27 99 0,1 1 0,-1 0 0,2 0 0,-1 1 0,2 0 0,-1 0 0,15-16 0,-19 23 0,0 0 0,0 0 0,0 0 0,0 1 0,0-1 0,0 0 0,1 1 0,-1-1 0,1 1 0,-1 0 0,1 0 0,-1 0 0,1 0 0,0 0 0,-1 1 0,1-1 0,0 1 0,0 0 0,0 0 0,-1 0 0,1 0 0,0 0 0,0 0 0,-1 1 0,1-1 0,0 1 0,-1 0 0,1 0 0,0 0 0,-1 0 0,1 0 0,-1 1 0,0-1 0,1 1 0,-1 0 0,3 2 0,12 13 0,22 27 0,-28-30 0,1-1 0,0 0 0,1-1 0,22 17 0,-24-22 0,1-1 0,0 0 0,0-1 0,1 0 0,0-1 0,-1 0 0,2-1 0,-1 0 0,0-1 0,0-1 0,1 0 0,-1-1 0,1 0 0,-1-1 0,0-1 0,25-5 0,-24 4 0,-1-1 0,0-1 0,0 1 0,0-2 0,-1 0 0,1-1 0,-2 0 0,1-1 0,-1 0 0,0 0 0,0-1 0,-1-1 0,-1 0 0,1 0 0,14-24 0,-21 30 0,-1-1 0,1 0 0,-1 0 0,-1 0 0,1 0 0,-1 0 0,0 0 0,0 0 0,0 0 0,-1-11 0,0 14 0,0 1 0,0-1 0,0 1 0,0-1 0,-1 1 0,1-1 0,-1 1 0,1-1 0,-1 1 0,1 0 0,-1-1 0,0 1 0,0 0 0,0-1 0,0 1 0,0 0 0,0 0 0,0 0 0,0 0 0,0 0 0,0 0 0,0 0 0,-1 0 0,1 1 0,0-1 0,-1 0 0,1 1 0,-1-1 0,1 1 0,-1-1 0,1 1 0,-1 0 0,1 0 0,-1 0 0,1 0 0,-1 0 0,1 0 0,-1 0 0,1 0 0,-3 1 0,0-1 0,1 1 0,-1-1 0,1 1 0,-1 0 0,1 0 0,-1 0 0,1 0 0,0 1 0,0-1 0,-1 1 0,1 0 0,0 0 0,1 0 0,-1 0 0,0 1 0,1-1 0,-1 1 0,1-1 0,0 1 0,-3 3 0,4-3 0,0 0 0,0 0 0,0 0 0,0 0 0,1 0 0,-1 0 0,1 0 0,0 0 0,0 1 0,0-1 0,0 0 0,1 0 0,-1 0 0,1 0 0,0 0 0,0 0 0,0 0 0,0 0 0,0 0 0,0 0 0,1-1 0,0 1 0,2 4 0,11 11 0,0 0 0,1-1 0,1-1 0,19 15 0,-19-17 0,-1 1 0,0 0 0,-1 1 0,19 25 0,-33-39 0,0-1 0,0 0 0,0 1 0,0 0 0,0-1 0,0 1 0,-1 0 0,1-1 0,0 1 0,-1 0 0,0 0 0,1 0 0,-1 0 0,0-1 0,0 1 0,0 0 0,0 0 0,0 0 0,0 0 0,-1 2 0,0-3 0,0 1 0,0-1 0,0 0 0,0 0 0,0 1 0,0-1 0,0 0 0,0 0 0,0 0 0,-1 0 0,1-1 0,0 1 0,-1 0 0,1-1 0,0 1 0,-1 0 0,1-1 0,-4 1 0,-2 0 0,-1 0 0,1 0 0,-1-1 0,1 0 0,0 0 0,-1-1 0,1 0 0,-11-3 0,13 3-59,0-1 0,0 0-1,0 0 1,1-1-1,-1 1 1,1-1 0,-1 0-1,1 0 1,0 0 0,0-1-1,0 0 1,1 0 0,-1 0-1,1 0 1,0 0-1,0 0 1,0-1 0,1 0-1,0 1 1,0-1 0,0 0-1,-2-10 1,-5-29-6767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06.558"/>
    </inkml:context>
    <inkml:brush xml:id="br0">
      <inkml:brushProperty name="width" value="0.05" units="cm"/>
      <inkml:brushProperty name="height" value="0.05" units="cm"/>
      <inkml:brushProperty name="color" value="#F6630D"/>
    </inkml:brush>
  </inkml:definitions>
  <inkml:trace contextRef="#ctx0" brushRef="#br0">120 190 24575,'44'-34'0,"-35"29"0,0-1 0,-1-1 0,15-13 0,-21 17 0,0 1 0,0 0 0,-1-1 0,1 0 0,-1 1 0,1-1 0,-1 0 0,0 0 0,0 1 0,0-1 0,0 0 0,-1 0 0,1 0 0,-1 0 0,0-1 0,1 1 0,-2-5 0,1 5 0,-1 1 0,0-1 0,1 0 0,-1 0 0,-1 0 0,1 0 0,0 1 0,-1-1 0,1 0 0,-1 1 0,0 0 0,1-1 0,-1 1 0,0 0 0,-1 0 0,1 0 0,0 0 0,-1 0 0,1 1 0,-1-1 0,1 1 0,-1-1 0,0 1 0,0 0 0,1 0 0,-1 0 0,0 0 0,-5 0 0,1 0 0,0 0 0,1 0 0,-1 1 0,1 0 0,-1 0 0,1 1 0,-1 0 0,0 0 0,1 0 0,0 1 0,-1 0 0,-5 2 0,6-1 0,1 0 0,0 1 0,-1-1 0,1 1 0,0 0 0,1 0 0,-1 0 0,1 1 0,0 0 0,0 0 0,0 0 0,1 0 0,0 0 0,0 1 0,0-1 0,-3 10 0,5-11 0,1 0 0,-1-1 0,0 1 0,1 0 0,0-1 0,0 1 0,0 0 0,1 0 0,-1-1 0,1 1 0,0 0 0,0-1 0,0 1 0,0 0 0,0-1 0,1 0 0,0 1 0,0-1 0,0 0 0,0 0 0,0 0 0,1 0 0,-1 0 0,1-1 0,0 1 0,-1-1 0,1 1 0,1-1 0,2 2 0,6 2 15,0 1 0,0-2 0,0 0 0,1 0 0,0-1 0,0-1 0,24 4 0,96 2-1500,-73-9-5341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06.911"/>
    </inkml:context>
    <inkml:brush xml:id="br0">
      <inkml:brushProperty name="width" value="0.05" units="cm"/>
      <inkml:brushProperty name="height" value="0.05" units="cm"/>
      <inkml:brushProperty name="color" value="#F6630D"/>
    </inkml:brush>
  </inkml:definitions>
  <inkml:trace contextRef="#ctx0" brushRef="#br0">0 212 24575,'9'0'0,"0"-1"0,0 1 0,-1 1 0,1 0 0,0 0 0,-1 0 0,1 1 0,-1 0 0,1 1 0,-1 0 0,0 1 0,0-1 0,-1 1 0,11 7 0,-3 1 0,0 0 0,-2 0 0,1 2 0,-1-1 0,-1 2 0,-1 0 0,13 20 0,-20-28 0,1 0 0,-1 0 0,-1 1 0,0 0 0,0 0 0,0 0 0,-1 0 0,0 0 0,-1 0 0,1 0 0,-2 1 0,1-1 0,-1 1 0,0-1 0,-1 0 0,0 1 0,-1-1 0,-3 13 0,4-17 0,-1-1 0,1 0 0,-1 0 0,0 1 0,0-1 0,0 0 0,0 0 0,-1-1 0,1 1 0,-1 0 0,0-1 0,1 0 0,-1 1 0,0-1 0,-1 0 0,-5 2 0,7-3 0,0 0 0,0-1 0,0 1 0,0-1 0,0 0 0,0 0 0,0 0 0,0 0 0,0 0 0,0 0 0,0-1 0,0 1 0,0 0 0,0-1 0,0 0 0,0 0 0,0 1 0,0-1 0,1 0 0,-1 0 0,0 0 0,0-1 0,1 1 0,-1 0 0,1-1 0,-1 1 0,1-1 0,0 1 0,0-1 0,-1 0 0,0-2 0,-2-3 0,1 0 0,0 0 0,1 0 0,-1-1 0,1 1 0,0-1 0,1 0 0,0 1 0,0-1 0,1 0 0,0 0 0,0 1 0,1-1 0,0 0 0,0 1 0,1-1 0,0 0 0,4-10 0,4-9 0,1 1 0,1 0 0,29-44 0,-18 37-273,1 1 0,1 2 0,2 0 0,44-37 0,17-4-6553</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07.300"/>
    </inkml:context>
    <inkml:brush xml:id="br0">
      <inkml:brushProperty name="width" value="0.05" units="cm"/>
      <inkml:brushProperty name="height" value="0.05" units="cm"/>
      <inkml:brushProperty name="color" value="#F6630D"/>
    </inkml:brush>
  </inkml:definitions>
  <inkml:trace contextRef="#ctx0" brushRef="#br0">36 26 24575,'0'-8'0,"-8"-3"0,-4 4 0,1 17 0,7 31 0,3 30 0,3 24 0,0 12 0,0-4 0,0-6 0,-1-11 0,0-17 0,0-11 0,-1-24 0,0-18-8191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07.683"/>
    </inkml:context>
    <inkml:brush xml:id="br0">
      <inkml:brushProperty name="width" value="0.05" units="cm"/>
      <inkml:brushProperty name="height" value="0.05" units="cm"/>
      <inkml:brushProperty name="color" value="#F6630D"/>
    </inkml:brush>
  </inkml:definitions>
  <inkml:trace contextRef="#ctx0" brushRef="#br0">1 356 24575,'46'-2'0,"82"-16"0,68-26 0,-183 40 0,0 1 0,1 1 0,-1 0 0,1 0 0,-1 1 0,18 2 0,-27-1 0,0 1 0,0-1 0,0 1 0,0 0 0,0 0 0,0 1 0,0-1 0,0 1 0,-1 0 0,1 0 0,-1 0 0,1 0 0,-1 1 0,0 0 0,0-1 0,0 1 0,0 0 0,-1 0 0,1 1 0,-1-1 0,1 0 0,-1 1 0,0 0 0,-1-1 0,3 6 0,0 5-136,-1 0-1,0 0 1,-1 1-1,-1 0 1,0-1-1,-1 1 1,0 0-1,-1-1 0,-6 27 1,-1-8-6690</inkml:trace>
  <inkml:trace contextRef="#ctx0" brushRef="#br0" timeOffset="1">543 10 24575,'0'-4'0,"-4"-1"0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08.101"/>
    </inkml:context>
    <inkml:brush xml:id="br0">
      <inkml:brushProperty name="width" value="0.05" units="cm"/>
      <inkml:brushProperty name="height" value="0.05" units="cm"/>
      <inkml:brushProperty name="color" value="#F6630D"/>
    </inkml:brush>
  </inkml:definitions>
  <inkml:trace contextRef="#ctx0" brushRef="#br0">174 1 24575,'-6'0'0,"0"0"0,-1 0 0,1 1 0,0 0 0,0 0 0,0 0 0,0 1 0,1 0 0,-1 0 0,0 0 0,1 1 0,-1 0 0,1 0 0,0 0 0,0 1 0,0-1 0,0 1 0,1 1 0,0-1 0,0 0 0,0 1 0,0 0 0,-4 7 0,2-1 0,0 0 0,0 0 0,1 1 0,1 0 0,0 0 0,1 0 0,0 0 0,0 1 0,1-1 0,0 15 0,2-19 0,0-1 0,1 1 0,0-1 0,0 0 0,0 1 0,1-1 0,0 0 0,4 9 0,-4-12 0,0 0 0,0-1 0,0 1 0,1-1 0,-1 1 0,1-1 0,0 0 0,0 0 0,0 0 0,0 0 0,1-1 0,-1 1 0,1-1 0,-1 0 0,6 2 0,-5-2 0,1-1 0,-1 0 0,0 0 0,1 0 0,-1 0 0,1-1 0,-1 0 0,1 0 0,-1 0 0,1-1 0,-1 1 0,1-1 0,-1 0 0,1 0 0,-1-1 0,0 1 0,0-1 0,0 0 0,0 0 0,0 0 0,0-1 0,0 0 0,-1 1 0,1-1 0,-1 0 0,4-5 0,9-9 0,-1-1 0,-1 0 0,22-37 0,-29 42 0,2-1 0,-2 1 0,1 1 0,0 0 0,16-18 0,-23 29 0,0-1 0,1 1 0,-1-1 0,0 1 0,1 0 0,-1-1 0,1 1 0,-1 0 0,1 0 0,0 0 0,-1 0 0,1 1 0,0-1 0,0 0 0,0 1 0,-1-1 0,1 1 0,0 0 0,0-1 0,0 1 0,0 0 0,0 0 0,0 0 0,0 0 0,-1 1 0,1-1 0,0 1 0,0-1 0,0 1 0,0-1 0,-1 1 0,1 0 0,0 0 0,2 1 0,-1 1 0,0 0 0,0 0 0,1-1 0,-1 1 0,1-1 0,0 0 0,0 0 0,0 0 0,0 0 0,0-1 0,0 0 0,0 0 0,0 0 0,1 0 0,-1-1 0,0 1 0,1-1 0,-1 0 0,0-1 0,1 1 0,-1-1 0,0 0 0,0 0 0,0 0 0,0 0 0,1-1 0,3-1 0,10-7 0,20-7 0,-37 16 0,1 1 0,-1 0 0,0 0 0,1 0 0,-1-1 0,0 1 0,1 0 0,-1 0 0,1 1 0,-1-1 0,0 0 0,1 0 0,-1 1 0,0-1 0,0 1 0,1-1 0,-1 1 0,0 0 0,0-1 0,1 1 0,-1 0 0,0 0 0,0 0 0,0 0 0,1 1 0,28 35 0,2-1 0,1-2 0,2-1 0,45 33 0,23 2-1365,-5-11-5461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08.657"/>
    </inkml:context>
    <inkml:brush xml:id="br0">
      <inkml:brushProperty name="width" value="0.05" units="cm"/>
      <inkml:brushProperty name="height" value="0.05" units="cm"/>
      <inkml:brushProperty name="color" value="#F6630D"/>
    </inkml:brush>
  </inkml:definitions>
  <inkml:trace contextRef="#ctx0" brushRef="#br0">46 325 24575,'-3'1'0,"0"-1"0,0 0 0,0 0 0,0-1 0,0 1 0,0 0 0,0-1 0,0 0 0,0 0 0,0 0 0,1 0 0,-1 0 0,-3-2 0,6 3 0,-1 0 0,1-1 0,0 1 0,0 0 0,0 0 0,0 0 0,0 0 0,0 0 0,0 0 0,0 0 0,-1-1 0,1 1 0,0 0 0,0 0 0,0 0 0,0 0 0,0 0 0,0-1 0,0 1 0,0 0 0,0 0 0,0 0 0,0 0 0,0-1 0,0 1 0,0 0 0,0 0 0,0 0 0,0 0 0,0 0 0,0-1 0,0 1 0,0 0 0,0 0 0,1 0 0,-1 0 0,0 0 0,0 0 0,0-1 0,0 1 0,0 0 0,0 0 0,0 0 0,0 0 0,1 0 0,-1 0 0,0 0 0,0 0 0,0-1 0,0 1 0,0 0 0,1 0 0,-1 0 0,0 0 0,0 0 0,0 0 0,0 0 0,0 0 0,1 0 0,-1 0 0,14-3 0,44-2 0,95 4 0,28-1 0,-170 1 0,0-1 0,0 0 0,-1 0 0,1-1 0,-1 0 0,1-1 0,-1 0 0,0-1 0,0 0 0,-1-1 0,10-6 0,-15 9 0,0-1 0,0 0 0,0 0 0,0 0 0,-1-1 0,1 1 0,-1-1 0,0 0 0,0 0 0,-1 0 0,0 0 0,0 0 0,0 0 0,0-1 0,-1 1 0,0-1 0,0 1 0,0-1 0,-1 1 0,0-1 0,0 0 0,-1-10 0,0 11 0,0-1 0,0 1 0,-1 0 0,0 0 0,0-1 0,0 1 0,0 1 0,-1-1 0,0 0 0,0 0 0,0 1 0,0 0 0,-1 0 0,0 0 0,-7-6 0,3 4 0,0 0 0,-1 1 0,1 0 0,-1 1 0,0 0 0,-1 0 0,-14-3 0,24 7 0,-1 0 0,1-1 0,0 1 0,-1 0 0,1 0 0,0 0 0,0 0 0,-1 0 0,1-1 0,0 1 0,-1 0 0,1 0 0,-1 0 0,1 0 0,0 0 0,-1 0 0,1 0 0,0 0 0,-1 0 0,1 0 0,0 0 0,-1 1 0,1-1 0,0 0 0,-1 0 0,1 0 0,0 0 0,0 0 0,-1 1 0,1-1 0,0 0 0,-1 0 0,1 1 0,0-1 0,0 0 0,-1 1 0,7 12 0,24 22 0,-24-29 0,4 5-52,0 1-1,-1 0 1,-1 0-1,0 1 1,-1 0-1,0 0 1,-1 1-1,0 0 1,-2 0-1,1 0 1,-2 1-1,1-1 1,-2 1-1,0 0 1,-1 0-1,-1 0 1,0 0-1,-1 0 1,0 0-1,-1-1 0,-1 1 1,-1 0-1,0-1 1,0 0-1,-8 15 1,-14 17-6774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0.827"/>
    </inkml:context>
    <inkml:brush xml:id="br0">
      <inkml:brushProperty name="width" value="0.05" units="cm"/>
      <inkml:brushProperty name="height" value="0.05" units="cm"/>
      <inkml:brushProperty name="color" value="#F6630D"/>
    </inkml:brush>
  </inkml:definitions>
  <inkml:trace contextRef="#ctx0" brushRef="#br0">261 719 24575,'-1'0'0,"1"-1"0,0 0 0,-1 1 0,1-1 0,-1 0 0,1 1 0,-1-1 0,0 0 0,1 1 0,-1-1 0,0 1 0,1-1 0,-1 1 0,0 0 0,1-1 0,-1 1 0,0 0 0,0-1 0,0 1 0,1 0 0,-1 0 0,0 0 0,0-1 0,0 1 0,-1 0 0,-23-2 0,13 2 0,0 1 0,1 0 0,-1 1 0,1 0 0,-1 1 0,1 0 0,0 1 0,0 0 0,0 1 0,0 0 0,1 0 0,-12 10 0,17-12 0,1 0 0,-1 1 0,1-1 0,0 1 0,0 0 0,1 0 0,-1 1 0,1-1 0,0 1 0,0 0 0,0 0 0,1 0 0,-1 0 0,1 0 0,1 0 0,-1 1 0,1-1 0,0 1 0,0-1 0,0 1 0,1 0 0,0-1 0,0 1 0,0-1 0,1 1 0,0-1 0,2 10 0,-1-10 0,0 0 0,-1 0 0,1 0 0,1 0 0,-1-1 0,1 1 0,0-1 0,0 0 0,0 1 0,1-1 0,-1-1 0,1 1 0,0 0 0,7 4 0,-8-7 0,-1 1 0,0-1 0,1 0 0,-1 0 0,1-1 0,-1 1 0,1 0 0,0-1 0,-1 0 0,1 1 0,0-1 0,-1 0 0,1-1 0,0 1 0,-1 0 0,1-1 0,-1 1 0,1-1 0,0 0 0,-1 0 0,0 0 0,1 0 0,-1 0 0,0-1 0,1 1 0,-1-1 0,0 1 0,0-1 0,0 0 0,2-2 0,2-3 0,0 0 0,0-1 0,-1 0 0,0 1 0,-1-2 0,0 1 0,5-13 0,18-66 0,-17 39 0,-1-1 0,4-82 0,-11-101 0,-3 141 0,1 64 0,0-18 0,-8-63 0,8 103 0,-1 0 0,-1-1 0,1 1 0,-1 0 0,0 0 0,0 0 0,0 0 0,-1 0 0,-2-4 0,4 8 0,1 0 0,-1 1 0,0-1 0,1 0 0,-1 1 0,0-1 0,0 0 0,0 1 0,1-1 0,-1 1 0,0-1 0,0 1 0,0 0 0,0-1 0,0 1 0,0 0 0,0 0 0,0 0 0,0-1 0,0 1 0,-1 0 0,1 1 0,-1-1 0,0 1 0,1-1 0,-1 1 0,0 0 0,1 0 0,-1 0 0,1 0 0,0 0 0,-1 0 0,1 0 0,0 0 0,-1 1 0,1-1 0,0 0 0,-1 2 0,-6 9 0,1 0 0,-1 0 0,2 0 0,0 1 0,1 0 0,0 0 0,-6 26 0,-10 104 0,15-57 2,5 1 0,3 0 1,16 109-1,63 256-105,-80-448 100,59 263-232,34 193-17,-94-460 252,7 41 0,0 46 0,-7-76 0,-1 1 0,1 0 0,-2-1 0,1 1 0,-2-1 0,0 0 0,0 0 0,-7 16 0,9-25-1,0 0 0,1 0 0,-1-1 0,-1 1 0,1 0 0,0 0 0,0-1 0,-1 1 0,1-1 0,0 1 0,-4 2 0,4-4 0,1 0 1,-1 0-1,1 0 1,-1 1 0,1-1-1,-1 0 1,1 0-1,-1 0 1,1 0-1,-1 0 1,1 0 0,-1 0-1,1 0 1,-1 0-1,1 0 1,-1 0 0,1-1-1,-1 1 1,1 0-1,-1 0 1,1 0 0,-1-1-1,1 1 1,-1 0-1,1 0 1,-1-1 0,1 1-1,0 0 1,-1-1-1,-2-3 12,1 0 1,0 1-1,0-1 0,0 0 0,0 0 0,0 0 0,1 0 0,0-1 0,0 1 0,-1-5 0,-7-63 12,3 0 1,3-73-1,2 85-971,0-82-5878</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1.244"/>
    </inkml:context>
    <inkml:brush xml:id="br0">
      <inkml:brushProperty name="width" value="0.05" units="cm"/>
      <inkml:brushProperty name="height" value="0.05" units="cm"/>
      <inkml:brushProperty name="color" value="#F6630D"/>
    </inkml:brush>
  </inkml:definitions>
  <inkml:trace contextRef="#ctx0" brushRef="#br0">0 123 24575,'0'-1'0,"0"0"0,0 0 0,0 0 0,0 0 0,1 0 0,-1 0 0,0 0 0,0 0 0,1 0 0,-1 0 0,1 0 0,-1 0 0,1 0 0,-1 0 0,1 0 0,0 0 0,-1 1 0,1-1 0,0 0 0,0 0 0,-1 1 0,1-1 0,0 0 0,0 1 0,0-1 0,0 1 0,0-1 0,0 1 0,0 0 0,0-1 0,0 1 0,0 0 0,0 0 0,0-1 0,0 1 0,0 0 0,1 0 0,-1 0 0,0 0 0,0 1 0,0-1 0,0 0 0,0 0 0,0 1 0,0-1 0,2 1 0,3 1 0,1 0 0,-1 0 0,1 1 0,-1 0 0,0 0 0,6 4 0,1 4 0,0 0 0,-1 1 0,0 0 0,-1 1 0,0 1 0,-1-1 0,-1 1 0,0 1 0,-1 0 0,8 19 0,-17-95 0,1 51 9,0 0-1,1 0 1,0 0-1,1 0 1,0 0 0,1 0-1,0 1 1,0-1-1,1 1 1,0 0-1,1 0 1,0 0-1,7-10 1,-7 13-96,0-1-1,1 1 1,0 0 0,0 0-1,1 1 1,-1 0 0,1 0-1,0 0 1,0 1-1,1 0 1,-1 0 0,1 1-1,0 0 1,0 0 0,0 1-1,11-2 1,18 2-6739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13.969"/>
    </inkml:context>
    <inkml:brush xml:id="br0">
      <inkml:brushProperty name="width" value="0.05" units="cm"/>
      <inkml:brushProperty name="height" value="0.05" units="cm"/>
      <inkml:brushProperty name="color" value="#F6630D"/>
    </inkml:brush>
  </inkml:definitions>
  <inkml:trace contextRef="#ctx0" brushRef="#br0">294 47 24575,'0'-2'0,"-1"0"0,1 0 0,-1 0 0,0 0 0,0 0 0,0 0 0,0 0 0,0 1 0,0-1 0,0 0 0,0 0 0,-1 1 0,1-1 0,-1 1 0,1 0 0,-1-1 0,0 1 0,1 0 0,-1 0 0,0 0 0,0 0 0,0 0 0,0 0 0,0 0 0,0 1 0,0-1 0,0 1 0,-3-1 0,-5-1 0,-1 0 0,0 1 0,0 0 0,-13 0 0,18 2 0,0 0 0,-1 0 0,1 0 0,0 0 0,0 1 0,0 0 0,0 1 0,1-1 0,-1 1 0,0 0 0,1 1 0,0-1 0,0 1 0,0 0 0,0 0 0,1 0 0,-1 1 0,1 0 0,0 0 0,1 0 0,-1 0 0,1 1 0,0-1 0,0 1 0,1 0 0,0 0 0,0 0 0,0 0 0,0 0 0,1 0 0,0 0 0,1 0 0,-1 1 0,1-1 0,0 0 0,1 1 0,0-1 0,0 0 0,0 0 0,0 0 0,1 1 0,5 9 0,-2-7 0,0 1 0,1-2 0,0 1 0,0-1 0,1 0 0,14 13 0,54 37 0,-59-47 0,1 1 0,-2 0 0,0 2 0,0-1 0,24 31 0,-37-40 0,1-1 0,-1 1 0,1 0 0,-1 1 0,0-1 0,-1 0 0,1 1 0,-1-1 0,0 0 0,0 1 0,0 0 0,-1-1 0,1 1 0,-1-1 0,0 1 0,-1 0 0,1-1 0,-1 1 0,-2 6 0,1-4 0,-1-1 0,0 0 0,0 0 0,-1 0 0,0 0 0,0-1 0,0 1 0,-1-1 0,0 0 0,1 0 0,-2-1 0,-8 7 0,-2 0 0,0-1 0,0-1 0,-36 15 0,44-21 0,1 0 0,-1-1 0,0 0 0,0 0 0,0-1 0,0 0 0,0 0 0,0-1 0,0 0 0,0 0 0,-16-3 0,21 2-136,0 0-1,0 0 1,0-1-1,0 1 1,0-1-1,0 0 1,1 0-1,-1 0 0,-2-2 1,-16-23-6690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2.008"/>
    </inkml:context>
    <inkml:brush xml:id="br0">
      <inkml:brushProperty name="width" value="0.05" units="cm"/>
      <inkml:brushProperty name="height" value="0.05" units="cm"/>
      <inkml:brushProperty name="color" value="#F6630D"/>
    </inkml:brush>
  </inkml:definitions>
  <inkml:trace contextRef="#ctx0" brushRef="#br0">203 652 24575,'-3'-7'0,"0"-1"0,-1 2 0,0-1 0,-1 0 0,0 1 0,0 0 0,0 0 0,0 0 0,-1 1 0,0 0 0,0 0 0,-1 0 0,-12-7 0,15 10 0,1 1 0,-1-1 0,1 1 0,-1-1 0,0 1 0,0 0 0,1 1 0,-1-1 0,0 1 0,0-1 0,0 1 0,-8 1 0,10 0 0,-1 0 0,1-1 0,-1 1 0,0 1 0,1-1 0,0 0 0,-1 1 0,1-1 0,0 1 0,0-1 0,0 1 0,0 0 0,0 0 0,0 0 0,0 0 0,0 1 0,1-1 0,0 0 0,-1 1 0,0 2 0,-2 5 0,1-1 0,0 1 0,0 0 0,1 0 0,1 0 0,-1 0 0,2 0 0,-1 1 0,2 10 0,-1-14 0,1 0 0,0 0 0,0-1 0,0 1 0,1-1 0,0 1 0,0-1 0,0 1 0,1-1 0,0 0 0,0 0 0,1 0 0,0-1 0,6 8 0,-9-11 0,0-1 0,0 0 0,1 0 0,-1 0 0,0 0 0,0 0 0,1 0 0,-1 0 0,1 0 0,-1-1 0,1 1 0,-1 0 0,1-1 0,-1 1 0,1-1 0,0 0 0,-1 1 0,1-1 0,-1 0 0,1 0 0,0 0 0,-1 0 0,1-1 0,0 1 0,-1 0 0,1-1 0,-1 1 0,1-1 0,0 1 0,-1-1 0,1 0 0,-1 1 0,0-1 0,1 0 0,-1 0 0,0 0 0,1 0 0,-1 0 0,1-2 0,5-5 0,-1-1 0,0 1 0,-1-1 0,0-1 0,5-10 0,-2 2 0,6-10 0,31-56 0,-39 75 0,0 0 0,1 0 0,-1 0 0,2 1 0,-1 0 0,11-8 0,-17 15 0,0 0 0,0 0 0,1 0 0,-1 1 0,0-1 0,1 0 0,-1 1 0,0-1 0,1 0 0,-1 1 0,1 0 0,-1-1 0,1 1 0,-1 0 0,1 0 0,-1 0 0,1 0 0,-1 0 0,1 0 0,-1 0 0,1 0 0,-1 1 0,1-1 0,-1 1 0,0-1 0,1 1 0,-1-1 0,0 1 0,1 0 0,-1 0 0,0-1 0,0 1 0,1 0 0,-1 0 0,0 0 0,1 2 0,3 3 0,0 1 0,0 0 0,-1 1 0,1-1 0,2 10 0,-2-9 0,7 19 0,-8-17 0,1 1 0,0-1 0,1 1 0,0-2 0,1 1 0,9 10 0,-16-19 0,1 0 0,0-1 0,0 1 0,0-1 0,0 1 0,0 0 0,0-1 0,0 0 0,0 1 0,0-1 0,0 0 0,0 1 0,0-1 0,0 0 0,0 0 0,0 0 0,0 0 0,0 0 0,0 0 0,0 0 0,0 0 0,0 0 0,0-1 0,0 1 0,0 0 0,0-1 0,0 1 0,0-1 0,0 1 0,0-1 0,0 1 0,0-1 0,0 0 0,-1 1 0,1-1 0,1-1 0,26-34 0,-25 32 0,15-26 0,-14 21 0,1 0 0,1 0 0,-1 0 0,1 1 0,1 0 0,0 1 0,8-9 0,-13 15 0,-1 1 0,0-1 0,0 0 0,0 1 0,1-1 0,-1 1 0,0 0 0,1-1 0,-1 1 0,0 0 0,1 0 0,-1 0 0,0 0 0,1 0 0,-1 0 0,0 0 0,1 0 0,-1 0 0,0 1 0,1-1 0,-1 1 0,0-1 0,0 1 0,1-1 0,-1 1 0,0 0 0,0 0 0,0-1 0,0 1 0,0 0 0,1 1 0,6 6 0,-1-1 0,0 1 0,7 12 0,1-1 0,-5-8 0,1-1 0,1 1 0,0-2 0,0 1 0,1-2 0,0 0 0,0 0 0,1-1 0,0-1 0,23 7 0,-29-10 0,0-1 0,0 0 0,0-1 0,0 1 0,0-2 0,1 1 0,-1-1 0,0 0 0,1-1 0,-1 0 0,0 0 0,0-1 0,0 0 0,0 0 0,0-1 0,0 0 0,0-1 0,-1 1 0,0-1 0,0-1 0,9-6 0,-5 0 0,-1 0 0,0-1 0,0-1 0,-1 0 0,-1 0 0,0 0 0,0-1 0,-2 0 0,0-1 0,0 0 0,6-30 0,-3-2 0,-1 0 0,2-77 0,-7 89 0,-2 1 0,-2-1 0,-1 1 0,-1 0 0,-13-56 0,4 64 0,12 26 0,-1-1 0,1 1 0,0-1 0,-1 1 0,1-1 0,-1 1 0,1 0 0,-1-1 0,1 1 0,-1-1 0,1 1 0,-1 0 0,1 0 0,-1-1 0,1 1 0,-1 0 0,0 0 0,1-1 0,-1 1 0,1 0 0,-2 0 0,0 1 0,1 0 0,0 0 0,-1 0 0,1 0 0,0 0 0,-1 1 0,1-1 0,0 0 0,0 1 0,0-1 0,0 1 0,0-1 0,1 1 0,-1-1 0,0 1 0,1 0 0,-1-1 0,1 1 0,0 0 0,-1-1 0,1 1 0,0 2 0,-7 36 40,2 0 0,0 81 0,15 82-1525,-4-129-5341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2.363"/>
    </inkml:context>
    <inkml:brush xml:id="br0">
      <inkml:brushProperty name="width" value="0.05" units="cm"/>
      <inkml:brushProperty name="height" value="0.05" units="cm"/>
      <inkml:brushProperty name="color" value="#F6630D"/>
    </inkml:brush>
  </inkml:definitions>
  <inkml:trace contextRef="#ctx0" brushRef="#br0">1 53 24575,'12'-9'0,"22"-2"0,21 0 0,10 3 0,6 1 0,4 4 0,-6 0 0,-16 3-8191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8.180"/>
    </inkml:context>
    <inkml:brush xml:id="br0">
      <inkml:brushProperty name="width" value="0.05" units="cm"/>
      <inkml:brushProperty name="height" value="0.05" units="cm"/>
      <inkml:brushProperty name="color" value="#F6630D"/>
    </inkml:brush>
  </inkml:definitions>
  <inkml:trace contextRef="#ctx0" brushRef="#br0">0 234 24575,'28'0'0,"263"-7"0,-237 3 0,0-3 0,-1-2 0,78-24 0,-119 29 0,0 0 0,0 0 0,-1-1 0,0-1 0,0 0 0,18-12 0,-28 17 0,0 0 0,1 0 0,-1 0 0,0-1 0,0 1 0,0 0 0,0 0 0,0-1 0,0 1 0,0 0 0,0-1 0,-1 1 0,1-1 0,0 1 0,-1-1 0,1 0 0,-1 1 0,0-1 0,1 1 0,-1-1 0,0 0 0,0 1 0,0-1 0,-1-2 0,0 1 0,0 1 0,0-1 0,0 1 0,-1-1 0,1 1 0,-1 0 0,0 0 0,1 0 0,-1 0 0,0 0 0,0 0 0,-1 0 0,-2-2 0,-9-4 0,0 0 0,-1 1 0,-27-10 0,41 17 0,-4-2 0,-2 0 0,1-1 0,-1 1 0,0 0 0,0 0 0,0 1 0,-13-1 0,20 2 0,-1 0 0,1 0 0,0 0 0,0 0 0,-1 0 0,1 0 0,0 0 0,0 1 0,-1-1 0,1 0 0,0 0 0,0 0 0,-1 0 0,1 0 0,0 0 0,0 1 0,0-1 0,-1 0 0,1 0 0,0 0 0,0 1 0,0-1 0,0 0 0,0 0 0,-1 0 0,1 1 0,0-1 0,0 0 0,0 0 0,0 1 0,0-1 0,0 0 0,0 0 0,0 1 0,0-1 0,0 0 0,0 0 0,0 1 0,0-1 0,0 0 0,0 0 0,0 1 0,0-1 0,0 0 0,0 0 0,0 1 0,0-1 0,1 0 0,5 19 0,2-2 0,14 27 0,7 17 0,-17-31-136,-2 0-1,0 1 1,-2 1-1,-2-1 1,-1 2-1,-1-1 1,-2 0-1,-1 0 0,-6 64 1,-10-8-6690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57.246"/>
    </inkml:context>
    <inkml:brush xml:id="br0">
      <inkml:brushProperty name="width" value="0.05" units="cm"/>
      <inkml:brushProperty name="height" value="0.05" units="cm"/>
      <inkml:brushProperty name="color" value="#F6630D"/>
    </inkml:brush>
  </inkml:definitions>
  <inkml:trace contextRef="#ctx0" brushRef="#br0">146 607 24575,'20'909'0,"-9"-754"0,6 137 0,-30-414 0,-124-887 0,99 871 0,37 136 0,0 0 0,0 0 0,1 0 0,-1 0 0,0 0 0,1 0 0,0 0 0,-1 0 0,1 0 0,0 0 0,0 0 0,0 0 0,0 0 0,1 0 0,-1 0 0,0 0 0,1 0 0,0 0 0,-1 0 0,1 0 0,0 0 0,0 0 0,2-2 0,0 2 0,-1 1 0,1 0 0,0 0 0,0 0 0,0 0 0,0 0 0,1 1 0,-1-1 0,0 1 0,0 0 0,0 0 0,0 0 0,1 0 0,3 1 0,128 2 1,161-19-1,-100 3-206,677-33-3521,703-33 3118,1 32-2431,1123 40 1280,-2372 8 964,697 26 647,-243-2 2143,-759-25-2056,271 1 1599,-209-5 955,119-20 0,-173 18-2191,0-2 0,-1-2 0,0-1 0,0-1 0,39-22 0,-64 31-292,1 0-5,-1 0 0,1 0 0,-1 1 0,12-3 0,-16 4-5,0 1 1,0 0 0,1-1 0,-1 1 0,0 0 0,0 0 0,1 0 0,-1 0 0,0 1 0,0-1 0,1 0 0,-1 0 0,0 1 0,0-1 0,0 1 0,0-1 0,1 1 0,-1-1 0,0 1 0,0 0 0,0-1 0,0 1 0,0 0 0,-1 0 0,1 0-1,0 0 1,0 0 0,0 0 0,-1 0 0,2 1 0,3 10 0,-1-1 0,0 1 0,0 0 0,1 15 0,-4-20 0,1 1 0,-1 0 0,1 0 0,1-1 0,-1 1 0,1-1 0,0 0 0,1 0 0,0 0 0,0 0 0,0 0 0,11 11 0,-14-17 0,1 0 0,-1 0 0,0 0 0,0-1 0,1 1 0,-1 0 0,1-1 0,-1 1 0,1 0 0,-1-1 0,1 0 0,-1 1 0,1-1 0,-1 0 0,1 0 0,-1 0 0,1 0 0,0 0 0,-1 0 0,1 0 0,-1-1 0,1 1 0,-1 0 0,1-1 0,-1 1 0,1-1 0,-1 0 0,2-1 0,4-2 0,-1-1 0,0 1 0,0-2 0,8-8 0,-1 1 0,35-29 0,2 2 0,2 3 0,1 1 0,67-32 0,241-92 0,-223 95 0,-39 17 0,-96 46 0,1 0 0,-1 1 0,1-1 0,0 1 0,-1 0 0,1 0 0,0 0 0,-1 1 0,1-1 0,0 1 0,0 0 0,0 0 0,-1 1 0,1-1 0,6 2 0,-6 0 0,0 0 0,0 0 0,0 1 0,-1-1 0,1 1 0,-1 0 0,1 0 0,-1 0 0,0 1 0,0-1 0,-1 1 0,1-1 0,3 8 0,21 37 0,38 93 0,8 62 0,-52-144 0,66 221 0,-71-214 0,-2 1 0,6 86 0,-19-128 0,-1 0 0,-1-1 0,-1 1 0,-1 0 0,-1-1 0,-1 0 0,-1 0 0,-2 0 0,0-1 0,-12 23 0,11-28 0,-1-1 0,0 0 0,-1-1 0,-1 0 0,-1-1 0,0 0 0,-1-1 0,-1-1 0,0 0 0,0-1 0,-1 0 0,-35 17 0,22-16 0,0-1 0,-1-1 0,-60 12 0,-99 5 0,121-20 0,-170 17-433,-277-8-1,-252-46-2041,655 23 2238,-582-32-3713,-115-7 2962,-3444-212-3311,3590 216 2950,76 9 1012,68 12 337,60 8-1,65 7-2,67 4 2,68 2 1053,65 1 4212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57.882"/>
    </inkml:context>
    <inkml:brush xml:id="br0">
      <inkml:brushProperty name="width" value="0.05" units="cm"/>
      <inkml:brushProperty name="height" value="0.05" units="cm"/>
      <inkml:brushProperty name="color" value="#F6630D"/>
    </inkml:brush>
  </inkml:definitions>
  <inkml:trace contextRef="#ctx0" brushRef="#br0">1 186 24575,'24'1053'0,"-25"-1231"0,3 69 0,-4-46 0,14-304 0,-9 425 0,2 1 0,1-1 0,20-57 0,-23 82 0,0 0 0,1 1 0,0-1 0,0 1 0,1 0 0,0 0 0,0 0 0,1 0 0,0 1 0,1 0 0,-1 0 0,1 1 0,1 0 0,-1 0 0,1 1 0,0 0 0,0 0 0,9-3 0,-10 6 0,0 0 0,0 0 0,0 1 0,0 0 0,0 1 0,0-1 0,0 1 0,1 1 0,-1-1 0,0 1 0,0 1 0,0-1 0,0 1 0,-1 0 0,1 1 0,0 0 0,-1 0 0,0 0 0,1 1 0,-1-1 0,-1 2 0,1-1 0,6 6 0,-3 0 0,1-1 0,-1 1 0,0 1 0,-1-1 0,-1 2 0,0-1 0,0 1 0,-1 0 0,0 0 0,-1 1 0,5 20 0,-7-19 0,0 0 0,-1 1 0,-1 0 0,0-1 0,-1 1 0,-1 0 0,0 0 0,-1-1 0,-1 1 0,0-1 0,-1 0 0,-1 0 0,0 0 0,-8 16 0,1-8 0,-1-1 0,0-1 0,-2-1 0,0 0 0,-1 0 0,-1-2 0,-36 30 0,49-43-105,-1 1 0,0-1 0,-1-1 0,1 1 0,-1-1 0,1 0 0,-1 0 0,0-1 0,0 1 0,0-1 0,-1-1 0,-7 2 0,-14-6-6721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58.411"/>
    </inkml:context>
    <inkml:brush xml:id="br0">
      <inkml:brushProperty name="width" value="0.05" units="cm"/>
      <inkml:brushProperty name="height" value="0.05" units="cm"/>
      <inkml:brushProperty name="color" value="#F6630D"/>
    </inkml:brush>
  </inkml:definitions>
  <inkml:trace contextRef="#ctx0" brushRef="#br0">2 650 24575,'-1'56'0,"0"47"0,2-92 0,0 0 0,1-1 0,0 1 0,1 0 0,0-1 0,8 20 0,-9-26 0,0 0 0,1 0 0,-1-1 0,0 1 0,1-1 0,0 1 0,0-1 0,0 0 0,0 0 0,1 0 0,-1 0 0,1-1 0,-1 0 0,1 1 0,0-1 0,0-1 0,0 1 0,0-1 0,0 1 0,0-1 0,1 0 0,-1 0 0,0-1 0,1 1 0,-1-1 0,0 0 0,1 0 0,-1-1 0,0 1 0,1-1 0,4-1 0,-2 0 0,-1-1 0,1 1 0,0-1 0,-1 0 0,0 0 0,0-1 0,0 0 0,0 0 0,0-1 0,-1 1 0,1-1 0,-1 0 0,-1-1 0,1 1 0,-1-1 0,0 0 0,0 0 0,4-9 0,-1-3 0,-2-1 0,0 1 0,-1-1 0,-1 0 0,0 0 0,-1-35 0,0 60 0,-1 0 0,1 0 0,1 0 0,-1 0 0,1 0 0,0-1 0,0 1 0,1-1 0,-1 0 0,8 7 0,-1 0 0,0 0 0,1-1 0,22 18 0,-23-22 0,0-1 0,0 0 0,1 0 0,-1-1 0,1-1 0,0 0 0,1 0 0,-1-1 0,1 0 0,-1-1 0,1-1 0,0 0 0,0 0 0,-1-1 0,19-2 0,-21 0 0,0 0 0,0 0 0,0-1 0,0 0 0,-1-1 0,0 0 0,1 0 0,-1 0 0,-1-1 0,1-1 0,-1 1 0,0-1 0,0 0 0,0-1 0,-1 1 0,0-1 0,-1-1 0,1 1 0,-1-1 0,6-13 0,-1-2 0,-1-1 0,-2 0 0,0 0 0,-1 0 0,-2-1 0,0 0 0,-2 0 0,0 0 0,-2 0 0,-1-1 0,-5-31 0,-1 11 0,-3 0 0,-1 0 0,-2 1 0,-2 1 0,-22-45 0,34 82 0,-30-57 0,30 59 0,0-1 0,-1 1 0,1 0 0,-1 1 0,0-1 0,-1 1 0,1-1 0,-7-3 0,11 7 0,-1 1 0,0 0 0,1-1 0,-1 1 0,0-1 0,1 1 0,-1 0 0,0-1 0,0 1 0,1 0 0,-1 0 0,0 0 0,0 0 0,1 0 0,-1-1 0,0 1 0,0 1 0,0-1 0,1 0 0,-1 0 0,0 0 0,0 0 0,1 0 0,-1 1 0,0-1 0,0 0 0,1 1 0,-1-1 0,0 1 0,1-1 0,-1 0 0,0 1 0,1-1 0,-1 1 0,1 0 0,-1-1 0,1 1 0,-1-1 0,1 1 0,-1 1 0,-11 31 0,8-7 30,0 1-1,2-1 1,1 42-1,12 80-1447,-11-146 1353,7 63-6761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58.784"/>
    </inkml:context>
    <inkml:brush xml:id="br0">
      <inkml:brushProperty name="width" value="0.05" units="cm"/>
      <inkml:brushProperty name="height" value="0.05" units="cm"/>
      <inkml:brushProperty name="color" value="#F6630D"/>
    </inkml:brush>
  </inkml:definitions>
  <inkml:trace contextRef="#ctx0" brushRef="#br0">9 272 24575,'-8'0'0,"9"-9"0,22-10 0,41-11 0,38-13 0,31-7 0,19-12 0,-17 4-8191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07.948"/>
    </inkml:context>
    <inkml:brush xml:id="br0">
      <inkml:brushProperty name="width" value="0.05" units="cm"/>
      <inkml:brushProperty name="height" value="0.05" units="cm"/>
      <inkml:brushProperty name="color" value="#F6630D"/>
    </inkml:brush>
  </inkml:definitions>
  <inkml:trace contextRef="#ctx0" brushRef="#br0">1145 328 24575,'-2'-2'0,"0"-1"0,-1 1 0,1-1 0,0 1 0,-1 0 0,1 0 0,-6-3 0,1-2 0,-95-86 0,-54-44 0,143 128 0,-1 1 0,0 0 0,0 1 0,-1 0 0,0 1 0,0 1 0,0 0 0,-1 1 0,0 1 0,0 0 0,-20 0 0,-16 1 0,0 3 0,-60 9 0,91-7 0,0 0 0,0 2 0,1 1 0,0 0 0,0 2 0,0 0 0,1 1 0,0 1 0,1 1 0,0 0 0,1 1 0,0 2 0,1-1 0,0 2 0,1 0 0,1 1 0,0 0 0,1 1 0,1 0 0,1 1 0,1 1 0,0 0 0,1 0 0,1 1 0,1 0 0,1 0 0,-6 33 0,3 25 0,4-1 0,3 1 0,9 92 0,-6-150 0,1-1 0,0 1 0,2-1 0,0 0 0,1 0 0,1-1 0,0 1 0,2-1 0,0 0 0,1-1 0,1 0 0,0-1 0,1 0 0,1 0 0,1-1 0,0-1 0,1 0 0,0-1 0,1 0 0,1-1 0,25 15 0,-12-12 0,1 0 0,0-2 0,1-1 0,1-1 0,-1-2 0,2-1 0,-1-2 0,1-1 0,0-1 0,0-2 0,45-3 0,-38-1 0,-1-3 0,1-1 0,-1-1 0,0-3 0,-1-1 0,0-1 0,-1-3 0,0-1 0,37-22 0,-58 28 0,0 0 0,0-2 0,-1 1 0,0-2 0,-1 0 0,-1 0 0,0-1 0,-1-1 0,0 0 0,-1-1 0,-1 0 0,0-1 0,-2 0 0,0 0 0,0-1 0,-2 0 0,0 0 0,-1-1 0,-1 0 0,-1 1 0,1-30 0,-2 17 0,-2-1 0,-1 0 0,-2 0 0,-1 1 0,-1 0 0,-2-1 0,-1 2 0,-23-56 0,20 60 0,-2 2 0,0 0 0,-2 0 0,-1 2 0,0 0 0,-2 0 0,0 2 0,-2 0 0,0 1 0,-33-23 0,46 36-105,0 1 0,-1 0 0,0 1 0,0 0 0,0 0 0,0 0 0,-1 1 0,1 1 0,-1-1 0,0 1 0,1 1 0,-11-1 0,-6 3-6721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24.506"/>
    </inkml:context>
    <inkml:brush xml:id="br0">
      <inkml:brushProperty name="width" value="0.05" units="cm"/>
      <inkml:brushProperty name="height" value="0.05" units="cm"/>
      <inkml:brushProperty name="color" value="#F6630D"/>
    </inkml:brush>
  </inkml:definitions>
  <inkml:trace contextRef="#ctx0" brushRef="#br0">0 280 24575,'1'-18'0,"1"1"0,1 0 0,0 0 0,1 0 0,9-26 0,38-76 0,-49 113 0,-1 5 0,-1-1 0,1 0 0,0 1 0,-1-1 0,1 0 0,0 1 0,0-1 0,0 1 0,0 0 0,1-1 0,-1 1 0,0 0 0,0-1 0,1 1 0,-1 0 0,1 0 0,1-1 0,-2 2 0,-1 0 0,1 1 0,0-1 0,-1 0 0,1 0 0,0 1 0,-1-1 0,1 0 0,0 1 0,-1-1 0,1 1 0,-1-1 0,1 1 0,-1-1 0,1 1 0,-1-1 0,1 1 0,-1-1 0,0 1 0,1-1 0,-1 1 0,0 0 0,1-1 0,-1 1 0,0 0 0,0-1 0,0 1 0,1 0 0,2 11 0,-1 0 0,1 0 0,0 21 0,-1 251 0,-3-234 0,1-37 0,-1 0 0,0-1 0,-6 25 0,7-35 0,-1 1 0,1-1 0,-1 1 0,0-1 0,0 0 0,0 1 0,0-1 0,-1 0 0,1 0 0,0 0 0,-1 0 0,1 0 0,-1 0 0,0 0 0,0 0 0,0-1 0,0 1 0,0-1 0,0 1 0,0-1 0,0 0 0,-1 0 0,1 0 0,0 0 0,-5 1 0,7-2 0,0 0 0,-1 0 0,1 0 0,0 0 0,0 0 0,-1 0 0,1 1 0,0-1 0,-1 0 0,1 0 0,0 0 0,0 0 0,-1 0 0,1 0 0,0 0 0,-1 0 0,1 0 0,0-1 0,0 1 0,-1 0 0,1 0 0,0 0 0,-1 0 0,1 0 0,0 0 0,0-1 0,0 1 0,-1 0 0,1 0 0,0 0 0,0-1 0,-1 1 0,1 0 0,0 0 0,0 0 0,0-1 0,0 1 0,0 0 0,-1 0 0,1-1 0,0 1 0,0 0 0,0-1 0,9-11 0,2 6 0,1 0 0,-1 0 0,1 1 0,0 1 0,24-6 0,68-9 0,-96 18 0,56-7-1365,-8 2-5461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25.312"/>
    </inkml:context>
    <inkml:brush xml:id="br0">
      <inkml:brushProperty name="width" value="0.05" units="cm"/>
      <inkml:brushProperty name="height" value="0.05" units="cm"/>
      <inkml:brushProperty name="color" value="#F6630D"/>
    </inkml:brush>
  </inkml:definitions>
  <inkml:trace contextRef="#ctx0" brushRef="#br0">915 357 24575,'-9'-19'0,"-61"-111"0,59 113 0,-1 0 0,-1 0 0,-1 1 0,0 1 0,-17-14 0,17 18 0,0 0 0,-1 2 0,0 0 0,0 0 0,-1 1 0,0 1 0,0 1 0,0 0 0,-32-5 0,23 7 0,0 1 0,0 1 0,0 1 0,0 2 0,-1 0 0,-30 6 0,43-3 0,0-1 0,0 2 0,0 0 0,1 0 0,0 1 0,0 0 0,0 1 0,1 1 0,0 0 0,0 0 0,1 1 0,0 1 0,1 0 0,0 0 0,-11 15 0,-3 9 0,1 1 0,2 1 0,-28 68 0,38-78 0,2-1 0,1 1 0,1 1 0,1-1 0,-2 38 0,6 136 0,3-118 0,-3-68 0,2-1 0,0 1 0,0 0 0,2-1 0,0 1 0,0-1 0,1 0 0,0 0 0,2 0 0,-1 0 0,1-1 0,1 0 0,0 0 0,1-1 0,0 0 0,1 0 0,13 11 0,-2-4 0,1-1 0,1-1 0,1 0 0,0-2 0,1-1 0,0-1 0,1-1 0,0-1 0,1-2 0,0 0 0,1-1 0,-1-2 0,1-1 0,0-1 0,43-1 0,-16-1 0,-4 1 0,-1-2 0,92-13 0,-133 11 0,1 0 0,-1-1 0,1 1 0,-1-2 0,0 1 0,0-1 0,0 0 0,-1-1 0,0 0 0,1 0 0,-2-1 0,1 1 0,8-10 0,-8 6 0,0-1 0,0 0 0,-1-1 0,0 1 0,-1-1 0,0 0 0,0-1 0,4-19 0,-1-12 0,-2 0 0,-2-1 0,-2 1 0,-4-56 0,1 77 0,1 11 0,0 0 0,-2 0 0,1 0 0,-1 0 0,-1 0 0,0 0 0,-8-20 0,7 24 0,0 0 0,-1 0 0,0 0 0,0 0 0,0 1 0,-1 0 0,0 0 0,0 1 0,0 0 0,-1 0 0,-12-7 0,-2 0 0,-1 2 0,0 0 0,0 2 0,-43-11 0,-97-8 0,107 20 0,-89-24 0,143 31 4,0 0-1,0 0 0,0-1 1,0 1-1,0 0 0,0-1 1,0 1-1,0-1 0,0 1 1,0-1-1,0 1 0,0-1 1,0 0-1,0 1 0,0-1 1,1 0-1,-1 0 0,-1 0 1,3 0-69,-1 0 0,1 1 0,-1-1 0,1 1 0,-1-1 0,1 1 0,0-1 0,-1 1 0,1-1 0,0 1 0,-1 0 0,1-1 0,0 1 0,-1 0 1,1 0-1,0-1 0,0 1 0,-1 0 0,1 0 0,0 0 0,0 0 0,31-5-6761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14.494"/>
    </inkml:context>
    <inkml:brush xml:id="br0">
      <inkml:brushProperty name="width" value="0.05" units="cm"/>
      <inkml:brushProperty name="height" value="0.05" units="cm"/>
      <inkml:brushProperty name="color" value="#F6630D"/>
    </inkml:brush>
  </inkml:definitions>
  <inkml:trace contextRef="#ctx0" brushRef="#br0">1865 845 24575,'-1'-42'0,"-1"0"0,-2 0 0,-3 0 0,-1 0 0,-1 1 0,-31-79 0,29 94 0,-1 0 0,-2 0 0,0 2 0,-2 0 0,0 0 0,-2 2 0,-1 0 0,0 1 0,-2 1 0,0 0 0,-28-18 0,13 15 0,-1 2 0,-1 1 0,0 2 0,-2 2 0,0 1 0,-51-11 0,27 12 0,-1 3 0,0 3 0,-90-1 0,116 9 0,0 2 0,0 1 0,0 2 0,0 1 0,-41 14 0,60-14 0,1 1 0,0 1 0,1 0 0,0 2 0,0 0 0,1 1 0,1 1 0,0 0 0,0 1 0,1 1 0,-23 27 0,8 0 0,1 1 0,3 1 0,1 2 0,-19 51 0,-60 197 0,17 23 0,72-248 0,3 2 0,-5 116 0,16-165 0,2-1 0,0 1 0,1 0 0,1-1 0,1 1 0,1-1 0,1 0 0,0-1 0,1 1 0,2-1 0,0 0 0,1-1 0,0 0 0,2-1 0,0 0 0,1-1 0,0 0 0,2-1 0,-1-1 0,2 0 0,0-1 0,1-1 0,0 0 0,27 13 0,4-2 0,1-3 0,1-2 0,1-2 0,0-2 0,68 9 0,-1-8 0,150-1 0,-212-14 0,-1-1 0,0-4 0,0-1 0,54-15 0,-78 13 0,0-2 0,0-1 0,-1-2 0,-1 0 0,0-2 0,-1-1 0,0-2 0,31-26 0,-29 17 0,-1-1 0,-2-1 0,-1-2 0,-1 0 0,-2-2 0,-1-1 0,-2-1 0,26-59 0,-22 33 0,-2-1 0,-3-1 0,-2-1 0,12-100 0,-24 112 0,-2 1 0,-2-1 0,-2 0 0,-3 1 0,-14-75 0,9 86 0,-1 0 0,-3 1 0,-1 0 0,-1 1 0,-3 1 0,-1 0 0,-29-42 0,36 62 17,0 1 0,-1 1 1,-1 0-1,-1 1 0,0 0 0,-26-18 0,32 26-131,-1 0 0,0 1-1,0 0 1,0 0 0,-1 1 0,0 0-1,1 1 1,-1 0 0,-1 1 0,1 0-1,0 1 1,-20 0 0,-24 9-6712</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9.123"/>
    </inkml:context>
    <inkml:brush xml:id="br0">
      <inkml:brushProperty name="width" value="0.05" units="cm"/>
      <inkml:brushProperty name="height" value="0.05" units="cm"/>
      <inkml:brushProperty name="color" value="#F6630D"/>
    </inkml:brush>
  </inkml:definitions>
  <inkml:trace contextRef="#ctx0" brushRef="#br0">0 42 24575,'11'-2'0,"0"0"0,0 0 0,16-7 0,27-6 0,-43 13 0,6-1 0,0 0 0,0 1 0,0 1 0,21 1 0,-34 0 0,0 0 0,-1 0 0,1 1 0,-1 0 0,1-1 0,0 1 0,-1 1 0,1-1 0,-1 0 0,0 1 0,0 0 0,1 0 0,-1 0 0,0 0 0,0 0 0,-1 1 0,1-1 0,0 1 0,-1 0 0,0 0 0,1 0 0,-1 0 0,0 0 0,-1 0 0,1 0 0,1 4 0,-2-3 0,-1 1 0,1-1 0,-1 0 0,0 0 0,0 0 0,0 0 0,-1 0 0,1 0 0,-1 0 0,0 0 0,0 0 0,0 0 0,-1 0 0,0 0 0,1-1 0,-1 1 0,0 0 0,-1-1 0,1 0 0,-4 5 0,-8 8 0,0 0 0,-26 21 0,38-36 0,-141 111 0,94-77 0,48-34 0,0 0 0,0-1 0,0 1 0,0 0 0,0-1 0,0 1 0,0 0 0,0 0 0,0 0 0,0 0 0,0 0 0,1 0 0,-1 0 0,0 0 0,1 0 0,-1 0 0,1 0 0,-1 0 0,0 3 0,2-4 0,-1 1 0,1-1 0,-1 1 0,1-1 0,0 1 0,-1-1 0,1 1 0,-1-1 0,1 0 0,0 1 0,-1-1 0,1 0 0,0 0 0,-1 1 0,1-1 0,0 0 0,0 0 0,-1 0 0,1 0 0,0 0 0,-1 0 0,1 0 0,1 0 0,58-7 0,-58 7 0,256-53-1365,-202 45-5461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57.956"/>
    </inkml:context>
    <inkml:brush xml:id="br0">
      <inkml:brushProperty name="width" value="0.05" units="cm"/>
      <inkml:brushProperty name="height" value="0.05" units="cm"/>
      <inkml:brushProperty name="color" value="#F6630D"/>
    </inkml:brush>
  </inkml:definitions>
  <inkml:trace contextRef="#ctx0" brushRef="#br0">432 165 24575,'-23'9'0,"1"1"0,0 1 0,1 1 0,0 1 0,1 0 0,1 2 0,0 1 0,1 0 0,0 1 0,1 1 0,2 0 0,0 1 0,0 1 0,2 1 0,1-1 0,0 2 0,2 0 0,0 0 0,1 1 0,-8 37 0,15-50 0,1 1 0,0-1 0,0 1 0,1 0 0,0-1 0,1 1 0,0-1 0,4 15 0,-3-19 0,0 1 0,1-1 0,-1 1 0,1-1 0,1 0 0,-1 0 0,1-1 0,0 1 0,0-1 0,1 1 0,0-1 0,-1-1 0,11 9 0,-1-5 0,0 0 0,1 0 0,-1-2 0,1 0 0,0 0 0,1-1 0,-1-1 0,1-1 0,0 0 0,0-1 0,0-1 0,24-1 0,-9-1 0,-1-1 0,0-2 0,0-1 0,0-2 0,49-17 0,-57 16 0,-1-1 0,-1-1 0,1-1 0,-2-1 0,1-1 0,-2 0 0,0-2 0,0 0 0,-2 0 0,0-2 0,0 0 0,-2-1 0,0 0 0,-1-1 0,-1-1 0,-1 0 0,-1-1 0,0 0 0,-2 0 0,0-1 0,-2 0 0,0 0 0,-1-1 0,-2 1 0,2-47 0,-5 55 0,0 1 0,-2-1 0,1 0 0,-2 1 0,0 0 0,0-1 0,-1 1 0,-1 0 0,-11-21 0,11 26 0,0-1 0,-1 1 0,0 0 0,-1 1 0,0-1 0,0 1 0,0 1 0,-1-1 0,0 1 0,0 0 0,-1 1 0,0 0 0,1 1 0,-11-4 0,-1 1 0,0 2 0,0 0 0,0 2 0,0 0 0,-1 1 0,0 1 0,1 1 0,-1 1 0,1 1 0,-1 0 0,1 2 0,-31 9 0,19-4 0,0 3 0,1 0 0,0 2 0,1 1 0,1 1 0,-53 41 0,60-39 0,1 1 0,0 2 0,2 0 0,1 1 0,0 1 0,-17 31 0,23-34 0,2 0 0,0 0 0,1 1 0,1 1 0,1-1 0,1 1 0,1 0 0,-3 32 0,8-45 0,-1 1 0,1-1 0,1 0 0,0 0 0,0 0 0,1 0 0,0 0 0,0 0 0,1 0 0,0-1 0,1 1 0,0-1 0,0 0 0,11 15 0,-7-13 0,1-1 0,0 0 0,0 0 0,1-1 0,0-1 0,0 1 0,1-2 0,0 1 0,23 9 0,-11-8 0,0 0 0,0-2 0,1 0 0,0-2 0,0-1 0,1 0 0,-1-2 0,0-1 0,1-1 0,46-8 0,-46 4 0,0-2 0,-1-1 0,-1-2 0,1 0 0,-1-1 0,-1-1 0,0-1 0,-1-1 0,-1-1 0,0-1 0,0 0 0,-2-2 0,0 0 0,-1-1 0,-1-1 0,-1 0 0,-1-1 0,-1-1 0,0 0 0,-2-1 0,-1 0 0,0-1 0,-2 0 0,9-40 0,-15 52 0,0 1 0,-1-1 0,0 0 0,-1-1 0,0 1 0,-1 0 0,0 0 0,-1 1 0,-4-13 0,5 20 0,0 0 0,0 1 0,-1-1 0,0 1 0,0-1 0,0 1 0,0-1 0,0 1 0,-1 0 0,1 0 0,-1 0 0,0 1 0,0-1 0,0 0 0,0 1 0,0 0 0,-1 0 0,1 0 0,-1 0 0,1 1 0,-1-1 0,0 1 0,1 0 0,-1 0 0,0 0 0,0 0 0,0 1 0,0 0 0,0 0 0,-6 0 0,-4 1 0,1 1 0,-1 1 0,1 0 0,-1 1 0,1 0 0,0 1 0,1 0 0,-1 1 0,-13 9 0,-10 9 0,-55 44 0,53-35 0,1 2 0,-49 58 0,66-68 0,1 1 0,1 1 0,1 0 0,2 1 0,-13 32 0,25-53 0,1-1 0,0 1 0,0 0 0,0 0 0,1 0 0,0 1 0,0-1 0,1 0 0,0 9 0,1-13 0,-1 1 0,1-1 0,0 1 0,0-1 0,0 0 0,1 0 0,-1 1 0,1-1 0,0 0 0,0 0 0,0-1 0,0 1 0,0 0 0,1-1 0,-1 1 0,1-1 0,-1 0 0,1 1 0,0-1 0,4 2 0,2 0 0,0 0 0,0-1 0,0 0 0,0 0 0,0-1 0,1 0 0,-1 0 0,1-1 0,0-1 0,-1 0 0,17-1 0,8-3 0,65-17 0,-51 7-341,-2-2 0,1-2-1,45-25 1,4-10-6485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9.025"/>
    </inkml:context>
    <inkml:brush xml:id="br0">
      <inkml:brushProperty name="width" value="0.05" units="cm"/>
      <inkml:brushProperty name="height" value="0.05" units="cm"/>
      <inkml:brushProperty name="color" value="#F6630D"/>
    </inkml:brush>
  </inkml:definitions>
  <inkml:trace contextRef="#ctx0" brushRef="#br0">1 1108 24575,'1'0'0,"1"0"0,0-1 0,0 1 0,0-1 0,-1 0 0,1 1 0,0-1 0,-1 0 0,1 0 0,0 0 0,-1 0 0,1 0 0,-1-1 0,0 1 0,2-2 0,21-26 0,-16 19 0,33-45 0,-2-2 0,-3-2 0,-2-1 0,-3-2 0,-2 0 0,-4-2 0,-2-1 0,-3-2 0,-3 1 0,-3-2 0,8-98 0,-20 145 0,0 0 0,-1 0 0,-2 0 0,0 1 0,-7-37 0,8 55 0,-1 0 0,1 0 0,-1 0 0,1 0 0,-1 0 0,0 0 0,0 0 0,1 0 0,-2 1 0,1-1 0,0 0 0,0 0 0,0 1 0,-1-1 0,1 1 0,-1-1 0,0 1 0,1 0 0,-1-1 0,0 1 0,1 0 0,-1 0 0,0 0 0,0 0 0,0 1 0,-3-2 0,2 3 0,1-1 0,-1 0 0,0 1 0,1 0 0,-1 0 0,1-1 0,-1 2 0,1-1 0,-1 0 0,1 0 0,0 1 0,-1-1 0,1 1 0,0 0 0,0 0 0,0-1 0,1 1 0,-1 1 0,0-1 0,-1 3 0,-8 11 0,1 1 0,1 0 0,0 1 0,1 0 0,1 1 0,1-1 0,1 1 0,-4 22 0,-16 161 0,25-201 0,-7 274 0,10-222 0,2 0 0,3 0 0,15 56 0,-21-99-136,1 0-1,1 0 1,-1 0-1,2 0 1,-1-1-1,1 0 1,1 0-1,0 0 0,9 10 1,15 8-6690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9.429"/>
    </inkml:context>
    <inkml:brush xml:id="br0">
      <inkml:brushProperty name="width" value="0.05" units="cm"/>
      <inkml:brushProperty name="height" value="0.05" units="cm"/>
      <inkml:brushProperty name="color" value="#F6630D"/>
    </inkml:brush>
  </inkml:definitions>
  <inkml:trace contextRef="#ctx0" brushRef="#br0">257 1 24575,'-10'0'0,"-11"0"0,0 0 0,1 2 0,-41 7 0,55-8 0,1 1 0,-1 0 0,1 0 0,0 0 0,-1 1 0,1 0 0,0 0 0,0 0 0,1 1 0,-1-1 0,1 1 0,0 0 0,0 0 0,0 1 0,0-1 0,1 1 0,0 0 0,-5 9 0,2 1 0,0 0 0,1 0 0,1 0 0,1 1 0,-3 24 0,4-32 0,2 0 0,-1 0 0,1 0 0,1 0 0,-1-1 0,1 1 0,0 0 0,1 0 0,0-1 0,0 1 0,1-1 0,0 0 0,4 8 0,-6-13 0,0-1 0,0 0 0,1 1 0,-1-1 0,0 0 0,1 0 0,-1 1 0,0-1 0,1 0 0,0-1 0,-1 1 0,1 0 0,-1 0 0,1-1 0,0 1 0,0-1 0,-1 1 0,1-1 0,0 0 0,0 1 0,-1-1 0,1 0 0,0 0 0,0-1 0,0 1 0,-1 0 0,1 0 0,0-1 0,0 1 0,-1-1 0,1 0 0,0 1 0,-1-1 0,3-2 0,3 0 0,-1-1 0,0-1 0,0 1 0,0-1 0,-1 0 0,0 0 0,6-8 0,0-3 0,0-1 0,-2 0 0,12-27 0,-1 0 0,-20 43 0,0 0 0,1 0 0,-1 0 0,1 0 0,-1 0 0,1 0 0,-1 0 0,1 0 0,0 0 0,-1 1 0,1-1 0,0 0 0,0 0 0,-1 1 0,1-1 0,0 0 0,0 1 0,0-1 0,0 1 0,0-1 0,0 1 0,0-1 0,0 1 0,0 0 0,2-1 0,-1 2 0,0 0 0,0-1 0,0 1 0,0 0 0,-1 0 0,1 0 0,0 0 0,-1 0 0,1 1 0,2 2 0,15 10 0,10-2-1365,1-4-5461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9.925"/>
    </inkml:context>
    <inkml:brush xml:id="br0">
      <inkml:brushProperty name="width" value="0.05" units="cm"/>
      <inkml:brushProperty name="height" value="0.05" units="cm"/>
      <inkml:brushProperty name="color" value="#F6630D"/>
    </inkml:brush>
  </inkml:definitions>
  <inkml:trace contextRef="#ctx0" brushRef="#br0">116 485 24575,'0'-7'0,"0"1"0,-1-1 0,0 0 0,0 0 0,-1 1 0,1-1 0,-2 1 0,-4-12 0,6 16 0,0 1 0,0-1 0,1 1 0,-1-1 0,0 1 0,-1 0 0,1-1 0,0 1 0,0 0 0,0 0 0,-1 0 0,1 0 0,-1 0 0,1 0 0,-1 0 0,1 1 0,-1-1 0,1 0 0,-1 1 0,1-1 0,-1 1 0,0 0 0,0-1 0,1 1 0,-1 0 0,0 0 0,1 0 0,-1 0 0,0 1 0,1-1 0,-1 0 0,0 1 0,1-1 0,-1 1 0,1-1 0,-1 1 0,0 0 0,1 0 0,0 0 0,-2 1 0,0 0 0,0 0 0,0 0 0,0 0 0,1 1 0,-1-1 0,1 1 0,-1 0 0,1 0 0,0-1 0,0 2 0,0-1 0,1 0 0,-1 0 0,1 0 0,0 1 0,0-1 0,0 1 0,0-1 0,0 1 0,1-1 0,0 1 0,0-1 0,0 1 0,0-1 0,0 1 0,1 0 0,1 5 0,0 1 0,1 1 0,0 0 0,1-1 0,0 0 0,1 0 0,0 0 0,1 0 0,6 9 0,46 52 0,-31-41 0,-2 2 0,30 48 0,-50-71 0,0-1 0,-1 1 0,0 0 0,0 0 0,-1 1 0,0-1 0,-1 1 0,0-1 0,-1 1 0,0 0 0,0 0 0,-1 0 0,0-1 0,-3 20 0,1-23 0,0 0 0,0 0 0,0 0 0,-1 0 0,0-1 0,0 1 0,-1-1 0,1 0 0,-1 0 0,0 0 0,0-1 0,-1 1 0,0-1 0,1 0 0,-1 0 0,-1-1 0,1 1 0,0-1 0,-12 4 0,14-5 0,-1-1 0,0 0 0,1 0 0,-1 0 0,0 0 0,0-1 0,0 0 0,0 1 0,0-1 0,0-1 0,0 1 0,0 0 0,1-1 0,-1 0 0,0 0 0,0 0 0,0-1 0,1 1 0,-1-1 0,1 0 0,-1 0 0,1 0 0,0 0 0,0 0 0,0-1 0,0 0 0,0 1 0,0-1 0,1 0 0,0 0 0,-1-1 0,-2-5 0,1 1 0,0 0 0,1 0 0,0-1 0,0 1 0,1-1 0,0 0 0,0 1 0,1-1 0,0 0 0,1 0 0,0 0 0,1-10 0,2-6 0,2-1 0,0 1 0,10-26 0,4-6 0,3 0 0,3 2 0,2 1 0,34-52 0,-14 35 0,3 2 0,78-81 0,-65 89 0,-38 38 0,30-35 0,-42 47 0,-12 11 0,-1 0 0,0 0 0,1 0 0,-1 0 0,0 0 0,1 0 0,-1 0 0,0 0 0,0 0 0,1 0 0,-1 0 0,0 0 0,1 1 0,-1-1 0,0 0 0,0 0 0,1 0 0,-1 1 0,0-1 0,0 0 0,0 0 0,1 1 0,-1-1 0,0 0 0,0 0 0,0 1 0,0-1 0,0 0 0,1 1 0,-1-1 0,3 34 0,-18 197 0,0-26 0,13-87-1365,2-73-5461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0.263"/>
    </inkml:context>
    <inkml:brush xml:id="br0">
      <inkml:brushProperty name="width" value="0.05" units="cm"/>
      <inkml:brushProperty name="height" value="0.05" units="cm"/>
      <inkml:brushProperty name="color" value="#F6630D"/>
    </inkml:brush>
  </inkml:definitions>
  <inkml:trace contextRef="#ctx0" brushRef="#br0">22 104 24575,'-9'0'0,"-2"-8"0,9-3 0,17-9 0,23 1 0,18 2 0,12 4 0,6 5 0,-4 3 0,-2 3 0,-13 2-8191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11.457"/>
    </inkml:context>
    <inkml:brush xml:id="br0">
      <inkml:brushProperty name="width" value="0.05" units="cm"/>
      <inkml:brushProperty name="height" value="0.05" units="cm"/>
      <inkml:brushProperty name="color" value="#F6630D"/>
    </inkml:brush>
  </inkml:definitions>
  <inkml:trace contextRef="#ctx0" brushRef="#br0">6 638 24575,'-3'34'0,"2"-29"0,0 0 0,1 1 0,-1-1 0,1 1 0,0-1 0,1 0 0,-1 1 0,3 7 0,-2-11 0,0-1 0,0 1 0,0-1 0,0 1 0,0-1 0,1 1 0,-1-1 0,0 0 0,1 1 0,-1-1 0,1 0 0,0 0 0,-1 0 0,1 0 0,0-1 0,0 1 0,-1 0 0,1-1 0,0 1 0,0-1 0,0 1 0,0-1 0,0 0 0,0 0 0,0 0 0,-1 0 0,1 0 0,0-1 0,3 0 0,17-2 0,0-1 0,-1-1 0,0-1 0,35-16 0,-35 14 0,-20 8 0,527-212 0,-409 157 0,-2-6 0,147-101 0,-157 90 42,54-40-1449,-127 84-5419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15.381"/>
    </inkml:context>
    <inkml:brush xml:id="br0">
      <inkml:brushProperty name="width" value="0.05" units="cm"/>
      <inkml:brushProperty name="height" value="0.05" units="cm"/>
      <inkml:brushProperty name="color" value="#F6630D"/>
    </inkml:brush>
  </inkml:definitions>
  <inkml:trace contextRef="#ctx0" brushRef="#br0">55 401 24575,'-5'6'0,"1"0"0,-1 1 0,2-1 0,-1 1 0,1 0 0,-1 0 0,-1 8 0,-1-1 0,3-8 0,1 0 0,0 1 0,0-1 0,0 0 0,0 1 0,1-1 0,0 1 0,1-1 0,0 1 0,0 0 0,0-1 0,1 1 0,-1-1 0,2 1 0,-1-1 0,1 1 0,0-1 0,0 0 0,1 0 0,-1 0 0,1 0 0,1 0 0,-1 0 0,1-1 0,0 0 0,0 0 0,1 0 0,0 0 0,-1-1 0,2 1 0,-1-1 0,0-1 0,8 5 0,4 0 0,-1-2 0,1 0 0,0-1 0,1-1 0,-1 0 0,1-1 0,-1-1 0,1-1 0,0 0 0,0-2 0,0 0 0,-1-1 0,1 0 0,28-9 0,15-7 0,-2-2 0,102-51 0,490-278-768,-521 274 704,97-57-1162,-169 97-4907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29.949"/>
    </inkml:context>
    <inkml:brush xml:id="br0">
      <inkml:brushProperty name="width" value="0.05" units="cm"/>
      <inkml:brushProperty name="height" value="0.05" units="cm"/>
      <inkml:brushProperty name="color" value="#F6630D"/>
    </inkml:brush>
  </inkml:definitions>
  <inkml:trace contextRef="#ctx0" brushRef="#br0">0 1 24575,'13'0'0,"21"0"0,21 0 0,14 0 0,12 0 0,5 0 0,-8 0 0,-18 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30.291"/>
    </inkml:context>
    <inkml:brush xml:id="br0">
      <inkml:brushProperty name="width" value="0.05" units="cm"/>
      <inkml:brushProperty name="height" value="0.05" units="cm"/>
      <inkml:brushProperty name="color" value="#F6630D"/>
    </inkml:brush>
  </inkml:definitions>
  <inkml:trace contextRef="#ctx0" brushRef="#br0">0 11 24575,'0'-4'0,"4"-2"0,2 5 0,-1 15 0,0 22 0,-2 21 0,-2 14 0,0 12 0,0 4 0,-1-4 0,0-9 0,-1-3 0,1-14-8191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15.409"/>
    </inkml:context>
    <inkml:brush xml:id="br0">
      <inkml:brushProperty name="width" value="0.05" units="cm"/>
      <inkml:brushProperty name="height" value="0.05" units="cm"/>
      <inkml:brushProperty name="color" value="#F6630D"/>
    </inkml:brush>
  </inkml:definitions>
  <inkml:trace contextRef="#ctx0" brushRef="#br0">0 269 24575,'431'1'0,"458"-3"0,-852 2 0,-25 1 0,1-1 0,-1 0 0,1-1 0,-1 0 0,0-1 0,23-6 0,-35 8 0,1-1 0,-1 1 0,1 0 0,-1 0 0,1-1 0,-1 1 0,1 0 0,-1-1 0,1 1 0,-1-1 0,0 1 0,1-1 0,-1 1 0,1-1 0,-1 1 0,0-1 0,0 1 0,1-1 0,-1 1 0,0-1 0,0 1 0,0-1 0,1 1 0,-1-1 0,0 0 0,0 1 0,0-1 0,0 1 0,0-1 0,0 0 0,0 1 0,0-1 0,0 1 0,-1-1 0,1 1 0,0-1 0,0 0 0,0 1 0,-1-1 0,1 1 0,0-1 0,-1 1 0,1-1 0,0 1 0,-1-1 0,0 0 0,-22-21 0,23 22 0,-23-17 0,-31-18 0,-21-15 0,68 45 0,0-1 0,1 0 0,-1 0 0,1-1 0,1 0 0,-1 0 0,-5-10 0,10 16 0,0 0 0,0 0 0,1 0 0,-1 0 0,0 0 0,1 0 0,-1 0 0,1 0 0,-1 0 0,1 0 0,0 0 0,0 0 0,-1 0 0,1-1 0,0 1 0,0 0 0,0 0 0,0 0 0,0 0 0,0-1 0,0 1 0,1 0 0,-1 0 0,0 0 0,1 0 0,-1 0 0,1 0 0,-1 0 0,1 0 0,-1 0 0,1 0 0,0 0 0,-1 0 0,1 0 0,0 0 0,0 0 0,0 1 0,0-1 0,-1 0 0,1 0 0,0 1 0,0-1 0,0 1 0,1-1 0,-1 1 0,0 0 0,0-1 0,0 1 0,0 0 0,2-1 0,4 0 0,-1 1 0,1-1 0,-1 1 0,1 0 0,-1 1 0,0-1 0,13 4 0,-6 0 6,1 1 0,-1 1-1,0-1 1,0 2 0,-1 0-1,0 1 1,0 0 0,-1 0 0,0 2-1,0-1 1,-1 1 0,0 1-1,-1 0 1,0 0 0,-1 0-1,0 1 1,-1 1 0,0-1 0,-1 1-1,7 23 1,-7-18-105,-1 0 0,0 1 0,-2 0 0,0 0 0,-2 0 0,0 0 0,0 0 0,-2 0 0,-1 0 0,0 0 0,-1 0 0,-1 0 0,-1-1 0,-13 34 0,-13 10-6727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30.665"/>
    </inkml:context>
    <inkml:brush xml:id="br0">
      <inkml:brushProperty name="width" value="0.05" units="cm"/>
      <inkml:brushProperty name="height" value="0.05" units="cm"/>
      <inkml:brushProperty name="color" value="#F6630D"/>
    </inkml:brush>
  </inkml:definitions>
  <inkml:trace contextRef="#ctx0" brushRef="#br0">36 1 24575,'-10'0'0,"9"0"0,36 2 0,-22 1 0,-1 0 0,0 2 0,0-1 0,0 1 0,-1 1 0,1 0 0,-2 1 0,1 0 0,-1 1 0,0 0 0,0 0 0,-1 1 0,0 1 0,15 19 0,-7-5 0,-1 1 0,-1 1 0,-1 0 0,-1 1 0,13 39 0,-19-46 0,-1 0 0,-1 0 0,-1 1 0,-1 0 0,-1 0 0,0 0 0,-2 0 0,0 0 0,-4 22 0,2-30 0,-1-1 0,0 1 0,-1 0 0,0-1 0,-1 0 0,0 0 0,-1 0 0,-1-1 0,0 1 0,0-2 0,-1 1 0,0-1 0,-1 0 0,0-1 0,-16 13 0,7-9-170,0-1-1,0 0 0,-1-2 1,0 0-1,-1-2 0,0 0 1,-38 9-1,-3-4-6655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31.008"/>
    </inkml:context>
    <inkml:brush xml:id="br0">
      <inkml:brushProperty name="width" value="0.05" units="cm"/>
      <inkml:brushProperty name="height" value="0.05" units="cm"/>
      <inkml:brushProperty name="color" value="#F6630D"/>
    </inkml:brush>
  </inkml:definitions>
  <inkml:trace contextRef="#ctx0" brushRef="#br0">262 1 24575,'-8'6'0,"0"0"0,1 1 0,0 1 0,1-1 0,-1 1 0,2 0 0,-1 0 0,1 1 0,0 0 0,1 0 0,-4 11 0,-5 8 0,-21 41 0,3 2 0,4 1 0,3 2 0,-27 136 0,49-195 0,0 1 0,1-1 0,1 1 0,0 0 0,1-1 0,1 1 0,0-1 0,1 1 0,1-1 0,0 0 0,1 0 0,10 20 0,-5-17 0,0-1 0,2-1 0,0 0 0,0 0 0,2-1 0,0 0 0,0-2 0,1 1 0,23 13 0,-8-6-227,1-2-1,1-2 1,1-1-1,0-1 1,59 17-1,-12-12-6598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40.076"/>
    </inkml:context>
    <inkml:brush xml:id="br0">
      <inkml:brushProperty name="width" value="0.05" units="cm"/>
      <inkml:brushProperty name="height" value="0.05" units="cm"/>
      <inkml:brushProperty name="color" value="#F6630D"/>
    </inkml:brush>
  </inkml:definitions>
  <inkml:trace contextRef="#ctx0" brushRef="#br0">0 1 24575,'4'3'0,"-1"0"0,1 0 0,0 0 0,0 0 0,0-1 0,0 0 0,0 0 0,1 0 0,-1 0 0,9 2 0,50 4 0,-43-6 0,535 11-66,-386-13-374,151 0-1175,1732 27 698,-1872-20 991,858 28-257,12-32 1160,-1039-4-6998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6.583"/>
    </inkml:context>
    <inkml:brush xml:id="br0">
      <inkml:brushProperty name="width" value="0.05" units="cm"/>
      <inkml:brushProperty name="height" value="0.05" units="cm"/>
      <inkml:brushProperty name="color" value="#F6630D"/>
    </inkml:brush>
  </inkml:definitions>
  <inkml:trace contextRef="#ctx0" brushRef="#br0">472 528 24575,'-2'-1'0,"0"0"0,1-1 0,-1 1 0,1-1 0,-1 1 0,1-1 0,-1 1 0,1-1 0,0 0 0,0 1 0,0-1 0,0 0 0,0 0 0,0 0 0,0 0 0,1 0 0,-1-2 0,-2-3 0,-16-44 0,13 31 0,-1 0 0,-1 1 0,-1 0 0,-16-25 0,22 40 0,0 0 0,0 0 0,-1 0 0,0 0 0,1 0 0,-1 1 0,0-1 0,-1 1 0,1 0 0,-1 1 0,1-1 0,-1 1 0,0 0 0,0 0 0,0 0 0,0 1 0,0 0 0,0 0 0,0 0 0,0 0 0,-1 1 0,-7 0 0,4 1 0,0 1 0,0 0 0,0 1 0,0 0 0,1 0 0,-1 1 0,1 0 0,0 0 0,0 1 0,0 0 0,1 0 0,0 1 0,0 0 0,0 0 0,1 1 0,-1 0 0,-5 9 0,-2 3 0,2-1 0,0 2 0,1 0 0,1 0 0,-15 42 0,18-39 0,0 0 0,2 0 0,0 1 0,2 0 0,0 0 0,2 44 0,1-59 0,1 1 0,1 0 0,0-1 0,0 1 0,1-1 0,0 0 0,0 0 0,1 0 0,1 0 0,-1-1 0,1 1 0,1-1 0,-1 0 0,1-1 0,1 0 0,0 0 0,0 0 0,0 0 0,13 7 0,-15-10 0,0-1 0,1 0 0,0 0 0,-1 0 0,1-1 0,0 0 0,0 0 0,0 0 0,1-1 0,-1 0 0,0 0 0,0-1 0,1 0 0,-1 0 0,0 0 0,1-1 0,-1 0 0,0 0 0,7-2 0,-5 0 0,0 0 0,0-1 0,0 0 0,-1-1 0,0 1 0,0-1 0,0-1 0,0 1 0,-1-1 0,0-1 0,0 1 0,-1-1 0,9-12 0,8-18 0,-2-1 0,-2-1 0,-1-1 0,-2 0 0,13-56 0,28-215 0,-51 272 0,-1 1 0,-2-59 0,-3 92 0,1-1 0,-1 1 0,0-1 0,0 1 0,-1-1 0,-3-7 0,5 13 0,0-1 0,0 1 0,0-1 0,0 1 0,0 0 0,-1-1 0,1 1 0,0 0 0,0-1 0,0 1 0,-1-1 0,1 1 0,0 0 0,0-1 0,-1 1 0,1 0 0,0 0 0,-1-1 0,1 1 0,0 0 0,-1 0 0,1 0 0,-1-1 0,1 1 0,0 0 0,-1 0 0,1 0 0,-1 0 0,1 0 0,0 0 0,-1 0 0,1 0 0,-1 0 0,1 0 0,-1 0 0,1 0 0,0 0 0,-1 0 0,1 0 0,-1 0 0,1 0 0,0 0 0,-1 1 0,1-1 0,-1 0 0,1 0 0,0 0 0,-1 1 0,1-1 0,0 0 0,0 1 0,-1-1 0,1 0 0,0 1 0,-1-1 0,1 0 0,0 1 0,0-1 0,0 0 0,-1 1 0,1-1 0,0 1 0,0 0 0,-12 30 0,3 9 0,2 1 0,-2 53 0,3 90 0,6-123 0,-1-3 0,2 231 0,0-272 0,1 0 0,0-1 0,2 1 0,0 0 0,1-1 0,0 0 0,14 28 0,-16-40 0,-1 1 0,1-1 0,0 1 0,1-1 0,-1 0 0,1 0 0,0-1 0,0 1 0,0-1 0,0 0 0,0 0 0,8 4 0,-9-6 0,1 1 0,0-1 0,1 0 0,-1-1 0,0 1 0,0-1 0,0 1 0,0-1 0,0 0 0,1-1 0,-1 1 0,0-1 0,0 0 0,0 0 0,0 0 0,0 0 0,7-4 0,0-1 0,0-1 0,0 0 0,-1 0 0,0-1 0,0-1 0,-1 0 0,0 0 0,0 0 0,-1-1 0,-1 0 0,13-21 0,-14 19 0,0 0 0,0 0 0,-1 0 0,0-1 0,-1 1 0,-1-1 0,0 0 0,0 0 0,-2-1 0,1 1 0,-2-14 0,0 25 0,0 0 0,0 0 0,0 0 0,0 1 0,-1-1 0,1 0 0,-1 0 0,0 0 0,1 1 0,-1-1 0,0 0 0,0 1 0,0-1 0,-2-2 0,2 3 0,1 1 0,-1-1 0,0 1 0,0-1 0,1 1 0,-1 0 0,0-1 0,0 1 0,0 0 0,0 0 0,1-1 0,-1 1 0,0 0 0,0 0 0,0 0 0,0 0 0,0 0 0,0 0 0,1 0 0,-1 0 0,0 1 0,-1-1 0,-1 2 0,-1-1 0,1 1 0,-1 0 0,1 0 0,0 0 0,0 1 0,0-1 0,0 1 0,0-1 0,0 1 0,1 0 0,-4 4 0,2 0 0,0-1 0,0 1 0,1-1 0,-1 1 0,2 0 0,-1 0 0,1 1 0,0-1 0,0 0 0,1 1 0,0-1 0,0 1 0,1 0 0,0-1 0,1 11 0,0-12 0,0-1 0,1 0 0,-1 0 0,1 0 0,0 0 0,1 0 0,-1 0 0,1-1 0,0 1 0,0-1 0,0 0 0,1 0 0,0 0 0,-1 0 0,1 0 0,1-1 0,-1 0 0,0 0 0,1 0 0,0 0 0,-1-1 0,10 4 0,2-1 0,0-1 0,0 0 0,1-1 0,-1-1 0,1 0 0,-1-1 0,1-1 0,0-1 0,-1 0 0,21-5 0,-7 0 0,1-2 0,-2 0 0,1-3 0,44-21 0,-58 24 0,-1-1 0,0-1 0,0 0 0,-1-1 0,0 0 0,-1-1 0,-1-1 0,0 0 0,0-1 0,14-22 0,-14 15 0,-1-1 0,0 1 0,-2-2 0,0 1 0,-2-2 0,0 1 0,3-30 0,-2 0 0,-2-1 0,-3-1 0,-3-62 0,-1 114 0,-4-42 0,5 44 0,0-1 0,0 1 0,-1-1 0,1 1 0,-1-1 0,1 1 0,-1-1 0,1 1 0,-1-1 0,0 1 0,1 0 0,-1-1 0,0 1 0,0 0 0,0 0 0,0-1 0,0 1 0,-1 0 0,1 0 0,0 0 0,-2 0 0,2 1 0,0 0 0,-1 0 0,1 0 0,0 1 0,0-1 0,0 0 0,0 1 0,0-1 0,-1 1 0,1-1 0,0 1 0,0 0 0,0-1 0,0 1 0,0 0 0,1 0 0,-1 0 0,0 0 0,0-1 0,0 1 0,1 0 0,-1 1 0,1-1 0,-1 0 0,0 0 0,0 2 0,-15 36 0,3 8 0,3 1 0,1 0 0,2 1 0,3-1 0,1 1 0,7 77 0,-4-115 0,1-1 0,1 0 0,0 0 0,0 0 0,1 0 0,0 0 0,1-1 0,0 1 0,10 16 0,-10-21 0,-1-1 0,1 1 0,0-1 0,1 0 0,-1 0 0,1 0 0,0-1 0,0 1 0,0-1 0,0 0 0,0-1 0,1 1 0,-1-1 0,1 0 0,0-1 0,-1 1 0,1-1 0,7 1 0,-6-2 0,0 1 0,0-1 0,0 0 0,0-1 0,-1 1 0,1-1 0,0-1 0,0 1 0,-1-1 0,1-1 0,-1 1 0,0-1 0,9-4 0,-7 1 0,1 0 0,-1-1 0,1 0 0,-2 0 0,1-1 0,-1 0 0,12-17 0,-7 6 0,-1-1 0,-1 0 0,-1 0 0,0-1 0,-2-1 0,0 0 0,5-33 0,-11 48 0,0-1 0,-1 0 0,0 1 0,0-1 0,-2-9 0,2 17 0,0-1 0,0 1 0,0-1 0,0 1 0,0-1 0,0 0 0,0 1 0,-1-1 0,1 1 0,0-1 0,0 1 0,-1-1 0,1 1 0,0-1 0,-1 1 0,1-1 0,0 1 0,-1 0 0,1-1 0,-1 1 0,1 0 0,-1-1 0,1 1 0,-1 0 0,1-1 0,-1 1 0,0 0 0,0 0 0,-1 1 0,1-1 0,0 1 0,0-1 0,-1 1 0,1 0 0,0 0 0,0 0 0,0 0 0,0 0 0,0 0 0,0 0 0,0 0 0,0 0 0,1 0 0,-1 0 0,-1 3 0,-3 5 0,-1 0 0,1 1 0,1 0 0,0 0 0,0 1 0,1-1 0,1 1 0,-1-1 0,2 1 0,-2 20 0,3-25 0,0-1 0,0 0 0,1 0 0,-1 0 0,1 0 0,0 0 0,1 0 0,-1 0 0,1 0 0,0 0 0,0 0 0,1-1 0,-1 1 0,1-1 0,0 0 0,0 0 0,0 0 0,1 0 0,-1 0 0,1-1 0,0 1 0,0-1 0,1 0 0,8 4 0,-4-3-136,1-1-1,0 0 1,0-1-1,0 0 1,0-1-1,0 0 1,0 0-1,0-1 0,20-3 1,36-5-6690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6.923"/>
    </inkml:context>
    <inkml:brush xml:id="br0">
      <inkml:brushProperty name="width" value="0.05" units="cm"/>
      <inkml:brushProperty name="height" value="0.05" units="cm"/>
      <inkml:brushProperty name="color" value="#F6630D"/>
    </inkml:brush>
  </inkml:definitions>
  <inkml:trace contextRef="#ctx0" brushRef="#br0">51 109 24575,'0'-13'0,"0"-8"0,0-9 0,-8 1 0,-3 13 0,0 23 0,3 30 0,2 34 0,2 18 0,2 11 0,1 4 0,1-6 0,0-8 0,1-10 0,-1-19-8191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7.313"/>
    </inkml:context>
    <inkml:brush xml:id="br0">
      <inkml:brushProperty name="width" value="0.05" units="cm"/>
      <inkml:brushProperty name="height" value="0.05" units="cm"/>
      <inkml:brushProperty name="color" value="#F6630D"/>
    </inkml:brush>
  </inkml:definitions>
  <inkml:trace contextRef="#ctx0" brushRef="#br0">1 347 24575,'12'0'0,"18"0"0,11 0 0,11 0 0,18 0 0,18 0 0,11 0 0,6 0 0,-12 0 0,-21 4 0,-23 10 0,-19 11 0,-20 9 0,-11 12 0,-5-2-8191</inkml:trace>
  <inkml:trace contextRef="#ctx0" brushRef="#br0" timeOffset="1">814 1 24575,'-8'0'0,"-3"8"0,-8 8 0,-1 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17.749"/>
    </inkml:context>
    <inkml:brush xml:id="br0">
      <inkml:brushProperty name="width" value="0.05" units="cm"/>
      <inkml:brushProperty name="height" value="0.05" units="cm"/>
      <inkml:brushProperty name="color" value="#F6630D"/>
    </inkml:brush>
  </inkml:definitions>
  <inkml:trace contextRef="#ctx0" brushRef="#br0">249 101 24575,'0'-2'0,"0"-1"0,-1 1 0,1 0 0,-1 0 0,0 0 0,0 0 0,1 0 0,-1 0 0,0 0 0,-1 0 0,1 0 0,0 0 0,0 0 0,-1 1 0,1-1 0,-1 1 0,0-1 0,1 1 0,-1-1 0,0 1 0,0 0 0,0 0 0,0 0 0,0 0 0,-2-1 0,1 1 0,0 0 0,0 0 0,0 0 0,0 0 0,-1 1 0,1-1 0,0 1 0,0 0 0,-1-1 0,1 2 0,0-1 0,0 0 0,0 1 0,-1-1 0,1 1 0,-4 1 0,-1 3 0,1 0 0,-1 0 0,1 1 0,1 0 0,-1 0 0,1 0 0,0 1 0,1 0 0,-1 0 0,-4 10 0,-1 2 0,0 1 0,-14 39 0,17-34 0,0 0 0,-4 32 0,10-48 0,1 1 0,0-1 0,1 1 0,0-1 0,0 1 0,1-1 0,0 0 0,1 1 0,4 13 0,-6-21 0,1 0 0,0 0 0,-1 0 0,1-1 0,0 1 0,0 0 0,0 0 0,0 0 0,0-1 0,0 1 0,1-1 0,-1 1 0,0-1 0,1 1 0,-1-1 0,1 0 0,0 0 0,-1 0 0,1 0 0,0 0 0,0 0 0,-1 0 0,1 0 0,0-1 0,0 1 0,0-1 0,0 1 0,0-1 0,0 0 0,0 0 0,0 0 0,0 0 0,0 0 0,0 0 0,0-1 0,0 1 0,0-1 0,3 0 0,2-3 0,0 1 0,0-1 0,0 0 0,0 0 0,-1-1 0,0 0 0,0 0 0,11-12 0,10-18 0,-1 0 0,-2-2 0,32-67 0,-29 53 0,40-59 0,-63 104 0,-1 2 0,-1 0 0,0 0 0,1 1 0,0-1 0,0 1 0,0 0 0,0 0 0,0 0 0,1 0 0,-1 0 0,1 1 0,0-1 0,0 1 0,5-2 0,-8 4 0,0 0 0,0 0 0,-1 0 0,1 0 0,0 0 0,0 0 0,0 1 0,0-1 0,-1 0 0,1 1 0,0-1 0,0 0 0,-1 1 0,1-1 0,0 1 0,0-1 0,-1 1 0,1-1 0,0 1 0,-1 0 0,1-1 0,-1 1 0,1 0 0,-1-1 0,1 1 0,-1 0 0,0 0 0,1 0 0,-1-1 0,0 1 0,0 0 0,1 0 0,-1 1 0,5 35 0,-4-27 0,1 3 0,12 61 0,-13-69 0,1 0 0,-1-1 0,1 0 0,0 1 0,0-1 0,0 0 0,1 0 0,-1 0 0,1 0 0,0 0 0,0-1 0,0 1 0,4 2 0,-4-4 0,-1-1 0,1 0 0,-1 0 0,1 0 0,0 0 0,0-1 0,-1 1 0,1-1 0,0 1 0,0-1 0,-1 0 0,1 0 0,0 0 0,0-1 0,0 1 0,-1-1 0,1 1 0,0-1 0,-1 0 0,1 0 0,0 0 0,-1 0 0,4-2 0,7-5 0,1-1 0,23-19 0,-18 14 0,-14 9 0,1 1 0,1-1 0,-1 2 0,1-1 0,9-4 0,-13 8 0,-1-1 0,0 1 0,1-1 0,-1 1 0,0 0 0,1 0 0,-1 0 0,1 0 0,-1 0 0,0 1 0,1-1 0,-1 1 0,0-1 0,0 1 0,1 0 0,-1 0 0,0 0 0,0 0 0,0 0 0,0 1 0,3 1 0,18 17 0,-1 1 0,21 26 0,-24-26 0,1 0 0,1-1 0,29 22 0,-19-23-341,2-1 0,0-2-1,68 24 1,9-3-6485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48.602"/>
    </inkml:context>
    <inkml:brush xml:id="br0">
      <inkml:brushProperty name="width" value="0.05" units="cm"/>
      <inkml:brushProperty name="height" value="0.05" units="cm"/>
      <inkml:brushProperty name="color" value="#F6630D"/>
    </inkml:brush>
  </inkml:definitions>
  <inkml:trace contextRef="#ctx0" brushRef="#br0">0 547 24575,'0'-2'0,"1"0"0,-1 1 0,0-1 0,1 0 0,0 1 0,-1-1 0,1 1 0,0-1 0,0 1 0,0-1 0,0 1 0,0 0 0,0-1 0,0 1 0,0 0 0,0 0 0,1 0 0,-1 0 0,1 0 0,-1 0 0,0 0 0,1 0 0,0 0 0,1 0 0,49-15 0,-33 11 0,205-46 0,-106 27 0,651-111-716,-202 63 541,243-35 207,-788 104-32,0 0 0,1 0 0,-1-2 0,0 0 0,0-2 0,27-11 0,-47 17 0,-1 0 0,1 1 0,0-1 0,-1 0 0,0 0 0,1 0 0,-1 0 0,0-1 0,1 1 0,-1 0 0,0-1 0,0 1 0,1-3 0,-2 4 0,1-1 0,-1 1 0,0-1 0,0 1 0,0-1 0,0 1 0,0-1 0,0 1 0,0-1 0,0 0 0,0 1 0,0-1 0,-1 1 0,1-1 0,0 1 0,0-1 0,0 1 0,-1-1 0,1 1 0,0-1 0,0 1 0,-1-1 0,1 1 0,0 0 0,-1-1 0,0 0 0,-2-1 0,0 0 0,-1 0 0,1 0 0,-1 0 0,0 0 0,1 1 0,-1 0 0,-8-2 0,-33-4-1222,-2 3-4888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49.113"/>
    </inkml:context>
    <inkml:brush xml:id="br0">
      <inkml:brushProperty name="width" value="0.05" units="cm"/>
      <inkml:brushProperty name="height" value="0.05" units="cm"/>
      <inkml:brushProperty name="color" value="#F6630D"/>
    </inkml:brush>
  </inkml:definitions>
  <inkml:trace contextRef="#ctx0" brushRef="#br0">1 199 24575,'4'0'0,"14"0"0,21 0 0,24 0 0,32-9 0,28-2 0,23-8 0,20-1 0,11-5 0,-7 2 0,-17-5 0,-25 4 0,-39 5 0,-43 6 0,-33 5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3.713"/>
    </inkml:context>
    <inkml:brush xml:id="br0">
      <inkml:brushProperty name="width" value="0.05" units="cm"/>
      <inkml:brushProperty name="height" value="0.05" units="cm"/>
      <inkml:brushProperty name="color" value="#F6630D"/>
    </inkml:brush>
  </inkml:definitions>
  <inkml:trace contextRef="#ctx0" brushRef="#br0">351 0 24575,'-4'0'0,"-14"4"0,-16 14 0,-16 21 0,-11 33 0,4 25 0,4 21 0,11 12 0,12 5 0,28 0 0,28-10 0,25-18 0,17-28 0,14-17 0,5-21 0,1-21 0,-16-14-8191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22.601"/>
    </inkml:context>
    <inkml:brush xml:id="br0">
      <inkml:brushProperty name="width" value="0.05" units="cm"/>
      <inkml:brushProperty name="height" value="0.05" units="cm"/>
      <inkml:brushProperty name="color" value="#F6630D"/>
    </inkml:brush>
  </inkml:definitions>
  <inkml:trace contextRef="#ctx0" brushRef="#br0">1030 26 24575,'-1'-2'0,"0"0"0,0 1 0,0-1 0,0 1 0,0-1 0,0 1 0,0 0 0,0-1 0,-1 1 0,1 0 0,0 0 0,-1 0 0,1 0 0,-1 0 0,1 0 0,-1 0 0,0 0 0,1 1 0,-1-1 0,-2 0 0,1 1 0,-1 0 0,1 0 0,0 0 0,0 0 0,-1 0 0,1 1 0,0-1 0,0 1 0,0 0 0,-5 2 0,-4 3 0,0 0 0,1 1 0,0 0 0,-18 16 0,-17 18 0,-74 88 0,-29 64 0,-141 250-653,231-335 592,5 3 1,-52 153-1,57-94 61,45-152 0,1 0 0,1 0 0,1 0 0,0 0 0,1 0 0,1 0 0,4 23 0,2-21 94,-7-20-117,0 0 1,1 0-1,-1 0 0,0 1 0,0-1 1,1 0-1,-1 0 0,0 0 0,0 0 1,1 0-1,-1 0 0,0 0 0,0 0 1,1 0-1,-1 1 0,0-1 0,1 0 0,-1 0 1,0-1-1,0 1 0,1 0 0,-1 0 1,0 0-1,0 0 0,1 0 0,-1 0 1,0 0-1,0 0 0,1 0 0,-1-1 1,0 1-1,0 0 0,1 0 0,-1 0 1,0 0-1,0-1 0,0 1 0,1 0 1,-1 0-1,0 0 0,0-1 0,0 1 1,0 0-1,0 0 0,0-1 0,1 1 0,-1 0 1,0-1-1,0 1 0,0 0 0,0 0 1,0-1-1,0 1 0,0 0 0,0 0 1,0-1-1,0 1 0,8-24-6107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4.043"/>
    </inkml:context>
    <inkml:brush xml:id="br0">
      <inkml:brushProperty name="width" value="0.05" units="cm"/>
      <inkml:brushProperty name="height" value="0.05" units="cm"/>
      <inkml:brushProperty name="color" value="#F6630D"/>
    </inkml:brush>
  </inkml:definitions>
  <inkml:trace contextRef="#ctx0" brushRef="#br0">1 1 24575,'0'4'0,"0"10"0,0 15 0,0 15 0,0 13 0,0 5 0,0 4 0,0 4 0,0-10-8191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4.414"/>
    </inkml:context>
    <inkml:brush xml:id="br0">
      <inkml:brushProperty name="width" value="0.05" units="cm"/>
      <inkml:brushProperty name="height" value="0.05" units="cm"/>
      <inkml:brushProperty name="color" value="#F6630D"/>
    </inkml:brush>
  </inkml:definitions>
  <inkml:trace contextRef="#ctx0" brushRef="#br0">15 1 24575,'-8'0'0,"1"0"0,10 0 0,26 13 0,20 16 0,15 25 0,4 23 0,-8 25 0,-16 7 0,-14 6 0,-13 0 0,-14-2 0,-14-4 0,-20-4 0,-24-3 0,-20-10 0,3-21-8191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7.335"/>
    </inkml:context>
    <inkml:brush xml:id="br0">
      <inkml:brushProperty name="width" value="0.05" units="cm"/>
      <inkml:brushProperty name="height" value="0.05" units="cm"/>
      <inkml:brushProperty name="color" value="#F6630D"/>
    </inkml:brush>
  </inkml:definitions>
  <inkml:trace contextRef="#ctx0" brushRef="#br0">0 1 24575,'0'8'0,"0"16"0,0 24 0,0 26 0,0 29 0,5 34 0,0 29 0,0 14 0,0-2 0,-2-10 0,-2-17 0,0-22 0,0-24 0,-1-30-8191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7.678"/>
    </inkml:context>
    <inkml:brush xml:id="br0">
      <inkml:brushProperty name="width" value="0.05" units="cm"/>
      <inkml:brushProperty name="height" value="0.05" units="cm"/>
      <inkml:brushProperty name="color" value="#F6630D"/>
    </inkml:brush>
  </inkml:definitions>
  <inkml:trace contextRef="#ctx0" brushRef="#br0">265 149 24575,'-2'0'0,"0"0"0,0 1 0,0-1 0,0 1 0,0-1 0,0 1 0,0 0 0,0 0 0,1 0 0,-1 0 0,0 0 0,0 0 0,1 1 0,-1-1 0,1 1 0,-3 2 0,-20 29 0,19-25 0,-46 77 0,-62 146 0,90-184 0,14-35 0,4-11 0,4-3 0,1 0 0,0 0 0,0 0 0,0 0 0,0 0 0,0 0 0,0 0 0,0 0 0,0 0 0,1 0 0,0-2 0,17-61 0,2 0 0,4 1 0,61-119 0,-84 181 0,16-29 0,24-36 0,-35 59 0,0 0 0,0 1 0,0 0 0,1 0 0,0 1 0,1-1 0,-1 2 0,1-1 0,13-6 0,-17 10 0,-1 1 0,1 0 0,0 0 0,0 0 0,0 1 0,0-1 0,-1 1 0,1 0 0,0 0 0,0 0 0,0 1 0,0-1 0,0 1 0,0 0 0,-1 0 0,1 0 0,0 1 0,-1-1 0,1 1 0,-1 0 0,1 0 0,-1 0 0,0 0 0,4 5 0,8 5 0,-1 2 0,-1 0 0,19 26 0,-25-31 0,-4-5-31,42 53-636,74 75 0,-67-85-6159</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12.349"/>
    </inkml:context>
    <inkml:brush xml:id="br0">
      <inkml:brushProperty name="width" value="0.05" units="cm"/>
      <inkml:brushProperty name="height" value="0.05" units="cm"/>
      <inkml:brushProperty name="color" value="#F6630D"/>
    </inkml:brush>
  </inkml:definitions>
  <inkml:trace contextRef="#ctx0" brushRef="#br0">1 39 24575,'8'0'0,"8"0"0,12 0 0,16 0 0,7 0 0,13 0 0,11 0 0,15-8 0,8-3 0,-8 0 0,-19 3-8191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12.677"/>
    </inkml:context>
    <inkml:brush xml:id="br0">
      <inkml:brushProperty name="width" value="0.05" units="cm"/>
      <inkml:brushProperty name="height" value="0.05" units="cm"/>
      <inkml:brushProperty name="color" value="#F6630D"/>
    </inkml:brush>
  </inkml:definitions>
  <inkml:trace contextRef="#ctx0" brushRef="#br0">26 0 24575,'-4'0'0,"-2"4"0,1 14 0,1 17 0,1 19 0,1 17 0,1 5 0,0 2 0,1-4 0,1-10 0,-1-16-8191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13.048"/>
    </inkml:context>
    <inkml:brush xml:id="br0">
      <inkml:brushProperty name="width" value="0.05" units="cm"/>
      <inkml:brushProperty name="height" value="0.05" units="cm"/>
      <inkml:brushProperty name="color" value="#F6630D"/>
    </inkml:brush>
  </inkml:definitions>
  <inkml:trace contextRef="#ctx0" brushRef="#br0">0 0 24575,'5'0'0,"9"0"0,15 4 0,19 14 0,19 21 0,14 25 0,2 22 0,-13 18 0,-19 7 0,-18 2 0,-26-1 0,-37-7 0,-29-5 0,-21-11 0,2-21-8191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13.396"/>
    </inkml:context>
    <inkml:brush xml:id="br0">
      <inkml:brushProperty name="width" value="0.05" units="cm"/>
      <inkml:brushProperty name="height" value="0.05" units="cm"/>
      <inkml:brushProperty name="color" value="#F6630D"/>
    </inkml:brush>
  </inkml:definitions>
  <inkml:trace contextRef="#ctx0" brushRef="#br0">146 1 24575,'-9'10'0,"0"1"0,1 0 0,0 1 0,1 0 0,-11 25 0,8-17 0,-4 10 0,2 1 0,1 1 0,1 0 0,1 0 0,2 1 0,1 0 0,2 0 0,2 0 0,0 0 0,2 1 0,2-1 0,10 59 0,-7-68 0,0-1 0,2 1 0,1-1 0,0-1 0,2 1 0,1-1 0,0-1 0,2 0 0,0-1 0,2 0 0,0-1 0,1-1 0,1 0 0,0-1 0,1-1 0,1 0 0,1-2 0,25 15 0,-14-14 0,0-1 0,1-2 0,1-1 0,0-1 0,0-2 0,61 7 0,-8-8 0,126-5 0,-125-7-682,159-31-1,-109 5-6143</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14.448"/>
    </inkml:context>
    <inkml:brush xml:id="br0">
      <inkml:brushProperty name="width" value="0.05" units="cm"/>
      <inkml:brushProperty name="height" value="0.05" units="cm"/>
      <inkml:brushProperty name="color" value="#F6630D"/>
    </inkml:brush>
  </inkml:definitions>
  <inkml:trace contextRef="#ctx0" brushRef="#br0">1 0 24575,'0'8'0,"0"16"0,0 25 0,0 24 0,0 38 0,0 34 0,8 17 0,4 2 0,-1-6 0,6-13 0,0-18 0,-3-23 0,-3-21 0,-4-28 0,-12-40 0,-4-23-8191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14.822"/>
    </inkml:context>
    <inkml:brush xml:id="br0">
      <inkml:brushProperty name="width" value="0.05" units="cm"/>
      <inkml:brushProperty name="height" value="0.05" units="cm"/>
      <inkml:brushProperty name="color" value="#F6630D"/>
    </inkml:brush>
  </inkml:definitions>
  <inkml:trace contextRef="#ctx0" brushRef="#br0">278 1 24575,'-11'12'0,"2"1"0,-1 0 0,2 1 0,-1 0 0,2 1 0,-10 24 0,-1 3 0,-44 85 0,-63 140 0,124-261 0,5-12 0,11-21 0,31-72 0,-17 34 0,44-73 0,-69 131 0,0 0 0,1 1 0,0-1 0,1 1 0,-1 0 0,1 0 0,0 1 0,9-6 0,-12 9 0,0 0 0,0 1 0,0-1 0,0 1 0,0 0 0,0 0 0,1 0 0,-1 1 0,0-1 0,0 1 0,1 0 0,-1 0 0,1 0 0,-1 0 0,0 0 0,1 1 0,-1-1 0,0 1 0,0 0 0,1 0 0,-1 0 0,4 3 0,8 5 0,0 1 0,-1 1 0,0 0 0,0 1 0,-1 1 0,19 24 0,5 3 0,63 57-1365,-63-62-5461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22.926"/>
    </inkml:context>
    <inkml:brush xml:id="br0">
      <inkml:brushProperty name="width" value="0.05" units="cm"/>
      <inkml:brushProperty name="height" value="0.05" units="cm"/>
      <inkml:brushProperty name="color" value="#F6630D"/>
    </inkml:brush>
  </inkml:definitions>
  <inkml:trace contextRef="#ctx0" brushRef="#br0">75 0 24575,'-4'5'0,"-1"4"0,-9 15 0,-2 19 0,3 23 0,2 18 0,4 6 0,3 6 0,10-2 0,9-8 0,14-18 0,15-14 0,8-14 0,-5-15-8191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32.648"/>
    </inkml:context>
    <inkml:brush xml:id="br0">
      <inkml:brushProperty name="width" value="0.05" units="cm"/>
      <inkml:brushProperty name="height" value="0.05" units="cm"/>
      <inkml:brushProperty name="color" value="#F6630D"/>
    </inkml:brush>
  </inkml:definitions>
  <inkml:trace contextRef="#ctx0" brushRef="#br0">1 94 24575,'0'-4'0,"0"0"0,1 0 0,0 0 0,0 0 0,0 0 0,1 0 0,0 0 0,-1 0 0,1 1 0,0-1 0,1 1 0,-1-1 0,1 1 0,-1 0 0,1 0 0,0 0 0,0 0 0,0 0 0,1 1 0,-1 0 0,1-1 0,-1 1 0,1 0 0,0 1 0,-1-1 0,1 1 0,8-3 0,-6 3 0,0-1 0,0 1 0,-1 0 0,1 0 0,0 0 0,0 1 0,0 0 0,0 0 0,0 1 0,0 0 0,-1 0 0,1 0 0,0 0 0,0 1 0,-1 0 0,1 0 0,-1 1 0,0-1 0,7 6 0,-1 3 0,-1 0 0,-1 1 0,1 1 0,-2 0 0,0 0 0,-1 0 0,0 1 0,5 16 0,2 8 0,-1-1 0,-2 2 0,-2 0 0,-2 0 0,-1 0 0,-2 1 0,-2 0 0,-2 0 0,-1 0 0,-2-1 0,-2 1 0,-15 59 0,19-89 0,3-15 0,9-25 0,134-377 0,-136 383 0,-6 15 0,0 0 0,0 1 0,1-1 0,0 1 0,0-1 0,1 1 0,0 1 0,8-10 0,-13 16 0,1 1 0,-1 0 0,0 0 0,0-1 0,1 1 0,-1 0 0,0 0 0,1 0 0,-1-1 0,0 1 0,0 0 0,1 0 0,-1 0 0,0 0 0,1 0 0,-1 0 0,1 0 0,-1 0 0,0 0 0,1 0 0,-1 0 0,0 0 0,1 0 0,-1 0 0,0 0 0,1 0 0,-1 0 0,0 0 0,1 1 0,-1-1 0,0 0 0,0 0 0,1 0 0,-1 1 0,0-1 0,0 0 0,1 0 0,-1 1 0,0-1 0,0 0 0,1 0 0,-1 1 0,0-1 0,0 0 0,0 1 0,0-1 0,0 0 0,1 1 0,-1-1 0,0 0 0,0 1 0,3 9 0,0 0 0,-1 0 0,0 0 0,0 0 0,-1 0 0,0 16 0,-1-10 0,2 0 0,3 20 0,-2-25 0,0-1 0,1 0 0,0 1 0,0-1 0,1-1 0,0 1 0,1-1 0,0 0 0,1 0 0,0 0 0,0-1 0,1 0 0,0-1 0,0 0 0,1 0 0,0 0 0,0-1 0,1-1 0,-1 0 0,1 0 0,0-1 0,0 0 0,1 0 0,-1-1 0,1-1 0,0 0 0,0 0 0,0-1 0,0 0 0,16-2 0,-2-1-455,0 0 0,24-7 0,48-16-6371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35.012"/>
    </inkml:context>
    <inkml:brush xml:id="br0">
      <inkml:brushProperty name="width" value="0.05" units="cm"/>
      <inkml:brushProperty name="height" value="0.05" units="cm"/>
      <inkml:brushProperty name="color" value="#F6630D"/>
    </inkml:brush>
  </inkml:definitions>
  <inkml:trace contextRef="#ctx0" brushRef="#br0">1 212 24575,'0'-12'0,"0"0"0,1-1 0,1 1 0,0 0 0,1 0 0,0-1 0,1 2 0,9-22 0,-10 27 0,0 1 0,0 0 0,1-1 0,0 1 0,0 0 0,0 1 0,1-1 0,-1 1 0,1 0 0,0 0 0,1 0 0,-1 1 0,1 0 0,-1 0 0,1 0 0,0 1 0,0-1 0,0 2 0,7-3 0,-8 3 0,0 1 0,0-1 0,0 1 0,0-1 0,0 2 0,0-1 0,1 0 0,-1 1 0,-1 0 0,1 0 0,0 1 0,0-1 0,0 1 0,0 0 0,-1 0 0,1 1 0,-1-1 0,0 1 0,0 0 0,0 0 0,0 0 0,0 1 0,-1 0 0,1-1 0,-1 1 0,5 8 0,-3-3 0,0-1 0,-1 1 0,0 0 0,-1 0 0,0 0 0,0 0 0,-1 1 0,0-1 0,0 1 0,-1-1 0,-1 1 0,0 0 0,-1 14 0,-2-7 0,-1 1 0,-1-1 0,-13 31 0,-1 2 0,18-48 0,0 0 0,1 0 0,-1 0 0,1 1 0,-1-1 0,1 0 0,-1 0 0,1 0 0,0 0 0,0 1 0,0-1 0,1 0 0,-1 0 0,0 0 0,1 0 0,-1 0 0,3 5 0,-1-5 0,0 0 0,0 0 0,0 0 0,0 0 0,1 0 0,-1-1 0,1 1 0,-1-1 0,1 1 0,0-1 0,-1 0 0,6 1 0,7 4 0,0 0 0,0 1 0,-1 1 0,1 0 0,-2 1 0,16 13 0,-25-19 0,-1 0 0,1 1 0,-1-1 0,0 1 0,-1 0 0,1 0 0,0 0 0,-1 0 0,0 0 0,0 1 0,2 6 0,-4-8 0,1 1 0,-1-1 0,0 0 0,1 1 0,-2-1 0,1 0 0,0 1 0,-1-1 0,1 0 0,-1 1 0,0-1 0,0 0 0,-1 0 0,1 0 0,0 0 0,-1 0 0,0 0 0,-2 3 0,-2 1 0,0 0 0,-1-1 0,0 0 0,0 0 0,0-1 0,0 0 0,-1 0 0,0 0 0,0-1 0,0-1 0,-1 1 0,-13 3 0,11-4 0,-1 0 0,1-1 0,0 0 0,-1 0 0,1-1 0,-1-1 0,0 0 0,1-1 0,-18-3 0,20 1-97,1 0-1,0 0 1,0-1-1,0 0 1,0-1-1,1 0 1,0 0-1,0 0 1,0-1-1,0 0 1,1-1-1,0 1 0,-9-15 1,-7-12-6729</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9.941"/>
    </inkml:context>
    <inkml:brush xml:id="br0">
      <inkml:brushProperty name="width" value="0.05" units="cm"/>
      <inkml:brushProperty name="height" value="0.05" units="cm"/>
      <inkml:brushProperty name="color" value="#F6630D"/>
    </inkml:brush>
  </inkml:definitions>
  <inkml:trace contextRef="#ctx0" brushRef="#br0">0 147 24575,'11'-16'0,"-3"8"0,-4 2 0,-1-1 0,0 1 0,-1-1 0,0 1 0,0-1 0,0 0 0,-1 0 0,0 1 0,0-1 0,0 0 0,-1 0 0,0 0 0,-1 0 0,1 0 0,-2 0 0,-1-7 0,2 13 0,-1 10 0,-7 299 0,10-189 0,-1 865-1365,1-921-5461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00.324"/>
    </inkml:context>
    <inkml:brush xml:id="br0">
      <inkml:brushProperty name="width" value="0.05" units="cm"/>
      <inkml:brushProperty name="height" value="0.05" units="cm"/>
      <inkml:brushProperty name="color" value="#F6630D"/>
    </inkml:brush>
  </inkml:definitions>
  <inkml:trace contextRef="#ctx0" brushRef="#br0">248 1 24575,'-4'2'0,"0"1"0,0 0 0,1 0 0,0 0 0,-1 0 0,1 1 0,0-1 0,1 1 0,-5 6 0,-1 2 0,-16 23 0,2 1 0,-31 69 0,-22 84 0,57-141 0,8-14 0,85-178 0,-52 94 0,3 1 0,1 2 0,61-80 0,-81 119 0,1 0 0,-1 0 0,1 1 0,1 0 0,-1 0 0,14-8 0,-18 14 0,-1-1 0,1 0 0,0 1 0,0-1 0,0 1 0,-1 0 0,1 1 0,0-1 0,0 0 0,0 1 0,0 0 0,0 0 0,0 0 0,0 1 0,0 0 0,0-1 0,0 1 0,0 0 0,0 1 0,4 1 0,0 1 0,-1 1 0,1-1 0,-1 1 0,0 1 0,-1-1 0,0 1 0,9 9 0,35 53 0,-22-30 0,-8-12-341,1-1 0,2-1-1,27 23 1,5-5-6485</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57.589"/>
    </inkml:context>
    <inkml:brush xml:id="br0">
      <inkml:brushProperty name="width" value="0.05" units="cm"/>
      <inkml:brushProperty name="height" value="0.05" units="cm"/>
      <inkml:brushProperty name="color" value="#F6630D"/>
    </inkml:brush>
  </inkml:definitions>
  <inkml:trace contextRef="#ctx0" brushRef="#br0">0 279 24575,'0'-279'0,"0"1064"0,1-765 0,3-37 0,10-137 0,8-51 0,-17 178 0,1 0 0,1 0 0,1 1 0,2 0 0,16-33 0,-20 50 0,-1-1 0,2 1 0,-1 0 0,15-15 0,-18 22 0,-1 0 0,0 0 0,1 0 0,-1 0 0,1 1 0,0-1 0,-1 1 0,1-1 0,5 0 0,-6 1 0,-1 1 0,1 0 0,-1 0 0,0 0 0,1 0 0,-1 0 0,1 0 0,-1 0 0,1 0 0,-1 1 0,1-1 0,-1 1 0,0-1 0,1 1 0,-1-1 0,0 1 0,0 0 0,1 0 0,-1-1 0,0 1 0,2 2 0,-1-1 0,0 0 0,-1 0 0,1 0 0,0 0 0,-1 1 0,1-1 0,-1 1 0,0-1 0,1 1 0,-1-1 0,0 1 0,-1 0 0,1 0 0,0-1 0,-1 1 0,0 0 0,0 0 0,1 0 0,-2 0 0,1-1 0,0 1 0,0 0 0,-1 0 0,0 0 0,0-1 0,1 1 0,-2 0 0,1-1 0,0 1 0,-3 4 0,0-1 0,0 0 0,0-1 0,0 1 0,-1-1 0,1 0 0,-1 0 0,-1-1 0,1 1 0,-1-1 0,1 0 0,-12 5 0,-28 10 0,45-19 0,0 0 0,0 1 0,-1-1 0,1 0 0,0 0 0,0 1 0,0-1 0,0 0 0,0 1 0,0-1 0,0 0 0,0 1 0,-1-1 0,1 0 0,0 1 0,1-1 0,-1 0 0,0 1 0,0-1 0,0 0 0,0 1 0,0-1 0,0 0 0,0 1 0,0-1 0,1 0 0,-1 1 0,0-1 0,0 0 0,0 0 0,1 1 0,-1-1 0,0 0 0,0 0 0,1 1 0,-1-1 0,0 0 0,0 0 0,1 0 0,-1 0 0,0 1 0,1-1 0,-1 0 0,0 0 0,1 0 0,20 13 0,-17-10 0,33 18 0,77 31 0,-92-43 0,0-2 0,1-1 0,0-1 0,0 0 0,25 0 0,-42-5 0,0 0 0,0 0 0,-1-1 0,1 1 0,0-1 0,0-1 0,-1 1 0,1-1 0,-1 0 0,1 0 0,-1-1 0,0 1 0,0-1 0,0 0 0,0-1 0,-1 1 0,1-1 0,-1 0 0,0 0 0,0 0 0,0-1 0,-1 1 0,1-1 0,-1 0 0,0 0 0,-1 0 0,1-1 0,-1 1 0,0 0 0,2-9 0,-1 1 0,0 0 0,0 0 0,-1-1 0,-1 1 0,0-1 0,-1 1 0,0-1 0,-2 1 0,1-1 0,-1 1 0,-1-1 0,-5-12 0,6 20 0,-1 1 0,0 0 0,0 0 0,0 0 0,-1 1 0,1-1 0,-9-7 0,11 11 0,1 0 0,-1 1 0,1-1 0,-1 0 0,1 1 0,-1-1 0,0 1 0,1-1 0,-1 1 0,0-1 0,0 1 0,1-1 0,-1 1 0,0 0 0,0-1 0,0 1 0,1 0 0,-1 0 0,0-1 0,0 1 0,0 0 0,0 0 0,0 0 0,1 0 0,-1 0 0,0 0 0,0 1 0,0-1 0,0 0 0,0 0 0,1 0 0,-1 1 0,0-1 0,0 1 0,0-1 0,1 0 0,-1 1 0,0-1 0,1 1 0,-1 0 0,0-1 0,1 1 0,-1-1 0,1 1 0,-1 0 0,1 0 0,-1-1 0,1 1 0,-1 0 0,1 0 0,0 0 0,0-1 0,-1 1 0,1 0 0,0 0 0,0 0 0,0 0 0,0 1 0,-1 1 0,0 1 0,1 0 0,0 0 0,-1-1 0,1 1 0,1 0 0,-1 0 0,1-1 0,-1 1 0,1 0 0,0-1 0,0 1 0,1 0 0,-1-1 0,1 0 0,-1 1 0,1-1 0,0 0 0,1 0 0,-1 0 0,0 0 0,1 0 0,0-1 0,-1 1 0,1-1 0,0 1 0,0-1 0,1 0 0,-1 0 0,6 2 0,-3-1 0,0-1 0,0 1 0,0-1 0,0 0 0,1-1 0,-1 1 0,0-1 0,1 0 0,-1-1 0,1 0 0,0 0 0,-1 0 0,1-1 0,-1 0 0,0 0 0,1-1 0,6-2 0,-5 0 0,0 0 0,-1-1 0,1 0 0,-1 0 0,-1-1 0,1 0 0,-1 0 0,0-1 0,10-13 0,2-2 0,-17 22 0,-1 0 0,0 0 0,1 0 0,-1 0 0,1 0 0,-1 0 0,0 0 0,1 0 0,-1 0 0,1 0 0,-1 0 0,0 0 0,1 1 0,-1-1 0,0 0 0,1 0 0,-1 0 0,0 1 0,1-1 0,-1 0 0,0 1 0,0-1 0,1 0 0,-1 0 0,0 1 0,0-1 0,0 0 0,1 1 0,-1-1 0,0 1 0,0-1 0,0 0 0,0 1 0,0-1 0,0 0 0,0 1 0,0-1 0,0 1 0,0-1 0,0 1 0,9 26 0,-7-20 0,0 1 0,1-1 0,0 0 0,0 0 0,1 0 0,0 0 0,0 0 0,1-1 0,-1 0 0,1 0 0,1 0 0,-1 0 0,1-1 0,11 8 0,-13-11 0,-1 0 0,1 0 0,0 0 0,-1-1 0,1 0 0,0 1 0,0-2 0,0 1 0,0 0 0,0-1 0,0 1 0,0-1 0,0 0 0,0-1 0,0 1 0,0-1 0,0 0 0,0 1 0,0-2 0,0 1 0,-1 0 0,1-1 0,0 0 0,-1 0 0,1 0 0,-1 0 0,0-1 0,6-4 0,-3 1 0,0 0 0,-1 0 0,0-1 0,0 1 0,0-1 0,-1 0 0,0 0 0,-1-1 0,0 1 0,0-1 0,4-15 0,-1-6 0,6-53 0,-11 69 0,-21 103 0,-56 527 0,45-373 29,-11 158-1423,41-339-5432</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58.022"/>
    </inkml:context>
    <inkml:brush xml:id="br0">
      <inkml:brushProperty name="width" value="0.05" units="cm"/>
      <inkml:brushProperty name="height" value="0.05" units="cm"/>
      <inkml:brushProperty name="color" value="#F6630D"/>
    </inkml:brush>
  </inkml:definitions>
  <inkml:trace contextRef="#ctx0" brushRef="#br0">102 0 24575,'-8'0'0,"-4"5"0,2 13 0,1 20 0,-5 26 0,-1 26 0,2 19 0,3 4 0,4-1 0,3-7 0,1-21-8191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58.474"/>
    </inkml:context>
    <inkml:brush xml:id="br0">
      <inkml:brushProperty name="width" value="0.05" units="cm"/>
      <inkml:brushProperty name="height" value="0.05" units="cm"/>
      <inkml:brushProperty name="color" value="#F6630D"/>
    </inkml:brush>
  </inkml:definitions>
  <inkml:trace contextRef="#ctx0" brushRef="#br0">17 239 24575,'0'852'0,"-9"-969"0,2-294 0,10 338 0,4 0 0,2 1 0,33-119 0,-38 179 0,0-1 0,1 0 0,0 1 0,1 0 0,1 0 0,0 1 0,0 0 0,14-16 0,-18 24 0,-1 1 0,1-1 0,0 1 0,0-1 0,0 1 0,0 0 0,0 0 0,0 0 0,1 1 0,-1-1 0,0 1 0,1-1 0,0 1 0,-1 0 0,1 1 0,-1-1 0,1 1 0,0-1 0,0 1 0,-1 0 0,1 1 0,0-1 0,-1 1 0,1-1 0,0 1 0,-1 0 0,1 0 0,-1 1 0,1-1 0,-1 1 0,0 0 0,1-1 0,4 6 0,-1-2 0,-1 1 0,1 0 0,-1 0 0,-1 1 0,1-1 0,-1 2 0,0-1 0,-1 0 0,0 1 0,0 0 0,0 0 0,-1 0 0,0 0 0,-1 0 0,0 1 0,0-1 0,-1 1 0,0 0 0,-1-1 0,0 11 0,0 5 0,-2 0 0,-1 1 0,0-1 0,-2 0 0,-1 0 0,-9 23 0,4-19 24,-1-1 0,-1 0 0,-2-1 0,-25 35 0,-81 84-1509,94-116-5341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59.233"/>
    </inkml:context>
    <inkml:brush xml:id="br0">
      <inkml:brushProperty name="width" value="0.05" units="cm"/>
      <inkml:brushProperty name="height" value="0.05" units="cm"/>
      <inkml:brushProperty name="color" value="#F6630D"/>
    </inkml:brush>
  </inkml:definitions>
  <inkml:trace contextRef="#ctx0" brushRef="#br0">203 17 24575,'-4'1'0,"0"-1"0,0 1 0,0 0 0,0 0 0,0 1 0,0-1 0,1 1 0,-1 0 0,0 0 0,1 0 0,-1 0 0,1 0 0,0 1 0,0 0 0,0 0 0,-4 5 0,-6 7 0,0 1 0,-11 20 0,11-16 0,1-3 0,1 1 0,1-1 0,1 2 0,0-1 0,-9 32 0,16-45 0,1 0 0,0 1 0,0 0 0,1-1 0,0 1 0,0-1 0,0 1 0,0 0 0,1-1 0,0 1 0,2 5 0,-2-7 0,1-1 0,-1 1 0,1-1 0,0 1 0,1-1 0,-1 0 0,0 0 0,1 0 0,0 0 0,0 0 0,0-1 0,0 1 0,0-1 0,0 0 0,0 1 0,1-2 0,5 4 0,-4-3 0,-1 0 0,1-1 0,0 1 0,0-1 0,0 0 0,0 0 0,0 0 0,0-1 0,0 0 0,0 0 0,0 0 0,0-1 0,0 1 0,9-4 0,-7 2 0,0-1 0,0 0 0,0-1 0,0 1 0,-1-1 0,0-1 0,0 1 0,0-1 0,6-6 0,2-6 0,1 0 0,-2-1 0,0-1 0,-1 0 0,16-36 0,-17 32 0,13-42 0,-22 57 0,0 1 0,0-1 0,-1 0 0,0 1 0,0-1 0,-1 0 0,0 0 0,-1 1 0,1-1 0,-3-8 0,2 14 0,1 0 0,0 1 0,-1-1 0,0 0 0,1 1 0,-1-1 0,0 1 0,0-1 0,0 1 0,0-1 0,0 1 0,0-1 0,0 1 0,-1 0 0,1 0 0,0 0 0,-1 0 0,1 0 0,-1 0 0,-3-1 0,3 1 0,-1 0 0,0 1 0,0-1 0,0 1 0,0 0 0,0 0 0,0 0 0,0 0 0,0 0 0,1 1 0,-6 0 0,-3 3 0,0 0 0,-1 1 0,2 0 0,-1 1 0,-10 6 0,7-2 0,0 0 0,1 0 0,-19 20 0,28-26 0,1 0 0,-1 0 0,1 0 0,0 0 0,0 1 0,0-1 0,1 1 0,0 0 0,0-1 0,0 1 0,0 0 0,1 0 0,-1 0 0,1 1 0,0 7 0,1-12 0,0 0 0,0 0 0,0 0 0,0 0 0,0 1 0,0-1 0,1 0 0,-1 0 0,0 0 0,1 0 0,-1 0 0,0 0 0,1 1 0,0-1 0,-1 0 0,1 0 0,0-1 0,-1 1 0,1 0 0,0 0 0,0 0 0,0 0 0,0-1 0,0 1 0,2 1 0,-1-2 0,0 1 0,0-1 0,0 0 0,0 1 0,0-1 0,0 0 0,0 0 0,0-1 0,1 1 0,-1 0 0,0-1 0,0 1 0,3-2 0,3-1 0,1-1 0,0 0 0,-1-1 0,0 0 0,12-9 0,47-52 0,-54 51 0,0 0 0,2 1 0,0 1 0,0 1 0,30-19 0,-39 28 0,-1 1 0,1 1 0,-1-1 0,1 1 0,-1 0 0,1 0 0,0 1 0,-1 0 0,1 0 0,0 0 0,0 0 0,-1 1 0,1 0 0,-1 0 0,1 1 0,-1 0 0,1 0 0,-1 0 0,0 0 0,0 1 0,0 0 0,6 4 0,4 4 0,0 0 0,-1 1 0,0 0 0,-1 1 0,19 24 0,-22-24 0,-1 1 0,0 1 0,0-1 0,-2 2 0,0-1 0,0 1 0,-2 0 0,0 0 0,4 28 0,-8-37 0,0 1 0,-1-1 0,0 1 0,0-1 0,-1 1 0,0 0 0,0-1 0,-1 0 0,1 1 0,-5 8 0,4-11 0,-1 0 0,0-1 0,0 1 0,0 0 0,0-1 0,-1 0 0,0 0 0,0 0 0,0 0 0,0-1 0,0 1 0,-1-1 0,0 0 0,1-1 0,-8 4 0,10-5 0,0 0 0,1 0 0,-1 0 0,0 0 0,0-1 0,0 1 0,0-1 0,0 1 0,0-1 0,0 0 0,0 0 0,0 1 0,0-1 0,0-1 0,0 1 0,0 0 0,0 0 0,0-1 0,0 1 0,1-1 0,-1 0 0,0 1 0,0-1 0,0 0 0,1 0 0,-1 0 0,0-1 0,1 1 0,-1 0 0,1 0 0,-1-1 0,1 1 0,0-1 0,-1 1 0,1-1 0,0 0 0,0 0 0,0 1 0,1-1 0,-1 0 0,0 0 0,0-4 0,-2-3 0,1-1 0,0 0 0,1-1 0,0 1 0,0 0 0,1 0 0,2-14 0,1 2 0,0 0 0,2 0 0,0 0 0,2 1 0,0 0 0,12-23 0,-13 33 0,-1 0 0,2 1 0,0 0 0,0 0 0,0 1 0,1-1 0,1 2 0,0-1 0,0 1 0,0 1 0,1-1 0,20-10 0,-27 16 0,0 1 0,0-1 0,0 0 0,1 1 0,-1 0 0,0 0 0,1 0 0,-1 0 0,1 0 0,-1 1 0,1 0 0,0-1 0,-1 1 0,1 1 0,-1-1 0,1 0 0,-1 1 0,1 0 0,-1 0 0,1 0 0,-1 0 0,0 0 0,1 1 0,-1 0 0,0-1 0,0 1 0,0 0 0,0 1 0,0-1 0,-1 0 0,1 1 0,-1 0 0,1-1 0,-1 1 0,3 5 0,1 4 0,0 0 0,-1 0 0,0 0 0,-1 1 0,0-1 0,-1 1 0,-1 0 0,2 20 0,-1 22-1365,-3-5-5461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59.575"/>
    </inkml:context>
    <inkml:brush xml:id="br0">
      <inkml:brushProperty name="width" value="0.05" units="cm"/>
      <inkml:brushProperty name="height" value="0.05" units="cm"/>
      <inkml:brushProperty name="color" value="#F6630D"/>
    </inkml:brush>
  </inkml:definitions>
  <inkml:trace contextRef="#ctx0" brushRef="#br0">0 11 24575,'0'-8'0,"9"5"0,2 4-8191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59.932"/>
    </inkml:context>
    <inkml:brush xml:id="br0">
      <inkml:brushProperty name="width" value="0.05" units="cm"/>
      <inkml:brushProperty name="height" value="0.05" units="cm"/>
      <inkml:brushProperty name="color" value="#F6630D"/>
    </inkml:brush>
  </inkml:definitions>
  <inkml:trace contextRef="#ctx0" brushRef="#br0">0 19 24575,'5'-8'0,"0"-3"-8191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5.544"/>
    </inkml:context>
    <inkml:brush xml:id="br0">
      <inkml:brushProperty name="width" value="0.05" units="cm"/>
      <inkml:brushProperty name="height" value="0.05" units="cm"/>
      <inkml:brushProperty name="color" value="#F6630D"/>
    </inkml:brush>
  </inkml:definitions>
  <inkml:trace contextRef="#ctx0" brushRef="#br0">170 73 24575,'0'-3'0,"0"0"0,0 0 0,1 0 0,0 0 0,-1 0 0,1 0 0,0 0 0,1 0 0,-1 0 0,0 0 0,1 1 0,0-1 0,-1 0 0,1 1 0,0 0 0,1-1 0,-1 1 0,0 0 0,0 0 0,1 0 0,-1 0 0,1 1 0,0-1 0,0 1 0,-1-1 0,1 1 0,0 0 0,0 0 0,0 0 0,0 1 0,0-1 0,5 0 0,0 0 0,-1 0 0,1 1 0,-1 0 0,0 0 0,1 1 0,-1 0 0,1 0 0,-1 0 0,0 1 0,0 0 0,0 1 0,0-1 0,7 5 0,-8-3 0,0 0 0,-1 0 0,1 1 0,-1-1 0,0 1 0,0 1 0,-1-1 0,1 1 0,-1-1 0,-1 1 0,1 0 0,-1 1 0,0-1 0,0 1 0,-1-1 0,0 1 0,0 0 0,0 0 0,-1 0 0,0 0 0,0 0 0,-1 0 0,0 0 0,0 0 0,-1 0 0,-2 13 0,-1-4 0,0 0 0,-1-1 0,0 1 0,-2-1 0,0 0 0,0 0 0,-1-1 0,-1 0 0,0 0 0,-16 17 0,4-9 0,0 0 0,-1-1 0,-1-2 0,0 0 0,-2-1 0,0-2 0,-1-1 0,-42 19 0,66-33 0,-1 0 0,0 0 0,1 0 0,-1-1 0,0 1 0,0-1 0,1 1 0,-1-1 0,0 0 0,0 0 0,0 0 0,1-1 0,-1 1 0,0-1 0,0 1 0,1-1 0,-1 0 0,0 0 0,1 0 0,-1-1 0,1 1 0,-4-3 0,5 3 0,0-1 0,-1 1 0,1-1 0,0 0 0,0 1 0,1-1 0,-1 0 0,0 0 0,0 0 0,1 0 0,-1 0 0,1 0 0,0 0 0,0 0 0,0 0 0,-1 0 0,2 0 0,-1 0 0,0 0 0,0 0 0,1 0 0,-1 0 0,1 1 0,-1-1 0,1 0 0,0 0 0,0 0 0,0 1 0,0-1 0,0 0 0,2-2 0,0 0 0,0 0 0,0 0 0,0 0 0,1 0 0,-1 0 0,1 1 0,0 0 0,0 0 0,0 0 0,1 0 0,-1 0 0,1 1 0,-1 0 0,1 0 0,0 0 0,0 1 0,0-1 0,0 1 0,0 0 0,0 1 0,0-1 0,9 1 0,-4 1 0,-1 0 0,1 0 0,-1 1 0,1 1 0,-1-1 0,0 1 0,0 1 0,0 0 0,-1 0 0,1 1 0,12 8 0,26 26 56,66 67 1,-73-65-550,2-2 1,47 33-1,-20-27-6333</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53.981"/>
    </inkml:context>
    <inkml:brush xml:id="br0">
      <inkml:brushProperty name="width" value="0.05" units="cm"/>
      <inkml:brushProperty name="height" value="0.05" units="cm"/>
      <inkml:brushProperty name="color" value="#F6630D"/>
    </inkml:brush>
  </inkml:definitions>
  <inkml:trace contextRef="#ctx0" brushRef="#br0">275 0 24575,'0'41'0,"-1"43"0,3 0 0,25 155 0,50 178 0,-63-270 0,-8 272 0,-8-255 0,-11 250 0,1-48 0,9-246 0,-6-1 0,-4 0 0,-6-1 0,-39 133 0,-129 624 0,109-221 0,73 82 0,8-395 0,-4-225 0,2 123 0,-1-233 0,0 0 0,1-1 0,-1 1 0,1 0 0,1 0 0,-1-1 0,1 1 0,0-1 0,0 1 0,5 8 0,-5-12 0,0 1 0,1-1 0,0 1 0,-1-1 0,1 0 0,0 0 0,0 0 0,0 0 0,0 0 0,1-1 0,-1 0 0,0 1 0,1-1 0,-1 0 0,1-1 0,-1 1 0,1-1 0,-1 1 0,6-1 0,117 0 0,197-23 0,-282 19 0,1223-67-1536,1 67-626,-836 5 1937,-65 2 18,400-4-444,-729 1 509,1-2 0,0-1 0,66-14 0,-61 1-2700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55.327"/>
    </inkml:context>
    <inkml:brush xml:id="br0">
      <inkml:brushProperty name="width" value="0.05" units="cm"/>
      <inkml:brushProperty name="height" value="0.05" units="cm"/>
      <inkml:brushProperty name="color" value="#F6630D"/>
    </inkml:brush>
  </inkml:definitions>
  <inkml:trace contextRef="#ctx0" brushRef="#br0">1154 0 24575,'-2'0'0,"1"1"0,-1-1 0,1 0 0,0 1 0,0-1 0,-1 1 0,1-1 0,0 1 0,0 0 0,-1-1 0,1 1 0,0 0 0,0 0 0,0 0 0,0 0 0,0 0 0,0 0 0,0 0 0,1 0 0,-1 0 0,0 0 0,1 0 0,-1 1 0,0-1 0,1 0 0,-1 3 0,-9 40 0,10-37 0,-5 38 0,2 1 0,2-1 0,5 56 0,28 135 0,10 7 0,39 279 0,-39-7 0,-15-137 0,141 655 0,-129-820 0,-10 1 0,-8 1 0,-11 2 0,-20 267 0,4 83 0,20-200 0,-7-309 0,2 1 0,28 89 0,-14-62 0,-20-75 0,0 0 0,-1 1 0,0-1 0,-1 0 0,-1 1 0,-1 22 0,1-30 0,-1-1 0,0 1 0,0-1 0,0 0 0,0 1 0,-1-1 0,1 0 0,-1 0 0,0 0 0,0 0 0,0 0 0,0-1 0,0 1 0,-1-1 0,1 1 0,-1-1 0,0 0 0,0 0 0,0 0 0,0 0 0,0 0 0,0-1 0,0 0 0,0 1 0,-1-1 0,1 0 0,-5 0 0,-28 6 0,0-2 0,-62 1 0,15-2 0,-719 95 0,323-44-1365,395-51-5461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6.375"/>
    </inkml:context>
    <inkml:brush xml:id="br0">
      <inkml:brushProperty name="width" value="0.05" units="cm"/>
      <inkml:brushProperty name="height" value="0.05" units="cm"/>
      <inkml:brushProperty name="color" value="#F6630D"/>
    </inkml:brush>
  </inkml:definitions>
  <inkml:trace contextRef="#ctx0" brushRef="#br0">1 102 24575,'4133'0'-2390,"-3737"13"3714,-53-1-258,-97-24-1066,-70 2 0,-43 0 0,158-33 0,-199 25 0,72-9 0,-103 21-1365,-52 6-5461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7.341"/>
    </inkml:context>
    <inkml:brush xml:id="br0">
      <inkml:brushProperty name="width" value="0.05" units="cm"/>
      <inkml:brushProperty name="height" value="0.05" units="cm"/>
      <inkml:brushProperty name="color" value="#F6630D"/>
    </inkml:brush>
  </inkml:definitions>
  <inkml:trace contextRef="#ctx0" brushRef="#br0">1 410 24575,'1'-3'0,"0"0"0,0 0 0,1 1 0,0-1 0,-1 0 0,1 1 0,0-1 0,0 1 0,1-1 0,-1 1 0,5-4 0,1-2 0,8-11 0,-1 0 0,-2-1 0,0-1 0,-1 0 0,18-44 0,-12 14 0,19-78 0,-30 108 0,-7 21 0,0 0 0,0 0 0,0 0 0,0 0 0,0 0 0,0 1 0,0-1 0,0 0 0,0 0 0,0 0 0,0 0 0,0 0 0,0 0 0,0 0 0,0 0 0,0 1 0,0-1 0,0 0 0,0 0 0,0 0 0,0 0 0,0 0 0,0 0 0,0 0 0,0 0 0,0 0 0,0 0 0,0 0 0,0 1 0,0-1 0,1 0 0,-1 0 0,0 0 0,0 0 0,0 0 0,0 0 0,0 0 0,0 0 0,0 0 0,0 0 0,0 0 0,1 0 0,-1 0 0,0 0 0,0 0 0,0 0 0,0 0 0,0 0 0,0 0 0,0 0 0,0 0 0,0 0 0,1 0 0,-1 0 0,0 0 0,0 0 0,0 0 0,0 0 0,0 0 0,0 0 0,0-1 0,0 1 0,0 0 0,0 0 0,0 0 0,1 0 0,1 38 0,25 355 0,-27-392 0,4 33 0,0 59 0,-3-91 0,-1 0 0,0 1 0,0-1 0,0 0 0,-1 0 0,1 0 0,0 1 0,-1-1 0,0 0 0,1 0 0,-1 0 0,0 0 0,0 0 0,0 0 0,0 0 0,-1 0 0,1 0 0,0-1 0,-1 1 0,1 0 0,-1-1 0,0 1 0,0-1 0,1 0 0,-1 0 0,-3 2 0,2-2 0,-1-1 0,0 1 0,0-1 0,0 0 0,0 0 0,0 0 0,0 0 0,0-1 0,1 1 0,-1-1 0,0 0 0,0-1 0,-5-1 0,8 2 0,-28-13 0,28 13 0,1 1 0,-1 0 0,1-1 0,0 1 0,-1 0 0,1-1 0,-1 1 0,1-1 0,0 1 0,0 0 0,-1-1 0,1 1 0,0-1 0,0 1 0,-1-1 0,1 1 0,0-1 0,0 1 0,0-1 0,0 1 0,0-1 0,0 0 0,0 0 0,1 0 0,-1 0 0,0 1 0,1-1 0,-1 0 0,1 1 0,0-1 0,-1 0 0,1 1 0,0-1 0,-1 0 0,1 1 0,0-1 0,-1 1 0,1-1 0,0 1 0,0 0 0,1-1 0,20-8 19,1 0 0,0 2 0,0 1 0,45-6 0,102-2-869,-141 13 240,49-3-6216</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7.699"/>
    </inkml:context>
    <inkml:brush xml:id="br0">
      <inkml:brushProperty name="width" value="0.05" units="cm"/>
      <inkml:brushProperty name="height" value="0.05" units="cm"/>
      <inkml:brushProperty name="color" value="#F6630D"/>
    </inkml:brush>
  </inkml:definitions>
  <inkml:trace contextRef="#ctx0" brushRef="#br0">175 1 24575,'0'8'0,"-13"20"0,-4 26 0,-15 29 0,-3 21 0,4 10 0,8-6 0,8-14 0,7-21-8191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47.289"/>
    </inkml:context>
    <inkml:brush xml:id="br0">
      <inkml:brushProperty name="width" value="0.05" units="cm"/>
      <inkml:brushProperty name="height" value="0.05" units="cm"/>
      <inkml:brushProperty name="color" value="#F6630D"/>
    </inkml:brush>
  </inkml:definitions>
  <inkml:trace contextRef="#ctx0" brushRef="#br0">0 454 24575,'100'-19'0,"360"-20"28,-181 18-531,2935-245-5457,-2757 227 5540,-98 6-1260,10 0 1260,-329 30 667,-60 10 1060,-115 18 1097,63-13-5598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47.906"/>
    </inkml:context>
    <inkml:brush xml:id="br0">
      <inkml:brushProperty name="width" value="0.05" units="cm"/>
      <inkml:brushProperty name="height" value="0.05" units="cm"/>
      <inkml:brushProperty name="color" value="#F6630D"/>
    </inkml:brush>
  </inkml:definitions>
  <inkml:trace contextRef="#ctx0" brushRef="#br0">1 66 24575,'2'25'0,"1"1"0,2-1 0,1 0 0,9 28 0,-8-39 0,0-1 0,0 0 0,1-1 0,1 0 0,0 0 0,0-1 0,1 0 0,1 0 0,19 14 0,-26-21 0,1-1 0,0 0 0,0 1 0,0-2 0,0 1 0,0-1 0,1 0 0,-1 0 0,1 0 0,-1-1 0,1 1 0,0-2 0,-1 1 0,1 0 0,0-1 0,0 0 0,0-1 0,-1 1 0,1-1 0,0 0 0,-1-1 0,1 1 0,0-1 0,-1 0 0,0 0 0,0-1 0,8-4 0,-5 1 0,0-1 0,0 0 0,-1 0 0,1-1 0,-2 0 0,1 0 0,-1 0 0,0-1 0,-1 0 0,8-18 0,1-8 0,16-63 0,-8 22 0,-19 70 0,-1 0 0,0 0 0,1 0 0,0 0 0,5-6 0,-8 12 0,1-1 0,-1 0 0,0 1 0,1-1 0,-1 1 0,1-1 0,-1 1 0,0-1 0,1 1 0,-1 0 0,1-1 0,0 1 0,-1-1 0,1 1 0,-1 0 0,1 0 0,0-1 0,-1 1 0,1 0 0,-1 0 0,1 0 0,0-1 0,-1 1 0,1 0 0,0 0 0,-1 0 0,1 0 0,0 0 0,-1 0 0,1 1 0,0-1 0,-1 0 0,1 0 0,0 0 0,-1 1 0,1-1 0,-1 0 0,1 1 0,0-1 0,-1 0 0,1 1 0,-1-1 0,1 1 0,0 0 0,16 28 0,4 25 0,-3 1 0,16 82 0,-28-107 0,12 51 0,-3 1 0,-4 0 0,0 98 0,-11-168 0,-1 1 0,0-1 0,-1 1 0,0-1 0,-1 0 0,0 0 0,-1 0 0,0 0 0,-9 16 0,10-23 0,1-1 0,-1 1 0,0-1 0,-1 0 0,1 0 0,-1 0 0,0-1 0,0 1 0,0-1 0,0 0 0,0 0 0,-1 0 0,1-1 0,-1 1 0,0-1 0,0 0 0,0-1 0,0 1 0,0-1 0,0 0 0,0 0 0,0 0 0,-1-1 0,1 0 0,-6 0 0,2-2 0,0 0 0,0 0 0,1 0 0,-1-1 0,1 0 0,0-1 0,0 0 0,0 0 0,0-1 0,1 0 0,0 0 0,0-1 0,0 0 0,0 0 0,1-1 0,-6-8 0,-7-9 0,1-1 0,1-1 0,-17-37 0,21 37-227,1 0-1,2-1 1,1-1-1,1 1 1,-7-41-1,7 4-6598</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6.610"/>
    </inkml:context>
    <inkml:brush xml:id="br0">
      <inkml:brushProperty name="width" value="0.05" units="cm"/>
      <inkml:brushProperty name="height" value="0.05" units="cm"/>
      <inkml:brushProperty name="color" value="#F6630D"/>
    </inkml:brush>
  </inkml:definitions>
  <inkml:trace contextRef="#ctx0" brushRef="#br0">1 167 24575,'1'0'0,"0"0"0,0-1 0,0 1 0,1 0 0,-1-1 0,0 1 0,0 0 0,0-1 0,0 1 0,0-1 0,0 0 0,0 1 0,0-1 0,0 0 0,0 0 0,8-6 0,147-83 0,-129 78 0,-1 0 0,2 2 0,0 1 0,33-7 0,-56 15 0,0 0 0,0 1 0,0 0 0,0-1 0,0 2 0,0-1 0,0 0 0,0 1 0,0 0 0,0 0 0,6 2 0,-10-2 0,1 0 0,-1 0 0,0 0 0,1 0 0,-1 0 0,0 0 0,1 0 0,-1 1 0,0-1 0,0 0 0,0 1 0,0-1 0,0 1 0,-1-1 0,1 1 0,0-1 0,-1 1 0,1-1 0,-1 1 0,1 0 0,-1-1 0,0 1 0,1 0 0,-1-1 0,0 1 0,0 0 0,-1-1 0,1 1 0,0 0 0,0 0 0,-1-1 0,1 1 0,-1-1 0,0 1 0,0 2 0,-4 8 0,0-1 0,-1 1 0,0-1 0,0 0 0,-14 18 0,-48 48 0,43-50 0,-204 213 0,226-237 0,1-1 0,0 1 0,-1 0 0,1-1 0,0 1 0,1 0 0,-1 0 0,0 0 0,1 0 0,-2 5 0,3-8 0,0 1 0,0-1 0,0 1 0,0-1 0,0 1 0,0-1 0,0 0 0,0 1 0,1-1 0,-1 1 0,0-1 0,0 1 0,0-1 0,0 1 0,1-1 0,-1 0 0,0 1 0,1-1 0,-1 0 0,0 1 0,1-1 0,-1 0 0,0 1 0,1-1 0,-1 0 0,1 1 0,24 3 0,3-5 15,1-2-1,-1-1 1,44-11-1,86-34-371,-93 27-709,16-3-5760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7.089"/>
    </inkml:context>
    <inkml:brush xml:id="br0">
      <inkml:brushProperty name="width" value="0.05" units="cm"/>
      <inkml:brushProperty name="height" value="0.05" units="cm"/>
      <inkml:brushProperty name="color" value="#F6630D"/>
    </inkml:brush>
  </inkml:definitions>
  <inkml:trace contextRef="#ctx0" brushRef="#br0">154 295 24575,'-3'-1'0,"0"1"0,0-1 0,0 0 0,0 0 0,0 0 0,0 0 0,1-1 0,-1 1 0,0-1 0,1 0 0,-1 1 0,1-1 0,-1-1 0,-1-1 0,-1 0 0,1-1 0,0 1 0,0-1 0,1 0 0,-7-11 0,9 14 0,1-1 0,-1 0 0,0 1 0,1-1 0,0 1 0,0-1 0,0 0 0,0 1 0,0-1 0,0 1 0,1-1 0,-1 0 0,1 1 0,0-1 0,0 1 0,0-1 0,0 1 0,0 0 0,0-1 0,1 1 0,-1 0 0,1 0 0,-1 0 0,1 0 0,2-2 0,6-6 0,1-1 0,0 2 0,15-10 0,-22 16 0,36-24 0,85-43 0,-118 66 0,1 1 0,-1 1 0,1-1 0,-1 1 0,9-1 0,-15 2 0,0 1 0,0 0 0,1-1 0,-1 1 0,0 0 0,0 0 0,0 0 0,1 0 0,-1 0 0,0 1 0,0-1 0,0 0 0,1 0 0,-1 1 0,0-1 0,0 1 0,0-1 0,0 1 0,0 0 0,0-1 0,0 1 0,0 0 0,0-1 0,0 1 0,0 0 0,-1 0 0,1 0 0,0 0 0,0 0 0,-1 0 0,1 0 0,-1 0 0,1 0 0,-1 0 0,1 0 0,-1 1 0,0-1 0,1 0 0,-1 0 0,0 0 0,0 1 0,0 0 0,-2 9 0,1-1 0,-2 0 0,0 0 0,0 0 0,0 0 0,-2-1 0,1 0 0,-1 1 0,-10 13 0,12-17 0,-189 268 0,135-200 0,14-22 0,30-37 0,0 0 0,1 1 0,1 1 0,-11 19 0,21-35 0,1 0 0,-1 0 0,1 0 0,0-1 0,-1 1 0,1 0 0,0 0 0,0 0 0,-1 0 0,1 0 0,0 0 0,0 0 0,0 0 0,0 0 0,0 0 0,0-1 0,1 1 0,-1 0 0,0 0 0,0 0 0,1 0 0,-1 0 0,0 0 0,1 0 0,-1-1 0,1 1 0,-1 0 0,1 0 0,-1-1 0,1 1 0,0 0 0,-1-1 0,1 1 0,0 0 0,-1-1 0,1 1 0,0-1 0,0 1 0,0-1 0,0 0 0,-1 1 0,1-1 0,0 0 0,0 0 0,0 1 0,0-1 0,0 0 0,0 0 0,0 0 0,0 0 0,1-1 0,8 2 0,0-1 0,0 0 0,16-3 0,-26 3 0,68-13 0,-1-3 0,96-36 0,-68 20 0,13-2-1365,-9 6-5461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4.150"/>
    </inkml:context>
    <inkml:brush xml:id="br0">
      <inkml:brushProperty name="width" value="0.05" units="cm"/>
      <inkml:brushProperty name="height" value="0.05" units="cm"/>
      <inkml:brushProperty name="color" value="#F6630D"/>
    </inkml:brush>
  </inkml:definitions>
  <inkml:trace contextRef="#ctx0" brushRef="#br0">1 374 24575,'316'-29'0,"-215"17"0,1327-138-1423,-369 53-785,-794 70 2208,-215 22 0,23-3 0,80-19 0,-152 27-47,1 0-1,-1 0 1,1-1-1,0 1 1,-1 0-1,1-1 1,-1 1-1,1-1 1,-1 0-1,1 1 1,-1-1-1,0 0 1,1 0-1,-1 0 1,2-2-1,-15-4-3752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54.370"/>
    </inkml:context>
    <inkml:brush xml:id="br0">
      <inkml:brushProperty name="width" value="0.05" units="cm"/>
      <inkml:brushProperty name="height" value="0.05" units="cm"/>
      <inkml:brushProperty name="color" value="#F6630D"/>
    </inkml:brush>
  </inkml:definitions>
  <inkml:trace contextRef="#ctx0" brushRef="#br0">914 1237 24575,'-46'-83'0,"-109"-184"0,122 216 0,-3 2 0,-1 2 0,-46-44 0,69 76 0,-1 1 0,-1 1 0,0 1 0,0 0 0,-1 1 0,0 0 0,-20-7 0,30 15 0,1 1 0,0 0 0,-1 0 0,1 1 0,-1 0 0,0 0 0,1 0 0,-1 1 0,0 0 0,0 0 0,1 1 0,-1 0 0,0 0 0,1 0 0,-1 1 0,1 0 0,0 0 0,-1 1 0,1 0 0,0 0 0,1 0 0,-1 1 0,0 0 0,-7 7 0,-1 2 0,1 1 0,0 1 0,1 0 0,1 1 0,1 0 0,0 0 0,1 1 0,0 1 0,-6 19 0,-4 20 0,-20 95 0,26-88 0,-5 80 0,15-109 0,3 0 0,1 0 0,10 65 0,-9-88 0,1-1 0,0 0 0,1 0 0,0 0 0,1 0 0,0-1 0,0 0 0,1 0 0,1 0 0,11 14 0,-14-20 0,0 0 0,1 0 0,-1 0 0,1 0 0,0 0 0,0-1 0,0 0 0,1 0 0,-1-1 0,1 1 0,0-1 0,-1 0 0,1-1 0,0 0 0,0 0 0,0 0 0,0 0 0,0-1 0,1 0 0,-1 0 0,8-2 0,-4 0 0,-1 0 0,0 0 0,0-1 0,0 0 0,-1-1 0,1 0 0,-1-1 0,0 1 0,15-12 0,-12 6 0,0 0 0,0-1 0,-1-1 0,0 1 0,12-22 0,-1-4 0,-2-1 0,-2 0 0,21-67 0,-3-15-142,22-135 0,2-130-367,-9 58 283,-29 231 226,-13 84 0,-2 22 0,-1 27 0,-1 0 0,-2 0 0,-2 37 0,0-14 0,1-9-11,12 461-797,-2-374 569,46 234 1,-20-227-244,-5-34-4912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7:12.337"/>
    </inkml:context>
    <inkml:brush xml:id="br0">
      <inkml:brushProperty name="width" value="0.05" units="cm"/>
      <inkml:brushProperty name="height" value="0.05" units="cm"/>
      <inkml:brushProperty name="color" value="#F6630D"/>
    </inkml:brush>
  </inkml:definitions>
  <inkml:trace contextRef="#ctx0" brushRef="#br0">152 133 24575,'2'-6'0,"-1"0"0,1 0 0,0 0 0,0 1 0,1-1 0,-1 0 0,1 1 0,1-1 0,-1 1 0,1 0 0,0 0 0,0 1 0,6-7 0,20-27 0,-27 26 0,-12 15 0,-15 16 0,-18 21 0,2 3 0,-51 71 0,90-113 0,0 1 0,0 0 0,0-1 0,-1 1 0,1 0 0,0-1 0,0 0 0,-1 1 0,1-1 0,-1 0 0,0 0 0,1 0 0,-3 2 0,4-4 0,-1 1 0,1-1 0,0 1 0,-1-1 0,1 0 0,0 1 0,0-1 0,-1 1 0,1-1 0,0 0 0,0 1 0,0-1 0,0 1 0,0-1 0,0 0 0,0 1 0,0-1 0,0 1 0,0-1 0,0 0 0,0 1 0,0-1 0,1 1 0,-1-1 0,1 0 0,19-60 0,-13 44 0,1 1 0,0 1 0,2-1 0,0 1 0,0 1 0,14-15 0,-21 26 0,0 0 0,0 0 0,0 0 0,0 0 0,0 1 0,1 0 0,-1-1 0,1 1 0,0 0 0,-1 1 0,1-1 0,0 1 0,0 0 0,0-1 0,0 2 0,1-1 0,-1 0 0,0 1 0,0 0 0,0 0 0,0 0 0,1 1 0,-1-1 0,0 1 0,0 0 0,0 0 0,0 0 0,0 1 0,0 0 0,-1-1 0,1 1 0,3 3 0,10 7 0,-2 1 0,0 1 0,0 0 0,-1 1 0,-1 1 0,12 18 0,26 29 0,-5-14-1365,-3-5-5461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4.630"/>
    </inkml:context>
    <inkml:brush xml:id="br0">
      <inkml:brushProperty name="width" value="0.05" units="cm"/>
      <inkml:brushProperty name="height" value="0.05" units="cm"/>
      <inkml:brushProperty name="color" value="#F6630D"/>
    </inkml:brush>
  </inkml:definitions>
  <inkml:trace contextRef="#ctx0" brushRef="#br0">0 348 24575,'718'-62'-194,"-461"31"-516,418-41-581,464-54-1208,-1131 125 2488,249-37-54,-216 27-505,-32 5-2281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4.945"/>
    </inkml:context>
    <inkml:brush xml:id="br0">
      <inkml:brushProperty name="width" value="0.05" units="cm"/>
      <inkml:brushProperty name="height" value="0.05" units="cm"/>
      <inkml:brushProperty name="color" value="#F6630D"/>
    </inkml:brush>
  </inkml:definitions>
  <inkml:trace contextRef="#ctx0" brushRef="#br0">1 255 24575,'287'-13'0,"96"-40"-17,9-1-640,540 0 512,-716 47 155,414-41-10,-393 25 0,-179 21 0,-58 2 0,-1 0 0,1 0 0,0 0 0,0 0 0,0 0 0,0 1 0,-1-1 0,1 0 0,0 0 0,0 0 0,0 1 0,0-1 0,0 0 0,-1 0 0,1 0 0,0 1 0,0-1 0,0 0 0,0 0 0,0 1 0,0-1 0,0 0 0,0 0 0,0 1 0,0-1 0,0 0 0,0 0 0,0 0 0,0 1 0,0-1 0,0 0 0,0 0 0,0 1 0,0-1 0,1 0 0,-1 0 0,0 0 0,0 1 0,0-1 0,0 0 0,0 0 0,1 0 0,-1 1 0,0-1 0,0 0 0,0 0 0,1 0 0,-1 0 0,0 0 0,0 0 0,0 1 0,1-1 0,-1 0 0,0 0 0,0 0 0,1 0 0,-1 0 0,0 0 0,1 0 0,-16 8 11,-1-1-1,1 0 0,-33 8 0,12-4-1281,-58 21-4881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5.333"/>
    </inkml:context>
    <inkml:brush xml:id="br0">
      <inkml:brushProperty name="width" value="0.05" units="cm"/>
      <inkml:brushProperty name="height" value="0.05" units="cm"/>
      <inkml:brushProperty name="color" value="#F6630D"/>
    </inkml:brush>
  </inkml:definitions>
  <inkml:trace contextRef="#ctx0" brushRef="#br0">1 314 24575,'144'-1'0,"805"-88"-1292,-357 25-805,1221-40 1705,-1779 103 393,40-2-1,193-16 0,-224 9 183,-36 3-366,-19 0-553,-29-1-2939</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5.756"/>
    </inkml:context>
    <inkml:brush xml:id="br0">
      <inkml:brushProperty name="width" value="0.05" units="cm"/>
      <inkml:brushProperty name="height" value="0.05" units="cm"/>
      <inkml:brushProperty name="color" value="#F6630D"/>
    </inkml:brush>
  </inkml:definitions>
  <inkml:trace contextRef="#ctx0" brushRef="#br0">81 520 24575,'-81'0'0,"184"-9"0,753-99-1391,-505 59 1035,-11 4 132,1084-160-1853,-1021 129 1387,-294 49-2763</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7.150"/>
    </inkml:context>
    <inkml:brush xml:id="br0">
      <inkml:brushProperty name="width" value="0.05" units="cm"/>
      <inkml:brushProperty name="height" value="0.05" units="cm"/>
      <inkml:brushProperty name="color" value="#F6630D"/>
    </inkml:brush>
  </inkml:definitions>
  <inkml:trace contextRef="#ctx0" brushRef="#br0">27 239 24575,'0'-14'0,"0"-3"0,0 1 0,5-28 0,-4 39 0,0-1 0,1 1 0,0 0 0,0 0 0,0 0 0,0 0 0,1 0 0,0 0 0,0 0 0,1 1 0,5-7 0,2 2 0,-1 0 0,1 1 0,1 0 0,-1 1 0,1 1 0,0 0 0,1 0 0,-1 1 0,1 1 0,0 0 0,0 1 0,15-2 0,-21 4 0,0 0 0,1 1 0,-1 0 0,0 0 0,1 1 0,-1 0 0,0 0 0,0 1 0,0 0 0,12 4 0,-15-4 0,1 1 0,-1-1 0,0 1 0,0 0 0,-1 0 0,1 0 0,-1 1 0,1-1 0,-1 1 0,0 0 0,0 0 0,-1 0 0,1 0 0,-1 0 0,0 0 0,0 1 0,2 6 0,-2-5 0,-1 0 0,1 0 0,-1 0 0,-1 0 0,1 0 0,-1 0 0,0 1 0,-1-1 0,1 0 0,-1 0 0,0 0 0,-1 0 0,-2 8 0,-4 3 0,1 0 0,-2-1 0,-11 16 0,-14 26 0,33-55 0,-1-1 0,1 1 0,0-1 0,0 1 0,0-1 0,0 1 0,1 0 0,-1-1 0,1 1 0,0 0 0,-1 0 0,1-1 0,1 1 0,-1 0 0,0 0 0,1-1 0,-1 1 0,2 3 0,-1-4 0,0 0 0,1-1 0,-1 1 0,1 0 0,-1-1 0,1 1 0,0 0 0,0-1 0,0 0 0,0 0 0,0 1 0,0-1 0,0 0 0,0-1 0,0 1 0,0 0 0,1 0 0,-1-1 0,0 0 0,0 1 0,3-1 0,7 1 0,-1 1 0,1 1 0,-1 0 0,0 0 0,0 1 0,0 0 0,19 12 0,-24-13 0,-1 1 0,1 1 0,-1-1 0,0 1 0,-1-1 0,1 2 0,-1-1 0,0 0 0,0 1 0,0 0 0,-1-1 0,0 2 0,0-1 0,3 13 0,-4-14 0,-1 0 0,0 0 0,0 0 0,0 0 0,-1 0 0,0 0 0,0 1 0,0-1 0,-1 0 0,0 0 0,0 0 0,0 0 0,0 0 0,-5 9 0,3-7 0,-1-1 0,0 0 0,0 1 0,0-2 0,-1 1 0,0-1 0,-1 1 0,1-1 0,-10 6 0,-1 0 0,-2-1 0,1-1 0,-2 0 0,1-1 0,-1-1 0,-35 8 0,12-6 0,0-2 0,-1-2 0,0-2 0,-65-2 0,86-6-1365</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7.535"/>
    </inkml:context>
    <inkml:brush xml:id="br0">
      <inkml:brushProperty name="width" value="0.05" units="cm"/>
      <inkml:brushProperty name="height" value="0.05" units="cm"/>
      <inkml:brushProperty name="color" value="#F6630D"/>
    </inkml:brush>
  </inkml:definitions>
  <inkml:trace contextRef="#ctx0" brushRef="#br0">141 0 24575,'-9'0'0,"-2"13"0,1 12 0,-7 19 0,0 19 0,3 15 0,-5 15 0,0 9 0,5-4 0,3-20-8191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7.874"/>
    </inkml:context>
    <inkml:brush xml:id="br0">
      <inkml:brushProperty name="width" value="0.05" units="cm"/>
      <inkml:brushProperty name="height" value="0.05" units="cm"/>
      <inkml:brushProperty name="color" value="#F6630D"/>
    </inkml:brush>
  </inkml:definitions>
  <inkml:trace contextRef="#ctx0" brushRef="#br0">0 171 24575,'1'-5'0,"0"-1"0,0 0 0,0 1 0,0-1 0,1 1 0,0-1 0,0 1 0,1 0 0,-1 0 0,1 0 0,0 0 0,1 0 0,-1 1 0,1-1 0,0 1 0,0 0 0,0 0 0,1 0 0,8-5 0,1 0 0,1 0 0,0 1 0,0 0 0,0 1 0,25-7 0,-31 11 0,1 0 0,-1 1 0,1 0 0,0 1 0,0 0 0,0 0 0,0 1 0,19 2 0,-25-1 0,0 0 0,0 0 0,0 1 0,0-1 0,-1 1 0,1 0 0,-1 0 0,1 0 0,-1 0 0,0 0 0,0 1 0,0 0 0,0-1 0,0 1 0,0 0 0,-1 0 0,0 1 0,1-1 0,-1 0 0,-1 1 0,1 0 0,0-1 0,-1 1 0,3 7 0,2 29 0,-5-33 0,0 0 0,0 1 0,1-1 0,4 12 0,-5-16 0,0-1 0,1 1 0,-1-1 0,1 1 0,0-1 0,0 1 0,0-1 0,0 0 0,0 0 0,1 0 0,-1 0 0,1 0 0,-1 0 0,1-1 0,3 2 0,49 22 0,-36-18 0,0 1 0,0 0 0,-1 2 0,-1 0 0,0 1 0,0 1 0,26 24 0,-30-22 0,-1 0 0,-1 0 0,0 2 0,15 25 0,-24-36 0,1-1 0,-1 1 0,0 0 0,0 0 0,0 0 0,-1 0 0,0 0 0,0 1 0,0-1 0,-1 0 0,0 1 0,0-1 0,0 0 0,0 1 0,-1-1 0,0 0 0,0 0 0,0 1 0,-1-1 0,0 0 0,-2 5 0,-3-1 0,0 1 0,-1-1 0,1 0 0,-2 0 0,1-1 0,-1 0 0,-1-1 0,1 0 0,-1-1 0,0 1 0,-1-2 0,-13 6 0,-6 1 0,0-1 0,-1-1 0,-42 6 0,56-12-76,-1-1 1,0-1-1,0 0 0,0-1 0,0-1 0,-1-1 0,1-1 0,0 0 1,1-2-1,-1 0 0,0 0 0,1-2 0,0 0 0,0-1 1,1-1-1,0 0 0,-19-14 0,-23-24-6750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8.368"/>
    </inkml:context>
    <inkml:brush xml:id="br0">
      <inkml:brushProperty name="width" value="0.05" units="cm"/>
      <inkml:brushProperty name="height" value="0.05" units="cm"/>
      <inkml:brushProperty name="color" value="#F6630D"/>
    </inkml:brush>
  </inkml:definitions>
  <inkml:trace contextRef="#ctx0" brushRef="#br0">0 681 24575,'80'-2'0,"106"-17"0,77-28 0,-159 26 0,192-33-406,83-11-1220,110-9 551,111-4-1595,1925-180-2134,-2126 225 3467,2 6 1930,-359 24-216,-37 3 223,-8 1 102,-49 2 517,-4 1-983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3.529"/>
    </inkml:context>
    <inkml:brush xml:id="br0">
      <inkml:brushProperty name="width" value="0.05" units="cm"/>
      <inkml:brushProperty name="height" value="0.05" units="cm"/>
      <inkml:brushProperty name="color" value="#F6630D"/>
    </inkml:brush>
  </inkml:definitions>
  <inkml:trace contextRef="#ctx0" brushRef="#br0">2 1 24575,'-2'82'0,"2"99"0,2-144 0,1 0 0,15 67 0,-17-98 0,1 0 0,0-1 0,0 1 0,0 0 0,1-1 0,0 1 0,0-1 0,0 0 0,1 0 0,0 0 0,0 0 0,8 7 0,-10-11 0,1 1 0,-1-1 0,0 0 0,1 0 0,-1 0 0,1 0 0,-1 0 0,1 0 0,0-1 0,-1 1 0,1-1 0,-1 0 0,1 0 0,0 0 0,-1 0 0,1 0 0,0-1 0,-1 1 0,1-1 0,-1 1 0,1-1 0,-1 0 0,1 0 0,-1 0 0,1-1 0,-1 1 0,0-1 0,0 1 0,0-1 0,0 1 0,3-4 0,7-8 0,-1 1 0,0-2 0,-1 1 0,0-2 0,-1 1 0,12-27 0,-5 10 0,-2 13 0,-14 18 0,0 0 0,1 0 0,-1 0 0,0 0 0,0 0 0,1 0 0,-1 0 0,0 0 0,0 0 0,1 0 0,-1 0 0,0 0 0,0 0 0,0 0 0,1 0 0,-1 0 0,0 0 0,0 0 0,0 1 0,1-1 0,-1 0 0,0 0 0,0 0 0,0 0 0,0 1 0,1-1 0,-1 0 0,0 0 0,0 0 0,0 1 0,0-1 0,0 0 0,0 0 0,0 0 0,0 1 0,1-1 0,-1 0 0,0 0 0,0 1 0,0-1 0,0 0 0,0 0 0,0 1 0,0 43 0,0-43 0,-34 277 114,10-110-1593,16-95-5347</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3.920"/>
    </inkml:context>
    <inkml:brush xml:id="br0">
      <inkml:brushProperty name="width" value="0.05" units="cm"/>
      <inkml:brushProperty name="height" value="0.05" units="cm"/>
      <inkml:brushProperty name="color" value="#F6630D"/>
    </inkml:brush>
  </inkml:definitions>
  <inkml:trace contextRef="#ctx0" brushRef="#br0">96 0 24575,'0'13'0,"-9"16"0,-2 20 0,-8 19 0,0 6 0,2 3 0,5-8 0,4-14-8191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7:18.020"/>
    </inkml:context>
    <inkml:brush xml:id="br0">
      <inkml:brushProperty name="width" value="0.05" units="cm"/>
      <inkml:brushProperty name="height" value="0.05" units="cm"/>
      <inkml:brushProperty name="color" value="#F6630D"/>
    </inkml:brush>
  </inkml:definitions>
  <inkml:trace contextRef="#ctx0" brushRef="#br0">245 135 24575,'16'-20'0,"-16"20"0,0 0 0,0-1 0,0 1 0,0 0 0,0 0 0,0 0 0,0 0 0,0 0 0,0-1 0,0 1 0,0 0 0,0 0 0,0 0 0,0 0 0,0 0 0,0 0 0,0-1 0,0 1 0,0 0 0,0 0 0,0 0 0,0 0 0,0 0 0,0 0 0,0-1 0,0 1 0,0 0 0,0 0 0,0 0 0,0 0 0,-1 0 0,1 0 0,0 0 0,0 0 0,0-1 0,0 1 0,0 0 0,0 0 0,0 0 0,-1 0 0,1 0 0,0 0 0,0 0 0,0 0 0,0 0 0,0 0 0,0 0 0,-1 0 0,1 0 0,0 0 0,0 0 0,0 0 0,0 0 0,0 0 0,0 0 0,-1 0 0,1 0 0,0 0 0,0 0 0,0 0 0,0 0 0,0 0 0,0 1 0,-1-1 0,1 0 0,-5 2 0,-1 1 0,1-1 0,0 1 0,0 0 0,0 1 0,-5 4 0,-22 21 0,-53 64 0,-7 6 0,92-99 0,0 0 0,0 0 0,-1-1 0,1 1 0,0 0 0,0 0 0,0 0 0,0 0 0,0 0 0,0 0 0,0 0 0,0 0 0,0-1 0,0 1 0,0 0 0,0 0 0,0 0 0,-1 0 0,1 0 0,0 0 0,0 0 0,0 0 0,0 0 0,0 0 0,0 0 0,0 0 0,-1 0 0,1 0 0,0 0 0,0 0 0,0 0 0,0 0 0,0 0 0,0 0 0,0 0 0,-1 0 0,1 0 0,0 0 0,0 0 0,0 0 0,0 0 0,0 0 0,0 0 0,0 0 0,-1 0 0,1 0 0,0 0 0,0 0 0,0 0 0,0 1 0,0-1 0,0 0 0,0 0 0,0 0 0,0 0 0,0 0 0,0 0 0,-1 1 0,7-18 0,12-20 0,17-27 0,56-92 0,-87 150 0,0 0 0,0 0 0,0 1 0,1-1 0,0 1 0,0 0 0,0 0 0,0 1 0,1 0 0,0 0 0,0 0 0,0 1 0,0-1 0,1 2 0,-1-1 0,1 1 0,-1-1 0,1 2 0,0-1 0,0 1 0,0 0 0,0 1 0,0-1 0,0 2 0,0-1 0,0 1 0,0 0 0,0 0 0,0 0 0,0 1 0,-1 1 0,11 3 0,98 51 0,8 3 0,57 5 0,-160-59 0,-26-15 0,-35-21 0,34 25 0,-20-14 0,0 2 0,-2 1 0,0 0 0,-1 3 0,0 0 0,-39-9 0,54 17 0,-1 2 0,0 0 0,0 1 0,-1 0 0,1 1 0,0 1 0,0 1 0,-1 0 0,1 1 0,0 1 0,0 0 0,1 1 0,-1 1 0,-25 11 0,19-3 0,1 1 0,0 1 0,0 0 0,2 2 0,-21 20 0,77-80 0,-29 35-273,1 1 0,1 1 0,-1 0 0,15-7 0,1 3-6553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4.266"/>
    </inkml:context>
    <inkml:brush xml:id="br0">
      <inkml:brushProperty name="width" value="0.05" units="cm"/>
      <inkml:brushProperty name="height" value="0.05" units="cm"/>
      <inkml:brushProperty name="color" value="#F6630D"/>
    </inkml:brush>
  </inkml:definitions>
  <inkml:trace contextRef="#ctx0" brushRef="#br0">28 1 24575,'-1'0'0,"0"0"0,1 0 0,-1 1 0,0-1 0,0 0 0,1 1 0,-1-1 0,0 0 0,1 1 0,-1-1 0,1 1 0,-1-1 0,0 1 0,1-1 0,-1 1 0,1 0 0,-1-1 0,1 1 0,0 0 0,-1-1 0,1 1 0,0 0 0,-1-1 0,1 1 0,0 0 0,0 0 0,-1 1 0,-3 25 0,4-22 0,0-3 0,-9 101 0,9-90 0,0 1 0,1-1 0,1 1 0,0-1 0,5 20 0,-7-31 0,1 0 0,-1 0 0,1 0 0,-1 0 0,1-1 0,0 1 0,0 0 0,0 0 0,0 0 0,0-1 0,0 1 0,0-1 0,1 1 0,-1-1 0,0 1 0,1-1 0,-1 0 0,1 1 0,0-1 0,-1 0 0,1 0 0,0 0 0,0 0 0,0-1 0,-1 1 0,1 0 0,0-1 0,0 0 0,0 1 0,0-1 0,0 0 0,0 0 0,4 0 0,-1-1 0,0-1 0,-1 0 0,1 0 0,0 0 0,-1 0 0,1-1 0,-1 0 0,0 0 0,0 0 0,0 0 0,-1-1 0,7-7 0,8-11 0,19-32 0,13-16 0,-49 69 0,-1 0 0,1 0 0,0 0 0,0 0 0,0 0 0,0-1 0,0 2 0,0-1 0,1 0 0,-1 0 0,0 0 0,0 0 0,1 1 0,-1-1 0,0 1 0,1-1 0,-1 1 0,0-1 0,1 1 0,2 0 0,-3 0 0,0 1 0,0-1 0,0 1 0,0-1 0,0 1 0,0-1 0,-1 1 0,1 0 0,0 0 0,0-1 0,-1 1 0,1 0 0,0 0 0,-1 0 0,1 0 0,-1 0 0,1 0 0,-1 0 0,0 0 0,1 0 0,-1 1 0,3 9 0,-1 1 0,0-1 0,0 22 0,-2 88-1365,-1-68-5461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17.414"/>
    </inkml:context>
    <inkml:brush xml:id="br0">
      <inkml:brushProperty name="width" value="0.05" units="cm"/>
      <inkml:brushProperty name="height" value="0.05" units="cm"/>
      <inkml:brushProperty name="color" value="#F6630D"/>
    </inkml:brush>
  </inkml:definitions>
  <inkml:trace contextRef="#ctx0" brushRef="#br0">1 262 24575,'0'2'0,"0"-1"0,0 1 0,1-1 0,-1 1 0,1 0 0,-1-1 0,1 1 0,-1-1 0,1 0 0,0 1 0,0-1 0,0 1 0,-1-1 0,1 0 0,1 0 0,-1 0 0,0 1 0,0-1 0,0 0 0,1 0 0,-1-1 0,0 1 0,1 0 0,-1 0 0,1-1 0,-1 1 0,1-1 0,1 1 0,7 2 0,-1-1 0,1 0 0,15 1 0,-19-3 0,75 4 0,1-5 0,-1-2 0,0-5 0,82-17 0,-137 20 0,-1 0 0,1-2 0,44-19 0,-68 25 0,1 0 0,-1 0 0,0 0 0,0 0 0,0-1 0,0 1 0,0 0 0,-1-1 0,1 0 0,2-2 0,-4 4 0,0-1 0,0 1 0,1-1 0,-1 1 0,0 0 0,0-1 0,0 1 0,0-1 0,0 1 0,0 0 0,0-1 0,0 1 0,0-1 0,0 1 0,0-1 0,0 1 0,0 0 0,0-1 0,0 1 0,0-1 0,-1 1 0,1-1 0,0 1 0,0 0 0,0-1 0,-1 1 0,1 0 0,0-1 0,0 1 0,-1 0 0,1-1 0,-1 1 0,-4-3 0,0 0 0,0 0 0,0 1 0,0 0 0,-1 0 0,-7-2 0,0 0 0,-30-13 0,2-2 0,-65-39 0,104 57 0,-1-1 0,0 0 0,1 1 0,-1-1 0,1 0 0,-1-1 0,1 1 0,0 0 0,0-1 0,0 1 0,0-1 0,0 0 0,1 1 0,-1-1 0,1 0 0,0 0 0,-2-3 0,3 4 0,0 1 0,0 0 0,0 0 0,0 0 0,0 0 0,0 0 0,0 0 0,1 0 0,-1 0 0,0-1 0,1 1 0,-1 0 0,0 0 0,1 0 0,-1 0 0,1 0 0,0 1 0,-1-1 0,2-1 0,0 0 0,-1 1 0,1-1 0,0 1 0,0 0 0,0 0 0,0 0 0,0 0 0,0 0 0,1 0 0,-1 0 0,0 1 0,4-1 0,-3 0 0,0 1 0,1-1 0,-1 1 0,0 0 0,0 0 0,1 0 0,-1 1 0,0-1 0,0 1 0,0 0 0,0 0 0,1 0 0,-1 0 0,0 0 0,-1 1 0,1-1 0,5 4 0,-4-1 0,1 0 0,-1 1 0,0-1 0,0 1 0,-1-1 0,1 1 0,-1 0 0,0 1 0,2 5 0,2 8 0,0 0 0,-1 1 0,-2 0 0,5 32 0,-5-13 0,-1 0 0,-2 0 0,-1 0 0,-3-1 0,-1 1 0,-11 49 0,-6-34-1365,-3-15-5461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19.025"/>
    </inkml:context>
    <inkml:brush xml:id="br0">
      <inkml:brushProperty name="width" value="0.05" units="cm"/>
      <inkml:brushProperty name="height" value="0.05" units="cm"/>
      <inkml:brushProperty name="color" value="#F6630D"/>
    </inkml:brush>
  </inkml:definitions>
  <inkml:trace contextRef="#ctx0" brushRef="#br0">1 1179 24575,'4'0'0,"10"-9"0,2-14 0,11-22 0,10-27 0,-2-27 0,10-21 0,-2-12 0,-9 0 0,-6 10 0,-8 17 0,-7 23 0,-6 12 0,-12 10 0,-6 10 0,-9 15 0,-1 13-8191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19.960"/>
    </inkml:context>
    <inkml:brush xml:id="br0">
      <inkml:brushProperty name="width" value="0.05" units="cm"/>
      <inkml:brushProperty name="height" value="0.05" units="cm"/>
      <inkml:brushProperty name="color" value="#F6630D"/>
    </inkml:brush>
  </inkml:definitions>
  <inkml:trace contextRef="#ctx0" brushRef="#br0">188 1442 24575,'8'-82'0,"-6"68"0,0 1 0,-1-1 0,0 0 0,-1 1 0,0-1 0,-5-24 0,5 36 0,0 1 0,0-1 0,-1 0 0,1 1 0,-1-1 0,1 1 0,-1-1 0,0 1 0,1-1 0,-1 1 0,0-1 0,0 1 0,0 0 0,0-1 0,-1 1 0,1 0 0,0 0 0,0 0 0,-1 0 0,1 0 0,-2-1 0,1 2 0,1-1 0,-1 1 0,1 0 0,-1 0 0,1 0 0,-1 0 0,1 1 0,-1-1 0,1 0 0,-1 1 0,1-1 0,0 0 0,-1 1 0,1 0 0,-1-1 0,1 1 0,0 0 0,-2 1 0,-5 5 0,1-1 0,0 1 0,1 0 0,-1 0 0,1 0 0,-6 11 0,-5 11 0,1 0 0,-23 60 0,34-76 0,1-1 0,0 1 0,1-1 0,1 1 0,0 0 0,0 0 0,2 1 0,-1-1 0,2 0 0,2 18 0,-2-27 0,0 1 0,0-1 0,0 0 0,0 0 0,1 0 0,-1-1 0,1 1 0,0 0 0,0-1 0,1 1 0,-1-1 0,1 1 0,0-1 0,0 0 0,0 0 0,0-1 0,0 1 0,0-1 0,1 1 0,0-1 0,-1 0 0,1 0 0,0-1 0,0 1 0,0-1 0,0 1 0,0-2 0,0 1 0,0 0 0,0-1 0,0 1 0,1-1 0,-1 0 0,6-1 0,1-1 0,-1 0 0,0 0 0,0-1 0,0 0 0,0 0 0,-1-1 0,1-1 0,-1 0 0,0 0 0,0 0 0,-1-1 0,15-14 0,-10 7 0,-1-1 0,-1-1 0,-1 0 0,0-1 0,-1 0 0,0 0 0,-1-1 0,-1 0 0,5-21 0,2-14 0,14-99 0,-17 48 0,-4 0 0,-12-205 0,4 296 0,-6-53 0,6 60 0,0 1 0,0-1 0,-1 0 0,1 1 0,-1 0 0,0-1 0,0 1 0,0 0 0,-6-8 0,7 12 0,1-1 0,0 1 0,-1-1 0,1 1 0,-1 0 0,1-1 0,-1 1 0,1-1 0,-1 1 0,1 0 0,-1-1 0,1 1 0,-1 0 0,1 0 0,-1-1 0,0 1 0,1 0 0,-1 0 0,1 0 0,-1 0 0,0 0 0,1 0 0,-1 0 0,1 0 0,-1 0 0,0 0 0,1 0 0,-1 0 0,1 1 0,-1-1 0,0 0 0,1 0 0,-1 1 0,1-1 0,-1 0 0,1 0 0,-1 1 0,1-1 0,-1 1 0,1-1 0,-1 1 0,1-1 0,0 0 0,-1 1 0,1-1 0,-1 2 0,-13 28 0,6-2 0,2 0 0,0 0 0,-1 48 0,4 94 0,3-153 0,-1 38 0,4 1 0,1-1 0,23 101 0,-23-138 0,1-1 0,1 0 0,1 0 0,0 0 0,1-1 0,1 0 0,0-1 0,1 0 0,1 0 0,0-1 0,1 0 0,1-1 0,0-1 0,1 0 0,28 19 0,-35-27 0,0 0 0,0 0 0,0-1 0,1 0 0,0 0 0,-1-1 0,1 0 0,0 0 0,0-1 0,10 1 0,-13-2 0,0 0 0,0-1 0,1 0 0,-1 0 0,0 0 0,-1 0 0,1-1 0,0 1 0,0-1 0,-1-1 0,1 1 0,-1-1 0,0 0 0,1 0 0,-1 0 0,0 0 0,5-7 0,1-1 0,-1-1 0,0 0 0,-1-1 0,0 0 0,12-28 0,20-76 0,-27 76 0,31-113 0,-7-2 0,-7-1 0,-6-2 0,-8 0 0,-4-192 0,-11 329 0,-2-38 0,1 57 0,-1 0 0,1-1 0,-1 1 0,1 0 0,-1 0 0,0 0 0,0 0 0,0 0 0,-1 0 0,1 0 0,-1 0 0,1 1 0,-4-4 0,5 5 0,-1 1 0,0-1 0,1 1 0,-1 0 0,0 0 0,0-1 0,1 1 0,-1 0 0,0 0 0,0 0 0,1-1 0,-1 1 0,0 0 0,0 0 0,1 0 0,-1 0 0,0 1 0,0-1 0,0 0 0,1 0 0,-1 0 0,0 1 0,1-1 0,-1 0 0,0 1 0,1-1 0,-1 0 0,0 1 0,1-1 0,-1 1 0,0-1 0,1 1 0,-1-1 0,1 1 0,-1 0 0,1-1 0,0 1 0,-1 1 0,-12 16 0,0 1 0,2 1 0,0 0 0,2 1 0,-15 43 0,22-56 0,-39 111 0,6 1 0,5 2 0,-17 156 0,40-225 0,3 1 0,2 0 0,2 0 0,12 87 0,-8-120 0,1 1 0,0-2 0,2 1 0,0-1 0,2 0 0,12 22 0,-14-30 0,1 0 0,0-1 0,1 0 0,1-1 0,-1 1 0,1-2 0,1 1 0,0-2 0,0 1 0,19 9 0,-23-14 0,0-1 0,0 1 0,1-2 0,0 1 0,-1-1 0,1 0 0,0 0 0,0-1 0,0 0 0,0-1 0,0 0 0,0 0 0,0 0 0,0-1 0,0 0 0,0-1 0,0 0 0,-1 0 0,1-1 0,-1 0 0,1 0 0,-1-1 0,0 1 0,0-2 0,9-6 0,4-5 0,-2-1 0,1-1 0,-2 0 0,-1-1 0,0-1 0,23-41 0,-2-4 0,-4-2 0,-2-2 0,-3-1 0,-4-1 0,-2-1 0,21-137 0,-41 199 0,5-50 0,-7 56 0,0 0 0,0 0 0,0 0 0,0 0 0,-1 0 0,0 0 0,1 0 0,-1 1 0,-1-1 0,-2-6 0,4 9 0,0 1 0,-1-1 0,1 1 0,-1 0 0,1-1 0,0 1 0,-1 0 0,1-1 0,-1 1 0,1 0 0,-1-1 0,1 1 0,-1 0 0,1 0 0,-1 0 0,1 0 0,-1-1 0,1 1 0,-1 0 0,0 0 0,1 0 0,-1 0 0,1 0 0,-1 0 0,1 0 0,-1 1 0,1-1 0,-1 0 0,1 0 0,-1 0 0,1 0 0,-1 1 0,1-1 0,-1 0 0,1 1 0,-1-1 0,1 0 0,-1 1 0,1-1 0,0 0 0,-1 1 0,1-1 0,-1 1 0,-3 4 0,-1-1 0,1 1 0,0 0 0,0 0 0,0 1 0,1-1 0,-5 11 0,-19 53 0,21-52 0,-101 344-116,74-240-1133,-15 51-5577</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20.507"/>
    </inkml:context>
    <inkml:brush xml:id="br0">
      <inkml:brushProperty name="width" value="0.05" units="cm"/>
      <inkml:brushProperty name="height" value="0.05" units="cm"/>
      <inkml:brushProperty name="color" value="#F6630D"/>
    </inkml:brush>
  </inkml:definitions>
  <inkml:trace contextRef="#ctx0" brushRef="#br0">391 1 24575,'-20'73'0,"-7"150"0,16-103 0,-28 276 0,28-343 0,11-52 0,-1 0 0,1 0 0,0 0 0,-1-1 0,1 1 0,0 0 0,-1 0 0,1 0 0,-1 0 0,1 0 0,-1 0 0,0-1 0,1 1 0,-1 0 0,0 0 0,0-1 0,0 1 0,1-1 0,-1 1 0,-2 0 0,3-1 0,-1 0 0,0 0 0,0 0 0,1 0 0,-1 0 0,0 0 0,1-1 0,-1 1 0,0 0 0,1 0 0,-1-1 0,0 1 0,1 0 0,-1-1 0,0 1 0,1-1 0,-1 1 0,1-1 0,-1 1 0,1-1 0,-1 0 0,-23-37 0,23 36 0,-5-11 0,-3-6 0,0 0 0,-2 0 0,0 2 0,-22-28 0,30 42 0,0 0 0,0 0 0,0 0 0,-1 0 0,1 1 0,-1-1 0,0 1 0,1 0 0,-1 0 0,0 0 0,0 1 0,-7-2 0,8 2 0,0 1 0,0 0 0,-1 0 0,1 0 0,0 0 0,0 1 0,-1 0 0,1-1 0,0 1 0,0 0 0,0 0 0,0 1 0,0-1 0,0 1 0,0-1 0,1 1 0,-1 0 0,-4 4 0,4-4 0,0 1 0,0 0 0,0-1 0,1 1 0,-1 0 0,1 0 0,0 0 0,0 0 0,0 1 0,0-1 0,1 0 0,-1 1 0,1 0 0,0-1 0,0 1 0,0 0 0,0-1 0,1 1 0,-1 0 0,1 0 0,0-1 0,0 1 0,1 0 0,-1 0 0,3 7 0,-1-5 0,1 1 0,-1-1 0,2 0 0,-1 0 0,1 0 0,0 0 0,0 0 0,0-1 0,1 0 0,0 0 0,0 0 0,0 0 0,9 5 0,4 1 10,1 0 0,1-2 0,0 0 0,0-1 0,1-1 0,0-1 0,0-1 0,1 0 0,-1-2 0,1 0 0,27-1 0,-11-3-258,1 0 1,-1-3-1,0-1 1,0-2-1,55-17 1,-14-4-6579</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21.482"/>
    </inkml:context>
    <inkml:brush xml:id="br0">
      <inkml:brushProperty name="width" value="0.05" units="cm"/>
      <inkml:brushProperty name="height" value="0.05" units="cm"/>
      <inkml:brushProperty name="color" value="#F6630D"/>
    </inkml:brush>
  </inkml:definitions>
  <inkml:trace contextRef="#ctx0" brushRef="#br0">1 0 24575,'-1'96'0,"4"140"0,0-197 0,2-1 0,1 0 0,22 74 0,-23-100 0,0 0 0,1 0 0,0 0 0,0 0 0,14 17 0,-18-27 0,1 1 0,-1 0 0,1 0 0,0-1 0,-1 0 0,1 1 0,0-1 0,1 0 0,-1-1 0,7 4 0,-8-5 0,-1 1 0,1-1 0,0 0 0,0 1 0,0-1 0,0 0 0,0 0 0,0-1 0,0 1 0,0 0 0,0-1 0,0 1 0,0-1 0,0 1 0,0-1 0,0 0 0,-1 0 0,1 0 0,0 0 0,0 0 0,1-2 0,4-4 0,0-1 0,-1 0 0,0-1 0,0 1 0,-1-1 0,0 0 0,-1 0 0,0-1 0,0 1 0,3-12 0,7-29 0,-2-1 0,10-93 0,7-31 0,-26 164-22,0 10 72,0 16-1443,-1 15-5433</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21.927"/>
    </inkml:context>
    <inkml:brush xml:id="br0">
      <inkml:brushProperty name="width" value="0.05" units="cm"/>
      <inkml:brushProperty name="height" value="0.05" units="cm"/>
      <inkml:brushProperty name="color" value="#F6630D"/>
    </inkml:brush>
  </inkml:definitions>
  <inkml:trace contextRef="#ctx0" brushRef="#br0">359 53 24575,'-1'-2'0,"1"1"0,-1 0 0,1-1 0,-1 1 0,0 0 0,1-1 0,-1 1 0,0 0 0,0 0 0,0 0 0,0 0 0,0 0 0,0 0 0,0 0 0,0 0 0,0 0 0,-1 0 0,1 1 0,-3-2 0,-28-13 0,30 14 0,-6-2 0,1 1 0,-1 0 0,0 0 0,0 0 0,0 1 0,1 0 0,-1 1 0,0 0 0,0 0 0,0 0 0,0 1 0,0 1 0,0-1 0,0 1 0,0 1 0,1-1 0,0 1 0,-1 0 0,1 1 0,0 0 0,0 0 0,-11 9 0,7-3 0,0 0 0,1 0 0,0 1 0,1 1 0,0-1 0,1 1 0,0 1 0,1 0 0,0 0 0,1 0 0,-7 25 0,11-30 0,0 0 0,1 0 0,0 0 0,0-1 0,1 1 0,0 0 0,0 0 0,1 0 0,0 0 0,1 0 0,-1 0 0,1-1 0,1 1 0,0-1 0,0 1 0,0-1 0,5 8 0,-5-11 0,0 1 0,1-1 0,-1 1 0,1-1 0,0 0 0,0 0 0,0-1 0,0 1 0,1-1 0,-1 0 0,1 0 0,0 0 0,0-1 0,0 0 0,0 0 0,1 0 0,-1 0 0,0-1 0,1 0 0,-1 0 0,1-1 0,-1 1 0,1-1 0,-1 0 0,8-1 0,-5-1 0,0 1 0,-1-1 0,1-1 0,0 1 0,-1-1 0,0 0 0,0-1 0,0 0 0,0 0 0,0-1 0,-1 1 0,0-1 0,10-10 0,0-4 0,-1 0 0,-1-1 0,13-24 0,-17 27 0,1 0 0,0 0 0,1 1 0,25-26 0,-36 42 0,0-1 0,0 0 0,-1 1 0,1-1 0,0 0 0,0 1 0,0-1 0,0 1 0,0-1 0,0 1 0,0 0 0,0 0 0,0-1 0,0 1 0,0 0 0,0 0 0,0 0 0,1 0 0,-1 0 0,0 0 0,0 0 0,0 0 0,0 1 0,0-1 0,0 0 0,0 1 0,0-1 0,0 0 0,0 1 0,0-1 0,0 1 0,0 0 0,-1-1 0,1 1 0,0 0 0,0 0 0,-1-1 0,1 1 0,0 0 0,-1 0 0,1 0 0,0 0 0,-1 0 0,0 0 0,1 1 0,5 8 0,-2 0 0,1 1 0,4 16 0,-6-15 0,3 6-136,0-2-1,1 1 1,0-1-1,2 0 1,0-1-1,0 0 1,2 0-1,0-1 0,15 16 1,7-3-6690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01.243"/>
    </inkml:context>
    <inkml:brush xml:id="br0">
      <inkml:brushProperty name="width" value="0.05" units="cm"/>
      <inkml:brushProperty name="height" value="0.05" units="cm"/>
      <inkml:brushProperty name="color" value="#F6630D"/>
    </inkml:brush>
  </inkml:definitions>
  <inkml:trace contextRef="#ctx0" brushRef="#br0">239 22 24575,'-3'-3'0,"-1"1"0,0-1 0,0 1 0,-1 0 0,1 0 0,0 0 0,-1 1 0,1 0 0,-1 0 0,1 0 0,-9-1 0,9 3 0,1-1 0,-1 1 0,1-1 0,-1 1 0,0 0 0,1 1 0,-1-1 0,1 1 0,0-1 0,0 1 0,-1 0 0,1 0 0,0 0 0,1 1 0,-5 3 0,-7 8 0,0 1 0,2 0 0,-1 0 0,-17 31 0,24-35 0,0 0 0,1 1 0,0 0 0,1 0 0,1 0 0,-1 0 0,2 0 0,-3 21 0,5-29 0,0-1 0,0 1 0,1 0 0,-1 0 0,1-1 0,-1 1 0,1-1 0,0 1 0,1-1 0,-1 1 0,1-1 0,-1 1 0,1-1 0,4 5 0,-5-7 0,0 0 0,-1 0 0,1 0 0,0-1 0,0 1 0,0 0 0,0-1 0,0 1 0,0-1 0,0 1 0,0-1 0,0 0 0,0 1 0,0-1 0,1 0 0,-1 0 0,0 1 0,0-1 0,2 0 0,-2-1 0,1 1 0,0-1 0,0 1 0,0-1 0,0 0 0,0 0 0,-1 0 0,1 0 0,0 0 0,-1 0 0,1 0 0,-1 0 0,1-1 0,1-2 0,7-8 0,-1-1 0,-1-1 0,0 1 0,-1-1 0,0 0 0,7-25 0,-8 22 0,1 0 0,0 1 0,17-26 0,-24 41 0,0 1 0,0 0 0,0 0 0,0-1 0,0 1 0,0 0 0,0 0 0,1 0 0,-1-1 0,0 1 0,0 0 0,0 0 0,0 0 0,0 0 0,1-1 0,-1 1 0,0 0 0,0 0 0,0 0 0,1 0 0,-1 0 0,0 0 0,0-1 0,0 1 0,1 0 0,-1 0 0,0 0 0,0 0 0,1 0 0,-1 0 0,0 0 0,0 0 0,1 0 0,-1 0 0,0 0 0,0 0 0,0 0 0,1 0 0,-1 0 0,0 1 0,0-1 0,1 0 0,-1 0 0,0 0 0,0 0 0,0 0 0,1 0 0,-1 1 0,0-1 0,0 0 0,0 0 0,0 0 0,0 0 0,1 1 0,-1-1 0,0 0 0,0 0 0,0 0 0,0 1 0,0-1 0,0 0 0,0 0 0,0 1 0,0-1 0,0 0 0,0 0 0,0 0 0,0 1 0,4 12 0,-2 1 0,0-1 0,0 1 0,-1-1 0,-2 24 0,1 1 0,2 355 0,12 367 0,14-171 0,-27-566 0,0-15 0,0 1 0,-1 0 0,0 0 0,0 0 0,-1 0 0,0-1 0,-1 1 0,-5 16 0,7-24 0,-1 0 0,1 1 0,-1-1 0,0 0 0,0 0 0,1 0 0,-1 0 0,0 0 0,0 0 0,0-1 0,0 1 0,0 0 0,0 0 0,0-1 0,-1 1 0,1 0 0,0-1 0,0 0 0,0 1 0,-1-1 0,1 1 0,0-1 0,0 0 0,-1 0 0,1 0 0,0 0 0,0 0 0,-1 0 0,1 0 0,0 0 0,-1 0 0,1-1 0,0 1 0,0-1 0,0 1 0,-1-1 0,1 1 0,0-1 0,0 1 0,0-1 0,0 0 0,0 0 0,-1-1 0,-5-2 0,1-2 0,0 1 0,0-1 0,0 0 0,-9-12 0,1-4 14,1 1 0,2-2-1,0 1 1,1-2 0,1 1 0,1-1-1,-8-42 1,8 18-506,2-2 1,1-95-1,12-17-6334</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01.801"/>
    </inkml:context>
    <inkml:brush xml:id="br0">
      <inkml:brushProperty name="width" value="0.05" units="cm"/>
      <inkml:brushProperty name="height" value="0.05" units="cm"/>
      <inkml:brushProperty name="color" value="#F6630D"/>
    </inkml:brush>
  </inkml:definitions>
  <inkml:trace contextRef="#ctx0" brushRef="#br0">1 1122 24575,'9'-1'0,"0"0"0,0-1 0,0 1 0,0-2 0,0 1 0,-1-2 0,1 1 0,9-6 0,63-40 0,-68 39 0,0 0 0,-1-1 0,0 0 0,0-1 0,-1-1 0,-1 1 0,0-2 0,-1 1 0,0-2 0,-1 1 0,7-18 0,-7 9 0,0 0 0,-1 0 0,-1 0 0,-2-1 0,0 0 0,1-47 0,-5 61 0,-1 0 0,1 0 0,-2 0 0,1 0 0,-1 0 0,-1 0 0,0 1 0,-6-15 0,7 20 0,0 0 0,0 0 0,-1 0 0,1 1 0,-1-1 0,0 1 0,0 0 0,0 0 0,0 0 0,0 0 0,-1 0 0,1 1 0,-1-1 0,0 1 0,0 0 0,0 0 0,0 1 0,0-1 0,0 1 0,0 0 0,-7-1 0,7 1 0,1 1 0,-1 0 0,1 0 0,-1 0 0,1 1 0,-1-1 0,1 1 0,-1 0 0,1 0 0,0 0 0,-1 0 0,1 1 0,0-1 0,0 1 0,-4 2 0,2 1 0,-1-1 0,1 1 0,0 0 0,1 0 0,-1 0 0,1 1 0,-5 8 0,0 4 0,0 0 0,1 1 0,1 0 0,-7 27 0,8-19 0,1-1 0,1 1 0,1 0 0,2 0 0,0 0 0,2 1 0,1-1 0,1-1 0,8 32 0,-8-45 0,0 0 0,2 0 0,-1 0 0,1-1 0,1 0 0,0 0 0,1-1 0,0 1 0,1-1 0,0-1 0,1 0 0,0 0 0,1 0 0,0-1 0,0-1 0,1 0 0,0 0 0,0-1 0,1 0 0,17 6 0,-24-10 0,0-2 0,0 1 0,1-1 0,-1 0 0,0 0 0,1 0 0,-1-1 0,1 1 0,-1-1 0,1-1 0,-1 1 0,1-1 0,-1 0 0,0 0 0,1-1 0,-1 0 0,0 1 0,0-2 0,0 1 0,0-1 0,0 1 0,-1-1 0,1-1 0,-1 1 0,0-1 0,0 1 0,0-1 0,4-6 0,7-9 0,-2 0 0,-1-1 0,0 0 0,-1 0 0,11-34 0,23-72 0,-5-1 0,-6-2 0,29-227 0,-55 302 0,-3-1 0,-3-61 0,-2 110 0,0-1 0,-1 1 0,0 0 0,0-1 0,-4-11 0,5 17 0,-1 1 0,1 0 0,0-1 0,0 1 0,0 0 0,0-1 0,-1 1 0,1-1 0,0 1 0,0 0 0,-1 0 0,1-1 0,0 1 0,-1 0 0,1-1 0,0 1 0,-1 0 0,1 0 0,0 0 0,-1-1 0,1 1 0,0 0 0,-1 0 0,1 0 0,-1 0 0,1 0 0,0 0 0,-1 0 0,1 0 0,-1 0 0,1 0 0,0 0 0,-1 0 0,1 0 0,-1 0 0,1 0 0,0 0 0,-1 0 0,1 0 0,-1 0 0,1 1 0,0-1 0,-1 0 0,1 0 0,0 1 0,-1-1 0,1 0 0,0 0 0,-1 1 0,1-1 0,0 0 0,-1 1 0,-5 9 0,0-1 0,1 1 0,0 0 0,1 0 0,0 1 0,0-1 0,1 1 0,-2 13 0,0-4 0,-17 71 40,5 2 0,-6 96 0,10 192-1525,14-317-5341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02.143"/>
    </inkml:context>
    <inkml:brush xml:id="br0">
      <inkml:brushProperty name="width" value="0.05" units="cm"/>
      <inkml:brushProperty name="height" value="0.05" units="cm"/>
      <inkml:brushProperty name="color" value="#F6630D"/>
    </inkml:brush>
  </inkml:definitions>
  <inkml:trace contextRef="#ctx0" brushRef="#br0">6 39 24575,'-5'0'0,"4"0"0,18 0 0,28 0 0,43 0 0,45-16 0,-1-6-8191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5.916"/>
    </inkml:context>
    <inkml:brush xml:id="br0">
      <inkml:brushProperty name="width" value="0.05" units="cm"/>
      <inkml:brushProperty name="height" value="0.05" units="cm"/>
      <inkml:brushProperty name="color" value="#F6630D"/>
    </inkml:brush>
  </inkml:definitions>
  <inkml:trace contextRef="#ctx0" brushRef="#br0">361 1 24575,'-9'0'0,"-14"0"0,-13 0 0,-8 8 0,-5 16 0,-3 20 0,8 24 0,3 17 0,8 11 0,10 6 0,17-3 0,18-8 0,20-12 0,12-20 0,16-11 0,14-14 0,-5-12-8191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02.514"/>
    </inkml:context>
    <inkml:brush xml:id="br0">
      <inkml:brushProperty name="width" value="0.05" units="cm"/>
      <inkml:brushProperty name="height" value="0.05" units="cm"/>
      <inkml:brushProperty name="color" value="#F6630D"/>
    </inkml:brush>
  </inkml:definitions>
  <inkml:trace contextRef="#ctx0" brushRef="#br0">2886 707 24575,'-15'-32'0,"-1"1"0,-2 0 0,-1 2 0,-1 0 0,-26-27 0,37 44 0,-23-27 0,-2 1 0,-1 1 0,-2 2 0,-1 2 0,-1 1 0,-2 2 0,-1 2 0,-2 2 0,0 2 0,-69-28 0,48 30-11,0 3-1,-106-17 0,-141 4-435,227 28 421,0 4 0,1 4-1,-87 14 1,121-9 27,1 2 0,0 2 1,1 2-1,1 3 0,0 1 0,-65 38 1,58-23-2,1 3 0,2 2 0,2 2 0,2 2 0,2 3 0,1 1 0,3 2 0,-43 68 0,32-36 0,4 4 0,4 1 0,4 2 0,-51 163 0,75-199 0,3 1 0,2 0 0,2 0 0,-2 75 0,10-98 0,2-1 0,2 1 0,0 0 0,2-1 0,2 0 0,0 0 0,2-1 0,1 0 0,21 42 0,-11-36 0,1 0 1,2-2 0,2-1 0,0-1-1,2-1 1,2-1 0,0-2 0,1-1-1,2-1 1,49 28 0,-13-14-22,1-4 1,1-2-1,2-3 1,105 27 0,-95-35-31,1-4 0,1-3 0,0-4 0,1-4 0,114-6 0,-133-5 31,-1-3-1,0-2 1,0-4-1,-1-2 1,-1-3-1,0-3 1,82-41-1,-95 37 19,-2-2-1,-1-3 0,-1-1 1,-2-2-1,-1-2 0,-2-2 1,-2-2-1,44-57 1,-55 60 12,-2-1 1,-2-1 0,-2-1-1,-1-1 1,-2-1 0,-2-1-1,-2 0 1,-2-1 0,-2-1-1,9-67 1,-18 94 41,0 1-1,-2-1 1,0 0 0,-1 1 0,-1-1 0,0 0-1,-6-21 1,6 34-33,0-1 1,1 1-1,-2 0 0,1 0 0,-1 0 0,1 1 1,-1-1-1,0 1 0,-1-1 0,1 1 0,-1 0 1,0 0-1,0 0 0,0 1 0,-1 0 0,1 0 1,-1 0-1,0 0 0,0 0 0,0 1 0,0 0 0,0 0 1,0 1-1,0-1 0,-1 1 0,1 0 0,-6 0 1,-43 2-1289,5 7-5557</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02.858"/>
    </inkml:context>
    <inkml:brush xml:id="br0">
      <inkml:brushProperty name="width" value="0.05" units="cm"/>
      <inkml:brushProperty name="height" value="0.05" units="cm"/>
      <inkml:brushProperty name="color" value="#F6630D"/>
    </inkml:brush>
  </inkml:definitions>
  <inkml:trace contextRef="#ctx0" brushRef="#br0">1 285 24575,'267'1'0,"299"-3"0,-557 2 0,20 0 0,48-8 0,-69 7 0,0-1 0,0 0 0,0 0 0,0-1 0,0 0 0,0-1 0,-1 0 0,0 0 0,0 0 0,9-8 0,-14 10 0,1 0 0,-1 0 0,0 0 0,0 0 0,0-1 0,0 1 0,-1-1 0,1 1 0,-1-1 0,1 1 0,-1-1 0,0 0 0,0 0 0,0 0 0,-1 1 0,1-1 0,-1 0 0,1 0 0,-1-3 0,0 1 0,-1 1 0,0-1 0,0 1 0,0-1 0,-1 1 0,1-1 0,-1 1 0,0 0 0,0 0 0,0 0 0,-4-4 0,-5-5 0,0 0 0,0 0 0,-2 2 0,1-1 0,-22-13 0,30 22 0,-2-2 0,-1 0 0,0 1 0,0-1 0,-1 1 0,0 1 0,-11-5 0,19 8 0,0 0 0,-1 0 0,1 0 0,-1 0 0,1-1 0,0 1 0,-1 0 0,1 0 0,-1 0 0,1 1 0,0-1 0,-1 0 0,1 0 0,-1 0 0,1 0 0,0 0 0,-1 0 0,1 0 0,0 1 0,-1-1 0,1 0 0,0 0 0,-1 1 0,1-1 0,0 0 0,-1 0 0,1 1 0,0-1 0,0 0 0,-1 1 0,1-1 0,0 0 0,0 1 0,0-1 0,0 0 0,-1 1 0,1-1 0,0 0 0,0 1 0,0-1 0,0 1 0,0-1 0,0 0 0,0 2 0,3 17 0,-3-18 0,30 96 99,4 17-1563,-23-62-5362</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03.389"/>
    </inkml:context>
    <inkml:brush xml:id="br0">
      <inkml:brushProperty name="width" value="0.05" units="cm"/>
      <inkml:brushProperty name="height" value="0.05" units="cm"/>
      <inkml:brushProperty name="color" value="#F6630D"/>
    </inkml:brush>
  </inkml:definitions>
  <inkml:trace contextRef="#ctx0" brushRef="#br0">0 52 24575,'0'346'0,"1"-327"0,-1-19 0,0 0 0,0 0 0,0 0 0,0 0 0,0-1 0,1 1 0,-1 0 0,0 0 0,0 0 0,0 0 0,0 0 0,0 0 0,0 0 0,0 0 0,0 0 0,0 0 0,0 0 0,0 0 0,0 0 0,0 0 0,0 0 0,1 0 0,-1 0 0,0 0 0,0 0 0,0 0 0,0 0 0,0 0 0,0 0 0,0 0 0,0 0 0,0 0 0,0 0 0,0 0 0,0 0 0,1 0 0,-1 0 0,0 0 0,0 0 0,0 0 0,0 0 0,0 0 0,0 0 0,0 0 0,0 0 0,0 1 0,0-1 0,0 0 0,0 0 0,0 0 0,0 0 0,0 0 0,0 0 0,0 0 0,0 0 0,0 0 0,0 0 0,0 0 0,0 0 0,0 0 0,0 1 0,0-1 0,0 0 0,0 0 0,0 0 0,0 0 0,10-27 0,-4 9 0,-2 6 0,56-145 0,-48 128 0,2 1 0,1 1 0,25-35 0,-35 55 0,1 0 0,0 0 0,1 1 0,12-11 0,-18 16 0,0 0 0,0 0 0,0 0 0,1 0 0,-1 1 0,0-1 0,0 0 0,1 1 0,-1-1 0,1 0 0,-1 1 0,1 0 0,-1-1 0,0 1 0,1 0 0,-1 0 0,1 0 0,-1 0 0,1 0 0,-1 0 0,1 0 0,-1 0 0,1 1 0,-1-1 0,1 1 0,-1-1 0,1 1 0,-1-1 0,0 1 0,1 0 0,-1 0 0,0-1 0,0 1 0,0 0 0,0 0 0,2 2 0,2 5 0,0 0 0,0 0 0,-1 0 0,0 1 0,-1 0 0,4 12 0,-4-11 0,0 0 0,1 0 0,0-1 0,8 14 0,-11-22 0,0 0 0,0 0 0,0 0 0,0 1 0,1-1 0,-1 0 0,0-1 0,0 1 0,1 0 0,-1 0 0,1 0 0,-1-1 0,0 1 0,1-1 0,-1 1 0,1-1 0,0 0 0,-1 1 0,1-1 0,-1 0 0,1 0 0,-1 0 0,1 0 0,0 0 0,-1-1 0,1 1 0,-1 0 0,1-1 0,-1 1 0,1-1 0,-1 0 0,1 1 0,-1-1 0,0 0 0,1 0 0,-1 0 0,0 0 0,1-1 0,9-6 0,0-1 0,-1 0 0,14-17 0,-11 13 0,-1 0 0,2 0 0,0 1 0,0 1 0,21-13 0,-31 22 0,0 0 0,0 0 0,0 0 0,0 1 0,0-1 0,0 1 0,0 0 0,1 1 0,-1-1 0,8 0 0,-9 2 0,0-1 0,-1 1 0,1-1 0,-1 1 0,1 0 0,-1 0 0,1 0 0,-1 0 0,1 0 0,-1 1 0,0-1 0,0 1 0,0 0 0,0-1 0,0 1 0,0 0 0,0 0 0,0 0 0,1 3 0,21 41 0,-22-41 0,1 1 0,0 0 0,-1-1 0,2 1 0,-1-1 0,0 0 0,1 0 0,0 0 0,0-1 0,1 1 0,-1-1 0,8 5 0,-3-4-195,-1-1 0,1 0 0,0 0 0,0-1 0,1 0 0,13 2 0,17 1-6631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04.147"/>
    </inkml:context>
    <inkml:brush xml:id="br0">
      <inkml:brushProperty name="width" value="0.05" units="cm"/>
      <inkml:brushProperty name="height" value="0.05" units="cm"/>
      <inkml:brushProperty name="color" value="#F6630D"/>
    </inkml:brush>
  </inkml:definitions>
  <inkml:trace contextRef="#ctx0" brushRef="#br0">212 219 24575,'0'-2'0,"-1"1"0,1 0 0,-1-1 0,1 1 0,-1-1 0,0 1 0,1 0 0,-1-1 0,0 1 0,0 0 0,0 0 0,0 0 0,0 0 0,-1 0 0,1 0 0,0 0 0,0 0 0,-1 0 0,1 1 0,0-1 0,-1 0 0,1 1 0,-1-1 0,1 1 0,-1-1 0,1 1 0,-3 0 0,-42-5 0,40 5 0,-1 1 0,1-1 0,0 2 0,0-1 0,0 1 0,0-1 0,1 2 0,-1-1 0,0 1 0,1 0 0,0 0 0,0 0 0,0 1 0,0-1 0,0 1 0,0 1 0,1-1 0,0 0 0,0 1 0,0 0 0,1 0 0,0 0 0,0 1 0,0-1 0,0 1 0,1 0 0,-2 7 0,3-11 0,1 0 0,0-1 0,0 1 0,0 0 0,0 0 0,0 0 0,0 0 0,1-1 0,-1 1 0,1 0 0,-1 0 0,1-1 0,-1 1 0,1 0 0,0-1 0,0 1 0,0-1 0,0 1 0,0-1 0,0 1 0,0-1 0,1 0 0,-1 0 0,0 1 0,1-1 0,-1 0 0,1 0 0,-1-1 0,1 1 0,0 0 0,-1 0 0,1-1 0,0 1 0,0-1 0,-1 1 0,1-1 0,3 1 0,3 0 0,0 0 0,0-1 0,1 1 0,-1-2 0,0 1 0,16-4 0,-10 0 0,0-1 0,-1 0 0,1-1 0,-1-1 0,0 0 0,-1-1 0,0-1 0,12-10 0,-12 10 0,0-1 0,1 2 0,0-1 0,1 2 0,-1 0 0,2 0 0,17-5 0,-7 6 0,-2 1 0,-1-1 0,35-15 0,-48 17 0,-1-1 0,0 1 0,0-2 0,-1 1 0,0-1 0,0 0 0,0 0 0,0-1 0,-1 0 0,5-8 0,-6 8 0,0-1 0,0 0 0,-1 0 0,-1 0 0,1 0 0,-1 0 0,3-15 0,-6 22 0,0 1 0,1 0 0,-1-1 0,0 1 0,0 0 0,0-1 0,0 1 0,1 0 0,-1-1 0,0 1 0,0 0 0,0-1 0,0 1 0,0 0 0,0-1 0,0 1 0,0 0 0,0-1 0,0 1 0,0 0 0,0-1 0,-1 1 0,1 0 0,0-1 0,0 1 0,0 0 0,0-1 0,0 1 0,-1 0 0,1-1 0,0 1 0,0 0 0,-1 0 0,1-1 0,0 1 0,-1 0 0,-8 11 0,3 7 0,0 1 0,1-1 0,1 1 0,1 0 0,0 0 0,1 0 0,2 32 0,0-31 0,0 406-297,1-3-241,-7-291 393,-25 152 1,26-248 144,-1-1 0,-2 0 0,-2 0 0,-1 0 0,-1-2 0,-18 35 0,29-66 0,1-1 0,-1 1 0,0 0 0,0-1 0,0 1 0,0-1 0,0 1 0,0-1 0,0 1 0,0-1 0,-1 0 0,1 0 0,0 1 0,-1-1 0,1 0 0,-1 0 0,1 0 0,-1-1 0,0 1 0,1 0 0,-3 0 0,3-1 0,1 0 0,-1 0 0,1-1 0,0 1 0,-1 0 0,1-1 0,-1 1 0,1 0 0,0-1 0,-1 1 0,1-1 0,0 1 0,-1 0 0,1-1 0,0 1 0,0-1 0,0 1 0,-1-1 0,1 1 0,0-1 0,0 1 0,0-1 0,0 1 0,0-2 0,1-27 0,17-56 443,31-91 1,-16 63-207,91-388-524,41-138-127,-158 617 414,0 0 0,1 1 0,2 0 0,0 0 0,21-32 0,-27 48 0,-1 0 0,1 1 0,0-1 0,0 1 0,1-1 0,-1 1 0,1 1 0,0-1 0,0 1 0,0 0 0,1 0 0,-1 0 0,1 1 0,-1-1 0,1 2 0,0-1 0,0 0 0,0 1 0,0 0 0,0 1 0,0-1 0,0 1 0,0 0 0,0 1 0,11 1 0,-8 1 19,-1 0-1,1 0 1,-1 1-1,1 0 0,-1 0 1,-1 1-1,1 0 1,0 0-1,-1 1 1,0 0-1,-1 0 1,1 1-1,-1 0 0,0 0 1,-1 0-1,0 1 1,0 0-1,4 10 1,-3-7 8,-1 1 0,0 0 0,0 0 0,-2 1 0,1-1 0,-2 1-1,1 0 1,-2 0 0,0-1 0,0 1 0,-1 0 0,-3 19 0,0-21-27,0 1 0,0-1 0,-1 0 0,-1 0 0,0 0 0,-1-1 0,0 1 0,0-1 0,-1-1 0,0 1 0,-1-1 0,0 0 0,0-1 0,-1 0 0,-12 8 0,-4 2 0,0-2 0,-1-1 0,-1 0 0,-56 19 0,-86 17-1365,-2-12-5461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20.702"/>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21.045"/>
    </inkml:context>
    <inkml:brush xml:id="br0">
      <inkml:brushProperty name="width" value="0.05" units="cm"/>
      <inkml:brushProperty name="height" value="0.05" units="cm"/>
      <inkml:brushProperty name="color" value="#F6630D"/>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21.973"/>
    </inkml:context>
    <inkml:brush xml:id="br0">
      <inkml:brushProperty name="width" value="0.05" units="cm"/>
      <inkml:brushProperty name="height" value="0.05" units="cm"/>
      <inkml:brushProperty name="color" value="#F6630D"/>
    </inkml:brush>
  </inkml:definitions>
  <inkml:trace contextRef="#ctx0" brushRef="#br0">1 4 24575,'0'-4'0,"0"24"0,0 29 0,0 36 0,0 28 0,0 25 0,0 18 0,0 12 0,0-2 0,0-16 0,0-30 0,0-52 0,0-67 0,0-58 0,0-20-8191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22.314"/>
    </inkml:context>
    <inkml:brush xml:id="br0">
      <inkml:brushProperty name="width" value="0.05" units="cm"/>
      <inkml:brushProperty name="height" value="0.05" units="cm"/>
      <inkml:brushProperty name="color" value="#F6630D"/>
    </inkml:brush>
  </inkml:definitions>
  <inkml:trace contextRef="#ctx0" brushRef="#br0">153 48 24575,'-2'2'0,"-1"-1"0,1 1 0,-1 0 0,1 0 0,0 0 0,0 0 0,0 1 0,0-1 0,0 0 0,0 1 0,1 0 0,-1-1 0,-1 6 0,-13 43 0,9-26 0,-14 55 0,15-52 0,-2 1 0,-1-1 0,-23 51 0,32-78 0,0-1 0,0 0 0,0 1 0,0-1 0,0 0 0,0 1 0,0-1 0,0 0 0,-1 1 0,1-1 0,0 0 0,0 1 0,0-1 0,0 0 0,0 1 0,-1-1 0,1 0 0,0 0 0,0 1 0,-1-1 0,1 0 0,0 0 0,0 1 0,-1-1 0,1 0 0,0 0 0,-1 0 0,1 0 0,0 0 0,-1 1 0,1-1 0,0 0 0,-1 0 0,1 0 0,0 0 0,-1 0 0,1 0 0,0 0 0,-1 0 0,1 0 0,0 0 0,-1 0 0,1 0 0,0 0 0,-1-1 0,1 1 0,-6-19 0,3-10 0,0 0 0,2-1 0,6-52 0,-4 66 0,2-1 0,0 0 0,1 1 0,1 0 0,1 0 0,0 0 0,1 1 0,10-17 0,-15 27 0,0 1 0,1 0 0,0 0 0,0 0 0,0 1 0,0-1 0,0 1 0,1 0 0,0 0 0,-1 0 0,1 0 0,0 1 0,1-1 0,-1 1 0,0 0 0,1 0 0,-1 1 0,1-1 0,-1 1 0,1 0 0,0 0 0,-1 1 0,1-1 0,0 1 0,0 0 0,-1 0 0,1 1 0,0-1 0,0 1 0,-1 0 0,9 3 0,2 2 17,-1 1 0,1 0 0,-1 1 1,0 0-1,15 14 0,60 55-1485,-30-21-5358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20.337"/>
    </inkml:context>
    <inkml:brush xml:id="br0">
      <inkml:brushProperty name="width" value="0.05" units="cm"/>
      <inkml:brushProperty name="height" value="0.05" units="cm"/>
      <inkml:brushProperty name="color" value="#F6630D"/>
    </inkml:brush>
  </inkml:definitions>
  <inkml:trace contextRef="#ctx0" brushRef="#br0">9 393 24575,'0'0'0,"0"0"0,0 0 0,0 0 0,-1 0 0,1 0 0,0 0 0,0 0 0,-1 1 0,1-1 0,0 0 0,0 0 0,0 0 0,-1 0 0,1 0 0,0 0 0,0 0 0,-1 0 0,1 0 0,0 0 0,0-1 0,-1 1 0,1 0 0,0 0 0,0 0 0,0 0 0,-1 0 0,1 0 0,0 0 0,0 0 0,0-1 0,-1 1 0,1 0 0,0 0 0,0 0 0,0-1 0,0 1 0,0 0 0,-1 0 0,1 0 0,0-1 0,0 1 0,0 0 0,0 0 0,0 0 0,0-1 0,0 1 0,0 0 0,0 0 0,0-1 0,0 1 0,0 0 0,0 0 0,0-1 0,0 1 0,0 0 0,0 0 0,16-11 0,48-6 0,1 2 0,113-10 0,-85 14 0,1367-106-1081,-1442 116 1081,14 1 0,-41-1 0,-65-3 0,18-6 154,0-1 1,1-3-1,0-3 1,1-1-1,1-3 1,-74-42-1,98 45-154,29 18 0,0 0 0,0 0 0,0 0 0,-1-1 0,1 1 0,0 0 0,0 0 0,-1 0 0,1 0 0,0-1 0,0 1 0,0 0 0,0 0 0,-1-1 0,1 1 0,0 0 0,0 0 0,0-1 0,0 1 0,0 0 0,0 0 0,0-1 0,0 1 0,0 0 0,0 0 0,0-1 0,0 1 0,0 0 0,0 0 0,0-1 0,0 1 0,0 0 0,0-1 0,0 1 0,0 0 0,0 0 0,0-1 0,0 1 0,1 0 0,-1 0 0,0 0 0,0-1 0,0 1 0,0 0 0,1 0 0,-1 0 0,0-1 0,0 1 0,0 0 0,1 0 0,-1 0 0,0 0 0,0 0 0,1 0 0,-1-1 0,0 1 0,0 0 0,1 0 0,-1 0 0,0 0 0,1 0 0,-1 0 0,0 0 0,0 0 0,1 0 0,21 0 0,-8 2 9,0 0-1,0 1 1,-1 1-1,1 1 1,-1 0 0,0 0-1,0 1 1,0 1-1,-1 0 1,0 1-1,0 0 1,-1 1-1,11 10 1,-5-2-221,0 1 0,-1 1 0,-1 0-1,0 0 1,-2 2 0,20 38 0,-6 5-6614</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22.338"/>
    </inkml:context>
    <inkml:brush xml:id="br0">
      <inkml:brushProperty name="width" value="0.05" units="cm"/>
      <inkml:brushProperty name="height" value="0.05" units="cm"/>
      <inkml:brushProperty name="color" value="#F6630D"/>
    </inkml:brush>
  </inkml:definitions>
  <inkml:trace contextRef="#ctx0" brushRef="#br0">1 1941 24575,'4'-1'0,"0"1"0,1-1 0,-1 0 0,0-1 0,0 1 0,0-1 0,0 0 0,7-4 0,0 0 0,411-222 0,408-210-2296,177-91 374,10 37 1990,-999 484-79,60-27-60,113-67 0,-183 96 71,0 1 0,0-1 0,0-1 0,12-12 0,-19 18 8,-1 1 1,1-1 0,0 1-1,-1-1 1,1 0 0,-1 1-1,1-1 1,-1 0-1,1 0 1,-1 0 0,1 1-1,-1-1 1,0 0 0,0 0-1,1 0 1,-1 0-1,0 1 1,0-1 0,0 0-1,0 0 1,0 0 0,0 0-1,0 0 1,0 0-1,0 0 1,0 1 0,-1-1-1,1 0 1,0 0 0,0 0-1,-1 0 1,1 1-1,-1-1 1,1 0 0,-1 0-1,1 1 1,-1-1 0,1 0-1,-1 1 1,0-1-1,1 1 1,-1-1 0,0 0-1,0 1 1,1 0 0,-1-1-1,0 1 1,0-1-1,0 1 1,1 0 0,-1 0-1,0-1 1,0 1 0,-2 0-1,-6-2 280,0 0 0,0 1 0,-18 0 0,25 1-200,-54 2 740,-1 2-1,-73 16 0,54-8-720,63-8-107,30-2 0,-1-1 0,16 4 24,1 1 0,-1 1 0,0 2 0,45 18 0,-25-4-767,86 52 1,-88-43-6084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6.274"/>
    </inkml:context>
    <inkml:brush xml:id="br0">
      <inkml:brushProperty name="width" value="0.05" units="cm"/>
      <inkml:brushProperty name="height" value="0.05" units="cm"/>
      <inkml:brushProperty name="color" value="#F6630D"/>
    </inkml:brush>
  </inkml:definitions>
  <inkml:trace contextRef="#ctx0" brushRef="#br0">0 1 24575,'0'12'0,"0"13"0,0 19 0,0 18 0,0 8 0,0 4 0,0 2 0,0-7 0,0-8 0,0-14-8191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24.958"/>
    </inkml:context>
    <inkml:brush xml:id="br0">
      <inkml:brushProperty name="width" value="0.05" units="cm"/>
      <inkml:brushProperty name="height" value="0.05" units="cm"/>
      <inkml:brushProperty name="color" value="#F6630D"/>
    </inkml:brush>
  </inkml:definitions>
  <inkml:trace contextRef="#ctx0" brushRef="#br0">228 87 24575,'0'-86'0,"-15"927"0,6-484 0,6-309 0,-1-36 0,-2-16 0,-3-18 0,-39-225 0,38 175 0,-4 0 0,-42-131 0,36 164 0,20 38 0,-1 1 0,1 0 0,0-1 0,0 1 0,0 0 0,-1-1 0,1 1 0,0 0 0,0 0 0,-1-1 0,1 1 0,0 0 0,-1 0 0,1-1 0,0 1 0,-1 0 0,1 0 0,0 0 0,-1-1 0,1 1 0,-1 0 0,1 0 0,0 0 0,-1 0 0,1 0 0,-1 0 0,1 0 0,0 0 0,-1 0 0,1 0 0,-1 0 0,1 0 0,0 0 0,-1 0 0,1 1 0,0-1 0,-1 0 0,1 0 0,-1 0 0,1 0 0,0 1 0,-1-1 0,1 0 0,0 0 0,0 1 0,-1-1 0,1 0 0,0 1 0,0-1 0,-1 0 0,1 1 0,0-1 0,0 0 0,0 1 0,0-1 0,-1 1 0,1-1 0,0 0 0,0 1 0,-7 27 0,7-27 0,-6 59 0,3 117 0,4-127 0,-1-31 0,0 1 0,1-1 0,1 0 0,1 0 0,1 0 0,10 31 0,-13-47 0,0-1 0,0 1 0,0-1 0,1 0 0,-1 0 0,1 1 0,-1-1 0,1 0 0,0 0 0,0 0 0,0-1 0,0 1 0,0 0 0,0-1 0,0 1 0,1-1 0,-1 0 0,1 0 0,-1 0 0,0 0 0,1 0 0,0-1 0,-1 1 0,1-1 0,-1 1 0,1-1 0,0 0 0,-1 0 0,1 0 0,0 0 0,-1-1 0,1 1 0,4-2 0,4-1 0,-1-1 0,1 0 0,-1-1 0,1 0 0,-2 0 0,18-13 0,28-27-1365,-7-1-5461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29.559"/>
    </inkml:context>
    <inkml:brush xml:id="br0">
      <inkml:brushProperty name="width" value="0.05" units="cm"/>
      <inkml:brushProperty name="height" value="0.05" units="cm"/>
      <inkml:brushProperty name="color" value="#F6630D"/>
    </inkml:brush>
  </inkml:definitions>
  <inkml:trace contextRef="#ctx0" brushRef="#br0">15 263 24575,'-1'0'0,"0"-1"0,0 1 0,0-1 0,0 1 0,1-1 0,-1 1 0,0-1 0,0 1 0,1-1 0,-1 0 0,1 0 0,-1 1 0,0-1 0,1 0 0,-1 0 0,1 1 0,0-1 0,-1 0 0,1 0 0,0 0 0,-1 0 0,1 0 0,0 0 0,0 0 0,0 0 0,0 1 0,0-1 0,0 0 0,0-1 0,0-29 0,1 28 0,0 0 0,0 0 0,0 0 0,0 0 0,1 0 0,-1 1 0,1-1 0,0 0 0,-1 1 0,1 0 0,0-1 0,1 1 0,-1 0 0,0 0 0,1 0 0,3-2 0,0 0 0,0 1 0,0 0 0,0 0 0,1 1 0,0 0 0,-1 0 0,8-1 0,7 1 0,-1 0 0,1 1 0,40 4 0,-41-1 0,-1 1 0,0 1 0,0 1 0,0 0 0,0 1 0,-1 2 0,0 0 0,-1 0 0,0 2 0,18 12 0,-28-17 0,0 1 0,0-1 0,0 1 0,-1 1 0,0-1 0,0 1 0,-1 0 0,1 1 0,-2-1 0,1 1 0,-1 0 0,0 0 0,-1 0 0,0 1 0,0-1 0,-1 1 0,0 0 0,0 0 0,-1-1 0,0 1 0,-1 0 0,0 0 0,0 0 0,-3 10 0,-1 1 0,-1-1 0,-2-1 0,0 1 0,0-1 0,-2 0 0,0-1 0,-1 0 0,-21 26 0,-8 6 0,-62 59 0,62-72 0,27-30 0,9-12 0,12-17 0,30-50 0,3 2 0,82-104 0,124-114 0,-243 283 0,16-16 0,-1-1 0,0 0 0,16-30 0,-35 51 0,0 0 0,1 0 0,-1 0 0,0 0 0,-1 0 0,1 0 0,0 0 0,-1-1 0,1 1 0,-1 0 0,0 0 0,0-1 0,1 1 0,-2 0 0,1-1 0,-1-2 0,1 4 0,0 1 0,0-1 0,0 1 0,-1 0 0,1-1 0,0 1 0,-1-1 0,1 1 0,0 0 0,-1-1 0,1 1 0,0 0 0,-1-1 0,1 1 0,-1 0 0,1 0 0,0 0 0,-1-1 0,1 1 0,-1 0 0,1 0 0,-1 0 0,1 0 0,-1 0 0,0 0 0,-20 7 0,12 0 0,0 0 0,1 0 0,-1 1 0,2 1 0,-1-1 0,1 1 0,0 0 0,1 1 0,0 0 0,0 0 0,1 0 0,-5 17 0,0 2 0,1 0 0,1 1 0,-5 43 0,10-52 0,1-1 0,1 0 0,1 1 0,1-1 0,1 1 0,1-1 0,0 0 0,11 33 0,-10-42 0,0 0 0,1 0 0,1 0 0,-1-1 0,2 0 0,-1 0 0,1-1 0,1 0 0,0 0 0,0-1 0,1 0 0,0 0 0,0-1 0,1 0 0,0 0 0,15 6 0,-18-9-72,1 0 1,0 0-1,1-1 0,-1 0 0,0 0 0,1-1 0,0-1 0,-1 1 1,1-1-1,0-1 0,0 1 0,0-2 0,-1 1 0,1-1 0,0-1 1,0 1-1,-1-1 0,13-5 0,20-18-6754</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30.071"/>
    </inkml:context>
    <inkml:brush xml:id="br0">
      <inkml:brushProperty name="width" value="0.05" units="cm"/>
      <inkml:brushProperty name="height" value="0.05" units="cm"/>
      <inkml:brushProperty name="color" value="#F6630D"/>
    </inkml:brush>
  </inkml:definitions>
  <inkml:trace contextRef="#ctx0" brushRef="#br0">0 136 24575,'1'-6'0,"-1"0"0,1 0 0,0 0 0,0 1 0,1-1 0,0 0 0,0 0 0,0 1 0,1 0 0,0-1 0,0 1 0,0 0 0,0 0 0,1 1 0,0-1 0,0 1 0,0 0 0,1 0 0,-1 0 0,1 0 0,0 1 0,0 0 0,0 0 0,11-5 0,-11 6 0,0 0 0,0 1 0,1-1 0,-1 1 0,0 0 0,0 0 0,1 0 0,-1 1 0,0 0 0,1 0 0,-1 0 0,0 1 0,1 0 0,-1 0 0,0 0 0,0 1 0,0 0 0,0-1 0,0 2 0,0-1 0,0 1 0,-1-1 0,1 1 0,-1 1 0,0-1 0,0 0 0,0 1 0,3 4 0,3 6 0,-2-1 0,1 1 0,-2 0 0,0 1 0,-1-1 0,0 1 0,-1 1 0,-1-1 0,5 31 0,-5-8 0,-1-1 0,-2 1 0,-3 42 0,-31 129 0,18-129 0,13-75 0,1 1 0,1-1 0,-1 1 0,1 0 0,0-1 0,1 8 0,-1-13 0,0 1 0,0-1 0,0 0 0,0 0 0,0 1 0,0-1 0,0 0 0,0 0 0,0 1 0,1-1 0,-1 0 0,0 0 0,0 0 0,0 1 0,0-1 0,0 0 0,1 0 0,-1 0 0,0 0 0,0 1 0,0-1 0,1 0 0,-1 0 0,0 0 0,0 0 0,1 0 0,-1 0 0,0 0 0,0 0 0,0 0 0,1 0 0,-1 1 0,0-1 0,0 0 0,1-1 0,12-7 0,10-18 0,-2 0 0,22-35 0,3-3 0,18-17-227,4 2-1,3 4 1,3 3-1,4 3 1,122-84-1,-158 125-6598</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30.814"/>
    </inkml:context>
    <inkml:brush xml:id="br0">
      <inkml:brushProperty name="width" value="0.05" units="cm"/>
      <inkml:brushProperty name="height" value="0.05" units="cm"/>
      <inkml:brushProperty name="color" value="#F6630D"/>
    </inkml:brush>
  </inkml:definitions>
  <inkml:trace contextRef="#ctx0" brushRef="#br0">1 85 24575,'3'48'0,"2"-1"0,3 1 0,1-1 0,3 0 0,1-1 0,37 82 0,-39-104 0,1-2 0,0 1 0,19 23 0,-25-39 0,-1 1 0,2-1 0,-1 0 0,1-1 0,0 1 0,0-2 0,1 1 0,0-1 0,0 0 0,0 0 0,13 5 0,-17-9 0,0 0 0,0-1 0,-1 1 0,1-1 0,0 0 0,0 0 0,0 0 0,0 0 0,0-1 0,0 1 0,0-1 0,0 0 0,0 0 0,-1-1 0,1 1 0,0-1 0,-1 0 0,1 0 0,-1 0 0,0 0 0,0 0 0,1-1 0,-2 0 0,1 1 0,0-1 0,0 0 0,2-4 0,5-8 0,0 1 0,-1-1 0,-1-1 0,13-29 0,-4-5 0,-2 0 0,-3-1 0,10-73 0,-13 69 0,-3 43 0,0 15 0,5 26 0,-10-26 0,22 89 0,23 178 0,-20 101 0,-24-336 0,0-15 0,-1 0 0,-1 0 0,0 0 0,-1 0 0,-2 0 0,0-1 0,-10 37 0,12-55 0,1 1 0,-1-1 0,1 1 0,-1-1 0,0 0 0,0 1 0,1-1 0,-1 0 0,0 0 0,0 1 0,0-1 0,0 0 0,-1 0 0,1 0 0,0 0 0,0 0 0,-1 0 0,-1 0 0,2-1 0,0 0 0,0 1 0,0-1 0,0 0 0,0 0 0,0-1 0,0 1 0,0 0 0,0 0 0,0 0 0,1-1 0,-1 1 0,0 0 0,0-1 0,0 1 0,0-1 0,0 1 0,0-1 0,0 1 0,-1-2 0,-2-3 0,0 0 0,0 1 0,0-1 0,1-1 0,-1 1 0,1 0 0,1-1 0,-3-5 0,-6-20 0,2 1 0,2-1 0,1-1 0,1 1 0,1-1 0,2-52 0,4 24 0,2 0 0,22-99 0,-14 106 0,2 1 0,3 0 0,42-91 0,-48 121 0,1 1 0,1 0 0,1 0 0,0 2 0,2 0 0,0 1 0,1 0 0,1 1 0,0 1 0,1 1 0,23-14 0,-17 16-170,0 2-1,1 1 0,1 0 1,-1 2-1,1 1 0,1 2 1,32-4-1,55 0-6655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6.802"/>
    </inkml:context>
    <inkml:brush xml:id="br0">
      <inkml:brushProperty name="width" value="0.05" units="cm"/>
      <inkml:brushProperty name="height" value="0.05" units="cm"/>
      <inkml:brushProperty name="color" value="#F6630D"/>
    </inkml:brush>
  </inkml:definitions>
  <inkml:trace contextRef="#ctx0" brushRef="#br0">218 304 24575,'-3'-2'0,"-28"-17"0,1-2 0,1 0 0,1-2 0,1-1 0,-27-32 0,53 55 0,-1-1 0,1 1 0,0-1 0,-1 0 0,1 1 0,0-1 0,0 0 0,0 1 0,0-1 0,1 0 0,-1 0 0,0 0 0,1 0 0,0 0 0,-1 0 0,1 0 0,0 0 0,0 0 0,0 0 0,0 0 0,0 0 0,0 0 0,1 0 0,-1 0 0,1 0 0,-1 0 0,1 0 0,0 1 0,0-1 0,0 0 0,0 0 0,1-2 0,2 1 0,1-1 0,-1 0 0,1 1 0,0 0 0,0 0 0,0 0 0,0 0 0,0 1 0,1 0 0,8-2 0,26-6 0,1 1 0,80-5 0,88 8 0,-161 6 0,-21 0 0,5-1 0,1 1 0,54 8 0,-84-7 0,0-1 0,0 0 0,0 1 0,0 0 0,-1 0 0,1 0 0,0 0 0,-1 0 0,1 0 0,-1 0 0,1 1 0,-1 0 0,0-1 0,1 1 0,-1 0 0,0 0 0,0 0 0,0 0 0,-1 0 0,1 1 0,0-1 0,1 4 0,-3-3 0,1 0 0,-1 0 0,0 0 0,0 1 0,-1-1 0,1 0 0,0 0 0,-1 0 0,0 0 0,0 0 0,0 0 0,0 0 0,0 0 0,-1-1 0,1 1 0,-1 0 0,0-1 0,0 1 0,1-1 0,-5 4 0,-10 13 0,-1-1 0,-1-1 0,-1-1 0,-22 15 0,-88 51 0,75-49 0,-11 7 0,-15 8 0,-119 93 0,195-137 0,-39 38 0,42-41 0,-1 1 0,1-1 0,0 1 0,0-1 0,0 1 0,0-1 0,0 1 0,0 0 0,1-1 0,-1 1 0,0 0 0,1 0 0,-1 0 0,1-1 0,0 1 0,0 0 0,0 0 0,0 0 0,0 0 0,0 0 0,0 0 0,0-1 0,1 1 0,-1 0 0,2 2 0,-1-2 0,1 0 0,0 0 0,0 0 0,0 0 0,0 0 0,0-1 0,0 1 0,0-1 0,0 1 0,1-1 0,-1 0 0,0 0 0,1 0 0,-1 0 0,1 0 0,0-1 0,-1 1 0,5-1 0,58 2 0,-53-2 0,43-3 0,1-3 0,-1-2 0,77-22 0,159-65 0,-140 35-1365,-24 3-5461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7.221"/>
    </inkml:context>
    <inkml:brush xml:id="br0">
      <inkml:brushProperty name="width" value="0.05" units="cm"/>
      <inkml:brushProperty name="height" value="0.05" units="cm"/>
      <inkml:brushProperty name="color" value="#F6630D"/>
    </inkml:brush>
  </inkml:definitions>
  <inkml:trace contextRef="#ctx0" brushRef="#br0">108 131 24575,'-1'0'0,"0"0"0,0 0 0,1 0 0,-1 0 0,0 0 0,1 0 0,-1 0 0,0-1 0,0 1 0,1 0 0,-1 0 0,0 0 0,1-1 0,-1 1 0,0 0 0,1-1 0,-1 1 0,1 0 0,-1-1 0,0 1 0,1-1 0,-1 1 0,1-1 0,0 1 0,-1-1 0,1 0 0,-1 1 0,1-1 0,0 1 0,-1-1 0,1 0 0,0 1 0,0-1 0,-1 0 0,1 0 0,0 1 0,0-1 0,0 0 0,0 1 0,0-1 0,0 0 0,0-1 0,1 0 0,-1-1 0,1 1 0,0 0 0,-1-1 0,1 1 0,0 0 0,0 0 0,1 0 0,-1-1 0,0 1 0,1 1 0,2-4 0,3-1 0,0 1 0,0-1 0,1 1 0,0 0 0,0 1 0,0 0 0,1 0 0,-1 1 0,1 0 0,13-2 0,14-2 0,45-3 0,-75 9 0,21-1 0,116-7 0,-127 9 0,0 0 0,0 2 0,0 0 0,0 1 0,0 0 0,25 9 0,-38-10 0,1-1 0,-1 1 0,0-1 0,1 1 0,-1 0 0,0 0 0,0 1 0,0-1 0,0 1 0,0-1 0,-1 1 0,1 0 0,-1 0 0,0 0 0,0 0 0,0 0 0,0 1 0,3 6 0,-5-6 0,1 1 0,0-1 0,-1 0 0,0 1 0,0-1 0,-1 0 0,1 0 0,-1 1 0,0-1 0,0 0 0,0 0 0,0 0 0,-1 0 0,1 0 0,-1 0 0,0 0 0,-4 4 0,-8 13 0,-2-1 0,-1 0 0,0-1 0,-1-1 0,-1 0 0,-1-2 0,-31 22 0,-163 84 0,131-81 0,-52 28 0,124-63 0,1 1 0,0 0 0,-17 14 0,26-20 0,0 0 0,0 0 0,0 0 0,1 0 0,-1 0 0,0 0 0,0 0 0,1 1 0,-1-1 0,0 0 0,1 0 0,-1 1 0,0 2 0,1-4 0,0 1 0,0-1 0,1 1 0,-1-1 0,0 1 0,0-1 0,0 0 0,0 1 0,1-1 0,-1 1 0,0-1 0,0 1 0,1-1 0,-1 0 0,0 1 0,1-1 0,-1 0 0,0 1 0,1-1 0,-1 0 0,0 1 0,1-1 0,-1 0 0,1 0 0,-1 0 0,1 1 0,5 0 0,-1 0 0,0 0 0,1 0 0,-1-1 0,0 1 0,7-2 0,97-8 0,0-4 0,121-32 0,-166 31 0,171-44-1365,-158 31-5461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7.672"/>
    </inkml:context>
    <inkml:brush xml:id="br0">
      <inkml:brushProperty name="width" value="0.05" units="cm"/>
      <inkml:brushProperty name="height" value="0.05" units="cm"/>
      <inkml:brushProperty name="color" value="#F6630D"/>
    </inkml:brush>
  </inkml:definitions>
  <inkml:trace contextRef="#ctx0" brushRef="#br0">71 102 24575,'-2'0'0,"0"0"0,0 0 0,0 0 0,0 0 0,0 0 0,0-1 0,0 1 0,1-1 0,-1 1 0,0-1 0,0 0 0,0 0 0,1 0 0,-1 1 0,0-2 0,1 1 0,-1 0 0,1 0 0,-3-3 0,4 3 0,-1 1 0,1-1 0,0 1 0,0-1 0,-1 0 0,1 1 0,0-1 0,0 0 0,0 1 0,0-1 0,0 0 0,0 1 0,0-1 0,0 0 0,0 1 0,0-1 0,0 0 0,1 1 0,-1-1 0,0 0 0,0 1 0,1-2 0,0 1 0,1-1 0,-1 0 0,0 0 0,1 1 0,0-1 0,-1 0 0,1 1 0,0 0 0,0-1 0,2 0 0,5-3 0,1 0 0,0 0 0,1 1 0,-1 1 0,1 0 0,18-3 0,71-4 0,-72 8 0,-11 1 0,49-5 0,-1 3 0,113 10 0,-169-6 0,0 1 0,0 0 0,0 1 0,0-1 0,0 2 0,0-1 0,-1 1 0,14 9 0,-19-11 0,0 0 0,0 0 0,-1 1 0,1-1 0,-1 1 0,0-1 0,1 1 0,-1 0 0,0 0 0,-1 0 0,1 0 0,-1 0 0,1 1 0,-1-1 0,0 0 0,0 1 0,0-1 0,-1 1 0,1-1 0,-1 1 0,0-1 0,0 1 0,0-1 0,0 1 0,-1 4 0,-2 2 0,1-1 0,-1 0 0,-1 0 0,0 0 0,0 0 0,-1-1 0,0 0 0,0 0 0,-1 0 0,0 0 0,0-1 0,-9 8 0,-14 11 0,-55 38 0,66-52 0,-268 165 0,112-75 0,120-65 0,42-22 0,12-14 0,1-1 0,-1 0 0,0 0 0,0 1 0,0-1 0,0 0 0,0 1 0,0-1 0,0 0 0,1 0 0,-1 1 0,0-1 0,0 0 0,0 0 0,1 1 0,-1-1 0,0 0 0,0 0 0,1 0 0,-1 0 0,0 1 0,0-1 0,1 0 0,-1 0 0,0 0 0,1 0 0,-1 0 0,0 0 0,1 0 0,-1 0 0,0 0 0,1 0 0,-1 0 0,44-3 0,486-113 0,-273 53 0,-23 0-1365,-166 36-5461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04.324"/>
    </inkml:context>
    <inkml:brush xml:id="br0">
      <inkml:brushProperty name="width" value="0.05" units="cm"/>
      <inkml:brushProperty name="height" value="0.05" units="cm"/>
      <inkml:brushProperty name="color" value="#F6630D"/>
    </inkml:brush>
  </inkml:definitions>
  <inkml:trace contextRef="#ctx0" brushRef="#br0">1 3576 24575,'0'-2'0,"0"-1"0,0 1 0,0 0 0,0 0 0,1 0 0,-1 0 0,1-1 0,-1 1 0,1 0 0,0 0 0,0 0 0,0 0 0,0 0 0,0 1 0,0-1 0,1 0 0,-1 0 0,1 1 0,-1-1 0,1 1 0,-1-1 0,1 1 0,0 0 0,0 0 0,0 0 0,0 0 0,0 0 0,0 0 0,0 0 0,0 0 0,0 1 0,0-1 0,0 1 0,0 0 0,1-1 0,-1 1 0,0 0 0,0 0 0,0 1 0,0-1 0,1 0 0,-1 1 0,0-1 0,0 1 0,0 0 0,0 0 0,0-1 0,0 1 0,0 1 0,0-1 0,-1 0 0,1 0 0,0 1 0,2 2 0,0 1 0,0 1 0,-1-1 0,0 1 0,0 0 0,0-1 0,-1 2 0,0-1 0,0 0 0,1 8 0,6 61 0,-5-37 0,-4-35 0,0-1 0,0 1 0,1-1 0,-1 1 0,1-1 0,-1 1 0,1-1 0,0 1 0,0-1 0,0 0 0,0 1 0,1-1 0,-1 0 0,0 0 0,1 0 0,3 4 0,-4-6 0,0 1 0,0-1 0,0 0 0,0 1 0,0-1 0,0 0 0,0 0 0,0 1 0,0-1 0,0 0 0,0 0 0,0 0 0,0-1 0,0 1 0,0 0 0,-1 0 0,3-1 0,25-15 0,73-76 0,-38 32 0,674-544-320,51 70-443,34 48-145,16 25 152,-25 14 451,-642 351 305,880-488 0,-1027 571 0,35-18 0,-2-2 0,89-67 0,-141 96 0,0 0 0,-1 0 0,1-1 0,-1 1 0,0-1 0,0 0 0,0 0 0,-1-1 0,0 1 0,3-6 0,-6 10 0,0-1 0,1 1 0,-1 0 0,0 0 0,0 0 0,0 0 0,0 0 0,0 0 0,0 0 0,0 0 0,0 0 0,-1 0 0,1-1 0,0 1 0,0 0 0,-1 0 0,1 0 0,-1 0 0,1 0 0,-1 0 0,-1-1 0,1 0 0,-1 1 0,0-1 0,0 1 0,0 0 0,-1-1 0,1 1 0,0 0 0,0 0 0,-1 0 0,1 1 0,0-1 0,-1 0 0,-2 1 0,-21-4 395,1 2-1,-29 1 1,-21-1 965,45-1-956,15 3-386,-1-1-1,1-1 0,0 0 1,-1-1-1,-26-10 0,40 13-17,1 0 0,0-1 0,0 1 0,0-1 0,0 0 0,-1 1 0,1-1 0,0 0 0,0 1 0,0-1 0,1 0 0,-1 0 0,0 0 0,0 0 0,0 0 0,1 0 0,-1 0 0,0 0 0,1 0 0,-1 0 0,0-3 0,1 3 0,0 0 0,0 0 0,1 0 0,-1 0 0,0 0 0,1 0 0,-1 0 0,1 0 0,-1 0 0,1 0 0,-1 0 0,1 1 0,0-1 0,-1 0 0,1 0 0,0 0 0,-1 1 0,1-1 0,0 0 0,1 0 0,4-3 0,0 1 0,0 0 0,0 0 0,1 0 0,-1 1 0,13-4 0,0 2 0,0 1 0,1 1 0,-1 0 0,1 2 0,-1 0 0,0 1 0,31 6 0,-42-6 0,-1 1 0,-1 0 0,1 0 0,0 1 0,-1 0 0,1 1 0,-1-1 0,0 1 0,0 0 0,0 0 0,0 1 0,-1 0 0,0 0 0,0 0 0,0 1 0,-1-1 0,0 1 0,0 0 0,0 1 0,-1-1 0,0 1 0,0-1 0,3 14 0,0 4 14,-2-1-1,-1 1 0,-1 0 0,-1-1 1,-1 1-1,-1 0 0,-1 0 1,-9 44-1,4-40-225,-1 1 0,-1-1 0,-1 0-1,-2-1 1,-1 0 0,-28 44 0,21-45-6614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05.812"/>
    </inkml:context>
    <inkml:brush xml:id="br0">
      <inkml:brushProperty name="width" value="0.05" units="cm"/>
      <inkml:brushProperty name="height" value="0.05" units="cm"/>
      <inkml:brushProperty name="color" value="#F6630D"/>
    </inkml:brush>
  </inkml:definitions>
  <inkml:trace contextRef="#ctx0" brushRef="#br0">1 55 24575,'0'-9'0,"0"-6"0,4-2 0,2 3-8191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06.666"/>
    </inkml:context>
    <inkml:brush xml:id="br0">
      <inkml:brushProperty name="width" value="0.05" units="cm"/>
      <inkml:brushProperty name="height" value="0.05" units="cm"/>
      <inkml:brushProperty name="color" value="#F6630D"/>
    </inkml:brush>
  </inkml:definitions>
  <inkml:trace contextRef="#ctx0" brushRef="#br0">1335 1 24575,'-4'0'0,"0"1"0,1-1 0,-1 1 0,0 0 0,0 0 0,1 1 0,-1-1 0,0 1 0,1 0 0,0 0 0,-1 0 0,1 0 0,0 1 0,0-1 0,0 1 0,-3 3 0,-7 9 0,1-1 0,-11 20 0,19-28 0,-52 85 0,-74 166 0,103-199 0,-347 812-714,141-313 351,193-466 363,-193 488 0,217-529 0,1 1 0,3 1 0,-6 55 0,18-103 6,-6 32 337,1-26-67,5-10-267,-1 0 1,1 0-1,0 0 0,-1-1 0,1 1 0,0 0 0,-1 0 0,1 0 0,0 0 0,-1-1 0,1 1 0,0 0 0,-1 0 0,1-1 1,0 1-1,0 0 0,-1 0 0,1-1 0,0 1 0,0 0 0,0-1 0,-1 1 0,1 0 0,0-1 0,0 1 0,0-1 0,0 1 0,0 0 1,0-1-1,-5-12 23,1 0 1,1-1 0,0 1 0,0-1-1,0-18 1,2-76-65,2 63 47,0-64-15,-2-83 0,1 188 0,0-1 0,0 0 0,0 0 0,-1 0 0,0 0 0,0 0 0,0 0 0,0 0 0,-3-4 0,4 9 0,0 0 0,0-1 0,0 1 0,0 0 0,0 0 0,0 0 0,0 0 0,0 0 0,-1 0 0,1 0 0,0 0 0,0 0 0,0 0 0,0 0 0,0 0 0,0 0 0,0 0 0,0 0 0,0 0 0,-1 0 0,1 0 0,0 0 0,0 0 0,0 0 0,0 0 0,0 0 0,0 0 0,0 0 0,-1 0 0,1 0 0,0 0 0,0 0 0,0 0 0,0 0 0,0 0 0,0 0 0,0 0 0,0 0 0,0 0 0,0 0 0,-1 0 0,1 0 0,0 0 0,0 1 0,0-1 0,0 0 0,0 0 0,0 0 0,0 0 0,0 0 0,0 0 0,0 0 0,0 0 0,0 0 0,0 1 0,0-1 0,0 0 0,0 0 0,0 0 0,0 0 0,0 0 0,0 0 0,0 0 0,-4 14 0,-1 14 0,1 22 0,3 0 0,4 53 0,-3-99 0,1 1 0,0-1 0,-1 0 0,1 0 0,1-1 0,-1 1 0,1 0 0,-1 0 0,1-1 0,0 1 0,0-1 0,1 1 0,-1-1 0,1 0 0,-1 0 0,1 0 0,0 0 0,0 0 0,1-1 0,-1 1 0,0-1 0,1 0 0,-1 0 0,1 0 0,0-1 0,0 1 0,0-1 0,0 0 0,0 0 0,0 0 0,0-1 0,0 1 0,6-1 0,5 0 0,0-1 0,-1 0 0,1-1 0,0 0 0,-1-2 0,1 1 0,-1-2 0,16-6 0,10-9-273,-1-2 0,0-1 0,-2-2 0,47-41 0,-33 23-6553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6.597"/>
    </inkml:context>
    <inkml:brush xml:id="br0">
      <inkml:brushProperty name="width" value="0.05" units="cm"/>
      <inkml:brushProperty name="height" value="0.05" units="cm"/>
      <inkml:brushProperty name="color" value="#F6630D"/>
    </inkml:brush>
  </inkml:definitions>
  <inkml:trace contextRef="#ctx0" brushRef="#br0">241 0 24575,'-8'13'0,"-12"16"0,-10 12 0,-9 12 0,3 4 0,-6 2 0,5-5 0,8-12-8191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0.024"/>
    </inkml:context>
    <inkml:brush xml:id="br0">
      <inkml:brushProperty name="width" value="0.05" units="cm"/>
      <inkml:brushProperty name="height" value="0.05" units="cm"/>
      <inkml:brushProperty name="color" value="#F6630D"/>
    </inkml:brush>
  </inkml:definitions>
  <inkml:trace contextRef="#ctx0" brushRef="#br0">2 15 24575,'0'-14'0,"0"16"0,0 29 0,-1 17 0,0-11 0,8 75 0,-7-109 0,1 0 0,-1 0 0,1 0 0,-1 0 0,1 0 0,0 0 0,0-1 0,1 1 0,-1 0 0,0 0 0,1-1 0,0 1 0,0-1 0,0 1 0,0-1 0,0 0 0,0 0 0,0 0 0,1 0 0,-1 0 0,1 0 0,-1-1 0,1 1 0,0-1 0,3 1 0,-2-1 0,0 0 0,0-1 0,0 0 0,0 0 0,0 0 0,0 0 0,0-1 0,0 1 0,0-1 0,0 0 0,0 0 0,0-1 0,0 1 0,-1-1 0,1 0 0,0 0 0,-1 0 0,5-4 0,6-6 0,0 0 0,-1-2 0,0 0 0,-1 0 0,-1-1 0,0-1 0,-1 1 0,11-26 0,20-27 0,-41 66 0,1 1 0,0 0 0,0-1 0,0 1 0,0 0 0,0 0 0,0-1 0,0 1 0,1 0 0,-1 0 0,0 0 0,1 0 0,-1 0 0,3-1 0,-3 3 0,0-1 0,0 0 0,-1 1 0,1-1 0,0 1 0,-1-1 0,1 1 0,0-1 0,-1 1 0,1 0 0,0-1 0,-1 1 0,1 0 0,-1-1 0,0 1 0,1 0 0,-1 0 0,1-1 0,-1 1 0,0 0 0,0 0 0,1 0 0,-1 0 0,0-1 0,0 1 0,0 0 0,0 0 0,0 1 0,5 34 0,-2 1 0,-1-1 0,-4 50 0,0-22 0,-1 60-65,0-21-585,12 130 0,1-165-6176</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1.436"/>
    </inkml:context>
    <inkml:brush xml:id="br0">
      <inkml:brushProperty name="width" value="0.05" units="cm"/>
      <inkml:brushProperty name="height" value="0.05" units="cm"/>
      <inkml:brushProperty name="color" value="#F6630D"/>
    </inkml:brush>
  </inkml:definitions>
  <inkml:trace contextRef="#ctx0" brushRef="#br0">1 211 24575,'8'0'0,"12"0"0,10 0 0,13 0 0,15 0 0,24-4 0,35-2 0,28-12 0,17-3 0,16-6 0,15 1 0,4-8 0,-15 3 0,-30 6 0,-40 7-8191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2.869"/>
    </inkml:context>
    <inkml:brush xml:id="br0">
      <inkml:brushProperty name="width" value="0.05" units="cm"/>
      <inkml:brushProperty name="height" value="0.05" units="cm"/>
      <inkml:brushProperty name="color" value="#F6630D"/>
    </inkml:brush>
  </inkml:definitions>
  <inkml:trace contextRef="#ctx0" brushRef="#br0">13 0 24575,'9'9'0,"2"10"0,8 16 0,0 9 0,-2 10 0,-9 9 0,-14 6 0,-10-5 0,-11-13 0,0-6 0,7-12 0,21-11 0,31-9 0,35-11 0,23-15 0,4-12 0,-13-12 0,-21 1-8191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3.196"/>
    </inkml:context>
    <inkml:brush xml:id="br0">
      <inkml:brushProperty name="width" value="0.05" units="cm"/>
      <inkml:brushProperty name="height" value="0.05" units="cm"/>
      <inkml:brushProperty name="color" value="#F6630D"/>
    </inkml:brush>
  </inkml:definitions>
  <inkml:trace contextRef="#ctx0" brushRef="#br0">151 46 24575,'0'-8'0,"0"-8"0,9 0 0,14 11 0,13 18 0,-1 20 0,3 30 0,-5 29 0,-9 19 0,-12 13 0,-16-7 0,-21-11 0,-18-15 0,-19-22 0,-15-16 0,-4-16 0,13-14-8191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3.551"/>
    </inkml:context>
    <inkml:brush xml:id="br0">
      <inkml:brushProperty name="width" value="0.05" units="cm"/>
      <inkml:brushProperty name="height" value="0.05" units="cm"/>
      <inkml:brushProperty name="color" value="#F6630D"/>
    </inkml:brush>
  </inkml:definitions>
  <inkml:trace contextRef="#ctx0" brushRef="#br0">292 0 24575,'0'8'0,"-21"16"0,-19 20 0,-12 28 0,3 23 0,2 15 0,9 20 0,11 8 0,9 1 0,22-1 0,21-9 0,28-8 0,26-17 0,33-17 0,23-24 0,13-23 0,-18-17-8191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4.821"/>
    </inkml:context>
    <inkml:brush xml:id="br0">
      <inkml:brushProperty name="width" value="0.05" units="cm"/>
      <inkml:brushProperty name="height" value="0.05" units="cm"/>
      <inkml:brushProperty name="color" value="#F6630D"/>
    </inkml:brush>
  </inkml:definitions>
  <inkml:trace contextRef="#ctx0" brushRef="#br0">401 15 24575,'0'-4'0,"-4"-1"0,-10-1 0,-23 11 0,-18 15 0,-9 27 0,-5 29 0,9 24 0,15 11 0,14-1 0,14-10 0,13-15 0,15-12 0,19-19 0,21-11 0,15-12 0,12-11 0,-7-10-8191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5.161"/>
    </inkml:context>
    <inkml:brush xml:id="br0">
      <inkml:brushProperty name="width" value="0.05" units="cm"/>
      <inkml:brushProperty name="height" value="0.05" units="cm"/>
      <inkml:brushProperty name="color" value="#F6630D"/>
    </inkml:brush>
  </inkml:definitions>
  <inkml:trace contextRef="#ctx0" brushRef="#br0">0 1 24575,'0'17'0,"0"22"0,0 17 0,0 15 0,5 5 0,0 6 0,0-3 0,0-14-8191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5.519"/>
    </inkml:context>
    <inkml:brush xml:id="br0">
      <inkml:brushProperty name="width" value="0.05" units="cm"/>
      <inkml:brushProperty name="height" value="0.05" units="cm"/>
      <inkml:brushProperty name="color" value="#F6630D"/>
    </inkml:brush>
  </inkml:definitions>
  <inkml:trace contextRef="#ctx0" brushRef="#br0">123 346 24575,'-4'0'0,"-2"8"0,-12 12 0,-3 6 0,-6 7 0,1 7 0,5-4-8191</inkml:trace>
  <inkml:trace contextRef="#ctx0" brushRef="#br0" timeOffset="1">443 1 24575,'0'8'0,"0"12"0,0 14 0,0 15 0,0 7 0,0 6 0,0 1 0,0-9-8191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5.858"/>
    </inkml:context>
    <inkml:brush xml:id="br0">
      <inkml:brushProperty name="width" value="0.05" units="cm"/>
      <inkml:brushProperty name="height" value="0.05" units="cm"/>
      <inkml:brushProperty name="color" value="#F6630D"/>
    </inkml:brush>
  </inkml:definitions>
  <inkml:trace contextRef="#ctx0" brushRef="#br0">0 19 24575,'0'-4'0,"4"-1"0,10-1 0,7 2 0,12 5 0,9 11 0,6 16 0,3 20 0,-7 23 0,-12 20 0,-10 20 0,-18 8 0,-22 0 0,-20-7 0,-17-14 0,2-25-8191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05.686"/>
    </inkml:context>
    <inkml:brush xml:id="br0">
      <inkml:brushProperty name="width" value="0.05" units="cm"/>
      <inkml:brushProperty name="height" value="0.05" units="cm"/>
      <inkml:brushProperty name="color" value="#F6630D"/>
    </inkml:brush>
  </inkml:definitions>
  <inkml:trace contextRef="#ctx0" brushRef="#br0">1 0 24575,'0'17'0,"0"26"0,0 28 0,0 21 0,0 17 0,0 15 0,0-1 0,0-9 0,0-11 0,0-19 0,0-24-8191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6.986"/>
    </inkml:context>
    <inkml:brush xml:id="br0">
      <inkml:brushProperty name="width" value="0.05" units="cm"/>
      <inkml:brushProperty name="height" value="0.05" units="cm"/>
      <inkml:brushProperty name="color" value="#F6630D"/>
    </inkml:brush>
  </inkml:definitions>
  <inkml:trace contextRef="#ctx0" brushRef="#br0">26 396 24575,'-4'0'0,"-2"12"0,1 18 0,1 11 0,1 15 0,1 16 0,1 7 0,1 0 0,0-7 0,0-14-8191</inkml:trace>
  <inkml:trace contextRef="#ctx0" brushRef="#br0" timeOffset="1">199 1 24575,'25'4'0,"25"10"0,21 19 0,11 21 0,4 18 0,-12 18 0,-20 14 0,-17 15 0,-34 12 0,-37 9 0,-34-2 0,-22-12 0,4-28-8191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06.042"/>
    </inkml:context>
    <inkml:brush xml:id="br0">
      <inkml:brushProperty name="width" value="0.05" units="cm"/>
      <inkml:brushProperty name="height" value="0.05" units="cm"/>
      <inkml:brushProperty name="color" value="#F6630D"/>
    </inkml:brush>
  </inkml:definitions>
  <inkml:trace contextRef="#ctx0" brushRef="#br0">287 1 24575,'-1'0'0,"0"0"0,0 1 0,0-1 0,0 1 0,0-1 0,0 1 0,0-1 0,1 1 0,-1-1 0,0 1 0,0 0 0,0 0 0,1-1 0,-1 1 0,1 0 0,-1 0 0,0 0 0,1 0 0,-1 2 0,-3 2 0,-27 47 0,2 2 0,-33 84 0,17-37 0,33-73 0,-63 121 0,67-139 0,4-10 0,4-20 0,10-12 0,2 1 0,1 0 0,1 1 0,1 1 0,2 0 0,0 1 0,30-35 0,-35 49 0,0 0 0,0 0 0,1 2 0,21-17 0,-30 26 0,1 0 0,0 0 0,0 0 0,0 0 0,0 1 0,0-1 0,0 2 0,1-1 0,-1 0 0,1 1 0,-1 0 0,1 0 0,-1 1 0,1 0 0,0 0 0,-1 0 0,1 0 0,7 2 0,6 5 0,0 0 0,0 2 0,-1 0 0,0 0 0,20 16 0,8 3 0,0-1-455,1-3 0,64 25 0,-52-31-6371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6.570"/>
    </inkml:context>
    <inkml:brush xml:id="br0">
      <inkml:brushProperty name="width" value="0.05" units="cm"/>
      <inkml:brushProperty name="height" value="0.05" units="cm"/>
      <inkml:brushProperty name="color" value="#F6630D"/>
    </inkml:brush>
  </inkml:definitions>
  <inkml:trace contextRef="#ctx0" brushRef="#br0">254 0 24575,'-4'0'0,"-14"13"0,-17 21 0,-10 29 0,2 17 0,0 12 0,7 15 0,10 2 0,22-5 0,25-12 0,24-21 0,27-6 0,17-15 0,6-15 0,0-14 0,-17-10-8191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6.897"/>
    </inkml:context>
    <inkml:brush xml:id="br0">
      <inkml:brushProperty name="width" value="0.05" units="cm"/>
      <inkml:brushProperty name="height" value="0.05" units="cm"/>
      <inkml:brushProperty name="color" value="#F6630D"/>
    </inkml:brush>
  </inkml:definitions>
  <inkml:trace contextRef="#ctx0" brushRef="#br0">1 41 24575,'0'-8'0,"12"-3"0,17 0 0,8 2 0,6 7 0,-5 12 0,-8 9 0,-14 14 0,-18 13 0,-17 7 0,-9 0 0,-9-2 0,19-9 0,30-15 0,29-22 0,24-11 0,1-5-8191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7.223"/>
    </inkml:context>
    <inkml:brush xml:id="br0">
      <inkml:brushProperty name="width" value="0.05" units="cm"/>
      <inkml:brushProperty name="height" value="0.05" units="cm"/>
      <inkml:brushProperty name="color" value="#F6630D"/>
    </inkml:brush>
  </inkml:definitions>
  <inkml:trace contextRef="#ctx0" brushRef="#br0">77 16 24575,'-4'-9'0,"-2"2"0,-8 10 0,-1 14 0,2 19 0,2 18 0,4 7 0,3 6 0,2 0 0,1-12-8191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7.565"/>
    </inkml:context>
    <inkml:brush xml:id="br0">
      <inkml:brushProperty name="width" value="0.05" units="cm"/>
      <inkml:brushProperty name="height" value="0.05" units="cm"/>
      <inkml:brushProperty name="color" value="#F6630D"/>
    </inkml:brush>
  </inkml:definitions>
  <inkml:trace contextRef="#ctx0" brushRef="#br0">1 0 24575,'12'0'0,"9"0"0,0 9 0,6 10 0,-2 16 0,-6 9 0,-5 10 0,-10 5 0,-5 0 0,-12-1 0,-2-3 0,17-10 0,29-17 0,31-30 0,26-28 0,-3-7-8191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27.907"/>
    </inkml:context>
    <inkml:brush xml:id="br0">
      <inkml:brushProperty name="width" value="0.05" units="cm"/>
      <inkml:brushProperty name="height" value="0.05" units="cm"/>
      <inkml:brushProperty name="color" value="#F6630D"/>
    </inkml:brush>
  </inkml:definitions>
  <inkml:trace contextRef="#ctx0" brushRef="#br0">47 30 24575,'-1'0'0,"1"0"0,-1 1 0,1-1 0,0 0 0,-1 0 0,1 0 0,0 0 0,-1 0 0,1 0 0,-1 0 0,1 0 0,0 0 0,-1 0 0,1 0 0,-1 0 0,1 0 0,0 0 0,-1-1 0,1 1 0,-1 0 0,1 0 0,0 0 0,-1 0 0,1-1 0,0 1 0,0 0 0,-1 0 0,1-1 0,0 1 0,-1 0 0,1-1 0,0 1 0,0 0 0,-1-1 0,1 1 0,0 0 0,0-1 0,0 1 0,0 0 0,0-1 0,0 1 0,-1-1 0,1 1 0,0 0 0,0-1 0,0 1 0,0-1 0,0 1 0,0 0 0,0-1 0,1 1 0,-1-1 0,0 1 0,0 0 0,0-1 0,0 1 0,1-1 0,0 0 0,0-1 0,-1 1 0,2 0 0,-1 0 0,0 0 0,0 0 0,0 0 0,0 0 0,1 0 0,-1 0 0,0 1 0,1-1 0,-1 0 0,1 1 0,-1-1 0,3 0 0,2 1 0,1-1 0,-1 1 0,1 0 0,0 1 0,-1 0 0,1 0 0,-1 0 0,1 1 0,-1 0 0,0 0 0,0 0 0,0 1 0,0 0 0,0 0 0,0 1 0,7 5 0,-2 0 0,0 0 0,0 1 0,-1 0 0,-1 1 0,1 0 0,13 22 0,-10-10 0,-1 1 0,-1 0 0,-2 1 0,0 0 0,-1 0 0,-2 1 0,0 0 0,-2 0 0,-1 0 0,-1 1 0,-1-1 0,-2 1 0,-4 34 0,-1-23 0,-1-1 0,-2 0 0,-1 0 0,-2-1 0,-2-1 0,-1 0 0,-1-1 0,-35 53 0,31-57-273,-1-1 0,-2 0 0,0-2 0,-43 38 0,25-34-6553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34.485"/>
    </inkml:context>
    <inkml:brush xml:id="br0">
      <inkml:brushProperty name="width" value="0.05" units="cm"/>
      <inkml:brushProperty name="height" value="0.05" units="cm"/>
      <inkml:brushProperty name="color" value="#F6630D"/>
    </inkml:brush>
  </inkml:definitions>
  <inkml:trace contextRef="#ctx0" brushRef="#br0">1 0 24575,'0'4'0,"0"15"0,0 11 0,0 18 0,0 18 0,8 18 0,4 12 0,-2 6 0,-1-5 0,-3-12 0,-2-19-8191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34.870"/>
    </inkml:context>
    <inkml:brush xml:id="br0">
      <inkml:brushProperty name="width" value="0.05" units="cm"/>
      <inkml:brushProperty name="height" value="0.05" units="cm"/>
      <inkml:brushProperty name="color" value="#F6630D"/>
    </inkml:brush>
  </inkml:definitions>
  <inkml:trace contextRef="#ctx0" brushRef="#br0">211 6 24575,'-3'0'0,"1"1"0,-1-1 0,0 1 0,1-1 0,-1 1 0,1 0 0,-1 0 0,1 0 0,-1 1 0,1-1 0,-1 0 0,1 1 0,0 0 0,0-1 0,0 1 0,0 0 0,0 0 0,-3 4 0,-2 5 0,0-1 0,-10 22 0,12-23 0,-70 157 0,73-163 0,1 0 0,-1 0 0,1 0 0,-1 0 0,0-1 0,0 1 0,-1-1 0,1 1 0,0-1 0,-1 0 0,-5 4 0,8-6 0,-1 1 0,1-1 0,-1 0 0,1 0 0,0 0 0,-1 0 0,1 0 0,-1 0 0,1 0 0,-1 0 0,1 0 0,0 0 0,-1 0 0,1 0 0,-1 0 0,1-1 0,-1 1 0,1 0 0,0 0 0,-1 0 0,1 0 0,0-1 0,-1 1 0,1 0 0,-1-1 0,1 1 0,0 0 0,0-1 0,-1 1 0,1-1 0,-8-25 0,7 15 0,0 0 0,1 0 0,1 0 0,0 0 0,0 0 0,1 1 0,0-1 0,1 0 0,0 1 0,1-1 0,0 1 0,1 0 0,0 1 0,8-14 0,-7 16 0,-1-1 0,1 1 0,1 0 0,-1 1 0,1-1 0,0 1 0,1 1 0,-1-1 0,1 1 0,0 1 0,1 0 0,-1 0 0,1 0 0,0 1 0,-1 0 0,1 1 0,14-2 0,-10 2 8,1 2 0,-1 0 0,0 1-1,0 0 1,0 1 0,0 0 0,-1 1 0,1 0 0,17 8-1,8 6-302,58 34 0,-58-29-558,13 7-5973</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31.583"/>
    </inkml:context>
    <inkml:brush xml:id="br0">
      <inkml:brushProperty name="width" value="0.05" units="cm"/>
      <inkml:brushProperty name="height" value="0.05" units="cm"/>
      <inkml:brushProperty name="color" value="#F6630D"/>
    </inkml:brush>
  </inkml:definitions>
  <inkml:trace contextRef="#ctx0" brushRef="#br0">390 0 24575,'-4'0'0,"-14"5"0,-13 5 0,-13 13 0,-12 16 0,-4 18 0,7 24 0,5 28 0,10 16 0,12 4 0,15-3 0,17-7 0,20-10 0,18-16 0,11-24 0,8-23 0,-7-20-8191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31.928"/>
    </inkml:context>
    <inkml:brush xml:id="br0">
      <inkml:brushProperty name="width" value="0.05" units="cm"/>
      <inkml:brushProperty name="height" value="0.05" units="cm"/>
      <inkml:brushProperty name="color" value="#F6630D"/>
    </inkml:brush>
  </inkml:definitions>
  <inkml:trace contextRef="#ctx0" brushRef="#br0">19 1 24575,'-4'0'0,"-1"4"0,-1 14 0,2 20 0,5 18 0,3 2 0,0 0 0,0-6 0,-1-3 0,-1-10-8191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04.388"/>
    </inkml:context>
    <inkml:brush xml:id="br0">
      <inkml:brushProperty name="width" value="0.05" units="cm"/>
      <inkml:brushProperty name="height" value="0.05" units="cm"/>
      <inkml:brushProperty name="color" value="#F6630D"/>
    </inkml:brush>
  </inkml:definitions>
  <inkml:trace contextRef="#ctx0" brushRef="#br0">151 0 24575,'-4'0'0,"-2"17"0,1 26 0,1 40 0,1 35 0,1 26 0,-11 19 0,-4 2 0,-8-10 0,1-15 0,5-22 0,5-27 0,5-43 0,4-28-8191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32.272"/>
    </inkml:context>
    <inkml:brush xml:id="br0">
      <inkml:brushProperty name="width" value="0.05" units="cm"/>
      <inkml:brushProperty name="height" value="0.05" units="cm"/>
      <inkml:brushProperty name="color" value="#F6630D"/>
    </inkml:brush>
  </inkml:definitions>
  <inkml:trace contextRef="#ctx0" brushRef="#br0">414 0 24575,'4'0'0,"14"4"0,17 10 0,14 15 0,4 15 0,-8 13 0,-2 14 0,-9 15 0,-11 18 0,-29 21 0,-31 6 0,-30-6 0,-29-5 0,-24 0 0,-11-5 0,-9-13 0,19-24-8191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50.021"/>
    </inkml:context>
    <inkml:brush xml:id="br0">
      <inkml:brushProperty name="width" value="0.05" units="cm"/>
      <inkml:brushProperty name="height" value="0.05" units="cm"/>
      <inkml:brushProperty name="color" value="#F6630D"/>
    </inkml:brush>
  </inkml:definitions>
  <inkml:trace contextRef="#ctx0" brushRef="#br0">1 1 24575,'0'12'0,"0"13"0,0 19 0,0 19 0,8 15 0,3 11 0,0 0 0,-3-4 0,-2-4 0,-2-10 0,-2-6 0,-1-17 0,-1-26 0,-1-33 0,1-15-8191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50.345"/>
    </inkml:context>
    <inkml:brush xml:id="br0">
      <inkml:brushProperty name="width" value="0.05" units="cm"/>
      <inkml:brushProperty name="height" value="0.05" units="cm"/>
      <inkml:brushProperty name="color" value="#F6630D"/>
    </inkml:brush>
  </inkml:definitions>
  <inkml:trace contextRef="#ctx0" brushRef="#br0">271 22 24575,'-3'0'0,"0"1"0,1 0 0,-1 0 0,0 0 0,1 1 0,-1-1 0,0 0 0,1 1 0,-1 0 0,1 0 0,0 0 0,0 0 0,0 0 0,0 0 0,0 0 0,0 1 0,0-1 0,-2 5 0,3-5 0,-63 98 0,40-60 0,-41 53 0,62-89 0,-1 0 0,0 0 0,0 0 0,0-1 0,0 1 0,-1-1 0,-8 5 0,12-8 0,0 1 0,0-1 0,1 0 0,-1 1 0,0-1 0,0 0 0,1 0 0,-1 0 0,0 0 0,0 0 0,0 0 0,1 0 0,-1 0 0,0 0 0,0 0 0,1 0 0,-1 0 0,0-1 0,0 1 0,1 0 0,-1-1 0,0 1 0,0-1 0,0 0 0,0-1 0,0 1 0,0 0 0,0-1 0,0 1 0,1-1 0,-1 1 0,0-1 0,1 1 0,0-1 0,-1 1 0,1-1 0,0 0 0,0 1 0,0-1 0,0-2 0,0-7 0,1 0 0,1-1 0,0 1 0,0 0 0,1 0 0,0 0 0,1 1 0,1-1 0,-1 1 0,7-10 0,0 2 0,0 1 0,0 1 0,2 0 0,27-28 0,-33 38 0,-1 0 0,1 1 0,0 0 0,0 0 0,1 0 0,-1 1 0,1 0 0,0 1 0,0 0 0,1 0 0,-1 1 0,1-1 0,15 0 0,-11 2 0,0 2 0,-1 0 0,1 0 0,-1 1 0,1 0 0,-1 1 0,0 1 0,22 9 0,82 39-1365,-70-32-5461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7.198"/>
    </inkml:context>
    <inkml:brush xml:id="br0">
      <inkml:brushProperty name="width" value="0.05" units="cm"/>
      <inkml:brushProperty name="height" value="0.05" units="cm"/>
      <inkml:brushProperty name="color" value="#F6630D"/>
    </inkml:brush>
  </inkml:definitions>
  <inkml:trace contextRef="#ctx0" brushRef="#br0">1983 0 24575,'-53'3'0,"-81"13"0,-21 3 0,-790-5-1175,461-15 741,467 1 434,-160 8 0,161-4 0,16-4 0,-1 0 0,1 0 0,0 0 0,0 0 0,0 1 0,0-1 0,0 0 0,0 0 0,0 0 0,0 0 0,0 0 0,0 0 0,0 0 0,-1 0 0,1 0 0,0 0 0,0 1 0,0-1 0,0 0 0,0 0 0,0 0 0,0 0 0,0 0 0,0 0 0,0 0 0,0 1 0,0-1 0,0 0 0,0 0 0,0 0 0,0 0 0,0 0 0,0 0 0,0 0 0,0 0 0,0 1 0,1-1 0,-1 0 0,0 0 0,0 0 0,0 0 0,0 0 0,0 0 0,0 0 0,0 0 0,0 0 0,0 0 0,0 1 0,0-1 0,1 0 0,-1 0 0,0 0 0,0 0 0,0 0 0,0 0 0,25 9 0,33 5-1097,10-1-4388</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7.855"/>
    </inkml:context>
    <inkml:brush xml:id="br0">
      <inkml:brushProperty name="width" value="0.05" units="cm"/>
      <inkml:brushProperty name="height" value="0.05" units="cm"/>
      <inkml:brushProperty name="color" value="#F6630D"/>
    </inkml:brush>
  </inkml:definitions>
  <inkml:trace contextRef="#ctx0" brushRef="#br0">1185 21 24575,'16'1'0,"0"-1"0,0-1 0,-1-1 0,1 0 0,27-8 0,-43 10 0,0 0 0,0 0 0,0 0 0,0-1 0,-1 1 0,1 0 0,0 0 0,0 0 0,0 0 0,0 0 0,0 0 0,0 0 0,0 0 0,0 0 0,0 0 0,0 0 0,-1 0 0,1-1 0,0 1 0,0 0 0,0 0 0,0 0 0,0 0 0,0 0 0,0 0 0,0 0 0,0 0 0,0-1 0,0 1 0,0 0 0,0 0 0,0 0 0,0 0 0,0 0 0,0 0 0,0 0 0,0-1 0,0 1 0,0 0 0,0 0 0,0 0 0,1 0 0,-1 0 0,0 0 0,0 0 0,0 0 0,0 0 0,0-1 0,0 1 0,0 0 0,0 0 0,0 0 0,0 0 0,1 0 0,-15-2 0,-44 5 0,0 2 0,1 3 0,-61 17 0,16-4 0,-752 112-1365,809-128-5461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8.706"/>
    </inkml:context>
    <inkml:brush xml:id="br0">
      <inkml:brushProperty name="width" value="0.05" units="cm"/>
      <inkml:brushProperty name="height" value="0.05" units="cm"/>
      <inkml:brushProperty name="color" value="#F6630D"/>
    </inkml:brush>
  </inkml:definitions>
  <inkml:trace contextRef="#ctx0" brushRef="#br0">493 76 24575,'0'-3'0,"0"-1"0,-1 0 0,1 1 0,-1-1 0,1 0 0,-1 1 0,0-1 0,0 1 0,-1-1 0,1 1 0,-1 0 0,1 0 0,-1-1 0,0 1 0,0 0 0,-5-4 0,5 5 0,0 1 0,0-1 0,0 1 0,0 0 0,-1 0 0,1 0 0,0 0 0,-1 0 0,1 0 0,-1 1 0,1-1 0,-1 1 0,1-1 0,-1 1 0,1 0 0,-1 0 0,1 0 0,-1 1 0,1-1 0,-1 1 0,1-1 0,-1 1 0,1 0 0,0 0 0,-4 2 0,-8 3 0,1 2 0,0 0 0,1 1 0,-1 0 0,2 1 0,-1 0 0,2 1 0,-16 19 0,0 3 0,-41 72 0,40-53 0,1 2 0,3 1 0,3 1 0,-14 62 0,15-37 0,4 0 0,-6 114 0,20-162 0,0 0 0,2 1 0,2-1 0,1-1 0,1 1 0,15 49 0,-15-67 0,1 0 0,0-1 0,1 1 0,0-2 0,1 1 0,1-1 0,0 0 0,0 0 0,2-1 0,-1-1 0,2 1 0,-1-2 0,2 0 0,-1 0 0,25 13 0,-14-12 17,1-1 0,-1-1 1,2-1-1,-1-1 0,1-1 0,42 4 0,-23-6-512,-1-2 0,88-9 0,-38-6-6331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9.268"/>
    </inkml:context>
    <inkml:brush xml:id="br0">
      <inkml:brushProperty name="width" value="0.05" units="cm"/>
      <inkml:brushProperty name="height" value="0.05" units="cm"/>
      <inkml:brushProperty name="color" value="#F6630D"/>
    </inkml:brush>
  </inkml:definitions>
  <inkml:trace contextRef="#ctx0" brushRef="#br0">0 201 24575,'0'-12'0,"0"0"0,1 0 0,1 0 0,-1 0 0,5-13 0,-4 20 0,0 0 0,0 0 0,1-1 0,0 2 0,0-1 0,0 0 0,0 1 0,1-1 0,0 1 0,0 0 0,0 0 0,0 0 0,5-3 0,2 1 0,-1-1 0,1 2 0,0-1 0,1 2 0,-1-1 0,1 1 0,21-3 0,-27 5 0,0 1 0,1 0 0,-1 1 0,0-1 0,0 1 0,1 1 0,-1-1 0,0 1 0,0 0 0,0 0 0,0 1 0,0-1 0,0 2 0,0-1 0,0 0 0,-1 1 0,7 4 0,-10-5 0,0-1 0,0 1 0,0 0 0,-1 0 0,1 0 0,0 0 0,-1 0 0,1 1 0,-1-1 0,0 0 0,1 1 0,-1-1 0,0 1 0,-1-1 0,1 1 0,0-1 0,-1 1 0,1 0 0,-1-1 0,0 1 0,0 0 0,0-1 0,0 1 0,-1 0 0,1-1 0,-1 1 0,1-1 0,-1 1 0,0-1 0,0 1 0,-3 4 0,-3 6 0,-2 0 0,1 0 0,-2-1 0,-17 18 0,-8 12 0,35-41 0,-1 0 0,0 0 0,0 0 0,1-1 0,-1 1 0,1 0 0,-1 0 0,1 0 0,-1 0 0,1 0 0,0 1 0,-1-1 0,1 0 0,0 0 0,0 0 0,0 0 0,0 0 0,0 0 0,0 0 0,0 1 0,0-1 0,0 0 0,0 0 0,1 0 0,-1 0 0,1 0 0,-1 0 0,0 0 0,1 0 0,0 0 0,-1 0 0,1 0 0,0 0 0,-1 0 0,1-1 0,0 1 0,0 0 0,-1 0 0,1-1 0,0 1 0,0 0 0,0-1 0,0 1 0,2 0 0,4 1 0,1 1 0,0-1 0,0 0 0,0-1 0,9 1 0,1 0 0,-12-1 0,0 1 0,0-1 0,0 2 0,0-1 0,-1 0 0,1 1 0,-1 0 0,0 0 0,0 1 0,0-1 0,0 1 0,-1 0 0,1 1 0,-1-1 0,0 1 0,0-1 0,-1 1 0,1 1 0,-1-1 0,0 0 0,-1 1 0,5 10 0,-6-12 0,0 1 0,0-1 0,-1 0 0,1 1 0,-1-1 0,0 1 0,0-1 0,0 1 0,-1-1 0,1 1 0,-1-1 0,0 1 0,0-1 0,-1 0 0,0 0 0,1 0 0,-1 0 0,-1 0 0,1 0 0,0 0 0,-1 0 0,0-1 0,0 0 0,0 1 0,0-1 0,-1 0 0,1 0 0,-1-1 0,1 1 0,-1-1 0,-6 3 0,0-1-195,1 0 0,0-1 0,-1 0 0,1 0 0,-1-1 0,-18 1 0,-20 0-6631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9.639"/>
    </inkml:context>
    <inkml:brush xml:id="br0">
      <inkml:brushProperty name="width" value="0.05" units="cm"/>
      <inkml:brushProperty name="height" value="0.05" units="cm"/>
      <inkml:brushProperty name="color" value="#F6630D"/>
    </inkml:brush>
  </inkml:definitions>
  <inkml:trace contextRef="#ctx0" brushRef="#br0">70 0 24575,'0'4'0,"-4"10"0,-1 7 0,-1 12 0,2 17 0,1 9 0,-7 6 0,-2 6 0,1-2 0,2-8 0,3-14-8191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9.979"/>
    </inkml:context>
    <inkml:brush xml:id="br0">
      <inkml:brushProperty name="width" value="0.05" units="cm"/>
      <inkml:brushProperty name="height" value="0.05" units="cm"/>
      <inkml:brushProperty name="color" value="#F6630D"/>
    </inkml:brush>
  </inkml:definitions>
  <inkml:trace contextRef="#ctx0" brushRef="#br0">85 67 24575,'0'-3'0,"1"1"0,-1-1 0,1 0 0,0 0 0,0 1 0,0-1 0,0 0 0,0 1 0,0-1 0,1 1 0,-1-1 0,1 1 0,0 0 0,0 0 0,0 0 0,0 0 0,0 0 0,0 0 0,0 0 0,1 1 0,-1-1 0,1 1 0,-1-1 0,1 1 0,-1 0 0,1 0 0,0 1 0,4-2 0,1 0 0,0 0 0,0 1 0,0 0 0,0 0 0,0 1 0,0 0 0,1 0 0,15 3 0,-20-2 0,1 1 0,0-1 0,0 1 0,-1 0 0,1 0 0,-1 1 0,1-1 0,-1 1 0,0 0 0,0 0 0,0 0 0,-1 1 0,7 7 0,-8-8 0,0 0 0,0 0 0,0 0 0,-1 0 0,1 1 0,-1-1 0,0 1 0,0-1 0,-1 1 0,1-1 0,0 1 0,-1-1 0,0 1 0,0-1 0,0 1 0,-1 0 0,1-1 0,-1 1 0,1-1 0,-3 5 0,-20 41 0,18-43 0,1 1 0,0 1 0,1-1 0,0 1 0,0-1 0,0 1 0,-2 15 0,5-22 0,0 1 0,0-1 0,0 0 0,0 0 0,0 0 0,0 0 0,1 0 0,-1 0 0,0 0 0,1 0 0,-1 0 0,1 0 0,-1 0 0,1 0 0,0 0 0,-1 0 0,1 0 0,0-1 0,-1 1 0,1 0 0,0 0 0,0-1 0,0 1 0,0-1 0,0 1 0,0 0 0,1 0 0,36 9 0,-6-1 0,-27-5 0,0-1 0,0 1 0,-1 0 0,1 0 0,-1 0 0,1 1 0,-2 0 0,1 0 0,0 0 0,-1 0 0,0 0 0,0 0 0,0 1 0,-1 0 0,0-1 0,0 1 0,-1 0 0,1 0 0,-1 0 0,0 0 0,-1 0 0,0 8 0,0-3 0,0 0 0,-1 0 0,-1 0 0,1-1 0,-2 1 0,0 0 0,0-1 0,-1 0 0,0 1 0,-1-2 0,-9 16 0,1-6 0,-1-1 0,0-1 0,-33 31 0,37-40 0,-1 1 0,0-1 0,0-1 0,0 0 0,-1-1 0,0 0 0,0-1 0,-14 4 0,23-7 4,-1-1 0,1-1-1,-1 1 1,0 0 0,1-1 0,-1 0-1,0 0 1,1 0 0,-1 0 0,0-1-1,1 1 1,-1-1 0,0 0-1,1 0 1,-1 0 0,1-1 0,0 1-1,-1-1 1,1 0 0,0 0 0,0 0-1,0 0 1,0-1 0,1 1-1,-1-1 1,-4-5 0,0-2-213,1 0-1,0-1 1,0 0-1,1 0 1,0-1-1,-5-21 1,-11-49-6617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10.368"/>
    </inkml:context>
    <inkml:brush xml:id="br0">
      <inkml:brushProperty name="width" value="0.05" units="cm"/>
      <inkml:brushProperty name="height" value="0.05" units="cm"/>
      <inkml:brushProperty name="color" value="#F6630D"/>
    </inkml:brush>
  </inkml:definitions>
  <inkml:trace contextRef="#ctx0" brushRef="#br0">0 20 24575,'1'0'0,"-1"-1"0,0 0 0,0 0 0,1 0 0,-1 0 0,0 1 0,1-1 0,-1 0 0,1 0 0,-1 1 0,1-1 0,0 1 0,-1-1 0,1 0 0,-1 1 0,1-1 0,0 1 0,0-1 0,-1 1 0,1-1 0,0 1 0,0 0 0,0-1 0,-1 1 0,1 0 0,0 0 0,0 0 0,0 0 0,1-1 0,30-2 0,-29 3 0,17 0 0,-1 0 0,1 2 0,-1 0 0,1 1 0,-1 1 0,0 0 0,0 2 0,-1 0 0,29 15 0,-25-10 0,-1 2 0,-1 1 0,0 0 0,0 1 0,-1 2 0,-2 0 0,17 19 0,-9-5 0,-1 2 0,-2 0 0,-2 2 0,0 0 0,-3 1 0,-1 1 0,-1 0 0,-3 1 0,12 55 0,-13-29 17,-4-1 0,-2 1 1,-2 0-1,-4 1 0,-2-1 0,-22 116 0,0-67-512,-4-2 0,-84 203 0,62-195-6331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04.747"/>
    </inkml:context>
    <inkml:brush xml:id="br0">
      <inkml:brushProperty name="width" value="0.05" units="cm"/>
      <inkml:brushProperty name="height" value="0.05" units="cm"/>
      <inkml:brushProperty name="color" value="#F6630D"/>
    </inkml:brush>
  </inkml:definitions>
  <inkml:trace contextRef="#ctx0" brushRef="#br0">291 1 24575,'-29'32'0,"2"1"0,-27 42 0,29-37 0,-39 41 0,62-76 0,-1 0 0,0 0 0,0-1 0,0 0 0,0 1 0,0-1 0,-1 0 0,1 0 0,0-1 0,-1 1 0,0-1 0,1 0 0,-1 0 0,0 0 0,-5 1 0,7-2 0,1 0 0,0-1 0,-1 1 0,1 0 0,0 0 0,0 0 0,-1-1 0,1 1 0,0-1 0,0 1 0,0-1 0,-1 1 0,1-1 0,0 0 0,0 0 0,0 1 0,0-1 0,-1-2 0,0 1 0,1 0 0,0 0 0,0 0 0,0 0 0,0 0 0,1 0 0,-1 0 0,0 0 0,1-1 0,0 1 0,-1 0 0,1 0 0,0-1 0,0-2 0,1 0 0,0 0 0,0-1 0,0 1 0,0 0 0,1 0 0,0 0 0,0 0 0,1 0 0,-1 0 0,1 0 0,0 1 0,0-1 0,0 1 0,1 0 0,0 0 0,-1 0 0,1 1 0,1-1 0,-1 1 0,9-5 0,2-1 0,0 2 0,0-1 0,1 2 0,-1 0 0,26-5 0,10 1-273,0 2 0,0 3 0,1 2 0,85 6 0,-63 2-6553</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1.175"/>
    </inkml:context>
    <inkml:brush xml:id="br0">
      <inkml:brushProperty name="width" value="0.05" units="cm"/>
      <inkml:brushProperty name="height" value="0.05" units="cm"/>
      <inkml:brushProperty name="color" value="#F6630D"/>
    </inkml:brush>
  </inkml:definitions>
  <inkml:trace contextRef="#ctx0" brushRef="#br0">257 1 24575,'-4'0'0,"-10"4"0,-3 14 0,-10 25 0,-14 42 0,0 42 0,-1 35 0,6 21 0,10 0 0,17-15 0,24-27 0,29-38 0,37-24 0,34-25 0,30-22 0,-8-16-8191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1.567"/>
    </inkml:context>
    <inkml:brush xml:id="br0">
      <inkml:brushProperty name="width" value="0.05" units="cm"/>
      <inkml:brushProperty name="height" value="0.05" units="cm"/>
      <inkml:brushProperty name="color" value="#F6630D"/>
    </inkml:brush>
  </inkml:definitions>
  <inkml:trace contextRef="#ctx0" brushRef="#br0">28 66 24575,'-1'0'0,"0"0"0,0 0 0,1 0 0,-1 1 0,0-1 0,0 0 0,0-1 0,0 1 0,0 0 0,0 0 0,0 0 0,0-1 0,0 1 0,0 0 0,0-1 0,0 1 0,0-1 0,0 1 0,1-1 0,-1 1 0,0-1 0,0 1 0,1-1 0,-1 0 0,0 0 0,1 1 0,-1-1 0,1 0 0,-1 0 0,1 0 0,-1 0 0,1 1 0,-1-1 0,1 0 0,0 0 0,0 0 0,-1 0 0,1 0 0,0 0 0,0 0 0,0 0 0,0 0 0,1-2 0,-1 1 0,1 0 0,-1 0 0,1 0 0,0 0 0,0 0 0,0 1 0,0-1 0,0 0 0,0 0 0,1 1 0,-1-1 0,0 1 0,1-1 0,0 1 0,-1-1 0,1 1 0,0 0 0,-1 0 0,1 0 0,3-1 0,-2 1 0,0 0 0,0 0 0,0 0 0,0 0 0,0 1 0,0-1 0,1 1 0,-1 0 0,0 0 0,0 0 0,0 1 0,0-1 0,0 1 0,1 0 0,-1-1 0,0 2 0,0-1 0,-1 0 0,1 0 0,0 1 0,0-1 0,-1 1 0,1 0 0,-1 0 0,1 0 0,-1 0 0,0 1 0,0-1 0,0 0 0,0 1 0,0 0 0,0-1 0,-1 1 0,1 0 0,0 3 0,2 3 0,-1-1 0,0 1 0,0-1 0,-1 1 0,0 0 0,-1 0 0,0 0 0,0 0 0,-1 0 0,0 1 0,-2 12 0,-1-10 0,0 0 0,-1-1 0,-1 0 0,1 0 0,-2 0 0,-7 10 0,-13 30 0,26-50 0,-1-1 0,1 1 0,0 0 0,-1 0 0,1 0 0,0 0 0,-1 0 0,1 0 0,0 0 0,0 0 0,0 0 0,0 0 0,0 0 0,0 0 0,0-1 0,0 1 0,0 0 0,0 0 0,0 0 0,1 0 0,-1 0 0,0 0 0,1 0 0,-1 0 0,1 1 0,1-2 0,-1 1 0,1 0 0,-1-1 0,1 1 0,-1-1 0,1 1 0,0-1 0,-1 0 0,1 1 0,-1-1 0,1 0 0,0 0 0,-1 0 0,1-1 0,0 1 0,1-1 0,16-2 12,1-1-1,-1 0 0,0-2 1,23-10-1,73-39-583,-78 36-278,72-37-5976</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1.924"/>
    </inkml:context>
    <inkml:brush xml:id="br0">
      <inkml:brushProperty name="width" value="0.05" units="cm"/>
      <inkml:brushProperty name="height" value="0.05" units="cm"/>
      <inkml:brushProperty name="color" value="#F6630D"/>
    </inkml:brush>
  </inkml:definitions>
  <inkml:trace contextRef="#ctx0" brushRef="#br0">10 16 24575,'-4'0'0,"-1"-9"0,8 2 0,12 10 0,20 14 0,18 15 0,15 20 0,6 18 0,-11 21 0,-16 17 0,-15 3 0,-18-1 0,-28 1 0,-24-5 0,-14-8 0,-11-16 0,-3-23 0,10-21-8191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2.280"/>
    </inkml:context>
    <inkml:brush xml:id="br0">
      <inkml:brushProperty name="width" value="0.05" units="cm"/>
      <inkml:brushProperty name="height" value="0.05" units="cm"/>
      <inkml:brushProperty name="color" value="#F6630D"/>
    </inkml:brush>
  </inkml:definitions>
  <inkml:trace contextRef="#ctx0" brushRef="#br0">324 1 24575,'-9'-1'0,"1"2"0,0-1 0,0 1 0,0 0 0,0 1 0,0 0 0,1 0 0,-1 1 0,1 0 0,-1 0 0,-9 7 0,8-4 0,1 1 0,0 0 0,0 0 0,1 1 0,0 0 0,0 0 0,1 0 0,-8 15 0,-8 16 0,3 0 0,1 2 0,2 0 0,2 0 0,-15 75 0,18-53 0,2 0 0,4 0 0,2 88 0,4-130 0,0-1 0,2 1 0,0-1 0,2 0 0,0 0 0,8 22 0,-8-31 0,0 0 0,1 0 0,0-1 0,1 0 0,0 0 0,1 0 0,0-1 0,0 0 0,1 0 0,0-1 0,15 10 0,-5-5-273,1-2 0,1 0 0,-1-2 0,35 12 0,3-5-6553</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2.628"/>
    </inkml:context>
    <inkml:brush xml:id="br0">
      <inkml:brushProperty name="width" value="0.05" units="cm"/>
      <inkml:brushProperty name="height" value="0.05" units="cm"/>
      <inkml:brushProperty name="color" value="#F6630D"/>
    </inkml:brush>
  </inkml:definitions>
  <inkml:trace contextRef="#ctx0" brushRef="#br0">38 0 24575,'-1'0'0,"0"0"0,0 1 0,0-1 0,0 0 0,0 0 0,0 1 0,0-1 0,0 1 0,0-1 0,0 1 0,0-1 0,1 1 0,-1 0 0,0-1 0,0 1 0,0 0 0,1 0 0,-1-1 0,1 1 0,-1 0 0,0 0 0,1 0 0,-1 0 0,1 1 0,-9 26 0,6-9 0,0 1 0,1 0 0,1 0 0,3 26 0,-2-33 0,2-1 0,0 0 0,0 1 0,1-1 0,1 0 0,0 0 0,0-1 0,7 12 0,-9-19 0,0 0 0,0-1 0,1 1 0,-1-1 0,1 0 0,0 0 0,0 0 0,0 0 0,0 0 0,1-1 0,-1 1 0,1-1 0,-1 0 0,1 0 0,0 0 0,0-1 0,0 1 0,0-1 0,4 1 0,-3-2 0,-1 1 0,1-2 0,-1 1 0,0 0 0,1-1 0,-1 0 0,0 0 0,1 0 0,-1-1 0,0 1 0,0-1 0,0 0 0,0 0 0,-1-1 0,1 1 0,0-1 0,5-5 0,6-7 0,-2 1 0,21-29 0,-14 17 0,-20 25 0,0 0 0,1 1 0,-1-1 0,1 0 0,-1 1 0,1-1 0,0 1 0,-1-1 0,1 1 0,0-1 0,-1 1 0,1-1 0,0 1 0,-1-1 0,1 1 0,0 0 0,0-1 0,0 1 0,1 0 0,-2 0 0,0 0 0,1 0 0,-1 1 0,1-1 0,-1 0 0,1 0 0,-1 1 0,0-1 0,1 0 0,-1 1 0,0-1 0,1 0 0,-1 1 0,0-1 0,1 1 0,-1-1 0,0 0 0,0 1 0,1-1 0,-1 1 0,0-1 0,0 1 0,0 0 0,5 38 0,-5-34 0,0 176-340,-1-142-685,0 37-5801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3"/>
    </inkml:context>
    <inkml:brush xml:id="br0">
      <inkml:brushProperty name="width" value="0.05" units="cm"/>
      <inkml:brushProperty name="height" value="0.05" units="cm"/>
      <inkml:brushProperty name="color" value="#F6630D"/>
    </inkml:brush>
  </inkml:definitions>
  <inkml:trace contextRef="#ctx0" brushRef="#br0">286 0 24575,'-5'0'0,"-13"13"0,-3 21 0,-12 17 0,-8 16 0,3 11 0,-5-1 0,5-1 0,9-4 0,9-15-8191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43.359"/>
    </inkml:context>
    <inkml:brush xml:id="br0">
      <inkml:brushProperty name="width" value="0.05" units="cm"/>
      <inkml:brushProperty name="height" value="0.05" units="cm"/>
      <inkml:brushProperty name="color" value="#F6630D"/>
    </inkml:brush>
  </inkml:definitions>
  <inkml:trace contextRef="#ctx0" brushRef="#br0">1 409 24575,'0'9'0,"8"10"0,3 7 0,4 8 0,8-3 0,8-11 0,-2-12 0,8-16 0,-3-20 0,-2-9 0,-8 15 0,-7 27 0,-7 26 0,-5 24 0,-3 19 0,-3 15 0,-4 0 0,-2-15-8191</inkml:trace>
  <inkml:trace contextRef="#ctx0" brushRef="#br0" timeOffset="1">371 40 24575,'-4'0'0,"-2"-8"0,9-4 0,16 2 0,22 1 0,29 15 0,20 24 0,7 31 0,-1 35 0,-16 31 0,-22 19 0,-21 5 0,-34 2 0,-29-3 0,-23-12 0,-21-11 0,-10-20 0,8-27-8191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13.083"/>
    </inkml:context>
    <inkml:brush xml:id="br0">
      <inkml:brushProperty name="width" value="0.05" units="cm"/>
      <inkml:brushProperty name="height" value="0.05" units="cm"/>
      <inkml:brushProperty name="color" value="#F6630D"/>
    </inkml:brush>
  </inkml:definitions>
  <inkml:trace contextRef="#ctx0" brushRef="#br0">0 104 24575,'0'1'0,"0"1"0,1-1 0,-1 1 0,0-1 0,1 0 0,-1 0 0,1 1 0,-1-1 0,1 0 0,0 0 0,0 1 0,-1-1 0,1 0 0,0 0 0,0 0 0,0 0 0,0 0 0,0 0 0,0 0 0,0-1 0,1 1 0,-1 0 0,0-1 0,0 1 0,1-1 0,1 1 0,39 9 0,-38-9 0,83 8 0,0-4 0,97-6 0,-176 1 0,0 0 0,1-1 0,-1 0 0,0 0 0,0-1 0,0 0 0,0 0 0,0-1 0,10-4 0,-17 6 0,-1 1 0,1-1 0,0 1 0,0-1 0,0 0 0,-1 1 0,1-1 0,0 0 0,-1 0 0,1 0 0,0 0 0,-1 1 0,1-1 0,-1 0 0,0 0 0,1 0 0,-1 0 0,0 0 0,1 0 0,-1 0 0,0 0 0,0 0 0,0 0 0,0 0 0,0 0 0,0 0 0,0 0 0,0 0 0,-1 0 0,1 0 0,0 0 0,0 0 0,-1 0 0,1 0 0,-1 0 0,1 0 0,-1 0 0,1 0 0,-1 0 0,0 1 0,1-1 0,-1 0 0,0 0 0,-1 0 0,-5-6 0,0 0 0,-1 0 0,-13-9 0,13 11 0,-5-4 0,8 7 0,0-1 0,1 0 0,-1 0 0,1-1 0,0 1 0,0-1 0,0 0 0,1 0 0,-1 0 0,-4-7 0,31 25 0,-10-1 8,0 0-1,-1 1 0,0 1 1,15 25-1,33 71-184,-27-48-1048,-13-26-5601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13.459"/>
    </inkml:context>
    <inkml:brush xml:id="br0">
      <inkml:brushProperty name="width" value="0.05" units="cm"/>
      <inkml:brushProperty name="height" value="0.05" units="cm"/>
      <inkml:brushProperty name="color" value="#F6630D"/>
    </inkml:brush>
  </inkml:definitions>
  <inkml:trace contextRef="#ctx0" brushRef="#br0">0 22 24575,'0'-8'0,"9"1"0,2 10 0,8 14 0,1 11 0,1 10 0,5 11 0,7-3 0,-3-17 0,3-23 0,-5-20 0,2-21 0,-5-16 0,-6-9 0,-7 15 0,-5 28 0,-4 20 0,-2 10-8191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14.078"/>
    </inkml:context>
    <inkml:brush xml:id="br0">
      <inkml:brushProperty name="width" value="0.05" units="cm"/>
      <inkml:brushProperty name="height" value="0.05" units="cm"/>
      <inkml:brushProperty name="color" value="#F6630D"/>
    </inkml:brush>
  </inkml:definitions>
  <inkml:trace contextRef="#ctx0" brushRef="#br0">225 620 24575,'0'-6'0,"-1"0"0,0 0 0,0 0 0,0 0 0,0 0 0,-1 0 0,0 1 0,0-1 0,-1 1 0,0-1 0,0 1 0,0 0 0,0 0 0,-1 0 0,-5-5 0,7 8 0,0-1 0,-1 1 0,0 0 0,1-1 0,-1 2 0,0-1 0,0 0 0,0 0 0,0 1 0,-1 0 0,1-1 0,0 1 0,-1 0 0,1 1 0,0-1 0,-1 1 0,1-1 0,-1 1 0,1 0 0,-1 0 0,1 1 0,-1-1 0,1 1 0,0 0 0,-1 0 0,-4 1 0,1 2 0,0 0 0,0 1 0,0-1 0,1 1 0,0 0 0,0 1 0,0-1 0,1 1 0,0 1 0,0-1 0,0 1 0,1-1 0,-6 14 0,8-18 0,1 1 0,0-1 0,0 1 0,0-1 0,0 1 0,0-1 0,1 1 0,-1 0 0,1 0 0,0-1 0,0 1 0,0 0 0,0 0 0,0-1 0,0 1 0,1 0 0,-1 0 0,1-1 0,0 1 0,0 0 0,0-1 0,0 1 0,0-1 0,1 0 0,-1 1 0,1-1 0,0 0 0,-1 0 0,1 0 0,0 0 0,0 0 0,0 0 0,1 0 0,-1-1 0,0 1 0,1-1 0,-1 0 0,1 0 0,-1 1 0,1-2 0,-1 1 0,5 1 0,0-1 0,-1 1 0,1-1 0,0 0 0,0-1 0,-1 0 0,1 0 0,0 0 0,0-1 0,0 0 0,-1 0 0,1-1 0,0 1 0,-1-2 0,0 1 0,10-5 0,-4 0 0,0 0 0,-1 0 0,1-1 0,-2 0 0,1-1 0,16-18 0,-25 24 0,0 0 0,0 0 0,0 1 0,0-1 0,1 1 0,-1-1 0,1 1 0,0 0 0,0 0 0,0 0 0,0 1 0,0-1 0,0 1 0,0-1 0,0 1 0,1 0 0,-1 0 0,0 1 0,1-1 0,-1 1 0,1 0 0,-1-1 0,6 2 0,5 0 0,1 0 0,0-1 0,0-1 0,0 0 0,14-3 0,-22 2 0,-1 0 0,1 0 0,-1-1 0,0 1 0,0-1 0,0-1 0,0 1 0,0-1 0,-1 0 0,0 0 0,1-1 0,-2 1 0,8-9 0,-6 4 0,0 0 0,-1 0 0,0 0 0,0-1 0,-1 0 0,0 0 0,-1 0 0,0 0 0,-1-1 0,0 1 0,1-15 0,0-16 0,-5-67 0,0 59 0,-4-129 0,6 190 0,7 138 0,-6-141-50,5 30 109,1-1 0,13 42-1,-17-71-164,1 1-1,-1-1 1,1 0-1,1 0 1,0-1-1,0 1 1,0-1-1,1 0 1,1-1-1,-1 1 1,1-1-1,0 0 0,14 10 1,12 0-6720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7:50.798"/>
    </inkml:context>
    <inkml:brush xml:id="br0">
      <inkml:brushProperty name="width" value="0.05" units="cm"/>
      <inkml:brushProperty name="height" value="0.05" units="cm"/>
      <inkml:brushProperty name="color" value="#F6630D"/>
    </inkml:brush>
  </inkml:definitions>
  <inkml:trace contextRef="#ctx0" brushRef="#br0">275 48 24575,'-147'116'0,"34"-25"0,99-85 0,15-14 0,17-21 0,2 1 0,1 1 0,2 1 0,0 1 0,38-30 0,-52 48 0,1 0 0,0 0 0,-1 1 0,2 1 0,-1-1 0,1 2 0,0 0 0,0 0 0,0 1 0,0 0 0,1 1 0,-1 0 0,1 1 0,0 0 0,-1 1 0,1 0 0,12 2 0,20 7 0,0 2 0,-1 1 0,63 28 0,118 69 0,-182-84 0,-33-18 0,1-1 0,0 0 0,0-1 0,0 0 0,1-1 0,11 4 0,-43-32 0,-14-11 0,-70-62 0,87 82 0,-1 1 0,-1 0 0,-42-21 0,57 33 0,0 0 0,-1 1 0,1-1 0,-1 1 0,0 0 0,1 1 0,-1-1 0,0 1 0,1 0 0,-1 0 0,0 1 0,1 0 0,-1 0 0,1 0 0,-1 1 0,1 0 0,0 0 0,-9 4 0,-5 5 0,-1 0 0,1 2 0,-22 18 0,32-23 0,-24 17 0,-43 34 0,-92 93 0,134-110 0,28-28 0,9-8 0,-1-7 0,0 1 0,-1 0 0,1 0 0,0-1 0,-1 1 0,1 0 0,-1-1 0,1 0 0,0 1 0,-1-1 0,1 0 0,1-2 0,27-17 30,-1-2-1,-1-1 0,32-35 1,28-23-1513,-40 43-5343</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14.481"/>
    </inkml:context>
    <inkml:brush xml:id="br0">
      <inkml:brushProperty name="width" value="0.05" units="cm"/>
      <inkml:brushProperty name="height" value="0.05" units="cm"/>
      <inkml:brushProperty name="color" value="#F6630D"/>
    </inkml:brush>
  </inkml:definitions>
  <inkml:trace contextRef="#ctx0" brushRef="#br0">1 138 24575,'0'5'0,"0"0"0,1-1 0,0 1 0,0 0 0,0-1 0,0 1 0,4 6 0,-4-9 0,0 0 0,0 0 0,0 0 0,0 0 0,1 0 0,-1 0 0,0-1 0,1 1 0,0-1 0,-1 1 0,1-1 0,0 1 0,0-1 0,0 0 0,0 0 0,0 0 0,0 0 0,0 0 0,0-1 0,0 1 0,0 0 0,0-1 0,4 1 0,0-2 0,-1 1 0,0-1 0,0 0 0,0 0 0,0 0 0,0-1 0,0 1 0,-1-1 0,1-1 0,0 1 0,-1-1 0,0 1 0,1-1 0,-1 0 0,0-1 0,-1 1 0,7-7 0,5-8 0,0 0 0,18-31 0,-28 41 0,7-10 0,0 1 0,18-20 0,-30 37 0,0-1 0,0 1 0,0 0 0,1-1 0,-1 1 0,0 0 0,0-1 0,1 1 0,-1 0 0,0-1 0,1 1 0,-1 0 0,0 0 0,1-1 0,-1 1 0,0 0 0,1 0 0,-1 0 0,1 0 0,-1-1 0,0 1 0,1 0 0,-1 0 0,1 0 0,-1 0 0,1 0 0,-1 0 0,0 0 0,1 0 0,-1 0 0,1 0 0,-1 0 0,0 1 0,1-1 0,-1 0 0,1 0 0,-1 0 0,0 0 0,1 1 0,-1-1 0,0 0 0,1 0 0,-1 1 0,0-1 0,1 0 0,-1 1 0,0-1 0,0 0 0,1 1 0,-1-1 0,0 0 0,0 1 0,1-1 0,-1 1 0,0-1 0,0 0 0,0 1 0,0 0 0,6 36 0,-3-16 0,-1-15 6,0 0-1,0-1 0,1 1 1,0-1-1,0 1 1,0-1-1,1 0 0,-1 0 1,1-1-1,0 1 0,1-1 1,-1 0-1,1 0 1,0 0-1,0 0 0,0-1 1,0 0-1,0 0 0,1-1 1,11 5-1,6-1-341,0 0 1,1-1-1,45 2 0,-65-6 201,81 5-6691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35.917"/>
    </inkml:context>
    <inkml:brush xml:id="br0">
      <inkml:brushProperty name="width" value="0.05" units="cm"/>
      <inkml:brushProperty name="height" value="0.05" units="cm"/>
      <inkml:brushProperty name="color" value="#F6630D"/>
    </inkml:brush>
  </inkml:definitions>
  <inkml:trace contextRef="#ctx0" brushRef="#br0">397 1 24575,'-17'9'0,"-17"14"0,-17 22 0,-11 27 0,-9 22 0,9 13 0,14 0 0,16-1 0,13-11 0,22-12 0,24-12 0,19-19 0,15-9 0,5-12 0,8-12 0,4-8 0,-11-7-8191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36.397"/>
    </inkml:context>
    <inkml:brush xml:id="br0">
      <inkml:brushProperty name="width" value="0.05" units="cm"/>
      <inkml:brushProperty name="height" value="0.05" units="cm"/>
      <inkml:brushProperty name="color" value="#F6630D"/>
    </inkml:brush>
  </inkml:definitions>
  <inkml:trace contextRef="#ctx0" brushRef="#br0">0 67 24575,'7'-6'0,"0"0"0,1 1 0,0-1 0,-1 2 0,2-1 0,-1 1 0,0 0 0,17-4 0,-7 3 0,0 0 0,0 2 0,24-2 0,-38 5 0,0 0 0,0 0 0,0 0 0,0 0 0,0 1 0,1-1 0,-1 1 0,0 0 0,0 0 0,-1 1 0,1-1 0,7 5 0,-10-5 0,0 0 0,1 0 0,-1 0 0,0 0 0,0 0 0,0 1 0,-1-1 0,1 0 0,0 1 0,0-1 0,-1 1 0,1-1 0,-1 1 0,1-1 0,-1 1 0,1-1 0,-1 1 0,0 0 0,0-1 0,0 1 0,0-1 0,0 1 0,0 0 0,-1-1 0,1 1 0,0-1 0,-1 1 0,1-1 0,-1 1 0,1-1 0,-1 1 0,0-1 0,0 0 0,0 1 0,-1 0 0,-20 32 0,18-29 0,-1 2 0,1-1 0,0 0 0,1 1 0,0 0 0,-4 10 0,6-13 0,1-1 0,-1 0 0,1 1 0,0-1 0,0 0 0,0 1 0,1-1 0,-1 0 0,1 1 0,0-1 0,0 0 0,0 0 0,0 0 0,1 1 0,-1-1 0,1 0 0,-1-1 0,1 1 0,3 3 0,4 4 0,1 0 0,0-1 0,1 0 0,0-1 0,0 0 0,1-1 0,22 11 0,-13-6 0,35 24 0,-51-32 0,0 0 0,0 0 0,-1 1 0,1-1 0,-1 1 0,0 0 0,-1 0 0,1 1 0,-1-1 0,0 1 0,3 8 0,-5-12 0,-1-1 0,1 1 0,-1 0 0,1 0 0,-1 0 0,0 0 0,1 0 0,-1-1 0,0 1 0,0 0 0,-1 0 0,1 0 0,0 0 0,0 0 0,-1 0 0,1 0 0,-1-1 0,0 1 0,0 0 0,0 0 0,1-1 0,-3 3 0,0-1 0,1-1 0,-1 0 0,1 0 0,-1 0 0,0 0 0,0 0 0,0-1 0,0 1 0,0-1 0,0 0 0,-6 2 0,-8 0 0,0 0 0,0-1 0,-34-1 0,47-1 0,-38-1-1365,6 0-5461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36.752"/>
    </inkml:context>
    <inkml:brush xml:id="br0">
      <inkml:brushProperty name="width" value="0.05" units="cm"/>
      <inkml:brushProperty name="height" value="0.05" units="cm"/>
      <inkml:brushProperty name="color" value="#F6630D"/>
    </inkml:brush>
  </inkml:definitions>
  <inkml:trace contextRef="#ctx0" brushRef="#br0">70 1 24575,'0'8'0,"-4"16"0,-2 20 0,-7 20 0,-3 7 0,3 4 0,2-2 0,4-14-8191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37.106"/>
    </inkml:context>
    <inkml:brush xml:id="br0">
      <inkml:brushProperty name="width" value="0.05" units="cm"/>
      <inkml:brushProperty name="height" value="0.05" units="cm"/>
      <inkml:brushProperty name="color" value="#F6630D"/>
    </inkml:brush>
  </inkml:definitions>
  <inkml:trace contextRef="#ctx0" brushRef="#br0">1 59 24575,'0'-2'0,"1"-1"0,-1 1 0,1-1 0,-1 1 0,1-1 0,0 1 0,0 0 0,0-1 0,1 1 0,-1 0 0,0 0 0,1 0 0,-1 0 0,1 0 0,0 0 0,0 0 0,0 0 0,0 1 0,0-1 0,0 1 0,0 0 0,0-1 0,1 1 0,-1 0 0,0 0 0,1 0 0,-1 1 0,4-1 0,-2-1 0,1 1 0,-1 0 0,1 0 0,0 1 0,-1-1 0,1 1 0,0 0 0,-1 0 0,1 1 0,0-1 0,0 1 0,-1 0 0,1 0 0,4 3 0,-6-3 0,0 1 0,0 0 0,0 0 0,0 0 0,0 0 0,0 1 0,-1-1 0,1 1 0,-1 0 0,0 0 0,0 0 0,0 0 0,0 0 0,0 0 0,-1 0 0,1 1 0,1 6 0,-1 0 0,-1 1 0,0 0 0,0 0 0,-2 17 0,0-21 0,0 0 0,1 1 0,0-1 0,1 0 0,-1 1 0,1-1 0,0 0 0,1 0 0,0 0 0,0 0 0,1 0 0,0 0 0,4 7 0,1-3 0,2 0 0,0-1 0,0 0 0,16 11 0,20 19 0,-38-31 0,0 0 0,-1 1 0,0 0 0,0 0 0,-1 1 0,0-1 0,-1 1 0,0 1 0,-1-1 0,0 1 0,4 21 0,-7-28 0,-1 0 0,1-1 0,-1 1 0,0 0 0,-1 0 0,1 0 0,-1 0 0,0-1 0,0 1 0,0 0 0,-1 0 0,0-1 0,0 1 0,0-1 0,0 0 0,0 0 0,-1 0 0,0 0 0,0 0 0,0 0 0,-1-1 0,1 1 0,-1-1 0,1 0 0,-1 0 0,0 0 0,-1-1 0,1 1 0,0-1 0,-1 0 0,1 0 0,-7 1 0,3 0-52,0 0-1,0-1 1,0 0-1,-1 0 1,1-1-1,0 0 1,-1-1-1,1 0 1,-1 0-1,1-1 1,0 0-1,-1 0 1,1-1-1,0 0 1,0 0-1,0-1 1,0 0-1,0 0 1,1-1-1,-1 0 1,1-1-1,0 1 1,1-1-1,-1-1 0,-7-7 1,-20-31-6774</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3:37.497"/>
    </inkml:context>
    <inkml:brush xml:id="br0">
      <inkml:brushProperty name="width" value="0.05" units="cm"/>
      <inkml:brushProperty name="height" value="0.05" units="cm"/>
      <inkml:brushProperty name="color" value="#F6630D"/>
    </inkml:brush>
  </inkml:definitions>
  <inkml:trace contextRef="#ctx0" brushRef="#br0">0 0 24575,'9'0'0,"10"0"0,15 0 0,15 0 0,15 8 0,22 24 0,18 28 0,-1 24 0,-6 31 0,-18 22 0,-23 29 0,-22 24 0,-24 10 0,-27-5 0,-31-19 0,-24-22 0,-1-37-8191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54.002"/>
    </inkml:context>
    <inkml:brush xml:id="br0">
      <inkml:brushProperty name="width" value="0.05" units="cm"/>
      <inkml:brushProperty name="height" value="0.05" units="cm"/>
      <inkml:brushProperty name="color" value="#F6630D"/>
    </inkml:brush>
  </inkml:definitions>
  <inkml:trace contextRef="#ctx0" brushRef="#br0">0 1 24575,'9'16'0,"2"23"0,-1 22 0,-1 12 0,-3 7 0,6 2 0,2-4 0,-3-12 0,6-16 0,0-17-8191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54.344"/>
    </inkml:context>
    <inkml:brush xml:id="br0">
      <inkml:brushProperty name="width" value="0.05" units="cm"/>
      <inkml:brushProperty name="height" value="0.05" units="cm"/>
      <inkml:brushProperty name="color" value="#F6630D"/>
    </inkml:brush>
  </inkml:definitions>
  <inkml:trace contextRef="#ctx0" brushRef="#br0">113 94 24575,'-1'3'0,"0"0"0,0 1 0,0-1 0,0 0 0,-1 0 0,1 0 0,-1 0 0,1 0 0,-5 4 0,-2 7 0,-10 23 0,9-17 0,-22 34 0,15-39 0,16-14 0,0-1 0,-1 0 0,1 0 0,0 0 0,-1 0 0,1 0 0,0 0 0,-1 0 0,1 0 0,0 0 0,-1 0 0,1 0 0,0 0 0,-1 0 0,1 0 0,0-1 0,0 1 0,-1 0 0,1 0 0,0 0 0,-1 0 0,1 0 0,0-1 0,0 1 0,-1 0 0,1 0 0,0-1 0,0 1 0,-1 0 0,1 0 0,0-1 0,0 1 0,-1-3 0,0 1 0,0-1 0,1 1 0,-1-1 0,1 1 0,0-1 0,-1 0 0,1 1 0,0-1 0,1 1 0,0-6 0,1-3 0,2 1 0,-1-1 0,1 1 0,1-1 0,0 1 0,0 0 0,1 1 0,0 0 0,1 0 0,-1 0 0,2 0 0,0 1 0,0 1 0,0-1 0,1 1 0,0 1 0,0-1 0,18-8 0,-10 6 0,1 1 0,1 1 0,-1 0 0,1 1 0,0 1 0,0 1 0,1 1 0,-1 1 0,39-1 0,9 10-1365,-10 2-5461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03.186"/>
    </inkml:context>
    <inkml:brush xml:id="br0">
      <inkml:brushProperty name="width" value="0.05" units="cm"/>
      <inkml:brushProperty name="height" value="0.05" units="cm"/>
      <inkml:brushProperty name="color" value="#F6630D"/>
    </inkml:brush>
  </inkml:definitions>
  <inkml:trace contextRef="#ctx0" brushRef="#br0">266 0 24575,'-8'0'0,"0"0"0,1 1 0,-1 0 0,0 0 0,1 1 0,-1 0 0,1 0 0,-1 0 0,1 1 0,0 0 0,0 1 0,1 0 0,-1 0 0,1 0 0,-1 1 0,1 0 0,1 0 0,-1 0 0,1 1 0,0 0 0,0 0 0,0 0 0,-5 12 0,-5 6 0,1 0 0,1 2 0,1-1 0,2 1 0,0 1 0,2 0 0,1 0 0,-6 45 0,13-67 0,-1 1 0,1 0 0,1 0 0,-1-1 0,1 1 0,0 0 0,0 0 0,1-1 0,-1 1 0,1-1 0,1 1 0,-1-1 0,1 0 0,-1 0 0,2 0 0,-1 0 0,5 5 0,-2-4 0,1 0 0,0-1 0,-1 0 0,2 0 0,-1 0 0,0-1 0,1 0 0,0-1 0,0 1 0,14 2 0,-5-2 0,0 0 0,1-2 0,-1 0 0,0-1 0,1 0 0,-1-2 0,0 0 0,1-1 0,-1-1 0,33-9 0,-38 7-455,0 0 0,22-14 0,11-13-6371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03.526"/>
    </inkml:context>
    <inkml:brush xml:id="br0">
      <inkml:brushProperty name="width" value="0.05" units="cm"/>
      <inkml:brushProperty name="height" value="0.05" units="cm"/>
      <inkml:brushProperty name="color" value="#F6630D"/>
    </inkml:brush>
  </inkml:definitions>
  <inkml:trace contextRef="#ctx0" brushRef="#br0">32 20 24575,'-9'0'0,"-6"0"0,7 0 0,23 0 0,24 0 0,23 0 0,13 0 0,7-8 0,-10-3-8191</inkml:trace>
  <inkml:trace contextRef="#ctx0" brushRef="#br0" timeOffset="1">106 168 24575,'13'0'0,"20"0"0,22 0 0,14 0 0,8 0 0,-9 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7.376"/>
    </inkml:context>
    <inkml:brush xml:id="br0">
      <inkml:brushProperty name="width" value="0.05" units="cm"/>
      <inkml:brushProperty name="height" value="0.05" units="cm"/>
      <inkml:brushProperty name="color" value="#F6630D"/>
    </inkml:brush>
  </inkml:definitions>
  <inkml:trace contextRef="#ctx0" brushRef="#br0">305 32 24575,'0'-8'0,"-4"-7"0,-19 7 0,-17 14 0,-11 13 0,-4 17 0,6 15 0,12 15 0,12 5 0,11 3 0,7 2 0,13-9 0,15-15 0,15-8 0,7-12 0,-5-11-8191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03.913"/>
    </inkml:context>
    <inkml:brush xml:id="br0">
      <inkml:brushProperty name="width" value="0.05" units="cm"/>
      <inkml:brushProperty name="height" value="0.05" units="cm"/>
      <inkml:brushProperty name="color" value="#F6630D"/>
    </inkml:brush>
  </inkml:definitions>
  <inkml:trace contextRef="#ctx0" brushRef="#br0">14 70 24575,'-1'0'0,"1"-1"0,-1 1 0,0 0 0,1-1 0,-1 1 0,0 0 0,1-1 0,-1 1 0,0-1 0,1 1 0,-1-1 0,1 1 0,-1-1 0,1 0 0,-1 1 0,1-1 0,0 1 0,-1-1 0,1 0 0,0 1 0,-1-1 0,1 0 0,0 0 0,0 1 0,0-1 0,-1 0 0,1-1 0,0-21 0,1 21 0,0 0 0,1 0 0,-1 0 0,1 0 0,0 1 0,-1-1 0,1 0 0,0 1 0,0-1 0,0 1 0,0 0 0,0 0 0,0-1 0,0 1 0,1 1 0,-1-1 0,0 0 0,1 0 0,-1 1 0,0 0 0,4-1 0,-1 0 0,0 1 0,1-1 0,-1 1 0,0 0 0,1 0 0,-1 1 0,0 0 0,10 2 0,-11-1 0,0 1 0,0-1 0,0 1 0,0 0 0,-1 0 0,1 0 0,-1 1 0,0-1 0,0 1 0,0-1 0,0 1 0,0 0 0,-1 1 0,0-1 0,0 0 0,0 1 0,0-1 0,-1 1 0,0-1 0,1 8 0,1 0 0,-1 1 0,-1 0 0,0-1 0,-1 1 0,0 0 0,-4 19 0,3-25 0,-2 0 0,1 0 0,-1 0 0,0-1 0,0 1 0,-1-1 0,0 0 0,0 0 0,-1 0 0,1-1 0,-1 1 0,0-1 0,-1 0 0,1-1 0,-12 8 0,-11 11 0,28-22 0,-1-1 0,1 0 0,-1 0 0,1 0 0,0 1 0,0-1 0,-1 0 0,1 1 0,0-1 0,-1 0 0,1 0 0,0 1 0,0-1 0,0 0 0,-1 1 0,1-1 0,0 1 0,0-1 0,0 0 0,0 1 0,0-1 0,-1 0 0,1 1 0,0-1 0,0 1 0,0-1 0,0 0 0,0 1 0,0-1 0,1 1 0,-1-1 0,0 0 0,0 1 0,0-1 0,0 1 0,0-1 0,0 0 0,1 1 0,-1 0 0,19 6 0,29-4 0,123-13-60,-107 4-1245,16 0-5521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0.013"/>
    </inkml:context>
    <inkml:brush xml:id="br0">
      <inkml:brushProperty name="width" value="0.05" units="cm"/>
      <inkml:brushProperty name="height" value="0.05" units="cm"/>
      <inkml:brushProperty name="color" value="#F6630D"/>
    </inkml:brush>
  </inkml:definitions>
  <inkml:trace contextRef="#ctx0" brushRef="#br0">304 0 24575,'-9'1'0,"-1"0"0,1 1 0,-1-1 0,1 2 0,0-1 0,0 2 0,0-1 0,0 1 0,0 0 0,1 1 0,-1 0 0,1 0 0,1 1 0,-1 0 0,1 0 0,0 1 0,0 0 0,1 0 0,-7 10 0,-1 2 0,1 1 0,1 1 0,1 0 0,0 1 0,2 0 0,-11 36 0,8-14 0,3 0 0,1 1 0,2 0 0,0 50 0,5-70 0,2-1 0,1 1 0,1-1 0,1 1 0,1-1 0,1 0 0,1-1 0,1 0 0,13 26 0,-17-41-54,1 0-1,0-1 0,0 1 1,1-1-1,-1-1 1,2 1-1,-1-1 0,1 0 1,0 0-1,0-1 1,1 0-1,0 0 0,-1-1 1,2 0-1,-1 0 0,0-1 1,1 0-1,-1 0 1,1-1-1,0 0 0,0-1 1,0 0-1,0 0 1,16-2-1,9-1-6771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0.364"/>
    </inkml:context>
    <inkml:brush xml:id="br0">
      <inkml:brushProperty name="width" value="0.05" units="cm"/>
      <inkml:brushProperty name="height" value="0.05" units="cm"/>
      <inkml:brushProperty name="color" value="#F6630D"/>
    </inkml:brush>
  </inkml:definitions>
  <inkml:trace contextRef="#ctx0" brushRef="#br0">0 6 24575,'0'-4'0,"0"2"0,0 15 0,0 18 0,0 15 0,0 9 0,0 8 0,0 5 0,0-4 0,0-6 0,0-11-8191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0.752"/>
    </inkml:context>
    <inkml:brush xml:id="br0">
      <inkml:brushProperty name="width" value="0.05" units="cm"/>
      <inkml:brushProperty name="height" value="0.05" units="cm"/>
      <inkml:brushProperty name="color" value="#F6630D"/>
    </inkml:brush>
  </inkml:definitions>
  <inkml:trace contextRef="#ctx0" brushRef="#br0">277 247 24575,'-4'0'0,"-10"0"0,-3 9 0,-10 23 0,-10 23 0,-6 15 0,3 4 0,1-3 0,7-4 0,8-14-8191</inkml:trace>
  <inkml:trace contextRef="#ctx0" brushRef="#br0" timeOffset="1">450 0 24575,'0'4'0,"0"15"0,0 11 0,0 14 0,0 12 0,0 4 0,0 6 0,0 3 0,0-6 0,0-4 0,0-14-8191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1.095"/>
    </inkml:context>
    <inkml:brush xml:id="br0">
      <inkml:brushProperty name="width" value="0.05" units="cm"/>
      <inkml:brushProperty name="height" value="0.05" units="cm"/>
      <inkml:brushProperty name="color" value="#F6630D"/>
    </inkml:brush>
  </inkml:definitions>
  <inkml:trace contextRef="#ctx0" brushRef="#br0">105 58 24575,'-1'0'0,"1"0"0,0 0 0,-1 0 0,1 0 0,-1 0 0,1 0 0,0 0 0,-1 0 0,1 0 0,0 0 0,-1 0 0,1-1 0,0 1 0,-1 0 0,1 0 0,0 0 0,-1-1 0,1 1 0,0 0 0,0 0 0,-1-1 0,1 1 0,0 0 0,0-1 0,-1 1 0,1 0 0,0-1 0,0 1 0,0 0 0,0-1 0,0 1 0,0 0 0,-1-1 0,1 1 0,0 0 0,0-1 0,0 1 0,0-1 0,0 1 0,0 0 0,0-1 0,1 1 0,-1 0 0,0-1 0,0 1 0,0 0 0,0-1 0,0 1 0,0 0 0,1-1 0,-1 1 0,0 0 0,1-1 0,12-19 0,-11 18 0,1-1 0,0 1 0,0 0 0,0 0 0,0 0 0,0 0 0,0 1 0,1-1 0,-1 1 0,1 0 0,-1 0 0,1 0 0,-1 0 0,1 1 0,-1 0 0,1-1 0,0 1 0,-1 0 0,1 1 0,-1-1 0,1 1 0,0-1 0,-1 1 0,0 0 0,1 0 0,-1 1 0,1-1 0,-1 1 0,0 0 0,0 0 0,4 2 0,4 4 0,-1 1 0,1 0 0,-1 0 0,-1 1 0,0 0 0,-1 0 0,10 16 0,-5-3 0,0 0 0,-2 1 0,-1 0 0,-1 1 0,-1-1 0,-2 2 0,0-1 0,-1 1 0,1 48 0,-4-30 0,-3 1 0,-2 0 0,-2 0 0,-20 85 0,15-94 24,-1-1 0,-2 0 0,-2 0 0,-37 63 0,37-74-236,-2-1 0,0 0 0,-2-1-1,0-1 1,-2-1 0,-44 35 0,-23 1-6614</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1.528"/>
    </inkml:context>
    <inkml:brush xml:id="br0">
      <inkml:brushProperty name="width" value="0.05" units="cm"/>
      <inkml:brushProperty name="height" value="0.05" units="cm"/>
      <inkml:brushProperty name="color" value="#F6630D"/>
    </inkml:brush>
  </inkml:definitions>
  <inkml:trace contextRef="#ctx0" brushRef="#br0">52 26 24575,'0'-13'0,"0"1"0,0 14 0,-9 15 0,-2 22 0,1 17 0,1 15 0,3 5 0,3 1 0,1 0 0,1-8 0,1-8 0,0-14-8191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1.915"/>
    </inkml:context>
    <inkml:brush xml:id="br0">
      <inkml:brushProperty name="width" value="0.05" units="cm"/>
      <inkml:brushProperty name="height" value="0.05" units="cm"/>
      <inkml:brushProperty name="color" value="#F6630D"/>
    </inkml:brush>
  </inkml:definitions>
  <inkml:trace contextRef="#ctx0" brushRef="#br0">166 1 24575,'-9'0'0,"1"1"0,0 0 0,-1 1 0,1 0 0,0 0 0,0 1 0,0 0 0,0 0 0,1 1 0,-1 0 0,1 0 0,0 1 0,0 0 0,0 0 0,1 1 0,0 0 0,0 0 0,0 0 0,-7 12 0,1 0 0,12-18 0,0 0 0,0 0 0,0 0 0,0 0 0,0 0 0,0 0 0,0 0 0,0 0 0,0 1 0,0-1 0,0 0 0,0 0 0,0 0 0,0 0 0,0 0 0,0 0 0,0 0 0,0 0 0,0 0 0,0 1 0,0-1 0,1 0 0,-1 0 0,0 0 0,0 0 0,0 0 0,0 0 0,0 0 0,0 0 0,0 0 0,0 0 0,0 0 0,0 0 0,0 1 0,1-1 0,-1 0 0,0 0 0,0 0 0,0 0 0,0 0 0,0 0 0,0 0 0,0 0 0,0 0 0,1 0 0,-1 0 0,0 0 0,0 0 0,0 0 0,0 0 0,0 0 0,0 0 0,0 0 0,0 0 0,0-1 0,1 1 0,-1 0 0,0 0 0,0 0 0,0 0 0,0 0 0,0 0 0,0 0 0,0 0 0,0 0 0,0 0 0,0 0 0,32-20 0,-21 13 0,5-4 0,1 1 0,-1 0 0,2 1 0,0 1 0,31-9 0,-42 15 0,1 1 0,-1-1 0,0 2 0,0-1 0,1 1 0,-1 0 0,0 1 0,1-1 0,-1 2 0,0-1 0,0 1 0,0 0 0,0 0 0,0 1 0,0 0 0,-1 0 0,1 1 0,9 6 0,43 43-386,-46-40-593,16 15-5847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22.849"/>
    </inkml:context>
    <inkml:brush xml:id="br0">
      <inkml:brushProperty name="width" value="0.05" units="cm"/>
      <inkml:brushProperty name="height" value="0.05" units="cm"/>
      <inkml:brushProperty name="color" value="#F6630D"/>
    </inkml:brush>
  </inkml:definitions>
  <inkml:trace contextRef="#ctx0" brushRef="#br0">0 149 24575,'1'1'0,"-1"-1"0,0 1 0,0 0 0,0-1 0,1 1 0,-1-1 0,0 1 0,1-1 0,-1 1 0,0-1 0,1 1 0,-1-1 0,1 1 0,-1-1 0,1 0 0,-1 1 0,1-1 0,-1 0 0,1 1 0,-1-1 0,1 0 0,-1 0 0,1 1 0,0-1 0,-1 0 0,1 0 0,-1 0 0,2 0 0,17 1 0,-14-2 0,0-1 0,-1 0 0,1 0 0,-1 0 0,1 0 0,-1-1 0,0 1 0,0-1 0,0-1 0,0 1 0,-1 0 0,1-1 0,-1 0 0,0 1 0,0-1 0,4-8 0,-3 6 0,0-1 0,-1 1 0,1-1 0,-1 0 0,-1 0 0,1 0 0,-1 0 0,-1-1 0,1 1 0,0-10 0,-2 16 0,0 0 0,0 0 0,0 0 0,0 0 0,0 0 0,0 0 0,-1 0 0,1 1 0,0-1 0,0 0 0,-1 0 0,1 0 0,0 0 0,-1 1 0,1-1 0,-1 0 0,1 0 0,-1 0 0,0 1 0,1 0 0,-1-1 0,1 1 0,0 0 0,-1 0 0,1 0 0,-1 0 0,1 0 0,0 0 0,-1 0 0,1 0 0,-1 0 0,1 0 0,-1 0 0,1 0 0,0 0 0,-1 1 0,1-1 0,-1 0 0,1 0 0,0 0 0,-1 1 0,1-1 0,0 0 0,-1 1 0,-2 1 0,0 1 0,0 0 0,1-1 0,-1 1 0,1 0 0,0 1 0,-2 3 0,-5 12 0,1 0 0,2 1 0,0 0 0,1 0 0,0 0 0,-1 35 0,3-9 0,5 88 0,-2-125 0,1-1 0,0 0 0,0 0 0,0 1 0,1-1 0,1 0 0,-1 0 0,7 13 0,-8-21 0,-1 1 0,0 0 0,1-1 0,-1 1 0,1-1 0,-1 1 0,0-1 0,1 1 0,-1-1 0,1 1 0,0-1 0,-1 0 0,1 1 0,-1-1 0,1 0 0,-1 1 0,1-1 0,0 0 0,-1 0 0,1 0 0,0 1 0,-1-1 0,1 0 0,0 0 0,-1 0 0,1 0 0,0 0 0,-1 0 0,1 0 0,0-1 0,-1 1 0,1 0 0,0 0 0,-1 0 0,1-1 0,1 1 0,19-20 0,-20 19 0,45-58 0,-28 33 0,41-43 0,-54 64 0,1 0 0,-1 0 0,1 0 0,0 1 0,1-1 0,-1 2 0,1-1 0,0 1 0,0 0 0,0 0 0,0 1 0,0 0 0,9-2 0,-13 4 1,1 0-1,0 0 0,0 0 1,-1 0-1,1 1 1,0-1-1,0 1 0,-1 0 1,1 0-1,-1 0 0,1 0 1,-1 1-1,1 0 1,-1 0-1,0 0 0,0 0 1,0 0-1,5 4 0,1 4 2,0 0-1,0 1 0,13 22 1,16 19-1380,-19-33-5448</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37.205"/>
    </inkml:context>
    <inkml:brush xml:id="br0">
      <inkml:brushProperty name="width" value="0.05" units="cm"/>
      <inkml:brushProperty name="height" value="0.05" units="cm"/>
      <inkml:brushProperty name="color" value="#F6630D"/>
    </inkml:brush>
  </inkml:definitions>
  <inkml:trace contextRef="#ctx0" brushRef="#br0">1 473 24575,'270'-13'0,"-22"1"0,-103 13 0,103-3 0,-174-7 0,87-21 0,-139 25 0,5-2 0,38-16 0,-25 8 0,-37 15 0,0-1 0,-1 0 0,1 0 0,-1-1 0,0 1 0,1-1 0,-1 1 0,0-1 0,0 1 0,0-1 0,0 0 0,0 0 0,0 0 0,-1 0 0,1-1 0,-1 1 0,1 0 0,-1-1 0,0 1 0,0-1 0,0 1 0,0-1 0,0 0 0,-1 1 0,1-1 0,-1 0 0,1 1 0,-1-1 0,0 0 0,0 0 0,-1 1 0,1-1 0,0 0 0,-1 1 0,0-1 0,-1-4 0,-2-4 0,0 0 0,-1 0 0,0 0 0,0 1 0,-1-1 0,-1 1 0,-10-12 0,7 10 0,-1 2 0,0-1 0,-1 1 0,0 1 0,0 0 0,-1 1 0,0 0 0,-22-9 0,-11-1 0,-62-15 0,27 8 0,81 25 0,0 0 0,0 0 0,0 0 0,0 0 0,0 0 0,0 0 0,0 0 0,0 0 0,0 0 0,0 0 0,1 0 0,-1-1 0,0 1 0,0 0 0,0 0 0,0 0 0,0 0 0,0 0 0,0 0 0,0 0 0,0 0 0,0 0 0,0 0 0,0-1 0,0 1 0,0 0 0,0 0 0,0 0 0,0 0 0,0 0 0,0 0 0,0 0 0,0 0 0,-1 0 0,1 0 0,0 0 0,0-1 0,0 1 0,0 0 0,0 0 0,0 0 0,0 0 0,0 0 0,0 0 0,0 0 0,0 0 0,0 0 0,0 0 0,0 0 0,-1 0 0,1 0 0,16-3 0,22 2 0,18 4 0,0 2 0,91 21 0,-140-24 0,-1 0 0,1 0 0,-1 1 0,0 0 0,0 0 0,0 0 0,0 1 0,0 0 0,0 0 0,-1 0 0,0 1 0,0 0 0,0 0 0,5 7 0,-8-8 0,0 0 0,0 0 0,0 0 0,0 0 0,-1 0 0,0 0 0,0 0 0,0 1 0,0-1 0,0 0 0,-1 1 0,0-1 0,0 0 0,0 1 0,0-1 0,-1 0 0,0 1 0,0-1 0,0 0 0,0 0 0,-1 1 0,1-1 0,-4 5 0,0-1-195,1 0 0,-1 0 0,-1-1 0,1 0 0,-1 0 0,-10 9 0,-11 5-6631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37.814"/>
    </inkml:context>
    <inkml:brush xml:id="br0">
      <inkml:brushProperty name="width" value="0.05" units="cm"/>
      <inkml:brushProperty name="height" value="0.05" units="cm"/>
      <inkml:brushProperty name="color" value="#F6630D"/>
    </inkml:brush>
  </inkml:definitions>
  <inkml:trace contextRef="#ctx0" brushRef="#br0">1156 1 24575,'-17'0'0,"-81"0"0,-105 13 0,194-12 0,-605 57 0,593-57 0,2 0 0,0-1 0,0-1 0,-20-3 0,35 4 0,0-1 0,0 0 0,-1 0 0,1-1 0,0 1 0,0-1 0,0 0 0,0 0 0,1-1 0,-1 1 0,0-1 0,1 1 0,0-1 0,0 0 0,0 0 0,0-1 0,-5-6 0,8 10 0,0 0 0,0-1 0,0 1 0,0 0 0,0-1 0,-1 1 0,1 0 0,0-1 0,0 1 0,0 0 0,0 0 0,-1-1 0,1 1 0,0 0 0,0 0 0,-1-1 0,1 1 0,0 0 0,0 0 0,-1 0 0,1 0 0,0-1 0,-1 1 0,1 0 0,0 0 0,-1 0 0,1 0 0,0 0 0,-1 0 0,1 0 0,0 0 0,-1 0 0,1 0 0,0 0 0,-1 0 0,1 0 0,0 0 0,0 0 0,-1 0 0,1 1 0,-9 13 0,2 25 0,7-33 0,0-1 0,0 1 0,0 0 0,1 0 0,-1 0 0,1-1 0,1 1 0,-1 0 0,1-1 0,0 1 0,1-1 0,-1 0 0,1 1 0,0-1 0,6 8 0,-4-8 0,0-1 0,0 1 0,1-1 0,0 1 0,0-2 0,0 1 0,0-1 0,0 0 0,1 0 0,0 0 0,-1-1 0,15 3 0,30 3-1365,-3-4-5461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54.713"/>
    </inkml:context>
    <inkml:brush xml:id="br0">
      <inkml:brushProperty name="width" value="0.05" units="cm"/>
      <inkml:brushProperty name="height" value="0.05" units="cm"/>
      <inkml:brushProperty name="color" value="#F6630D"/>
    </inkml:brush>
  </inkml:definitions>
  <inkml:trace contextRef="#ctx0" brushRef="#br0">786 0 24575,'-34'0'0,"-1"2"0,1 1 0,0 1 0,1 2 0,-1 2 0,1 0 0,-37 17 0,54-18 0,0 0 0,0 2 0,1 0 0,0 0 0,0 2 0,1 0 0,1 0 0,0 1 0,0 1 0,1 0 0,1 1 0,0 0 0,1 1 0,1 0 0,-11 24 0,15-29 0,1 0 0,1 1 0,-1-1 0,2 1 0,0 0 0,0-1 0,1 1 0,0 0 0,1 0 0,0 0 0,0 0 0,2 0 0,-1 0 0,1 0 0,1 0 0,4 10 0,-2-8 0,1 1 0,1-2 0,0 1 0,1-1 0,0 0 0,1-1 0,0 0 0,1 0 0,0-1 0,1 0 0,20 15 0,7-1 0,0-2 0,64 27 0,34 19 0,-129-64 0,0 0 0,-1 0 0,0 1 0,0 0 0,0 0 0,-1 0 0,10 13 0,-13-15 0,0-1 0,-1 1 0,1 0 0,-1 0 0,0 0 0,0 1 0,0-1 0,0 0 0,-1 0 0,1 0 0,-1 1 0,1-1 0,-1 0 0,0 1 0,-1-1 0,1 0 0,-1 1 0,1-1 0,-1 0 0,-2 5 0,-3 5 0,-1-1 0,-1 0 0,1 0 0,-2-1 0,0 0 0,0-1 0,-1 1 0,0-2 0,-19 14 0,-29 23-195,-2-2 0,-3-3 0,-1-3 0,-1-2 0,-2-4 0,-112 38 0,88-44-6631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7.715"/>
    </inkml:context>
    <inkml:brush xml:id="br0">
      <inkml:brushProperty name="width" value="0.05" units="cm"/>
      <inkml:brushProperty name="height" value="0.05" units="cm"/>
      <inkml:brushProperty name="color" value="#F6630D"/>
    </inkml:brush>
  </inkml:definitions>
  <inkml:trace contextRef="#ctx0" brushRef="#br0">1 71 24575,'0'-5'0,"0"-9"0,8-2 0,7 1 0,10 3 0,9 4 0,-2 16 0,-6 15 0,-16 7 0,-18 8 0,-16 5 0,-8-5 0,1 1 0,-2-8 0,21-8 0,34-9 0,33-18 0,9-10-8191</inkml:trace>
  <inkml:trace contextRef="#ctx0" brushRef="#br0" timeOffset="1">543 95 24575,'0'4'0,"-4"10"0,-2 11 0,-8 14 0,-1 12 0,-7 11 0,1 3 0,-5 3 0,2-10-8191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38.607"/>
    </inkml:context>
    <inkml:brush xml:id="br0">
      <inkml:brushProperty name="width" value="0.05" units="cm"/>
      <inkml:brushProperty name="height" value="0.05" units="cm"/>
      <inkml:brushProperty name="color" value="#F6630D"/>
    </inkml:brush>
  </inkml:definitions>
  <inkml:trace contextRef="#ctx0" brushRef="#br0">313 20 24575,'0'0'0,"0"-1"0,0 0 0,0 1 0,0-1 0,0 0 0,0 1 0,0-1 0,0 0 0,0 1 0,0-1 0,0 0 0,0 1 0,0-1 0,-1 1 0,1-1 0,0 0 0,0 1 0,-1-1 0,1 1 0,0-1 0,-1 1 0,1-1 0,-1 1 0,1-1 0,-1 1 0,1-1 0,-1 1 0,1-1 0,-1 1 0,1 0 0,-1-1 0,0 1 0,1 0 0,-1 0 0,0-1 0,1 1 0,-1 0 0,0 0 0,1 0 0,-1 0 0,0 0 0,0 0 0,-2 0 0,1 1 0,0 0 0,-1 0 0,1 0 0,0 0 0,0 0 0,-1 0 0,1 0 0,0 1 0,0-1 0,1 1 0,-3 2 0,-9 9 0,2 1 0,-1 0 0,2 1 0,0 0 0,1 1 0,-10 22 0,-38 112 0,41-105 0,-9 24 0,4 0 0,2 1 0,4 1 0,2 1 0,-4 99 0,17-155 0,0-1 0,1 1 0,1 0 0,0-1 0,1 1 0,1-1 0,0 0 0,10 22 0,-10-28 0,1 0 0,0-1 0,0 0 0,1 0 0,0-1 0,1 1 0,-1-1 0,2-1 0,-1 1 0,0-1 0,1 0 0,0-1 0,1 0 0,15 7 0,-11-7-151,0 0-1,1-1 0,-1 0 0,1-1 1,0-1-1,0 0 0,0-1 1,20-1-1,30-6-6674</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38.966"/>
    </inkml:context>
    <inkml:brush xml:id="br0">
      <inkml:brushProperty name="width" value="0.05" units="cm"/>
      <inkml:brushProperty name="height" value="0.05" units="cm"/>
      <inkml:brushProperty name="color" value="#F6630D"/>
    </inkml:brush>
  </inkml:definitions>
  <inkml:trace contextRef="#ctx0" brushRef="#br0">0 22 24575,'1'-1'0,"-1"0"0,0 0 0,0 1 0,1-1 0,-1 0 0,0 1 0,1-1 0,-1 0 0,0 1 0,1-1 0,-1 0 0,1 1 0,-1-1 0,1 1 0,0-1 0,-1 1 0,1-1 0,-1 1 0,1-1 0,0 1 0,0 0 0,-1-1 0,1 1 0,0 0 0,-1 0 0,1 0 0,0-1 0,1 1 0,25-4 0,-22 4 0,1-1 0,-1 0 0,0 1 0,1 0 0,-1 0 0,0 0 0,1 1 0,-1 0 0,0 0 0,0 0 0,1 1 0,-1-1 0,0 1 0,-1 0 0,1 1 0,0-1 0,0 1 0,-1 0 0,0 0 0,1 1 0,-1-1 0,-1 1 0,1 0 0,0 0 0,-1 0 0,0 0 0,0 1 0,0-1 0,-1 1 0,1 0 0,-1 0 0,0 0 0,0 0 0,-1 0 0,0 0 0,1 7 0,0-3 0,-1 0 0,-1 0 0,1 1 0,-1-1 0,-1 0 0,0 0 0,0 0 0,-1 0 0,0 0 0,-5 12 0,-3 3 0,-1-1 0,-18 28 0,0 0 0,29-51 0,-1 1 0,1 0 0,-1 0 0,1 0 0,-1 0 0,1 0 0,0 0 0,-1 0 0,1 0 0,0 0 0,0 0 0,0 0 0,0 0 0,0 0 0,0 0 0,0 0 0,0 2 0,0-3 0,1 0 0,-1 0 0,0 1 0,0-1 0,1 0 0,-1 1 0,1-1 0,-1 0 0,0 0 0,1 0 0,-1 1 0,1-1 0,-1 0 0,0 0 0,1 0 0,-1 0 0,1 0 0,-1 0 0,1 0 0,-1 0 0,0 0 0,1 0 0,-1 0 0,1 0 0,-1 0 0,1-1 0,35-13 0,5-10-1365,0-3-5461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39.307"/>
    </inkml:context>
    <inkml:brush xml:id="br0">
      <inkml:brushProperty name="width" value="0.05" units="cm"/>
      <inkml:brushProperty name="height" value="0.05" units="cm"/>
      <inkml:brushProperty name="color" value="#F6630D"/>
    </inkml:brush>
  </inkml:definitions>
  <inkml:trace contextRef="#ctx0" brushRef="#br0">54 0 24575,'0'13'0,"0"16"0,0 17 0,-4 12 0,-2 9 0,1 2 0,-7-3 0,-2-4 0,1-12-8191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39.650"/>
    </inkml:context>
    <inkml:brush xml:id="br0">
      <inkml:brushProperty name="width" value="0.05" units="cm"/>
      <inkml:brushProperty name="height" value="0.05" units="cm"/>
      <inkml:brushProperty name="color" value="#F6630D"/>
    </inkml:brush>
  </inkml:definitions>
  <inkml:trace contextRef="#ctx0" brushRef="#br0">1 44 24575,'0'-2'0,"1"0"0,-1 0 0,1 0 0,-1 0 0,1 0 0,0 0 0,0 0 0,0 1 0,0-1 0,0 0 0,0 1 0,1-1 0,-1 1 0,0-1 0,1 1 0,-1-1 0,1 1 0,0 0 0,-1 0 0,1 0 0,0 0 0,0 0 0,0 0 0,0 1 0,-1-1 0,1 0 0,0 1 0,0 0 0,4-1 0,-1 0 0,1 0 0,-1 0 0,0 1 0,0 0 0,1 0 0,-1 0 0,0 1 0,1-1 0,-1 1 0,7 3 0,-8-3 0,-1 1 0,1 0 0,-1 0 0,0 0 0,0 0 0,0 1 0,0-1 0,-1 1 0,1 0 0,-1 0 0,1 0 0,-1 0 0,0 0 0,3 6 0,-2-2 0,-1 0 0,0-1 0,0 1 0,0 0 0,-1 0 0,0 1 0,0 8 0,-1 4 0,-2 0 0,0 0 0,-1 0 0,-8 29 0,1-18 0,-1-1 0,-25 45 0,9-19 0,25-52 0,0 1 0,0 0 0,1 0 0,-1 0 0,1 0 0,0 0 0,1 0 0,-1 10 0,1-14 0,0 1 0,0 0 0,1-1 0,-1 1 0,0-1 0,1 1 0,0-1 0,-1 0 0,1 1 0,0-1 0,0 1 0,-1-1 0,1 0 0,0 0 0,0 0 0,1 1 0,-1-1 0,0 0 0,0 0 0,0 0 0,1-1 0,-1 1 0,0 0 0,1 0 0,-1-1 0,1 1 0,-1-1 0,1 1 0,-1-1 0,1 0 0,-1 0 0,3 1 0,39-3-1365,3-9-5461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4:40.223"/>
    </inkml:context>
    <inkml:brush xml:id="br0">
      <inkml:brushProperty name="width" value="0.05" units="cm"/>
      <inkml:brushProperty name="height" value="0.05" units="cm"/>
      <inkml:brushProperty name="color" value="#F6630D"/>
    </inkml:brush>
  </inkml:definitions>
  <inkml:trace contextRef="#ctx0" brushRef="#br0">0 1 24575,'13'0'0,"16"8"0,21 12 0,18 10 0,14 13 0,10 16 0,2 19 0,-6 17 0,-19 21 0,-20 22 0,-19 6 0,-23-3 0,-34-9 0,-29-10 0,-21-14 0,1-24-8191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39.603"/>
    </inkml:context>
    <inkml:brush xml:id="br0">
      <inkml:brushProperty name="width" value="0.05" units="cm"/>
      <inkml:brushProperty name="height" value="0.05" units="cm"/>
      <inkml:brushProperty name="color" value="#F6630D"/>
    </inkml:brush>
  </inkml:definitions>
  <inkml:trace contextRef="#ctx0" brushRef="#br0">383 381 24575,'-1'3'0,"1"0"0,0 1 0,0-1 0,0 0 0,0 0 0,0 0 0,1 0 0,0 0 0,-1 0 0,1 0 0,0 0 0,0 0 0,1 0 0,-1 0 0,1 0 0,-1-1 0,1 1 0,0-1 0,0 1 0,0-1 0,0 0 0,0 1 0,1-1 0,-1 0 0,1-1 0,-1 1 0,1 0 0,0-1 0,0 1 0,-1-1 0,1 0 0,0 0 0,0 0 0,4 0 0,17 6 0,0-2 0,0-1 0,48 2 0,75-9 0,-136 3 0,-1-1 0,0-1 0,0 0 0,0 0 0,0-1 0,0 0 0,0-1 0,-1 0 0,0 0 0,1-1 0,-2 0 0,1-1 0,0 0 0,-1 0 0,10-11 0,-12 11 0,-1-1 0,1 0 0,-1 0 0,0-1 0,-1 0 0,0 1 0,0-2 0,0 1 0,-1 0 0,0-1 0,-1 1 0,0-1 0,-1 0 0,1 1 0,-2-1 0,1 0 0,-1 0 0,-1-11 0,-1 11 0,0 0 0,0 0 0,-1 1 0,0-1 0,0 1 0,-1 0 0,0 0 0,0 0 0,-1 0 0,0 1 0,-1 0 0,1 0 0,-1 0 0,-1 1 0,1 0 0,-1 0 0,0 0 0,-15-8 0,1 2 0,0 0 0,-1 2 0,0 1 0,-1 0 0,-46-10 0,41 13 0,-1 2 0,0 0 0,0 2 0,0 1 0,0 2 0,0 0 0,0 2 0,0 2 0,0 0 0,1 2 0,-30 10 0,41-10 0,0 0 0,1 0 0,0 2 0,0 0 0,0 1 0,2 0 0,-1 2 0,1-1 0,1 2 0,0 0 0,0 0 0,2 1 0,0 1 0,0 0 0,1 0 0,1 1 0,1 0 0,-11 30 0,11-22 0,1 0 0,1 0 0,1 1 0,2 0 0,0-1 0,1 34 0,2-47 0,1-1 0,0 0 0,0 0 0,1 0 0,0 0 0,1 0 0,0-1 0,1 1 0,0-1 0,0 0 0,1 0 0,0 0 0,1 0 0,0-1 0,0 0 0,1 0 0,0-1 0,11 9 0,1-2 0,2-2 0,-1 0 0,2-2 0,-1 0 0,1-1 0,1-1 0,0-1 0,0-2 0,42 6 0,-19-6 0,1-2 0,0-2 0,-1-2 0,50-8 0,-59 4 0,0-2 0,0-1 0,-1-2 0,0-1 0,40-20 0,-59 23 0,1-1 0,-2-1 0,1-1 0,-1 0 0,-1-1 0,0-1 0,-1 0 0,0-1 0,-1-1 0,-1 0 0,18-29 0,-20 27 0,0-2 0,-2 1 0,0-1 0,-1 0 0,-1-1 0,-1 0 0,-1 0 0,-1 0 0,2-37 0,-4 45 0,-2 0 0,0-1 0,0 1 0,-1 0 0,0 0 0,-1 1 0,-1-1 0,0 0 0,0 1 0,-1 0 0,-1 0 0,0 0 0,0 1 0,-1 0 0,0 0 0,-1 1 0,-14-14 0,10 12 0,-1 2 0,-1-1 0,0 2 0,0 0 0,0 1 0,-1 0 0,0 1 0,-1 0 0,1 2 0,-21-4 0,-3 1 0,-1 2 0,-79 1 0,100 5 0,0 0 0,0 0 0,0 2 0,0 1 0,0 0 0,1 1 0,0 1 0,0 1 0,-33 17 0,39-17 0,1 0 0,1 1 0,-1 1 0,1 0 0,1 0 0,0 1 0,0 0 0,1 1 0,0 0 0,0 0 0,2 1 0,-1-1 0,1 2 0,-7 23 0,5-11 0,1-1 0,1 2 0,2-1 0,0 0 0,2 1 0,1 0 0,3 49 0,0-64 0,-1 1 0,2-1 0,-1 0 0,2 1 0,-1-1 0,1 0 0,1-1 0,0 1 0,1-1 0,0 0 0,0 0 0,1-1 0,0 0 0,1 0 0,0 0 0,0-1 0,1-1 0,0 1 0,17 9 0,-7-7 0,0-1 0,1 0 0,-1-2 0,2-1 0,-1 0 0,1-1 0,0-2 0,-1 0 0,2-1 0,-1-1 0,0-1 0,0 0 0,0-2 0,0-1 0,36-9 0,-40 8 0,0-1 0,-1-1 0,1-1 0,-2 0 0,1-1 0,-1 0 0,0-2 0,-1 1 0,0-2 0,0 0 0,-1-1 0,-1 0 0,0-1 0,-1 0 0,0-1 0,-1 0 0,0 0 0,-1-2 0,9-22 0,-12 23 0,0-1 0,-2 0 0,0 0 0,-1 0 0,0 0 0,-1-1 0,-1 1 0,-1-1 0,0 1 0,-1-1 0,-1 1 0,-5-23 0,4 27 0,-1 0 0,0 1 0,-1-1 0,0 0 0,-1 1 0,0 0 0,-1 1 0,0 0 0,-1 0 0,0 0 0,-1 1 0,0 0 0,0 0 0,0 1 0,-1 0 0,-20-11 0,8 9 0,-1 1 0,1 0 0,-2 2 0,1 1 0,-1 1 0,0 0 0,0 2 0,0 1 0,0 1 0,-38 3 0,45 0 0,1 0 0,0 1 0,0 1 0,0 0 0,1 2 0,-1-1 0,1 2 0,1 0 0,-1 1 0,1 0 0,1 1 0,-1 1 0,1 0 0,1 1 0,0 0 0,1 0 0,0 2 0,0-1 0,-12 22 0,7-9 0,2 1 0,0 1 0,2 0 0,0 1 0,2 0 0,2 1 0,0-1 0,2 2 0,-5 54 0,10-74 0,1 0 0,0 0 0,0 0 0,1 0 0,0-1 0,0 1 0,1 0 0,1-1 0,0 1 0,0-1 0,0 0 0,2 0 0,-1 0 0,1 0 0,0-1 0,0 0 0,1 0 0,1 0 0,-1-1 0,1 0 0,0 0 0,1 0 0,-1-1 0,1 0 0,1-1 0,11 6 0,6 2 0,1-1 0,0-1 0,1-1 0,0-2 0,0-1 0,1-1 0,49 4 0,-35-8 0,0-1 0,0-2 0,0-3 0,68-13 0,-76 10 0,0-3 0,-1-1 0,0-1 0,-1-2 0,0-1 0,-1-2 0,38-27 0,-54 33 0,0-2 0,-1 0 0,0 0 0,-1-2 0,0 1 0,-1-2 0,-1 0 0,-1 0 0,0-1 0,-1-1 0,-1 0 0,0 0 0,-2-1 0,8-27 0,-11 31 0,-1 0 0,0 0 0,-1-1 0,-1 1 0,-1 0 0,0-1 0,-1 1 0,0 0 0,-6-22 0,4 27 0,0 1 0,-1-1 0,0 1 0,0 0 0,-1 0 0,0 0 0,-1 1 0,0 0 0,0 0 0,0 0 0,-1 1 0,-1 0 0,1 0 0,-1 1 0,-12-8 0,4 5 0,-1 1 0,0 0 0,0 0 0,0 2 0,-1 0 0,0 2 0,-23-4 0,2 3 0,0 1 0,-56 3 0,62 3 0,1 1 0,-1 2 0,1 1 0,1 2 0,-1 1 0,1 1 0,1 2 0,0 1 0,1 1 0,0 1 0,1 2 0,-40 32 0,50-35 0,0 1 0,2 1 0,0 1 0,0 0 0,2 1 0,0 0 0,2 1 0,0 1 0,0 0 0,2 0 0,1 1 0,0 0 0,2 1 0,0 0 0,2 0 0,0 1 0,2-1 0,-2 40 0,5-53 0,0 0 0,1 0 0,0 0 0,1 0 0,0 0 0,0-1 0,1 1 0,0-1 0,1 1 0,-1-1 0,2 0 0,-1 0 0,11 13 0,-6-11 0,0 0 0,1-1 0,1 0 0,-1 0 0,1-1 0,0-1 0,1 0 0,17 8 0,11 0 0,1-1 0,0-2 0,0-1 0,78 7 0,94 0 0,-188-18 0,0-1 0,0-1 0,-1-1 0,1-2 0,0 0 0,32-12 0,-46 13 0,-1-1 0,0 0 0,0-1 0,-1 0 0,0 0 0,0-1 0,0-1 0,-1 1 0,0-1 0,0-1 0,-1 1 0,0-1 0,-1 0 0,0-1 0,0 0 0,-1 0 0,4-12 0,-2 4 0,-2 0 0,0-1 0,-1 0 0,0 0 0,-2 0 0,-1 0 0,0 0 0,-1-1 0,-3-20 0,2 29 0,-1-1 0,-1 1 0,0 0 0,0 0 0,-1 1 0,0-1 0,-1 1 0,0-1 0,-1 1 0,0 1 0,0-1 0,-1 1 0,0 0 0,-1 1 0,0 0 0,0 0 0,-1 1 0,0 0 0,0 0 0,-1 1 0,0 0 0,0 1 0,0 0 0,-19-6 0,6 3 0,0 2 0,0 1 0,-1 1 0,1 1 0,-1 1 0,0 0 0,1 2 0,-1 1 0,0 1 0,-45 10 0,45-5 0,1 0 0,-1 1 0,2 1 0,0 2 0,0 0 0,1 1 0,0 1 0,1 1 0,0 1 0,-26 26 0,34-29 0,1 0 0,0 1 0,0 1 0,2 0 0,-1 0 0,2 1 0,0 0 0,1 1 0,0 0 0,2 0 0,-1 0 0,2 0 0,0 1 0,1 0 0,1 0 0,0 17 0,2-26 0,0 1 0,1-1 0,0 1 0,1-1 0,0 1 0,0-1 0,1 0 0,0 0 0,0 0 0,1 0 0,0 0 0,0-1 0,7 10 0,-3-8 0,0 0 0,0-1 0,1 0 0,0 0 0,0-1 0,1 0 0,0-1 0,20 10 0,-9-7 0,1-1 0,-1-1 0,1-1 0,0-1 0,1-1 0,-1-1 0,1-1 0,0-1 0,36-3 0,-46 1 0,0 0 0,1-1 0,-1-1 0,0 0 0,-1-1 0,1-1 0,-1 0 0,0 0 0,0-1 0,0-1 0,-1 0 0,0 0 0,0-1 0,-1 0 0,0-1 0,0-1 0,-1 1 0,0-1 0,-1-1 0,0 0 0,-1 0 0,0 0 0,-1-1 0,0 0 0,7-21 0,-4 2 0,-2-1 0,-1 0 0,4-56 0,-9 72 0,-1-1 0,-1 1 0,0-1 0,-1 1 0,-1-1 0,0 1 0,-1 0 0,-1 0 0,-8-18 0,9 26 0,-1 1 0,0 0 0,0 0 0,-1 0 0,0 1 0,0 0 0,0 0 0,-1 0 0,0 1 0,0 0 0,0 1 0,-1-1 0,0 1 0,0 1 0,0-1 0,0 1 0,-16-3 0,-4 0 0,0 1 0,0 2 0,0 1 0,-35 2 0,43 0 0,0 2 0,0 0 0,0 1 0,1 1 0,-1 1 0,1 1 0,0 1 0,0 0 0,1 1 0,0 1 0,-26 18 0,31-18 0,1 1 0,0 0 0,1 1 0,0 0 0,1 1 0,0 0 0,1 1 0,0 0 0,1 0 0,0 1 0,1 0 0,1 0 0,0 1 0,1-1 0,-5 24 0,9-32 0,-1 1 0,2 0 0,-1 0 0,1-1 0,0 1 0,0 0 0,1 0 0,0 0 0,0-1 0,0 1 0,1 0 0,0-1 0,6 13 0,-4-11 0,1-1 0,0 0 0,1 0 0,-1 0 0,1 0 0,1-1 0,-1 0 0,1 0 0,12 7 0,2 0 0,1-2 0,1 0 0,0-2 0,0 0 0,0-2 0,45 9 0,-46-12 0,1-1 0,-1 0 0,1-2 0,-1-1 0,1 0 0,27-5 0,-41 3 0,0 1 0,0-1 0,-1-1 0,1 0 0,-1 0 0,0-1 0,0 0 0,0 0 0,0-1 0,-1 0 0,0 0 0,0-1 0,0 0 0,0 0 0,-1-1 0,0 1 0,-1-1 0,9-14 0,-6 5 0,-1 0 0,-1-1 0,0 0 0,-1 0 0,-1 0 0,0-1 0,-2 1 0,0-1 0,0-28 0,-3 26 0,0 0 0,-1 0 0,-1 0 0,0 1 0,-2-1 0,0 1 0,-2 0 0,-10-24 0,12 35 4,1 0 1,-2 0-1,1 0 0,-1 1 0,0 0 0,-1 0 0,1 0 0,-1 1 0,-1 0 1,1 0-1,-1 1 0,0 0 0,0 1 0,-1-1 0,1 1 0,-1 1 0,0 0 1,0 0-1,0 1 0,-1 0 0,1 0 0,0 1 0,-1 1 0,1-1 0,-1 1 1,1 1-1,0 0 0,-15 3 0,13-2-66,0 1 0,0 0 0,0 0 0,0 1 1,1 1-1,0-1 0,-1 2 0,2 0 0,-1 0 0,1 0 0,0 1 0,0 1 1,0 0-1,1 0 0,1 0 0,-1 1 0,1 0 0,1 1 0,0-1 0,0 1 1,1 0-1,0 1 0,-3 11 0,1 13-6764</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0.538"/>
    </inkml:context>
    <inkml:brush xml:id="br0">
      <inkml:brushProperty name="width" value="0.05" units="cm"/>
      <inkml:brushProperty name="height" value="0.05" units="cm"/>
      <inkml:brushProperty name="color" value="#F6630D"/>
    </inkml:brush>
  </inkml:definitions>
  <inkml:trace contextRef="#ctx0" brushRef="#br0">22 1 24575,'-8'0'0,"-3"4"0,9 6 0,17 0 0,14 0 0,24-3 0,28-2 0,25-2 0,32-2 0,27 0 0,14-6 0,-11 0 0,-42-1 0,-51 5 0,-51 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0.926"/>
    </inkml:context>
    <inkml:brush xml:id="br0">
      <inkml:brushProperty name="width" value="0.05" units="cm"/>
      <inkml:brushProperty name="height" value="0.05" units="cm"/>
      <inkml:brushProperty name="color" value="#F6630D"/>
    </inkml:brush>
  </inkml:definitions>
  <inkml:trace contextRef="#ctx0" brushRef="#br0">1052 1 24575,'-5'0'0,"-8"8"0,-12 3 0,-22 0 0,-28 6 0,-31 1 0,-22-4 0,-15-3 0,4-5 0,14 6 0,19 1 0,23-2 0,27-3-8191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1.283"/>
    </inkml:context>
    <inkml:brush xml:id="br0">
      <inkml:brushProperty name="width" value="0.05" units="cm"/>
      <inkml:brushProperty name="height" value="0.05" units="cm"/>
      <inkml:brushProperty name="color" value="#F6630D"/>
    </inkml:brush>
  </inkml:definitions>
  <inkml:trace contextRef="#ctx0" brushRef="#br0">50 1 24575,'-8'0'0,"-12"0"0,-1 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1.956"/>
    </inkml:context>
    <inkml:brush xml:id="br0">
      <inkml:brushProperty name="width" value="0.05" units="cm"/>
      <inkml:brushProperty name="height" value="0.05" units="cm"/>
      <inkml:brushProperty name="color" value="#F6630D"/>
    </inkml:brush>
  </inkml:definitions>
  <inkml:trace contextRef="#ctx0" brushRef="#br0">0 6 24575,'0'-4'0,"0"2"0,0 19 0,0 23 0,0 26 0,0 22 0,12 26 0,5 15 0,-1 1 0,5-8 0,0-20 0,-1-29 0,-3-13 0,4-17 0,-1-16-8191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8.100"/>
    </inkml:context>
    <inkml:brush xml:id="br0">
      <inkml:brushProperty name="width" value="0.05" units="cm"/>
      <inkml:brushProperty name="height" value="0.05" units="cm"/>
      <inkml:brushProperty name="color" value="#F6630D"/>
    </inkml:brush>
  </inkml:definitions>
  <inkml:trace contextRef="#ctx0" brushRef="#br0">1 46 24575,'0'-2'0,"1"1"0,-1-1 0,1 1 0,0-1 0,0 1 0,-1 0 0,1-1 0,0 1 0,0 0 0,0 0 0,1-1 0,-1 1 0,0 0 0,0 0 0,1 0 0,-1 1 0,0-1 0,1 0 0,-1 0 0,1 1 0,-1-1 0,1 1 0,2-1 0,42-11 0,-42 11 0,6-1 0,0 0 0,0 1 0,0 0 0,0 0 0,0 1 0,13 2 0,-19-1 0,0 0 0,0-1 0,-1 2 0,1-1 0,0 0 0,0 1 0,-1 0 0,1 0 0,-1 0 0,0 0 0,1 0 0,-1 1 0,0-1 0,0 1 0,-1 0 0,1 0 0,0 0 0,-1 0 0,2 5 0,7 13 0,-1 2 0,-1-1 0,-1 1 0,-1 0 0,-1 1 0,-1 0 0,-1 0 0,-1 0 0,-2 0 0,0 1 0,-1-1 0,-7 42 0,5-57 0,-1 1 0,-1-1 0,1 0 0,-1 0 0,-7 10 0,-11 29 0,22-48-1,0 1 0,-1-1 1,1 0-1,0 1 0,0-1 0,0 1 0,0-1 0,0 0 0,0 1 0,-1-1 0,1 1 0,0-1 0,0 0 1,0 1-1,0-1 0,0 1 0,1-1 0,-1 1 0,0-1 0,0 0 0,0 1 0,0-1 0,0 1 0,1-1 0,-1 0 1,0 1-1,0-1 0,1 0 0,-1 1 0,0-1 0,0 0 0,1 1 0,-1-1 0,0 0 0,1 0 0,-1 1 1,1-1-1,19-2 86,18-16-1501,2-6-5410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2.312"/>
    </inkml:context>
    <inkml:brush xml:id="br0">
      <inkml:brushProperty name="width" value="0.05" units="cm"/>
      <inkml:brushProperty name="height" value="0.05" units="cm"/>
      <inkml:brushProperty name="color" value="#F6630D"/>
    </inkml:brush>
  </inkml:definitions>
  <inkml:trace contextRef="#ctx0" brushRef="#br0">205 1 24575,'-13'0'0,"-8"0"0,-9 4 0,1 10 0,-4 15 0,5 20 0,6 13 0,7 14 0,7 10 0,4 3 0,2-5 0,3-8 0,4-18 0,11-9 0,14-14 0,15-13 0,5-14 0,-8-8-8191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2.701"/>
    </inkml:context>
    <inkml:brush xml:id="br0">
      <inkml:brushProperty name="width" value="0.05" units="cm"/>
      <inkml:brushProperty name="height" value="0.05" units="cm"/>
      <inkml:brushProperty name="color" value="#F6630D"/>
    </inkml:brush>
  </inkml:definitions>
  <inkml:trace contextRef="#ctx0" brushRef="#br0">6 15 24575,'-4'-8'0,"2"1"0,11 10 0,11 22 0,12 23 0,-1 20 0,8 15 0,-3 11 0,-8 6 0,-9-6 0,-15-6 0,-17-6 0,-15-8 0,-7-17 0,3-17-8191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3.134"/>
    </inkml:context>
    <inkml:brush xml:id="br0">
      <inkml:brushProperty name="width" value="0.05" units="cm"/>
      <inkml:brushProperty name="height" value="0.05" units="cm"/>
      <inkml:brushProperty name="color" value="#F6630D"/>
    </inkml:brush>
  </inkml:definitions>
  <inkml:trace contextRef="#ctx0" brushRef="#br0">0 32 24575,'0'-1'0,"1"0"0,-1-1 0,0 1 0,1 0 0,-1-1 0,1 1 0,-1 0 0,1-1 0,0 1 0,0 0 0,-1 0 0,1 0 0,0 0 0,0 0 0,0 0 0,0 0 0,0 0 0,0 0 0,1 0 0,-1 1 0,0-1 0,0 0 0,1 1 0,-1-1 0,0 1 0,1-1 0,-1 1 0,0 0 0,2-1 0,4 0 0,0 0 0,0 0 0,0 0 0,11 1 0,-3 2 0,-1 0 0,1 1 0,-1 0 0,0 1 0,0 1 0,0 0 0,0 1 0,-1 1 0,18 11 0,-10-5 0,-1 2 0,0 0 0,-2 1 0,32 34 0,-28-21 0,0 2 0,-2 0 0,-2 1 0,0 0 0,-2 2 0,-2 0 0,-1 1 0,-2 0 0,-1 1 0,5 38 0,-12-50 11,-1 0 0,-1 0 0,-1 0 0,-1 1 0,-1-1 0,-2-1-1,0 1 1,-1 0 0,-2-1 0,-9 24 0,4-17-223,-2 0 0,-1-1 0,-2-1-1,0 0 1,-2-1 0,-39 42 0,-16 5-6614</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5:43.556"/>
    </inkml:context>
    <inkml:brush xml:id="br0">
      <inkml:brushProperty name="width" value="0.05" units="cm"/>
      <inkml:brushProperty name="height" value="0.05" units="cm"/>
      <inkml:brushProperty name="color" value="#F6630D"/>
    </inkml:brush>
  </inkml:definitions>
  <inkml:trace contextRef="#ctx0" brushRef="#br0">272 1 24575,'-23'0'0,"9"-1"0,-1 1 0,1 1 0,0 0 0,-15 4 0,24-4 0,0 1 0,0 0 0,0 0 0,0 0 0,1 0 0,-1 1 0,1 0 0,-1 0 0,1 0 0,0 1 0,0 0 0,0-1 0,1 1 0,-6 7 0,-1 4 0,1 1 0,0 1 0,1-1 0,1 2 0,1-1 0,0 0 0,1 1 0,-3 21 0,-11 155 0,18-184 0,-3 93 0,5 0 0,4-1 0,5 1 0,4-1 0,5-1 0,4-1 0,4-1 0,58 137 0,-69-199 0,2-1 0,2-1 0,37 53 0,-41-68 0,1 0 0,1-2 0,0 0 0,1 0 0,1-2 0,38 24 0,-23-20-682,58 22-1,31 3-6143</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2.044"/>
    </inkml:context>
    <inkml:brush xml:id="br0">
      <inkml:brushProperty name="width" value="0.05" units="cm"/>
      <inkml:brushProperty name="height" value="0.05" units="cm"/>
      <inkml:brushProperty name="color" value="#F6630D"/>
    </inkml:brush>
  </inkml:definitions>
  <inkml:trace contextRef="#ctx0" brushRef="#br0">0 1417 24575,'0'-4'0,"4"-10"0,14-6 0,21-14 0,29-20 0,27-27 0,32-34 0,28-30 0,25-24-982,20-9 982,9-3 0,-14 17 0,-32 36 0,-51 39 0,-55 49 0,-48 42 0,-39 30 0,-14 10-7209</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2.434"/>
    </inkml:context>
    <inkml:brush xml:id="br0">
      <inkml:brushProperty name="width" value="0.05" units="cm"/>
      <inkml:brushProperty name="height" value="0.05" units="cm"/>
      <inkml:brushProperty name="color" value="#F6630D"/>
    </inkml:brush>
  </inkml:definitions>
  <inkml:trace contextRef="#ctx0" brushRef="#br0">16 1164 24575,'0'4'0,"-9"1"0,2-4 0,11-10 0,16-21 0,26-31 0,23-25 0,24-24 0,30-26 0,27-24 0,14-10-1568,-5 12 1568,-20 32 0,-43 42 0,-50 44 0,-49 37 0,-25 19-6623</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02.866"/>
    </inkml:context>
    <inkml:brush xml:id="br0">
      <inkml:brushProperty name="width" value="0.05" units="cm"/>
      <inkml:brushProperty name="height" value="0.05" units="cm"/>
      <inkml:brushProperty name="color" value="#F6630D"/>
    </inkml:brush>
  </inkml:definitions>
  <inkml:trace contextRef="#ctx0" brushRef="#br0">1 657 24575,'4'-4'0,"10"-2"0,15-8 0,19-14 0,19-10 0,23-12 0,25-14 0,27-17 0,18-8 0,0 0 0,-20 14 0,-34 15 0,-34 28 0,-22 13 0,-18 12-8191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36.718"/>
    </inkml:context>
    <inkml:brush xml:id="br0">
      <inkml:brushProperty name="width" value="0.05" units="cm"/>
      <inkml:brushProperty name="height" value="0.05" units="cm"/>
      <inkml:brushProperty name="color" value="#F6630D"/>
    </inkml:brush>
  </inkml:definitions>
  <inkml:trace contextRef="#ctx0" brushRef="#br0">0 1 24575,'0'12'0,"0"26"0,0 26 0,0 25 0,0 17 0,0 12 0,0 6 0,0 0 0,0-5 0,0-10 0,8-20 0,3-16 0,0-25 0,-3-20-8191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37.073"/>
    </inkml:context>
    <inkml:brush xml:id="br0">
      <inkml:brushProperty name="width" value="0.05" units="cm"/>
      <inkml:brushProperty name="height" value="0.05" units="cm"/>
      <inkml:brushProperty name="color" value="#F6630D"/>
    </inkml:brush>
  </inkml:definitions>
  <inkml:trace contextRef="#ctx0" brushRef="#br0">243 299 24575,'-4'0'0,"0"1"0,-1 0 0,1 0 0,0 0 0,0 0 0,-1 1 0,1 0 0,0 0 0,1 0 0,-1 0 0,0 1 0,1 0 0,-6 4 0,-43 47 0,43-43 0,-56 74 0,26-32 0,23-36 0,17-28 0,23-40 0,20-28 0,57-75 0,-80 126 0,1 0 0,2 2 0,0 0 0,2 2 0,55-41 0,-70 58 0,2-1 0,-1 2 0,1 0 0,0 0 0,0 1 0,1 1 0,-1 0 0,17-2 0,-21 4 0,1 2 0,-1-1 0,1 1 0,0 1 0,-1 0 0,1 0 0,-1 1 0,1 0 0,-1 1 0,0 0 0,0 0 0,15 8 0,30 24-1365,-9 3-5461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47.238"/>
    </inkml:context>
    <inkml:brush xml:id="br0">
      <inkml:brushProperty name="width" value="0.05" units="cm"/>
      <inkml:brushProperty name="height" value="0.05" units="cm"/>
      <inkml:brushProperty name="color" value="#F6630D"/>
    </inkml:brush>
  </inkml:definitions>
  <inkml:trace contextRef="#ctx0" brushRef="#br0">0 210 24575,'0'-4'0,"4"-1"0,6-5 0,13-8 0,12-1 0,8-11 0,0 1 0,-6-4 0,3 4 0,-10 8 0,-14 10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5:38.470"/>
    </inkml:context>
    <inkml:brush xml:id="br0">
      <inkml:brushProperty name="width" value="0.05" units="cm"/>
      <inkml:brushProperty name="height" value="0.05" units="cm"/>
      <inkml:brushProperty name="color" value="#F6630D"/>
    </inkml:brush>
  </inkml:definitions>
  <inkml:trace contextRef="#ctx0" brushRef="#br0">0 1 24575,'13'0'0,"16"0"0,13 8 0,10 12 0,6 10 0,-7 13 0,-4 7 0,-11 8 0,-10 11 0,-19 11 0,-26 7 0,-28 11 0,-31 10 0,-27-2 0,4-18-8191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47.580"/>
    </inkml:context>
    <inkml:brush xml:id="br0">
      <inkml:brushProperty name="width" value="0.05" units="cm"/>
      <inkml:brushProperty name="height" value="0.05" units="cm"/>
      <inkml:brushProperty name="color" value="#F6630D"/>
    </inkml:brush>
  </inkml:definitions>
  <inkml:trace contextRef="#ctx0" brushRef="#br0">20 0 24575,'-5'0'0,"0"5"0,0 9 0,0 2-8191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1.877"/>
    </inkml:context>
    <inkml:brush xml:id="br0">
      <inkml:brushProperty name="width" value="0.05" units="cm"/>
      <inkml:brushProperty name="height" value="0.05" units="cm"/>
      <inkml:brushProperty name="color" value="#F6630D"/>
    </inkml:brush>
  </inkml:definitions>
  <inkml:trace contextRef="#ctx0" brushRef="#br0">0 1875 24575,'9'-4'0,"10"-14"0,24-25 0,29-34 0,37-38 0,40-42 0,34-35 0,27-40-1900,16-26 1900,3-4 0,-25 31 0,-56 63 0,-65 73 0,-63 73 0,-57 57 0,-22 23-6291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2.232"/>
    </inkml:context>
    <inkml:brush xml:id="br0">
      <inkml:brushProperty name="width" value="0.05" units="cm"/>
      <inkml:brushProperty name="height" value="0.05" units="cm"/>
      <inkml:brushProperty name="color" value="#F6630D"/>
    </inkml:brush>
  </inkml:definitions>
  <inkml:trace contextRef="#ctx0" brushRef="#br0">32 1261 24575,'-9'0'0,"-2"-4"0,0-14 0,23-21 0,31-33 0,33-33 0,33-33 0,35-18 0,32-12 0,23 2-1032,7 12 1032,-14 33 0,-41 40 0,-53 48 0,-44 28-7159</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2.575"/>
    </inkml:context>
    <inkml:brush xml:id="br0">
      <inkml:brushProperty name="width" value="0.05" units="cm"/>
      <inkml:brushProperty name="height" value="0.05" units="cm"/>
      <inkml:brushProperty name="color" value="#F6630D"/>
    </inkml:brush>
  </inkml:definitions>
  <inkml:trace contextRef="#ctx0" brushRef="#br0">143 1330 24575,'-26'31'0,"-5"5"0,-46 70 0,76-105 0,0 0 0,1 0 0,-1 0 0,0 0 0,1 0 0,-1 0 0,1 0 0,-1 0 0,1 0 0,-1 0 0,1 1 0,0-1 0,-1 0 0,1 0 0,0 0 0,0 1 0,0 1 0,2-3 0,-1 0 0,0 0 0,1 0 0,-1-1 0,1 1 0,-1 0 0,1-1 0,-1 1 0,0-1 0,1 1 0,-1-1 0,0 0 0,1 0 0,-1 1 0,0-1 0,2-2 0,43-29 2,79-70 0,39-58-24,-54 52-167,695-620-827,-450 415 994,-291 254 22,-55 46-1157,-28 26-4632</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2.932"/>
    </inkml:context>
    <inkml:brush xml:id="br0">
      <inkml:brushProperty name="width" value="0.05" units="cm"/>
      <inkml:brushProperty name="height" value="0.05" units="cm"/>
      <inkml:brushProperty name="color" value="#F6630D"/>
    </inkml:brush>
  </inkml:definitions>
  <inkml:trace contextRef="#ctx0" brushRef="#br0">6 1117 24575,'-4'8'0,"2"-5"0,15-16 0,17-18 0,25-17 0,24-13 0,32-16 0,31-17 0,20-21 0,16-17 0,4-6 0,-13 7-616,-27 18 616,-41 28 0,-43 28 0,-31 24-7575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6:59.906"/>
    </inkml:context>
    <inkml:brush xml:id="br0">
      <inkml:brushProperty name="width" value="0.05" units="cm"/>
      <inkml:brushProperty name="height" value="0.05" units="cm"/>
      <inkml:brushProperty name="color" value="#F6630D"/>
    </inkml:brush>
  </inkml:definitions>
  <inkml:trace contextRef="#ctx0" brushRef="#br0">1 103 24575,'468'1'0,"539"-4"0,-254-58 0,-536 37 0,-83 11-1365,-109 10-5461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0.322"/>
    </inkml:context>
    <inkml:brush xml:id="br0">
      <inkml:brushProperty name="width" value="0.05" units="cm"/>
      <inkml:brushProperty name="height" value="0.05" units="cm"/>
      <inkml:brushProperty name="color" value="#F6630D"/>
    </inkml:brush>
  </inkml:definitions>
  <inkml:trace contextRef="#ctx0" brushRef="#br0">1 70 24575,'1767'0'0,"-1710"0"0,16 1 0,109-13 0,-175 11 0,1 0 0,-1 0 0,0 0 0,1-1 0,-1-1 0,0 1 0,0-1 0,-1 0 0,13-7 0,-19 9-23,1 1-1,-1 0 1,1-1-1,-1 1 1,1 0-1,-1-1 0,0 1 1,1-1-1,-1 1 1,0 0-1,1-1 1,-1 1-1,0-1 1,0 1-1,1-1 1,-1 1-1,0-1 1,0 1-1,0-1 0,0 1 1,0-1-1,1 0 1,-1 1-1,0-1 1,0 1-1,0-1 1,-1 1-1,1-1 1,0 1-1,0-1 1,0 1-1,0-1 0,0 1 1,-1-1-1,1 1 1,0-1-1,0 1 1,-1-1-1,1 1 1,0-1-1,-1 1 1,1 0-1,-1-1 0,1 1 1,0-1-1,-1 1 1,1 0-1,-1 0 1,1-1-1,-1 1 1,1 0-1,-1 0 1,1-1-1,-1 1 1,1 0-1,-1 0 0,0 0 1,-20-8-6803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0.850"/>
    </inkml:context>
    <inkml:brush xml:id="br0">
      <inkml:brushProperty name="width" value="0.05" units="cm"/>
      <inkml:brushProperty name="height" value="0.05" units="cm"/>
      <inkml:brushProperty name="color" value="#F6630D"/>
    </inkml:brush>
  </inkml:definitions>
  <inkml:trace contextRef="#ctx0" brushRef="#br0">615 2 24575,'-25'0'0,"14"-1"0,-1 1 0,1 0 0,-1 0 0,1 2 0,0-1 0,-1 1 0,1 1 0,0 0 0,0 1 0,-10 4 0,1 4 0,0 0 0,1 2 0,0 0 0,1 1 0,1 1 0,0 0 0,2 2 0,-22 29 0,11-9 0,1 1 0,3 1 0,-28 65 0,18-21 0,4 2 0,4 1 0,3 1 0,4 1 0,4 0 0,-2 117 0,15-165 0,1-1 0,1 0 0,3 1 0,1-1 0,15 51 0,-14-69 0,1-1 0,0-1 0,2 1 0,0-2 0,1 1 0,1-1 0,1-1 0,1 0 0,0-1 0,1-1 0,20 17 0,-10-13-227,1-1-1,0-2 1,2-1-1,0 0 1,54 19-1,16-3-6598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1.237"/>
    </inkml:context>
    <inkml:brush xml:id="br0">
      <inkml:brushProperty name="width" value="0.05" units="cm"/>
      <inkml:brushProperty name="height" value="0.05" units="cm"/>
      <inkml:brushProperty name="color" value="#F6630D"/>
    </inkml:brush>
  </inkml:definitions>
  <inkml:trace contextRef="#ctx0" brushRef="#br0">44 1 24575,'-2'0'0,"1"1"0,-1-1 0,1 1 0,0-1 0,-1 1 0,1-1 0,0 1 0,0 0 0,0 0 0,-1 0 0,1 0 0,0 0 0,0 0 0,0 0 0,0 0 0,0 0 0,1 0 0,-1 0 0,0 1 0,0-1 0,1 0 0,-1 1 0,1-1 0,-1 2 0,-11 39 0,12-39 0,-2 5 0,1-1 0,0 1 0,0 0 0,0-1 0,1 1 0,1 0 0,-1-1 0,1 1 0,1 0 0,-1-1 0,1 1 0,1-1 0,-1 0 0,6 12 0,-4-13 0,0-1 0,0 1 0,1-1 0,-1 0 0,1 0 0,0 0 0,1 0 0,-1-1 0,1 0 0,0 0 0,0-1 0,0 1 0,0-1 0,0 0 0,1-1 0,10 3 0,-12-4 0,1 1 0,0-1 0,-1 0 0,1-1 0,0 1 0,0-1 0,0 0 0,0-1 0,-1 0 0,1 0 0,0 0 0,0 0 0,-1-1 0,1 0 0,-1 0 0,0 0 0,1-1 0,-1 0 0,5-3 0,4-6 0,-1 0 0,0 0 0,0-1 0,17-24 0,-30 36 0,1 1 0,-1-1 0,1 1 0,-1-1 0,0 1 0,1-1 0,-1 1 0,1-1 0,-1 1 0,1-1 0,-1 1 0,1-1 0,0 1 0,-1 0 0,1-1 0,-1 1 0,1 0 0,0 0 0,-1-1 0,1 1 0,0 0 0,0 0 0,6 9 0,-3 30 0,-4-33 0,-2 210-121,0-150-1123,1-6-5582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1.579"/>
    </inkml:context>
    <inkml:brush xml:id="br0">
      <inkml:brushProperty name="width" value="0.05" units="cm"/>
      <inkml:brushProperty name="height" value="0.05" units="cm"/>
      <inkml:brushProperty name="color" value="#F6630D"/>
    </inkml:brush>
  </inkml:definitions>
  <inkml:trace contextRef="#ctx0" brushRef="#br0">174 0 24575,'0'13'0,"-13"16"0,-12 12 0,-2 12 0,-5 9 0,2 7 0,8-5 0,6-4 0,7-13-8191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8:16.073"/>
    </inkml:context>
    <inkml:brush xml:id="br0">
      <inkml:brushProperty name="width" value="0.05" units="cm"/>
      <inkml:brushProperty name="height" value="0.05" units="cm"/>
      <inkml:brushProperty name="color" value="#F6630D"/>
    </inkml:brush>
  </inkml:definitions>
  <inkml:trace contextRef="#ctx0" brushRef="#br0">78 6 24575,'0'-4'0,"0"3"0,0 18 0,0 23 0,0 26 0,-13 22 0,-3 26 0,0 15 0,3 10 0,3-6 0,5-13 0,2-14 0,1-21 0,2-25-8191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1.948"/>
    </inkml:context>
    <inkml:brush xml:id="br0">
      <inkml:brushProperty name="width" value="0.05" units="cm"/>
      <inkml:brushProperty name="height" value="0.05" units="cm"/>
      <inkml:brushProperty name="color" value="#F6630D"/>
    </inkml:brush>
  </inkml:definitions>
  <inkml:trace contextRef="#ctx0" brushRef="#br0">15 1 24575,'-8'116'0,"5"-86"0,0 1 0,2-1 0,5 59 0,-3-83 0,1-1 0,-1 1 0,1-1 0,0 0 0,0 0 0,0 0 0,1 0 0,0 0 0,0-1 0,0 1 0,1-1 0,-1 0 0,1 0 0,7 6 0,-9-8 0,0 0 0,0-1 0,1 1 0,-1-1 0,0 0 0,1 0 0,0 0 0,-1 0 0,1 0 0,-1 0 0,1-1 0,0 0 0,-1 1 0,1-1 0,0 0 0,0 0 0,-1 0 0,1 0 0,0-1 0,-1 1 0,1-1 0,0 0 0,-1 0 0,1 0 0,-1 0 0,1 0 0,-1 0 0,1-1 0,-1 1 0,4-4 0,1-2 0,0 0 0,0-1 0,-1 0 0,0 0 0,-1 0 0,0-1 0,0 1 0,-1-1 0,6-18 0,17-28 0,-27 54 0,0 1 0,0-1 0,0 1 0,0 0 0,0-1 0,0 1 0,0 0 0,0-1 0,0 1 0,1 0 0,-1 0 0,0-1 0,0 1 0,0 0 0,0-1 0,1 1 0,-1 0 0,0 0 0,0-1 0,1 1 0,-1 0 0,0 0 0,1 0 0,-1-1 0,0 1 0,0 0 0,1 0 0,-1 0 0,0 0 0,1 0 0,-1 0 0,0-1 0,1 1 0,-1 0 0,0 0 0,1 0 0,-1 0 0,0 0 0,1 0 0,-1 1 0,0-1 0,1 0 0,-1 0 0,0 0 0,1 0 0,-1 0 0,1 1 0,4 17 0,-3 22 0,-1-1 0,-2 1 0,-7 43 0,1-10 0,-2 80-1365,6-91-5461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02.320"/>
    </inkml:context>
    <inkml:brush xml:id="br0">
      <inkml:brushProperty name="width" value="0.05" units="cm"/>
      <inkml:brushProperty name="height" value="0.05" units="cm"/>
      <inkml:brushProperty name="color" value="#F6630D"/>
    </inkml:brush>
  </inkml:definitions>
  <inkml:trace contextRef="#ctx0" brushRef="#br0">0 40 24575,'0'-8'0,"9"-4"0,19 2 0,26 1 0,24 15 0,25 24 0,16 31 0,3 40 0,-18 35 0,-26 33 0,-28 21 0,-21 12 0,-29 5 0,-23-4 0,-15-10 0,-14-26 0,1-42-8191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43.824"/>
    </inkml:context>
    <inkml:brush xml:id="br0">
      <inkml:brushProperty name="width" value="0.05" units="cm"/>
      <inkml:brushProperty name="height" value="0.05" units="cm"/>
      <inkml:brushProperty name="color" value="#F6630D"/>
    </inkml:brush>
  </inkml:definitions>
  <inkml:trace contextRef="#ctx0" brushRef="#br0">2070 1 24575,'-17'8'0,"-22"20"0,-38 38 0,-52 42 0,-55 36 0,-46 32-1885,-38 10 1885,-12-1 0,17-19 0,45-30 0,50-29 0,47-33 0,55-29 455,56-35-455,47-36 0,38-30 0,6-6-6761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44.260"/>
    </inkml:context>
    <inkml:brush xml:id="br0">
      <inkml:brushProperty name="width" value="0.05" units="cm"/>
      <inkml:brushProperty name="height" value="0.05" units="cm"/>
      <inkml:brushProperty name="color" value="#F6630D"/>
    </inkml:brush>
  </inkml:definitions>
  <inkml:trace contextRef="#ctx0" brushRef="#br0">1829 0 24575,'-6'4'0,"1"0"0,-1 0 0,1 1 0,-10 10 0,-319 294-39,227-214-258,-250 208-1003,-526 344-1,856-630 1301,12-7 0,0-1 0,1 2 0,-21 19 0,30-22-39,12-7-1,15-9 439,83-58 2,-45 26-6376</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44.650"/>
    </inkml:context>
    <inkml:brush xml:id="br0">
      <inkml:brushProperty name="width" value="0.05" units="cm"/>
      <inkml:brushProperty name="height" value="0.05" units="cm"/>
      <inkml:brushProperty name="color" value="#F6630D"/>
    </inkml:brush>
  </inkml:definitions>
  <inkml:trace contextRef="#ctx0" brushRef="#br0">1433 0 24575,'-9'4'0,"-14"10"0,-26 19 0,-37 30 0,-33 32 0,-31 27 0,-22 16 0,-9 7-814,12-6 814,20-17 0,28-21 0,30-19 0,23-16 0,30-31 0,31-30 0,20-25 0,9-8-7377</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46"/>
    </inkml:context>
    <inkml:brush xml:id="br0">
      <inkml:brushProperty name="width" value="0.05" units="cm"/>
      <inkml:brushProperty name="height" value="0.05" units="cm"/>
      <inkml:brushProperty name="color" value="#F6630D"/>
    </inkml:brush>
  </inkml:definitions>
  <inkml:trace contextRef="#ctx0" brushRef="#br0">1756 791 24575,'-16'-17'0,"-1"1"0,-1 0 0,0 2 0,-1 0 0,-1 1 0,-30-15 0,14 11 0,-1 2 0,-1 1 0,0 3 0,-1 1 0,-1 1 0,1 2 0,-1 2 0,-76 1 0,80 6 0,0 1 0,0 2 0,1 1 0,-1 2 0,2 2 0,-1 1 0,1 1 0,1 3 0,0 0 0,-34 23 0,17-5 0,2 2 0,1 3 0,2 1 0,2 3 0,2 1 0,-56 76 0,53-58 0,4 2 0,2 3 0,3 0 0,-48 130 0,74-172 0,-58 183 0,57-170 0,2 2 0,1-1 0,-3 60 0,10-87 0,0 0 0,0 0 0,1 0 0,0 0 0,1 0 0,1-1 0,-1 1 0,2 0 0,-1-1 0,1 0 0,1 0 0,0 0 0,1 0 0,-1-1 0,2 0 0,-1 0 0,1-1 0,1 1 0,0-2 0,0 1 0,0-1 0,1 0 0,0-1 0,16 9 0,4-1 0,0-1 0,1-1 0,1-2 0,0-2 0,0 0 0,0-2 0,1-1 0,41 0 0,-15-4 0,-1-3 0,-1-2 0,103-21 0,-94 10 0,-2-3 0,0-3 0,-1-2 0,-1-3 0,-2-3 0,-1-3 0,99-70 0,-111 67 0,-3-2 0,-1-1 0,-1-3 0,-3-1 0,-1-2 0,-3-1 0,-1-2 0,-2-1 0,34-75 0,-34 51 0,-4-2 0,30-126 0,-33 86 0,8-130 0,-27 184 0,-1 0 0,-4 0 0,-11-94 0,7 130 0,-1-1 0,-2 1 0,0 1 0,-18-40 0,18 48 0,-2 0 0,1 1 0,-2 0 0,0 1 0,0 0 0,-1 0 0,-25-20 0,19 20 0,-1 0 0,0 2 0,0 0 0,-2 1 0,1 1 0,-26-8 0,2 4 0,-91-15 0,51 16-95,0 4 0,-1 4 0,0 3 0,0 4 0,1 4-1,0 3 1,0 4 0,1 3 0,-93 33 0,139-36 95,0 1 0,1 1 0,1 2 0,0 2 0,1 1 0,2 1 0,-37 33 0,44-32 0,1 1 0,2 1 0,0 1 0,1 1 0,2 1 0,1 0 0,1 2 0,-21 51 0,19-27 0,2 2 0,2 0 0,3 0 0,3 1 0,1 0 0,4 0 0,2 1 0,9 91 0,-4-117 31,1-1 0,1 1-1,2-1 1,1-1 0,1 0 0,2 0 0,1-1 0,18 30-1,-22-44 3,2 0-1,0 0 0,0-1 0,1-1 0,1 0 1,0 0-1,1-1 0,1-1 0,-1-1 0,2 0 1,-1-1-1,1 0 0,1-1 0,-1-1 0,28 8 1,-10-7-21,0-1 0,1-2 1,0-2-1,0 0 0,0-3 1,0-1-1,0-1 0,-1-2 1,1-2-1,-1-1 0,0-1 1,0-2-1,33-15 0,-33 10-13,-1-1 0,0-1 0,-1-2 0,-1-2 0,-1 0 0,-1-2 0,-1-1 0,-1-2 0,-1 0-1,-2-2 1,0-1 0,24-39 0,-18 16 1,-3-1 0,-1-1 0,-3-2 0,-3 0 0,-2-1 0,-2-1 0,-3-1 0,9-105 0,-20 134 0,-1 0 0,-1-1 0,-7-45 0,5 64 0,-1 1 0,0-1 0,0 0 0,-1 1 0,0 0 0,-1 0 0,-1 0 0,0 1 0,0 0 0,-1 0 0,-13-16 0,10 16 0,-1 1 0,0 0 0,0 0 0,-1 1 0,0 1 0,0 0 0,0 0 0,-27-8 0,20 9 0,-1 0 0,-1 2 0,1 1 0,-1 0 0,-33 0 0,23 4 0,0 2 0,0 0 0,0 3 0,1 0 0,0 2 0,0 1 0,1 1 0,-32 16 0,19-3 0,0 2 0,2 2 0,1 1 0,1 2 0,2 2 0,1 1 0,1 2 0,2 1 0,2 2 0,1 1 0,-31 55 0,27-34 0,2 2 0,4 0 0,2 2 0,2 1 0,4 1 0,3 0 0,-12 99 0,23-127 0,2 0 0,2-1 0,1 1 0,2 0 0,10 49 0,-10-74 0,1 0 0,0-1 0,1 1 0,1-1 0,0 0 0,0 0 0,1-1 0,1 0 0,0 0 0,0 0 0,1-1 0,0 0 0,1 0 0,0-1 0,1-1 0,0 1 0,0-1 0,1-1 0,12 7 0,2-3 0,0-1 0,0-2 0,1 0 0,0-2 0,0-1 0,1-1 0,-1-1 0,33-1 0,1-2 0,0-4 0,93-17 0,-90 9 0,0-3 0,-2-3 0,0-3 0,63-30 0,-94 37 0,-1-1 0,-1-2 0,0-1 0,-2-1 0,0-1 0,-1-1 0,-1-2 0,-1 0 0,39-51 0,-42 42 0,0-1 0,-2-1 0,-2 0 0,-1-1 0,20-70 0,-30 85 0,-1-1 0,0 1 0,-1-1 0,-1 1 0,-2-1 0,0 0 0,-1 1 0,0-1 0,-2 1 0,-1-1 0,0 1 0,-11-30 0,10 39 0,0 1 0,-1-1 0,0 1 0,-1 0 0,0 1 0,0-1 0,-1 2 0,0-1 0,0 1 0,-14-11 0,8 10 0,0 0 0,-1 1 0,0 0 0,0 1 0,-1 1 0,-26-8 0,6 6 0,-1 2 0,0 1 0,0 2 0,0 2 0,-72 6 0,57 1 0,0 2 0,1 1 0,0 4 0,0 1 0,-75 33 0,98-34 0,0 1 0,1 2 0,1 0 0,0 2 0,1 1 0,1 0 0,1 2 0,1 1 0,1 1 0,-33 45 0,32-32 0,1 1 0,1 0 0,3 2 0,1 0 0,1 1 0,3 0 0,1 1 0,2 1 0,-7 79 0,15-105 0,1 0 0,0 0 0,2-1 0,-1 1 0,2 0 0,0 0 0,9 23 0,-9-30 0,1 0 0,1 0 0,-1 0 0,2-1 0,-1 0 0,1 0 0,0-1 0,1 1 0,-1-1 0,1-1 0,1 1 0,0-1 0,11 7 0,-2-4 0,0 0 0,1-2 0,0 0 0,0-1 0,1 0 0,-1-2 0,1 0 0,0-1 0,1-2 0,-1 1 0,0-2 0,0-1 0,33-4 0,-17-1 0,1-2 0,-1-1 0,-1-2 0,1-1 0,-2-1 0,45-26 0,-40 17 0,-2-2 0,-1-1 0,-1-2 0,-1-1 0,-1-2 0,-2 0 0,-1-3 0,-1 0 0,-2-2 0,-2 0 0,-1-2 0,-1-1 0,-3-1 0,-1 0 0,25-83 0,-2-50 0,-36 146 0,-2-1 0,-2 1 0,0-1 0,-4-38 0,2 58 0,-1-1 0,1 1 0,-1 0 0,0-1 0,-1 1 0,0 0 0,0 1 0,0-1 0,-1 0 0,0 1 0,0 0 0,-1 0 0,0 0 0,0 1 0,0-1 0,0 1 0,-1 0 0,0 1 0,0-1 0,-1 1 0,1 1 0,-1-1 0,0 1 0,1 0 0,-13-3 0,0 1 0,0 1 0,-1 0 0,1 2 0,-1 0 0,0 1 0,1 1 0,-1 1 0,-29 5 0,21 0-85,2 1 0,-1 1-1,1 1 1,0 1 0,1 2-1,0 0 1,0 2 0,2 0-1,0 2 1,1 0 0,0 2-1,1 0 1,1 2 0,1 0-1,-28 40 1,-12 27-6741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4.877"/>
    </inkml:context>
    <inkml:brush xml:id="br0">
      <inkml:brushProperty name="width" value="0.05" units="cm"/>
      <inkml:brushProperty name="height" value="0.05" units="cm"/>
      <inkml:brushProperty name="color" value="#F6630D"/>
    </inkml:brush>
  </inkml:definitions>
  <inkml:trace contextRef="#ctx0" brushRef="#br0">3214 0 24575,'-78'60'0,"39"-28"0,-1405 1051-3207,133-224-438,1006-679 3297,269-157 533,35-22 24,9-5 60,54-32 1107,27-18-376,4-4-5030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5.263"/>
    </inkml:context>
    <inkml:brush xml:id="br0">
      <inkml:brushProperty name="width" value="0.05" units="cm"/>
      <inkml:brushProperty name="height" value="0.05" units="cm"/>
      <inkml:brushProperty name="color" value="#F6630D"/>
    </inkml:brush>
  </inkml:definitions>
  <inkml:trace contextRef="#ctx0" brushRef="#br0">1874 0 24575,'-9'0'0,"-6"0"0,-14 9 0,-22 14 0,-29 25 0,-29 30 0,-34 30 0,-39 31 0,-26 21-1109,-16 4 1109,-3-5 0,21-20 0,36-27 0,39-27 0,42-29-7082</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6.399"/>
    </inkml:context>
    <inkml:brush xml:id="br0">
      <inkml:brushProperty name="width" value="0.05" units="cm"/>
      <inkml:brushProperty name="height" value="0.05" units="cm"/>
      <inkml:brushProperty name="color" value="#F6630D"/>
    </inkml:brush>
  </inkml:definitions>
  <inkml:trace contextRef="#ctx0" brushRef="#br0">318 0 24575,'-7'0'0,"1"0"0,-1 1 0,1-1 0,-1 1 0,1 1 0,0-1 0,-1 1 0,1 0 0,0 0 0,0 1 0,0 0 0,-10 6 0,9-3 0,1 0 0,-1 1 0,1-1 0,0 1 0,0 0 0,1 1 0,0-1 0,-7 17 0,-10 22 0,3 1 0,1 1 0,-11 54 0,-21 153 0,49-251 0,-25 228 0,25-208 0,1 0 0,1 0 0,1-1 0,1 1 0,1-1 0,2 0 0,12 37 0,-16-54 8,1 0 0,0 0 0,1 0 0,-1 0 0,1 0 0,1-1 0,-1 1 0,1-1 0,-1-1 0,1 1 0,1 0 0,-1-1 0,1 0 0,10 5 0,-12-7-76,1 0 1,-1 0-1,1-1 1,-1 0-1,1 0 1,-1 0-1,1-1 1,-1 1-1,1-1 1,0 0-1,-1-1 1,1 1-1,-1-1 1,1 0-1,-1 0 1,1 0-1,-1 0 1,1-1-1,-1 0 1,0 0-1,8-5 1,16-14-6759</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6.756"/>
    </inkml:context>
    <inkml:brush xml:id="br0">
      <inkml:brushProperty name="width" value="0.05" units="cm"/>
      <inkml:brushProperty name="height" value="0.05" units="cm"/>
      <inkml:brushProperty name="color" value="#F6630D"/>
    </inkml:brush>
  </inkml:definitions>
  <inkml:trace contextRef="#ctx0" brushRef="#br0">33 0 24575,'-1'8'0,"0"-1"0,0 1 0,-1-1 0,0 0 0,-1 1 0,-3 8 0,-7 22 0,12-34 0,0 0 0,1 0 0,-1 0 0,1 0 0,0 1 0,0-1 0,0 0 0,0 0 0,1 0 0,0 0 0,0 0 0,0 0 0,0 0 0,0-1 0,1 1 0,2 4 0,-2-6 0,0 1 0,0-1 0,1 0 0,-1 0 0,1 0 0,-1 0 0,1 0 0,0 0 0,-1-1 0,1 1 0,0-1 0,0 0 0,0 0 0,0 0 0,1 0 0,-1 0 0,0-1 0,0 1 0,0-1 0,1 0 0,2 0 0,0 0 0,0-1 0,0 1 0,0-1 0,0 0 0,-1-1 0,1 1 0,0-1 0,-1 0 0,1-1 0,-1 1 0,0-1 0,0 0 0,0-1 0,0 1 0,-1-1 0,7-6 0,2-4 0,-1 0 0,-1-1 0,17-28 0,-19 28 0,-9 15 0,0-1 0,0 1 0,0 0 0,0 0 0,0 0 0,1-1 0,-1 1 0,0 0 0,0 0 0,0 0 0,0 0 0,0-1 0,0 1 0,0 0 0,0 0 0,1 0 0,-1 0 0,0-1 0,0 1 0,0 0 0,0 0 0,0 0 0,1 0 0,-1 0 0,0 0 0,0 0 0,0 0 0,0 0 0,1-1 0,-1 1 0,0 0 0,0 0 0,0 0 0,1 0 0,-1 0 0,0 0 0,0 0 0,0 0 0,1 0 0,-1 0 0,0 0 0,0 0 0,0 1 0,1-1 0,-1 0 0,0 0 0,0 0 0,0 0 0,0 0 0,1 0 0,3 14 0,-3 22 0,-1-36 0,-19 298-907,17-279 449,-3 37-6368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8:16.446"/>
    </inkml:context>
    <inkml:brush xml:id="br0">
      <inkml:brushProperty name="width" value="0.05" units="cm"/>
      <inkml:brushProperty name="height" value="0.05" units="cm"/>
      <inkml:brushProperty name="color" value="#F6630D"/>
    </inkml:brush>
  </inkml:definitions>
  <inkml:trace contextRef="#ctx0" brushRef="#br0">263 0 24575,'-10'11'0,"1"0"0,-13 21 0,-7 7 0,-142 160 0,170-198 0,0 0 0,0 0 0,1 0 0,-1 0 0,0 0 0,0-1 0,0 1 0,0 0 0,0-1 0,0 1 0,0 0 0,0-1 0,0 0 0,-1 1 0,0 0 0,1-2 0,1 1 0,0 0 0,0 0 0,-1 0 0,1-1 0,0 1 0,0 0 0,-1-1 0,1 1 0,0 0 0,0 0 0,0-1 0,-1 1 0,1 0 0,0-1 0,0 1 0,0 0 0,0-1 0,0 1 0,0 0 0,0-1 0,0 1 0,0 0 0,0-1 0,0 1 0,0-1 0,0 1 0,0 0 0,0-1 0,0 0 0,10-37 0,-2 14 0,1 1 0,1 1 0,1 0 0,1 0 0,17-21 0,-24 36 0,0 0 0,1 1 0,0 0 0,0 0 0,0 1 0,1 0 0,0 0 0,10-5 0,-13 8 0,1 0 0,0 0 0,0 1 0,-1-1 0,1 1 0,0 0 0,0 1 0,0-1 0,0 1 0,0 0 0,0 0 0,0 0 0,0 1 0,0 0 0,6 2 0,1 1-3,0 0 1,0 1-1,0 1 0,-1 0 0,0 1 0,15 11 0,60 56 117,-59-48-844,36 25 1,-28-28-6097</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7.128"/>
    </inkml:context>
    <inkml:brush xml:id="br0">
      <inkml:brushProperty name="width" value="0.05" units="cm"/>
      <inkml:brushProperty name="height" value="0.05" units="cm"/>
      <inkml:brushProperty name="color" value="#F6630D"/>
    </inkml:brush>
  </inkml:definitions>
  <inkml:trace contextRef="#ctx0" brushRef="#br0">157 0 24575,'-8'5'0,"-3"13"0,0 21 0,-6 20 0,0 17 0,-6 13 0,1-1 0,5-7 0,0-17 0,4-20-8191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7.845"/>
    </inkml:context>
    <inkml:brush xml:id="br0">
      <inkml:brushProperty name="width" value="0.05" units="cm"/>
      <inkml:brushProperty name="height" value="0.05" units="cm"/>
      <inkml:brushProperty name="color" value="#F6630D"/>
    </inkml:brush>
  </inkml:definitions>
  <inkml:trace contextRef="#ctx0" brushRef="#br0">1 31 24575,'0'-9'0,"12"-2"0,18 1 0,11 9 0,7 19 0,4 23 0,-7 24 0,6 36 0,-6 22 0,-10 10 0,-12-1 0,-9-9 0,-12-10 0,-14-11 0,-13-10 0,-12-13 0,-3-19 0,6-21-8191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7.503"/>
    </inkml:context>
    <inkml:brush xml:id="br0">
      <inkml:brushProperty name="width" value="0.05" units="cm"/>
      <inkml:brushProperty name="height" value="0.05" units="cm"/>
      <inkml:brushProperty name="color" value="#F6630D"/>
    </inkml:brush>
  </inkml:definitions>
  <inkml:trace contextRef="#ctx0" brushRef="#br0">2 53 24575,'-1'35'0,"0"-18"0,1 1 0,1 0 0,0 0 0,6 25 0,-6-38 0,1 0 0,-1-1 0,1 1 0,0-1 0,0 1 0,1-1 0,-1 0 0,1 0 0,0 0 0,0 0 0,0 0 0,1-1 0,-1 0 0,1 1 0,0-1 0,0 0 0,0-1 0,0 1 0,1-1 0,7 3 0,-9-3 0,0-1 0,0 0 0,1-1 0,-1 1 0,0 0 0,1-1 0,-1 0 0,1 0 0,-1 0 0,0 0 0,1 0 0,-1-1 0,0 1 0,1-1 0,-1 0 0,0 0 0,0 0 0,0-1 0,0 1 0,0-1 0,0 1 0,0-1 0,0 0 0,-1 0 0,1-1 0,-1 1 0,1 0 0,-1-1 0,0 1 0,0-1 0,0 0 0,3-5 0,1-3 0,0-1 0,-1 0 0,0 0 0,0-1 0,-1 0 0,-1 1 0,2-15 0,-1-4 0,-4 22 0,1 0 0,0 0 0,0 0 0,1 0 0,0 1 0,1-1 0,0 1 0,0-1 0,6-9 0,-9 18 0,0-1 0,0 1 0,1 0 0,-1 0 0,0-1 0,0 1 0,0 0 0,0 0 0,1 0 0,-1-1 0,0 1 0,0 0 0,0 0 0,1 0 0,-1 0 0,0-1 0,0 1 0,0 0 0,1 0 0,-1 0 0,0 0 0,0 0 0,1 0 0,-1 0 0,0 0 0,1 0 0,-1 0 0,0 0 0,0 0 0,1 0 0,-1 0 0,0 0 0,0 0 0,1 0 0,-1 0 0,0 0 0,0 0 0,1 0 0,-1 0 0,0 0 0,0 1 0,1-1 0,-1 0 0,0 0 0,0 0 0,0 0 0,1 1 0,-1-1 0,0 0 0,0 0 0,0 1 0,0-1 0,0 0 0,1 0 0,-1 0 0,0 1 0,0-1 0,0 0 0,0 1 0,6 18 0,1 34 59,0 81 1,-2-16-1544,0-64-5342</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0.259"/>
    </inkml:context>
    <inkml:brush xml:id="br0">
      <inkml:brushProperty name="width" value="0.05" units="cm"/>
      <inkml:brushProperty name="height" value="0.05" units="cm"/>
      <inkml:brushProperty name="color" value="#F6630D"/>
    </inkml:brush>
  </inkml:definitions>
  <inkml:trace contextRef="#ctx0" brushRef="#br0">1 0 24575,'8'0'0,"12"4"0,18 2 0,25-1 0,21-1 0,19-1 0,16-1 0,1-1 0,-8 0 0,-10-1 0,-18-1 0,-15 1 0,-20 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0.612"/>
    </inkml:context>
    <inkml:brush xml:id="br0">
      <inkml:brushProperty name="width" value="0.05" units="cm"/>
      <inkml:brushProperty name="height" value="0.05" units="cm"/>
      <inkml:brushProperty name="color" value="#F6630D"/>
    </inkml:brush>
  </inkml:definitions>
  <inkml:trace contextRef="#ctx0" brushRef="#br0">0 1 24575,'9'0'0,"15"0"0,20 0 0,19 0 0,21 8 0,12 3 0,11 0 0,0-3 0,-10-2 0,-9-2 0,-11-2 0,-15-1 0,-21-1 0,-18 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1.001"/>
    </inkml:context>
    <inkml:brush xml:id="br0">
      <inkml:brushProperty name="width" value="0.05" units="cm"/>
      <inkml:brushProperty name="height" value="0.05" units="cm"/>
      <inkml:brushProperty name="color" value="#F6630D"/>
    </inkml:brush>
  </inkml:definitions>
  <inkml:trace contextRef="#ctx0" brushRef="#br0">549 19 24575,'-8'-3'0,"0"0"0,0 0 0,0 0 0,-1 1 0,1 1 0,-1-1 0,1 1 0,-1 1 0,1 0 0,-1 0 0,0 0 0,1 1 0,-1 0 0,1 1 0,-16 5 0,11-3 0,0 1 0,1 1 0,0 0 0,0 1 0,0 0 0,1 0 0,0 1 0,1 1 0,-14 13 0,5 1 0,1 0 0,1 1 0,2 0 0,0 1 0,2 1 0,-12 31 0,-3 17 0,-18 80 0,24-64 0,4 0 0,4 1 0,-5 174 0,19-242 17,1 1 0,1-1 1,1 0-1,1-1 0,2 1 0,7 21 0,-10-34-110,1 0 0,1 0 1,0-1-1,0 0 0,1 0 0,0 0 0,0-1 0,1 0 1,0 0-1,1 0 0,-1-1 0,2 0 0,-1-1 1,1 0-1,10 6 0,30 10-6733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1.528"/>
    </inkml:context>
    <inkml:brush xml:id="br0">
      <inkml:brushProperty name="width" value="0.05" units="cm"/>
      <inkml:brushProperty name="height" value="0.05" units="cm"/>
      <inkml:brushProperty name="color" value="#F6630D"/>
    </inkml:brush>
  </inkml:definitions>
  <inkml:trace contextRef="#ctx0" brushRef="#br0">0 73 24575,'1'-3'0,"-1"1"0,1-1 0,0 0 0,-1 0 0,1 0 0,1 0 0,-1 0 0,0 1 0,1-1 0,-1 1 0,1-1 0,0 1 0,0-1 0,0 1 0,0 0 0,0 0 0,0 0 0,1 0 0,-1 0 0,1 1 0,-1-1 0,1 1 0,0 0 0,0-1 0,0 1 0,-1 0 0,1 1 0,4-2 0,5-1 0,1 0 0,0 1 0,0 0 0,0 1 0,14 1 0,-19 0 0,-1 1 0,1 0 0,-1 0 0,0 1 0,0-1 0,0 2 0,12 4 0,-17-6 0,1 0 0,-1 1 0,1-1 0,-1 1 0,0 0 0,1-1 0,-1 1 0,0 0 0,0 0 0,0 0 0,-1 1 0,1-1 0,0 0 0,-1 1 0,0-1 0,1 1 0,-1-1 0,0 1 0,0 0 0,0-1 0,-1 1 0,1 5 0,0 15 0,-2-19 0,1-1 0,0 1 0,0 0 0,0 0 0,1 0 0,-1 0 0,1-1 0,0 1 0,0 0 0,0-1 0,0 1 0,1 0 0,-1-1 0,1 0 0,0 1 0,0-1 0,0 0 0,1 0 0,-1 0 0,5 4 0,-1-2 0,11 9 0,0 1 0,-2 0 0,0 2 0,15 20 0,-26-33 0,-2 0 0,1 1 0,0-1 0,-1 1 0,0-1 0,0 1 0,0 0 0,-1 0 0,0 0 0,1 0 0,-2 0 0,1 0 0,-1 0 0,1 0 0,-1 0 0,-1 0 0,1 0 0,-1 0 0,0 0 0,0 0 0,0 0 0,-1 0 0,0 0 0,-3 7 0,1-7 9,1 0 1,-1 0-1,0 0 0,0 0 0,0-1 0,-1 1 0,0-1 0,0 0 1,0-1-1,-11 7 0,-2-1-492,-39 13 0,46-18-17,-26 8-6326</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1.898"/>
    </inkml:context>
    <inkml:brush xml:id="br0">
      <inkml:brushProperty name="width" value="0.05" units="cm"/>
      <inkml:brushProperty name="height" value="0.05" units="cm"/>
      <inkml:brushProperty name="color" value="#F6630D"/>
    </inkml:brush>
  </inkml:definitions>
  <inkml:trace contextRef="#ctx0" brushRef="#br0">166 0 24575,'-4'9'0,"-1"15"0,-9 12 0,-1 12 0,-7 15 0,0 14 0,4 5 0,-3-1 0,2-8 0,4-6 0,4-16-8191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2.299"/>
    </inkml:context>
    <inkml:brush xml:id="br0">
      <inkml:brushProperty name="width" value="0.05" units="cm"/>
      <inkml:brushProperty name="height" value="0.05" units="cm"/>
      <inkml:brushProperty name="color" value="#F6630D"/>
    </inkml:brush>
  </inkml:definitions>
  <inkml:trace contextRef="#ctx0" brushRef="#br0">109 161 24575,'-2'-3'0,"0"1"0,0 0 0,1 0 0,-1-1 0,0 1 0,1-1 0,0 1 0,0-1 0,0 0 0,0 0 0,0 1 0,0-1 0,1 0 0,-1 0 0,1 0 0,0 0 0,0 0 0,0 0 0,0 1 0,0-1 0,1 0 0,1-6 0,-1 4 0,1-1 0,1 1 0,-1 0 0,1 0 0,0 0 0,0 0 0,0 0 0,1 0 0,0 1 0,0-1 0,6-4 0,-7 6 0,1 0 0,0 0 0,-1 0 0,1 1 0,0 0 0,1 0 0,-1 0 0,0 0 0,0 0 0,1 1 0,-1 0 0,1 0 0,-1 0 0,6 0 0,-7 1 0,0 1 0,0-1 0,-1 1 0,1-1 0,0 1 0,0 0 0,-1 0 0,1 0 0,-1 0 0,1 0 0,-1 1 0,1-1 0,-1 1 0,0 0 0,0 0 0,0-1 0,0 1 0,0 1 0,0-1 0,0 0 0,-1 0 0,1 1 0,-1-1 0,3 6 0,-2-4 0,0 1 0,-1 0 0,1-1 0,-1 1 0,0 0 0,0 0 0,-1 0 0,1 0 0,-1 0 0,0 0 0,0 1 0,-1-1 0,0 0 0,0 0 0,0-1 0,-3 10 0,-3 3 0,-1-1 0,-1 1 0,-14 20 0,12-21 0,1 0 0,-7 18 0,15-29 0,1-1 0,0 1 0,0 0 0,1-1 0,-1 1 0,1 0 0,0-1 0,0 1 0,1 0 0,-1-1 0,1 1 0,0-1 0,0 1 0,0-1 0,1 1 0,2 3 0,5 12 0,1-1 0,16 23 0,-1-2 0,-16-22 0,0 1 0,-1 0 0,8 27 0,-14-37 0,0 0 0,0 0 0,-1 0 0,0 0 0,0 0 0,-1 0 0,0 1 0,-1-1 0,-3 17 0,2-22 0,1-1 0,-1 1 0,0-1 0,0 0 0,0 1 0,-1-1 0,1 0 0,-1 0 0,0-1 0,0 1 0,0 0 0,0-1 0,0 0 0,0 0 0,0 0 0,-1 0 0,1 0 0,-1-1 0,0 1 0,1-1 0,-1 0 0,0 0 0,0 0 0,-7 0 0,-8 1 0,0-1 0,0 0 0,-31-4 0,45 2-59,0 1 0,1-1-1,-1 0 1,0-1-1,1 1 1,-1-1 0,1 0-1,0 0 1,0 0 0,0-1-1,0 1 1,0-1 0,0 0-1,1 0 1,-1 0 0,1-1-1,0 1 1,0-1-1,0 0 1,0 0 0,1 0-1,-4-8 1,-15-31-6767</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7:52.628"/>
    </inkml:context>
    <inkml:brush xml:id="br0">
      <inkml:brushProperty name="width" value="0.05" units="cm"/>
      <inkml:brushProperty name="height" value="0.05" units="cm"/>
      <inkml:brushProperty name="color" value="#F6630D"/>
    </inkml:brush>
  </inkml:definitions>
  <inkml:trace contextRef="#ctx0" brushRef="#br0">18 0 24575,'9'0'0,"6"0"0,9 4 0,14 15 0,12 20 0,11 24 0,7 23 0,-8 22 0,-5 21 0,-13 20 0,-13 8 0,-15 3 0,-28 0 0,-32-3 0,-33-7 0,-29-7 0,-16-17 0,12-28-8191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03.761"/>
    </inkml:context>
    <inkml:brush xml:id="br0">
      <inkml:brushProperty name="width" value="0.05" units="cm"/>
      <inkml:brushProperty name="height" value="0.05" units="cm"/>
      <inkml:brushProperty name="color" value="#F6630D"/>
    </inkml:brush>
  </inkml:definitions>
  <inkml:trace contextRef="#ctx0" brushRef="#br0">1129 302 24101,'119'-22'-168,"166"-18"-233,408-5-1,-197 54 350,-481-8 36,15 0-25,-1 1-1,0 1 1,0 1 0,-1 2-1,51 17 1,-76-22 41,-1 0 0,1 0 0,0 1 0,-1-1 0,1 1 0,-1 0 0,1-1 0,-1 1 0,0 0 0,0 1 0,3 2 0,-5-5 0,0 0 0,0 0 0,1 0 0,-1 1 0,0-1 0,0 0 0,0 0 0,1 0 0,-1 1 0,0-1 0,0 0 0,0 0 0,0 1 0,0-1 0,0 0 0,1 0 0,-1 1 0,0-1 0,0 0 0,0 1 0,0-1 0,0 0 0,0 0 0,0 1 0,0-1 0,0 0 0,0 1 0,0-1 0,0 0 0,-1 0 0,1 1 0,0-1 0,0 0 0,0 0 0,0 1 0,0-1 0,0 0 0,-1 0 0,1 1 0,0-1 0,0 0 0,0 0 0,-1 0 0,1 0 0,0 1 0,0-1 0,-1 0 0,1 0 0,0 0 0,0 0 0,-1 0 0,1 0 0,0 1 0,0-1 0,-1 0 0,1 0 0,0 0 0,-1 0 0,-17-4 0,12 0 130,0 0 1,0-1-1,0 0 1,1 1-1,-1-2 1,1 1-1,0-1 1,-7-10-1,-32-59 434,20 31-541,11 22-23,9 12 0,-1 1 0,0 0 0,-1 1 0,0-1 0,0 1 0,-1 0 0,-11-9 0,20 25 0,21 34-94,57 113-1177,-55-99-5555</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8.233"/>
    </inkml:context>
    <inkml:brush xml:id="br0">
      <inkml:brushProperty name="width" value="0.05" units="cm"/>
      <inkml:brushProperty name="height" value="0.05" units="cm"/>
      <inkml:brushProperty name="color" value="#F6630D"/>
    </inkml:brush>
  </inkml:definitions>
  <inkml:trace contextRef="#ctx0" brushRef="#br0">0 104 24575,'9'0'0,"15"0"0,20 0 0,24 0 0,30 0 0,31-13 0,36-3 0,27-1 0,3-4 0,-20 1 0,-39 4-8191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8:18.665"/>
    </inkml:context>
    <inkml:brush xml:id="br0">
      <inkml:brushProperty name="width" value="0.05" units="cm"/>
      <inkml:brushProperty name="height" value="0.05" units="cm"/>
      <inkml:brushProperty name="color" value="#F6630D"/>
    </inkml:brush>
  </inkml:definitions>
  <inkml:trace contextRef="#ctx0" brushRef="#br0">12 92 24575,'-5'0'0,"0"9"0,4 2 0,15-1 0,26-9 0,27-7 0,27 0 0,28-9 0,13-2 0,5 3 0,0 2 0,-8-3 0,-9-1 0,-17 4 0,-26 3-8191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03.760"/>
    </inkml:context>
    <inkml:brush xml:id="br0">
      <inkml:brushProperty name="width" value="0.05" units="cm"/>
      <inkml:brushProperty name="height" value="0.05" units="cm"/>
      <inkml:brushProperty name="color" value="#F6630D"/>
    </inkml:brush>
  </inkml:definitions>
  <inkml:trace contextRef="#ctx0" brushRef="#br0">4544 225 21833,'85'-3'0,"97"-5"0</inkml:trace>
  <inkml:trace contextRef="#ctx0" brushRef="#br0" timeOffset="-1">8221 127 21870,'361'-5'236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03.738"/>
    </inkml:context>
    <inkml:brush xml:id="br0">
      <inkml:brushProperty name="width" value="0.05" units="cm"/>
      <inkml:brushProperty name="height" value="0.05" units="cm"/>
      <inkml:brushProperty name="color" value="#F6630D"/>
    </inkml:brush>
  </inkml:definitions>
  <inkml:trace contextRef="#ctx0" brushRef="#br0">5130 5860 24575,'2'-4'0,"-1"0"0,1-1 0,0 1 0,0 0 0,1 0 0,-1 0 0,1 0 0,0 0 0,0 1 0,0-1 0,0 1 0,5-4 0,4-5 0,-12 11 0,1 1 0,-1-1 0,1 0 0,-1 1 0,1-1 0,-1 0 0,1 1 0,0-1 0,-1 1 0,1-1 0,0 1 0,-1 0 0,1-1 0,0 1 0,0 0 0,-1-1 0,1 1 0,2 0 0,-3 0 0,0 0 0,1 0 0,-1 0 0,1 0 0,-1 1 0,0-1 0,1 0 0,-1 0 0,0 1 0,1-1 0,-1 0 0,0 1 0,1-1 0,-1 0 0,0 1 0,0-1 0,1 1 0,-1-1 0,0 0 0,0 1 0,0-1 0,1 1 0,-1-1 0,0 1 0,2 34 0,-4-25 0,0 0 0,0 0 0,-1 0 0,-1-1 0,0 1 0,0-1 0,0 0 0,-1 0 0,-1 0 0,-10 13 0,-10 9 0,-41 38 0,30-32 0,7-8 0,-2-2 0,0-1 0,-2-2 0,0-1 0,-2-2 0,0-1 0,-2-2 0,0-2 0,-53 16 0,-38 3 0,-205 29 0,223-46 0,-991 94-110,692-81-432,-124 9 525,0-34 23,228-36-53,249 19 197,0-2 0,1-2 0,-66-29 0,91 30-140,1-2 0,1-1 0,0-2 0,1 0 0,1-2 0,1-1 0,1-1 0,1-2 0,2 0 0,0-1 0,-32-51 0,4-8-13,4-2-1,-61-165 1,48 86 3,-45-208 0,-7-179 0,93 441 0,-6-160 0,23 193 0,4 0 0,24-147 0,41-98 0,-5 32 0,-22 58 0,49-216 0,-36 283 0,-36 120 0,-2-1 0,-2 0 0,5-45 0</inkml:trace>
  <inkml:trace contextRef="#ctx0" brushRef="#br0" timeOffset="1">512 2219 24575,'30'52'0,"-26"-47"0,-1 0 0,0 0 0,1 0 0,0 0 0,0-1 0,1 1 0,5 3 0,-8-7 0,-1 0 0,0 0 0,1 0 0,-1 0 0,1-1 0,-1 1 0,1-1 0,0 1 0,-1-1 0,1 1 0,-1-1 0,1 0 0,0 0 0,-1 0 0,1 0 0,0 0 0,-1 0 0,1-1 0,0 1 0,-1 0 0,1-1 0,-1 1 0,1-1 0,-1 0 0,1 1 0,-1-1 0,1 0 0,-1 0 0,0 0 0,2-1 0,7-9 0,0 0 0,-1-1 0,0 0 0,-1 0 0,0-1 0,-1 0 0,-3 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36.765"/>
    </inkml:context>
    <inkml:brush xml:id="br0">
      <inkml:brushProperty name="width" value="0.05" units="cm"/>
      <inkml:brushProperty name="height" value="0.05" units="cm"/>
      <inkml:brushProperty name="color" value="#F6630D"/>
    </inkml:brush>
  </inkml:definitions>
  <inkml:trace contextRef="#ctx0" brushRef="#br0">105 258 24575,'0'-30'0,"1"1"0,9-49 0,-9 69 0,1 1 0,1 0 0,-1-1 0,1 1 0,0 0 0,1 0 0,0 1 0,0-1 0,1 1 0,0 0 0,0 0 0,1 0 0,7-6 0,-13 12 0,1 1 0,-1-1 0,0 1 0,1-1 0,-1 1 0,1 0 0,-1-1 0,1 1 0,-1-1 0,1 1 0,-1 0 0,1 0 0,0-1 0,-1 1 0,1 0 0,-1 0 0,1 0 0,0 0 0,-1 0 0,1 0 0,-1 0 0,1 0 0,0 0 0,-1 0 0,1 0 0,0 0 0,-1 0 0,1 0 0,-1 0 0,1 1 0,0-1 0,0 2 0,0-1 0,0 0 0,0 0 0,-1 0 0,1 0 0,0 1 0,-1-1 0,1 0 0,-1 1 0,0-1 0,1 0 0,-1 1 0,0-1 0,0 3 0,1 23 0,-2 0 0,-1 0 0,-8 40 0,0 2 0,-18 424 0,28-487 0,0 0 0,0 0 0,-1 0 0,1 0 0,-1-1 0,-1 1 0,-2 9 0,3-14 0,0 1 0,1-1 0,-1 0 0,0 1 0,0-1 0,-1 0 0,1 0 0,0 0 0,0 0 0,-1 0 0,1 0 0,0 0 0,-1 0 0,1-1 0,-1 1 0,1 0 0,-1-1 0,1 1 0,-1-1 0,1 0 0,-1 1 0,0-1 0,1 0 0,-1 0 0,1 0 0,-1 0 0,0 0 0,1-1 0,-1 1 0,-2-1 0,-10-1 0,3 1 0,1-1 0,-1 0 0,1-1 0,0 0 0,-13-5 0,22 8 0,1-1 0,-1 1 0,1 0 0,-1 0 0,1 0 0,-1-1 0,1 1 0,-1 0 0,1-1 0,0 1 0,-1 0 0,1-1 0,-1 1 0,1 0 0,0-1 0,-1 1 0,1-1 0,0 1 0,0-1 0,-1 1 0,1 0 0,0-1 0,0 1 0,0-1 0,0 1 0,0-1 0,0 1 0,-1-1 0,1 0 0,0 1 0,1-1 0,11-12 0,29-2 0,170-43-1365,-143 36-5461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37.392"/>
    </inkml:context>
    <inkml:brush xml:id="br0">
      <inkml:brushProperty name="width" value="0.05" units="cm"/>
      <inkml:brushProperty name="height" value="0.05" units="cm"/>
      <inkml:brushProperty name="color" value="#F6630D"/>
    </inkml:brush>
  </inkml:definitions>
  <inkml:trace contextRef="#ctx0" brushRef="#br0">1057 377 24575,'-1'-4'0,"0"1"0,0 0 0,-1 0 0,0 0 0,0 0 0,0 0 0,0 0 0,0 1 0,-5-5 0,-2-4 0,-17-22 0,-2 1 0,-2 1 0,0 1 0,-2 2 0,-64-44 0,73 58 0,0 0 0,-2 1 0,0 1 0,0 2 0,-1 0 0,0 2 0,0 1 0,-1 1 0,0 1 0,-30-2 0,47 7 0,0 0 0,1 1 0,-1 0 0,0 1 0,1 0 0,0 0 0,-1 1 0,1 0 0,-17 9 0,12-4 0,0 0 0,1 1 0,0 1 0,0 0 0,-14 16 0,-4 9 0,1 2 0,3 1 0,-25 42 0,37-53 0,1 1 0,1 1 0,1-1 0,2 2 0,-10 46 0,-15 156 0,30-174 0,2 1 0,3 0 0,2 0 0,16 85 0,-11-106 0,2 0 0,2 0 0,1 0 0,2-2 0,1 0 0,2 0 0,35 53 0,-41-73 0,1-1 0,1 0 0,0-1 0,0 0 0,1-1 0,1 0 0,1-1 0,-1-1 0,2-1 0,19 10 0,-21-13 0,1-1 0,-1-1 0,1 0 0,0-1 0,0-1 0,0 0 0,1-1 0,-1-1 0,0-1 0,1 0 0,-1-1 0,21-4 0,17-7 0,-1-2 0,0-3 0,-1-1 0,-1-3 0,-1-3 0,-1-1 0,54-38 0,-82 49 0,0-1 0,-2-1 0,0 0 0,28-31 0,-39 37 0,0-1 0,-1 0 0,0 0 0,0 0 0,-1-1 0,-1 0 0,0 0 0,0-1 0,-1 0 0,3-17 0,-4 6 0,-2 0 0,0-1 0,-1 0 0,-1 1 0,-2-1 0,0 1 0,-2 0 0,0 0 0,-13-31 0,-8-13 0,-64-115 0,67 140 40,-3 1 0,-36-45 0,46 68-252,0 1 0,0 0 0,-2 1-1,0 1 1,-1 1 0,-29-17 0,9 12-6614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55.343"/>
    </inkml:context>
    <inkml:brush xml:id="br0">
      <inkml:brushProperty name="width" value="0.05" units="cm"/>
      <inkml:brushProperty name="height" value="0.05" units="cm"/>
      <inkml:brushProperty name="color" value="#F6630D"/>
    </inkml:brush>
  </inkml:definitions>
  <inkml:trace contextRef="#ctx0" brushRef="#br0">455 56 24575,'0'-5'0,"1"1"0,0 0 0,-1 0 0,1-1 0,0 1 0,1 0 0,1-5 0,-2 8 0,-1 1 0,0-1 0,1 0 0,-1 0 0,0 0 0,1 0 0,-1 1 0,1-1 0,-1 0 0,1 0 0,0 1 0,-1-1 0,1 0 0,0 1 0,-1-1 0,1 1 0,0-1 0,0 1 0,-1-1 0,1 1 0,0 0 0,0-1 0,0 1 0,0 0 0,0-1 0,-1 1 0,1 0 0,0 0 0,0 0 0,0 0 0,0 0 0,0 0 0,0 0 0,0 0 0,0 0 0,0 1 0,1 0 0,-2-1 0,1 0 0,-1 0 0,1 0 0,-1 1 0,0-1 0,1 0 0,-1 0 0,0 1 0,0-1 0,1 0 0,-1 1 0,0-1 0,0 0 0,1 1 0,-1-1 0,0 1 0,0-1 0,0 0 0,0 1 0,1-1 0,-1 1 0,0-1 0,0 0 0,0 1 0,0-1 0,0 1 0,0-1 0,0 0 0,0 1 0,0-1 0,0 1 0,-1 0 0,-9 16 0,-18 12 0,12-18 0,-2 0 0,1-1 0,-1-1 0,-33 12 0,23-10 0,-30 17 0,49-22 0,0-1 0,1 1 0,-1 1 0,1-1 0,1 1 0,-1 1 0,-7 10 0,5-4 0,1 0 0,1 1 0,0 0 0,1 1 0,1-1 0,0 1 0,1 1 0,-5 33 0,4-8 0,3 1 0,1 61 0,5-54 0,1-1 0,2 0 0,3 0 0,24 79 0,-22-96 0,1-1 0,1 0 0,2-1 0,1-1 0,2 0 0,0-1 0,43 48 0,-18-35 0,1-2 0,99 65 0,-112-83 0,16 15 0,-47-36 0,1 1 0,0-1 0,0 1 0,-1-1 0,1 1 0,-1-1 0,1 1 0,0-1 0,-1 1 0,1 0 0,-1-1 0,1 1 0,-1 0 0,1-1 0,-1 1 0,0 0 0,1 0 0,-1-1 0,0 1 0,0 0 0,1 0 0,-1 0 0,0-1 0,0 1 0,0 0 0,0 0 0,0 0 0,0 0 0,0-1 0,-1 3 0,-1-2 0,1 0 0,-1 1 0,1-1 0,-1 0 0,0 0 0,0 0 0,0-1 0,0 1 0,0 0 0,0-1 0,-3 1 0,-220 41 0,139-29 0,77-12 0,-22 5 0,1-2 0,-56 0 0,79-4 0,0 0 0,0-1 0,0 0 0,-1 0 0,1-1 0,0 1 0,1-2 0,-1 1 0,0-1 0,1 0 0,-1 0 0,1-1 0,0 1 0,0-1 0,0-1 0,1 1 0,-9-10 0,12 12 0,0 0 0,0-1 0,0 1 0,1 0 0,-1-1 0,1 0 0,0 1 0,-1-1 0,1 0 0,0 1 0,1-1 0,-1 0 0,0 0 0,1 0 0,0 0 0,0 0 0,-1 0 0,2 0 0,-1 0 0,0 0 0,1 1 0,-1-1 0,1 0 0,0 0 0,0 0 0,0 1 0,0-1 0,0 0 0,1 1 0,-1-1 0,1 1 0,0-1 0,0 1 0,0 0 0,0 0 0,4-4 0,0 1 0,1 0 0,0 0 0,0 1 0,0 0 0,0 0 0,1 1 0,0 0 0,-1 0 0,1 1 0,0-1 0,0 2 0,12-2 0,-10 3 0,-1 0 0,0 1 0,1 1 0,-1-1 0,0 1 0,0 1 0,0-1 0,0 2 0,0-1 0,-1 1 0,1 1 0,-1-1 0,0 1 0,0 1 0,-1 0 0,10 9 0,7 8 0,-1 2 0,-1 1 0,26 39 0,8 20 49,87 179 1,4 104-1948,-83-171-4494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22.531"/>
    </inkml:context>
    <inkml:brush xml:id="br0">
      <inkml:brushProperty name="width" value="0.05" units="cm"/>
      <inkml:brushProperty name="height" value="0.05" units="cm"/>
      <inkml:brushProperty name="color" value="#F6630D"/>
    </inkml:brush>
  </inkml:definitions>
  <inkml:trace contextRef="#ctx0" brushRef="#br0">437 0 24575,'-3'3'0,"0"1"0,1-1 0,-1 1 0,1 0 0,-1 0 0,1 0 0,0 0 0,-2 6 0,0 0 0,-255 458 0,141-263 0,96-177 0,22-28 0,0 0 0,0 1 0,0-1 0,-1 0 0,1 0 0,0 0 0,0 0 0,0 1 0,0-1 0,0 0 0,0 0 0,0 0 0,-1 0 0,1 1 0,0-1 0,0 0 0,0 0 0,0 0 0,-1 0 0,1 0 0,0 0 0,0 0 0,0 0 0,0 1 0,-1-1 0,1 0 0,0 0 0,0 0 0,0 0 0,-1 0 0,1 0 0,0 0 0,0 0 0,0 0 0,-1 0 0,1 0 0,0 0 0,0 0 0,0-1 0,-1 1 0,1 0 0,0 0 0,0 0 0,0 0 0,-1 0 0,1 0 0,0 0 0,0-1 0,0 1 0,0 0 0,0 0 0,-1 0 0,1 0 0,0-1 0,0-15 0,8-21 0,131-342 0,-130 359 0,1 0 0,1 1 0,0 1 0,1-1 0,1 2 0,1 0 0,22-22 0,-27 30 0,1 1 0,1 0 0,-1 0 0,1 1 0,0 1 0,1 0 0,0 0 0,0 1 0,0 0 0,1 1 0,-1 1 0,1 0 0,21-2 0,-22 4 0,0 0 0,0 1 0,0 0 0,0 1 0,0 0 0,0 1 0,0 0 0,0 1 0,0 0 0,0 1 0,-1 1 0,0 0 0,0 0 0,0 1 0,-1 0 0,0 1 0,18 15 0,188 200 0,-92-97-1365,-112-110-5461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24.349"/>
    </inkml:context>
    <inkml:brush xml:id="br0">
      <inkml:brushProperty name="width" value="0.05" units="cm"/>
      <inkml:brushProperty name="height" value="0.05" units="cm"/>
      <inkml:brushProperty name="color" value="#F6630D"/>
    </inkml:brush>
  </inkml:definitions>
  <inkml:trace contextRef="#ctx0" brushRef="#br0">378 58 24575,'-30'-29'0,"25"25"0,0 1 0,0 0 0,0 0 0,-1 0 0,1 1 0,-1 0 0,0 0 0,0 0 0,0 1 0,0-1 0,0 2 0,0-1 0,0 1 0,0 0 0,0 0 0,0 0 0,0 1 0,0 0 0,0 0 0,0 1 0,-9 3 0,6-1 0,0 1 0,0 0 0,0 0 0,1 1 0,0 0 0,1 1 0,-1 0 0,1 0 0,0 1 0,1-1 0,0 1 0,-9 16 0,-3 7 0,2 1 0,1 0 0,2 1 0,-11 38 0,19-54 0,1 0 0,1 0 0,0 0 0,2 1 0,0-1 0,0 1 0,2 0 0,0-1 0,1 0 0,6 24 0,-6-34-5,0 0-1,1 0 0,0 0 0,1-1 1,-1 1-1,1-1 0,0 0 0,1 0 1,0 0-1,0-1 0,0 0 0,0 0 1,7 5-1,-2-3 31,-1-1 0,1-1 0,1 0 0,-1 0 0,0-1 0,1-1 0,21 5 0,-7-4-237,-1-1 0,2-1 0,-1-2-1,0 0 1,0-2 0,49-9 0,1-8-6614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25.089"/>
    </inkml:context>
    <inkml:brush xml:id="br0">
      <inkml:brushProperty name="width" value="0.05" units="cm"/>
      <inkml:brushProperty name="height" value="0.05" units="cm"/>
      <inkml:brushProperty name="color" value="#F6630D"/>
    </inkml:brush>
  </inkml:definitions>
  <inkml:trace contextRef="#ctx0" brushRef="#br0">135 110 24575,'2'-2'0,"1"0"0,0 0 0,-1 0 0,0-1 0,1 1 0,-1-1 0,0 0 0,-1 0 0,1 0 0,0 0 0,-1 0 0,1 0 0,-1 0 0,0 0 0,0 0 0,0-1 0,-1 1 0,1 0 0,-1-1 0,0-4 0,0 6 0,1 1 0,-1 0 0,0-1 0,0 1 0,0-1 0,0 1 0,-1 0 0,1-1 0,0 1 0,-1 0 0,1-1 0,-1 1 0,1 0 0,-1 0 0,1-1 0,-1 1 0,0 0 0,0 0 0,1 0 0,-1 0 0,0 0 0,0 0 0,0 0 0,0 0 0,0 0 0,0 1 0,-1-1 0,1 0 0,0 0 0,0 1 0,-1-1 0,1 1 0,0 0 0,-1-1 0,1 1 0,0 0 0,-1 0 0,1-1 0,0 1 0,-1 0 0,1 0 0,0 1 0,-1-1 0,1 0 0,0 0 0,-1 1 0,1-1 0,0 1 0,-1-1 0,1 1 0,-2 0 0,-5 3 0,0 0 0,0 1 0,0 0 0,0 0 0,1 1 0,-1 0 0,1 0 0,1 1 0,-1-1 0,1 2 0,-9 13 0,12-17 0,1-1 0,-1 1 0,1 0 0,0 0 0,0 0 0,0 0 0,1 0 0,0 0 0,-1 1 0,1-1 0,1 0 0,-1 1 0,1-1 0,0 1 0,0-1 0,0 1 0,0-1 0,1 0 0,-1 1 0,1-1 0,1 0 0,-1 1 0,0-1 0,1 0 0,0 0 0,4 6 0,-4-7 0,0-1 0,1 1 0,-1-1 0,0 0 0,1 0 0,0 0 0,-1 0 0,1 0 0,0-1 0,0 1 0,0-1 0,0 0 0,0 0 0,0 0 0,0 0 0,1 0 0,-1-1 0,0 1 0,0-1 0,1 0 0,-1 0 0,0 0 0,0-1 0,5 0 0,8-3 0,-1 0 0,0-1 0,-1 0 0,16-9 0,8-3 0,36-5 0,-52 16 0,0 0 0,-1-1 0,25-13 0,-39 16 0,-1 0 0,1 0 0,-1-1 0,1 0 0,-2 0 0,1-1 0,0 1 0,-1-1 0,0-1 0,0 1 0,-1-1 0,0 1 0,4-9 0,11-32 0,-34 197 0,6 161 0,8-213 0,-2 792 0,3-864 0,0-53 0,0-208 0,10-491 0,-9 692 0,2 0 0,1 0 0,1 1 0,16-53 0,-17 76 0,0 0 0,0 1 0,1 0 0,0 0 0,1 0 0,-1 0 0,2 1 0,9-10 0,-11 13 0,0 0 0,1 1 0,0 0 0,0 0 0,0 0 0,1 1 0,-1-1 0,1 2 0,0-1 0,0 1 0,0 0 0,0 0 0,9 0 0,-12 1 0,1 0 0,0 1 0,0 0 0,0 0 0,0 0 0,0 0 0,0 1 0,0 0 0,0 0 0,-1 0 0,1 1 0,0 0 0,-1 0 0,1 0 0,-1 0 0,1 1 0,-1-1 0,0 1 0,0 0 0,-1 1 0,1-1 0,0 0 0,-1 1 0,0 0 0,0 0 0,0 0 0,-1 0 0,1 1 0,-1-1 0,0 0 0,0 1 0,0 0 0,1 7 0,0 0 0,-1 0 0,0 1 0,0-1 0,-2 1 0,1-1 0,-2 1 0,1-1 0,-2 1 0,0-1 0,0 0 0,-1 0 0,-7 19 0,4-19-114,1 0 1,-2-1-1,1 0 0,-2 0 0,1 0 1,-2-1-1,1-1 0,-1 1 0,-1-1 1,1-1-1,-15 10 0,-12 4-6712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25.445"/>
    </inkml:context>
    <inkml:brush xml:id="br0">
      <inkml:brushProperty name="width" value="0.05" units="cm"/>
      <inkml:brushProperty name="height" value="0.05" units="cm"/>
      <inkml:brushProperty name="color" value="#F6630D"/>
    </inkml:brush>
  </inkml:definitions>
  <inkml:trace contextRef="#ctx0" brushRef="#br0">0 52 24575,'21'-4'0,"24"-1"0,16-9 0,7-1 0,-8 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25.774"/>
    </inkml:context>
    <inkml:brush xml:id="br0">
      <inkml:brushProperty name="width" value="0.05" units="cm"/>
      <inkml:brushProperty name="height" value="0.05" units="cm"/>
      <inkml:brushProperty name="color" value="#F6630D"/>
    </inkml:brush>
  </inkml:definitions>
  <inkml:trace contextRef="#ctx0" brushRef="#br0">17 57 24575,'-13'4'0,"9"1"0,9 1 0,13-6 0,10-3 0,10-8 0,2-4 0,4-6 0,-7-1-8191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26.117"/>
    </inkml:context>
    <inkml:brush xml:id="br0">
      <inkml:brushProperty name="width" value="0.05" units="cm"/>
      <inkml:brushProperty name="height" value="0.05" units="cm"/>
      <inkml:brushProperty name="color" value="#F6630D"/>
    </inkml:brush>
  </inkml:definitions>
  <inkml:trace contextRef="#ctx0" brushRef="#br0">32 220 24575,'0'-20'0,"0"-1"0,2 1 0,4-22 0,-4 33 0,1 1 0,-1 0 0,2 0 0,-1 0 0,1 0 0,0 0 0,0 1 0,1-1 0,9-10 0,-12 16 0,0 0 0,0 0 0,0 0 0,0 0 0,0 0 0,0 0 0,1 0 0,-1 1 0,1-1 0,-1 1 0,1 0 0,-1 0 0,1 0 0,0 0 0,0 0 0,3 0 0,-3 1 0,-1 0 0,0 0 0,1 1 0,-1-1 0,0 1 0,1-1 0,-1 1 0,0 0 0,0 0 0,0 0 0,0 0 0,0 0 0,0 0 0,0 0 0,0 1 0,2 1 0,1 3 0,0 0 0,0 0 0,0 0 0,-1 1 0,0-1 0,0 1 0,-1 0 0,1 0 0,-2 1 0,4 10 0,-2-1 0,-1-1 0,-1 1 0,0 0 0,-1-1 0,-1 1 0,0 0 0,-1 0 0,-1 0 0,-1 0 0,0-1 0,-8 20 0,3-14 0,-1 0 0,-1-1 0,0-1 0,-2 0 0,-1 0 0,0-1 0,-26 28 0,33-41 0,0 0 0,0 0 0,-1-1 0,-9 7 0,15-11 0,0 0 0,0 0 0,-1 0 0,1-1 0,0 1 0,0 0 0,0-1 0,-1 1 0,1-1 0,0 1 0,0-1 0,-1 0 0,1 0 0,0 1 0,-1-1 0,1 0 0,0 0 0,-1 0 0,1 0 0,0-1 0,-1 1 0,1 0 0,0-1 0,-1 1 0,1-1 0,0 1 0,0-1 0,0 1 0,-1-1 0,1 0 0,0 1 0,0-1 0,0 0 0,0 0 0,0 0 0,-1-2 0,1 1 0,0 0 0,0 0 0,1 0 0,-1 0 0,1 0 0,-1 0 0,1 0 0,0 0 0,-1 0 0,1 0 0,0 0 0,1 0 0,-1-1 0,0 1 0,1 0 0,-1 0 0,1 0 0,-1 0 0,1 0 0,0 0 0,0 0 0,0 0 0,0 1 0,0-1 0,1 0 0,-1 0 0,0 1 0,1-1 0,-1 1 0,4-3 0,0-1 0,1 0 0,-1 0 0,1 1 0,0 0 0,1 0 0,-1 0 0,14-4 0,-12 6-65,0 0 0,1 1 0,-1 0 0,1 0 0,0 1 0,-1 0 0,1 1 0,-1 0 0,1 0 0,-1 1 0,1 0 0,-1 0 0,0 1 0,0 0 0,0 0 0,0 1 0,-1 0 0,1 1 0,-1 0 0,12 10 0,14 13-6761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26.487"/>
    </inkml:context>
    <inkml:brush xml:id="br0">
      <inkml:brushProperty name="width" value="0.05" units="cm"/>
      <inkml:brushProperty name="height" value="0.05" units="cm"/>
      <inkml:brushProperty name="color" value="#F6630D"/>
    </inkml:brush>
  </inkml:definitions>
  <inkml:trace contextRef="#ctx0" brushRef="#br0">0 348 24575,'5'0'0,"13"0"0,25 0 0,35 0 0,41-13 0,34-3 0,46-17 0,31-2 0,14-12-947,-9 2 947,-24 8 0,-27 3 0,-36 6 0,-35 9 0,-32 7 0,-22 6 0,-25-5 0,-18 0-7244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28.120"/>
    </inkml:context>
    <inkml:brush xml:id="br0">
      <inkml:brushProperty name="width" value="0.05" units="cm"/>
      <inkml:brushProperty name="height" value="0.05" units="cm"/>
      <inkml:brushProperty name="color" value="#F6630D"/>
    </inkml:brush>
  </inkml:definitions>
  <inkml:trace contextRef="#ctx0" brushRef="#br0">550 1205 24575,'-1'-3'0,"0"-1"0,0 1 0,0-1 0,-1 1 0,1 0 0,-1-1 0,0 1 0,0 0 0,0 0 0,-1 0 0,1 0 0,-1 1 0,0-1 0,1 1 0,-5-3 0,-1-3 0,-18-16 0,0 1 0,-1 2 0,-1 0 0,-1 2 0,-1 1 0,0 2 0,-36-15 0,61 29 0,0 1 0,0-1 0,0 1 0,0 0 0,0 1 0,0-1 0,0 1 0,-1 0 0,1 0 0,0 0 0,0 1 0,0 0 0,0 0 0,0 0 0,0 1 0,0-1 0,0 1 0,1 0 0,-1 1 0,0-1 0,1 1 0,0 0 0,0 0 0,0 0 0,0 1 0,0-1 0,1 1 0,-1 0 0,-3 5 0,-3 6 0,0 1 0,1 0 0,1 0 0,0 1 0,1 0 0,1 0 0,-4 19 0,0 2 0,2 1 0,2 0 0,1 1 0,2-1 0,2 1 0,5 54 0,-3-86 0,0-1 0,1 1 0,0 0 0,0 0 0,1-1 0,0 1 0,1-1 0,-1 0 0,1 0 0,1 0 0,-1-1 0,1 1 0,10 10 0,-12-15 0,0 1 0,1-1 0,-1 1 0,0-1 0,1 0 0,0 0 0,-1-1 0,1 1 0,0-1 0,0 0 0,0 0 0,-1 0 0,1 0 0,0 0 0,1-1 0,-1 0 0,0 0 0,0 0 0,0-1 0,0 1 0,0-1 0,0 0 0,0 0 0,-1 0 0,1 0 0,0-1 0,0 0 0,-1 0 0,5-3 0,1-1 0,0-1 0,-1 0 0,0 0 0,0 0 0,-1-1 0,0-1 0,-1 1 0,0-1 0,0 0 0,8-18 0,-1 0 0,-2-1 0,14-53 0,-11 16 0,-3 0 0,4-84 0,-9-135 0,-29-276 0,22 545 0,-1 0 0,-1 0 0,-5-18 0,8 31 0,-1 0 0,0 0 0,0 0 0,1 1 0,-1-1 0,0 0 0,0 1 0,0-1 0,-1 1 0,1-1 0,-3-1 0,4 3 0,0-1 0,-1 1 0,1 0 0,-1 0 0,1 0 0,-1-1 0,1 1 0,-1 0 0,1 0 0,-1 0 0,1 0 0,-1 0 0,1 0 0,-1 0 0,1 0 0,-1 0 0,0 0 0,1 0 0,-1 0 0,1 1 0,-1-1 0,1 0 0,0 0 0,-1 0 0,1 1 0,-1-1 0,0 1 0,-2 2 0,0 0 0,0 1 0,0-1 0,0 1 0,1 0 0,0 0 0,-1 0 0,-2 8 0,-11 28 0,1 1 0,3 1 0,-10 55 0,-11 137 0,31-222 0,-10 109 0,5 240 0,10-310 0,2 0 0,2 0 0,2-1 0,3 0 0,2-1 0,2 0 0,30 63 0,-33-88 0,1-1 0,0-1 0,2 0 0,0-2 0,27 27 0,-34-37 0,1-1 0,0-1 0,1 0 0,0 0 0,0-1 0,0-1 0,1 1 0,0-2 0,0 0 0,0 0 0,1-1 0,18 3 0,-24-6 0,-1-1 0,1 0 0,0-1 0,0 1 0,-1-1 0,1-1 0,0 1 0,-1-1 0,1 0 0,-1-1 0,0 1 0,0-1 0,0 0 0,0-1 0,0 0 0,-1 0 0,1 0 0,-1 0 0,0-1 0,6-7 0,8-12 0,0 1 0,-2-2 0,19-37 0,-31 54 0,32-63-6,-2-1 1,43-135-1,22-163-662,-57 185 599,37-371 1,-79 540 68,1 4 0,-1 0 0,0-1 0,-1 1 0,0 0 0,-1-1 0,-1 1 0,0 0 0,0 0 0,-9-23 0,10 33 0,0 0 0,0 0 0,0 0 0,0 0 0,0 0 0,-1 0 0,1 1 0,-1-1 0,1 0 0,-1 1 0,0 0 0,1-1 0,-1 1 0,0 0 0,0 0 0,0 0 0,0 0 0,0 0 0,0 0 0,0 0 0,0 1 0,-1-1 0,1 1 0,0 0 0,0-1 0,0 1 0,-1 0 0,1 1 0,0-1 0,0 0 0,-4 1 0,1 1 0,0 0 0,0 0 0,0 0 0,0 1 0,1 0 0,-1 0 0,1 0 0,-1 0 0,1 1 0,0 0 0,0-1 0,-5 9 0,-3 4 58,1 1 1,1 0 0,1 1 0,0 0-1,1 0 1,-8 32 0,1 6 147,-6 64-1,7-23-205,6 0 0,3 1 0,5-1 0,23 188 0,-16-242 0,1-1 0,3 1 0,1-2 0,29 65 0,-33-90 0,0-1 0,1 0 0,1-1 0,0 0 0,1-1 0,16 16 0,-19-21 0,0-2 0,0 1 0,1-1 0,0-1 0,0 1 0,0-2 0,0 1 0,1-1 0,0-1 0,0 0 0,14 3 0,-15-5 0,1 0 0,0-1 0,0 0 0,-1-1 0,1 0 0,-1 0 0,1-1 0,-1 0 0,1-1 0,-1 0 0,0-1 0,0 1 0,-1-2 0,1 1 0,-1-1 0,0-1 0,0 1 0,0-1 0,-1-1 0,9-9 0,2-4 0,0 0 0,-1-2 0,-1 0 0,-2-1 0,0 0 0,12-28 0,7-26 0,-4-1 0,24-97 0,14-166 0,-34 25 0,-33 292 0,0 1 0,-5-25 0,5 45 0,0 1 0,-1-1 0,1 1 0,0 0 0,-1-1 0,0 1 0,0 0 0,1 0 0,-1 0 0,0-1 0,-1 1 0,1 0 0,0 0 0,-1 1 0,1-1 0,-3-2 0,3 3 0,0 1 0,1 0 0,-1 0 0,0 0 0,0-1 0,0 1 0,0 0 0,0 0 0,0 0 0,0 0 0,1 0 0,-1 1 0,0-1 0,0 0 0,0 0 0,0 1 0,0-1 0,0 0 0,1 1 0,-1-1 0,0 1 0,0-1 0,1 1 0,-1-1 0,0 1 0,1-1 0,-2 2 0,-4 5 0,0 0 0,0 1 0,1 0 0,0-1 0,1 1 0,-7 16 0,-10 37-543,-22 109 0,41-159 264,-27 127-6547</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4.656"/>
    </inkml:context>
    <inkml:brush xml:id="br0">
      <inkml:brushProperty name="width" value="0.05" units="cm"/>
      <inkml:brushProperty name="height" value="0.05" units="cm"/>
      <inkml:brushProperty name="color" value="#F6630D"/>
    </inkml:brush>
  </inkml:definitions>
  <inkml:trace contextRef="#ctx0" brushRef="#br0">11 1 24575,'0'13'0,"0"8"0,0 13 0,0 18 0,0 16 0,0 18 0,0 7 0,0 0 0,-4-7 0,-2-14 0,9-24 0,4-20-8191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4.995"/>
    </inkml:context>
    <inkml:brush xml:id="br0">
      <inkml:brushProperty name="width" value="0.05" units="cm"/>
      <inkml:brushProperty name="height" value="0.05" units="cm"/>
      <inkml:brushProperty name="color" value="#F6630D"/>
    </inkml:brush>
  </inkml:definitions>
  <inkml:trace contextRef="#ctx0" brushRef="#br0">39 125 24575,'0'-5'0,"0"-9"0,0-15 0,0-7 0,0 8 0,-8 15 0,-3 24 0,0 14 0,3 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56.151"/>
    </inkml:context>
    <inkml:brush xml:id="br0">
      <inkml:brushProperty name="width" value="0.05" units="cm"/>
      <inkml:brushProperty name="height" value="0.05" units="cm"/>
      <inkml:brushProperty name="color" value="#F6630D"/>
    </inkml:brush>
  </inkml:definitions>
  <inkml:trace contextRef="#ctx0" brushRef="#br0">493 388 24575,'-31'-19'0,"22"15"0,0-2 0,1 1 0,0-1 0,-13-11 0,18 14 0,1 0 0,0 0 0,-1-1 0,1 1 0,0 0 0,1-1 0,-1 0 0,0 1 0,1-1 0,0 0 0,0 1 0,0-1 0,0 0 0,1 0 0,0 0 0,0-4 0,0-1 0,1-1 0,1 1 0,0 0 0,0 0 0,1 1 0,0-1 0,1 0 0,0 1 0,0 0 0,0 0 0,1 0 0,0 0 0,1 1 0,11-12 0,1 1 0,0 0 0,2 2 0,0 0 0,24-15 0,-37 27 0,0-1 0,0 2 0,1-1 0,-1 1 0,1 0 0,7-2 0,-13 4 0,0 1 0,0 0 0,0-1 0,0 1 0,0 0 0,0 0 0,0 0 0,0 1 0,0-1 0,0 0 0,0 1 0,0-1 0,0 1 0,-1 0 0,1-1 0,0 1 0,0 0 0,-1 0 0,1 0 0,0 0 0,-1 1 0,1-1 0,-1 0 0,1 1 0,-1-1 0,0 1 0,0-1 0,0 1 0,0 0 0,1 1 0,2 5 0,-1-1 0,0 1 0,-1 0 0,1 0 0,-2 0 0,1 0 0,-1 0 0,0 11 0,-4 69 0,1-57 0,-5 59 0,-2 84 0,9-164 0,1-1 0,0 1 0,0-1 0,1 0 0,0 0 0,0 1 0,1-1 0,0-1 0,1 1 0,0 0 0,0-1 0,1 0 0,0 0 0,0 0 0,1-1 0,0 1 0,1-2 0,-1 1 0,1 0 0,13 8 0,15 7 0,1-1 0,77 31 0,25 15 0,-123-54 0,-15-13 0,0 0 0,0 1 0,0-1 0,0 0 0,0 0 0,0 1 0,0-1 0,0 0 0,0 1 0,0-1 0,-1 0 0,1 0 0,0 1 0,0-1 0,0 0 0,0 0 0,0 1 0,0-1 0,-1 0 0,1 0 0,0 0 0,0 1 0,0-1 0,-1 0 0,1 0 0,0 0 0,0 0 0,0 1 0,-1-1 0,1 0 0,0 0 0,0 0 0,-1 0 0,1 0 0,-1 0 0,-36 6 0,-335-7 0,196-2 0,126 3 0,-178-9 0,216 8 0,0 0 0,1-1 0,-1-1 0,1 0 0,0-1 0,-21-9 0,26 9 0,0 0 0,-1-1 0,1 1 0,1-1 0,-1 0 0,1-1 0,0 1 0,0-1 0,1 0 0,0-1 0,0 1 0,-4-8 0,-1-8-341,0 0 0,1 0-1,-8-44 1,-7-83-6485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5.766"/>
    </inkml:context>
    <inkml:brush xml:id="br0">
      <inkml:brushProperty name="width" value="0.05" units="cm"/>
      <inkml:brushProperty name="height" value="0.05" units="cm"/>
      <inkml:brushProperty name="color" value="#F6630D"/>
    </inkml:brush>
  </inkml:definitions>
  <inkml:trace contextRef="#ctx0" brushRef="#br0">22 25 24575,'-1'1'0,"0"-1"0,0 0 0,1 0 0,-1-1 0,0 1 0,0 0 0,0 0 0,1 0 0,-1 0 0,0-1 0,0 1 0,0 0 0,1-1 0,-1 1 0,0-1 0,1 1 0,-1-1 0,0 1 0,1-1 0,-1 1 0,1-1 0,-1 0 0,1 1 0,-1-1 0,1 0 0,-1 1 0,1-1 0,-1 0 0,1 0 0,0 0 0,0 1 0,-1-1 0,1 0 0,0-1 0,3-6 0,5 16 0,1 13 0,-1 1 0,-1 0 0,-1 1 0,5 34 0,-6-30 0,7 34 0,-3 0 0,-3 1 0,-3 1 0,-2-1 0,-10 79 0,21-199 0,4 1 0,1 0 0,42-89 0,-56 140 0,0-1 0,0 1 0,1 0 0,0 0 0,1 0 0,-1 1 0,1-1 0,0 1 0,10-7 0,-14 11 0,1 0 0,0 0 0,-1 0 0,1 1 0,0-1 0,0 0 0,0 1 0,-1 0 0,1-1 0,0 1 0,0 0 0,0 0 0,0 0 0,0 0 0,0 0 0,-1 0 0,1 1 0,0-1 0,0 1 0,0-1 0,0 1 0,-1 0 0,1-1 0,0 1 0,-1 0 0,1 0 0,-1 0 0,1 1 0,-1-1 0,1 0 0,-1 0 0,0 1 0,1-1 0,-1 1 0,0-1 0,0 1 0,1 3 0,27 38 0,-19-26 0,1-1 0,0 0 0,19 19 0,-25-30 0,0 0 0,1-1 0,0 0 0,-1 0 0,1 0 0,1-1 0,-1 0 0,0 0 0,1 0 0,0-1 0,-1 0 0,1 0 0,9 1 0,-8-2 0,0-1 0,1 0 0,-1 0 0,0 0 0,0-1 0,0-1 0,0 1 0,0-1 0,0-1 0,0 1 0,-1-1 0,1-1 0,-1 1 0,1-1 0,-1 0 0,-1-1 0,1 0 0,-1 0 0,0 0 0,0-1 0,0 0 0,8-12 0,-4 5 0,-1 0 0,-1-1 0,-1-1 0,0 1 0,0-1 0,-1 0 0,-1-1 0,-1 1 0,0-1 0,2-25 0,-6 35 0,1 0 0,-1 0 0,-1 0 0,1 0 0,-1 0 0,0 0 0,-1 0 0,1 0 0,-1 0 0,0 1 0,-5-11 0,6 15 0,0-1 0,0 1 0,0-1 0,-1 1 0,1-1 0,0 1 0,0 0 0,-1-1 0,1 1 0,-1 0 0,1 0 0,-1 0 0,0 0 0,1 0 0,-1 1 0,0-1 0,1 0 0,-1 1 0,0 0 0,0-1 0,0 1 0,1 0 0,-1 0 0,0 0 0,0 0 0,0 0 0,0 0 0,0 0 0,1 1 0,-1-1 0,0 1 0,0-1 0,1 1 0,-1 0 0,0-1 0,1 1 0,-1 0 0,0 0 0,1 0 0,-2 2 0,0-1 0,0 0 0,0 0 0,0 1 0,0-1 0,0 1 0,1 0 0,0 0 0,-1 0 0,1 0 0,0 0 0,0 0 0,1 0 0,-1 1 0,1-1 0,-1 1 0,0 6 0,1-4 0,0-1 0,1 1 0,0 0 0,0 0 0,1 0 0,-1 0 0,1 0 0,0 0 0,4 9 0,2 2 0,0-1 0,1 0 0,1-1 0,0 0 0,1 0 0,13 15 0,12 10 0,-16-19 0,-1 0 0,-1 0 0,-2 2 0,23 40 0,-36-60 0,-1 1 0,1-1 0,-1 0 0,0 0 0,0 1 0,-1-1 0,1 0 0,-1 1 0,1-1 0,-1 1 0,0-1 0,0 0 0,-1 1 0,0 3 0,0-5 0,0 0 0,0 1 0,0-1 0,0 0 0,-1 0 0,1 0 0,-1 0 0,1 0 0,-1 0 0,0-1 0,0 1 0,1 0 0,-1-1 0,-1 0 0,1 1 0,0-1 0,0 0 0,0 0 0,-1 0 0,-2 1 0,-5 1 9,-1-1 1,0 1-1,0-2 0,1 1 0,-1-1 1,0-1-1,0 0 0,0-1 0,0 0 0,0-1 1,0 0-1,-17-5 0,19 4-96,1 0-1,0 0 1,0 0 0,1-1-1,-1 0 1,1 0 0,0-1-1,0 0 1,0-1-1,1 1 1,0-1 0,0 0-1,0-1 1,1 0 0,-1 1-1,-6-14 1,2-10-6739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6.373"/>
    </inkml:context>
    <inkml:brush xml:id="br0">
      <inkml:brushProperty name="width" value="0.05" units="cm"/>
      <inkml:brushProperty name="height" value="0.05" units="cm"/>
      <inkml:brushProperty name="color" value="#F6630D"/>
    </inkml:brush>
  </inkml:definitions>
  <inkml:trace contextRef="#ctx0" brushRef="#br0">206 586 24575,'1'-29'0,"2"0"0,13-57 0,2-10 0,-18 92 0,1 0 0,-1-1 0,0 1 0,0 0 0,0-1 0,-1 1 0,1 0 0,-1-1 0,0 1 0,0 0 0,-3-6 0,3 9 0,0-1 0,0 0 0,-1 1 0,1 0 0,0-1 0,0 1 0,-1 0 0,1-1 0,-1 1 0,1 0 0,-1 0 0,0 0 0,1 1 0,-1-1 0,0 0 0,0 0 0,0 1 0,1-1 0,-1 1 0,0 0 0,0 0 0,0 0 0,0-1 0,0 2 0,0-1 0,0 0 0,-2 1 0,-5 1 0,1 0 0,0 0 0,0 1 0,0 0 0,1 1 0,-1 0 0,1 0 0,0 0 0,0 1 0,0 0 0,1 1 0,0 0 0,-12 12 0,9-7 0,0 0 0,1 1 0,0 0 0,0 0 0,1 1 0,1 0 0,-8 22 0,13-29 0,-1 0 0,1 0 0,0 0 0,1 0 0,0 0 0,0 1 0,0-1 0,0 0 0,1 0 0,0 0 0,0 0 0,1 0 0,0 0 0,3 8 0,-1-5 0,1-1 0,-1 0 0,1-1 0,1 1 0,-1-1 0,1 0 0,1 0 0,-1-1 0,12 8 0,-12-8 0,2-1 0,-1 0 0,0 0 0,1-1 0,0 0 0,0-1 0,0 1 0,1-1 0,-1-1 0,1 0 0,-1 0 0,1-1 0,0 0 0,0 0 0,0-1 0,-1 0 0,1-1 0,0 0 0,0 0 0,0-1 0,13-4 0,-17 4 0,0-1 0,-1 1 0,0-1 0,1 0 0,-1 0 0,-1 0 0,1-1 0,0 1 0,-1-1 0,1 0 0,-1 0 0,0 0 0,-1 0 0,1-1 0,-1 1 0,4-9 0,-1-4 0,0-1 0,-1 0 0,3-26 0,7-28 0,-13 68 0,0 0 0,0 0 0,1 1 0,0-1 0,-1 1 0,1-1 0,0 1 0,1 0 0,-1 0 0,1 0 0,-1 0 0,1 0 0,0 1 0,0-1 0,0 1 0,0 0 0,1-1 0,-1 2 0,1-1 0,-1 0 0,1 1 0,-1-1 0,1 1 0,0 0 0,7-1 0,-4 2 0,0 0 0,0 0 0,0 0 0,0 1 0,0 0 0,0 0 0,-1 1 0,1 0 0,0 0 0,-1 1 0,1 0 0,-1 0 0,11 7 0,-6-2 0,0 1 0,-1 1 0,0 0 0,-1 0 0,0 1 0,0 0 0,-1 0 0,-1 1 0,0 0 0,0 0 0,4 14 0,-8-18 0,0-1 0,-1 0 0,0 1 0,-1-1 0,0 1 0,0-1 0,0 1 0,-1 0 0,-1 12 0,0-15 0,0-1 0,0 1 0,-1-1 0,1 1 0,-1-1 0,0 0 0,0 0 0,0 0 0,-1 0 0,1 0 0,-1 0 0,0-1 0,0 1 0,0-1 0,-1 0 0,-6 5 0,9-7 0,0 0 0,0 0 0,0 0 0,0-1 0,0 1 0,0-1 0,0 1 0,0-1 0,0 1 0,0-1 0,0 1 0,0-1 0,0 0 0,0 1 0,0-1 0,-1 0 0,1 0 0,0 0 0,0 0 0,0 0 0,0 0 0,0-1 0,0 1 0,-1 0 0,1 0 0,0-1 0,0 1 0,0-1 0,0 1 0,0-1 0,0 1 0,0-1 0,0 0 0,0 1 0,0-1 0,1 0 0,-1 0 0,0 0 0,0 1 0,1-1 0,-1 0 0,1 0 0,-2-2 0,0-1 0,0-1 0,1 0 0,-1 0 0,1 0 0,0 0 0,0 0 0,0 0 0,1 0 0,0-7 0,2-10 0,0 0 0,2 0 0,0 1 0,15-40 0,42-82 0,-43 109-170,1 2-1,2 0 0,1 1 1,1 1-1,1 1 0,2 1 1,43-37-1,10 3-6655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6.827"/>
    </inkml:context>
    <inkml:brush xml:id="br0">
      <inkml:brushProperty name="width" value="0.05" units="cm"/>
      <inkml:brushProperty name="height" value="0.05" units="cm"/>
      <inkml:brushProperty name="color" value="#F6630D"/>
    </inkml:brush>
  </inkml:definitions>
  <inkml:trace contextRef="#ctx0" brushRef="#br0">35 34 24575,'-5'-25'0,"1"16"0,-1 16 0,1 15 0,1-1 0,1 1 0,0-1 0,3 25 0,-1-1 0,20 594 0,-19-629 0,-1-4 0,0 0 0,1 0 0,0 0 0,0 0 0,0 0 0,1 0 0,-1-1 0,1 1 0,1 0 0,-1-1 0,6 9 0,-8-14 0,1 0 0,-1 1 0,0-1 0,1 0 0,-1 0 0,0 0 0,1 0 0,-1 0 0,1 0 0,-1 0 0,0 0 0,1 0 0,-1 0 0,0 0 0,1 0 0,-1 0 0,0 0 0,1 0 0,-1 0 0,0 0 0,1-1 0,-1 1 0,0 0 0,1 0 0,-1 0 0,0 0 0,1-1 0,-1 1 0,0 0 0,0 0 0,1-1 0,-1 1 0,0 0 0,0-1 0,0 1 0,1 0 0,-1-1 0,0 1 0,0 0 0,0-1 0,0 1 0,0 0 0,0-1 0,0 1 0,1 0 0,-1-1 0,0 1 0,0 0 0,0-1 0,0 1 0,-1 0 0,1-1 0,4-23 0,-3 14 0,0-1 0,-1 1 0,-1-1 0,0 0 0,0 1 0,-1-1 0,0 1 0,-1 0 0,0 0 0,-1 0 0,0 0 0,0 0 0,-1 1 0,0-1 0,-1 1 0,-8-10 0,12 18 0,1-1 0,-1 0 0,1 1 0,0-1 0,-1 0 0,1 0 0,0 0 0,0 0 0,0 0 0,1 0 0,-1 0 0,0 0 0,1 0 0,-1 0 0,1-3 0,0 4 0,1-1 0,-1 1 0,0-1 0,1 1 0,0-1 0,-1 1 0,1 0 0,0 0 0,0-1 0,0 1 0,0 0 0,0 0 0,0 0 0,0 0 0,0 0 0,0 0 0,0 0 0,1 0 0,-1 1 0,0-1 0,1 0 0,2 0 0,11-6 0,1 2 0,-1 0 0,1 0 0,0 2 0,21-3 0,84-1 0,-116 7 0,5-1 0,0 1 0,-1 1 0,1 0 0,0 0 0,-1 0 0,14 5 0,-19-5 0,-1 1 0,1 0 0,-1-1 0,1 1 0,-1 0 0,0 0 0,0 1 0,0-1 0,0 1 0,0 0 0,-1-1 0,1 1 0,-1 0 0,1 1 0,-1-1 0,0 0 0,0 1 0,2 6 0,0 7-119,0 0 0,-2-1-1,0 1 1,-1 0 0,0 1 0,-4 31-1,2-37-410,-1 27-6296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7.200"/>
    </inkml:context>
    <inkml:brush xml:id="br0">
      <inkml:brushProperty name="width" value="0.05" units="cm"/>
      <inkml:brushProperty name="height" value="0.05" units="cm"/>
      <inkml:brushProperty name="color" value="#F6630D"/>
    </inkml:brush>
  </inkml:definitions>
  <inkml:trace contextRef="#ctx0" brushRef="#br0">40 0 24575,'-4'0'0,"-2"12"0,-8 14 0,-1 1-8191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7.589"/>
    </inkml:context>
    <inkml:brush xml:id="br0">
      <inkml:brushProperty name="width" value="0.05" units="cm"/>
      <inkml:brushProperty name="height" value="0.05" units="cm"/>
      <inkml:brushProperty name="color" value="#F6630D"/>
    </inkml:brush>
  </inkml:definitions>
  <inkml:trace contextRef="#ctx0" brushRef="#br0">244 15 24575,'0'-1'0,"0"1"0,0-1 0,0 0 0,-1 1 0,1-1 0,0 0 0,-1 1 0,1-1 0,0 0 0,-1 1 0,1-1 0,-1 1 0,1-1 0,-1 1 0,1-1 0,-1 1 0,1-1 0,-1 1 0,1-1 0,-1 1 0,0 0 0,1-1 0,-1 1 0,0 0 0,1 0 0,-1-1 0,0 1 0,1 0 0,-1 0 0,0 0 0,1 0 0,-1 0 0,0 0 0,0 0 0,1 0 0,-1 0 0,0 0 0,1 0 0,-1 1 0,0-1 0,-31 9 0,21-4 0,0 2 0,0 0 0,1 0 0,0 1 0,1 0 0,0 1 0,0 0 0,0 0 0,1 1 0,1 0 0,-9 15 0,5-7 0,1 1 0,0 0 0,2 1 0,0 0 0,-9 40 0,15-51 0,0 0 0,1-1 0,1 1 0,-1 0 0,2 0 0,-1 0 0,1 0 0,0 0 0,1 0 0,2 8 0,-3-14 0,0-1 0,0 1 0,1-1 0,-1 1 0,0-1 0,1 0 0,-1 0 0,1 0 0,0 0 0,0 0 0,0 0 0,0 0 0,0 0 0,0-1 0,0 1 0,0-1 0,1 0 0,-1 0 0,1 0 0,-1 0 0,1 0 0,-1 0 0,1 0 0,0-1 0,-1 0 0,1 1 0,-1-1 0,1 0 0,0 0 0,0 0 0,-1-1 0,1 1 0,-1-1 0,1 1 0,0-1 0,3-1 0,2-1 0,0 0 0,-1-1 0,1 0 0,-1 0 0,0-1 0,0 1 0,0-1 0,-1-1 0,1 1 0,-1-1 0,-1-1 0,7-7 0,7-13 0,29-50 0,-43 67 0,12-21 0,-11 18 0,0 0 0,1 0 0,1 0 0,0 1 0,1 1 0,0-1 0,1 1 0,14-12 0,-23 22 0,0 1 0,0-1 0,0 1 0,0-1 0,0 1 0,0-1 0,0 1 0,0 0 0,0-1 0,0 1 0,0 0 0,0 0 0,0 0 0,0 0 0,0 0 0,0 0 0,0 0 0,0 0 0,0 0 0,0 0 0,0 1 0,0-1 0,0 0 0,0 1 0,0-1 0,0 1 0,0-1 0,-1 1 0,1-1 0,0 1 0,0-1 0,0 1 0,-1 0 0,1 0 0,0-1 0,0 1 0,-1 0 0,1 1 0,3 3 0,-1 1 0,0-1 0,-1 1 0,4 10 0,-6-16 0,7 20 0,-5-10 0,1 1 0,1-1 0,0 0 0,0-1 0,9 15 0,-12-23 0,0 0 0,0 1 0,0-1 0,1 0 0,-1 1 0,0-1 0,1 0 0,-1 0 0,0 0 0,1 0 0,-1-1 0,1 1 0,0 0 0,-1 0 0,1-1 0,2 1 0,-1-1 0,-1 0 0,0 0 0,0 0 0,0-1 0,0 1 0,0-1 0,0 1 0,0-1 0,0 0 0,0 0 0,0 0 0,0 0 0,0 0 0,0 0 0,-1-1 0,4-2 0,2-2 0,-1-1 0,-1 0 0,1 0 0,-1 0 0,0-1 0,6-13 0,6-9 0,-17 30 0,0-1 0,0 1 0,0 0 0,0-1 0,1 1 0,-1-1 0,0 1 0,0 0 0,0-1 0,1 1 0,-1 0 0,0-1 0,0 1 0,1 0 0,-1 0 0,0-1 0,1 1 0,-1 0 0,0 0 0,1 0 0,-1-1 0,0 1 0,1 0 0,-1 0 0,0 0 0,1 0 0,-1 0 0,1 0 0,-1 0 0,0 0 0,1-1 0,-1 2 0,1-1 0,-1 0 0,0 0 0,1 0 0,-1 0 0,1 0 0,8 14 0,-3-3 0,8 8-227,1 0-1,1-1 1,1-1-1,0 0 1,39 28-1,10 2-6598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7.994"/>
    </inkml:context>
    <inkml:brush xml:id="br0">
      <inkml:brushProperty name="width" value="0.05" units="cm"/>
      <inkml:brushProperty name="height" value="0.05" units="cm"/>
      <inkml:brushProperty name="color" value="#F6630D"/>
    </inkml:brush>
  </inkml:definitions>
  <inkml:trace contextRef="#ctx0" brushRef="#br0">0 351 24575,'18'0'0,"194"-8"0,-202 6 0,170-29 0,-155 24 0,-1 0 0,1-1 0,-2-2 0,1 0 0,24-16 0,-43 23 0,-1 0 0,0 0 0,1 0 0,-1 0 0,0-1 0,-1 1 0,1-1 0,-1 0 0,1 0 0,-1-1 0,0 1 0,-1-1 0,1 1 0,-1-1 0,0 0 0,3-8 0,-5 8 0,1 1 0,-1-1 0,0 1 0,0-1 0,0 1 0,-1-1 0,0 1 0,0 0 0,0-1 0,0 1 0,0 0 0,-1 0 0,0 0 0,0 0 0,0 0 0,-1 0 0,1 0 0,-1 1 0,-6-7 0,-1 0 0,0 0 0,-1 1 0,0 0 0,-15-8 0,-6-5 0,46 34 0,-1 1 0,0 0 0,-1 0 0,0 1 0,-1 1 0,0 0 0,-2 1 0,14 26 0,-14-23 0,-1 2 0,-1-1 0,0 1 0,-2 0 0,0 0 0,-1 0 0,1 27 0,-5-33-170,-1-1-1,-1 1 0,0-1 1,0 1-1,-2-1 0,0 0 1,-9 22-1,-13 19-6655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2.035"/>
    </inkml:context>
    <inkml:brush xml:id="br0">
      <inkml:brushProperty name="width" value="0.05" units="cm"/>
      <inkml:brushProperty name="height" value="0.05" units="cm"/>
      <inkml:brushProperty name="color" value="#F6630D"/>
    </inkml:brush>
  </inkml:definitions>
  <inkml:trace contextRef="#ctx0" brushRef="#br0">377 683 24575,'0'-3'0,"-1"0"0,0 0 0,-1 0 0,1 0 0,-1 0 0,1 1 0,-1-1 0,0 0 0,0 1 0,0-1 0,0 1 0,-4-3 0,1-1 0,-4-4 0,0 1 0,0 0 0,-1 1 0,0 0 0,0 0 0,-1 1 0,0 1 0,0 0 0,-1 0 0,0 1 0,0 0 0,0 1 0,0 1 0,-24-4 0,32 7 0,-1 0 0,1 0 0,0 0 0,0 1 0,0 0 0,0 0 0,0 0 0,0 1 0,0-1 0,0 1 0,1 0 0,-1 0 0,0 0 0,1 0 0,0 1 0,-1-1 0,1 1 0,0 0 0,1 0 0,-1 0 0,0 0 0,1 1 0,-4 4 0,-1 6 0,0-1 0,0 1 0,1 0 0,1 0 0,-4 17 0,0 7 0,1 1 0,1 0 0,3 0 0,1 0 0,1 1 0,6 48 0,-3-78 0,1-1 0,1 1 0,-1-1 0,1 0 0,1 0 0,0-1 0,0 1 0,1-1 0,0 0 0,0 0 0,1 0 0,0-1 0,0 0 0,1 0 0,7 6 0,-10-9 0,0-1 0,1 0 0,-1 0 0,1 0 0,-1-1 0,1 1 0,0-1 0,0 0 0,0-1 0,0 1 0,0-1 0,0 0 0,1 0 0,-1-1 0,0 1 0,0-1 0,1-1 0,-1 1 0,0-1 0,1 1 0,-1-1 0,0-1 0,0 1 0,0-1 0,0 0 0,0 0 0,-1-1 0,7-3 0,-3 0 0,0 0 0,0 0 0,-1-1 0,0 0 0,-1 0 0,1-1 0,-1 0 0,-1 0 0,0 0 0,5-10 0,1-6 0,-1-1 0,11-39 0,-4-6 0,-3 0 0,9-130 0,-15-146 0,-8 334 0,1-10 0,-1 0 0,-1 1 0,-1-1 0,-1 0 0,-8-29 0,11 50 0,0 0 0,0 0 0,0 0 0,-1-1 0,1 1 0,-1 0 0,1 0 0,-1 0 0,1 0 0,-1 0 0,0 0 0,1 0 0,-1 0 0,0 0 0,0 0 0,0 1 0,0-1 0,0 0 0,0 0 0,0 1 0,0-1 0,-2 0 0,2 1 0,0 1 0,0-1 0,-1 1 0,1-1 0,0 1 0,0 0 0,0 0 0,0-1 0,0 1 0,0 0 0,0 0 0,1 0 0,-1 0 0,0 0 0,0 0 0,1 0 0,-1 1 0,0-1 0,1 0 0,-1 2 0,-11 24 0,1 0 0,2 1 0,1 0 0,0 0 0,-4 44 0,6-16 0,3 111 0,4-138 0,1 0 0,2 1 0,0-2 0,2 1 0,2 0 0,10 26 0,-14-45 0,1 0 0,0-1 0,0 0 0,1 0 0,0-1 0,0 1 0,1-1 0,13 11 0,-14-14 0,0 0 0,1-1 0,0 0 0,0 0 0,0 0 0,0-1 0,0 0 0,1-1 0,-1 0 0,1 0 0,0 0 0,14 0 0,-17-2 0,0 1 0,1-2 0,-1 1 0,0-1 0,0 1 0,0-1 0,0-1 0,0 1 0,0-1 0,0 0 0,0 0 0,-1 0 0,1-1 0,-1 0 0,6-4 0,-3 1 0,0 0 0,-1-1 0,0 0 0,0 0 0,-1 0 0,0-1 0,0 0 0,4-9 0,2-8 0,-2 0 0,0-1 0,-2 0 0,8-50 0,-14 70 0,3-38 0,-4 42 0,0-1 0,0 0 0,0 1 0,0-1 0,-1 1 0,1-1 0,-1 0 0,0 1 0,0-1 0,0 1 0,0 0 0,-2-5 0,3 7 0,-1-1 0,1 1 0,0 0 0,-1-1 0,1 1 0,0 0 0,-1-1 0,1 1 0,0 0 0,-1-1 0,1 1 0,-1 0 0,1 0 0,-1 0 0,1-1 0,0 1 0,-1 0 0,1 0 0,-1 0 0,1 0 0,-1 0 0,1 0 0,-1 0 0,1 0 0,-1 0 0,1 0 0,-1 0 0,1 0 0,-1 0 0,1 0 0,-1 1 0,1-1 0,0 0 0,-1 0 0,1 0 0,-1 1 0,1-1 0,0 0 0,-1 0 0,1 1 0,-1-1 0,1 1 0,-14 19 0,7-3 0,1 0 0,1 0 0,1 0 0,0 0 0,-2 33 0,3-11 0,5 63 0,-2-94 0,1-1 0,0 1 0,0-1 0,1 1 0,0-1 0,0 0 0,1 0 0,0 0 0,0 0 0,0 0 0,1 0 0,0-1 0,0 0 0,1 0 0,0 0 0,0 0 0,0-1 0,1 0 0,0 0 0,0 0 0,0-1 0,0 0 0,1 0 0,-1-1 0,1 1 0,0-2 0,0 1 0,1-1 0,11 3 0,-8-4 0,0 0 0,0 0 0,0-1 0,0-1 0,0 1 0,0-2 0,-1 0 0,1 0 0,0-1 0,-1 0 0,1-1 0,-1 0 0,14-8 0,-13 6 0,0-1 0,0 0 0,-1-1 0,0 0 0,0-1 0,-1 0 0,0 0 0,-1-1 0,0 0 0,0 0 0,8-18 0,-4 3 0,-2-1 0,0 0 0,-2-1 0,-1 0 0,-1 0 0,2-29 0,4-170 0,-12 216 0,1-39 0,1 2 0,-2-1 0,-12-93 0,11 134 0,-1 1 0,0-1 0,0 1 0,0-1 0,-1 1 0,0 0 0,0 0 0,0 0 0,-1 0 0,0 1 0,-9-11 0,11 14 0,0 0 0,-1 0 0,1 0 0,-1 1 0,1-1 0,-1 1 0,0-1 0,0 1 0,1 0 0,-1 0 0,0 0 0,0 1 0,0-1 0,0 1 0,0-1 0,0 1 0,0 0 0,0 0 0,-1 0 0,1 1 0,0-1 0,0 1 0,0-1 0,1 1 0,-1 0 0,0 0 0,0 1 0,-3 1 0,-1 1 0,0 1 0,1 0 0,-1 0 0,1 1 0,1-1 0,-1 1 0,1 0 0,0 1 0,0-1 0,1 1 0,0 0 0,0 0 0,0 1 0,1-1 0,-4 14 0,-1 9 0,0 1 0,-5 53 0,5-23 0,3 1 0,3 0 0,2 0 0,14 98 0,-11-147 0,0 1 0,0-1 0,2-1 0,-1 1 0,2 0 0,0-1 0,0 0 0,1-1 0,1 1 0,0-1 0,0-1 0,1 1 0,0-1 0,1-1 0,0 0 0,1 0 0,0-1 0,0-1 0,0 0 0,1 0 0,0-1 0,1 0 0,-1-1 0,1-1 0,0 0 0,0-1 0,1 0 0,-1-1 0,1 0 0,21-1 0,-14-1 0,1-1 0,0-2 0,-1 0 0,0-1 0,0-1 0,0-1 0,0-1 0,-1 0 0,0-2 0,-1 0 0,0-2 0,29-20 0,-36 23 0,-1 0 0,-1-1 0,0-1 0,0 0 0,0 0 0,-2-1 0,1 0 0,-1 0 0,-1-1 0,0 0 0,0 0 0,-2-1 0,1 0 0,-1 0 0,-1 0 0,-1 0 0,0-1 0,0 0 0,-2 0 0,1-22 0,-11-4 0,-2 25 0,11 15 0,-1 0 0,1-1 0,-1 1 0,1 0 0,-1 0 0,1 0 0,-1 0 0,1 0 0,-1 0 0,0 0 0,1 0 0,-1 0 0,1 0 0,-1 0 0,1 0 0,-1 1 0,1-1 0,-1 0 0,1 0 0,-1 1 0,1-1 0,-1 0 0,1 0 0,0 1 0,-1-1 0,1 0 0,-1 1 0,1-1 0,0 1 0,-1-1 0,1 1 0,-4 4 0,1 0 0,0 0 0,1 0 0,-1 0 0,1 0 0,0 1 0,0-1 0,1 1 0,0 0 0,0-1 0,-1 9 0,1-3 0,1 0 0,0-1 0,0 1 0,1-1 0,4 16 0,-2-12-91,2-1 0,-1 0 0,2 0 0,0 0 0,0-1 0,1 0 0,1 0 0,0-1 0,1 0 0,0 0 0,0-1 0,1 0 0,1 0 0,13 9 0,8-2-6735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2.657"/>
    </inkml:context>
    <inkml:brush xml:id="br0">
      <inkml:brushProperty name="width" value="0.05" units="cm"/>
      <inkml:brushProperty name="height" value="0.05" units="cm"/>
      <inkml:brushProperty name="color" value="#F6630D"/>
    </inkml:brush>
  </inkml:definitions>
  <inkml:trace contextRef="#ctx0" brushRef="#br0">183 10 24575,'-15'-5'0,"14"4"0,1 1 0,-1 0 0,1-1 0,-1 1 0,1 0 0,-1-1 0,1 1 0,-1 0 0,1 0 0,-1-1 0,0 1 0,1 0 0,-1 0 0,1 0 0,-1 0 0,1 0 0,-1 0 0,0 0 0,1 0 0,-1 0 0,1 0 0,-1 0 0,0 0 0,1 0 0,-1 0 0,1 1 0,-1-1 0,1 0 0,-1 0 0,1 1 0,-1-1 0,1 0 0,-1 1 0,1-1 0,-1 1 0,1-1 0,-1 0 0,1 1 0,0-1 0,-1 1 0,1-1 0,0 1 0,-1-1 0,1 1 0,0-1 0,0 1 0,0 0 0,-1-1 0,1 1 0,0-1 0,0 1 0,0 0 0,-5 24 0,0 0 0,2 1 0,1-1 0,1 1 0,3 38 0,-1-5 0,0 98 0,-1 110 0,0-266 0,0 1 0,0-1 0,0 0 0,0 0 0,0 1 0,-1-1 0,1 0 0,0 1 0,-1-1 0,1 0 0,-1 0 0,1 0 0,-1 0 0,1 1 0,-1-1 0,0 0 0,1 0 0,-3 1 0,3-2 0,-1 1 0,0-1 0,1 0 0,-1 0 0,0 0 0,0 1 0,1-1 0,-1 0 0,0 0 0,0 0 0,1 0 0,-1 0 0,0-1 0,1 1 0,-1 0 0,0 0 0,0 0 0,1-1 0,-1 1 0,0 0 0,1-1 0,-1 1 0,0-1 0,-6-4 0,-1-1 0,2 0 0,-1 0 0,-6-8 0,3 4 0,6 6 0,-2-2 0,-1 0 0,1-1 0,1 0 0,-1 0 0,1 0 0,-5-10 0,9 15 0,0 0 0,0 0 0,1 0 0,-1 0 0,1 0 0,-1 0 0,1-1 0,0 1 0,0 0 0,0 0 0,0 0 0,0-1 0,1 1 0,-1 0 0,1 0 0,-1 0 0,1 0 0,0 0 0,0 0 0,0 0 0,0 0 0,0 0 0,0 0 0,0 0 0,1 1 0,-1-1 0,1 1 0,-1-1 0,1 1 0,-1-1 0,4-1 0,9-7 0,1 0 0,1 1 0,0 0 0,0 2 0,0 0 0,31-9 0,-1 4 0,62-8 0,-95 17 0,1 2 0,-1-1 0,0 2 0,0 0 0,14 2 0,-23-2 0,-1 1 0,1 0 0,-1 0 0,0 0 0,1 0 0,-1 0 0,0 1 0,0 0 0,0-1 0,0 1 0,0 0 0,-1 0 0,1 1 0,0-1 0,-1 1 0,0-1 0,1 1 0,-1 0 0,0 0 0,0-1 0,-1 1 0,1 1 0,-1-1 0,2 3 0,1 8 9,-1 0 0,0 0 0,0 0-1,-2 1 1,1 19 0,-8 76-317,3-61-802,0 1-5716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2.997"/>
    </inkml:context>
    <inkml:brush xml:id="br0">
      <inkml:brushProperty name="width" value="0.05" units="cm"/>
      <inkml:brushProperty name="height" value="0.05" units="cm"/>
      <inkml:brushProperty name="color" value="#F6630D"/>
    </inkml:brush>
  </inkml:definitions>
  <inkml:trace contextRef="#ctx0" brushRef="#br0">20 1 24575,'-4'0'0,"-2"8"0,1 7 0,0 1-8191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3.385"/>
    </inkml:context>
    <inkml:brush xml:id="br0">
      <inkml:brushProperty name="width" value="0.05" units="cm"/>
      <inkml:brushProperty name="height" value="0.05" units="cm"/>
      <inkml:brushProperty name="color" value="#F6630D"/>
    </inkml:brush>
  </inkml:definitions>
  <inkml:trace contextRef="#ctx0" brushRef="#br0">144 8 24575,'0'0'0,"0"-1"0,0 1 0,0 0 0,0 0 0,0-1 0,0 1 0,0 0 0,0 0 0,0-1 0,0 1 0,0 0 0,0 0 0,-1-1 0,1 1 0,0 0 0,0 0 0,0-1 0,0 1 0,0 0 0,0 0 0,-1-1 0,1 1 0,0 0 0,0 0 0,0 0 0,-1-1 0,1 1 0,0 0 0,0 0 0,-1 0 0,1 0 0,0 0 0,0 0 0,-1-1 0,1 1 0,0 0 0,0 0 0,-1 0 0,1 0 0,0 0 0,0 0 0,-1 0 0,1 0 0,0 0 0,0 0 0,-1 0 0,1 0 0,-1 1 0,-13 7 0,5 1 0,1 0 0,1 1 0,0 0 0,0 0 0,0 1 0,-8 21 0,2-2 0,-12 45 0,19-53 0,1 0 0,-5 45 0,10-61 0,-1 0 0,1-1 0,0 1 0,0-1 0,1 1 0,-1 0 0,1-1 0,1 1 0,-1-1 0,1 0 0,0 1 0,0-1 0,0 0 0,1 0 0,0 0 0,0-1 0,7 9 0,-9-12 0,1 1 0,0 0 0,0-1 0,0 0 0,0 0 0,0 1 0,0-1 0,0 0 0,0-1 0,0 1 0,0 0 0,1-1 0,-1 1 0,0-1 0,1 0 0,-1 1 0,0-1 0,1 0 0,-1 0 0,0-1 0,3 0 0,0 0 0,0-1 0,0 0 0,0 0 0,-1 0 0,1-1 0,-1 1 0,1-1 0,-1 0 0,5-5 0,6-7 0,-1 0 0,0-1 0,19-30 0,12-29 0,-34 54 0,1 0 0,1 0 0,1 1 0,24-26 0,-36 45 0,-1-1 0,0 1 0,0 0 0,0-1 0,1 1 0,-1 0 0,1 0 0,-1 0 0,1 0 0,-1 0 0,1 0 0,0 0 0,-1 1 0,1-1 0,0 1 0,0-1 0,-1 1 0,1-1 0,0 1 0,0 0 0,0 0 0,0 0 0,-1 0 0,1 0 0,0 1 0,3 0 0,-2 0 0,0 1 0,-1 1 0,1-1 0,-1 0 0,1 1 0,-1-1 0,0 1 0,0 0 0,0-1 0,0 1 0,0 0 0,-1 0 0,2 4 0,29 74 0,3 7 0,-30-78 0,0-1 0,0 0 0,1-1 0,0 1 0,1-1 0,0-1 0,7 8 0,-4-7-341,-1-1 0,1-1-1,13 7 1,32 13-6485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3.105"/>
    </inkml:context>
    <inkml:brush xml:id="br0">
      <inkml:brushProperty name="width" value="0.05" units="cm"/>
      <inkml:brushProperty name="height" value="0.05" units="cm"/>
      <inkml:brushProperty name="color" value="#F6630D"/>
    </inkml:brush>
  </inkml:definitions>
  <inkml:trace contextRef="#ctx0" brushRef="#br0">0 176 24575,'188'-1'0,"0"-8"0,351-63 0,-524 68 0,3 1 0,-1-1 0,0 0 0,0-2 0,0 0 0,18-9 0,-35 15 0,1 0 0,-1-1 0,1 1 0,0 0 0,-1-1 0,1 1 0,-1 0 0,1-1 0,-1 1 0,1 0 0,-1-1 0,1 1 0,-1-1 0,0 1 0,1-1 0,-1 1 0,0-1 0,1 1 0,-1-1 0,0 1 0,1-1 0,-1 0 0,0 1 0,0-1 0,0 1 0,0-2 0,-12-6 0,-27 3 0,-353 5 0,348 1 0,26 0 0,-46 0 0,-90 15 0,125-7 0,23-2 0,6-6 0,1 0 0,-1-1 0,0 1 0,1-1 0,-1 1 0,0-1 0,1 1 0,-1-1 0,1 1 0,-1-1 0,1 1 0,-1-1 0,1 0 0,-1 1 0,1-1 0,-1 0 0,1 0 0,0 1 0,-1-1 0,2 0 0,14 5 0,0-1 0,0-1 0,1 0 0,-1-1 0,1-1 0,21-1 0,-10 0 0,303-12 0,2-25 0,-200 22 0,-91 10 0,54-8 0,-134 7 0,-85 9 0,1 6 0,1 4 0,0 6 0,-228 67 0,336-82 0,2-1 0,-1 0 0,1 1 0,0 0 0,0 1 0,1 0 0,-17 11 0,26-16 0,0 0 0,1 1 0,-1-1 0,1 1 0,-1-1 0,1 0 0,-1 1 0,0-1 0,1 1 0,0 0 0,-1-1 0,1 1 0,-1-1 0,1 1 0,0 0 0,-1-1 0,1 1 0,0 0 0,0-1 0,-1 1 0,1 0 0,0 0 0,0-1 0,0 1 0,0 0 0,0-1 0,0 1 0,0 0 0,0 0 0,0-1 0,0 1 0,1 0 0,-1 0 0,1 1 0,1-1 0,-1 0 0,1 1 0,-1-1 0,1 0 0,-1 0 0,1 0 0,0 0 0,-1 0 0,1-1 0,0 1 0,3 0 0,12 4 0,1-1 0,-1-1 0,1-1 0,30 0 0,76-8 0,-98 4 0,432-53 0,-354 40 0,-69 11 0,-27 4 0,-1-1 0,1 0 0,-1 0 0,1-1 0,-1 0 0,0 0 0,8-3 0,-14 2-170,-7 2-1025,-15-1-5631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3.729"/>
    </inkml:context>
    <inkml:brush xml:id="br0">
      <inkml:brushProperty name="width" value="0.05" units="cm"/>
      <inkml:brushProperty name="height" value="0.05" units="cm"/>
      <inkml:brushProperty name="color" value="#F6630D"/>
    </inkml:brush>
  </inkml:definitions>
  <inkml:trace contextRef="#ctx0" brushRef="#br0">0 346 24575,'230'-12'0,"-189"7"0,-1-1 0,0-2 0,0-2 0,55-22 0,-91 31 0,-1-1 0,1 1 0,0-1 0,-1 0 0,1 0 0,-1-1 0,0 1 0,0-1 0,0 0 0,0 0 0,0 0 0,0 0 0,-1 0 0,1 0 0,-1-1 0,0 1 0,0-1 0,-1 0 0,1 1 0,-1-1 0,1 0 0,-1 0 0,0 0 0,-1 0 0,1 0 0,-1 0 0,0 0 0,0-5 0,-1 2 0,0 0 0,-1-1 0,0 1 0,0 0 0,0 1 0,-1-1 0,0 0 0,0 1 0,-1-1 0,0 1 0,0 0 0,-1 1 0,1-1 0,-10-8 0,-5-2 0,13 12 0,1-1 0,0 1 0,-1-1 0,2-1 0,-6-5 0,10 10 0,0 1 0,-1 0 0,1-1 0,0 1 0,-1 0 0,1-1 0,0 1 0,0-1 0,0 1 0,0 0 0,-1-1 0,1 1 0,0-1 0,0 1 0,0-1 0,0 1 0,0-1 0,0 1 0,0 0 0,0-1 0,0 1 0,0-1 0,0 1 0,0-1 0,1 1 0,-1-1 0,0 1 0,0 0 0,0-1 0,1 1 0,-1-1 0,0 1 0,0 0 0,1-1 0,-1 1 0,0 0 0,1-1 0,-1 1 0,1 0 0,18-4 0,-13 5 0,1 0 0,0 0 0,-1 1 0,1 0 0,-1 0 0,0 1 0,0 0 0,0 0 0,0 0 0,0 1 0,-1 0 0,1 0 0,-1 0 0,9 11 0,0 0 0,-1 0 0,0 1 0,19 33 0,-19-23-80,-1 1 0,-1 0-1,-1 0 1,-1 1 0,-2 0-1,-1 1 1,-1-1 0,-1 1-1,-2 0 1,-1 0 0,-1 1 0,-1-1-1,-2 0 1,-1 0 0,-1-1-1,-13 41 1,-8 2-6746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8.966"/>
    </inkml:context>
    <inkml:brush xml:id="br0">
      <inkml:brushProperty name="width" value="0.05" units="cm"/>
      <inkml:brushProperty name="height" value="0.05" units="cm"/>
      <inkml:brushProperty name="color" value="#F6630D"/>
    </inkml:brush>
  </inkml:definitions>
  <inkml:trace contextRef="#ctx0" brushRef="#br0">1 753 24575,'0'1'0,"0"1"0,1-1 0,-1 1 0,1-1 0,-1 1 0,1-1 0,0 1 0,-1-1 0,1 0 0,0 0 0,0 1 0,0-1 0,0 0 0,0 0 0,0 0 0,1 0 0,-1 0 0,0 0 0,1 0 0,-1 0 0,0-1 0,1 1 0,-1 0 0,1-1 0,-1 0 0,1 1 0,-1-1 0,1 0 0,-1 1 0,3-1 0,50 3 0,-37-4 0,-1 0 0,0-1 0,1-1 0,-1-1 0,0 0 0,0-1 0,-1-1 0,1 0 0,-1-1 0,-1 0 0,1-2 0,22-16 0,-23 13 0,0 0 0,-1-2 0,-1 1 0,0-1 0,0-1 0,-2 0 0,0-1 0,0 0 0,-2-1 0,0 1 0,8-25 0,-4 1 0,-2 0 0,-2-1 0,-1 0 0,-2-1 0,-2 1 0,-2-1 0,-7-76 0,-5 61 0,11 55 0,-1-1 0,0 0 0,0 1 0,0-1 0,0 1 0,-1-1 0,1 1 0,0 0 0,-1 0 0,0-1 0,1 1 0,-1 0 0,0 0 0,0 1 0,0-1 0,-5-2 0,6 3 0,0 1 0,0 0 0,-1-1 0,1 1 0,0 0 0,-1 0 0,1 0 0,0 0 0,0 0 0,-1 0 0,1 1 0,0-1 0,0 0 0,-1 1 0,1-1 0,0 0 0,0 1 0,0 0 0,0-1 0,0 1 0,-1 0 0,1-1 0,0 1 0,1 0 0,-1 0 0,0 0 0,0 0 0,0 0 0,0 0 0,0 2 0,-22 38 0,12-15 0,2 1 0,1 0 0,0 1 0,-2 28 0,-7 119 0,15-146 0,-8 929 0,11-934 0,16 259 0,-12-239 0,2-1 0,2 0 0,2 0 0,20 52 0,-16-70 0,-14-25 0,-1 0 0,0 1 0,0-1 0,0 0 0,1 0 0,-1 0 0,0 0 0,0 0 0,1 1 0,-1-1 0,0 0 0,1 0 0,-1 0 0,0 0 0,0 0 0,1 0 0,-1 0 0,0 0 0,1 0 0,-1 0 0,0 0 0,0 0 0,1 0 0,-1 0 0,0-1 0,0 1 0,1 0 0,-1 0 0,0 0 0,0 0 0,1 0 0,-1 0 0,0-1 0,0 1 0,0 0 0,1 0 0,-1 0 0,0-1 0,0 1 0,0 0 0,1 0 0,-1-1 0,2-3 0,-1-1 0,1 1 0,-1-1 0,0 0 0,0 1 0,-1-1 0,0 0 0,1-5 0,-4-47 0,-3 0 0,-1 1 0,-22-78 0,3 11 0,-17-173-1365,38 233-5461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0:59.335"/>
    </inkml:context>
    <inkml:brush xml:id="br0">
      <inkml:brushProperty name="width" value="0.05" units="cm"/>
      <inkml:brushProperty name="height" value="0.05" units="cm"/>
      <inkml:brushProperty name="color" value="#F6630D"/>
    </inkml:brush>
  </inkml:definitions>
  <inkml:trace contextRef="#ctx0" brushRef="#br0">1 252 24575,'1'-1'0,"0"0"0,1-1 0,-1 1 0,1 0 0,-1 0 0,1 0 0,0 0 0,-1 0 0,1 0 0,0 1 0,0-1 0,-1 1 0,1-1 0,0 1 0,0-1 0,0 1 0,0 0 0,2 0 0,6-2 0,-9 2 0,32-9 0,0 2 0,1 1 0,-1 2 0,49-1 0,-73 5 0,0 1 0,0-1 0,-1 2 0,1-1 0,-1 1 0,1 0 0,-1 1 0,0 0 0,0 1 0,0-1 0,0 1 0,0 1 0,-1 0 0,0 0 0,0 0 0,0 1 0,-1 0 0,0 0 0,0 0 0,0 1 0,-1 0 0,0 0 0,4 9 0,-5-10 0,-1 1 0,-1 0 0,1-1 0,-1 1 0,0 0 0,2 13 0,-4-16 0,0 0 0,0 0 0,0-1 0,0 1 0,0 0 0,-1-1 0,1 1 0,-1 0 0,0-1 0,0 1 0,-1-1 0,1 1 0,-1-1 0,-3 6 0,5-8 0,-1 0 0,0 0 0,0 0 0,0 0 0,1 0 0,-1 0 0,0 0 0,0 0 0,0 0 0,-1 0 0,1-1 0,0 1 0,0 0 0,0-1 0,0 1 0,-1-1 0,1 1 0,0-1 0,-1 0 0,1 1 0,0-1 0,0 0 0,-1 0 0,-1 0 0,0-1 0,1 1 0,0-1 0,0 0 0,0 0 0,0 0 0,0 0 0,0-1 0,0 1 0,0 0 0,0-1 0,1 1 0,-1-1 0,-2-2 0,0-2 0,-1 0 0,1 0 0,0-1 0,0 0 0,0 0 0,1 0 0,0 0 0,-2-8 0,3 2 0,1-1 0,0 1 0,0 0 0,2-1 0,-1 1 0,2 0 0,0-1 0,0 1 0,6-17 0,-1 9 0,1 1 0,0 0 0,1 1 0,1 0 0,14-20 0,-19 33 14,0-1-1,0 1 0,0 0 0,1 0 1,0 1-1,0 0 0,0 0 0,9-5 1,-11 7-107,0 1 0,1 0 0,-1 1 0,0-1 1,1 1-1,0 0 0,-1 0 0,1 0 0,-1 0 1,1 1-1,0 0 0,-1 0 0,1 0 1,0 1-1,4 0 0,28 12-6733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0.063"/>
    </inkml:context>
    <inkml:brush xml:id="br0">
      <inkml:brushProperty name="width" value="0.05" units="cm"/>
      <inkml:brushProperty name="height" value="0.05" units="cm"/>
      <inkml:brushProperty name="color" value="#F6630D"/>
    </inkml:brush>
  </inkml:definitions>
  <inkml:trace contextRef="#ctx0" brushRef="#br0">299 711 24575,'0'-19'0,"1"8"0,-1 0 0,-1 0 0,0 0 0,-3-15 0,3 23 0,0-1 0,0 1 0,-1 0 0,1-1 0,-1 1 0,0 0 0,0 0 0,0 0 0,0 0 0,-1 0 0,1 1 0,-1-1 0,0 1 0,1 0 0,-1-1 0,0 1 0,-4-2 0,-1 0 0,0 0 0,-1 1 0,1-1 0,-1 2 0,0-1 0,0 1 0,0 0 0,0 1 0,0 0 0,0 1 0,0 0 0,0 0 0,0 0 0,0 2 0,-11 1 0,14-1 0,1 0 0,0 0 0,-1 0 0,1 0 0,0 1 0,0-1 0,1 2 0,-1-1 0,0 0 0,1 1 0,0 0 0,0 0 0,0 0 0,1 0 0,-1 0 0,1 1 0,0 0 0,0 0 0,0 0 0,1 0 0,0 0 0,0 0 0,0 1 0,1-1 0,-2 10 0,2-7 0,0 0 0,1 0 0,0 0 0,0 0 0,1 0 0,0-1 0,1 1 0,-1 0 0,6 13 0,-6-19 0,0 1 0,0 0 0,0-1 0,0 1 0,1-1 0,-1 0 0,1 1 0,0-1 0,0 0 0,0 0 0,0 0 0,0 0 0,0 0 0,0 0 0,0-1 0,1 1 0,-1-1 0,1 0 0,-1 0 0,1 0 0,0 0 0,-1 0 0,1 0 0,0-1 0,0 1 0,0-1 0,-1 0 0,1 1 0,0-1 0,5-1 0,-1-1 0,-1 1 0,0-1 0,0 0 0,1 0 0,-2-1 0,1 0 0,0 0 0,0 0 0,-1-1 0,6-4 0,7-8 0,24-26 0,-28 27 0,30-25 0,-43 38 0,1 1 0,0-1 0,0 1 0,-1 0 0,1-1 0,0 1 0,0 0 0,1 0 0,-1 0 0,0 1 0,0-1 0,0 0 0,1 1 0,-1 0 0,0-1 0,0 1 0,1 0 0,-1 0 0,0 0 0,1 0 0,-1 1 0,0-1 0,0 1 0,1-1 0,-1 1 0,0 0 0,0 0 0,0 0 0,0 0 0,0 0 0,0 0 0,0 0 0,0 1 0,0-1 0,-1 1 0,3 2 0,4 6 0,-1 0 0,0 1 0,-1 0 0,0 0 0,6 19 0,2 1 0,-11-25 0,-1-1 0,1 0 0,1-1 0,-1 1 0,1 0 0,-1-1 0,1 0 0,0 0 0,1 0 0,-1 0 0,1-1 0,0 1 0,0-1 0,0-1 0,0 1 0,0-1 0,1 0 0,-1 0 0,1 0 0,-1-1 0,1 1 0,0-1 0,11 0 0,-9-2 0,1 1 0,-1-2 0,1 1 0,-1-1 0,0 0 0,0-1 0,0 0 0,0 0 0,0-1 0,0 0 0,-1 0 0,0-1 0,0 0 0,0 0 0,10-11 0,-2 0 0,25-35 0,-30 37 0,0 0 0,1 1 0,1 0 0,13-11 0,-24 23 0,0 0 0,0 0 0,1 0 0,-1 0 0,0 0 0,1 0 0,-1 0 0,1 1 0,-1-1 0,1 0 0,-1 1 0,1-1 0,0 1 0,-1 0 0,1 0 0,0-1 0,-1 1 0,1 0 0,-1 0 0,1 1 0,0-1 0,-1 0 0,1 0 0,0 1 0,-1-1 0,1 1 0,-1 0 0,1-1 0,-1 1 0,1 0 0,-1 0 0,1 0 0,-1 0 0,0 0 0,0 0 0,1 0 0,-1 0 0,0 1 0,0-1 0,0 0 0,1 2 0,3 6 0,0 0 0,0 0 0,-1 0 0,0 1 0,3 10 0,0 3 0,-4-11 0,1 0 0,1 0 0,-1 0 0,11 16 0,-12-24 0,-1-1 0,1 1 0,0-1 0,0 0 0,0 0 0,0 0 0,1 0 0,-1-1 0,1 1 0,0-1 0,-1 0 0,1 0 0,0 0 0,0-1 0,0 0 0,1 1 0,6 0 0,2 0 0,0-1 0,1 0 0,-1-1 0,1 0 0,0-1 0,-1-1 0,0 0 0,1 0 0,-1-2 0,0 0 0,0 0 0,-1-1 0,1 0 0,-1-2 0,0 1 0,15-12 0,-15 9 0,1-2 0,-1 0 0,-1 0 0,1-1 0,-2 0 0,0-1 0,-1 0 0,0-1 0,-1 0 0,0 0 0,-1 0 0,-1-1 0,7-23 0,-2-11 0,-2 0 0,-1-1 0,0-80 0,-18-147 0,4 235 0,6 42 0,0 0 0,-1 0 0,1 0 0,0 0 0,0 0 0,0 0 0,0 1 0,0-1 0,0 0 0,-1 0 0,1 0 0,0 0 0,0 0 0,0 0 0,0 0 0,0 0 0,-1 0 0,1 0 0,0 0 0,0 0 0,0 0 0,0 0 0,-1 0 0,1 0 0,0 0 0,0 0 0,0 0 0,0 0 0,-1 0 0,1 0 0,0 0 0,0 0 0,0 0 0,0 0 0,-1 0 0,1 0 0,0 0 0,0 0 0,0 0 0,0-1 0,0 1 0,-1 0 0,1 0 0,0 0 0,0 0 0,0 0 0,0-1 0,0 1 0,0 0 0,0 0 0,0 0 0,0 0 0,0 0 0,0-1 0,0 1 0,-4 12 0,2 0 0,0 0 0,0 0 0,1 24 0,0-13 0,-6 462-741,7-439 117,0 30-6202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0.393"/>
    </inkml:context>
    <inkml:brush xml:id="br0">
      <inkml:brushProperty name="width" value="0.05" units="cm"/>
      <inkml:brushProperty name="height" value="0.05" units="cm"/>
      <inkml:brushProperty name="color" value="#F6630D"/>
    </inkml:brush>
  </inkml:definitions>
  <inkml:trace contextRef="#ctx0" brushRef="#br0">51 96 24575,'-9'0'0,"-2"-8"0,-8-3 0,8 0 0,26 3 0,36-6 0,22-1 0,12 2 0,-2 4 0,-13 3-8191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4.445"/>
    </inkml:context>
    <inkml:brush xml:id="br0">
      <inkml:brushProperty name="width" value="0.05" units="cm"/>
      <inkml:brushProperty name="height" value="0.05" units="cm"/>
      <inkml:brushProperty name="color" value="#F6630D"/>
    </inkml:brush>
  </inkml:definitions>
  <inkml:trace contextRef="#ctx0" brushRef="#br0">26 1 24575,'-4'0'0,"-1"4"0,-1 22 0,2 24 0,1 20 0,1 11 0,1 8 0,1 6 0,0 3 0,4 3 0,6-13 0,14-21 0,3-21-8191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5.358"/>
    </inkml:context>
    <inkml:brush xml:id="br0">
      <inkml:brushProperty name="width" value="0.05" units="cm"/>
      <inkml:brushProperty name="height" value="0.05" units="cm"/>
      <inkml:brushProperty name="color" value="#F6630D"/>
    </inkml:brush>
  </inkml:definitions>
  <inkml:trace contextRef="#ctx0" brushRef="#br0">221 662 24575,'-3'-3'0,"-1"1"0,1 0 0,-1 0 0,1 0 0,-1 0 0,0 0 0,0 1 0,0 0 0,0 0 0,0 0 0,0 0 0,0 0 0,-5 1 0,2-1 0,1 1 0,-1 0 0,1 1 0,-1-1 0,1 1 0,-1 0 0,-9 4 0,9-1 0,0-1 0,0 1 0,1 0 0,0 1 0,0 0 0,0 0 0,1 0 0,-1 1 0,1-1 0,0 1 0,1 1 0,-8 12 0,9-14 0,1-1 0,-1 1 0,1 0 0,0 0 0,1 0 0,-1 0 0,1 0 0,0 0 0,0 0 0,0 1 0,1-1 0,0 0 0,0 0 0,0 1 0,1-1 0,0 0 0,0 0 0,0 0 0,3 8 0,-1-9 0,0 0 0,0 0 0,0 0 0,1-1 0,-1 1 0,1-1 0,0 0 0,0 0 0,0 0 0,0-1 0,0 0 0,1 1 0,-1-1 0,1-1 0,-1 1 0,1-1 0,0 0 0,-1 0 0,7 1 0,-2-1 0,1 0 0,-1 0 0,0-1 0,1 0 0,-1-1 0,1 0 0,-1 0 0,0-1 0,12-4 0,-11 2 0,-1-2 0,1 0 0,-1 0 0,-1 0 0,1-1 0,-1 0 0,0-1 0,-1 0 0,1 0 0,7-13 0,17-16 0,-31 37 0,-1 0 0,1 0 0,0 0 0,0 0 0,0 0 0,0 1 0,0-1 0,0 0 0,0 0 0,-1 1 0,1-1 0,0 1 0,0-1 0,0 1 0,-1-1 0,1 1 0,0-1 0,-1 1 0,1 0 0,0-1 0,-1 1 0,1 0 0,-1 0 0,2 1 0,4 5 0,-2-4 0,0-1 0,0 1 0,0-1 0,1 0 0,-1 0 0,1 0 0,-1 0 0,1-1 0,-1 0 0,1 0 0,0 0 0,0-1 0,-1 1 0,1-1 0,0 0 0,0 0 0,7-2 0,-5 0 0,0 0 0,-1-1 0,1 0 0,-1 0 0,1 0 0,-1-1 0,0 0 0,-1 0 0,1 0 0,9-10 0,-1-2 0,0 0 0,-1-2 0,-1 1 0,-1-2 0,0 1 0,15-38 0,-20 41 0,0-1 0,5-26 0,-10 38 0,-1 0 0,1-1 0,-1 0 0,0 1 0,0-1 0,0 1 0,0-1 0,-1 1 0,0-1 0,0 1 0,0-1 0,-1 1 0,1 0 0,-3-5 0,3 8 0,1 0 0,0 1 0,0-1 0,-1 0 0,1 0 0,0 1 0,-1-1 0,1 0 0,-1 1 0,1-1 0,-1 0 0,1 1 0,-1-1 0,1 0 0,-1 1 0,0-1 0,1 1 0,-1 0 0,0-1 0,1 1 0,-1-1 0,0 1 0,0 0 0,0 0 0,1-1 0,-1 1 0,0 0 0,0 0 0,0 0 0,1 0 0,-1 0 0,0 0 0,0 0 0,0 0 0,1 0 0,-1 0 0,0 0 0,0 1 0,0-1 0,1 0 0,-1 1 0,-1 0 0,0 0 0,1 1 0,-1 0 0,1 0 0,-1 0 0,1-1 0,0 1 0,0 0 0,0 1 0,0-1 0,0 0 0,0 0 0,1 0 0,-1 0 0,0 4 0,1 1 0,0 0 0,0-1 0,0 1 0,1-1 0,0 1 0,0-1 0,1 1 0,-1-1 0,1 0 0,1 0 0,-1 0 0,1 0 0,5 8 0,7 8 0,1 0 0,20 21 0,9 11 0,-38-43 0,0 0 0,0 1 0,-1-1 0,-1 1 0,0 0 0,-1 0 0,0 1 0,4 18 0,-7-24 0,-1-1 0,1 1 0,-1 0 0,0 0 0,0 0 0,-1 0 0,0 0 0,0 0 0,-1-1 0,0 1 0,0 0 0,-1-1 0,1 1 0,-1-1 0,-1 0 0,1 0 0,-7 7 0,4-5 0,-1-1 0,-1 1 0,1-1 0,-1-1 0,-1 0 0,-9 6 0,16-10 0,0-1 0,0 0 0,0 0 0,-1 0 0,1-1 0,0 1 0,0 0 0,-1-1 0,1 0 0,0 1 0,-1-1 0,1 0 0,0 0 0,-4-1 0,5 1 0,0-1 0,-1 1 0,1-1 0,-1 0 0,1 0 0,0 0 0,0 0 0,-1 0 0,1 0 0,0 0 0,0 0 0,0 0 0,0 0 0,0-1 0,0 1 0,1 0 0,-1-1 0,0 1 0,1-1 0,-1 1 0,1 0 0,-1-1 0,1 0 0,0-1 0,-2-4 0,1-1 0,1 1 0,0 0 0,0-1 0,0 1 0,1 0 0,0-1 0,0 1 0,1 0 0,4-12 0,3-6 0,21-39 0,242-364 0,-186 302 0,-74 108 0,24-35 0,68-79 0,-97 124 0,0 2 0,0-1 0,0 0 0,11-5 0,-17 11 0,1 0 0,-1 0 0,1 0 0,-1 0 0,1 1 0,0-1 0,-1 0 0,1 1 0,-1 0 0,1-1 0,0 1 0,0 0 0,-1 0 0,1 0 0,0 0 0,-1 0 0,1 0 0,0 0 0,0 1 0,-1-1 0,1 1 0,-1-1 0,1 1 0,0-1 0,-1 1 0,1 0 0,-1 0 0,1 0 0,1 1 0,0 2 0,0-1 0,-1 1 0,1-1 0,-1 1 0,1 0 0,-1 0 0,0 0 0,-1 1 0,1-1 0,-1 0 0,1 1 0,-1 4 0,7 61 0,-6 44 0,-20 161 0,2-74 0,14-136-1365,0-15-5461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05.732"/>
    </inkml:context>
    <inkml:brush xml:id="br0">
      <inkml:brushProperty name="width" value="0.05" units="cm"/>
      <inkml:brushProperty name="height" value="0.05" units="cm"/>
      <inkml:brushProperty name="color" value="#F6630D"/>
    </inkml:brush>
  </inkml:definitions>
  <inkml:trace contextRef="#ctx0" brushRef="#br0">72 120 24575,'-9'0'0,"-14"0"0,-5-8 0,16-3 0,31 0 0,28-6 0,20 0 0,2 3 0,2 3 0,2 4 0,-4 4 0,-5 1 0,0 2 0,-8 0 0,-13-8 0,-13-2-8191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17.977"/>
    </inkml:context>
    <inkml:brush xml:id="br0">
      <inkml:brushProperty name="width" value="0.05" units="cm"/>
      <inkml:brushProperty name="height" value="0.05" units="cm"/>
      <inkml:brushProperty name="color" value="#F6630D"/>
    </inkml:brush>
  </inkml:definitions>
  <inkml:trace contextRef="#ctx0" brushRef="#br0">163 1 24575,'0'635'0,"0"-621"0,1 3 0,-1-1 0,-1 1 0,-1-1 0,-5 23 0,7-38 0,0 0 0,0 0 0,-1 0 0,1 0 0,0 0 0,-1 0 0,1 0 0,-1 0 0,1 0 0,-1 0 0,0 0 0,1 0 0,-1 0 0,0 0 0,0 0 0,0-1 0,0 1 0,0 0 0,0 0 0,0-1 0,1 0 0,-1 0 0,0 0 0,1 0 0,-1 0 0,1 0 0,-1 0 0,0-1 0,1 1 0,-1 0 0,1 0 0,-1 0 0,0-1 0,1 1 0,-1 0 0,1 0 0,-1-1 0,1 1 0,-1 0 0,1-1 0,-1 1 0,0-1 0,-3-4 0,1 0 0,-1 0 0,1 0 0,-1 0 0,-2-7 0,-91-196 0,90 189 0,7 19 0,0-1 0,0 1 0,0 0 0,0 0 0,0 0 0,1-1 0,-1 1 0,0 0 0,0 0 0,0 0 0,0-1 0,0 1 0,0 0 0,0 0 0,0 0 0,0-1 0,0 1 0,1 0 0,-1 0 0,0 0 0,0 0 0,0 0 0,0-1 0,1 1 0,-1 0 0,0 0 0,0 0 0,0 0 0,0 0 0,1 0 0,-1 0 0,0 0 0,0 0 0,0 0 0,1 0 0,-1 0 0,0 0 0,0 0 0,0 0 0,1 0 0,-1 0 0,32 13 0,-9-2 0,-1-3-136,0 0-1,0-2 1,1 0-1,0-2 1,0 0-1,0-2 1,1 0-1,-1-2 0,35-3 1,-22-6-6690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23.611"/>
    </inkml:context>
    <inkml:brush xml:id="br0">
      <inkml:brushProperty name="width" value="0.05" units="cm"/>
      <inkml:brushProperty name="height" value="0.05" units="cm"/>
      <inkml:brushProperty name="color" value="#F6630D"/>
    </inkml:brush>
  </inkml:definitions>
  <inkml:trace contextRef="#ctx0" brushRef="#br0">430 10 24575,'-1'0'0,"0"1"0,1-1 0,-1 0 0,1 1 0,-1-1 0,0 1 0,1-1 0,-1 1 0,1 0 0,0-1 0,-1 1 0,1-1 0,-1 1 0,1 0 0,0-1 0,-1 1 0,1 0 0,0-1 0,0 1 0,0 0 0,0-1 0,-1 1 0,1 0 0,0 0 0,0-1 0,1 2 0,-2 2 0,-6 50 0,2 1 0,3 57 0,2-60 0,-2 43 0,18 158 0,-14-245 0,4 29 0,-6-35 0,1 0 0,-1-1 0,1 1 0,-1 0 0,1 0 0,0-1 0,-1 1 0,1-1 0,0 1 0,0-1 0,0 1 0,1-1 0,-1 1 0,2 1 0,-3-3 0,1 0 0,-1 0 0,0-1 0,1 1 0,-1 0 0,0 0 0,1 0 0,-1 0 0,0 0 0,1-1 0,-1 1 0,0 0 0,0 0 0,1-1 0,-1 1 0,0 0 0,0 0 0,1-1 0,-1 1 0,0 0 0,0-1 0,0 1 0,1 0 0,-1-1 0,0 1 0,0 0 0,0-1 0,0 1 0,0 0 0,0-1 0,0 1 0,0 0 0,0-1 0,0 1 0,0 0 0,0-1 0,0 0 0,2-16 0,0-1 0,-1 1 0,-1-1 0,-1 0 0,-1 1 0,-5-24 0,0-13 0,-1-55 0,5 56 0,-1 0 0,-3 1 0,-3 0 0,-18-59 0,27 105 0,-1 0 0,-1 0 0,1 0 0,-1 1 0,0-1 0,0 1 0,-1 0 0,0-1 0,1 2 0,-2-1 0,-8-8 0,10 12 0,1-1 0,-1 1 0,0 0 0,0 0 0,1 0 0,-1 1 0,0-1 0,0 1 0,0 0 0,0-1 0,0 1 0,0 0 0,0 1 0,0-1 0,0 1 0,0-1 0,1 1 0,-1 0 0,0 0 0,0 0 0,0 0 0,1 0 0,-1 1 0,1-1 0,-1 1 0,1 0 0,-3 2 0,-14 11 0,0 0 0,0 1 0,2 2 0,0-1 0,-20 29 0,11-10 0,2 2 0,-22 43 0,42-71 0,-15 28 0,19-36 0,-1-1 0,0 1 0,1-1 0,-1 1 0,1-1 0,0 1 0,-1-1 0,1 1 0,0-1 0,0 1 0,0 0 0,0-1 0,0 1 0,1-1 0,-1 1 0,0-1 0,1 1 0,-1 0 0,1 0 0,0-1 0,0 0 0,0-1 0,0 0 0,0 1 0,0-1 0,0 0 0,0 1 0,0-1 0,0 0 0,0 0 0,0 0 0,0 0 0,0 0 0,0 0 0,0 0 0,0 0 0,0 0 0,0 0 0,0-1 0,0 1 0,0 0 0,0-1 0,0 1 0,-1-1 0,1 1 0,0-1 0,0 1 0,1-2 0,29-19 0,-29 20 0,74-60-111,-44 34 191,1 1-1,70-41 0,-92 61-178,0 0-1,1 2 1,0-1-1,0 1 1,0 1-1,0 0 1,0 1-1,1 0 1,-1 1-1,1 0 1,-1 1-1,1 1 1,0 0-1,14 3 1,35 14-6727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43.617"/>
    </inkml:context>
    <inkml:brush xml:id="br0">
      <inkml:brushProperty name="width" value="0.05" units="cm"/>
      <inkml:brushProperty name="height" value="0.05" units="cm"/>
      <inkml:brushProperty name="color" value="#F6630D"/>
    </inkml:brush>
  </inkml:definitions>
  <inkml:trace contextRef="#ctx0" brushRef="#br0">1 368 24575,'4'-1'0,"0"1"0,0-1 0,0 0 0,0-1 0,-1 1 0,1-1 0,6-3 0,8-3 0,230-68 0,-81 29 0,59-22 0,84-27 0,-233 66 0,-59 17 0,-18 13 0,0 0 0,0 0 0,0 0 0,0-1 0,1 1 0,-1 0 0,0 0 0,0 0 0,0-1 0,0 1 0,0 0 0,0 0 0,0-1 0,0 1 0,0 0 0,0 0 0,0 0 0,0-1 0,0 1 0,0 0 0,0 0 0,0-1 0,0 1 0,0 0 0,0 0 0,0 0 0,0-1 0,0 1 0,0 0 0,-1 0 0,1 0 0,0-1 0,0 1 0,0 0 0,0 0 0,0 0 0,-1 0 0,1-1 0,0 1 0,-1 0 0,-2-1 0,-1-1 0,1 1 0,-1 0 0,0 1 0,0-1 0,1 1 0,-7-1 0,-32 1 0,0 1 0,0 2 0,0 2 0,-47 12 0,-169 54 0,194-52 0,-164 53 0,165-50 0,-87 46 0,114-45 0,33-19 0,9-5 0,33-9 0,0-3 0,-1-1 0,40-21 0,-5 3 0,177-66-1365,-191 78-5461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21:45.351"/>
    </inkml:context>
    <inkml:brush xml:id="br0">
      <inkml:brushProperty name="width" value="0.05" units="cm"/>
      <inkml:brushProperty name="height" value="0.05" units="cm"/>
      <inkml:brushProperty name="color" value="#F6630D"/>
    </inkml:brush>
  </inkml:definitions>
  <inkml:trace contextRef="#ctx0" brushRef="#br0">422 36 24575,'-2'-2'0,"1"-1"0,-1 1 0,0 0 0,1 0 0,-1 0 0,0 0 0,0 0 0,0 0 0,0 0 0,-1 1 0,1-1 0,0 1 0,-1-1 0,1 1 0,-1 0 0,0 0 0,1 0 0,-1 1 0,0-1 0,1 0 0,-1 1 0,0 0 0,0 0 0,1 0 0,-1 0 0,0 0 0,-4 1 0,-1 1 0,-1-1 0,1 1 0,0 1 0,0-1 0,0 2 0,0-1 0,-13 9 0,6-1 0,0 0 0,1 0 0,1 2 0,0 0 0,-20 25 0,-46 80 0,3-4 0,76-114 0,0 1 0,0-1 0,-1 1 0,1-1 0,0 0 0,0 1 0,-1-1 0,1 1 0,0-1 0,-1 0 0,1 1 0,0-1 0,-1 0 0,1 1 0,-1-1 0,1 0 0,-1 0 0,1 1 0,0-1 0,-1 0 0,1 0 0,-1 0 0,1 0 0,-1 0 0,1 1 0,-1-1 0,1 0 0,-2 0 0,-1-13 0,6-25 0,1 20 0,1 1 0,1 0 0,0 0 0,2 0 0,0 1 0,0 0 0,1 0 0,1 1 0,1 1 0,0-1 0,1 2 0,0 0 0,1 0 0,1 1 0,0 1 0,27-18 0,-29 22 0,-1 1 0,1 0 0,0 0 0,0 1 0,1 1 0,-1 0 0,1 0 0,0 2 0,0-1 0,0 2 0,1 0 0,-1 0 0,0 1 0,0 1 0,0 0 0,1 1 0,-1 0 0,0 1 0,-1 1 0,1 0 0,-1 1 0,1 0 0,20 12 0,68 51-1365,-77-53-5461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44.200"/>
    </inkml:context>
    <inkml:brush xml:id="br0">
      <inkml:brushProperty name="width" value="0.05" units="cm"/>
      <inkml:brushProperty name="height" value="0.05" units="cm"/>
      <inkml:brushProperty name="color" value="#F6630D"/>
    </inkml:brush>
  </inkml:definitions>
  <inkml:trace contextRef="#ctx0" brushRef="#br0">345 0 24575,'-53'1198'0,"3"-329"0,51 1 0,2-399 0,-3-395 0,-4 228 0,-1-218 0,-24 129 0,-15-22 0,-25 153 0,54-171 0,7 198 0,-17-69 0,1-15 0,23-248 0,-2 1 0,-11 54 0,13-91 0,0 0 0,0 0 0,0 0 0,1 0 0,0 0 0,0 1 0,0-1 0,1 0 0,2 10 0,-2-13 0,0 0 0,0 0 0,0 1 0,1-1 0,-1 0 0,1 0 0,-1 0 0,1 0 0,0-1 0,0 1 0,-1 0 0,1-1 0,1 1 0,-1-1 0,0 0 0,0 1 0,0-1 0,1 0 0,-1-1 0,0 1 0,1 0 0,3 0 0,13 3 0,0-2 0,1 0 0,-1 0 0,0-2 0,22-2 0,100-19 0,-30 4 0,239-6 0,-98 10 0,991-47-2469,-350 6 2339,-698 33 559,0 8 1,1 9 0,229 25 0,524 101-627,-911-116 346,-25-3-372,0-1 1,0 0-1,0-1 1,1-1-1,15 0 1,-11-6-5706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46.140"/>
    </inkml:context>
    <inkml:brush xml:id="br0">
      <inkml:brushProperty name="width" value="0.05" units="cm"/>
      <inkml:brushProperty name="height" value="0.05" units="cm"/>
      <inkml:brushProperty name="color" value="#F6630D"/>
    </inkml:brush>
  </inkml:definitions>
  <inkml:trace contextRef="#ctx0" brushRef="#br0">828 1 24575,'2'482'0,"-6"523"0,-17-573 0,0-21 0,-17 355 0,23-501 0,-7 58 0,-10 318 0,35 387 0,-6-980 0,-1 0 0,-14 58 0,8-54 0,-5 81 0,14-104 0,0 26 0,-17 106 0,-2-74 0,9-41 0,-11 92 0,21-120 0,-1 0 0,0-1 0,-1 1 0,-1-1 0,0 0 0,-2 0 0,0 0 0,-16 30 0,19-43 0,0 0 0,0 0 0,-1-1 0,1 0 0,-1 1 0,0-1 0,0-1 0,0 1 0,0-1 0,0 1 0,-1-1 0,1 0 0,-1-1 0,0 1 0,-9 1 0,-6 0 0,0-1 0,-33 0 0,9-1 0,-88 17 129,13-1-1623,74-13-5332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50.077"/>
    </inkml:context>
    <inkml:brush xml:id="br0">
      <inkml:brushProperty name="width" value="0.05" units="cm"/>
      <inkml:brushProperty name="height" value="0.05" units="cm"/>
      <inkml:brushProperty name="color" value="#F6630D"/>
    </inkml:brush>
  </inkml:definitions>
  <inkml:trace contextRef="#ctx0" brushRef="#br0">222 0 24575,'-3'94'0,"-21"130"0,-35 100 0,20-120 0,-9 112 0,46-306 0,2-3 0,-1-1 0,1 0 0,-2 0 0,1 0 0,-1 0 0,0-1 0,0 1 0,0 0 0,-1-1 0,-4 8 0,6-13 0,1 0 0,0 0 0,0 1 0,0-1 0,0 0 0,-1 0 0,1 0 0,0 0 0,0 1 0,0-1 0,-1 0 0,1 0 0,0 0 0,0 0 0,-1 0 0,1 0 0,0 0 0,0 0 0,-1 0 0,1 0 0,0 0 0,0 0 0,-1 0 0,1 0 0,0 0 0,0 0 0,-1 0 0,1 0 0,0 0 0,0 0 0,0 0 0,-1 0 0,1 0 0,0-1 0,0 1 0,-1 0 0,1 0 0,0 0 0,0 0 0,0-1 0,0 1 0,-1 0 0,1 0 0,0 0 0,0-1 0,0 1 0,0 0 0,0 0 0,0 0 0,0-1 0,-1 1 0,1 0 0,0-1 0,-3-6 0,1 0 0,0 0 0,0-1 0,0 1 0,1-1 0,0 1 0,1-1 0,0-14 0,8-65 0,0 44 0,1 1 0,2-1 0,1 2 0,26-57 0,-26 72 0,1 0 0,2 0 0,0 2 0,1 0 0,2 0 0,0 2 0,35-33 0,-44 48 0,0-1 0,0 1 0,1 1 0,0 0 0,1 0 0,-1 1 0,1 1 0,0-1 0,1 2 0,16-4 0,-24 6 0,0 0 0,0 1 0,0 0 0,0 0 0,0 0 0,0 0 0,0 0 0,1 1 0,-1 0 0,0 0 0,-1 0 0,1 0 0,0 1 0,0 0 0,0-1 0,-1 1 0,1 1 0,-1-1 0,1 0 0,-1 1 0,0 0 0,0-1 0,0 1 0,-1 1 0,1-1 0,-1 0 0,1 1 0,-1-1 0,0 1 0,0-1 0,-1 1 0,3 6 0,-3-5 0,1 1 0,-1 0 0,0-1 0,0 1 0,-1 0 0,0 0 0,0-1 0,0 1 0,0 0 0,-1 0 0,0-1 0,0 1 0,-4 8 0,2-5 0,-1-1 0,0 1 0,0-1 0,-1 0 0,0 0 0,0 0 0,-1-1 0,-8 9 0,8-10 0,0-1 0,0 1 0,-1-1 0,0-1 0,0 1 0,0-1 0,0 0 0,-1-1 0,-10 4 0,13-5 0,1-1 0,-1 0 0,0 0 0,0-1 0,1 1 0,-1-1 0,0 0 0,0 0 0,0-1 0,1 0 0,-1 1 0,0-2 0,0 1 0,1 0 0,-1-1 0,-4-2 0,-7-3 0,12 9 0,18 17 0,-6-9 0,8 12 0,-3-5 0,28 30 0,-34-41 0,-1-1 0,1 0 0,0 0 0,0 0 0,0-1 0,0 0 0,1-1 0,11 4 0,-6-2 0,0-2 0,0 1 0,1-2 0,-1 0 0,1-1 0,-1 0 0,1-1 0,0 0 0,-1-1 0,1 0 0,-1-2 0,1 1 0,-1-2 0,0 0 0,0 0 0,-1-1 0,1-1 0,-1 0 0,0 0 0,-1-1 0,1-1 0,-1 0 0,-1-1 0,0 0 0,0 0 0,-1-1 0,0 0 0,0-1 0,-1 0 0,-1 0 0,0-1 0,0 0 0,7-21 0,-6 8 0,-1 1 0,6-37 0,-11 49 0,-1-1 0,0 1 0,0 0 0,-2-1 0,0 1 0,0 0 0,-3-14 0,3 24 0,1 1 0,0-1 0,-1 0 0,1 0 0,-1 0 0,0 1 0,1-1 0,-1 0 0,0 1 0,0-1 0,0 1 0,0-1 0,0 1 0,-1-1 0,1 1 0,0 0 0,-1 0 0,1-1 0,-1 1 0,1 0 0,-1 0 0,1 1 0,-1-1 0,0 0 0,0 0 0,1 1 0,-1-1 0,0 1 0,0 0 0,0-1 0,1 1 0,-3 0 0,1 0 0,0 1 0,1 0 0,-1 0 0,1 0 0,-1 0 0,1 0 0,-1 0 0,1 1 0,0-1 0,-1 1 0,1 0 0,0-1 0,0 1 0,0 0 0,1 0 0,-1 0 0,0 1 0,1-1 0,-1 0 0,1 0 0,-2 4 0,1 0 0,0 0 0,0 0 0,0 1 0,1-1 0,-1 0 0,2 1 0,-1-1 0,1 1 0,0-1 0,0 1 0,0-1 0,1 1 0,0-1 0,1 1 0,-1-1 0,1 0 0,1 0 0,-1 0 0,1 0 0,0 0 0,0 0 0,1-1 0,-1 0 0,1 1 0,0-1 0,8 6 0,-7-5 0,1-1 0,-1 0 0,2 0 0,-1-1 0,0 1 0,1-1 0,0-1 0,0 1 0,0-1 0,0 0 0,0-1 0,1 0 0,-1 0 0,1-1 0,-1 1 0,1-2 0,0 1 0,-1-1 0,1 0 0,0-1 0,-1 0 0,13-2 0,-16 1 0,-1 1 0,1-1 0,0 0 0,0 0 0,0 0 0,-1-1 0,0 1 0,1-1 0,-1 0 0,0 0 0,0 0 0,0 0 0,-1-1 0,1 1 0,-1-1 0,2-3 0,0-1 0,0 0 0,0-1 0,-1 1 0,-1-1 0,0 0 0,2-11 0,-3 7 0,-3 16 0,-2 22 0,5-20 0,0 0 0,1 0 0,0 0 0,-1 0 0,2-1 0,-1 1 0,0-1 0,1 1 0,0-1 0,0 0 0,0 0 0,1 0 0,0 0 0,-1-1 0,1 1 0,0-1 0,0 0 0,1 0 0,-1-1 0,1 1 0,-1-1 0,1 0 0,0 0 0,0 0 0,0-1 0,0 0 0,0 0 0,0 0 0,0-1 0,1 1 0,-1-1 0,0 0 0,0-1 0,0 1 0,0-1 0,0 0 0,0 0 0,0-1 0,0 0 0,0 0 0,8-4 0,-4-1 0,0-1 0,-1-1 0,0 1 0,0-1 0,-1-1 0,0 1 0,0-1 0,-1-1 0,0 1 0,7-20 0,3-13 0,14-60 0,-21 63 0,-7 29 0,-6 28 0,-141 702 0,144-713 0,-9 57 0,3 0 0,3 0 0,4 79 0,5-118-1365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50.574"/>
    </inkml:context>
    <inkml:brush xml:id="br0">
      <inkml:brushProperty name="width" value="0.05" units="cm"/>
      <inkml:brushProperty name="height" value="0.05" units="cm"/>
      <inkml:brushProperty name="color" value="#F6630D"/>
    </inkml:brush>
  </inkml:definitions>
  <inkml:trace contextRef="#ctx0" brushRef="#br0">1 32 24575,'0'-4'0,"0"-10"0,0 2 0,0 11 0,0 22 0,0 30 0,0 34 0,0 24 0,0 15 0,0 7 0,0 2 0,0-5 0,0-7 0,0-12 0,0-20 0,0-17 0,0-16 0,0-18-8191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55.789"/>
    </inkml:context>
    <inkml:brush xml:id="br0">
      <inkml:brushProperty name="width" value="0.05" units="cm"/>
      <inkml:brushProperty name="height" value="0.05" units="cm"/>
      <inkml:brushProperty name="color" value="#F6630D"/>
    </inkml:brush>
  </inkml:definitions>
  <inkml:trace contextRef="#ctx0" brushRef="#br0">147 238 24575,'-2'191'0,"-8"0"0,-57 312 0,61-477 0,-1-1 0,-16 42 0,22-65 0,1-1 0,-1 1 0,1-1 0,-1 0 0,0 0 0,1 1 0,-1-1 0,0 0 0,0 0 0,0 0 0,0 0 0,0 0 0,-3 2 0,4-3 0,0 0 0,-1 0 0,1 0 0,0 0 0,-1 0 0,1 0 0,0 0 0,-1 0 0,1 0 0,0 0 0,-1-1 0,1 1 0,0 0 0,-1 0 0,1 0 0,0 0 0,-1-1 0,1 1 0,0 0 0,-1 0 0,1-1 0,0 1 0,0 0 0,0 0 0,-1-1 0,1 1 0,0 0 0,0-1 0,0 1 0,0 0 0,-1-1 0,1 1 0,0-1 0,-2-5 0,0 0 0,1 0 0,0 0 0,0 0 0,0-9 0,2-74 0,4 0 0,21-112 0,-15 119 0,-9 69 0,46-286 0,-36 243 0,2 0 0,3 1 0,29-64 0,-39 106 0,-1 1 0,1 0 0,1 1 0,1-1 0,-1 1 0,1 1 0,1 0 0,20-16 0,-26 22 0,0 1 0,1 0 0,-1 0 0,1 0 0,0 1 0,0-1 0,0 1 0,0 0 0,0 1 0,1-1 0,-1 1 0,0 0 0,1 0 0,-1 1 0,1-1 0,-1 1 0,1 1 0,-1-1 0,1 1 0,-1 0 0,1 0 0,-1 0 0,0 1 0,9 3 0,-9-2 0,-1 1 0,1-1 0,0 1 0,-1 0 0,0 0 0,0 0 0,0 0 0,-1 1 0,0-1 0,1 1 0,-1 0 0,-1 0 0,1 1 0,-1-1 0,0 0 0,0 1 0,1 9 0,0 0 0,0 1 0,-1-1 0,-1 1 0,-1 0 0,-2 22 0,-3-2-124,-2 0 0,-1 0 0,-2-1 0,-1 0 0,-2-1 0,-2 0-1,0-1 1,-3-1 0,0 0 0,-42 52 0,32-50-6702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56.627"/>
    </inkml:context>
    <inkml:brush xml:id="br0">
      <inkml:brushProperty name="width" value="0.05" units="cm"/>
      <inkml:brushProperty name="height" value="0.05" units="cm"/>
      <inkml:brushProperty name="color" value="#F6630D"/>
    </inkml:brush>
  </inkml:definitions>
  <inkml:trace contextRef="#ctx0" brushRef="#br0">223 34 24575,'0'-1'0,"0"1"0,0-1 0,-1 0 0,1 0 0,0 1 0,-1-1 0,1 0 0,0 1 0,-1-1 0,1 0 0,-1 1 0,1-1 0,-1 1 0,0-1 0,1 1 0,-1-1 0,1 1 0,-1-1 0,0 1 0,1 0 0,-1-1 0,0 1 0,0 0 0,1 0 0,-1-1 0,0 1 0,-1 0 0,-26-4 0,23 3 0,1 1 0,0-1 0,-1 1 0,1 0 0,0 1 0,0-1 0,0 1 0,-1 0 0,1 0 0,0 0 0,0 0 0,0 1 0,1-1 0,-1 1 0,-5 4 0,3-2 0,0 0 0,1 1 0,0 0 0,0 0 0,0 1 0,1-1 0,-8 13 0,2-1 0,2 1 0,0 1 0,1-1 0,1 1 0,-6 26 0,10-33 0,0-1 0,0 1 0,1-1 0,0 1 0,1-1 0,0 1 0,4 20 0,-3-28 0,0-1 0,0 1 0,0 0 0,0-1 0,1 1 0,0-1 0,0 0 0,0 1 0,0-1 0,0 0 0,0 0 0,1 0 0,0-1 0,-1 1 0,1 0 0,0-1 0,0 0 0,1 0 0,-1 0 0,0 0 0,1 0 0,-1-1 0,1 1 0,-1-1 0,1 0 0,7 1 0,-4-1 0,0-1 0,0 0 0,0 0 0,0 0 0,0-1 0,0 0 0,0 0 0,0-1 0,-1 0 0,1 0 0,0-1 0,-1 1 0,1-1 0,-1-1 0,0 1 0,0-1 0,0 0 0,-1-1 0,0 1 0,1-1 0,-2 0 0,10-12 0,-4 3 0,1 0 0,-2-1 0,0-1 0,0 1 0,-2-2 0,0 1 0,-1-1 0,4-17 0,-7 23 0,0-1 0,-1 1 0,-1-1 0,0 0 0,-1 1 0,0-1 0,-3-22 0,3 30 0,-1 1 0,0 0 0,0 0 0,0 0 0,0 0 0,-1 0 0,1 0 0,-1 0 0,0 1 0,0-1 0,0 1 0,0-1 0,0 1 0,0-1 0,-1 1 0,1 0 0,-1 0 0,1 0 0,-1 1 0,0-1 0,0 1 0,0-1 0,0 1 0,0 0 0,0 0 0,0 0 0,0 1 0,0-1 0,-1 1 0,1-1 0,0 1 0,0 0 0,-6 1 0,2 0 0,0 0 0,0 0 0,0 1 0,0 0 0,1 1 0,-1-1 0,1 1 0,-1 0 0,1 1 0,0 0 0,0 0 0,0 0 0,1 0 0,-9 10 0,9-10 0,1 1 0,-1 0 0,1 0 0,0 1 0,1-1 0,-1 1 0,1-1 0,0 1 0,1 0 0,-1 0 0,1 1 0,0-1 0,1 0 0,0 1 0,0-1 0,0 8 0,1-11 0,0 0 0,1 0 0,-1 1 0,1-1 0,0 0 0,0 0 0,1 0 0,-1 0 0,1 0 0,-1-1 0,1 1 0,0 0 0,0-1 0,0 1 0,0-1 0,0 1 0,1-1 0,-1 0 0,1 0 0,-1 0 0,1 0 0,0-1 0,0 1 0,0-1 0,0 0 0,0 0 0,0 0 0,0 0 0,0 0 0,0-1 0,5 1 0,2 1 0,0-1 0,0-1 0,0 1 0,0-2 0,0 1 0,0-1 0,0-1 0,0 0 0,10-3 0,-3-3 0,1 0 0,-1 0 0,-1-2 0,1 0 0,-2-1 0,0-1 0,0 0 0,-1-1 0,0-1 0,-1 0 0,-1-1 0,0 0 0,-1 0 0,9-20 0,-20 35 0,0-1 0,1 0 0,-1 1 0,0-1 0,0 0 0,0 1 0,1-1 0,-1 1 0,0-1 0,1 1 0,-1-1 0,0 0 0,1 1 0,-1-1 0,1 1 0,-1 0 0,1-1 0,-1 1 0,1-1 0,-1 1 0,1 0 0,-1-1 0,1 1 0,0 0 0,-1 0 0,1-1 0,-1 1 0,1 0 0,0 0 0,-1 0 0,1 0 0,0 0 0,-1 0 0,1 0 0,0 0 0,0 0 0,15 23 0,11 27 0,-2 1 0,-3 1 0,-2 1 0,21 86 0,-38-126 0,-1-1 0,-1 0 0,0 1 0,0 22 0,-2-32 0,1 0 0,0 0 0,-1 0 0,1 0 0,-1 0 0,0-1 0,0 1 0,0 0 0,-1-1 0,1 1 0,0-1 0,-1 1 0,0-1 0,1 1 0,-1-1 0,0 0 0,0 0 0,0 0 0,-1 0 0,1 0 0,0-1 0,-1 1 0,1-1 0,-1 1 0,0-1 0,-2 1 0,3-1 0,-1-1 0,1 1 0,0-1 0,-1 1 0,1-1 0,0 0 0,-1 0 0,1 0 0,0 0 0,-1 0 0,1 0 0,0-1 0,-1 1 0,1-1 0,0 0 0,0 0 0,-1 0 0,1 0 0,0 0 0,0 0 0,0 0 0,0-1 0,0 1 0,1-1 0,-1 1 0,0-1 0,1 0 0,-1 1 0,1-1 0,-1 0 0,1 0 0,-2-4 0,-1-3 0,0 1 0,1-1 0,0 0 0,0 0 0,1 0 0,0-1 0,0-10 0,1 1 0,0 1 0,2-1 0,0 0 0,2 1 0,0 0 0,0-1 0,2 1 0,0 0 0,9-18 0,-10 26 0,0 0 0,1 0 0,0 1 0,1 0 0,0 0 0,0 0 0,1 1 0,0-1 0,1 2 0,0-1 0,0 1 0,0 1 0,1-1 0,0 1 0,0 1 0,1 0 0,12-6 0,-17 10 0,-1-1 0,1 1 0,0-1 0,0 2 0,0-1 0,-1 0 0,1 1 0,0 0 0,0 0 0,0 0 0,0 1 0,0 0 0,0 0 0,0 0 0,-1 0 0,1 1 0,0 0 0,-1 0 0,1 0 0,-1 0 0,0 1 0,0-1 0,0 1 0,0 0 0,0 1 0,-1-1 0,1 1 0,-1-1 0,0 1 0,0 0 0,0 0 0,-1 1 0,0-1 0,1 0 0,-1 1 0,2 6 0,2 12-136,0 0-1,-2 0 1,0 1-1,-2-1 1,-1 1-1,0 0 1,-2 0-1,0-1 0,-7 29 1,1-19-6690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56.998"/>
    </inkml:context>
    <inkml:brush xml:id="br0">
      <inkml:brushProperty name="width" value="0.05" units="cm"/>
      <inkml:brushProperty name="height" value="0.05" units="cm"/>
      <inkml:brushProperty name="color" value="#F6630D"/>
    </inkml:brush>
  </inkml:definitions>
  <inkml:trace contextRef="#ctx0" brushRef="#br0">0 6 24575,'0'-4'0,"0"2"0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57.341"/>
    </inkml:context>
    <inkml:brush xml:id="br0">
      <inkml:brushProperty name="width" value="0.05" units="cm"/>
      <inkml:brushProperty name="height" value="0.05" units="cm"/>
      <inkml:brushProperty name="color" value="#F6630D"/>
    </inkml:brush>
  </inkml:definitions>
  <inkml:trace contextRef="#ctx0" brushRef="#br0">220 23 24575,'5'-19'0,"-4"19"0,-1-1 0,0 1 0,0 0 0,1 0 0,-1-1 0,0 1 0,0 0 0,1 0 0,-1-1 0,0 1 0,0 0 0,1 0 0,-1 0 0,0 0 0,1 0 0,-1 0 0,0-1 0,1 1 0,-1 0 0,0 0 0,1 0 0,-1 0 0,0 0 0,1 0 0,-1 0 0,1 1 0,-1-1 0,0 0 0,1 0 0,-1 0 0,0 0 0,0 0 0,1 0 0,-1 1 0,0-1 0,1 0 0,-1 0 0,0 0 0,0 1 0,1-1 0,-1 0 0,0 0 0,0 1 0,1-1 0,-1 0 0,0 0 0,0 1 0,0-1 0,0 0 0,0 1 0,1-1 0,-1 0 0,0 1 0,0-1 0,0 0 0,0 1 0,5 11 0,-1 1 0,0-1 0,-1 1 0,0-1 0,-1 1 0,0 0 0,-1 0 0,-1 20 0,1-1 0,7 142 0,-19 240 0,4-365 0,7-48 0,0-1 0,0 1 0,-1 0 0,1 0 0,0-1 0,0 1 0,0 0 0,-1 0 0,1-1 0,0 1 0,-1 0 0,1-1 0,-1 1 0,1 0 0,-1-1 0,1 1 0,-1-1 0,1 1 0,-1-1 0,0 1 0,1-1 0,-1 1 0,-1 0 0,1-1 0,1-1 0,-1 1 0,0 0 0,1 0 0,-1-1 0,0 1 0,1 0 0,-1-1 0,1 1 0,-1 0 0,1-1 0,-1 1 0,1-1 0,-1 1 0,1-1 0,-1 0 0,1 1 0,-1-1 0,1 1 0,-1-2 0,-16-38 0,17 39 0,-6-17 0,-1 1 0,0 0 0,-1 0 0,-1 1 0,-14-21 0,18 31 0,0 0 0,0 1 0,-1-1 0,0 1 0,0 0 0,0 0 0,0 1 0,-1 0 0,1 0 0,-1 0 0,0 1 0,-1 0 0,1 1 0,0-1 0,-12-1 0,-18-6 0,37 9 0,0 1 0,-1 0 0,1 0 0,0 0 0,0 0 0,-1 0 0,1-1 0,0 1 0,0 0 0,-1 0 0,1 0 0,0-1 0,0 1 0,0 0 0,0 0 0,-1-1 0,1 1 0,0 0 0,0 0 0,0-1 0,0 1 0,0 0 0,0-1 0,0 1 0,0 0 0,0 0 0,0-1 0,0 1 0,0 0 0,0-1 0,0 1 0,0 0 0,0-1 0,0 1 0,0 0 0,17-13 0,138-51 0,-127 55 0,1 0 0,0 2 0,50-5 0,-74 11 0,1 1 0,0-1 0,-1 1 0,1 0 0,0 1 0,0-1 0,-1 1 0,1 1 0,0-1 0,-1 1 0,1 0 0,-1 0 0,0 0 0,0 1 0,0-1 0,0 1 0,0 1 0,0-1 0,-1 1 0,1 0 0,-1 0 0,0 0 0,-1 0 0,1 1 0,-1-1 0,0 1 0,0 0 0,0 0 0,0 1 0,2 7 0,1 12-227,-2-1-1,0 1 1,-2 1-1,0-1 1,-4 49-1,-1-32-6598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57.697"/>
    </inkml:context>
    <inkml:brush xml:id="br0">
      <inkml:brushProperty name="width" value="0.05" units="cm"/>
      <inkml:brushProperty name="height" value="0.05" units="cm"/>
      <inkml:brushProperty name="color" value="#F6630D"/>
    </inkml:brush>
  </inkml:definitions>
  <inkml:trace contextRef="#ctx0" brushRef="#br0">103 30 24575,'-8'0'0,"-3"-9"0,-4-2 0,1 4 0,-6 5 0,1 13 0,4 7-8191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4:58.869"/>
    </inkml:context>
    <inkml:brush xml:id="br0">
      <inkml:brushProperty name="width" value="0.05" units="cm"/>
      <inkml:brushProperty name="height" value="0.05" units="cm"/>
      <inkml:brushProperty name="color" value="#F6630D"/>
    </inkml:brush>
  </inkml:definitions>
  <inkml:trace contextRef="#ctx0" brushRef="#br0">1 688 24575,'0'-1'0,"0"1"0,0-1 0,1 1 0,-1-1 0,0 1 0,0-1 0,1 1 0,-1-1 0,0 1 0,1-1 0,-1 1 0,0-1 0,1 1 0,-1-1 0,1 1 0,-1 0 0,1-1 0,-1 1 0,1 0 0,-1 0 0,1-1 0,-1 1 0,1 0 0,-1 0 0,1 0 0,0-1 0,-1 1 0,1 0 0,-1 0 0,1 0 0,-1 0 0,1 0 0,1 0 0,22 3 0,24 10 0,-18-5 0,47 8 0,-63-15 0,0 0 0,0-1 0,0 0 0,0-1 0,0 0 0,19-6 0,9-4 0,-1-2 0,0-2 0,64-34 0,108-78 0,379-303 0,-565 407-60,-22 18-85,1 0 0,-1 1 0,1-1 0,0 1 0,0 0 0,0 1 0,1 0 0,12-5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58.027"/>
    </inkml:context>
    <inkml:brush xml:id="br0">
      <inkml:brushProperty name="width" value="0.05" units="cm"/>
      <inkml:brushProperty name="height" value="0.05" units="cm"/>
      <inkml:brushProperty name="color" value="#F6630D"/>
    </inkml:brush>
  </inkml:definitions>
  <inkml:trace contextRef="#ctx0" brushRef="#br0">191 17 24575,'0'-1'0,"0"0"0,0 1 0,-1-1 0,1 0 0,0 0 0,-1 0 0,1 1 0,-1-1 0,1 0 0,-1 1 0,1-1 0,-1 0 0,1 1 0,-1-1 0,0 1 0,1-1 0,-1 1 0,0-1 0,0 1 0,1-1 0,-1 1 0,0 0 0,0-1 0,0 1 0,0 0 0,1 0 0,-1 0 0,-2-1 0,-25 0 0,23 2 0,0 1 0,0 0 0,0 0 0,0 0 0,0 0 0,0 1 0,1-1 0,-1 1 0,1 1 0,0-1 0,0 1 0,0-1 0,0 1 0,1 0 0,-1 0 0,-3 8 0,-2 1 0,1 1 0,0 0 0,1 1 0,-6 19 0,8-19 0,1 1 0,0 0 0,1 0 0,1 0 0,0 0 0,1 17 0,2-27 0,-1 0 0,1 0 0,0 0 0,0 0 0,0-1 0,1 1 0,0-1 0,5 11 0,-5-13 0,0-1 0,0 1 0,0-1 0,0 1 0,0-1 0,0 0 0,0 0 0,1 0 0,-1 0 0,1 0 0,0-1 0,0 1 0,-1-1 0,1 1 0,0-1 0,0 0 0,5 1 0,-4-2 0,0 0 0,-1 0 0,1 0 0,-1 0 0,1 0 0,-1-1 0,1 0 0,0 0 0,-1 0 0,0 0 0,1 0 0,-1-1 0,0 1 0,0-1 0,0 0 0,0 0 0,0 0 0,0 0 0,4-5 0,4-3 0,-1-2 0,0 1 0,10-15 0,20-37 0,-26 40 0,0 1 0,2 0 0,20-22 0,-35 43 0,0 0 0,0-1 0,1 1 0,-1 0 0,0 0 0,0 0 0,1 0 0,-1 0 0,0 0 0,1 0 0,-1 1 0,1-1 0,-1 0 0,1 1 0,0-1 0,-1 1 0,1 0 0,0-1 0,-1 1 0,1 0 0,1 0 0,-1 1 0,-1-1 0,0 1 0,0 0 0,0-1 0,0 1 0,0 0 0,0 0 0,0 0 0,0 0 0,0 0 0,0 0 0,0 0 0,0 0 0,0 0 0,-1 0 0,1 1 0,-1-1 0,1 0 0,0 3 0,2 7 0,0 1 0,-1 0 0,0-1 0,0 17 0,-2-28 0,1 21 0,1 0 0,0 0 0,2 0 0,1 0 0,0-1 0,13 30 0,-16-46 0,0 1 0,0 0 0,0-1 0,1 0 0,0 0 0,0 0 0,0 0 0,0 0 0,1 0 0,-1-1 0,1 0 0,0 1 0,0-1 0,0-1 0,0 1 0,1-1 0,-1 1 0,1-1 0,-1-1 0,1 1 0,0-1 0,0 1 0,0-1 0,0-1 0,0 1 0,0-1 0,0 0 0,0 0 0,0 0 0,0-1 0,-1 1 0,1-1 0,6-2 0,69-26-708,-71 25 51,31-12-6169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6:59.438"/>
    </inkml:context>
    <inkml:brush xml:id="br0">
      <inkml:brushProperty name="width" value="0.05" units="cm"/>
      <inkml:brushProperty name="height" value="0.05" units="cm"/>
      <inkml:brushProperty name="color" value="#F6630D"/>
    </inkml:brush>
  </inkml:definitions>
  <inkml:trace contextRef="#ctx0" brushRef="#br0">297 689 24575,'-3'-5'0,"0"1"0,-1-1 0,1 1 0,-1 0 0,0 0 0,0 0 0,0 1 0,-1-1 0,-8-4 0,3 2 0,-1 0 0,0 1 0,-15-6 0,20 9 0,0 1 0,-1 0 0,1 0 0,0 1 0,-1-1 0,1 1 0,-1 0 0,1 1 0,0 0 0,-1 0 0,1 0 0,0 1 0,0 0 0,0 0 0,0 0 0,0 1 0,0 0 0,1 0 0,-1 1 0,1-1 0,0 1 0,0 0 0,0 1 0,1-1 0,0 1 0,-1 0 0,2 0 0,-1 0 0,0 0 0,-2 8 0,3-9 0,0 1 0,1 0 0,0 0 0,0 0 0,1 0 0,-1 0 0,1 0 0,0 0 0,0 0 0,1 0 0,-1 1 0,1-1 0,1 0 0,-1 0 0,1 0 0,-1 1 0,1-1 0,1 0 0,-1 0 0,1 0 0,0 0 0,0 0 0,0-1 0,1 1 0,0-1 0,0 1 0,0-1 0,0 0 0,1 0 0,-1 0 0,1-1 0,0 1 0,0-1 0,1 0 0,-1 0 0,10 4 0,-10-4 0,1-1 0,0 1 0,0-1 0,1 0 0,-1-1 0,0 1 0,1-1 0,-1 0 0,1-1 0,-1 1 0,1-1 0,-1 0 0,1 0 0,-1-1 0,0 0 0,1 0 0,-1 0 0,1 0 0,-1-1 0,0 0 0,0 0 0,0 0 0,0-1 0,0 0 0,-1 0 0,1 0 0,-1 0 0,0-1 0,0 0 0,0 0 0,0 0 0,-1 0 0,1 0 0,-1-1 0,0 0 0,3-7 0,9-20 0,-1 0 0,-2-1 0,14-56 0,10-104 0,-32 166 0,7-54 0,-11 73 0,1 1 0,-2-1 0,1 1 0,-1-1 0,0 1 0,-1-1 0,1 1 0,-4-8 0,5 14 0,0 0 0,0 0 0,-1 1 0,1-1 0,0 0 0,0 0 0,-1 1 0,1-1 0,-1 0 0,1 0 0,0 1 0,-1-1 0,1 0 0,-1 1 0,1-1 0,-1 1 0,0-1 0,1 1 0,-1-1 0,0 1 0,1-1 0,-1 1 0,0-1 0,0 1 0,1 0 0,-1-1 0,0 1 0,0 0 0,1 0 0,-1 0 0,0 0 0,0 0 0,0 0 0,0 0 0,1 0 0,-1 0 0,0 0 0,0 0 0,0 0 0,1 0 0,-1 1 0,0-1 0,0 0 0,1 1 0,-1-1 0,-1 1 0,-1 2 0,1-1 0,-1 0 0,1 1 0,-1 0 0,1 0 0,0-1 0,0 1 0,0 0 0,1 1 0,-2 2 0,-4 12 0,2 0 0,0 1 0,1-1 0,-2 30 0,0 80 0,5-103 0,6 200 0,-2-194 0,1-1 0,1 0 0,2-1 0,1 1 0,16 37 0,-20-57 0,1 0 0,0 0 0,1-1 0,0 0 0,1 0 0,0-1 0,0 0 0,1 0 0,0 0 0,0-1 0,1 0 0,12 7 0,-16-11 0,0-1 0,-1 1 0,1-1 0,0-1 0,1 1 0,-1-1 0,0 1 0,0-1 0,1-1 0,-1 1 0,0-1 0,1 0 0,-1 0 0,0-1 0,1 0 0,-1 0 0,0 0 0,0 0 0,0-1 0,0 0 0,0 0 0,0 0 0,0 0 0,0-1 0,-1 0 0,0 0 0,5-4 0,4-5 0,0-1 0,-2 0 0,1 0 0,-2-1 0,0-1 0,0 1 0,14-33 0,42-124 0,-51 128 0,12-38 0,-3-1 0,-4 0 0,-4-2 0,12-163 0,-27 229 0,-1 0 0,-1 0 0,-1 0 0,-5-23 0,7 39 0,-1-1 0,0 0 0,0 1 0,0-1 0,0 0 0,0 1 0,-1 0 0,1-1 0,-1 1 0,1 0 0,-1 0 0,0-1 0,0 2 0,0-1 0,-3-2 0,3 3 0,0 0 0,0 0 0,-1 1 0,1-1 0,0 1 0,0-1 0,-1 1 0,1 0 0,0 0 0,0 0 0,-1 0 0,1 1 0,0-1 0,0 1 0,-1-1 0,1 1 0,0 0 0,0-1 0,0 1 0,0 0 0,0 1 0,-2 0 0,-4 3 0,0 1 0,1 0 0,0 0 0,0 0 0,0 1 0,1 0 0,0 1 0,0-1 0,1 1 0,-7 13 0,-1 4 0,1 0 0,-11 38 0,12-29 0,2 0 0,2 1 0,1 0 0,1 0 0,1 48 0,4-67 0,0-1 0,1 1 0,1-1 0,0 1 0,2-1 0,-1 0 0,2 0 0,0 0 0,1-1 0,0 0 0,1 0 0,0 0 0,2-1 0,14 20 0,-18-28 0,-1-1 0,1 1 0,-1-1 0,1 0 0,0 0 0,1 0 0,-1-1 0,1 1 0,-1-1 0,1-1 0,0 1 0,0-1 0,0 0 0,1 0 0,-1-1 0,0 0 0,7 0 0,-7-1 0,0-1 0,0 0 0,0 0 0,0 0 0,0-1 0,0 0 0,0 0 0,-1 0 0,1-1 0,-1 0 0,1 0 0,-1-1 0,0 1 0,0-1 0,-1 0 0,1 0 0,-1-1 0,5-5 0,14-20 0,-1 0 0,-1-1 0,30-62 0,37-112 0,-81 187 0,39-107 0,-42 112 0,0-2 0,-1 1 0,-1 0 0,0-1 0,-1 1 0,-1-24 0,0 37 0,0-1 0,0 1 0,0 0 0,0 0 0,0 0 0,-1 0 0,1-1 0,0 1 0,-1 0 0,1 0 0,-1 0 0,1 0 0,-1 0 0,1 0 0,-1 0 0,0 0 0,-1-1 0,1 2 0,1-1 0,-1 1 0,1 0 0,-1 0 0,1 0 0,-1 0 0,0 0 0,1 0 0,-1 0 0,1 0 0,-1 0 0,1 0 0,-1 0 0,1 0 0,-1 0 0,0 1 0,1-1 0,-1 0 0,1 0 0,-1 1 0,1-1 0,0 0 0,-1 1 0,1-1 0,-1 1 0,-3 2 0,0 1 0,1 0 0,0 0 0,0 0 0,0 0 0,-4 8 0,-5 15 0,2-1 0,0 2 0,2-1 0,1 1 0,-5 46 0,-3 147 0,15-221 0,-3 215 120,5-165-615,2 0 0,12 61 0,-4-62-6331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8:10.369"/>
    </inkml:context>
    <inkml:brush xml:id="br0">
      <inkml:brushProperty name="width" value="0.05" units="cm"/>
      <inkml:brushProperty name="height" value="0.05" units="cm"/>
      <inkml:brushProperty name="color" value="#F6630D"/>
    </inkml:brush>
  </inkml:definitions>
  <inkml:trace contextRef="#ctx0" brushRef="#br0">71 89 24575,'0'-77'0,"0"65"0,0 52 0,-36 739 0,2-160 0,44 621 0,21-673 0,-1 368 0,-29-720 0,-3 175 0,-2-346-1365,-2-8-5461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8:10.989"/>
    </inkml:context>
    <inkml:brush xml:id="br0">
      <inkml:brushProperty name="width" value="0.05" units="cm"/>
      <inkml:brushProperty name="height" value="0.05" units="cm"/>
      <inkml:brushProperty name="color" value="#F6630D"/>
    </inkml:brush>
  </inkml:definitions>
  <inkml:trace contextRef="#ctx0" brushRef="#br0">1 224 24575,'2'-28'0,"2"0"0,0 0 0,2 1 0,1-1 0,11-25 0,-6 26 0,-11 27 0,-1-1 0,0 1 0,0 0 0,0 0 0,0-1 0,0 1 0,0 0 0,0 0 0,1 0 0,-1-1 0,0 1 0,0 0 0,0 0 0,1 0 0,-1 0 0,0-1 0,0 1 0,0 0 0,1 0 0,-1 0 0,0 0 0,0 0 0,1 0 0,-1 0 0,0 0 0,0 0 0,1 0 0,-1 0 0,0 0 0,0 0 0,1 0 0,-1 0 0,0 0 0,0 0 0,1 0 0,-1 0 0,0 0 0,0 0 0,0 0 0,1 0 0,-1 0 0,0 0 0,0 1 0,1-1 0,-1 0 0,0 0 0,0 0 0,0 0 0,0 1 0,1-1 0,-1 0 0,0 0 0,0 0 0,0 1 0,0-1 0,0 0 0,0 0 0,0 1 0,1-1 0,-1 1 0,4 16 0,3 51 0,-4-1 0,-8 115 0,-3-144 0,6-34 0,1 1 0,-1 0 0,1 0 0,1-1 0,-1 1 0,0 10 0,2-14 0,-1 0 0,1-1 0,-1 1 0,1 0 0,0 0 0,-1-1 0,1 1 0,0 0 0,-1-1 0,1 1 0,0-1 0,0 1 0,0-1 0,-1 1 0,1-1 0,0 0 0,0 1 0,0-1 0,0 0 0,0 0 0,0 0 0,0 1 0,-1-1 0,1 0 0,0 0 0,0 0 0,1-1 0,33 1 0,-27-1 0,92-3-1365,-52 2-5461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8:11.733"/>
    </inkml:context>
    <inkml:brush xml:id="br0">
      <inkml:brushProperty name="width" value="0.05" units="cm"/>
      <inkml:brushProperty name="height" value="0.05" units="cm"/>
      <inkml:brushProperty name="color" value="#F6630D"/>
    </inkml:brush>
  </inkml:definitions>
  <inkml:trace contextRef="#ctx0" brushRef="#br0">1 53 24575,'38'-2'0,"72"-12"0,-16 0 0,564-8 0,-532 22 0,-103 0-52,2393 17-856,-2276-14 908,478 34 0,-460-15-202,275 3-1,-397-26-6623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8:12.429"/>
    </inkml:context>
    <inkml:brush xml:id="br0">
      <inkml:brushProperty name="width" value="0.05" units="cm"/>
      <inkml:brushProperty name="height" value="0.05" units="cm"/>
      <inkml:brushProperty name="color" value="#F6630D"/>
    </inkml:brush>
  </inkml:definitions>
  <inkml:trace contextRef="#ctx0" brushRef="#br0">1 177 24575,'0'-8'0,"1"0"0,-1 0 0,2 1 0,-1-1 0,1 1 0,0-1 0,1 1 0,0 0 0,0 0 0,0 0 0,1 0 0,0 0 0,1 1 0,-1 0 0,1-1 0,0 2 0,6-6 0,-6 7 0,0 0 0,-1 0 0,1 1 0,0 0 0,0 0 0,1 0 0,-1 1 0,1 0 0,-1 0 0,1 0 0,0 1 0,-1-1 0,1 2 0,0-1 0,0 0 0,0 1 0,0 0 0,0 1 0,0-1 0,0 1 0,-1 0 0,12 4 0,-10-2 0,1 0 0,-1 1 0,-1 0 0,1 1 0,0-1 0,-1 1 0,0 0 0,0 1 0,-1-1 0,1 1 0,-1 0 0,0 1 0,-1-1 0,0 1 0,0 0 0,0 0 0,-1 0 0,0 1 0,0-1 0,-1 1 0,0 0 0,0-1 0,0 10 0,0-3 0,0 0 0,-1 0 0,-1 0 0,0 0 0,-1 0 0,-1-1 0,0 1 0,-1 0 0,0-1 0,-1 1 0,0-1 0,-10 17 0,-6 4 0,11-25 0,8-17 0,10-20 0,10-7 0,1 1 0,2 1 0,40-46 0,-11 13 0,-35 43 0,4-4 0,27-30 0,-46 56 0,0-1 0,0 1 0,1 0 0,-1-1 0,1 1 0,-1 0 0,1 0 0,-1 0 0,1 0 0,0 0 0,-1 0 0,1 1 0,0-1 0,2 0 0,-4 1 0,1 0 0,-1 0 0,1 0 0,-1 1 0,1-1 0,-1 0 0,1 0 0,-1 1 0,1-1 0,-1 0 0,0 0 0,1 1 0,-1-1 0,0 1 0,1-1 0,-1 0 0,0 1 0,1-1 0,-1 1 0,0-1 0,0 1 0,1-1 0,-1 1 0,0-1 0,0 1 0,0-1 0,0 1 0,0-1 0,0 1 0,1-1 0,-2 1 0,2 10 0,-1 0 0,-1 0 0,-3 19 0,1-14 0,-3 29 0,1-13 0,1 0 0,1 1 0,2-1 0,3 34 0,-1-58 0,0 1 0,1-1 0,0 1 0,0-1 0,0 0 0,1 0 0,1 0 0,-1 0 0,1-1 0,1 1 0,-1-1 0,1 0 0,1 0 0,-1-1 0,1 1 0,0-1 0,0 0 0,1-1 0,0 0 0,10 6 0,-1-2-455,1-1 0,32 10 0,37 4-6371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09.575"/>
    </inkml:context>
    <inkml:brush xml:id="br0">
      <inkml:brushProperty name="width" value="0.05" units="cm"/>
      <inkml:brushProperty name="height" value="0.05" units="cm"/>
      <inkml:brushProperty name="color" value="#F6630D"/>
    </inkml:brush>
  </inkml:definitions>
  <inkml:trace contextRef="#ctx0" brushRef="#br0">1 115 24575,'0'-4'0,"0"1"0,-1-1 0,1 0 0,1 0 0,-1 0 0,1 1 0,-1-1 0,1 0 0,0 1 0,0-1 0,1 0 0,-1 1 0,1-1 0,0 1 0,0 0 0,0 0 0,0 0 0,0 0 0,1 0 0,0 0 0,-1 0 0,1 1 0,0-1 0,0 1 0,0 0 0,7-4 0,-5 3 0,1 0 0,0 0 0,0 0 0,0 1 0,0 0 0,1 0 0,-1 0 0,0 1 0,1 0 0,-1 0 0,1 0 0,-1 1 0,1 0 0,0 1 0,-1-1 0,1 1 0,-1 1 0,0-1 0,10 4 0,-9-1 0,0 0 0,1 0 0,-2 0 0,1 1 0,0 0 0,-1 1 0,0-1 0,0 1 0,-1 1 0,0-1 0,0 1 0,0 0 0,-1 0 0,0 0 0,4 8 0,-5-6 0,0 0 0,0 0 0,-1 1 0,0-1 0,0 0 0,-1 1 0,-1-1 0,1 1 0,-2-1 0,1 1 0,-1-1 0,-1 1 0,1-1 0,-2 0 0,1 0 0,-1 0 0,-1 0 0,1 0 0,-2 0 0,1-1 0,-1 0 0,0 0 0,-1 0 0,0-1 0,0 0 0,-1 0 0,1 0 0,-1-1 0,-1 0 0,0 0 0,1-1 0,-1 0 0,-1 0 0,1-1 0,-1 0 0,0-1 0,-10 3 0,16-5 0,-1-1 0,0 0 0,0 0 0,0 0 0,0 0 0,0-1 0,0 1 0,0-1 0,-4-1 0,8 2 0,-1 0 0,0 0 0,1-1 0,-1 1 0,0 0 0,1 0 0,-1-1 0,0 1 0,1 0 0,-1-1 0,0 1 0,1 0 0,-1-1 0,0 1 0,1-1 0,-1 1 0,1-1 0,-1 1 0,1-1 0,0 0 0,-1 1 0,1-1 0,-1 1 0,1-1 0,0 0 0,0 1 0,-1-1 0,1 0 0,0 0 0,0 1 0,0-1 0,0 0 0,0 0 0,0 1 0,0-1 0,0 0 0,0 1 0,0-1 0,0 0 0,0 0 0,1 1 0,-1-1 0,0 0 0,0 1 0,1-1 0,-1 0 0,1 1 0,-1-1 0,0 1 0,1-1 0,-1 0 0,2 0 0,0-1 0,0 0 0,0 0 0,1 0 0,0 1 0,-1-1 0,1 1 0,0-1 0,-1 1 0,1 0 0,0 0 0,0 0 0,0 1 0,0-1 0,0 1 0,0-1 0,0 1 0,0 0 0,0 0 0,5 1 0,2 0 0,0 0 0,0 1 0,0 0 0,18 7 0,-3 3 16,1 2 0,-2 0 0,0 1 0,42 36 0,13 9-1461,-22-23-5381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10.539"/>
    </inkml:context>
    <inkml:brush xml:id="br0">
      <inkml:brushProperty name="width" value="0.05" units="cm"/>
      <inkml:brushProperty name="height" value="0.05" units="cm"/>
      <inkml:brushProperty name="color" value="#F6630D"/>
    </inkml:brush>
  </inkml:definitions>
  <inkml:trace contextRef="#ctx0" brushRef="#br0">1 0 24575,'0'23'0,"-1"12"0,2 0 0,7 46 0,-6-71 0,0 0 0,1 0 0,0 0 0,1 0 0,0 0 0,0-1 0,1 0 0,0 0 0,1 0 0,0 0 0,0-1 0,10 10 0,-14-17 0,0 1 0,-1 0 0,1 0 0,0-1 0,1 1 0,-1-1 0,0 0 0,0 1 0,1-1 0,-1 0 0,0 0 0,1-1 0,-1 1 0,1 0 0,-1-1 0,1 0 0,0 1 0,-1-1 0,1 0 0,3-1 0,-2 0 0,0 0 0,0 0 0,-1-1 0,1 1 0,0-1 0,-1 0 0,1 0 0,-1 0 0,1-1 0,-1 1 0,5-6 0,4-5 0,-1 0 0,0-1 0,-1-1 0,14-26 0,-13 20 0,-7 12 0,1 1 0,0 0 0,8-12 0,-13 20 0,0-1 0,0 1 0,0 0 0,1 0 0,-1-1 0,0 1 0,0 0 0,0 0 0,0 0 0,1-1 0,-1 1 0,0 0 0,0 0 0,0 0 0,1-1 0,-1 1 0,0 0 0,0 0 0,1 0 0,-1 0 0,0 0 0,0 0 0,1-1 0,-1 1 0,0 0 0,1 0 0,-1 0 0,0 0 0,0 0 0,1 0 0,-1 0 0,0 0 0,1 0 0,-1 1 0,0-1 0,0 0 0,1 0 0,-1 0 0,0 0 0,0 0 0,1 0 0,-1 0 0,0 1 0,0-1 0,1 0 0,-1 0 0,0 0 0,0 1 0,0-1 0,1 0 0,-1 0 0,0 0 0,0 1 0,0-1 0,0 0 0,0 1 0,0-1 0,1 1 0,3 19 0,0 55 0,-4-1 0,-14 116 0,7-106 0,-3 37 0,-46 224 0,53-334 0,2-3 0,-1-1 0,0 0 0,0 0 0,0 0 0,-1 0 0,0 0 0,0 0 0,-1-1 0,0 0 0,-6 8 0,9-13 0,1 0 0,-1-1 0,0 1 0,0-1 0,1 1 0,-1-1 0,0 1 0,0-1 0,0 1 0,0-1 0,0 0 0,0 1 0,0-1 0,0 0 0,0 0 0,0 0 0,0 0 0,0 0 0,0 0 0,0 0 0,0 0 0,1 0 0,-1 0 0,0-1 0,0 1 0,0 0 0,0-1 0,0 1 0,0 0 0,-1-2 0,-1 0 0,1 0 0,-1 0 0,1 0 0,0-1 0,0 1 0,0-1 0,1 1 0,-1-1 0,-2-5 0,-4-10 0,2-1 0,0 0 0,1 0 0,0 0 0,-2-28 0,-1-103 0,8 137 0,-1-33 30,2 0 0,2 0 0,17-87 0,-16 116-136,1-1 0,0 1 0,1 0 0,1 1 0,1 0 0,0 0-1,1 0 1,1 1 0,0 0 0,1 1 0,1 0 0,0 1 0,16-14 0,24-9-6720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11.449"/>
    </inkml:context>
    <inkml:brush xml:id="br0">
      <inkml:brushProperty name="width" value="0.05" units="cm"/>
      <inkml:brushProperty name="height" value="0.05" units="cm"/>
      <inkml:brushProperty name="color" value="#F6630D"/>
    </inkml:brush>
  </inkml:definitions>
  <inkml:trace contextRef="#ctx0" brushRef="#br0">0 141 24575,'3565'0'-3727,"-3445"-2"4542,0-5 0,-1-6 1,142-33-1,-131 21-262,53-14-2005,-155 31-5374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1T15:19:22.150"/>
    </inkml:context>
    <inkml:brush xml:id="br0">
      <inkml:brushProperty name="width" value="0.05" units="cm"/>
      <inkml:brushProperty name="height" value="0.05" units="cm"/>
      <inkml:brushProperty name="color" value="#F6630D"/>
    </inkml:brush>
  </inkml:definitions>
  <inkml:trace contextRef="#ctx0" brushRef="#br0">0 36 24575,'5'0'0,"9"8"0,7 3 0,12 0 0,17-3 0,22-1 0,27-12 0,18-4 0,10-1 0,1 2 0,-14-3 0,-26-7 0,-28-1-8191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8557-87A8-452C-BFBF-D04AB6DDA5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2931E0-EFD5-4A73-BE36-9BE8F2969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1CA340-A34C-4195-B12B-92A931D75BCF}"/>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5" name="Footer Placeholder 4">
            <a:extLst>
              <a:ext uri="{FF2B5EF4-FFF2-40B4-BE49-F238E27FC236}">
                <a16:creationId xmlns:a16="http://schemas.microsoft.com/office/drawing/2014/main" id="{A2CF8648-EFC7-4020-B60C-9753A44A8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F0CAF-7270-45D5-8DEE-F5A7809C5456}"/>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174038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396D-5F58-42BA-86ED-1E48D90C86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74004D-D5E1-4519-9596-4F758DB49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59DEBE-8A8D-412F-9E42-462645D6D0FE}"/>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5" name="Footer Placeholder 4">
            <a:extLst>
              <a:ext uri="{FF2B5EF4-FFF2-40B4-BE49-F238E27FC236}">
                <a16:creationId xmlns:a16="http://schemas.microsoft.com/office/drawing/2014/main" id="{B7AC12AA-1543-42A3-A27B-92873EAD6B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3E55A-2DD7-4FC8-88BA-6CD044DA4154}"/>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179259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AEE81-C4D7-4AC0-A9F3-C8D60BD346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BDA22-7D0A-431F-B4EC-3E5017ACD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5F2B0-E0AE-4028-B8A5-8C2063BCB8DF}"/>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5" name="Footer Placeholder 4">
            <a:extLst>
              <a:ext uri="{FF2B5EF4-FFF2-40B4-BE49-F238E27FC236}">
                <a16:creationId xmlns:a16="http://schemas.microsoft.com/office/drawing/2014/main" id="{2864E242-19E5-4F07-B308-4ABCF9461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E8E9F-BF5F-43F6-A66C-288FC2EDC456}"/>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2065989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125B-79F0-4A6B-B41D-A97DFAF276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2644AF-E90D-4072-B278-D02266226C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D6C3-F2C0-4641-8724-A419C71CB7DE}"/>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5" name="Footer Placeholder 4">
            <a:extLst>
              <a:ext uri="{FF2B5EF4-FFF2-40B4-BE49-F238E27FC236}">
                <a16:creationId xmlns:a16="http://schemas.microsoft.com/office/drawing/2014/main" id="{545E5E77-9641-42AC-B757-2A19B5718E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0F746-8686-444D-8709-A77D9D5D9C20}"/>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221922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845D-8D00-44C6-AD58-B892F3A384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F3A982-97FA-45B9-9F3D-478687AD5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2B7089-26BE-4430-A1ED-49A7BF9E274F}"/>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5" name="Footer Placeholder 4">
            <a:extLst>
              <a:ext uri="{FF2B5EF4-FFF2-40B4-BE49-F238E27FC236}">
                <a16:creationId xmlns:a16="http://schemas.microsoft.com/office/drawing/2014/main" id="{351DF7AF-F82A-4EC5-A13A-B35AB3093E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5DC574-3C9F-445B-BD36-A87D9E513FFC}"/>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416537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82E4-A832-45E5-9CDA-38D59A26D4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5C0DE-E88D-4F55-813D-5C777E6D5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635293-9F51-4BB7-8ADC-546270DEA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5346BC-CDAB-40FC-8F6A-F26C3A229241}"/>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6" name="Footer Placeholder 5">
            <a:extLst>
              <a:ext uri="{FF2B5EF4-FFF2-40B4-BE49-F238E27FC236}">
                <a16:creationId xmlns:a16="http://schemas.microsoft.com/office/drawing/2014/main" id="{53E0B65B-5C10-45E2-8466-535062659F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DAD39D-DC1E-452B-866D-78870010D779}"/>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113982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C710-8B37-4EF9-B125-234F442142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022020-35CE-4F09-B5B8-1590ACC1A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835490-3EE8-4E34-AA55-CFADC76AE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8402AE-353A-42A0-BB82-76EDE8EA5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368F4E-8C19-42B5-9C80-71823BC641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FEDEBF-F1F4-4953-AC9A-6CAFE76AC27B}"/>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8" name="Footer Placeholder 7">
            <a:extLst>
              <a:ext uri="{FF2B5EF4-FFF2-40B4-BE49-F238E27FC236}">
                <a16:creationId xmlns:a16="http://schemas.microsoft.com/office/drawing/2014/main" id="{1D63672D-A323-46B3-BECD-9F058AD8C6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7C13B-1E4B-4E93-9896-BB56D1682CEC}"/>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411170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D001-D3BB-4CD4-88CD-3CA5F9DF1E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5717C6-711F-431D-B036-5E77845D80A9}"/>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4" name="Footer Placeholder 3">
            <a:extLst>
              <a:ext uri="{FF2B5EF4-FFF2-40B4-BE49-F238E27FC236}">
                <a16:creationId xmlns:a16="http://schemas.microsoft.com/office/drawing/2014/main" id="{F23039D3-3D3D-4194-AE27-F164094826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1898B8-72A4-4770-BF48-5DD720CF18C2}"/>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215607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4F1EE-BCE4-47B6-9FEF-1F056FF3967D}"/>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3" name="Footer Placeholder 2">
            <a:extLst>
              <a:ext uri="{FF2B5EF4-FFF2-40B4-BE49-F238E27FC236}">
                <a16:creationId xmlns:a16="http://schemas.microsoft.com/office/drawing/2014/main" id="{360D90C4-4D56-4C56-87C8-E343D25C3A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4F498A-EEF7-4345-A908-37542BB6B285}"/>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260131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B818-1AAF-447F-A8BB-D0C790F83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C34804-1001-4B45-9EC7-EAF1FC8B29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9B7562-2BB9-4AF8-B880-22F53EBB5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A68EC-3B0F-42AD-AF6D-842F641A8698}"/>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6" name="Footer Placeholder 5">
            <a:extLst>
              <a:ext uri="{FF2B5EF4-FFF2-40B4-BE49-F238E27FC236}">
                <a16:creationId xmlns:a16="http://schemas.microsoft.com/office/drawing/2014/main" id="{DB2AD81E-2097-43DC-8479-34D6C5A84F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4C81C2-0B6E-453F-A5A6-24F2E846BBD3}"/>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174922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72C03-3921-4B2F-ABFF-ABD43C96A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17680-A824-4276-9EDC-C2640CC0F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21ECA7-9523-4F71-AC01-5B8517A99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5D346-D053-419F-9A1E-4E7588B3D2DB}"/>
              </a:ext>
            </a:extLst>
          </p:cNvPr>
          <p:cNvSpPr>
            <a:spLocks noGrp="1"/>
          </p:cNvSpPr>
          <p:nvPr>
            <p:ph type="dt" sz="half" idx="10"/>
          </p:nvPr>
        </p:nvSpPr>
        <p:spPr/>
        <p:txBody>
          <a:bodyPr/>
          <a:lstStyle/>
          <a:p>
            <a:fld id="{D3C9E46E-2C9A-4FA2-A1B5-1069E17D9E9B}" type="datetimeFigureOut">
              <a:rPr lang="en-IN" smtClean="0"/>
              <a:t>31-03-2022</a:t>
            </a:fld>
            <a:endParaRPr lang="en-IN"/>
          </a:p>
        </p:txBody>
      </p:sp>
      <p:sp>
        <p:nvSpPr>
          <p:cNvPr id="6" name="Footer Placeholder 5">
            <a:extLst>
              <a:ext uri="{FF2B5EF4-FFF2-40B4-BE49-F238E27FC236}">
                <a16:creationId xmlns:a16="http://schemas.microsoft.com/office/drawing/2014/main" id="{2536781F-B45B-4ECD-AD74-ADA9228BA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385DF6-7B33-47C5-87CD-992455909DAD}"/>
              </a:ext>
            </a:extLst>
          </p:cNvPr>
          <p:cNvSpPr>
            <a:spLocks noGrp="1"/>
          </p:cNvSpPr>
          <p:nvPr>
            <p:ph type="sldNum" sz="quarter" idx="12"/>
          </p:nvPr>
        </p:nvSpPr>
        <p:spPr/>
        <p:txBody>
          <a:bodyPr/>
          <a:lstStyle/>
          <a:p>
            <a:fld id="{7B35AEE3-707E-4B3E-ADFD-4082A19955CF}" type="slidenum">
              <a:rPr lang="en-IN" smtClean="0"/>
              <a:t>‹#›</a:t>
            </a:fld>
            <a:endParaRPr lang="en-IN"/>
          </a:p>
        </p:txBody>
      </p:sp>
    </p:spTree>
    <p:extLst>
      <p:ext uri="{BB962C8B-B14F-4D97-AF65-F5344CB8AC3E}">
        <p14:creationId xmlns:p14="http://schemas.microsoft.com/office/powerpoint/2010/main" val="4106994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6FBE99-DE19-48AE-B9D2-FA34297D0E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EB193E-58F6-4C32-B2CF-F0F201566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EE4276-F838-49BD-897C-8D9104FE4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9E46E-2C9A-4FA2-A1B5-1069E17D9E9B}" type="datetimeFigureOut">
              <a:rPr lang="en-IN" smtClean="0"/>
              <a:t>31-03-2022</a:t>
            </a:fld>
            <a:endParaRPr lang="en-IN"/>
          </a:p>
        </p:txBody>
      </p:sp>
      <p:sp>
        <p:nvSpPr>
          <p:cNvPr id="5" name="Footer Placeholder 4">
            <a:extLst>
              <a:ext uri="{FF2B5EF4-FFF2-40B4-BE49-F238E27FC236}">
                <a16:creationId xmlns:a16="http://schemas.microsoft.com/office/drawing/2014/main" id="{2F2DCE68-9065-4461-9E19-D0CCCEE885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BE153E-8AE0-48EA-BA3B-4D5361B6F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5AEE3-707E-4B3E-ADFD-4082A19955CF}" type="slidenum">
              <a:rPr lang="en-IN" smtClean="0"/>
              <a:t>‹#›</a:t>
            </a:fld>
            <a:endParaRPr lang="en-IN"/>
          </a:p>
        </p:txBody>
      </p:sp>
    </p:spTree>
    <p:extLst>
      <p:ext uri="{BB962C8B-B14F-4D97-AF65-F5344CB8AC3E}">
        <p14:creationId xmlns:p14="http://schemas.microsoft.com/office/powerpoint/2010/main" val="871277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Queue_%28data_structure%29" TargetMode="External"/><Relationship Id="rId2" Type="http://schemas.openxmlformats.org/officeDocument/2006/relationships/hyperlink" Target="https://www.geeksforgeeks.org/stack-data-structure-introduction-progra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3.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9.png"/><Relationship Id="rId31" Type="http://schemas.openxmlformats.org/officeDocument/2006/relationships/image" Target="../media/image15.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8" Type="http://schemas.openxmlformats.org/officeDocument/2006/relationships/customXml" Target="../ink/ink4.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20" Type="http://schemas.openxmlformats.org/officeDocument/2006/relationships/customXml" Target="../ink/ink10.xml"/><Relationship Id="rId41" Type="http://schemas.openxmlformats.org/officeDocument/2006/relationships/image" Target="../media/image20.png"/></Relationships>
</file>

<file path=ppt/slides/_rels/slide5.xml.rels><?xml version="1.0" encoding="UTF-8" standalone="yes"?>
<Relationships xmlns="http://schemas.openxmlformats.org/package/2006/relationships"><Relationship Id="rId117" Type="http://schemas.openxmlformats.org/officeDocument/2006/relationships/image" Target="../media/image80.png"/><Relationship Id="rId299" Type="http://schemas.openxmlformats.org/officeDocument/2006/relationships/image" Target="../media/image171.png"/><Relationship Id="rId21" Type="http://schemas.openxmlformats.org/officeDocument/2006/relationships/image" Target="../media/image32.png"/><Relationship Id="rId63" Type="http://schemas.openxmlformats.org/officeDocument/2006/relationships/image" Target="../media/image53.png"/><Relationship Id="rId159" Type="http://schemas.openxmlformats.org/officeDocument/2006/relationships/image" Target="../media/image101.png"/><Relationship Id="rId324" Type="http://schemas.openxmlformats.org/officeDocument/2006/relationships/customXml" Target="../ink/ink184.xml"/><Relationship Id="rId366" Type="http://schemas.openxmlformats.org/officeDocument/2006/relationships/customXml" Target="../ink/ink205.xml"/><Relationship Id="rId170" Type="http://schemas.openxmlformats.org/officeDocument/2006/relationships/customXml" Target="../ink/ink107.xml"/><Relationship Id="rId226" Type="http://schemas.openxmlformats.org/officeDocument/2006/relationships/customXml" Target="../ink/ink135.xml"/><Relationship Id="rId268" Type="http://schemas.openxmlformats.org/officeDocument/2006/relationships/customXml" Target="../ink/ink156.xml"/><Relationship Id="rId32" Type="http://schemas.openxmlformats.org/officeDocument/2006/relationships/customXml" Target="../ink/ink38.xml"/><Relationship Id="rId74" Type="http://schemas.openxmlformats.org/officeDocument/2006/relationships/customXml" Target="../ink/ink59.xml"/><Relationship Id="rId128" Type="http://schemas.openxmlformats.org/officeDocument/2006/relationships/customXml" Target="../ink/ink86.xml"/><Relationship Id="rId335" Type="http://schemas.openxmlformats.org/officeDocument/2006/relationships/image" Target="../media/image189.png"/><Relationship Id="rId377" Type="http://schemas.openxmlformats.org/officeDocument/2006/relationships/image" Target="../media/image210.png"/><Relationship Id="rId5" Type="http://schemas.openxmlformats.org/officeDocument/2006/relationships/image" Target="../media/image24.png"/><Relationship Id="rId181" Type="http://schemas.openxmlformats.org/officeDocument/2006/relationships/image" Target="../media/image112.png"/><Relationship Id="rId237" Type="http://schemas.openxmlformats.org/officeDocument/2006/relationships/image" Target="../media/image140.png"/><Relationship Id="rId279" Type="http://schemas.openxmlformats.org/officeDocument/2006/relationships/image" Target="../media/image161.png"/><Relationship Id="rId43" Type="http://schemas.openxmlformats.org/officeDocument/2006/relationships/image" Target="../media/image43.png"/><Relationship Id="rId139" Type="http://schemas.openxmlformats.org/officeDocument/2006/relationships/image" Target="../media/image91.png"/><Relationship Id="rId290" Type="http://schemas.openxmlformats.org/officeDocument/2006/relationships/customXml" Target="../ink/ink167.xml"/><Relationship Id="rId304" Type="http://schemas.openxmlformats.org/officeDocument/2006/relationships/customXml" Target="../ink/ink174.xml"/><Relationship Id="rId346" Type="http://schemas.openxmlformats.org/officeDocument/2006/relationships/customXml" Target="../ink/ink195.xml"/><Relationship Id="rId388" Type="http://schemas.openxmlformats.org/officeDocument/2006/relationships/customXml" Target="../ink/ink216.xml"/><Relationship Id="rId85" Type="http://schemas.openxmlformats.org/officeDocument/2006/relationships/image" Target="../media/image64.png"/><Relationship Id="rId150" Type="http://schemas.openxmlformats.org/officeDocument/2006/relationships/customXml" Target="../ink/ink97.xml"/><Relationship Id="rId192" Type="http://schemas.openxmlformats.org/officeDocument/2006/relationships/customXml" Target="../ink/ink118.xml"/><Relationship Id="rId206" Type="http://schemas.openxmlformats.org/officeDocument/2006/relationships/customXml" Target="../ink/ink125.xml"/><Relationship Id="rId248" Type="http://schemas.openxmlformats.org/officeDocument/2006/relationships/customXml" Target="../ink/ink146.xml"/><Relationship Id="rId12" Type="http://schemas.openxmlformats.org/officeDocument/2006/relationships/customXml" Target="../ink/ink28.xml"/><Relationship Id="rId108" Type="http://schemas.openxmlformats.org/officeDocument/2006/relationships/customXml" Target="../ink/ink76.xml"/><Relationship Id="rId315" Type="http://schemas.openxmlformats.org/officeDocument/2006/relationships/image" Target="../media/image179.png"/><Relationship Id="rId357" Type="http://schemas.openxmlformats.org/officeDocument/2006/relationships/image" Target="../media/image200.png"/><Relationship Id="rId54" Type="http://schemas.openxmlformats.org/officeDocument/2006/relationships/customXml" Target="../ink/ink49.xml"/><Relationship Id="rId96" Type="http://schemas.openxmlformats.org/officeDocument/2006/relationships/customXml" Target="../ink/ink70.xml"/><Relationship Id="rId161" Type="http://schemas.openxmlformats.org/officeDocument/2006/relationships/image" Target="../media/image102.png"/><Relationship Id="rId217" Type="http://schemas.openxmlformats.org/officeDocument/2006/relationships/image" Target="../media/image130.png"/><Relationship Id="rId259" Type="http://schemas.openxmlformats.org/officeDocument/2006/relationships/image" Target="../media/image151.png"/><Relationship Id="rId23" Type="http://schemas.openxmlformats.org/officeDocument/2006/relationships/image" Target="../media/image33.png"/><Relationship Id="rId119" Type="http://schemas.openxmlformats.org/officeDocument/2006/relationships/image" Target="../media/image81.png"/><Relationship Id="rId270" Type="http://schemas.openxmlformats.org/officeDocument/2006/relationships/customXml" Target="../ink/ink157.xml"/><Relationship Id="rId326" Type="http://schemas.openxmlformats.org/officeDocument/2006/relationships/customXml" Target="../ink/ink185.xml"/><Relationship Id="rId65" Type="http://schemas.openxmlformats.org/officeDocument/2006/relationships/image" Target="../media/image54.png"/><Relationship Id="rId130" Type="http://schemas.openxmlformats.org/officeDocument/2006/relationships/customXml" Target="../ink/ink87.xml"/><Relationship Id="rId368" Type="http://schemas.openxmlformats.org/officeDocument/2006/relationships/customXml" Target="../ink/ink206.xml"/><Relationship Id="rId172" Type="http://schemas.openxmlformats.org/officeDocument/2006/relationships/customXml" Target="../ink/ink108.xml"/><Relationship Id="rId228" Type="http://schemas.openxmlformats.org/officeDocument/2006/relationships/customXml" Target="../ink/ink136.xml"/><Relationship Id="rId281" Type="http://schemas.openxmlformats.org/officeDocument/2006/relationships/image" Target="../media/image162.png"/><Relationship Id="rId337" Type="http://schemas.openxmlformats.org/officeDocument/2006/relationships/image" Target="../media/image190.png"/><Relationship Id="rId34" Type="http://schemas.openxmlformats.org/officeDocument/2006/relationships/customXml" Target="../ink/ink39.xml"/><Relationship Id="rId76" Type="http://schemas.openxmlformats.org/officeDocument/2006/relationships/customXml" Target="../ink/ink60.xml"/><Relationship Id="rId141" Type="http://schemas.openxmlformats.org/officeDocument/2006/relationships/image" Target="../media/image92.png"/><Relationship Id="rId379" Type="http://schemas.openxmlformats.org/officeDocument/2006/relationships/image" Target="../media/image211.png"/><Relationship Id="rId7" Type="http://schemas.openxmlformats.org/officeDocument/2006/relationships/image" Target="../media/image25.png"/><Relationship Id="rId183" Type="http://schemas.openxmlformats.org/officeDocument/2006/relationships/image" Target="../media/image113.png"/><Relationship Id="rId239" Type="http://schemas.openxmlformats.org/officeDocument/2006/relationships/image" Target="../media/image141.png"/><Relationship Id="rId390" Type="http://schemas.openxmlformats.org/officeDocument/2006/relationships/customXml" Target="../ink/ink217.xml"/><Relationship Id="rId250" Type="http://schemas.openxmlformats.org/officeDocument/2006/relationships/customXml" Target="../ink/ink147.xml"/><Relationship Id="rId292" Type="http://schemas.openxmlformats.org/officeDocument/2006/relationships/customXml" Target="../ink/ink168.xml"/><Relationship Id="rId306" Type="http://schemas.openxmlformats.org/officeDocument/2006/relationships/customXml" Target="../ink/ink175.xml"/><Relationship Id="rId45" Type="http://schemas.openxmlformats.org/officeDocument/2006/relationships/image" Target="../media/image44.png"/><Relationship Id="rId87" Type="http://schemas.openxmlformats.org/officeDocument/2006/relationships/image" Target="../media/image65.png"/><Relationship Id="rId110" Type="http://schemas.openxmlformats.org/officeDocument/2006/relationships/customXml" Target="../ink/ink77.xml"/><Relationship Id="rId348" Type="http://schemas.openxmlformats.org/officeDocument/2006/relationships/customXml" Target="../ink/ink196.xml"/><Relationship Id="rId152" Type="http://schemas.openxmlformats.org/officeDocument/2006/relationships/customXml" Target="../ink/ink98.xml"/><Relationship Id="rId194" Type="http://schemas.openxmlformats.org/officeDocument/2006/relationships/customXml" Target="../ink/ink119.xml"/><Relationship Id="rId208" Type="http://schemas.openxmlformats.org/officeDocument/2006/relationships/customXml" Target="../ink/ink126.xml"/><Relationship Id="rId261" Type="http://schemas.openxmlformats.org/officeDocument/2006/relationships/image" Target="../media/image152.png"/><Relationship Id="rId14" Type="http://schemas.openxmlformats.org/officeDocument/2006/relationships/customXml" Target="../ink/ink29.xml"/><Relationship Id="rId56" Type="http://schemas.openxmlformats.org/officeDocument/2006/relationships/customXml" Target="../ink/ink50.xml"/><Relationship Id="rId317" Type="http://schemas.openxmlformats.org/officeDocument/2006/relationships/image" Target="../media/image180.png"/><Relationship Id="rId359" Type="http://schemas.openxmlformats.org/officeDocument/2006/relationships/image" Target="../media/image201.png"/><Relationship Id="rId98" Type="http://schemas.openxmlformats.org/officeDocument/2006/relationships/customXml" Target="../ink/ink71.xml"/><Relationship Id="rId121" Type="http://schemas.openxmlformats.org/officeDocument/2006/relationships/image" Target="../media/image82.png"/><Relationship Id="rId163" Type="http://schemas.openxmlformats.org/officeDocument/2006/relationships/image" Target="../media/image103.png"/><Relationship Id="rId219" Type="http://schemas.openxmlformats.org/officeDocument/2006/relationships/image" Target="../media/image131.png"/><Relationship Id="rId370" Type="http://schemas.openxmlformats.org/officeDocument/2006/relationships/customXml" Target="../ink/ink207.xml"/><Relationship Id="rId230" Type="http://schemas.openxmlformats.org/officeDocument/2006/relationships/customXml" Target="../ink/ink137.xml"/><Relationship Id="rId25" Type="http://schemas.openxmlformats.org/officeDocument/2006/relationships/image" Target="../media/image34.png"/><Relationship Id="rId67" Type="http://schemas.openxmlformats.org/officeDocument/2006/relationships/image" Target="../media/image55.png"/><Relationship Id="rId272" Type="http://schemas.openxmlformats.org/officeDocument/2006/relationships/customXml" Target="../ink/ink158.xml"/><Relationship Id="rId328" Type="http://schemas.openxmlformats.org/officeDocument/2006/relationships/customXml" Target="../ink/ink186.xml"/><Relationship Id="rId132" Type="http://schemas.openxmlformats.org/officeDocument/2006/relationships/customXml" Target="../ink/ink88.xml"/><Relationship Id="rId174" Type="http://schemas.openxmlformats.org/officeDocument/2006/relationships/customXml" Target="../ink/ink109.xml"/><Relationship Id="rId381" Type="http://schemas.openxmlformats.org/officeDocument/2006/relationships/image" Target="../media/image212.png"/><Relationship Id="rId241" Type="http://schemas.openxmlformats.org/officeDocument/2006/relationships/image" Target="../media/image142.png"/><Relationship Id="rId36" Type="http://schemas.openxmlformats.org/officeDocument/2006/relationships/customXml" Target="../ink/ink40.xml"/><Relationship Id="rId283" Type="http://schemas.openxmlformats.org/officeDocument/2006/relationships/image" Target="../media/image163.png"/><Relationship Id="rId339" Type="http://schemas.openxmlformats.org/officeDocument/2006/relationships/image" Target="../media/image191.png"/><Relationship Id="rId78" Type="http://schemas.openxmlformats.org/officeDocument/2006/relationships/customXml" Target="../ink/ink61.xml"/><Relationship Id="rId101" Type="http://schemas.openxmlformats.org/officeDocument/2006/relationships/image" Target="../media/image72.png"/><Relationship Id="rId143" Type="http://schemas.openxmlformats.org/officeDocument/2006/relationships/image" Target="../media/image93.png"/><Relationship Id="rId185" Type="http://schemas.openxmlformats.org/officeDocument/2006/relationships/image" Target="../media/image114.png"/><Relationship Id="rId350" Type="http://schemas.openxmlformats.org/officeDocument/2006/relationships/customXml" Target="../ink/ink197.xml"/><Relationship Id="rId9" Type="http://schemas.openxmlformats.org/officeDocument/2006/relationships/image" Target="../media/image26.png"/><Relationship Id="rId210" Type="http://schemas.openxmlformats.org/officeDocument/2006/relationships/customXml" Target="../ink/ink127.xml"/><Relationship Id="rId392" Type="http://schemas.openxmlformats.org/officeDocument/2006/relationships/customXml" Target="../ink/ink218.xml"/><Relationship Id="rId252" Type="http://schemas.openxmlformats.org/officeDocument/2006/relationships/customXml" Target="../ink/ink148.xml"/><Relationship Id="rId294" Type="http://schemas.openxmlformats.org/officeDocument/2006/relationships/customXml" Target="../ink/ink169.xml"/><Relationship Id="rId308" Type="http://schemas.openxmlformats.org/officeDocument/2006/relationships/customXml" Target="../ink/ink176.xml"/><Relationship Id="rId47" Type="http://schemas.openxmlformats.org/officeDocument/2006/relationships/image" Target="../media/image45.png"/><Relationship Id="rId89" Type="http://schemas.openxmlformats.org/officeDocument/2006/relationships/image" Target="../media/image66.png"/><Relationship Id="rId112" Type="http://schemas.openxmlformats.org/officeDocument/2006/relationships/customXml" Target="../ink/ink78.xml"/><Relationship Id="rId154" Type="http://schemas.openxmlformats.org/officeDocument/2006/relationships/customXml" Target="../ink/ink99.xml"/><Relationship Id="rId361" Type="http://schemas.openxmlformats.org/officeDocument/2006/relationships/image" Target="../media/image202.png"/><Relationship Id="rId196" Type="http://schemas.openxmlformats.org/officeDocument/2006/relationships/customXml" Target="../ink/ink120.xml"/><Relationship Id="rId16" Type="http://schemas.openxmlformats.org/officeDocument/2006/relationships/customXml" Target="../ink/ink30.xml"/><Relationship Id="rId221" Type="http://schemas.openxmlformats.org/officeDocument/2006/relationships/image" Target="../media/image132.png"/><Relationship Id="rId242" Type="http://schemas.openxmlformats.org/officeDocument/2006/relationships/customXml" Target="../ink/ink143.xml"/><Relationship Id="rId263" Type="http://schemas.openxmlformats.org/officeDocument/2006/relationships/image" Target="../media/image153.png"/><Relationship Id="rId284" Type="http://schemas.openxmlformats.org/officeDocument/2006/relationships/customXml" Target="../ink/ink164.xml"/><Relationship Id="rId319" Type="http://schemas.openxmlformats.org/officeDocument/2006/relationships/image" Target="../media/image181.png"/><Relationship Id="rId37" Type="http://schemas.openxmlformats.org/officeDocument/2006/relationships/image" Target="../media/image40.png"/><Relationship Id="rId58" Type="http://schemas.openxmlformats.org/officeDocument/2006/relationships/customXml" Target="../ink/ink51.xml"/><Relationship Id="rId79" Type="http://schemas.openxmlformats.org/officeDocument/2006/relationships/image" Target="../media/image61.png"/><Relationship Id="rId102" Type="http://schemas.openxmlformats.org/officeDocument/2006/relationships/customXml" Target="../ink/ink73.xml"/><Relationship Id="rId123" Type="http://schemas.openxmlformats.org/officeDocument/2006/relationships/image" Target="../media/image83.png"/><Relationship Id="rId144" Type="http://schemas.openxmlformats.org/officeDocument/2006/relationships/customXml" Target="../ink/ink94.xml"/><Relationship Id="rId330" Type="http://schemas.openxmlformats.org/officeDocument/2006/relationships/customXml" Target="../ink/ink187.xml"/><Relationship Id="rId90" Type="http://schemas.openxmlformats.org/officeDocument/2006/relationships/customXml" Target="../ink/ink67.xml"/><Relationship Id="rId165" Type="http://schemas.openxmlformats.org/officeDocument/2006/relationships/image" Target="../media/image104.png"/><Relationship Id="rId186" Type="http://schemas.openxmlformats.org/officeDocument/2006/relationships/customXml" Target="../ink/ink115.xml"/><Relationship Id="rId351" Type="http://schemas.openxmlformats.org/officeDocument/2006/relationships/image" Target="../media/image197.png"/><Relationship Id="rId372" Type="http://schemas.openxmlformats.org/officeDocument/2006/relationships/customXml" Target="../ink/ink208.xml"/><Relationship Id="rId393" Type="http://schemas.openxmlformats.org/officeDocument/2006/relationships/image" Target="../media/image218.png"/><Relationship Id="rId211" Type="http://schemas.openxmlformats.org/officeDocument/2006/relationships/image" Target="../media/image127.png"/><Relationship Id="rId232" Type="http://schemas.openxmlformats.org/officeDocument/2006/relationships/customXml" Target="../ink/ink138.xml"/><Relationship Id="rId253" Type="http://schemas.openxmlformats.org/officeDocument/2006/relationships/image" Target="../media/image148.png"/><Relationship Id="rId274" Type="http://schemas.openxmlformats.org/officeDocument/2006/relationships/customXml" Target="../ink/ink159.xml"/><Relationship Id="rId295" Type="http://schemas.openxmlformats.org/officeDocument/2006/relationships/image" Target="../media/image169.png"/><Relationship Id="rId309" Type="http://schemas.openxmlformats.org/officeDocument/2006/relationships/image" Target="../media/image176.png"/><Relationship Id="rId27" Type="http://schemas.openxmlformats.org/officeDocument/2006/relationships/image" Target="../media/image35.png"/><Relationship Id="rId48" Type="http://schemas.openxmlformats.org/officeDocument/2006/relationships/customXml" Target="../ink/ink46.xml"/><Relationship Id="rId69" Type="http://schemas.openxmlformats.org/officeDocument/2006/relationships/image" Target="../media/image56.png"/><Relationship Id="rId113" Type="http://schemas.openxmlformats.org/officeDocument/2006/relationships/image" Target="../media/image78.png"/><Relationship Id="rId134" Type="http://schemas.openxmlformats.org/officeDocument/2006/relationships/customXml" Target="../ink/ink89.xml"/><Relationship Id="rId320" Type="http://schemas.openxmlformats.org/officeDocument/2006/relationships/customXml" Target="../ink/ink182.xml"/><Relationship Id="rId80" Type="http://schemas.openxmlformats.org/officeDocument/2006/relationships/customXml" Target="../ink/ink62.xml"/><Relationship Id="rId155" Type="http://schemas.openxmlformats.org/officeDocument/2006/relationships/image" Target="../media/image99.png"/><Relationship Id="rId176" Type="http://schemas.openxmlformats.org/officeDocument/2006/relationships/customXml" Target="../ink/ink110.xml"/><Relationship Id="rId197" Type="http://schemas.openxmlformats.org/officeDocument/2006/relationships/image" Target="../media/image120.png"/><Relationship Id="rId341" Type="http://schemas.openxmlformats.org/officeDocument/2006/relationships/image" Target="../media/image192.png"/><Relationship Id="rId362" Type="http://schemas.openxmlformats.org/officeDocument/2006/relationships/customXml" Target="../ink/ink203.xml"/><Relationship Id="rId383" Type="http://schemas.openxmlformats.org/officeDocument/2006/relationships/image" Target="../media/image213.png"/><Relationship Id="rId201" Type="http://schemas.openxmlformats.org/officeDocument/2006/relationships/image" Target="../media/image122.png"/><Relationship Id="rId222" Type="http://schemas.openxmlformats.org/officeDocument/2006/relationships/customXml" Target="../ink/ink133.xml"/><Relationship Id="rId243" Type="http://schemas.openxmlformats.org/officeDocument/2006/relationships/image" Target="../media/image143.png"/><Relationship Id="rId264" Type="http://schemas.openxmlformats.org/officeDocument/2006/relationships/customXml" Target="../ink/ink154.xml"/><Relationship Id="rId285" Type="http://schemas.openxmlformats.org/officeDocument/2006/relationships/image" Target="../media/image164.png"/><Relationship Id="rId17" Type="http://schemas.openxmlformats.org/officeDocument/2006/relationships/image" Target="../media/image30.png"/><Relationship Id="rId38" Type="http://schemas.openxmlformats.org/officeDocument/2006/relationships/customXml" Target="../ink/ink41.xml"/><Relationship Id="rId59" Type="http://schemas.openxmlformats.org/officeDocument/2006/relationships/image" Target="../media/image51.png"/><Relationship Id="rId103" Type="http://schemas.openxmlformats.org/officeDocument/2006/relationships/image" Target="../media/image73.png"/><Relationship Id="rId124" Type="http://schemas.openxmlformats.org/officeDocument/2006/relationships/customXml" Target="../ink/ink84.xml"/><Relationship Id="rId310" Type="http://schemas.openxmlformats.org/officeDocument/2006/relationships/customXml" Target="../ink/ink177.xml"/><Relationship Id="rId70" Type="http://schemas.openxmlformats.org/officeDocument/2006/relationships/customXml" Target="../ink/ink57.xml"/><Relationship Id="rId91" Type="http://schemas.openxmlformats.org/officeDocument/2006/relationships/image" Target="../media/image67.png"/><Relationship Id="rId145" Type="http://schemas.openxmlformats.org/officeDocument/2006/relationships/image" Target="../media/image94.png"/><Relationship Id="rId166" Type="http://schemas.openxmlformats.org/officeDocument/2006/relationships/customXml" Target="../ink/ink105.xml"/><Relationship Id="rId187" Type="http://schemas.openxmlformats.org/officeDocument/2006/relationships/image" Target="../media/image115.png"/><Relationship Id="rId331" Type="http://schemas.openxmlformats.org/officeDocument/2006/relationships/image" Target="../media/image187.png"/><Relationship Id="rId352" Type="http://schemas.openxmlformats.org/officeDocument/2006/relationships/customXml" Target="../ink/ink198.xml"/><Relationship Id="rId373" Type="http://schemas.openxmlformats.org/officeDocument/2006/relationships/image" Target="../media/image208.png"/><Relationship Id="rId1" Type="http://schemas.openxmlformats.org/officeDocument/2006/relationships/slideLayout" Target="../slideLayouts/slideLayout7.xml"/><Relationship Id="rId212" Type="http://schemas.openxmlformats.org/officeDocument/2006/relationships/customXml" Target="../ink/ink128.xml"/><Relationship Id="rId233" Type="http://schemas.openxmlformats.org/officeDocument/2006/relationships/image" Target="../media/image138.png"/><Relationship Id="rId254" Type="http://schemas.openxmlformats.org/officeDocument/2006/relationships/customXml" Target="../ink/ink149.xml"/><Relationship Id="rId28" Type="http://schemas.openxmlformats.org/officeDocument/2006/relationships/customXml" Target="../ink/ink36.xml"/><Relationship Id="rId49" Type="http://schemas.openxmlformats.org/officeDocument/2006/relationships/image" Target="../media/image46.png"/><Relationship Id="rId114" Type="http://schemas.openxmlformats.org/officeDocument/2006/relationships/customXml" Target="../ink/ink79.xml"/><Relationship Id="rId275" Type="http://schemas.openxmlformats.org/officeDocument/2006/relationships/image" Target="../media/image159.png"/><Relationship Id="rId296" Type="http://schemas.openxmlformats.org/officeDocument/2006/relationships/customXml" Target="../ink/ink170.xml"/><Relationship Id="rId300" Type="http://schemas.openxmlformats.org/officeDocument/2006/relationships/customXml" Target="../ink/ink172.xml"/><Relationship Id="rId60" Type="http://schemas.openxmlformats.org/officeDocument/2006/relationships/customXml" Target="../ink/ink52.xml"/><Relationship Id="rId81" Type="http://schemas.openxmlformats.org/officeDocument/2006/relationships/image" Target="../media/image62.png"/><Relationship Id="rId135" Type="http://schemas.openxmlformats.org/officeDocument/2006/relationships/image" Target="../media/image89.png"/><Relationship Id="rId156" Type="http://schemas.openxmlformats.org/officeDocument/2006/relationships/customXml" Target="../ink/ink100.xml"/><Relationship Id="rId177" Type="http://schemas.openxmlformats.org/officeDocument/2006/relationships/image" Target="../media/image110.png"/><Relationship Id="rId198" Type="http://schemas.openxmlformats.org/officeDocument/2006/relationships/customXml" Target="../ink/ink121.xml"/><Relationship Id="rId321" Type="http://schemas.openxmlformats.org/officeDocument/2006/relationships/image" Target="../media/image182.png"/><Relationship Id="rId342" Type="http://schemas.openxmlformats.org/officeDocument/2006/relationships/customXml" Target="../ink/ink193.xml"/><Relationship Id="rId363" Type="http://schemas.openxmlformats.org/officeDocument/2006/relationships/image" Target="../media/image203.png"/><Relationship Id="rId384" Type="http://schemas.openxmlformats.org/officeDocument/2006/relationships/customXml" Target="../ink/ink214.xml"/><Relationship Id="rId202" Type="http://schemas.openxmlformats.org/officeDocument/2006/relationships/customXml" Target="../ink/ink123.xml"/><Relationship Id="rId223" Type="http://schemas.openxmlformats.org/officeDocument/2006/relationships/image" Target="../media/image133.png"/><Relationship Id="rId244" Type="http://schemas.openxmlformats.org/officeDocument/2006/relationships/customXml" Target="../ink/ink144.xml"/><Relationship Id="rId18" Type="http://schemas.openxmlformats.org/officeDocument/2006/relationships/customXml" Target="../ink/ink31.xml"/><Relationship Id="rId39" Type="http://schemas.openxmlformats.org/officeDocument/2006/relationships/image" Target="../media/image41.png"/><Relationship Id="rId265" Type="http://schemas.openxmlformats.org/officeDocument/2006/relationships/image" Target="../media/image154.png"/><Relationship Id="rId286" Type="http://schemas.openxmlformats.org/officeDocument/2006/relationships/customXml" Target="../ink/ink165.xml"/><Relationship Id="rId50" Type="http://schemas.openxmlformats.org/officeDocument/2006/relationships/customXml" Target="../ink/ink47.xml"/><Relationship Id="rId104" Type="http://schemas.openxmlformats.org/officeDocument/2006/relationships/customXml" Target="../ink/ink74.xml"/><Relationship Id="rId125" Type="http://schemas.openxmlformats.org/officeDocument/2006/relationships/image" Target="../media/image84.png"/><Relationship Id="rId146" Type="http://schemas.openxmlformats.org/officeDocument/2006/relationships/customXml" Target="../ink/ink95.xml"/><Relationship Id="rId167" Type="http://schemas.openxmlformats.org/officeDocument/2006/relationships/image" Target="../media/image105.png"/><Relationship Id="rId188" Type="http://schemas.openxmlformats.org/officeDocument/2006/relationships/customXml" Target="../ink/ink116.xml"/><Relationship Id="rId311" Type="http://schemas.openxmlformats.org/officeDocument/2006/relationships/image" Target="../media/image177.png"/><Relationship Id="rId332" Type="http://schemas.openxmlformats.org/officeDocument/2006/relationships/customXml" Target="../ink/ink188.xml"/><Relationship Id="rId353" Type="http://schemas.openxmlformats.org/officeDocument/2006/relationships/image" Target="../media/image198.png"/><Relationship Id="rId374" Type="http://schemas.openxmlformats.org/officeDocument/2006/relationships/customXml" Target="../ink/ink209.xml"/><Relationship Id="rId71" Type="http://schemas.openxmlformats.org/officeDocument/2006/relationships/image" Target="../media/image57.png"/><Relationship Id="rId92" Type="http://schemas.openxmlformats.org/officeDocument/2006/relationships/customXml" Target="../ink/ink68.xml"/><Relationship Id="rId213" Type="http://schemas.openxmlformats.org/officeDocument/2006/relationships/image" Target="../media/image128.png"/><Relationship Id="rId234" Type="http://schemas.openxmlformats.org/officeDocument/2006/relationships/customXml" Target="../ink/ink139.xml"/><Relationship Id="rId2" Type="http://schemas.openxmlformats.org/officeDocument/2006/relationships/customXml" Target="../ink/ink23.xml"/><Relationship Id="rId29" Type="http://schemas.openxmlformats.org/officeDocument/2006/relationships/image" Target="../media/image36.png"/><Relationship Id="rId255" Type="http://schemas.openxmlformats.org/officeDocument/2006/relationships/image" Target="../media/image149.png"/><Relationship Id="rId276" Type="http://schemas.openxmlformats.org/officeDocument/2006/relationships/customXml" Target="../ink/ink160.xml"/><Relationship Id="rId297" Type="http://schemas.openxmlformats.org/officeDocument/2006/relationships/image" Target="../media/image170.png"/><Relationship Id="rId40" Type="http://schemas.openxmlformats.org/officeDocument/2006/relationships/customXml" Target="../ink/ink42.xml"/><Relationship Id="rId115" Type="http://schemas.openxmlformats.org/officeDocument/2006/relationships/image" Target="../media/image79.png"/><Relationship Id="rId136" Type="http://schemas.openxmlformats.org/officeDocument/2006/relationships/customXml" Target="../ink/ink90.xml"/><Relationship Id="rId157" Type="http://schemas.openxmlformats.org/officeDocument/2006/relationships/image" Target="../media/image100.png"/><Relationship Id="rId178" Type="http://schemas.openxmlformats.org/officeDocument/2006/relationships/customXml" Target="../ink/ink111.xml"/><Relationship Id="rId301" Type="http://schemas.openxmlformats.org/officeDocument/2006/relationships/image" Target="../media/image172.png"/><Relationship Id="rId322" Type="http://schemas.openxmlformats.org/officeDocument/2006/relationships/customXml" Target="../ink/ink183.xml"/><Relationship Id="rId343" Type="http://schemas.openxmlformats.org/officeDocument/2006/relationships/image" Target="../media/image193.png"/><Relationship Id="rId364" Type="http://schemas.openxmlformats.org/officeDocument/2006/relationships/customXml" Target="../ink/ink204.xml"/><Relationship Id="rId61" Type="http://schemas.openxmlformats.org/officeDocument/2006/relationships/image" Target="../media/image52.png"/><Relationship Id="rId82" Type="http://schemas.openxmlformats.org/officeDocument/2006/relationships/customXml" Target="../ink/ink63.xml"/><Relationship Id="rId199" Type="http://schemas.openxmlformats.org/officeDocument/2006/relationships/image" Target="../media/image121.png"/><Relationship Id="rId203" Type="http://schemas.openxmlformats.org/officeDocument/2006/relationships/image" Target="../media/image123.png"/><Relationship Id="rId385" Type="http://schemas.openxmlformats.org/officeDocument/2006/relationships/image" Target="../media/image214.png"/><Relationship Id="rId19" Type="http://schemas.openxmlformats.org/officeDocument/2006/relationships/image" Target="../media/image31.png"/><Relationship Id="rId224" Type="http://schemas.openxmlformats.org/officeDocument/2006/relationships/customXml" Target="../ink/ink134.xml"/><Relationship Id="rId245" Type="http://schemas.openxmlformats.org/officeDocument/2006/relationships/image" Target="../media/image144.png"/><Relationship Id="rId266" Type="http://schemas.openxmlformats.org/officeDocument/2006/relationships/customXml" Target="../ink/ink155.xml"/><Relationship Id="rId287" Type="http://schemas.openxmlformats.org/officeDocument/2006/relationships/image" Target="../media/image165.png"/><Relationship Id="rId30" Type="http://schemas.openxmlformats.org/officeDocument/2006/relationships/customXml" Target="../ink/ink37.xml"/><Relationship Id="rId105" Type="http://schemas.openxmlformats.org/officeDocument/2006/relationships/image" Target="../media/image74.png"/><Relationship Id="rId126" Type="http://schemas.openxmlformats.org/officeDocument/2006/relationships/customXml" Target="../ink/ink85.xml"/><Relationship Id="rId147" Type="http://schemas.openxmlformats.org/officeDocument/2006/relationships/image" Target="../media/image95.png"/><Relationship Id="rId168" Type="http://schemas.openxmlformats.org/officeDocument/2006/relationships/customXml" Target="../ink/ink106.xml"/><Relationship Id="rId312" Type="http://schemas.openxmlformats.org/officeDocument/2006/relationships/customXml" Target="../ink/ink178.xml"/><Relationship Id="rId333" Type="http://schemas.openxmlformats.org/officeDocument/2006/relationships/image" Target="../media/image188.png"/><Relationship Id="rId354" Type="http://schemas.openxmlformats.org/officeDocument/2006/relationships/customXml" Target="../ink/ink199.xml"/><Relationship Id="rId51" Type="http://schemas.openxmlformats.org/officeDocument/2006/relationships/image" Target="../media/image47.png"/><Relationship Id="rId72" Type="http://schemas.openxmlformats.org/officeDocument/2006/relationships/customXml" Target="../ink/ink58.xml"/><Relationship Id="rId93" Type="http://schemas.openxmlformats.org/officeDocument/2006/relationships/image" Target="../media/image68.png"/><Relationship Id="rId189" Type="http://schemas.openxmlformats.org/officeDocument/2006/relationships/image" Target="../media/image116.png"/><Relationship Id="rId375" Type="http://schemas.openxmlformats.org/officeDocument/2006/relationships/image" Target="../media/image209.png"/><Relationship Id="rId3" Type="http://schemas.openxmlformats.org/officeDocument/2006/relationships/image" Target="../media/image23.png"/><Relationship Id="rId214" Type="http://schemas.openxmlformats.org/officeDocument/2006/relationships/customXml" Target="../ink/ink129.xml"/><Relationship Id="rId235" Type="http://schemas.openxmlformats.org/officeDocument/2006/relationships/image" Target="../media/image139.png"/><Relationship Id="rId256" Type="http://schemas.openxmlformats.org/officeDocument/2006/relationships/customXml" Target="../ink/ink150.xml"/><Relationship Id="rId277" Type="http://schemas.openxmlformats.org/officeDocument/2006/relationships/image" Target="../media/image160.png"/><Relationship Id="rId298" Type="http://schemas.openxmlformats.org/officeDocument/2006/relationships/customXml" Target="../ink/ink171.xml"/><Relationship Id="rId116" Type="http://schemas.openxmlformats.org/officeDocument/2006/relationships/customXml" Target="../ink/ink80.xml"/><Relationship Id="rId137" Type="http://schemas.openxmlformats.org/officeDocument/2006/relationships/image" Target="../media/image90.png"/><Relationship Id="rId158" Type="http://schemas.openxmlformats.org/officeDocument/2006/relationships/customXml" Target="../ink/ink101.xml"/><Relationship Id="rId302" Type="http://schemas.openxmlformats.org/officeDocument/2006/relationships/customXml" Target="../ink/ink173.xml"/><Relationship Id="rId323" Type="http://schemas.openxmlformats.org/officeDocument/2006/relationships/image" Target="../media/image183.png"/><Relationship Id="rId344" Type="http://schemas.openxmlformats.org/officeDocument/2006/relationships/customXml" Target="../ink/ink194.xml"/><Relationship Id="rId20" Type="http://schemas.openxmlformats.org/officeDocument/2006/relationships/customXml" Target="../ink/ink32.xml"/><Relationship Id="rId41" Type="http://schemas.openxmlformats.org/officeDocument/2006/relationships/image" Target="../media/image42.png"/><Relationship Id="rId62" Type="http://schemas.openxmlformats.org/officeDocument/2006/relationships/customXml" Target="../ink/ink53.xml"/><Relationship Id="rId83" Type="http://schemas.openxmlformats.org/officeDocument/2006/relationships/image" Target="../media/image63.png"/><Relationship Id="rId179" Type="http://schemas.openxmlformats.org/officeDocument/2006/relationships/image" Target="../media/image111.png"/><Relationship Id="rId365" Type="http://schemas.openxmlformats.org/officeDocument/2006/relationships/image" Target="../media/image204.png"/><Relationship Id="rId386" Type="http://schemas.openxmlformats.org/officeDocument/2006/relationships/customXml" Target="../ink/ink215.xml"/><Relationship Id="rId190" Type="http://schemas.openxmlformats.org/officeDocument/2006/relationships/customXml" Target="../ink/ink117.xml"/><Relationship Id="rId204" Type="http://schemas.openxmlformats.org/officeDocument/2006/relationships/customXml" Target="../ink/ink124.xml"/><Relationship Id="rId225" Type="http://schemas.openxmlformats.org/officeDocument/2006/relationships/image" Target="../media/image134.png"/><Relationship Id="rId246" Type="http://schemas.openxmlformats.org/officeDocument/2006/relationships/customXml" Target="../ink/ink145.xml"/><Relationship Id="rId267" Type="http://schemas.openxmlformats.org/officeDocument/2006/relationships/image" Target="../media/image155.png"/><Relationship Id="rId288" Type="http://schemas.openxmlformats.org/officeDocument/2006/relationships/customXml" Target="../ink/ink166.xml"/><Relationship Id="rId106" Type="http://schemas.openxmlformats.org/officeDocument/2006/relationships/customXml" Target="../ink/ink75.xml"/><Relationship Id="rId127" Type="http://schemas.openxmlformats.org/officeDocument/2006/relationships/image" Target="../media/image85.png"/><Relationship Id="rId313" Type="http://schemas.openxmlformats.org/officeDocument/2006/relationships/image" Target="../media/image178.png"/><Relationship Id="rId10" Type="http://schemas.openxmlformats.org/officeDocument/2006/relationships/customXml" Target="../ink/ink27.xml"/><Relationship Id="rId31" Type="http://schemas.openxmlformats.org/officeDocument/2006/relationships/image" Target="../media/image37.png"/><Relationship Id="rId52" Type="http://schemas.openxmlformats.org/officeDocument/2006/relationships/customXml" Target="../ink/ink48.xml"/><Relationship Id="rId73" Type="http://schemas.openxmlformats.org/officeDocument/2006/relationships/image" Target="../media/image58.png"/><Relationship Id="rId94" Type="http://schemas.openxmlformats.org/officeDocument/2006/relationships/customXml" Target="../ink/ink69.xml"/><Relationship Id="rId148" Type="http://schemas.openxmlformats.org/officeDocument/2006/relationships/customXml" Target="../ink/ink96.xml"/><Relationship Id="rId169" Type="http://schemas.openxmlformats.org/officeDocument/2006/relationships/image" Target="../media/image106.png"/><Relationship Id="rId334" Type="http://schemas.openxmlformats.org/officeDocument/2006/relationships/customXml" Target="../ink/ink189.xml"/><Relationship Id="rId355" Type="http://schemas.openxmlformats.org/officeDocument/2006/relationships/image" Target="../media/image199.png"/><Relationship Id="rId376" Type="http://schemas.openxmlformats.org/officeDocument/2006/relationships/customXml" Target="../ink/ink210.xml"/><Relationship Id="rId4" Type="http://schemas.openxmlformats.org/officeDocument/2006/relationships/customXml" Target="../ink/ink24.xml"/><Relationship Id="rId180" Type="http://schemas.openxmlformats.org/officeDocument/2006/relationships/customXml" Target="../ink/ink112.xml"/><Relationship Id="rId215" Type="http://schemas.openxmlformats.org/officeDocument/2006/relationships/image" Target="../media/image129.png"/><Relationship Id="rId236" Type="http://schemas.openxmlformats.org/officeDocument/2006/relationships/customXml" Target="../ink/ink140.xml"/><Relationship Id="rId257" Type="http://schemas.openxmlformats.org/officeDocument/2006/relationships/image" Target="../media/image150.png"/><Relationship Id="rId278" Type="http://schemas.openxmlformats.org/officeDocument/2006/relationships/customXml" Target="../ink/ink161.xml"/><Relationship Id="rId303" Type="http://schemas.openxmlformats.org/officeDocument/2006/relationships/image" Target="../media/image173.png"/><Relationship Id="rId42" Type="http://schemas.openxmlformats.org/officeDocument/2006/relationships/customXml" Target="../ink/ink43.xml"/><Relationship Id="rId84" Type="http://schemas.openxmlformats.org/officeDocument/2006/relationships/customXml" Target="../ink/ink64.xml"/><Relationship Id="rId138" Type="http://schemas.openxmlformats.org/officeDocument/2006/relationships/customXml" Target="../ink/ink91.xml"/><Relationship Id="rId345" Type="http://schemas.openxmlformats.org/officeDocument/2006/relationships/image" Target="../media/image194.png"/><Relationship Id="rId387" Type="http://schemas.openxmlformats.org/officeDocument/2006/relationships/image" Target="../media/image215.png"/><Relationship Id="rId191" Type="http://schemas.openxmlformats.org/officeDocument/2006/relationships/image" Target="../media/image117.png"/><Relationship Id="rId205" Type="http://schemas.openxmlformats.org/officeDocument/2006/relationships/image" Target="../media/image124.png"/><Relationship Id="rId247" Type="http://schemas.openxmlformats.org/officeDocument/2006/relationships/image" Target="../media/image145.png"/><Relationship Id="rId107" Type="http://schemas.openxmlformats.org/officeDocument/2006/relationships/image" Target="../media/image75.png"/><Relationship Id="rId289" Type="http://schemas.openxmlformats.org/officeDocument/2006/relationships/image" Target="../media/image166.png"/><Relationship Id="rId11" Type="http://schemas.openxmlformats.org/officeDocument/2006/relationships/image" Target="../media/image27.png"/><Relationship Id="rId53" Type="http://schemas.openxmlformats.org/officeDocument/2006/relationships/image" Target="../media/image48.png"/><Relationship Id="rId149" Type="http://schemas.openxmlformats.org/officeDocument/2006/relationships/image" Target="../media/image96.png"/><Relationship Id="rId314" Type="http://schemas.openxmlformats.org/officeDocument/2006/relationships/customXml" Target="../ink/ink179.xml"/><Relationship Id="rId356" Type="http://schemas.openxmlformats.org/officeDocument/2006/relationships/customXml" Target="../ink/ink200.xml"/><Relationship Id="rId95" Type="http://schemas.openxmlformats.org/officeDocument/2006/relationships/image" Target="../media/image69.png"/><Relationship Id="rId160" Type="http://schemas.openxmlformats.org/officeDocument/2006/relationships/customXml" Target="../ink/ink102.xml"/><Relationship Id="rId216" Type="http://schemas.openxmlformats.org/officeDocument/2006/relationships/customXml" Target="../ink/ink130.xml"/><Relationship Id="rId258" Type="http://schemas.openxmlformats.org/officeDocument/2006/relationships/customXml" Target="../ink/ink151.xml"/><Relationship Id="rId22" Type="http://schemas.openxmlformats.org/officeDocument/2006/relationships/customXml" Target="../ink/ink33.xml"/><Relationship Id="rId64" Type="http://schemas.openxmlformats.org/officeDocument/2006/relationships/customXml" Target="../ink/ink54.xml"/><Relationship Id="rId118" Type="http://schemas.openxmlformats.org/officeDocument/2006/relationships/customXml" Target="../ink/ink81.xml"/><Relationship Id="rId325" Type="http://schemas.openxmlformats.org/officeDocument/2006/relationships/image" Target="../media/image184.png"/><Relationship Id="rId367" Type="http://schemas.openxmlformats.org/officeDocument/2006/relationships/image" Target="../media/image205.png"/><Relationship Id="rId171" Type="http://schemas.openxmlformats.org/officeDocument/2006/relationships/image" Target="../media/image107.png"/><Relationship Id="rId227" Type="http://schemas.openxmlformats.org/officeDocument/2006/relationships/image" Target="../media/image135.png"/><Relationship Id="rId269" Type="http://schemas.openxmlformats.org/officeDocument/2006/relationships/image" Target="../media/image156.png"/><Relationship Id="rId33" Type="http://schemas.openxmlformats.org/officeDocument/2006/relationships/image" Target="../media/image38.png"/><Relationship Id="rId129" Type="http://schemas.openxmlformats.org/officeDocument/2006/relationships/image" Target="../media/image86.png"/><Relationship Id="rId280" Type="http://schemas.openxmlformats.org/officeDocument/2006/relationships/customXml" Target="../ink/ink162.xml"/><Relationship Id="rId336" Type="http://schemas.openxmlformats.org/officeDocument/2006/relationships/customXml" Target="../ink/ink190.xml"/><Relationship Id="rId75" Type="http://schemas.openxmlformats.org/officeDocument/2006/relationships/image" Target="../media/image59.png"/><Relationship Id="rId140" Type="http://schemas.openxmlformats.org/officeDocument/2006/relationships/customXml" Target="../ink/ink92.xml"/><Relationship Id="rId182" Type="http://schemas.openxmlformats.org/officeDocument/2006/relationships/customXml" Target="../ink/ink113.xml"/><Relationship Id="rId378" Type="http://schemas.openxmlformats.org/officeDocument/2006/relationships/customXml" Target="../ink/ink211.xml"/><Relationship Id="rId6" Type="http://schemas.openxmlformats.org/officeDocument/2006/relationships/customXml" Target="../ink/ink25.xml"/><Relationship Id="rId238" Type="http://schemas.openxmlformats.org/officeDocument/2006/relationships/customXml" Target="../ink/ink141.xml"/><Relationship Id="rId291" Type="http://schemas.openxmlformats.org/officeDocument/2006/relationships/image" Target="../media/image167.png"/><Relationship Id="rId305" Type="http://schemas.openxmlformats.org/officeDocument/2006/relationships/image" Target="../media/image174.png"/><Relationship Id="rId347" Type="http://schemas.openxmlformats.org/officeDocument/2006/relationships/image" Target="../media/image195.png"/><Relationship Id="rId44" Type="http://schemas.openxmlformats.org/officeDocument/2006/relationships/customXml" Target="../ink/ink44.xml"/><Relationship Id="rId86" Type="http://schemas.openxmlformats.org/officeDocument/2006/relationships/customXml" Target="../ink/ink65.xml"/><Relationship Id="rId151" Type="http://schemas.openxmlformats.org/officeDocument/2006/relationships/image" Target="../media/image97.png"/><Relationship Id="rId389" Type="http://schemas.openxmlformats.org/officeDocument/2006/relationships/image" Target="../media/image216.png"/><Relationship Id="rId193" Type="http://schemas.openxmlformats.org/officeDocument/2006/relationships/image" Target="../media/image118.png"/><Relationship Id="rId207" Type="http://schemas.openxmlformats.org/officeDocument/2006/relationships/image" Target="../media/image125.png"/><Relationship Id="rId249" Type="http://schemas.openxmlformats.org/officeDocument/2006/relationships/image" Target="../media/image146.png"/><Relationship Id="rId13" Type="http://schemas.openxmlformats.org/officeDocument/2006/relationships/image" Target="../media/image28.png"/><Relationship Id="rId109" Type="http://schemas.openxmlformats.org/officeDocument/2006/relationships/image" Target="../media/image76.png"/><Relationship Id="rId260" Type="http://schemas.openxmlformats.org/officeDocument/2006/relationships/customXml" Target="../ink/ink152.xml"/><Relationship Id="rId316" Type="http://schemas.openxmlformats.org/officeDocument/2006/relationships/customXml" Target="../ink/ink180.xml"/><Relationship Id="rId55" Type="http://schemas.openxmlformats.org/officeDocument/2006/relationships/image" Target="../media/image49.png"/><Relationship Id="rId97" Type="http://schemas.openxmlformats.org/officeDocument/2006/relationships/image" Target="../media/image70.png"/><Relationship Id="rId120" Type="http://schemas.openxmlformats.org/officeDocument/2006/relationships/customXml" Target="../ink/ink82.xml"/><Relationship Id="rId358" Type="http://schemas.openxmlformats.org/officeDocument/2006/relationships/customXml" Target="../ink/ink201.xml"/><Relationship Id="rId162" Type="http://schemas.openxmlformats.org/officeDocument/2006/relationships/customXml" Target="../ink/ink103.xml"/><Relationship Id="rId218" Type="http://schemas.openxmlformats.org/officeDocument/2006/relationships/customXml" Target="../ink/ink131.xml"/><Relationship Id="rId271" Type="http://schemas.openxmlformats.org/officeDocument/2006/relationships/image" Target="../media/image157.png"/><Relationship Id="rId24" Type="http://schemas.openxmlformats.org/officeDocument/2006/relationships/customXml" Target="../ink/ink34.xml"/><Relationship Id="rId66" Type="http://schemas.openxmlformats.org/officeDocument/2006/relationships/customXml" Target="../ink/ink55.xml"/><Relationship Id="rId131" Type="http://schemas.openxmlformats.org/officeDocument/2006/relationships/image" Target="../media/image87.png"/><Relationship Id="rId327" Type="http://schemas.openxmlformats.org/officeDocument/2006/relationships/image" Target="../media/image185.png"/><Relationship Id="rId369" Type="http://schemas.openxmlformats.org/officeDocument/2006/relationships/image" Target="../media/image206.png"/><Relationship Id="rId173" Type="http://schemas.openxmlformats.org/officeDocument/2006/relationships/image" Target="../media/image108.png"/><Relationship Id="rId229" Type="http://schemas.openxmlformats.org/officeDocument/2006/relationships/image" Target="../media/image136.png"/><Relationship Id="rId380" Type="http://schemas.openxmlformats.org/officeDocument/2006/relationships/customXml" Target="../ink/ink212.xml"/><Relationship Id="rId240" Type="http://schemas.openxmlformats.org/officeDocument/2006/relationships/customXml" Target="../ink/ink142.xml"/><Relationship Id="rId35" Type="http://schemas.openxmlformats.org/officeDocument/2006/relationships/image" Target="../media/image39.png"/><Relationship Id="rId77" Type="http://schemas.openxmlformats.org/officeDocument/2006/relationships/image" Target="../media/image60.png"/><Relationship Id="rId100" Type="http://schemas.openxmlformats.org/officeDocument/2006/relationships/customXml" Target="../ink/ink72.xml"/><Relationship Id="rId282" Type="http://schemas.openxmlformats.org/officeDocument/2006/relationships/customXml" Target="../ink/ink163.xml"/><Relationship Id="rId338" Type="http://schemas.openxmlformats.org/officeDocument/2006/relationships/customXml" Target="../ink/ink191.xml"/><Relationship Id="rId8" Type="http://schemas.openxmlformats.org/officeDocument/2006/relationships/customXml" Target="../ink/ink26.xml"/><Relationship Id="rId142" Type="http://schemas.openxmlformats.org/officeDocument/2006/relationships/customXml" Target="../ink/ink93.xml"/><Relationship Id="rId184" Type="http://schemas.openxmlformats.org/officeDocument/2006/relationships/customXml" Target="../ink/ink114.xml"/><Relationship Id="rId391" Type="http://schemas.openxmlformats.org/officeDocument/2006/relationships/image" Target="../media/image217.png"/><Relationship Id="rId251" Type="http://schemas.openxmlformats.org/officeDocument/2006/relationships/image" Target="../media/image147.png"/><Relationship Id="rId46" Type="http://schemas.openxmlformats.org/officeDocument/2006/relationships/customXml" Target="../ink/ink45.xml"/><Relationship Id="rId293" Type="http://schemas.openxmlformats.org/officeDocument/2006/relationships/image" Target="../media/image168.png"/><Relationship Id="rId307" Type="http://schemas.openxmlformats.org/officeDocument/2006/relationships/image" Target="../media/image175.png"/><Relationship Id="rId349" Type="http://schemas.openxmlformats.org/officeDocument/2006/relationships/image" Target="../media/image196.png"/><Relationship Id="rId88" Type="http://schemas.openxmlformats.org/officeDocument/2006/relationships/customXml" Target="../ink/ink66.xml"/><Relationship Id="rId111" Type="http://schemas.openxmlformats.org/officeDocument/2006/relationships/image" Target="../media/image77.png"/><Relationship Id="rId153" Type="http://schemas.openxmlformats.org/officeDocument/2006/relationships/image" Target="../media/image98.png"/><Relationship Id="rId195" Type="http://schemas.openxmlformats.org/officeDocument/2006/relationships/image" Target="../media/image119.png"/><Relationship Id="rId209" Type="http://schemas.openxmlformats.org/officeDocument/2006/relationships/image" Target="../media/image126.png"/><Relationship Id="rId360" Type="http://schemas.openxmlformats.org/officeDocument/2006/relationships/customXml" Target="../ink/ink202.xml"/><Relationship Id="rId220" Type="http://schemas.openxmlformats.org/officeDocument/2006/relationships/customXml" Target="../ink/ink132.xml"/><Relationship Id="rId15" Type="http://schemas.openxmlformats.org/officeDocument/2006/relationships/image" Target="../media/image29.png"/><Relationship Id="rId57" Type="http://schemas.openxmlformats.org/officeDocument/2006/relationships/image" Target="../media/image50.png"/><Relationship Id="rId262" Type="http://schemas.openxmlformats.org/officeDocument/2006/relationships/customXml" Target="../ink/ink153.xml"/><Relationship Id="rId318" Type="http://schemas.openxmlformats.org/officeDocument/2006/relationships/customXml" Target="../ink/ink181.xml"/><Relationship Id="rId99" Type="http://schemas.openxmlformats.org/officeDocument/2006/relationships/image" Target="../media/image71.png"/><Relationship Id="rId122" Type="http://schemas.openxmlformats.org/officeDocument/2006/relationships/customXml" Target="../ink/ink83.xml"/><Relationship Id="rId164" Type="http://schemas.openxmlformats.org/officeDocument/2006/relationships/customXml" Target="../ink/ink104.xml"/><Relationship Id="rId371" Type="http://schemas.openxmlformats.org/officeDocument/2006/relationships/image" Target="../media/image207.png"/><Relationship Id="rId26" Type="http://schemas.openxmlformats.org/officeDocument/2006/relationships/customXml" Target="../ink/ink35.xml"/><Relationship Id="rId231" Type="http://schemas.openxmlformats.org/officeDocument/2006/relationships/image" Target="../media/image137.png"/><Relationship Id="rId273" Type="http://schemas.openxmlformats.org/officeDocument/2006/relationships/image" Target="../media/image158.png"/><Relationship Id="rId329" Type="http://schemas.openxmlformats.org/officeDocument/2006/relationships/image" Target="../media/image186.png"/><Relationship Id="rId68" Type="http://schemas.openxmlformats.org/officeDocument/2006/relationships/customXml" Target="../ink/ink56.xml"/><Relationship Id="rId133" Type="http://schemas.openxmlformats.org/officeDocument/2006/relationships/image" Target="../media/image88.png"/><Relationship Id="rId175" Type="http://schemas.openxmlformats.org/officeDocument/2006/relationships/image" Target="../media/image109.png"/><Relationship Id="rId340" Type="http://schemas.openxmlformats.org/officeDocument/2006/relationships/customXml" Target="../ink/ink192.xml"/><Relationship Id="rId200" Type="http://schemas.openxmlformats.org/officeDocument/2006/relationships/customXml" Target="../ink/ink122.xml"/><Relationship Id="rId382" Type="http://schemas.openxmlformats.org/officeDocument/2006/relationships/customXml" Target="../ink/ink213.xml"/></Relationships>
</file>

<file path=ppt/slides/_rels/slide6.xml.rels><?xml version="1.0" encoding="UTF-8" standalone="yes"?>
<Relationships xmlns="http://schemas.openxmlformats.org/package/2006/relationships"><Relationship Id="rId117" Type="http://schemas.openxmlformats.org/officeDocument/2006/relationships/image" Target="../media/image276.png"/><Relationship Id="rId299" Type="http://schemas.openxmlformats.org/officeDocument/2006/relationships/customXml" Target="../ink/ink368.xml"/><Relationship Id="rId21" Type="http://schemas.openxmlformats.org/officeDocument/2006/relationships/image" Target="../media/image228.png"/><Relationship Id="rId63" Type="http://schemas.openxmlformats.org/officeDocument/2006/relationships/image" Target="../media/image249.png"/><Relationship Id="rId159" Type="http://schemas.openxmlformats.org/officeDocument/2006/relationships/image" Target="../media/image297.png"/><Relationship Id="rId324" Type="http://schemas.openxmlformats.org/officeDocument/2006/relationships/image" Target="../media/image379.png"/><Relationship Id="rId366" Type="http://schemas.openxmlformats.org/officeDocument/2006/relationships/image" Target="../media/image400.png"/><Relationship Id="rId170" Type="http://schemas.openxmlformats.org/officeDocument/2006/relationships/customXml" Target="../ink/ink303.xml"/><Relationship Id="rId226" Type="http://schemas.openxmlformats.org/officeDocument/2006/relationships/image" Target="../media/image330.png"/><Relationship Id="rId433" Type="http://schemas.openxmlformats.org/officeDocument/2006/relationships/customXml" Target="../ink/ink435.xml"/><Relationship Id="rId268" Type="http://schemas.openxmlformats.org/officeDocument/2006/relationships/image" Target="../media/image351.png"/><Relationship Id="rId32" Type="http://schemas.openxmlformats.org/officeDocument/2006/relationships/customXml" Target="../ink/ink234.xml"/><Relationship Id="rId74" Type="http://schemas.openxmlformats.org/officeDocument/2006/relationships/customXml" Target="../ink/ink255.xml"/><Relationship Id="rId128" Type="http://schemas.openxmlformats.org/officeDocument/2006/relationships/customXml" Target="../ink/ink282.xml"/><Relationship Id="rId335" Type="http://schemas.openxmlformats.org/officeDocument/2006/relationships/customXml" Target="../ink/ink386.xml"/><Relationship Id="rId377" Type="http://schemas.openxmlformats.org/officeDocument/2006/relationships/customXml" Target="../ink/ink407.xml"/><Relationship Id="rId5" Type="http://schemas.openxmlformats.org/officeDocument/2006/relationships/image" Target="../media/image220.png"/><Relationship Id="rId181" Type="http://schemas.openxmlformats.org/officeDocument/2006/relationships/image" Target="../media/image308.png"/><Relationship Id="rId237" Type="http://schemas.openxmlformats.org/officeDocument/2006/relationships/customXml" Target="../ink/ink337.xml"/><Relationship Id="rId402" Type="http://schemas.openxmlformats.org/officeDocument/2006/relationships/image" Target="../media/image418.png"/><Relationship Id="rId279" Type="http://schemas.openxmlformats.org/officeDocument/2006/relationships/customXml" Target="../ink/ink358.xml"/><Relationship Id="rId444" Type="http://schemas.openxmlformats.org/officeDocument/2006/relationships/image" Target="../media/image439.png"/><Relationship Id="rId43" Type="http://schemas.openxmlformats.org/officeDocument/2006/relationships/image" Target="../media/image239.png"/><Relationship Id="rId139" Type="http://schemas.openxmlformats.org/officeDocument/2006/relationships/image" Target="../media/image287.png"/><Relationship Id="rId290" Type="http://schemas.openxmlformats.org/officeDocument/2006/relationships/image" Target="../media/image362.png"/><Relationship Id="rId304" Type="http://schemas.openxmlformats.org/officeDocument/2006/relationships/image" Target="../media/image369.png"/><Relationship Id="rId346" Type="http://schemas.openxmlformats.org/officeDocument/2006/relationships/image" Target="../media/image390.png"/><Relationship Id="rId388" Type="http://schemas.openxmlformats.org/officeDocument/2006/relationships/image" Target="../media/image411.png"/><Relationship Id="rId85" Type="http://schemas.openxmlformats.org/officeDocument/2006/relationships/image" Target="../media/image260.png"/><Relationship Id="rId150" Type="http://schemas.openxmlformats.org/officeDocument/2006/relationships/customXml" Target="../ink/ink293.xml"/><Relationship Id="rId192" Type="http://schemas.openxmlformats.org/officeDocument/2006/relationships/customXml" Target="../ink/ink314.xml"/><Relationship Id="rId206" Type="http://schemas.openxmlformats.org/officeDocument/2006/relationships/customXml" Target="../ink/ink321.xml"/><Relationship Id="rId413" Type="http://schemas.openxmlformats.org/officeDocument/2006/relationships/customXml" Target="../ink/ink425.xml"/><Relationship Id="rId248" Type="http://schemas.openxmlformats.org/officeDocument/2006/relationships/image" Target="../media/image341.png"/><Relationship Id="rId455" Type="http://schemas.openxmlformats.org/officeDocument/2006/relationships/customXml" Target="../ink/ink446.xml"/><Relationship Id="rId12" Type="http://schemas.openxmlformats.org/officeDocument/2006/relationships/customXml" Target="../ink/ink224.xml"/><Relationship Id="rId108" Type="http://schemas.openxmlformats.org/officeDocument/2006/relationships/customXml" Target="../ink/ink272.xml"/><Relationship Id="rId315" Type="http://schemas.openxmlformats.org/officeDocument/2006/relationships/customXml" Target="../ink/ink376.xml"/><Relationship Id="rId357" Type="http://schemas.openxmlformats.org/officeDocument/2006/relationships/customXml" Target="../ink/ink397.xml"/><Relationship Id="rId54" Type="http://schemas.openxmlformats.org/officeDocument/2006/relationships/customXml" Target="../ink/ink245.xml"/><Relationship Id="rId96" Type="http://schemas.openxmlformats.org/officeDocument/2006/relationships/customXml" Target="../ink/ink266.xml"/><Relationship Id="rId161" Type="http://schemas.openxmlformats.org/officeDocument/2006/relationships/image" Target="../media/image298.png"/><Relationship Id="rId217" Type="http://schemas.openxmlformats.org/officeDocument/2006/relationships/customXml" Target="../ink/ink327.xml"/><Relationship Id="rId399" Type="http://schemas.openxmlformats.org/officeDocument/2006/relationships/customXml" Target="../ink/ink418.xml"/><Relationship Id="rId259" Type="http://schemas.openxmlformats.org/officeDocument/2006/relationships/customXml" Target="../ink/ink348.xml"/><Relationship Id="rId424" Type="http://schemas.openxmlformats.org/officeDocument/2006/relationships/image" Target="../media/image429.png"/><Relationship Id="rId466" Type="http://schemas.openxmlformats.org/officeDocument/2006/relationships/image" Target="../media/image450.png"/><Relationship Id="rId23" Type="http://schemas.openxmlformats.org/officeDocument/2006/relationships/image" Target="../media/image229.png"/><Relationship Id="rId119" Type="http://schemas.openxmlformats.org/officeDocument/2006/relationships/image" Target="../media/image277.png"/><Relationship Id="rId270" Type="http://schemas.openxmlformats.org/officeDocument/2006/relationships/image" Target="../media/image352.png"/><Relationship Id="rId326" Type="http://schemas.openxmlformats.org/officeDocument/2006/relationships/image" Target="../media/image380.png"/><Relationship Id="rId65" Type="http://schemas.openxmlformats.org/officeDocument/2006/relationships/image" Target="../media/image250.png"/><Relationship Id="rId130" Type="http://schemas.openxmlformats.org/officeDocument/2006/relationships/customXml" Target="../ink/ink283.xml"/><Relationship Id="rId368" Type="http://schemas.openxmlformats.org/officeDocument/2006/relationships/image" Target="../media/image401.png"/><Relationship Id="rId172" Type="http://schemas.openxmlformats.org/officeDocument/2006/relationships/customXml" Target="../ink/ink304.xml"/><Relationship Id="rId228" Type="http://schemas.openxmlformats.org/officeDocument/2006/relationships/image" Target="../media/image331.png"/><Relationship Id="rId435" Type="http://schemas.openxmlformats.org/officeDocument/2006/relationships/customXml" Target="../ink/ink436.xml"/><Relationship Id="rId281" Type="http://schemas.openxmlformats.org/officeDocument/2006/relationships/customXml" Target="../ink/ink359.xml"/><Relationship Id="rId337" Type="http://schemas.openxmlformats.org/officeDocument/2006/relationships/customXml" Target="../ink/ink387.xml"/><Relationship Id="rId34" Type="http://schemas.openxmlformats.org/officeDocument/2006/relationships/customXml" Target="../ink/ink235.xml"/><Relationship Id="rId76" Type="http://schemas.openxmlformats.org/officeDocument/2006/relationships/customXml" Target="../ink/ink256.xml"/><Relationship Id="rId141" Type="http://schemas.openxmlformats.org/officeDocument/2006/relationships/image" Target="../media/image288.png"/><Relationship Id="rId379" Type="http://schemas.openxmlformats.org/officeDocument/2006/relationships/customXml" Target="../ink/ink408.xml"/><Relationship Id="rId7" Type="http://schemas.openxmlformats.org/officeDocument/2006/relationships/image" Target="../media/image221.png"/><Relationship Id="rId183" Type="http://schemas.openxmlformats.org/officeDocument/2006/relationships/image" Target="../media/image309.png"/><Relationship Id="rId239" Type="http://schemas.openxmlformats.org/officeDocument/2006/relationships/customXml" Target="../ink/ink338.xml"/><Relationship Id="rId390" Type="http://schemas.openxmlformats.org/officeDocument/2006/relationships/image" Target="../media/image412.png"/><Relationship Id="rId404" Type="http://schemas.openxmlformats.org/officeDocument/2006/relationships/image" Target="../media/image419.png"/><Relationship Id="rId446" Type="http://schemas.openxmlformats.org/officeDocument/2006/relationships/image" Target="../media/image440.png"/><Relationship Id="rId250" Type="http://schemas.openxmlformats.org/officeDocument/2006/relationships/image" Target="../media/image342.png"/><Relationship Id="rId292" Type="http://schemas.openxmlformats.org/officeDocument/2006/relationships/image" Target="../media/image363.png"/><Relationship Id="rId306" Type="http://schemas.openxmlformats.org/officeDocument/2006/relationships/image" Target="../media/image370.png"/><Relationship Id="rId45" Type="http://schemas.openxmlformats.org/officeDocument/2006/relationships/image" Target="../media/image240.png"/><Relationship Id="rId87" Type="http://schemas.openxmlformats.org/officeDocument/2006/relationships/image" Target="../media/image261.png"/><Relationship Id="rId110" Type="http://schemas.openxmlformats.org/officeDocument/2006/relationships/customXml" Target="../ink/ink273.xml"/><Relationship Id="rId348" Type="http://schemas.openxmlformats.org/officeDocument/2006/relationships/image" Target="../media/image391.png"/><Relationship Id="rId152" Type="http://schemas.openxmlformats.org/officeDocument/2006/relationships/customXml" Target="../ink/ink294.xml"/><Relationship Id="rId194" Type="http://schemas.openxmlformats.org/officeDocument/2006/relationships/customXml" Target="../ink/ink315.xml"/><Relationship Id="rId208" Type="http://schemas.openxmlformats.org/officeDocument/2006/relationships/customXml" Target="../ink/ink322.xml"/><Relationship Id="rId415" Type="http://schemas.openxmlformats.org/officeDocument/2006/relationships/customXml" Target="../ink/ink426.xml"/><Relationship Id="rId457" Type="http://schemas.openxmlformats.org/officeDocument/2006/relationships/customXml" Target="../ink/ink447.xml"/><Relationship Id="rId261" Type="http://schemas.openxmlformats.org/officeDocument/2006/relationships/customXml" Target="../ink/ink349.xml"/><Relationship Id="rId14" Type="http://schemas.openxmlformats.org/officeDocument/2006/relationships/customXml" Target="../ink/ink225.xml"/><Relationship Id="rId56" Type="http://schemas.openxmlformats.org/officeDocument/2006/relationships/customXml" Target="../ink/ink246.xml"/><Relationship Id="rId317" Type="http://schemas.openxmlformats.org/officeDocument/2006/relationships/customXml" Target="../ink/ink377.xml"/><Relationship Id="rId359" Type="http://schemas.openxmlformats.org/officeDocument/2006/relationships/customXml" Target="../ink/ink398.xml"/><Relationship Id="rId98" Type="http://schemas.openxmlformats.org/officeDocument/2006/relationships/customXml" Target="../ink/ink267.xml"/><Relationship Id="rId121" Type="http://schemas.openxmlformats.org/officeDocument/2006/relationships/image" Target="../media/image278.png"/><Relationship Id="rId163" Type="http://schemas.openxmlformats.org/officeDocument/2006/relationships/image" Target="../media/image299.png"/><Relationship Id="rId219" Type="http://schemas.openxmlformats.org/officeDocument/2006/relationships/customXml" Target="../ink/ink328.xml"/><Relationship Id="rId370" Type="http://schemas.openxmlformats.org/officeDocument/2006/relationships/image" Target="../media/image402.png"/><Relationship Id="rId426" Type="http://schemas.openxmlformats.org/officeDocument/2006/relationships/image" Target="../media/image430.png"/><Relationship Id="rId230" Type="http://schemas.openxmlformats.org/officeDocument/2006/relationships/image" Target="../media/image332.png"/><Relationship Id="rId25" Type="http://schemas.openxmlformats.org/officeDocument/2006/relationships/image" Target="../media/image230.png"/><Relationship Id="rId67" Type="http://schemas.openxmlformats.org/officeDocument/2006/relationships/image" Target="../media/image251.png"/><Relationship Id="rId272" Type="http://schemas.openxmlformats.org/officeDocument/2006/relationships/image" Target="../media/image353.png"/><Relationship Id="rId328" Type="http://schemas.openxmlformats.org/officeDocument/2006/relationships/image" Target="../media/image381.png"/><Relationship Id="rId132" Type="http://schemas.openxmlformats.org/officeDocument/2006/relationships/customXml" Target="../ink/ink284.xml"/><Relationship Id="rId174" Type="http://schemas.openxmlformats.org/officeDocument/2006/relationships/customXml" Target="../ink/ink305.xml"/><Relationship Id="rId381" Type="http://schemas.openxmlformats.org/officeDocument/2006/relationships/customXml" Target="../ink/ink409.xml"/><Relationship Id="rId241" Type="http://schemas.openxmlformats.org/officeDocument/2006/relationships/customXml" Target="../ink/ink339.xml"/><Relationship Id="rId437" Type="http://schemas.openxmlformats.org/officeDocument/2006/relationships/customXml" Target="../ink/ink437.xml"/><Relationship Id="rId36" Type="http://schemas.openxmlformats.org/officeDocument/2006/relationships/customXml" Target="../ink/ink236.xml"/><Relationship Id="rId283" Type="http://schemas.openxmlformats.org/officeDocument/2006/relationships/customXml" Target="../ink/ink360.xml"/><Relationship Id="rId339" Type="http://schemas.openxmlformats.org/officeDocument/2006/relationships/customXml" Target="../ink/ink388.xml"/><Relationship Id="rId78" Type="http://schemas.openxmlformats.org/officeDocument/2006/relationships/customXml" Target="../ink/ink257.xml"/><Relationship Id="rId101" Type="http://schemas.openxmlformats.org/officeDocument/2006/relationships/image" Target="../media/image268.png"/><Relationship Id="rId143" Type="http://schemas.openxmlformats.org/officeDocument/2006/relationships/image" Target="../media/image289.png"/><Relationship Id="rId185" Type="http://schemas.openxmlformats.org/officeDocument/2006/relationships/image" Target="../media/image310.png"/><Relationship Id="rId350" Type="http://schemas.openxmlformats.org/officeDocument/2006/relationships/image" Target="../media/image392.png"/><Relationship Id="rId406" Type="http://schemas.openxmlformats.org/officeDocument/2006/relationships/image" Target="../media/image420.png"/><Relationship Id="rId9" Type="http://schemas.openxmlformats.org/officeDocument/2006/relationships/image" Target="../media/image222.png"/><Relationship Id="rId210" Type="http://schemas.openxmlformats.org/officeDocument/2006/relationships/customXml" Target="../ink/ink323.xml"/><Relationship Id="rId392" Type="http://schemas.openxmlformats.org/officeDocument/2006/relationships/image" Target="../media/image413.png"/><Relationship Id="rId448" Type="http://schemas.openxmlformats.org/officeDocument/2006/relationships/image" Target="../media/image441.png"/><Relationship Id="rId252" Type="http://schemas.openxmlformats.org/officeDocument/2006/relationships/image" Target="../media/image343.png"/><Relationship Id="rId294" Type="http://schemas.openxmlformats.org/officeDocument/2006/relationships/image" Target="../media/image364.png"/><Relationship Id="rId308" Type="http://schemas.openxmlformats.org/officeDocument/2006/relationships/image" Target="../media/image371.png"/><Relationship Id="rId47" Type="http://schemas.openxmlformats.org/officeDocument/2006/relationships/image" Target="../media/image241.png"/><Relationship Id="rId89" Type="http://schemas.openxmlformats.org/officeDocument/2006/relationships/image" Target="../media/image262.png"/><Relationship Id="rId112" Type="http://schemas.openxmlformats.org/officeDocument/2006/relationships/customXml" Target="../ink/ink274.xml"/><Relationship Id="rId154" Type="http://schemas.openxmlformats.org/officeDocument/2006/relationships/customXml" Target="../ink/ink295.xml"/><Relationship Id="rId361" Type="http://schemas.openxmlformats.org/officeDocument/2006/relationships/customXml" Target="../ink/ink399.xml"/><Relationship Id="rId196" Type="http://schemas.openxmlformats.org/officeDocument/2006/relationships/customXml" Target="../ink/ink316.xml"/><Relationship Id="rId417" Type="http://schemas.openxmlformats.org/officeDocument/2006/relationships/customXml" Target="../ink/ink427.xml"/><Relationship Id="rId459" Type="http://schemas.openxmlformats.org/officeDocument/2006/relationships/customXml" Target="../ink/ink448.xml"/><Relationship Id="rId16" Type="http://schemas.openxmlformats.org/officeDocument/2006/relationships/customXml" Target="../ink/ink226.xml"/><Relationship Id="rId221" Type="http://schemas.openxmlformats.org/officeDocument/2006/relationships/customXml" Target="../ink/ink329.xml"/><Relationship Id="rId263" Type="http://schemas.openxmlformats.org/officeDocument/2006/relationships/customXml" Target="../ink/ink350.xml"/><Relationship Id="rId319" Type="http://schemas.openxmlformats.org/officeDocument/2006/relationships/customXml" Target="../ink/ink378.xml"/><Relationship Id="rId58" Type="http://schemas.openxmlformats.org/officeDocument/2006/relationships/customXml" Target="../ink/ink247.xml"/><Relationship Id="rId123" Type="http://schemas.openxmlformats.org/officeDocument/2006/relationships/image" Target="../media/image279.png"/><Relationship Id="rId330" Type="http://schemas.openxmlformats.org/officeDocument/2006/relationships/image" Target="../media/image382.png"/><Relationship Id="rId165" Type="http://schemas.openxmlformats.org/officeDocument/2006/relationships/image" Target="../media/image300.png"/><Relationship Id="rId372" Type="http://schemas.openxmlformats.org/officeDocument/2006/relationships/image" Target="../media/image403.png"/><Relationship Id="rId428" Type="http://schemas.openxmlformats.org/officeDocument/2006/relationships/image" Target="../media/image431.png"/><Relationship Id="rId232" Type="http://schemas.openxmlformats.org/officeDocument/2006/relationships/image" Target="../media/image333.png"/><Relationship Id="rId274" Type="http://schemas.openxmlformats.org/officeDocument/2006/relationships/image" Target="../media/image354.png"/><Relationship Id="rId27" Type="http://schemas.openxmlformats.org/officeDocument/2006/relationships/image" Target="../media/image231.png"/><Relationship Id="rId69" Type="http://schemas.openxmlformats.org/officeDocument/2006/relationships/image" Target="../media/image252.png"/><Relationship Id="rId134" Type="http://schemas.openxmlformats.org/officeDocument/2006/relationships/customXml" Target="../ink/ink285.xml"/><Relationship Id="rId80" Type="http://schemas.openxmlformats.org/officeDocument/2006/relationships/customXml" Target="../ink/ink258.xml"/><Relationship Id="rId176" Type="http://schemas.openxmlformats.org/officeDocument/2006/relationships/customXml" Target="../ink/ink306.xml"/><Relationship Id="rId341" Type="http://schemas.openxmlformats.org/officeDocument/2006/relationships/customXml" Target="../ink/ink389.xml"/><Relationship Id="rId383" Type="http://schemas.openxmlformats.org/officeDocument/2006/relationships/customXml" Target="../ink/ink410.xml"/><Relationship Id="rId439" Type="http://schemas.openxmlformats.org/officeDocument/2006/relationships/customXml" Target="../ink/ink438.xml"/><Relationship Id="rId201" Type="http://schemas.openxmlformats.org/officeDocument/2006/relationships/image" Target="../media/image318.png"/><Relationship Id="rId243" Type="http://schemas.openxmlformats.org/officeDocument/2006/relationships/customXml" Target="../ink/ink340.xml"/><Relationship Id="rId285" Type="http://schemas.openxmlformats.org/officeDocument/2006/relationships/customXml" Target="../ink/ink361.xml"/><Relationship Id="rId450" Type="http://schemas.openxmlformats.org/officeDocument/2006/relationships/image" Target="../media/image442.png"/><Relationship Id="rId38" Type="http://schemas.openxmlformats.org/officeDocument/2006/relationships/customXml" Target="../ink/ink237.xml"/><Relationship Id="rId103" Type="http://schemas.openxmlformats.org/officeDocument/2006/relationships/image" Target="../media/image269.png"/><Relationship Id="rId310" Type="http://schemas.openxmlformats.org/officeDocument/2006/relationships/image" Target="../media/image372.png"/><Relationship Id="rId91" Type="http://schemas.openxmlformats.org/officeDocument/2006/relationships/image" Target="../media/image263.png"/><Relationship Id="rId145" Type="http://schemas.openxmlformats.org/officeDocument/2006/relationships/image" Target="../media/image290.png"/><Relationship Id="rId187" Type="http://schemas.openxmlformats.org/officeDocument/2006/relationships/image" Target="../media/image311.png"/><Relationship Id="rId352" Type="http://schemas.openxmlformats.org/officeDocument/2006/relationships/image" Target="../media/image393.png"/><Relationship Id="rId394" Type="http://schemas.openxmlformats.org/officeDocument/2006/relationships/image" Target="../media/image414.png"/><Relationship Id="rId408" Type="http://schemas.openxmlformats.org/officeDocument/2006/relationships/image" Target="../media/image421.png"/><Relationship Id="rId212" Type="http://schemas.openxmlformats.org/officeDocument/2006/relationships/customXml" Target="../ink/ink324.xml"/><Relationship Id="rId254" Type="http://schemas.openxmlformats.org/officeDocument/2006/relationships/image" Target="../media/image344.png"/><Relationship Id="rId49" Type="http://schemas.openxmlformats.org/officeDocument/2006/relationships/image" Target="../media/image242.png"/><Relationship Id="rId114" Type="http://schemas.openxmlformats.org/officeDocument/2006/relationships/customXml" Target="../ink/ink275.xml"/><Relationship Id="rId296" Type="http://schemas.openxmlformats.org/officeDocument/2006/relationships/image" Target="../media/image365.png"/><Relationship Id="rId461" Type="http://schemas.openxmlformats.org/officeDocument/2006/relationships/customXml" Target="../ink/ink449.xml"/><Relationship Id="rId60" Type="http://schemas.openxmlformats.org/officeDocument/2006/relationships/customXml" Target="../ink/ink248.xml"/><Relationship Id="rId156" Type="http://schemas.openxmlformats.org/officeDocument/2006/relationships/customXml" Target="../ink/ink296.xml"/><Relationship Id="rId198" Type="http://schemas.openxmlformats.org/officeDocument/2006/relationships/customXml" Target="../ink/ink317.xml"/><Relationship Id="rId321" Type="http://schemas.openxmlformats.org/officeDocument/2006/relationships/customXml" Target="../ink/ink379.xml"/><Relationship Id="rId363" Type="http://schemas.openxmlformats.org/officeDocument/2006/relationships/customXml" Target="../ink/ink400.xml"/><Relationship Id="rId419" Type="http://schemas.openxmlformats.org/officeDocument/2006/relationships/customXml" Target="../ink/ink428.xml"/><Relationship Id="rId223" Type="http://schemas.openxmlformats.org/officeDocument/2006/relationships/customXml" Target="../ink/ink330.xml"/><Relationship Id="rId430" Type="http://schemas.openxmlformats.org/officeDocument/2006/relationships/image" Target="../media/image432.png"/><Relationship Id="rId18" Type="http://schemas.openxmlformats.org/officeDocument/2006/relationships/customXml" Target="../ink/ink227.xml"/><Relationship Id="rId265" Type="http://schemas.openxmlformats.org/officeDocument/2006/relationships/customXml" Target="../ink/ink351.xml"/><Relationship Id="rId125" Type="http://schemas.openxmlformats.org/officeDocument/2006/relationships/image" Target="../media/image280.png"/><Relationship Id="rId167" Type="http://schemas.openxmlformats.org/officeDocument/2006/relationships/image" Target="../media/image301.png"/><Relationship Id="rId332" Type="http://schemas.openxmlformats.org/officeDocument/2006/relationships/image" Target="../media/image383.png"/><Relationship Id="rId374" Type="http://schemas.openxmlformats.org/officeDocument/2006/relationships/image" Target="../media/image404.png"/><Relationship Id="rId71" Type="http://schemas.openxmlformats.org/officeDocument/2006/relationships/image" Target="../media/image253.png"/><Relationship Id="rId234" Type="http://schemas.openxmlformats.org/officeDocument/2006/relationships/image" Target="../media/image334.png"/><Relationship Id="rId2" Type="http://schemas.openxmlformats.org/officeDocument/2006/relationships/customXml" Target="../ink/ink219.xml"/><Relationship Id="rId29" Type="http://schemas.openxmlformats.org/officeDocument/2006/relationships/image" Target="../media/image232.png"/><Relationship Id="rId276" Type="http://schemas.openxmlformats.org/officeDocument/2006/relationships/image" Target="../media/image355.png"/><Relationship Id="rId441" Type="http://schemas.openxmlformats.org/officeDocument/2006/relationships/customXml" Target="../ink/ink439.xml"/><Relationship Id="rId40" Type="http://schemas.openxmlformats.org/officeDocument/2006/relationships/customXml" Target="../ink/ink238.xml"/><Relationship Id="rId136" Type="http://schemas.openxmlformats.org/officeDocument/2006/relationships/customXml" Target="../ink/ink286.xml"/><Relationship Id="rId178" Type="http://schemas.openxmlformats.org/officeDocument/2006/relationships/customXml" Target="../ink/ink307.xml"/><Relationship Id="rId301" Type="http://schemas.openxmlformats.org/officeDocument/2006/relationships/customXml" Target="../ink/ink369.xml"/><Relationship Id="rId343" Type="http://schemas.openxmlformats.org/officeDocument/2006/relationships/customXml" Target="../ink/ink390.xml"/><Relationship Id="rId61" Type="http://schemas.openxmlformats.org/officeDocument/2006/relationships/image" Target="../media/image248.png"/><Relationship Id="rId82" Type="http://schemas.openxmlformats.org/officeDocument/2006/relationships/customXml" Target="../ink/ink259.xml"/><Relationship Id="rId199" Type="http://schemas.openxmlformats.org/officeDocument/2006/relationships/image" Target="../media/image317.png"/><Relationship Id="rId203" Type="http://schemas.openxmlformats.org/officeDocument/2006/relationships/image" Target="../media/image319.png"/><Relationship Id="rId385" Type="http://schemas.openxmlformats.org/officeDocument/2006/relationships/customXml" Target="../ink/ink411.xml"/><Relationship Id="rId19" Type="http://schemas.openxmlformats.org/officeDocument/2006/relationships/image" Target="../media/image227.png"/><Relationship Id="rId224" Type="http://schemas.openxmlformats.org/officeDocument/2006/relationships/image" Target="../media/image329.png"/><Relationship Id="rId245" Type="http://schemas.openxmlformats.org/officeDocument/2006/relationships/customXml" Target="../ink/ink341.xml"/><Relationship Id="rId266" Type="http://schemas.openxmlformats.org/officeDocument/2006/relationships/image" Target="../media/image350.png"/><Relationship Id="rId287" Type="http://schemas.openxmlformats.org/officeDocument/2006/relationships/customXml" Target="../ink/ink362.xml"/><Relationship Id="rId410" Type="http://schemas.openxmlformats.org/officeDocument/2006/relationships/image" Target="../media/image422.png"/><Relationship Id="rId431" Type="http://schemas.openxmlformats.org/officeDocument/2006/relationships/customXml" Target="../ink/ink434.xml"/><Relationship Id="rId452" Type="http://schemas.openxmlformats.org/officeDocument/2006/relationships/image" Target="../media/image443.png"/><Relationship Id="rId30" Type="http://schemas.openxmlformats.org/officeDocument/2006/relationships/customXml" Target="../ink/ink233.xml"/><Relationship Id="rId105" Type="http://schemas.openxmlformats.org/officeDocument/2006/relationships/image" Target="../media/image270.png"/><Relationship Id="rId126" Type="http://schemas.openxmlformats.org/officeDocument/2006/relationships/customXml" Target="../ink/ink281.xml"/><Relationship Id="rId147" Type="http://schemas.openxmlformats.org/officeDocument/2006/relationships/image" Target="../media/image291.png"/><Relationship Id="rId168" Type="http://schemas.openxmlformats.org/officeDocument/2006/relationships/customXml" Target="../ink/ink302.xml"/><Relationship Id="rId312" Type="http://schemas.openxmlformats.org/officeDocument/2006/relationships/image" Target="../media/image373.png"/><Relationship Id="rId333" Type="http://schemas.openxmlformats.org/officeDocument/2006/relationships/customXml" Target="../ink/ink385.xml"/><Relationship Id="rId354" Type="http://schemas.openxmlformats.org/officeDocument/2006/relationships/image" Target="../media/image394.png"/><Relationship Id="rId51" Type="http://schemas.openxmlformats.org/officeDocument/2006/relationships/image" Target="../media/image243.png"/><Relationship Id="rId72" Type="http://schemas.openxmlformats.org/officeDocument/2006/relationships/customXml" Target="../ink/ink254.xml"/><Relationship Id="rId93" Type="http://schemas.openxmlformats.org/officeDocument/2006/relationships/image" Target="../media/image264.png"/><Relationship Id="rId189" Type="http://schemas.openxmlformats.org/officeDocument/2006/relationships/image" Target="../media/image312.png"/><Relationship Id="rId375" Type="http://schemas.openxmlformats.org/officeDocument/2006/relationships/customXml" Target="../ink/ink406.xml"/><Relationship Id="rId396" Type="http://schemas.openxmlformats.org/officeDocument/2006/relationships/image" Target="../media/image415.png"/><Relationship Id="rId3" Type="http://schemas.openxmlformats.org/officeDocument/2006/relationships/image" Target="../media/image219.png"/><Relationship Id="rId214" Type="http://schemas.openxmlformats.org/officeDocument/2006/relationships/customXml" Target="../ink/ink325.xml"/><Relationship Id="rId235" Type="http://schemas.openxmlformats.org/officeDocument/2006/relationships/customXml" Target="../ink/ink336.xml"/><Relationship Id="rId256" Type="http://schemas.openxmlformats.org/officeDocument/2006/relationships/image" Target="../media/image345.png"/><Relationship Id="rId277" Type="http://schemas.openxmlformats.org/officeDocument/2006/relationships/customXml" Target="../ink/ink357.xml"/><Relationship Id="rId298" Type="http://schemas.openxmlformats.org/officeDocument/2006/relationships/image" Target="../media/image366.png"/><Relationship Id="rId400" Type="http://schemas.openxmlformats.org/officeDocument/2006/relationships/image" Target="../media/image417.png"/><Relationship Id="rId421" Type="http://schemas.openxmlformats.org/officeDocument/2006/relationships/customXml" Target="../ink/ink429.xml"/><Relationship Id="rId442" Type="http://schemas.openxmlformats.org/officeDocument/2006/relationships/image" Target="../media/image438.png"/><Relationship Id="rId463" Type="http://schemas.openxmlformats.org/officeDocument/2006/relationships/customXml" Target="../ink/ink450.xml"/><Relationship Id="rId116" Type="http://schemas.openxmlformats.org/officeDocument/2006/relationships/customXml" Target="../ink/ink276.xml"/><Relationship Id="rId137" Type="http://schemas.openxmlformats.org/officeDocument/2006/relationships/image" Target="../media/image286.png"/><Relationship Id="rId158" Type="http://schemas.openxmlformats.org/officeDocument/2006/relationships/customXml" Target="../ink/ink297.xml"/><Relationship Id="rId302" Type="http://schemas.openxmlformats.org/officeDocument/2006/relationships/image" Target="../media/image368.png"/><Relationship Id="rId323" Type="http://schemas.openxmlformats.org/officeDocument/2006/relationships/customXml" Target="../ink/ink380.xml"/><Relationship Id="rId344" Type="http://schemas.openxmlformats.org/officeDocument/2006/relationships/image" Target="../media/image389.png"/><Relationship Id="rId20" Type="http://schemas.openxmlformats.org/officeDocument/2006/relationships/customXml" Target="../ink/ink228.xml"/><Relationship Id="rId41" Type="http://schemas.openxmlformats.org/officeDocument/2006/relationships/image" Target="../media/image238.png"/><Relationship Id="rId62" Type="http://schemas.openxmlformats.org/officeDocument/2006/relationships/customXml" Target="../ink/ink249.xml"/><Relationship Id="rId83" Type="http://schemas.openxmlformats.org/officeDocument/2006/relationships/image" Target="../media/image259.png"/><Relationship Id="rId179" Type="http://schemas.openxmlformats.org/officeDocument/2006/relationships/image" Target="../media/image307.png"/><Relationship Id="rId365" Type="http://schemas.openxmlformats.org/officeDocument/2006/relationships/customXml" Target="../ink/ink401.xml"/><Relationship Id="rId386" Type="http://schemas.openxmlformats.org/officeDocument/2006/relationships/image" Target="../media/image410.png"/><Relationship Id="rId190" Type="http://schemas.openxmlformats.org/officeDocument/2006/relationships/customXml" Target="../ink/ink313.xml"/><Relationship Id="rId204" Type="http://schemas.openxmlformats.org/officeDocument/2006/relationships/customXml" Target="../ink/ink320.xml"/><Relationship Id="rId225" Type="http://schemas.openxmlformats.org/officeDocument/2006/relationships/customXml" Target="../ink/ink331.xml"/><Relationship Id="rId246" Type="http://schemas.openxmlformats.org/officeDocument/2006/relationships/image" Target="../media/image340.png"/><Relationship Id="rId267" Type="http://schemas.openxmlformats.org/officeDocument/2006/relationships/customXml" Target="../ink/ink352.xml"/><Relationship Id="rId288" Type="http://schemas.openxmlformats.org/officeDocument/2006/relationships/image" Target="../media/image361.png"/><Relationship Id="rId411" Type="http://schemas.openxmlformats.org/officeDocument/2006/relationships/customXml" Target="../ink/ink424.xml"/><Relationship Id="rId432" Type="http://schemas.openxmlformats.org/officeDocument/2006/relationships/image" Target="../media/image433.png"/><Relationship Id="rId453" Type="http://schemas.openxmlformats.org/officeDocument/2006/relationships/customXml" Target="../ink/ink445.xml"/><Relationship Id="rId106" Type="http://schemas.openxmlformats.org/officeDocument/2006/relationships/customXml" Target="../ink/ink271.xml"/><Relationship Id="rId127" Type="http://schemas.openxmlformats.org/officeDocument/2006/relationships/image" Target="../media/image281.png"/><Relationship Id="rId313" Type="http://schemas.openxmlformats.org/officeDocument/2006/relationships/customXml" Target="../ink/ink375.xml"/><Relationship Id="rId10" Type="http://schemas.openxmlformats.org/officeDocument/2006/relationships/customXml" Target="../ink/ink223.xml"/><Relationship Id="rId31" Type="http://schemas.openxmlformats.org/officeDocument/2006/relationships/image" Target="../media/image233.png"/><Relationship Id="rId52" Type="http://schemas.openxmlformats.org/officeDocument/2006/relationships/customXml" Target="../ink/ink244.xml"/><Relationship Id="rId73" Type="http://schemas.openxmlformats.org/officeDocument/2006/relationships/image" Target="../media/image254.png"/><Relationship Id="rId94" Type="http://schemas.openxmlformats.org/officeDocument/2006/relationships/customXml" Target="../ink/ink265.xml"/><Relationship Id="rId148" Type="http://schemas.openxmlformats.org/officeDocument/2006/relationships/customXml" Target="../ink/ink292.xml"/><Relationship Id="rId169" Type="http://schemas.openxmlformats.org/officeDocument/2006/relationships/image" Target="../media/image302.png"/><Relationship Id="rId334" Type="http://schemas.openxmlformats.org/officeDocument/2006/relationships/image" Target="../media/image384.png"/><Relationship Id="rId355" Type="http://schemas.openxmlformats.org/officeDocument/2006/relationships/customXml" Target="../ink/ink396.xml"/><Relationship Id="rId376" Type="http://schemas.openxmlformats.org/officeDocument/2006/relationships/image" Target="../media/image405.png"/><Relationship Id="rId397" Type="http://schemas.openxmlformats.org/officeDocument/2006/relationships/customXml" Target="../ink/ink417.xml"/><Relationship Id="rId4" Type="http://schemas.openxmlformats.org/officeDocument/2006/relationships/customXml" Target="../ink/ink220.xml"/><Relationship Id="rId180" Type="http://schemas.openxmlformats.org/officeDocument/2006/relationships/customXml" Target="../ink/ink308.xml"/><Relationship Id="rId215" Type="http://schemas.openxmlformats.org/officeDocument/2006/relationships/customXml" Target="../ink/ink326.xml"/><Relationship Id="rId236" Type="http://schemas.openxmlformats.org/officeDocument/2006/relationships/image" Target="../media/image335.png"/><Relationship Id="rId257" Type="http://schemas.openxmlformats.org/officeDocument/2006/relationships/customXml" Target="../ink/ink347.xml"/><Relationship Id="rId278" Type="http://schemas.openxmlformats.org/officeDocument/2006/relationships/image" Target="../media/image356.png"/><Relationship Id="rId401" Type="http://schemas.openxmlformats.org/officeDocument/2006/relationships/customXml" Target="../ink/ink419.xml"/><Relationship Id="rId422" Type="http://schemas.openxmlformats.org/officeDocument/2006/relationships/image" Target="../media/image428.png"/><Relationship Id="rId443" Type="http://schemas.openxmlformats.org/officeDocument/2006/relationships/customXml" Target="../ink/ink440.xml"/><Relationship Id="rId464" Type="http://schemas.openxmlformats.org/officeDocument/2006/relationships/image" Target="../media/image449.png"/><Relationship Id="rId303" Type="http://schemas.openxmlformats.org/officeDocument/2006/relationships/customXml" Target="../ink/ink370.xml"/><Relationship Id="rId42" Type="http://schemas.openxmlformats.org/officeDocument/2006/relationships/customXml" Target="../ink/ink239.xml"/><Relationship Id="rId84" Type="http://schemas.openxmlformats.org/officeDocument/2006/relationships/customXml" Target="../ink/ink260.xml"/><Relationship Id="rId138" Type="http://schemas.openxmlformats.org/officeDocument/2006/relationships/customXml" Target="../ink/ink287.xml"/><Relationship Id="rId345" Type="http://schemas.openxmlformats.org/officeDocument/2006/relationships/customXml" Target="../ink/ink391.xml"/><Relationship Id="rId387" Type="http://schemas.openxmlformats.org/officeDocument/2006/relationships/customXml" Target="../ink/ink412.xml"/><Relationship Id="rId191" Type="http://schemas.openxmlformats.org/officeDocument/2006/relationships/image" Target="../media/image313.png"/><Relationship Id="rId205" Type="http://schemas.openxmlformats.org/officeDocument/2006/relationships/image" Target="../media/image320.png"/><Relationship Id="rId247" Type="http://schemas.openxmlformats.org/officeDocument/2006/relationships/customXml" Target="../ink/ink342.xml"/><Relationship Id="rId412" Type="http://schemas.openxmlformats.org/officeDocument/2006/relationships/image" Target="../media/image423.png"/><Relationship Id="rId107" Type="http://schemas.openxmlformats.org/officeDocument/2006/relationships/image" Target="../media/image271.png"/><Relationship Id="rId289" Type="http://schemas.openxmlformats.org/officeDocument/2006/relationships/customXml" Target="../ink/ink363.xml"/><Relationship Id="rId454" Type="http://schemas.openxmlformats.org/officeDocument/2006/relationships/image" Target="../media/image444.png"/><Relationship Id="rId11" Type="http://schemas.openxmlformats.org/officeDocument/2006/relationships/image" Target="../media/image223.png"/><Relationship Id="rId53" Type="http://schemas.openxmlformats.org/officeDocument/2006/relationships/image" Target="../media/image244.png"/><Relationship Id="rId149" Type="http://schemas.openxmlformats.org/officeDocument/2006/relationships/image" Target="../media/image292.png"/><Relationship Id="rId314" Type="http://schemas.openxmlformats.org/officeDocument/2006/relationships/image" Target="../media/image374.png"/><Relationship Id="rId356" Type="http://schemas.openxmlformats.org/officeDocument/2006/relationships/image" Target="../media/image395.png"/><Relationship Id="rId398" Type="http://schemas.openxmlformats.org/officeDocument/2006/relationships/image" Target="../media/image416.png"/><Relationship Id="rId95" Type="http://schemas.openxmlformats.org/officeDocument/2006/relationships/image" Target="../media/image265.png"/><Relationship Id="rId160" Type="http://schemas.openxmlformats.org/officeDocument/2006/relationships/customXml" Target="../ink/ink298.xml"/><Relationship Id="rId216" Type="http://schemas.openxmlformats.org/officeDocument/2006/relationships/image" Target="../media/image325.png"/><Relationship Id="rId423" Type="http://schemas.openxmlformats.org/officeDocument/2006/relationships/customXml" Target="../ink/ink430.xml"/><Relationship Id="rId258" Type="http://schemas.openxmlformats.org/officeDocument/2006/relationships/image" Target="../media/image346.png"/><Relationship Id="rId465" Type="http://schemas.openxmlformats.org/officeDocument/2006/relationships/customXml" Target="../ink/ink451.xml"/><Relationship Id="rId22" Type="http://schemas.openxmlformats.org/officeDocument/2006/relationships/customXml" Target="../ink/ink229.xml"/><Relationship Id="rId64" Type="http://schemas.openxmlformats.org/officeDocument/2006/relationships/customXml" Target="../ink/ink250.xml"/><Relationship Id="rId118" Type="http://schemas.openxmlformats.org/officeDocument/2006/relationships/customXml" Target="../ink/ink277.xml"/><Relationship Id="rId325" Type="http://schemas.openxmlformats.org/officeDocument/2006/relationships/customXml" Target="../ink/ink381.xml"/><Relationship Id="rId367" Type="http://schemas.openxmlformats.org/officeDocument/2006/relationships/customXml" Target="../ink/ink402.xml"/><Relationship Id="rId171" Type="http://schemas.openxmlformats.org/officeDocument/2006/relationships/image" Target="../media/image303.png"/><Relationship Id="rId227" Type="http://schemas.openxmlformats.org/officeDocument/2006/relationships/customXml" Target="../ink/ink332.xml"/><Relationship Id="rId269" Type="http://schemas.openxmlformats.org/officeDocument/2006/relationships/customXml" Target="../ink/ink353.xml"/><Relationship Id="rId434" Type="http://schemas.openxmlformats.org/officeDocument/2006/relationships/image" Target="../media/image434.png"/><Relationship Id="rId33" Type="http://schemas.openxmlformats.org/officeDocument/2006/relationships/image" Target="../media/image234.png"/><Relationship Id="rId129" Type="http://schemas.openxmlformats.org/officeDocument/2006/relationships/image" Target="../media/image282.png"/><Relationship Id="rId280" Type="http://schemas.openxmlformats.org/officeDocument/2006/relationships/image" Target="../media/image357.png"/><Relationship Id="rId336" Type="http://schemas.openxmlformats.org/officeDocument/2006/relationships/image" Target="../media/image385.png"/><Relationship Id="rId75" Type="http://schemas.openxmlformats.org/officeDocument/2006/relationships/image" Target="../media/image255.png"/><Relationship Id="rId140" Type="http://schemas.openxmlformats.org/officeDocument/2006/relationships/customXml" Target="../ink/ink288.xml"/><Relationship Id="rId182" Type="http://schemas.openxmlformats.org/officeDocument/2006/relationships/customXml" Target="../ink/ink309.xml"/><Relationship Id="rId378" Type="http://schemas.openxmlformats.org/officeDocument/2006/relationships/image" Target="../media/image406.png"/><Relationship Id="rId403" Type="http://schemas.openxmlformats.org/officeDocument/2006/relationships/customXml" Target="../ink/ink420.xml"/><Relationship Id="rId6" Type="http://schemas.openxmlformats.org/officeDocument/2006/relationships/customXml" Target="../ink/ink221.xml"/><Relationship Id="rId238" Type="http://schemas.openxmlformats.org/officeDocument/2006/relationships/image" Target="../media/image336.png"/><Relationship Id="rId445" Type="http://schemas.openxmlformats.org/officeDocument/2006/relationships/customXml" Target="../ink/ink441.xml"/><Relationship Id="rId291" Type="http://schemas.openxmlformats.org/officeDocument/2006/relationships/customXml" Target="../ink/ink364.xml"/><Relationship Id="rId305" Type="http://schemas.openxmlformats.org/officeDocument/2006/relationships/customXml" Target="../ink/ink371.xml"/><Relationship Id="rId347" Type="http://schemas.openxmlformats.org/officeDocument/2006/relationships/customXml" Target="../ink/ink392.xml"/><Relationship Id="rId44" Type="http://schemas.openxmlformats.org/officeDocument/2006/relationships/customXml" Target="../ink/ink240.xml"/><Relationship Id="rId86" Type="http://schemas.openxmlformats.org/officeDocument/2006/relationships/customXml" Target="../ink/ink261.xml"/><Relationship Id="rId151" Type="http://schemas.openxmlformats.org/officeDocument/2006/relationships/image" Target="../media/image293.png"/><Relationship Id="rId389" Type="http://schemas.openxmlformats.org/officeDocument/2006/relationships/customXml" Target="../ink/ink413.xml"/><Relationship Id="rId193" Type="http://schemas.openxmlformats.org/officeDocument/2006/relationships/image" Target="../media/image314.png"/><Relationship Id="rId207" Type="http://schemas.openxmlformats.org/officeDocument/2006/relationships/image" Target="../media/image321.png"/><Relationship Id="rId249" Type="http://schemas.openxmlformats.org/officeDocument/2006/relationships/customXml" Target="../ink/ink343.xml"/><Relationship Id="rId414" Type="http://schemas.openxmlformats.org/officeDocument/2006/relationships/image" Target="../media/image424.png"/><Relationship Id="rId456" Type="http://schemas.openxmlformats.org/officeDocument/2006/relationships/image" Target="../media/image445.png"/><Relationship Id="rId13" Type="http://schemas.openxmlformats.org/officeDocument/2006/relationships/image" Target="../media/image224.png"/><Relationship Id="rId109" Type="http://schemas.openxmlformats.org/officeDocument/2006/relationships/image" Target="../media/image272.png"/><Relationship Id="rId260" Type="http://schemas.openxmlformats.org/officeDocument/2006/relationships/image" Target="../media/image347.png"/><Relationship Id="rId316" Type="http://schemas.openxmlformats.org/officeDocument/2006/relationships/image" Target="../media/image375.png"/><Relationship Id="rId55" Type="http://schemas.openxmlformats.org/officeDocument/2006/relationships/image" Target="../media/image245.png"/><Relationship Id="rId97" Type="http://schemas.openxmlformats.org/officeDocument/2006/relationships/image" Target="../media/image266.png"/><Relationship Id="rId120" Type="http://schemas.openxmlformats.org/officeDocument/2006/relationships/customXml" Target="../ink/ink278.xml"/><Relationship Id="rId358" Type="http://schemas.openxmlformats.org/officeDocument/2006/relationships/image" Target="../media/image396.png"/><Relationship Id="rId162" Type="http://schemas.openxmlformats.org/officeDocument/2006/relationships/customXml" Target="../ink/ink299.xml"/><Relationship Id="rId218" Type="http://schemas.openxmlformats.org/officeDocument/2006/relationships/image" Target="../media/image326.png"/><Relationship Id="rId425" Type="http://schemas.openxmlformats.org/officeDocument/2006/relationships/customXml" Target="../ink/ink431.xml"/><Relationship Id="rId271" Type="http://schemas.openxmlformats.org/officeDocument/2006/relationships/customXml" Target="../ink/ink354.xml"/><Relationship Id="rId24" Type="http://schemas.openxmlformats.org/officeDocument/2006/relationships/customXml" Target="../ink/ink230.xml"/><Relationship Id="rId66" Type="http://schemas.openxmlformats.org/officeDocument/2006/relationships/customXml" Target="../ink/ink251.xml"/><Relationship Id="rId131" Type="http://schemas.openxmlformats.org/officeDocument/2006/relationships/image" Target="../media/image283.png"/><Relationship Id="rId327" Type="http://schemas.openxmlformats.org/officeDocument/2006/relationships/customXml" Target="../ink/ink382.xml"/><Relationship Id="rId369" Type="http://schemas.openxmlformats.org/officeDocument/2006/relationships/customXml" Target="../ink/ink403.xml"/><Relationship Id="rId173" Type="http://schemas.openxmlformats.org/officeDocument/2006/relationships/image" Target="../media/image304.png"/><Relationship Id="rId229" Type="http://schemas.openxmlformats.org/officeDocument/2006/relationships/customXml" Target="../ink/ink333.xml"/><Relationship Id="rId380" Type="http://schemas.openxmlformats.org/officeDocument/2006/relationships/image" Target="../media/image407.png"/><Relationship Id="rId436" Type="http://schemas.openxmlformats.org/officeDocument/2006/relationships/image" Target="../media/image435.png"/><Relationship Id="rId240" Type="http://schemas.openxmlformats.org/officeDocument/2006/relationships/image" Target="../media/image337.png"/><Relationship Id="rId35" Type="http://schemas.openxmlformats.org/officeDocument/2006/relationships/image" Target="../media/image235.png"/><Relationship Id="rId77" Type="http://schemas.openxmlformats.org/officeDocument/2006/relationships/image" Target="../media/image256.png"/><Relationship Id="rId100" Type="http://schemas.openxmlformats.org/officeDocument/2006/relationships/customXml" Target="../ink/ink268.xml"/><Relationship Id="rId282" Type="http://schemas.openxmlformats.org/officeDocument/2006/relationships/image" Target="../media/image358.png"/><Relationship Id="rId338" Type="http://schemas.openxmlformats.org/officeDocument/2006/relationships/image" Target="../media/image386.png"/><Relationship Id="rId8" Type="http://schemas.openxmlformats.org/officeDocument/2006/relationships/customXml" Target="../ink/ink222.xml"/><Relationship Id="rId142" Type="http://schemas.openxmlformats.org/officeDocument/2006/relationships/customXml" Target="../ink/ink289.xml"/><Relationship Id="rId184" Type="http://schemas.openxmlformats.org/officeDocument/2006/relationships/customXml" Target="../ink/ink310.xml"/><Relationship Id="rId391" Type="http://schemas.openxmlformats.org/officeDocument/2006/relationships/customXml" Target="../ink/ink414.xml"/><Relationship Id="rId405" Type="http://schemas.openxmlformats.org/officeDocument/2006/relationships/customXml" Target="../ink/ink421.xml"/><Relationship Id="rId447" Type="http://schemas.openxmlformats.org/officeDocument/2006/relationships/customXml" Target="../ink/ink442.xml"/><Relationship Id="rId251" Type="http://schemas.openxmlformats.org/officeDocument/2006/relationships/customXml" Target="../ink/ink344.xml"/><Relationship Id="rId46" Type="http://schemas.openxmlformats.org/officeDocument/2006/relationships/customXml" Target="../ink/ink241.xml"/><Relationship Id="rId293" Type="http://schemas.openxmlformats.org/officeDocument/2006/relationships/customXml" Target="../ink/ink365.xml"/><Relationship Id="rId307" Type="http://schemas.openxmlformats.org/officeDocument/2006/relationships/customXml" Target="../ink/ink372.xml"/><Relationship Id="rId349" Type="http://schemas.openxmlformats.org/officeDocument/2006/relationships/customXml" Target="../ink/ink393.xml"/><Relationship Id="rId88" Type="http://schemas.openxmlformats.org/officeDocument/2006/relationships/customXml" Target="../ink/ink262.xml"/><Relationship Id="rId111" Type="http://schemas.openxmlformats.org/officeDocument/2006/relationships/image" Target="../media/image273.png"/><Relationship Id="rId153" Type="http://schemas.openxmlformats.org/officeDocument/2006/relationships/image" Target="../media/image294.png"/><Relationship Id="rId195" Type="http://schemas.openxmlformats.org/officeDocument/2006/relationships/image" Target="../media/image315.png"/><Relationship Id="rId209" Type="http://schemas.openxmlformats.org/officeDocument/2006/relationships/image" Target="../media/image322.png"/><Relationship Id="rId360" Type="http://schemas.openxmlformats.org/officeDocument/2006/relationships/image" Target="../media/image397.png"/><Relationship Id="rId416" Type="http://schemas.openxmlformats.org/officeDocument/2006/relationships/image" Target="../media/image425.png"/><Relationship Id="rId220" Type="http://schemas.openxmlformats.org/officeDocument/2006/relationships/image" Target="../media/image327.png"/><Relationship Id="rId458" Type="http://schemas.openxmlformats.org/officeDocument/2006/relationships/image" Target="../media/image446.png"/><Relationship Id="rId15" Type="http://schemas.openxmlformats.org/officeDocument/2006/relationships/image" Target="../media/image225.png"/><Relationship Id="rId57" Type="http://schemas.openxmlformats.org/officeDocument/2006/relationships/image" Target="../media/image246.png"/><Relationship Id="rId262" Type="http://schemas.openxmlformats.org/officeDocument/2006/relationships/image" Target="../media/image348.png"/><Relationship Id="rId318" Type="http://schemas.openxmlformats.org/officeDocument/2006/relationships/image" Target="../media/image376.png"/><Relationship Id="rId99" Type="http://schemas.openxmlformats.org/officeDocument/2006/relationships/image" Target="../media/image267.png"/><Relationship Id="rId122" Type="http://schemas.openxmlformats.org/officeDocument/2006/relationships/customXml" Target="../ink/ink279.xml"/><Relationship Id="rId164" Type="http://schemas.openxmlformats.org/officeDocument/2006/relationships/customXml" Target="../ink/ink300.xml"/><Relationship Id="rId371" Type="http://schemas.openxmlformats.org/officeDocument/2006/relationships/customXml" Target="../ink/ink404.xml"/><Relationship Id="rId427" Type="http://schemas.openxmlformats.org/officeDocument/2006/relationships/customXml" Target="../ink/ink432.xml"/><Relationship Id="rId26" Type="http://schemas.openxmlformats.org/officeDocument/2006/relationships/customXml" Target="../ink/ink231.xml"/><Relationship Id="rId231" Type="http://schemas.openxmlformats.org/officeDocument/2006/relationships/customXml" Target="../ink/ink334.xml"/><Relationship Id="rId273" Type="http://schemas.openxmlformats.org/officeDocument/2006/relationships/customXml" Target="../ink/ink355.xml"/><Relationship Id="rId329" Type="http://schemas.openxmlformats.org/officeDocument/2006/relationships/customXml" Target="../ink/ink383.xml"/><Relationship Id="rId68" Type="http://schemas.openxmlformats.org/officeDocument/2006/relationships/customXml" Target="../ink/ink252.xml"/><Relationship Id="rId133" Type="http://schemas.openxmlformats.org/officeDocument/2006/relationships/image" Target="../media/image284.png"/><Relationship Id="rId175" Type="http://schemas.openxmlformats.org/officeDocument/2006/relationships/image" Target="../media/image305.png"/><Relationship Id="rId340" Type="http://schemas.openxmlformats.org/officeDocument/2006/relationships/image" Target="../media/image387.png"/><Relationship Id="rId200" Type="http://schemas.openxmlformats.org/officeDocument/2006/relationships/customXml" Target="../ink/ink318.xml"/><Relationship Id="rId382" Type="http://schemas.openxmlformats.org/officeDocument/2006/relationships/image" Target="../media/image408.png"/><Relationship Id="rId438" Type="http://schemas.openxmlformats.org/officeDocument/2006/relationships/image" Target="../media/image436.png"/><Relationship Id="rId242" Type="http://schemas.openxmlformats.org/officeDocument/2006/relationships/image" Target="../media/image338.png"/><Relationship Id="rId284" Type="http://schemas.openxmlformats.org/officeDocument/2006/relationships/image" Target="../media/image359.png"/><Relationship Id="rId37" Type="http://schemas.openxmlformats.org/officeDocument/2006/relationships/image" Target="../media/image236.png"/><Relationship Id="rId79" Type="http://schemas.openxmlformats.org/officeDocument/2006/relationships/image" Target="../media/image257.png"/><Relationship Id="rId102" Type="http://schemas.openxmlformats.org/officeDocument/2006/relationships/customXml" Target="../ink/ink269.xml"/><Relationship Id="rId144" Type="http://schemas.openxmlformats.org/officeDocument/2006/relationships/customXml" Target="../ink/ink290.xml"/><Relationship Id="rId90" Type="http://schemas.openxmlformats.org/officeDocument/2006/relationships/customXml" Target="../ink/ink263.xml"/><Relationship Id="rId186" Type="http://schemas.openxmlformats.org/officeDocument/2006/relationships/customXml" Target="../ink/ink311.xml"/><Relationship Id="rId351" Type="http://schemas.openxmlformats.org/officeDocument/2006/relationships/customXml" Target="../ink/ink394.xml"/><Relationship Id="rId393" Type="http://schemas.openxmlformats.org/officeDocument/2006/relationships/customXml" Target="../ink/ink415.xml"/><Relationship Id="rId407" Type="http://schemas.openxmlformats.org/officeDocument/2006/relationships/customXml" Target="../ink/ink422.xml"/><Relationship Id="rId449" Type="http://schemas.openxmlformats.org/officeDocument/2006/relationships/customXml" Target="../ink/ink443.xml"/><Relationship Id="rId211" Type="http://schemas.openxmlformats.org/officeDocument/2006/relationships/image" Target="../media/image323.png"/><Relationship Id="rId253" Type="http://schemas.openxmlformats.org/officeDocument/2006/relationships/customXml" Target="../ink/ink345.xml"/><Relationship Id="rId295" Type="http://schemas.openxmlformats.org/officeDocument/2006/relationships/customXml" Target="../ink/ink366.xml"/><Relationship Id="rId309" Type="http://schemas.openxmlformats.org/officeDocument/2006/relationships/customXml" Target="../ink/ink373.xml"/><Relationship Id="rId460" Type="http://schemas.openxmlformats.org/officeDocument/2006/relationships/image" Target="../media/image447.png"/><Relationship Id="rId48" Type="http://schemas.openxmlformats.org/officeDocument/2006/relationships/customXml" Target="../ink/ink242.xml"/><Relationship Id="rId113" Type="http://schemas.openxmlformats.org/officeDocument/2006/relationships/image" Target="../media/image274.png"/><Relationship Id="rId320" Type="http://schemas.openxmlformats.org/officeDocument/2006/relationships/image" Target="../media/image377.png"/><Relationship Id="rId155" Type="http://schemas.openxmlformats.org/officeDocument/2006/relationships/image" Target="../media/image295.png"/><Relationship Id="rId197" Type="http://schemas.openxmlformats.org/officeDocument/2006/relationships/image" Target="../media/image316.png"/><Relationship Id="rId362" Type="http://schemas.openxmlformats.org/officeDocument/2006/relationships/image" Target="../media/image398.png"/><Relationship Id="rId418" Type="http://schemas.openxmlformats.org/officeDocument/2006/relationships/image" Target="../media/image426.png"/><Relationship Id="rId222" Type="http://schemas.openxmlformats.org/officeDocument/2006/relationships/image" Target="../media/image328.png"/><Relationship Id="rId264" Type="http://schemas.openxmlformats.org/officeDocument/2006/relationships/image" Target="../media/image349.png"/><Relationship Id="rId17" Type="http://schemas.openxmlformats.org/officeDocument/2006/relationships/image" Target="../media/image226.png"/><Relationship Id="rId59" Type="http://schemas.openxmlformats.org/officeDocument/2006/relationships/image" Target="../media/image247.png"/><Relationship Id="rId124" Type="http://schemas.openxmlformats.org/officeDocument/2006/relationships/customXml" Target="../ink/ink280.xml"/><Relationship Id="rId70" Type="http://schemas.openxmlformats.org/officeDocument/2006/relationships/customXml" Target="../ink/ink253.xml"/><Relationship Id="rId166" Type="http://schemas.openxmlformats.org/officeDocument/2006/relationships/customXml" Target="../ink/ink301.xml"/><Relationship Id="rId331" Type="http://schemas.openxmlformats.org/officeDocument/2006/relationships/customXml" Target="../ink/ink384.xml"/><Relationship Id="rId373" Type="http://schemas.openxmlformats.org/officeDocument/2006/relationships/customXml" Target="../ink/ink405.xml"/><Relationship Id="rId429" Type="http://schemas.openxmlformats.org/officeDocument/2006/relationships/customXml" Target="../ink/ink433.xml"/><Relationship Id="rId1" Type="http://schemas.openxmlformats.org/officeDocument/2006/relationships/slideLayout" Target="../slideLayouts/slideLayout7.xml"/><Relationship Id="rId233" Type="http://schemas.openxmlformats.org/officeDocument/2006/relationships/customXml" Target="../ink/ink335.xml"/><Relationship Id="rId440" Type="http://schemas.openxmlformats.org/officeDocument/2006/relationships/image" Target="../media/image437.png"/><Relationship Id="rId28" Type="http://schemas.openxmlformats.org/officeDocument/2006/relationships/customXml" Target="../ink/ink232.xml"/><Relationship Id="rId275" Type="http://schemas.openxmlformats.org/officeDocument/2006/relationships/customXml" Target="../ink/ink356.xml"/><Relationship Id="rId300" Type="http://schemas.openxmlformats.org/officeDocument/2006/relationships/image" Target="../media/image367.png"/><Relationship Id="rId81" Type="http://schemas.openxmlformats.org/officeDocument/2006/relationships/image" Target="../media/image258.png"/><Relationship Id="rId135" Type="http://schemas.openxmlformats.org/officeDocument/2006/relationships/image" Target="../media/image285.png"/><Relationship Id="rId177" Type="http://schemas.openxmlformats.org/officeDocument/2006/relationships/image" Target="../media/image306.png"/><Relationship Id="rId342" Type="http://schemas.openxmlformats.org/officeDocument/2006/relationships/image" Target="../media/image388.png"/><Relationship Id="rId384" Type="http://schemas.openxmlformats.org/officeDocument/2006/relationships/image" Target="../media/image409.png"/><Relationship Id="rId202" Type="http://schemas.openxmlformats.org/officeDocument/2006/relationships/customXml" Target="../ink/ink319.xml"/><Relationship Id="rId244" Type="http://schemas.openxmlformats.org/officeDocument/2006/relationships/image" Target="../media/image339.png"/><Relationship Id="rId39" Type="http://schemas.openxmlformats.org/officeDocument/2006/relationships/image" Target="../media/image237.png"/><Relationship Id="rId286" Type="http://schemas.openxmlformats.org/officeDocument/2006/relationships/image" Target="../media/image360.png"/><Relationship Id="rId451" Type="http://schemas.openxmlformats.org/officeDocument/2006/relationships/customXml" Target="../ink/ink444.xml"/><Relationship Id="rId50" Type="http://schemas.openxmlformats.org/officeDocument/2006/relationships/customXml" Target="../ink/ink243.xml"/><Relationship Id="rId104" Type="http://schemas.openxmlformats.org/officeDocument/2006/relationships/customXml" Target="../ink/ink270.xml"/><Relationship Id="rId146" Type="http://schemas.openxmlformats.org/officeDocument/2006/relationships/customXml" Target="../ink/ink291.xml"/><Relationship Id="rId188" Type="http://schemas.openxmlformats.org/officeDocument/2006/relationships/customXml" Target="../ink/ink312.xml"/><Relationship Id="rId311" Type="http://schemas.openxmlformats.org/officeDocument/2006/relationships/customXml" Target="../ink/ink374.xml"/><Relationship Id="rId353" Type="http://schemas.openxmlformats.org/officeDocument/2006/relationships/customXml" Target="../ink/ink395.xml"/><Relationship Id="rId395" Type="http://schemas.openxmlformats.org/officeDocument/2006/relationships/customXml" Target="../ink/ink416.xml"/><Relationship Id="rId409" Type="http://schemas.openxmlformats.org/officeDocument/2006/relationships/customXml" Target="../ink/ink423.xml"/><Relationship Id="rId92" Type="http://schemas.openxmlformats.org/officeDocument/2006/relationships/customXml" Target="../ink/ink264.xml"/><Relationship Id="rId213" Type="http://schemas.openxmlformats.org/officeDocument/2006/relationships/image" Target="../media/image324.png"/><Relationship Id="rId420" Type="http://schemas.openxmlformats.org/officeDocument/2006/relationships/image" Target="../media/image427.png"/><Relationship Id="rId255" Type="http://schemas.openxmlformats.org/officeDocument/2006/relationships/customXml" Target="../ink/ink346.xml"/><Relationship Id="rId297" Type="http://schemas.openxmlformats.org/officeDocument/2006/relationships/customXml" Target="../ink/ink367.xml"/><Relationship Id="rId462" Type="http://schemas.openxmlformats.org/officeDocument/2006/relationships/image" Target="../media/image448.png"/><Relationship Id="rId115" Type="http://schemas.openxmlformats.org/officeDocument/2006/relationships/image" Target="../media/image275.png"/><Relationship Id="rId157" Type="http://schemas.openxmlformats.org/officeDocument/2006/relationships/image" Target="../media/image296.png"/><Relationship Id="rId322" Type="http://schemas.openxmlformats.org/officeDocument/2006/relationships/image" Target="../media/image378.png"/><Relationship Id="rId364" Type="http://schemas.openxmlformats.org/officeDocument/2006/relationships/image" Target="../media/image399.png"/></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east_frequently_use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Least_frequently_us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6D32-5D3B-41B7-BF54-CFC3FA20DF50}"/>
              </a:ext>
            </a:extLst>
          </p:cNvPr>
          <p:cNvSpPr>
            <a:spLocks noGrp="1"/>
          </p:cNvSpPr>
          <p:nvPr>
            <p:ph type="ctrTitle"/>
          </p:nvPr>
        </p:nvSpPr>
        <p:spPr/>
        <p:txBody>
          <a:bodyPr/>
          <a:lstStyle/>
          <a:p>
            <a:r>
              <a:rPr lang="en-IN" dirty="0"/>
              <a:t>Queue</a:t>
            </a:r>
          </a:p>
        </p:txBody>
      </p:sp>
      <p:sp>
        <p:nvSpPr>
          <p:cNvPr id="3" name="Subtitle 2">
            <a:extLst>
              <a:ext uri="{FF2B5EF4-FFF2-40B4-BE49-F238E27FC236}">
                <a16:creationId xmlns:a16="http://schemas.microsoft.com/office/drawing/2014/main" id="{4FCFAC40-0CE0-4E72-AF04-4AB97991DEC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0070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A546-61C2-4DE9-8784-BE4FAD6FACCF}"/>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C87527EC-BE32-4CEA-90AB-9A0A00A1FF5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2833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07E0-E214-4AD1-B960-8AF7D7222F54}"/>
              </a:ext>
            </a:extLst>
          </p:cNvPr>
          <p:cNvSpPr>
            <a:spLocks noGrp="1"/>
          </p:cNvSpPr>
          <p:nvPr>
            <p:ph type="title"/>
          </p:nvPr>
        </p:nvSpPr>
        <p:spPr/>
        <p:txBody>
          <a:bodyPr/>
          <a:lstStyle/>
          <a:p>
            <a:r>
              <a:rPr lang="en-IN" dirty="0"/>
              <a:t>Queue Introduction</a:t>
            </a:r>
          </a:p>
        </p:txBody>
      </p:sp>
      <p:sp>
        <p:nvSpPr>
          <p:cNvPr id="3" name="Content Placeholder 2">
            <a:extLst>
              <a:ext uri="{FF2B5EF4-FFF2-40B4-BE49-F238E27FC236}">
                <a16:creationId xmlns:a16="http://schemas.microsoft.com/office/drawing/2014/main" id="{6C306C2D-2765-41B7-A8AC-69DD6A355293}"/>
              </a:ext>
            </a:extLst>
          </p:cNvPr>
          <p:cNvSpPr>
            <a:spLocks noGrp="1"/>
          </p:cNvSpPr>
          <p:nvPr>
            <p:ph idx="1"/>
          </p:nvPr>
        </p:nvSpPr>
        <p:spPr/>
        <p:txBody>
          <a:bodyPr/>
          <a:lstStyle/>
          <a:p>
            <a:r>
              <a:rPr lang="en-US" b="0" i="0" dirty="0">
                <a:effectLst/>
                <a:latin typeface="urw-din"/>
              </a:rPr>
              <a:t>Like </a:t>
            </a:r>
            <a:r>
              <a:rPr lang="en-US" b="0" i="0" u="sng" dirty="0">
                <a:effectLst/>
                <a:latin typeface="urw-din"/>
                <a:hlinkClick r:id="rId2">
                  <a:extLst>
                    <a:ext uri="{A12FA001-AC4F-418D-AE19-62706E023703}">
                      <ahyp:hlinkClr xmlns:ahyp="http://schemas.microsoft.com/office/drawing/2018/hyperlinkcolor" val="tx"/>
                    </a:ext>
                  </a:extLst>
                </a:hlinkClick>
              </a:rPr>
              <a:t>Stack</a:t>
            </a:r>
            <a:r>
              <a:rPr lang="en-US" b="0" i="0" dirty="0">
                <a:effectLst/>
                <a:latin typeface="urw-din"/>
              </a:rPr>
              <a:t>, </a:t>
            </a:r>
            <a:r>
              <a:rPr lang="en-US" b="0" i="0" u="sng" dirty="0">
                <a:effectLst/>
                <a:latin typeface="urw-din"/>
                <a:hlinkClick r:id="rId3">
                  <a:extLst>
                    <a:ext uri="{A12FA001-AC4F-418D-AE19-62706E023703}">
                      <ahyp:hlinkClr xmlns:ahyp="http://schemas.microsoft.com/office/drawing/2018/hyperlinkcolor" val="tx"/>
                    </a:ext>
                  </a:extLst>
                </a:hlinkClick>
              </a:rPr>
              <a:t>Queue </a:t>
            </a:r>
            <a:r>
              <a:rPr lang="en-US" b="0" i="0" dirty="0">
                <a:effectLst/>
                <a:latin typeface="urw-din"/>
              </a:rPr>
              <a:t>is a linear structure which follows a particular order in which the operations are performed. </a:t>
            </a:r>
          </a:p>
          <a:p>
            <a:r>
              <a:rPr lang="en-US" b="0" i="0" dirty="0">
                <a:effectLst/>
                <a:latin typeface="urw-din"/>
              </a:rPr>
              <a:t>The order is </a:t>
            </a:r>
            <a:r>
              <a:rPr lang="en-US" b="1" i="0" dirty="0">
                <a:effectLst/>
                <a:latin typeface="urw-din"/>
              </a:rPr>
              <a:t>F</a:t>
            </a:r>
            <a:r>
              <a:rPr lang="en-US" b="0" i="0" dirty="0">
                <a:effectLst/>
                <a:latin typeface="urw-din"/>
              </a:rPr>
              <a:t>irst </a:t>
            </a:r>
            <a:r>
              <a:rPr lang="en-US" b="1" i="0" dirty="0">
                <a:effectLst/>
                <a:latin typeface="urw-din"/>
              </a:rPr>
              <a:t>I</a:t>
            </a:r>
            <a:r>
              <a:rPr lang="en-US" b="0" i="0" dirty="0">
                <a:effectLst/>
                <a:latin typeface="urw-din"/>
              </a:rPr>
              <a:t>n </a:t>
            </a:r>
            <a:r>
              <a:rPr lang="en-US" b="1" i="0" dirty="0">
                <a:effectLst/>
                <a:latin typeface="urw-din"/>
              </a:rPr>
              <a:t>F</a:t>
            </a:r>
            <a:r>
              <a:rPr lang="en-US" b="0" i="0" dirty="0">
                <a:effectLst/>
                <a:latin typeface="urw-din"/>
              </a:rPr>
              <a:t>irst </a:t>
            </a:r>
            <a:r>
              <a:rPr lang="en-US" b="1" i="0" dirty="0">
                <a:effectLst/>
                <a:latin typeface="urw-din"/>
              </a:rPr>
              <a:t>O</a:t>
            </a:r>
            <a:r>
              <a:rPr lang="en-US" b="0" i="0" dirty="0">
                <a:effectLst/>
                <a:latin typeface="urw-din"/>
              </a:rPr>
              <a:t>ut (FIFO).  A good example of queue is any queue of consumers for a resource where the consumer that came first is served first. </a:t>
            </a:r>
          </a:p>
          <a:p>
            <a:r>
              <a:rPr lang="en-US" b="0" i="0" dirty="0">
                <a:effectLst/>
                <a:latin typeface="urw-din"/>
              </a:rPr>
              <a:t>The difference between stacks and queues is in removing. In a stack we remove the item the most recently added; in a queue, we remove the item the least recently added.</a:t>
            </a:r>
            <a:endParaRPr lang="en-IN" dirty="0"/>
          </a:p>
        </p:txBody>
      </p:sp>
    </p:spTree>
    <p:extLst>
      <p:ext uri="{BB962C8B-B14F-4D97-AF65-F5344CB8AC3E}">
        <p14:creationId xmlns:p14="http://schemas.microsoft.com/office/powerpoint/2010/main" val="149083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E36C-FCCC-4DDC-A5AF-7378DA2562F0}"/>
              </a:ext>
            </a:extLst>
          </p:cNvPr>
          <p:cNvSpPr>
            <a:spLocks noGrp="1"/>
          </p:cNvSpPr>
          <p:nvPr>
            <p:ph type="title"/>
          </p:nvPr>
        </p:nvSpPr>
        <p:spPr/>
        <p:txBody>
          <a:bodyPr/>
          <a:lstStyle/>
          <a:p>
            <a:r>
              <a:rPr lang="en-US" b="1" i="0" dirty="0">
                <a:effectLst/>
                <a:latin typeface="urw-din"/>
              </a:rPr>
              <a:t>Operations on Queue:</a:t>
            </a:r>
            <a:r>
              <a:rPr lang="en-US" b="0" i="0" dirty="0">
                <a:effectLst/>
                <a:latin typeface="urw-din"/>
              </a:rPr>
              <a:t> </a:t>
            </a:r>
            <a:endParaRPr lang="en-IN" dirty="0"/>
          </a:p>
        </p:txBody>
      </p:sp>
      <p:sp>
        <p:nvSpPr>
          <p:cNvPr id="3" name="Content Placeholder 2">
            <a:extLst>
              <a:ext uri="{FF2B5EF4-FFF2-40B4-BE49-F238E27FC236}">
                <a16:creationId xmlns:a16="http://schemas.microsoft.com/office/drawing/2014/main" id="{BC0C3303-CADF-4A4D-A5DF-FC3B4DA830AA}"/>
              </a:ext>
            </a:extLst>
          </p:cNvPr>
          <p:cNvSpPr>
            <a:spLocks noGrp="1"/>
          </p:cNvSpPr>
          <p:nvPr>
            <p:ph idx="1"/>
          </p:nvPr>
        </p:nvSpPr>
        <p:spPr/>
        <p:txBody>
          <a:bodyPr/>
          <a:lstStyle/>
          <a:p>
            <a:r>
              <a:rPr lang="en-US" b="0" i="0" dirty="0">
                <a:effectLst/>
                <a:latin typeface="urw-din"/>
              </a:rPr>
              <a:t>Mainly the following four basic operations are performed on queue:</a:t>
            </a:r>
          </a:p>
          <a:p>
            <a:pPr lvl="1"/>
            <a:r>
              <a:rPr lang="en-US" b="1" i="0" dirty="0">
                <a:effectLst/>
                <a:latin typeface="urw-din"/>
              </a:rPr>
              <a:t>Enqueue: </a:t>
            </a:r>
            <a:r>
              <a:rPr lang="en-US" b="0" i="0" dirty="0">
                <a:effectLst/>
                <a:latin typeface="urw-din"/>
              </a:rPr>
              <a:t>Adds an item to the queue. If the queue is full, then it is said to be an Overflow condition.</a:t>
            </a:r>
          </a:p>
          <a:p>
            <a:pPr lvl="1"/>
            <a:r>
              <a:rPr lang="en-US" b="0" i="0" dirty="0">
                <a:effectLst/>
                <a:latin typeface="urw-din"/>
              </a:rPr>
              <a:t> </a:t>
            </a:r>
            <a:r>
              <a:rPr lang="en-US" b="1" i="0" dirty="0">
                <a:effectLst/>
                <a:latin typeface="urw-din"/>
              </a:rPr>
              <a:t>Dequeue:</a:t>
            </a:r>
            <a:r>
              <a:rPr lang="en-US" b="0" i="0" dirty="0">
                <a:effectLst/>
                <a:latin typeface="urw-din"/>
              </a:rPr>
              <a:t> Removes an item from the queue. The items are popped in the same order in which they are pushed. If the queue is empty, then it is said to be an Underflow condition. </a:t>
            </a:r>
          </a:p>
          <a:p>
            <a:pPr lvl="1"/>
            <a:r>
              <a:rPr lang="en-US" b="1" i="0" dirty="0">
                <a:effectLst/>
                <a:latin typeface="urw-din"/>
              </a:rPr>
              <a:t>Front: </a:t>
            </a:r>
            <a:r>
              <a:rPr lang="en-US" b="0" i="0" dirty="0">
                <a:effectLst/>
                <a:latin typeface="urw-din"/>
              </a:rPr>
              <a:t>Get the front item from queue. </a:t>
            </a:r>
          </a:p>
          <a:p>
            <a:pPr lvl="1"/>
            <a:r>
              <a:rPr lang="en-US" b="1" i="0" dirty="0">
                <a:effectLst/>
                <a:latin typeface="urw-din"/>
              </a:rPr>
              <a:t>Rear:</a:t>
            </a:r>
            <a:r>
              <a:rPr lang="en-US" b="0" i="0" dirty="0">
                <a:effectLst/>
                <a:latin typeface="urw-din"/>
              </a:rPr>
              <a:t> Get the last item from queue. </a:t>
            </a:r>
            <a:endParaRPr lang="en-IN" dirty="0"/>
          </a:p>
        </p:txBody>
      </p:sp>
    </p:spTree>
    <p:extLst>
      <p:ext uri="{BB962C8B-B14F-4D97-AF65-F5344CB8AC3E}">
        <p14:creationId xmlns:p14="http://schemas.microsoft.com/office/powerpoint/2010/main" val="7146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977D-BD28-432E-B095-3CE944D4D449}"/>
              </a:ext>
            </a:extLst>
          </p:cNvPr>
          <p:cNvSpPr>
            <a:spLocks noGrp="1"/>
          </p:cNvSpPr>
          <p:nvPr>
            <p:ph type="title"/>
          </p:nvPr>
        </p:nvSpPr>
        <p:spPr/>
        <p:txBody>
          <a:bodyPr/>
          <a:lstStyle/>
          <a:p>
            <a:r>
              <a:rPr lang="en-IN" b="1" i="0" dirty="0">
                <a:solidFill>
                  <a:srgbClr val="303030"/>
                </a:solidFill>
                <a:effectLst/>
                <a:latin typeface="var(--title-font)"/>
              </a:rPr>
              <a:t>Implement LRU Cache</a:t>
            </a:r>
            <a:endParaRPr lang="en-IN" dirty="0"/>
          </a:p>
        </p:txBody>
      </p:sp>
      <p:sp>
        <p:nvSpPr>
          <p:cNvPr id="3" name="Content Placeholder 2">
            <a:extLst>
              <a:ext uri="{FF2B5EF4-FFF2-40B4-BE49-F238E27FC236}">
                <a16:creationId xmlns:a16="http://schemas.microsoft.com/office/drawing/2014/main" id="{32BBB937-2077-4072-B804-7B74DA57322D}"/>
              </a:ext>
            </a:extLst>
          </p:cNvPr>
          <p:cNvSpPr>
            <a:spLocks noGrp="1"/>
          </p:cNvSpPr>
          <p:nvPr>
            <p:ph idx="1"/>
          </p:nvPr>
        </p:nvSpPr>
        <p:spPr>
          <a:xfrm>
            <a:off x="838200" y="1825625"/>
            <a:ext cx="10515600" cy="4351338"/>
          </a:xfrm>
        </p:spPr>
        <p:txBody>
          <a:bodyPr>
            <a:normAutofit/>
          </a:bodyPr>
          <a:lstStyle/>
          <a:p>
            <a:pPr algn="l"/>
            <a:r>
              <a:rPr lang="en-US" sz="1600" b="1" i="0" dirty="0">
                <a:solidFill>
                  <a:srgbClr val="303030"/>
                </a:solidFill>
                <a:effectLst/>
                <a:latin typeface="Titillium Web" panose="00000500000000000000" pitchFamily="2" charset="0"/>
              </a:rPr>
              <a:t>Problem Statement: “</a:t>
            </a:r>
            <a:r>
              <a:rPr lang="en-US" sz="1600" b="0" i="0" dirty="0">
                <a:solidFill>
                  <a:srgbClr val="303030"/>
                </a:solidFill>
                <a:effectLst/>
                <a:latin typeface="Titillium Web" panose="00000500000000000000" pitchFamily="2" charset="0"/>
              </a:rPr>
              <a:t>Design a data structure that follows the constraints of </a:t>
            </a:r>
            <a:r>
              <a:rPr lang="en-US" sz="1600" b="1" i="0" dirty="0">
                <a:solidFill>
                  <a:srgbClr val="303030"/>
                </a:solidFill>
                <a:effectLst/>
                <a:latin typeface="Titillium Web" panose="00000500000000000000" pitchFamily="2" charset="0"/>
              </a:rPr>
              <a:t>Least Recently Used (LRU) cache</a:t>
            </a:r>
            <a:r>
              <a:rPr lang="en-US" sz="1600" b="0" i="0" dirty="0">
                <a:solidFill>
                  <a:srgbClr val="303030"/>
                </a:solidFill>
                <a:effectLst/>
                <a:latin typeface="Titillium Web" panose="00000500000000000000" pitchFamily="2" charset="0"/>
              </a:rPr>
              <a:t>”.</a:t>
            </a:r>
          </a:p>
          <a:p>
            <a:pPr algn="l"/>
            <a:r>
              <a:rPr lang="en-US" sz="1600" b="0" i="0" dirty="0">
                <a:solidFill>
                  <a:srgbClr val="303030"/>
                </a:solidFill>
                <a:effectLst/>
                <a:latin typeface="Titillium Web" panose="00000500000000000000" pitchFamily="2" charset="0"/>
              </a:rPr>
              <a:t>Implement the </a:t>
            </a:r>
            <a:r>
              <a:rPr lang="en-US" sz="1600" b="1" i="0" dirty="0" err="1">
                <a:solidFill>
                  <a:srgbClr val="303030"/>
                </a:solidFill>
                <a:effectLst/>
                <a:latin typeface="Titillium Web" panose="00000500000000000000" pitchFamily="2" charset="0"/>
              </a:rPr>
              <a:t>LRUCache</a:t>
            </a:r>
            <a:r>
              <a:rPr lang="en-US" sz="1600" b="0" i="0" dirty="0">
                <a:solidFill>
                  <a:srgbClr val="303030"/>
                </a:solidFill>
                <a:effectLst/>
                <a:latin typeface="Titillium Web" panose="00000500000000000000" pitchFamily="2" charset="0"/>
              </a:rPr>
              <a:t> class:</a:t>
            </a:r>
          </a:p>
          <a:p>
            <a:pPr algn="l">
              <a:buFont typeface="Arial" panose="020B0604020202020204" pitchFamily="34" charset="0"/>
              <a:buChar char="•"/>
            </a:pPr>
            <a:r>
              <a:rPr lang="en-US" sz="1600" b="1" i="0" dirty="0" err="1">
                <a:solidFill>
                  <a:srgbClr val="303030"/>
                </a:solidFill>
                <a:effectLst/>
                <a:latin typeface="Titillium Web" panose="00000500000000000000" pitchFamily="2" charset="0"/>
              </a:rPr>
              <a:t>LRUCache</a:t>
            </a:r>
            <a:r>
              <a:rPr lang="en-US" sz="1600" b="1" i="0" dirty="0">
                <a:solidFill>
                  <a:srgbClr val="303030"/>
                </a:solidFill>
                <a:effectLst/>
                <a:latin typeface="Titillium Web" panose="00000500000000000000" pitchFamily="2" charset="0"/>
              </a:rPr>
              <a:t>(int capacity)</a:t>
            </a:r>
            <a:r>
              <a:rPr lang="en-US" sz="1600" b="0" i="0" dirty="0">
                <a:solidFill>
                  <a:srgbClr val="303030"/>
                </a:solidFill>
                <a:effectLst/>
                <a:latin typeface="Titillium Web" panose="00000500000000000000" pitchFamily="2" charset="0"/>
              </a:rPr>
              <a:t> we need to initialize the LRU cache with positive size </a:t>
            </a:r>
            <a:r>
              <a:rPr lang="en-US" sz="1600" b="1" i="0" dirty="0">
                <a:solidFill>
                  <a:srgbClr val="303030"/>
                </a:solidFill>
                <a:effectLst/>
                <a:latin typeface="Titillium Web" panose="00000500000000000000" pitchFamily="2" charset="0"/>
              </a:rPr>
              <a:t>capacity</a:t>
            </a:r>
            <a:r>
              <a:rPr lang="en-US" sz="1600" b="0" i="0" dirty="0">
                <a:solidFill>
                  <a:srgbClr val="303030"/>
                </a:solidFill>
                <a:effectLst/>
                <a:latin typeface="Titillium Web" panose="00000500000000000000" pitchFamily="2" charset="0"/>
              </a:rPr>
              <a:t>.</a:t>
            </a:r>
          </a:p>
          <a:p>
            <a:pPr algn="l">
              <a:buFont typeface="Arial" panose="020B0604020202020204" pitchFamily="34" charset="0"/>
              <a:buChar char="•"/>
            </a:pPr>
            <a:r>
              <a:rPr lang="en-US" sz="1600" b="1" i="0" dirty="0">
                <a:solidFill>
                  <a:srgbClr val="303030"/>
                </a:solidFill>
                <a:effectLst/>
                <a:latin typeface="Titillium Web" panose="00000500000000000000" pitchFamily="2" charset="0"/>
              </a:rPr>
              <a:t>int get(int key)</a:t>
            </a:r>
            <a:r>
              <a:rPr lang="en-US" sz="1600" b="0" i="0" dirty="0">
                <a:solidFill>
                  <a:srgbClr val="303030"/>
                </a:solidFill>
                <a:effectLst/>
                <a:latin typeface="Titillium Web" panose="00000500000000000000" pitchFamily="2" charset="0"/>
              </a:rPr>
              <a:t> returns the value of the </a:t>
            </a:r>
            <a:r>
              <a:rPr lang="en-US" sz="1600" b="1" i="0" dirty="0">
                <a:solidFill>
                  <a:srgbClr val="303030"/>
                </a:solidFill>
                <a:effectLst/>
                <a:latin typeface="Titillium Web" panose="00000500000000000000" pitchFamily="2" charset="0"/>
              </a:rPr>
              <a:t>key</a:t>
            </a:r>
            <a:r>
              <a:rPr lang="en-US" sz="1600" b="0" i="0" dirty="0">
                <a:solidFill>
                  <a:srgbClr val="303030"/>
                </a:solidFill>
                <a:effectLst/>
                <a:latin typeface="Titillium Web" panose="00000500000000000000" pitchFamily="2" charset="0"/>
              </a:rPr>
              <a:t> if the key exists, otherwise return</a:t>
            </a:r>
            <a:r>
              <a:rPr lang="en-US" sz="1600" b="1" i="0" dirty="0">
                <a:solidFill>
                  <a:srgbClr val="303030"/>
                </a:solidFill>
                <a:effectLst/>
                <a:latin typeface="Titillium Web" panose="00000500000000000000" pitchFamily="2" charset="0"/>
              </a:rPr>
              <a:t> -1</a:t>
            </a:r>
            <a:r>
              <a:rPr lang="en-US" sz="1600" b="0" i="0" dirty="0">
                <a:solidFill>
                  <a:srgbClr val="303030"/>
                </a:solidFill>
                <a:effectLst/>
                <a:latin typeface="Titillium Web" panose="00000500000000000000" pitchFamily="2" charset="0"/>
              </a:rPr>
              <a:t>.</a:t>
            </a:r>
          </a:p>
          <a:p>
            <a:pPr algn="l">
              <a:buFont typeface="Arial" panose="020B0604020202020204" pitchFamily="34" charset="0"/>
              <a:buChar char="•"/>
            </a:pPr>
            <a:r>
              <a:rPr lang="en-US" sz="1600" b="1" i="0" dirty="0">
                <a:solidFill>
                  <a:srgbClr val="303030"/>
                </a:solidFill>
                <a:effectLst/>
                <a:latin typeface="Titillium Web" panose="00000500000000000000" pitchFamily="2" charset="0"/>
              </a:rPr>
              <a:t>Void put(int </a:t>
            </a:r>
            <a:r>
              <a:rPr lang="en-US" sz="1600" b="1" i="0" dirty="0" err="1">
                <a:solidFill>
                  <a:srgbClr val="303030"/>
                </a:solidFill>
                <a:effectLst/>
                <a:latin typeface="Titillium Web" panose="00000500000000000000" pitchFamily="2" charset="0"/>
              </a:rPr>
              <a:t>key,int</a:t>
            </a:r>
            <a:r>
              <a:rPr lang="en-US" sz="1600" b="1" i="0" dirty="0">
                <a:solidFill>
                  <a:srgbClr val="303030"/>
                </a:solidFill>
                <a:effectLst/>
                <a:latin typeface="Titillium Web" panose="00000500000000000000" pitchFamily="2" charset="0"/>
              </a:rPr>
              <a:t> value),</a:t>
            </a:r>
            <a:r>
              <a:rPr lang="en-US" sz="1600" b="0" i="0" dirty="0">
                <a:solidFill>
                  <a:srgbClr val="303030"/>
                </a:solidFill>
                <a:effectLst/>
                <a:latin typeface="Titillium Web" panose="00000500000000000000" pitchFamily="2" charset="0"/>
              </a:rPr>
              <a:t> Update the value of the</a:t>
            </a:r>
            <a:r>
              <a:rPr lang="en-US" sz="1600" b="1" i="0" dirty="0">
                <a:solidFill>
                  <a:srgbClr val="303030"/>
                </a:solidFill>
                <a:effectLst/>
                <a:latin typeface="Titillium Web" panose="00000500000000000000" pitchFamily="2" charset="0"/>
              </a:rPr>
              <a:t> key</a:t>
            </a:r>
            <a:r>
              <a:rPr lang="en-US" sz="1600" b="0" i="0" dirty="0">
                <a:solidFill>
                  <a:srgbClr val="303030"/>
                </a:solidFill>
                <a:effectLst/>
                <a:latin typeface="Titillium Web" panose="00000500000000000000" pitchFamily="2" charset="0"/>
              </a:rPr>
              <a:t> if the </a:t>
            </a:r>
            <a:r>
              <a:rPr lang="en-US" sz="1600" b="1" i="0" dirty="0">
                <a:solidFill>
                  <a:srgbClr val="303030"/>
                </a:solidFill>
                <a:effectLst/>
                <a:latin typeface="Titillium Web" panose="00000500000000000000" pitchFamily="2" charset="0"/>
              </a:rPr>
              <a:t>key</a:t>
            </a:r>
            <a:r>
              <a:rPr lang="en-US" sz="1600" b="0" i="0" dirty="0">
                <a:solidFill>
                  <a:srgbClr val="303030"/>
                </a:solidFill>
                <a:effectLst/>
                <a:latin typeface="Titillium Web" panose="00000500000000000000" pitchFamily="2" charset="0"/>
              </a:rPr>
              <a:t> exists. Otherwise, add the </a:t>
            </a:r>
            <a:r>
              <a:rPr lang="en-US" sz="1600" b="1" i="0" dirty="0">
                <a:solidFill>
                  <a:srgbClr val="303030"/>
                </a:solidFill>
                <a:effectLst/>
                <a:latin typeface="Titillium Web" panose="00000500000000000000" pitchFamily="2" charset="0"/>
              </a:rPr>
              <a:t>key-value</a:t>
            </a:r>
            <a:r>
              <a:rPr lang="en-US" sz="1600" b="0" i="0" dirty="0">
                <a:solidFill>
                  <a:srgbClr val="303030"/>
                </a:solidFill>
                <a:effectLst/>
                <a:latin typeface="Titillium Web" panose="00000500000000000000" pitchFamily="2" charset="0"/>
              </a:rPr>
              <a:t> pair to the </a:t>
            </a:r>
            <a:r>
              <a:rPr lang="en-US" sz="1600" b="0" i="0" dirty="0" err="1">
                <a:solidFill>
                  <a:srgbClr val="303030"/>
                </a:solidFill>
                <a:effectLst/>
                <a:latin typeface="Titillium Web" panose="00000500000000000000" pitchFamily="2" charset="0"/>
              </a:rPr>
              <a:t>cache.if</a:t>
            </a:r>
            <a:r>
              <a:rPr lang="en-US" sz="1600" b="0" i="0" dirty="0">
                <a:solidFill>
                  <a:srgbClr val="303030"/>
                </a:solidFill>
                <a:effectLst/>
                <a:latin typeface="Titillium Web" panose="00000500000000000000" pitchFamily="2" charset="0"/>
              </a:rPr>
              <a:t> the number of keys exceeds the </a:t>
            </a:r>
            <a:r>
              <a:rPr lang="en-US" sz="1600" b="1" i="0" dirty="0">
                <a:solidFill>
                  <a:srgbClr val="303030"/>
                </a:solidFill>
                <a:effectLst/>
                <a:latin typeface="Titillium Web" panose="00000500000000000000" pitchFamily="2" charset="0"/>
              </a:rPr>
              <a:t>capacity</a:t>
            </a:r>
            <a:r>
              <a:rPr lang="en-US" sz="1600" b="0" i="0" dirty="0">
                <a:solidFill>
                  <a:srgbClr val="303030"/>
                </a:solidFill>
                <a:effectLst/>
                <a:latin typeface="Titillium Web" panose="00000500000000000000" pitchFamily="2" charset="0"/>
              </a:rPr>
              <a:t> from this operation, evict the least recently used key.</a:t>
            </a:r>
          </a:p>
          <a:p>
            <a:pPr algn="l"/>
            <a:r>
              <a:rPr lang="en-US" sz="1600" b="0" i="0" dirty="0">
                <a:solidFill>
                  <a:srgbClr val="303030"/>
                </a:solidFill>
                <a:effectLst/>
                <a:latin typeface="Titillium Web" panose="00000500000000000000" pitchFamily="2" charset="0"/>
              </a:rPr>
              <a:t>The functions </a:t>
            </a:r>
            <a:r>
              <a:rPr lang="en-US" sz="1600" b="1" i="0" dirty="0">
                <a:solidFill>
                  <a:srgbClr val="303030"/>
                </a:solidFill>
                <a:effectLst/>
                <a:latin typeface="Titillium Web" panose="00000500000000000000" pitchFamily="2" charset="0"/>
              </a:rPr>
              <a:t>get</a:t>
            </a:r>
            <a:r>
              <a:rPr lang="en-US" sz="1600" b="0" i="0" dirty="0">
                <a:solidFill>
                  <a:srgbClr val="303030"/>
                </a:solidFill>
                <a:effectLst/>
                <a:latin typeface="Titillium Web" panose="00000500000000000000" pitchFamily="2" charset="0"/>
              </a:rPr>
              <a:t> and </a:t>
            </a:r>
            <a:r>
              <a:rPr lang="en-US" sz="1600" b="1" i="0" dirty="0">
                <a:solidFill>
                  <a:srgbClr val="303030"/>
                </a:solidFill>
                <a:effectLst/>
                <a:latin typeface="Titillium Web" panose="00000500000000000000" pitchFamily="2" charset="0"/>
              </a:rPr>
              <a:t>put</a:t>
            </a:r>
            <a:r>
              <a:rPr lang="en-US" sz="1600" b="0" i="0" dirty="0">
                <a:solidFill>
                  <a:srgbClr val="303030"/>
                </a:solidFill>
                <a:effectLst/>
                <a:latin typeface="Titillium Web" panose="00000500000000000000" pitchFamily="2" charset="0"/>
              </a:rPr>
              <a:t> must each run in</a:t>
            </a:r>
            <a:r>
              <a:rPr lang="en-US" sz="1600" b="1" i="0" dirty="0">
                <a:solidFill>
                  <a:srgbClr val="303030"/>
                </a:solidFill>
                <a:effectLst/>
                <a:latin typeface="Titillium Web" panose="00000500000000000000" pitchFamily="2" charset="0"/>
              </a:rPr>
              <a:t> O(1)</a:t>
            </a:r>
            <a:r>
              <a:rPr lang="en-US" sz="1600" b="0" i="0" dirty="0">
                <a:solidFill>
                  <a:srgbClr val="303030"/>
                </a:solidFill>
                <a:effectLst/>
                <a:latin typeface="Titillium Web" panose="00000500000000000000" pitchFamily="2" charset="0"/>
              </a:rPr>
              <a:t> average time complexity.</a:t>
            </a:r>
          </a:p>
          <a:p>
            <a:pPr algn="l"/>
            <a:endParaRPr lang="en-US" sz="1600" b="0" i="0" dirty="0">
              <a:solidFill>
                <a:srgbClr val="303030"/>
              </a:solidFill>
              <a:effectLst/>
              <a:latin typeface="Titillium Web" panose="00000500000000000000" pitchFamily="2" charset="0"/>
            </a:endParaRPr>
          </a:p>
          <a:p>
            <a:endParaRPr lang="en-IN" sz="1600" dirty="0"/>
          </a:p>
        </p:txBody>
      </p:sp>
      <p:sp>
        <p:nvSpPr>
          <p:cNvPr id="4" name="Rectangle 1">
            <a:extLst>
              <a:ext uri="{FF2B5EF4-FFF2-40B4-BE49-F238E27FC236}">
                <a16:creationId xmlns:a16="http://schemas.microsoft.com/office/drawing/2014/main" id="{22314676-0ADA-4E72-9571-EA9EC7640180}"/>
              </a:ext>
            </a:extLst>
          </p:cNvPr>
          <p:cNvSpPr>
            <a:spLocks noChangeArrowheads="1"/>
          </p:cNvSpPr>
          <p:nvPr/>
        </p:nvSpPr>
        <p:spPr bwMode="auto">
          <a:xfrm>
            <a:off x="985421" y="4351907"/>
            <a:ext cx="9428086" cy="1394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Example:</a:t>
            </a:r>
            <a:r>
              <a:rPr kumimoji="0" lang="en-US" altLang="en-US" b="0" i="0" u="none" strike="noStrike" cap="none" normalizeH="0" baseline="0" dirty="0">
                <a:ln>
                  <a:noFill/>
                </a:ln>
                <a:solidFill>
                  <a:srgbClr val="303030"/>
                </a:solidFill>
                <a:effectLst/>
                <a:latin typeface="courier 10 pitch"/>
              </a:rPr>
              <a:t> </a:t>
            </a:r>
            <a:r>
              <a:rPr kumimoji="0" lang="en-US" altLang="en-US" b="1" i="0" u="none" strike="noStrike" cap="none" normalizeH="0" baseline="0" dirty="0">
                <a:ln>
                  <a:noFill/>
                </a:ln>
                <a:solidFill>
                  <a:srgbClr val="303030"/>
                </a:solidFill>
                <a:effectLst/>
                <a:latin typeface="courier 10 pitch"/>
              </a:rPr>
              <a:t>Input:</a:t>
            </a:r>
            <a:r>
              <a:rPr kumimoji="0" lang="en-US" altLang="en-US" b="0" i="0" u="none" strike="noStrike" cap="none" normalizeH="0" baseline="0" dirty="0">
                <a:ln>
                  <a:noFill/>
                </a:ln>
                <a:solidFill>
                  <a:srgbClr val="303030"/>
                </a:solidFill>
                <a:effectLst/>
                <a:latin typeface="courier 10 pitch"/>
              </a:rPr>
              <a:t> ["</a:t>
            </a:r>
            <a:r>
              <a:rPr kumimoji="0" lang="en-US" altLang="en-US" b="0" i="0" u="none" strike="noStrike" cap="none" normalizeH="0" baseline="0" dirty="0" err="1">
                <a:ln>
                  <a:noFill/>
                </a:ln>
                <a:solidFill>
                  <a:srgbClr val="303030"/>
                </a:solidFill>
                <a:effectLst/>
                <a:latin typeface="courier 10 pitch"/>
              </a:rPr>
              <a:t>LRUCache</a:t>
            </a:r>
            <a:r>
              <a:rPr kumimoji="0" lang="en-US" altLang="en-US" b="0" i="0" u="none" strike="noStrike" cap="none" normalizeH="0" baseline="0" dirty="0">
                <a:ln>
                  <a:noFill/>
                </a:ln>
                <a:solidFill>
                  <a:srgbClr val="303030"/>
                </a:solidFill>
                <a:effectLst/>
                <a:latin typeface="courier 10 pitch"/>
              </a:rPr>
              <a:t>", "put", "put", "get", "put", "get", "put", "get", "get", "get"]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3030"/>
                </a:solidFill>
                <a:effectLst/>
                <a:latin typeface="courier 10 pitch"/>
              </a:rPr>
              <a:t>[[2], [1, 1], [2, 2], [1], [3, 3], [2], [4, 4], [1],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courier 10 pitch"/>
              </a:rPr>
              <a:t>Output: </a:t>
            </a:r>
            <a:r>
              <a:rPr kumimoji="0" lang="en-US" altLang="en-US" b="0" i="0" u="none" strike="noStrike" cap="none" normalizeH="0" baseline="0" dirty="0">
                <a:ln>
                  <a:noFill/>
                </a:ln>
                <a:solidFill>
                  <a:srgbClr val="303030"/>
                </a:solidFill>
                <a:effectLst/>
                <a:latin typeface="courier 10 pitch"/>
              </a:rPr>
              <a:t>[null, null, null, 1, null, -1, null, -1, 3, 4]</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8B983AF1-73BF-4F58-AAED-1FBE16570931}"/>
              </a:ext>
            </a:extLst>
          </p:cNvPr>
          <p:cNvGrpSpPr/>
          <p:nvPr/>
        </p:nvGrpSpPr>
        <p:grpSpPr>
          <a:xfrm>
            <a:off x="3522513" y="4041633"/>
            <a:ext cx="1679760" cy="706320"/>
            <a:chOff x="3522513" y="4041633"/>
            <a:chExt cx="1679760" cy="70632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0F5F7DD-9E0B-4B68-B1B2-4A6BE8831627}"/>
                    </a:ext>
                  </a:extLst>
                </p14:cNvPr>
                <p14:cNvContentPartPr/>
                <p14:nvPr/>
              </p14:nvContentPartPr>
              <p14:xfrm>
                <a:off x="3522513" y="4041633"/>
                <a:ext cx="1322280" cy="706320"/>
              </p14:xfrm>
            </p:contentPart>
          </mc:Choice>
          <mc:Fallback>
            <p:pic>
              <p:nvPicPr>
                <p:cNvPr id="5" name="Ink 4">
                  <a:extLst>
                    <a:ext uri="{FF2B5EF4-FFF2-40B4-BE49-F238E27FC236}">
                      <a16:creationId xmlns:a16="http://schemas.microsoft.com/office/drawing/2014/main" id="{50F5F7DD-9E0B-4B68-B1B2-4A6BE8831627}"/>
                    </a:ext>
                  </a:extLst>
                </p:cNvPr>
                <p:cNvPicPr/>
                <p:nvPr/>
              </p:nvPicPr>
              <p:blipFill>
                <a:blip r:embed="rId3"/>
                <a:stretch>
                  <a:fillRect/>
                </a:stretch>
              </p:blipFill>
              <p:spPr>
                <a:xfrm>
                  <a:off x="3513513" y="4032993"/>
                  <a:ext cx="1339920" cy="723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522FFF47-30F8-4B06-8DB6-13E200AE36D6}"/>
                    </a:ext>
                  </a:extLst>
                </p14:cNvPr>
                <p14:cNvContentPartPr/>
                <p14:nvPr/>
              </p14:nvContentPartPr>
              <p14:xfrm>
                <a:off x="5135313" y="4464993"/>
                <a:ext cx="66960" cy="20160"/>
              </p14:xfrm>
            </p:contentPart>
          </mc:Choice>
          <mc:Fallback>
            <p:pic>
              <p:nvPicPr>
                <p:cNvPr id="6" name="Ink 5">
                  <a:extLst>
                    <a:ext uri="{FF2B5EF4-FFF2-40B4-BE49-F238E27FC236}">
                      <a16:creationId xmlns:a16="http://schemas.microsoft.com/office/drawing/2014/main" id="{522FFF47-30F8-4B06-8DB6-13E200AE36D6}"/>
                    </a:ext>
                  </a:extLst>
                </p:cNvPr>
                <p:cNvPicPr/>
                <p:nvPr/>
              </p:nvPicPr>
              <p:blipFill>
                <a:blip r:embed="rId5"/>
                <a:stretch>
                  <a:fillRect/>
                </a:stretch>
              </p:blipFill>
              <p:spPr>
                <a:xfrm>
                  <a:off x="5126673" y="4455993"/>
                  <a:ext cx="84600" cy="37800"/>
                </a:xfrm>
                <a:prstGeom prst="rect">
                  <a:avLst/>
                </a:prstGeom>
              </p:spPr>
            </p:pic>
          </mc:Fallback>
        </mc:AlternateContent>
      </p:grpSp>
      <p:grpSp>
        <p:nvGrpSpPr>
          <p:cNvPr id="29" name="Group 28">
            <a:extLst>
              <a:ext uri="{FF2B5EF4-FFF2-40B4-BE49-F238E27FC236}">
                <a16:creationId xmlns:a16="http://schemas.microsoft.com/office/drawing/2014/main" id="{1D4C6758-231B-4EAA-8B3A-EF48B64DC081}"/>
              </a:ext>
            </a:extLst>
          </p:cNvPr>
          <p:cNvGrpSpPr/>
          <p:nvPr/>
        </p:nvGrpSpPr>
        <p:grpSpPr>
          <a:xfrm>
            <a:off x="8868153" y="1295913"/>
            <a:ext cx="737280" cy="1734840"/>
            <a:chOff x="8868153" y="1295913"/>
            <a:chExt cx="737280" cy="1734840"/>
          </a:xfrm>
        </p:grpSpPr>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06095855-3875-4493-A581-7BDDDBD8A96B}"/>
                    </a:ext>
                  </a:extLst>
                </p14:cNvPr>
                <p14:cNvContentPartPr/>
                <p14:nvPr/>
              </p14:nvContentPartPr>
              <p14:xfrm>
                <a:off x="8868153" y="1516233"/>
                <a:ext cx="329040" cy="570600"/>
              </p14:xfrm>
            </p:contentPart>
          </mc:Choice>
          <mc:Fallback>
            <p:pic>
              <p:nvPicPr>
                <p:cNvPr id="25" name="Ink 24">
                  <a:extLst>
                    <a:ext uri="{FF2B5EF4-FFF2-40B4-BE49-F238E27FC236}">
                      <a16:creationId xmlns:a16="http://schemas.microsoft.com/office/drawing/2014/main" id="{06095855-3875-4493-A581-7BDDDBD8A96B}"/>
                    </a:ext>
                  </a:extLst>
                </p:cNvPr>
                <p:cNvPicPr/>
                <p:nvPr/>
              </p:nvPicPr>
              <p:blipFill>
                <a:blip r:embed="rId7"/>
                <a:stretch>
                  <a:fillRect/>
                </a:stretch>
              </p:blipFill>
              <p:spPr>
                <a:xfrm>
                  <a:off x="8859513" y="1507593"/>
                  <a:ext cx="34668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5">
                  <a:extLst>
                    <a:ext uri="{FF2B5EF4-FFF2-40B4-BE49-F238E27FC236}">
                      <a16:creationId xmlns:a16="http://schemas.microsoft.com/office/drawing/2014/main" id="{16C69591-BA7F-4CA4-9C84-E0BD1DFFCCEB}"/>
                    </a:ext>
                  </a:extLst>
                </p14:cNvPr>
                <p14:cNvContentPartPr/>
                <p14:nvPr/>
              </p14:nvContentPartPr>
              <p14:xfrm>
                <a:off x="9322473" y="1295913"/>
                <a:ext cx="282960" cy="487440"/>
              </p14:xfrm>
            </p:contentPart>
          </mc:Choice>
          <mc:Fallback>
            <p:pic>
              <p:nvPicPr>
                <p:cNvPr id="26" name="Ink 25">
                  <a:extLst>
                    <a:ext uri="{FF2B5EF4-FFF2-40B4-BE49-F238E27FC236}">
                      <a16:creationId xmlns:a16="http://schemas.microsoft.com/office/drawing/2014/main" id="{16C69591-BA7F-4CA4-9C84-E0BD1DFFCCEB}"/>
                    </a:ext>
                  </a:extLst>
                </p:cNvPr>
                <p:cNvPicPr/>
                <p:nvPr/>
              </p:nvPicPr>
              <p:blipFill>
                <a:blip r:embed="rId9"/>
                <a:stretch>
                  <a:fillRect/>
                </a:stretch>
              </p:blipFill>
              <p:spPr>
                <a:xfrm>
                  <a:off x="9313833" y="1286913"/>
                  <a:ext cx="30060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7" name="Ink 26">
                  <a:extLst>
                    <a:ext uri="{FF2B5EF4-FFF2-40B4-BE49-F238E27FC236}">
                      <a16:creationId xmlns:a16="http://schemas.microsoft.com/office/drawing/2014/main" id="{5635AC0D-08FA-41A3-91A0-515F8F72B417}"/>
                    </a:ext>
                  </a:extLst>
                </p14:cNvPr>
                <p14:cNvContentPartPr/>
                <p14:nvPr/>
              </p14:nvContentPartPr>
              <p14:xfrm>
                <a:off x="8891193" y="2145873"/>
                <a:ext cx="294840" cy="884880"/>
              </p14:xfrm>
            </p:contentPart>
          </mc:Choice>
          <mc:Fallback>
            <p:pic>
              <p:nvPicPr>
                <p:cNvPr id="27" name="Ink 26">
                  <a:extLst>
                    <a:ext uri="{FF2B5EF4-FFF2-40B4-BE49-F238E27FC236}">
                      <a16:creationId xmlns:a16="http://schemas.microsoft.com/office/drawing/2014/main" id="{5635AC0D-08FA-41A3-91A0-515F8F72B417}"/>
                    </a:ext>
                  </a:extLst>
                </p:cNvPr>
                <p:cNvPicPr/>
                <p:nvPr/>
              </p:nvPicPr>
              <p:blipFill>
                <a:blip r:embed="rId11"/>
                <a:stretch>
                  <a:fillRect/>
                </a:stretch>
              </p:blipFill>
              <p:spPr>
                <a:xfrm>
                  <a:off x="8882193" y="2137233"/>
                  <a:ext cx="312480" cy="902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3E59CD52-06F2-4FD9-BD58-2D312EF10B27}"/>
                  </a:ext>
                </a:extLst>
              </p14:cNvPr>
              <p14:cNvContentPartPr/>
              <p14:nvPr/>
            </p14:nvContentPartPr>
            <p14:xfrm>
              <a:off x="10022673" y="5595033"/>
              <a:ext cx="398520" cy="310320"/>
            </p14:xfrm>
          </p:contentPart>
        </mc:Choice>
        <mc:Fallback>
          <p:pic>
            <p:nvPicPr>
              <p:cNvPr id="28" name="Ink 27">
                <a:extLst>
                  <a:ext uri="{FF2B5EF4-FFF2-40B4-BE49-F238E27FC236}">
                    <a16:creationId xmlns:a16="http://schemas.microsoft.com/office/drawing/2014/main" id="{3E59CD52-06F2-4FD9-BD58-2D312EF10B27}"/>
                  </a:ext>
                </a:extLst>
              </p:cNvPr>
              <p:cNvPicPr/>
              <p:nvPr/>
            </p:nvPicPr>
            <p:blipFill>
              <a:blip r:embed="rId13"/>
              <a:stretch>
                <a:fillRect/>
              </a:stretch>
            </p:blipFill>
            <p:spPr>
              <a:xfrm>
                <a:off x="10014033" y="5586033"/>
                <a:ext cx="416160" cy="327960"/>
              </a:xfrm>
              <a:prstGeom prst="rect">
                <a:avLst/>
              </a:prstGeom>
            </p:spPr>
          </p:pic>
        </mc:Fallback>
      </mc:AlternateContent>
      <p:grpSp>
        <p:nvGrpSpPr>
          <p:cNvPr id="31" name="Group 30">
            <a:extLst>
              <a:ext uri="{FF2B5EF4-FFF2-40B4-BE49-F238E27FC236}">
                <a16:creationId xmlns:a16="http://schemas.microsoft.com/office/drawing/2014/main" id="{3E7A2E35-840A-481E-8726-B1E61454323C}"/>
              </a:ext>
            </a:extLst>
          </p:cNvPr>
          <p:cNvGrpSpPr/>
          <p:nvPr/>
        </p:nvGrpSpPr>
        <p:grpSpPr>
          <a:xfrm>
            <a:off x="1207353" y="4981233"/>
            <a:ext cx="535680" cy="300960"/>
            <a:chOff x="1207353" y="4981233"/>
            <a:chExt cx="535680" cy="300960"/>
          </a:xfrm>
        </p:grpSpPr>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07C1F3DC-FD9C-416D-AB25-BC7B4D3D7DFD}"/>
                    </a:ext>
                  </a:extLst>
                </p14:cNvPr>
                <p14:cNvContentPartPr/>
                <p14:nvPr/>
              </p14:nvContentPartPr>
              <p14:xfrm>
                <a:off x="1207353" y="5138553"/>
                <a:ext cx="509040" cy="81360"/>
              </p14:xfrm>
            </p:contentPart>
          </mc:Choice>
          <mc:Fallback>
            <p:pic>
              <p:nvPicPr>
                <p:cNvPr id="8" name="Ink 7">
                  <a:extLst>
                    <a:ext uri="{FF2B5EF4-FFF2-40B4-BE49-F238E27FC236}">
                      <a16:creationId xmlns:a16="http://schemas.microsoft.com/office/drawing/2014/main" id="{07C1F3DC-FD9C-416D-AB25-BC7B4D3D7DFD}"/>
                    </a:ext>
                  </a:extLst>
                </p:cNvPr>
                <p:cNvPicPr/>
                <p:nvPr/>
              </p:nvPicPr>
              <p:blipFill>
                <a:blip r:embed="rId15"/>
                <a:stretch>
                  <a:fillRect/>
                </a:stretch>
              </p:blipFill>
              <p:spPr>
                <a:xfrm>
                  <a:off x="1198353" y="5129553"/>
                  <a:ext cx="5266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30C7E635-0BB8-47C6-9D4F-90851DACE2A5}"/>
                    </a:ext>
                  </a:extLst>
                </p14:cNvPr>
                <p14:cNvContentPartPr/>
                <p14:nvPr/>
              </p14:nvContentPartPr>
              <p14:xfrm>
                <a:off x="1313553" y="5149713"/>
                <a:ext cx="397080" cy="132480"/>
              </p14:xfrm>
            </p:contentPart>
          </mc:Choice>
          <mc:Fallback>
            <p:pic>
              <p:nvPicPr>
                <p:cNvPr id="9" name="Ink 8">
                  <a:extLst>
                    <a:ext uri="{FF2B5EF4-FFF2-40B4-BE49-F238E27FC236}">
                      <a16:creationId xmlns:a16="http://schemas.microsoft.com/office/drawing/2014/main" id="{30C7E635-0BB8-47C6-9D4F-90851DACE2A5}"/>
                    </a:ext>
                  </a:extLst>
                </p:cNvPr>
                <p:cNvPicPr/>
                <p:nvPr/>
              </p:nvPicPr>
              <p:blipFill>
                <a:blip r:embed="rId17"/>
                <a:stretch>
                  <a:fillRect/>
                </a:stretch>
              </p:blipFill>
              <p:spPr>
                <a:xfrm>
                  <a:off x="1304913" y="5141073"/>
                  <a:ext cx="4147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4C3A239C-2943-4924-8486-284DC0CBADB0}"/>
                    </a:ext>
                  </a:extLst>
                </p14:cNvPr>
                <p14:cNvContentPartPr/>
                <p14:nvPr/>
              </p14:nvContentPartPr>
              <p14:xfrm>
                <a:off x="1224633" y="4981233"/>
                <a:ext cx="518400" cy="259200"/>
              </p14:xfrm>
            </p:contentPart>
          </mc:Choice>
          <mc:Fallback>
            <p:pic>
              <p:nvPicPr>
                <p:cNvPr id="30" name="Ink 29">
                  <a:extLst>
                    <a:ext uri="{FF2B5EF4-FFF2-40B4-BE49-F238E27FC236}">
                      <a16:creationId xmlns:a16="http://schemas.microsoft.com/office/drawing/2014/main" id="{4C3A239C-2943-4924-8486-284DC0CBADB0}"/>
                    </a:ext>
                  </a:extLst>
                </p:cNvPr>
                <p:cNvPicPr/>
                <p:nvPr/>
              </p:nvPicPr>
              <p:blipFill>
                <a:blip r:embed="rId19"/>
                <a:stretch>
                  <a:fillRect/>
                </a:stretch>
              </p:blipFill>
              <p:spPr>
                <a:xfrm>
                  <a:off x="1215993" y="4972593"/>
                  <a:ext cx="536040" cy="276840"/>
                </a:xfrm>
                <a:prstGeom prst="rect">
                  <a:avLst/>
                </a:prstGeom>
              </p:spPr>
            </p:pic>
          </mc:Fallback>
        </mc:AlternateContent>
      </p:grpSp>
      <p:grpSp>
        <p:nvGrpSpPr>
          <p:cNvPr id="34" name="Group 33">
            <a:extLst>
              <a:ext uri="{FF2B5EF4-FFF2-40B4-BE49-F238E27FC236}">
                <a16:creationId xmlns:a16="http://schemas.microsoft.com/office/drawing/2014/main" id="{DBE412F7-E1F9-49BA-8B9F-3F6F48FDF437}"/>
              </a:ext>
            </a:extLst>
          </p:cNvPr>
          <p:cNvGrpSpPr/>
          <p:nvPr/>
        </p:nvGrpSpPr>
        <p:grpSpPr>
          <a:xfrm>
            <a:off x="10385553" y="2170353"/>
            <a:ext cx="3074040" cy="2449080"/>
            <a:chOff x="10385553" y="2170353"/>
            <a:chExt cx="3074040" cy="2449080"/>
          </a:xfrm>
        </p:grpSpPr>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D1FAA1AE-A50C-4670-9FCE-78E124B21A55}"/>
                    </a:ext>
                  </a:extLst>
                </p14:cNvPr>
                <p14:cNvContentPartPr/>
                <p14:nvPr/>
              </p14:nvContentPartPr>
              <p14:xfrm>
                <a:off x="10766793" y="4174473"/>
                <a:ext cx="294120" cy="444960"/>
              </p14:xfrm>
            </p:contentPart>
          </mc:Choice>
          <mc:Fallback>
            <p:pic>
              <p:nvPicPr>
                <p:cNvPr id="17" name="Ink 16">
                  <a:extLst>
                    <a:ext uri="{FF2B5EF4-FFF2-40B4-BE49-F238E27FC236}">
                      <a16:creationId xmlns:a16="http://schemas.microsoft.com/office/drawing/2014/main" id="{D1FAA1AE-A50C-4670-9FCE-78E124B21A55}"/>
                    </a:ext>
                  </a:extLst>
                </p:cNvPr>
                <p:cNvPicPr/>
                <p:nvPr/>
              </p:nvPicPr>
              <p:blipFill>
                <a:blip r:embed="rId21"/>
                <a:stretch>
                  <a:fillRect/>
                </a:stretch>
              </p:blipFill>
              <p:spPr>
                <a:xfrm>
                  <a:off x="10757793" y="4165833"/>
                  <a:ext cx="311760" cy="462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CBEF5712-9201-48BB-B542-7075E9660912}"/>
                    </a:ext>
                  </a:extLst>
                </p14:cNvPr>
                <p14:cNvContentPartPr/>
                <p14:nvPr/>
              </p14:nvContentPartPr>
              <p14:xfrm>
                <a:off x="10385553" y="2440713"/>
                <a:ext cx="221760" cy="334800"/>
              </p14:xfrm>
            </p:contentPart>
          </mc:Choice>
          <mc:Fallback>
            <p:pic>
              <p:nvPicPr>
                <p:cNvPr id="11" name="Ink 10">
                  <a:extLst>
                    <a:ext uri="{FF2B5EF4-FFF2-40B4-BE49-F238E27FC236}">
                      <a16:creationId xmlns:a16="http://schemas.microsoft.com/office/drawing/2014/main" id="{CBEF5712-9201-48BB-B542-7075E9660912}"/>
                    </a:ext>
                  </a:extLst>
                </p:cNvPr>
                <p:cNvPicPr/>
                <p:nvPr/>
              </p:nvPicPr>
              <p:blipFill>
                <a:blip r:embed="rId23"/>
                <a:stretch>
                  <a:fillRect/>
                </a:stretch>
              </p:blipFill>
              <p:spPr>
                <a:xfrm>
                  <a:off x="10376913" y="2432073"/>
                  <a:ext cx="23940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215A92C2-29A1-457E-BE8C-0C0516B8237E}"/>
                    </a:ext>
                  </a:extLst>
                </p14:cNvPr>
                <p14:cNvContentPartPr/>
                <p14:nvPr/>
              </p14:nvContentPartPr>
              <p14:xfrm>
                <a:off x="10573833" y="2469873"/>
                <a:ext cx="615600" cy="210600"/>
              </p14:xfrm>
            </p:contentPart>
          </mc:Choice>
          <mc:Fallback>
            <p:pic>
              <p:nvPicPr>
                <p:cNvPr id="12" name="Ink 11">
                  <a:extLst>
                    <a:ext uri="{FF2B5EF4-FFF2-40B4-BE49-F238E27FC236}">
                      <a16:creationId xmlns:a16="http://schemas.microsoft.com/office/drawing/2014/main" id="{215A92C2-29A1-457E-BE8C-0C0516B8237E}"/>
                    </a:ext>
                  </a:extLst>
                </p:cNvPr>
                <p:cNvPicPr/>
                <p:nvPr/>
              </p:nvPicPr>
              <p:blipFill>
                <a:blip r:embed="rId25"/>
                <a:stretch>
                  <a:fillRect/>
                </a:stretch>
              </p:blipFill>
              <p:spPr>
                <a:xfrm>
                  <a:off x="10564833" y="2461233"/>
                  <a:ext cx="6332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78F27F91-3D16-4BB5-B0CB-AA5778E5D129}"/>
                    </a:ext>
                  </a:extLst>
                </p14:cNvPr>
                <p14:cNvContentPartPr/>
                <p14:nvPr/>
              </p14:nvContentPartPr>
              <p14:xfrm>
                <a:off x="11256393" y="2170353"/>
                <a:ext cx="105480" cy="314640"/>
              </p14:xfrm>
            </p:contentPart>
          </mc:Choice>
          <mc:Fallback>
            <p:pic>
              <p:nvPicPr>
                <p:cNvPr id="13" name="Ink 12">
                  <a:extLst>
                    <a:ext uri="{FF2B5EF4-FFF2-40B4-BE49-F238E27FC236}">
                      <a16:creationId xmlns:a16="http://schemas.microsoft.com/office/drawing/2014/main" id="{78F27F91-3D16-4BB5-B0CB-AA5778E5D129}"/>
                    </a:ext>
                  </a:extLst>
                </p:cNvPr>
                <p:cNvPicPr/>
                <p:nvPr/>
              </p:nvPicPr>
              <p:blipFill>
                <a:blip r:embed="rId27"/>
                <a:stretch>
                  <a:fillRect/>
                </a:stretch>
              </p:blipFill>
              <p:spPr>
                <a:xfrm>
                  <a:off x="11247753" y="2161713"/>
                  <a:ext cx="1231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Ink 13">
                  <a:extLst>
                    <a:ext uri="{FF2B5EF4-FFF2-40B4-BE49-F238E27FC236}">
                      <a16:creationId xmlns:a16="http://schemas.microsoft.com/office/drawing/2014/main" id="{54B35DD1-706A-4169-A731-1FF57B41199C}"/>
                    </a:ext>
                  </a:extLst>
                </p14:cNvPr>
                <p14:cNvContentPartPr/>
                <p14:nvPr/>
              </p14:nvContentPartPr>
              <p14:xfrm>
                <a:off x="11306793" y="2331993"/>
                <a:ext cx="123840" cy="38160"/>
              </p14:xfrm>
            </p:contentPart>
          </mc:Choice>
          <mc:Fallback>
            <p:pic>
              <p:nvPicPr>
                <p:cNvPr id="14" name="Ink 13">
                  <a:extLst>
                    <a:ext uri="{FF2B5EF4-FFF2-40B4-BE49-F238E27FC236}">
                      <a16:creationId xmlns:a16="http://schemas.microsoft.com/office/drawing/2014/main" id="{54B35DD1-706A-4169-A731-1FF57B41199C}"/>
                    </a:ext>
                  </a:extLst>
                </p:cNvPr>
                <p:cNvPicPr/>
                <p:nvPr/>
              </p:nvPicPr>
              <p:blipFill>
                <a:blip r:embed="rId29"/>
                <a:stretch>
                  <a:fillRect/>
                </a:stretch>
              </p:blipFill>
              <p:spPr>
                <a:xfrm>
                  <a:off x="11297793" y="2323353"/>
                  <a:ext cx="1414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 name="Ink 14">
                  <a:extLst>
                    <a:ext uri="{FF2B5EF4-FFF2-40B4-BE49-F238E27FC236}">
                      <a16:creationId xmlns:a16="http://schemas.microsoft.com/office/drawing/2014/main" id="{361058A2-AE38-430D-93AA-9003F4CC46AD}"/>
                    </a:ext>
                  </a:extLst>
                </p14:cNvPr>
                <p14:cNvContentPartPr/>
                <p14:nvPr/>
              </p14:nvContentPartPr>
              <p14:xfrm>
                <a:off x="11558433" y="2239113"/>
                <a:ext cx="423360" cy="317520"/>
              </p14:xfrm>
            </p:contentPart>
          </mc:Choice>
          <mc:Fallback>
            <p:pic>
              <p:nvPicPr>
                <p:cNvPr id="15" name="Ink 14">
                  <a:extLst>
                    <a:ext uri="{FF2B5EF4-FFF2-40B4-BE49-F238E27FC236}">
                      <a16:creationId xmlns:a16="http://schemas.microsoft.com/office/drawing/2014/main" id="{361058A2-AE38-430D-93AA-9003F4CC46AD}"/>
                    </a:ext>
                  </a:extLst>
                </p:cNvPr>
                <p:cNvPicPr/>
                <p:nvPr/>
              </p:nvPicPr>
              <p:blipFill>
                <a:blip r:embed="rId31"/>
                <a:stretch>
                  <a:fillRect/>
                </a:stretch>
              </p:blipFill>
              <p:spPr>
                <a:xfrm>
                  <a:off x="11549433" y="2230473"/>
                  <a:ext cx="44100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E69B04CE-DB9D-41FC-850B-9027BFBA3724}"/>
                    </a:ext>
                  </a:extLst>
                </p14:cNvPr>
                <p14:cNvContentPartPr/>
                <p14:nvPr/>
              </p14:nvContentPartPr>
              <p14:xfrm>
                <a:off x="10515513" y="2875953"/>
                <a:ext cx="307800" cy="536400"/>
              </p14:xfrm>
            </p:contentPart>
          </mc:Choice>
          <mc:Fallback>
            <p:pic>
              <p:nvPicPr>
                <p:cNvPr id="16" name="Ink 15">
                  <a:extLst>
                    <a:ext uri="{FF2B5EF4-FFF2-40B4-BE49-F238E27FC236}">
                      <a16:creationId xmlns:a16="http://schemas.microsoft.com/office/drawing/2014/main" id="{E69B04CE-DB9D-41FC-850B-9027BFBA3724}"/>
                    </a:ext>
                  </a:extLst>
                </p:cNvPr>
                <p:cNvPicPr/>
                <p:nvPr/>
              </p:nvPicPr>
              <p:blipFill>
                <a:blip r:embed="rId33"/>
                <a:stretch>
                  <a:fillRect/>
                </a:stretch>
              </p:blipFill>
              <p:spPr>
                <a:xfrm>
                  <a:off x="10506513" y="2867313"/>
                  <a:ext cx="32544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6A458671-DBE8-4764-9E1D-C690ED376BEB}"/>
                    </a:ext>
                  </a:extLst>
                </p14:cNvPr>
                <p14:cNvContentPartPr/>
                <p14:nvPr/>
              </p14:nvContentPartPr>
              <p14:xfrm>
                <a:off x="11170713" y="3299313"/>
                <a:ext cx="507600" cy="640440"/>
              </p14:xfrm>
            </p:contentPart>
          </mc:Choice>
          <mc:Fallback>
            <p:pic>
              <p:nvPicPr>
                <p:cNvPr id="18" name="Ink 17">
                  <a:extLst>
                    <a:ext uri="{FF2B5EF4-FFF2-40B4-BE49-F238E27FC236}">
                      <a16:creationId xmlns:a16="http://schemas.microsoft.com/office/drawing/2014/main" id="{6A458671-DBE8-4764-9E1D-C690ED376BEB}"/>
                    </a:ext>
                  </a:extLst>
                </p:cNvPr>
                <p:cNvPicPr/>
                <p:nvPr/>
              </p:nvPicPr>
              <p:blipFill>
                <a:blip r:embed="rId35"/>
                <a:stretch>
                  <a:fillRect/>
                </a:stretch>
              </p:blipFill>
              <p:spPr>
                <a:xfrm>
                  <a:off x="11161713" y="3290673"/>
                  <a:ext cx="525240" cy="658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 name="Ink 18">
                  <a:extLst>
                    <a:ext uri="{FF2B5EF4-FFF2-40B4-BE49-F238E27FC236}">
                      <a16:creationId xmlns:a16="http://schemas.microsoft.com/office/drawing/2014/main" id="{06D736C6-07F8-41A4-99F8-6254DB7CD27E}"/>
                    </a:ext>
                  </a:extLst>
                </p14:cNvPr>
                <p14:cNvContentPartPr/>
                <p14:nvPr/>
              </p14:nvContentPartPr>
              <p14:xfrm>
                <a:off x="11874873" y="3208593"/>
                <a:ext cx="169920" cy="111600"/>
              </p14:xfrm>
            </p:contentPart>
          </mc:Choice>
          <mc:Fallback>
            <p:pic>
              <p:nvPicPr>
                <p:cNvPr id="19" name="Ink 18">
                  <a:extLst>
                    <a:ext uri="{FF2B5EF4-FFF2-40B4-BE49-F238E27FC236}">
                      <a16:creationId xmlns:a16="http://schemas.microsoft.com/office/drawing/2014/main" id="{06D736C6-07F8-41A4-99F8-6254DB7CD27E}"/>
                    </a:ext>
                  </a:extLst>
                </p:cNvPr>
                <p:cNvPicPr/>
                <p:nvPr/>
              </p:nvPicPr>
              <p:blipFill>
                <a:blip r:embed="rId37"/>
                <a:stretch>
                  <a:fillRect/>
                </a:stretch>
              </p:blipFill>
              <p:spPr>
                <a:xfrm>
                  <a:off x="11865873" y="3199953"/>
                  <a:ext cx="1875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 name="Ink 19">
                  <a:extLst>
                    <a:ext uri="{FF2B5EF4-FFF2-40B4-BE49-F238E27FC236}">
                      <a16:creationId xmlns:a16="http://schemas.microsoft.com/office/drawing/2014/main" id="{F4B3BA2D-CDFF-44FC-B2D2-361598D9BA19}"/>
                    </a:ext>
                  </a:extLst>
                </p14:cNvPr>
                <p14:cNvContentPartPr/>
                <p14:nvPr/>
              </p14:nvContentPartPr>
              <p14:xfrm>
                <a:off x="11895753" y="3282033"/>
                <a:ext cx="177120" cy="29160"/>
              </p14:xfrm>
            </p:contentPart>
          </mc:Choice>
          <mc:Fallback>
            <p:pic>
              <p:nvPicPr>
                <p:cNvPr id="20" name="Ink 19">
                  <a:extLst>
                    <a:ext uri="{FF2B5EF4-FFF2-40B4-BE49-F238E27FC236}">
                      <a16:creationId xmlns:a16="http://schemas.microsoft.com/office/drawing/2014/main" id="{F4B3BA2D-CDFF-44FC-B2D2-361598D9BA19}"/>
                    </a:ext>
                  </a:extLst>
                </p:cNvPr>
                <p:cNvPicPr/>
                <p:nvPr/>
              </p:nvPicPr>
              <p:blipFill>
                <a:blip r:embed="rId39"/>
                <a:stretch>
                  <a:fillRect/>
                </a:stretch>
              </p:blipFill>
              <p:spPr>
                <a:xfrm>
                  <a:off x="11886753" y="3273393"/>
                  <a:ext cx="1947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0F86D3BF-A748-4F3A-AAC1-9E8B77289A81}"/>
                    </a:ext>
                  </a:extLst>
                </p14:cNvPr>
                <p14:cNvContentPartPr/>
                <p14:nvPr/>
              </p14:nvContentPartPr>
              <p14:xfrm>
                <a:off x="11034633" y="3550233"/>
                <a:ext cx="1001160" cy="249480"/>
              </p14:xfrm>
            </p:contentPart>
          </mc:Choice>
          <mc:Fallback>
            <p:pic>
              <p:nvPicPr>
                <p:cNvPr id="23" name="Ink 22">
                  <a:extLst>
                    <a:ext uri="{FF2B5EF4-FFF2-40B4-BE49-F238E27FC236}">
                      <a16:creationId xmlns:a16="http://schemas.microsoft.com/office/drawing/2014/main" id="{0F86D3BF-A748-4F3A-AAC1-9E8B77289A81}"/>
                    </a:ext>
                  </a:extLst>
                </p:cNvPr>
                <p:cNvPicPr/>
                <p:nvPr/>
              </p:nvPicPr>
              <p:blipFill>
                <a:blip r:embed="rId41"/>
                <a:stretch>
                  <a:fillRect/>
                </a:stretch>
              </p:blipFill>
              <p:spPr>
                <a:xfrm>
                  <a:off x="11025633" y="3541593"/>
                  <a:ext cx="10188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33995330-517A-491B-9E15-2A915103BED6}"/>
                    </a:ext>
                  </a:extLst>
                </p14:cNvPr>
                <p14:cNvContentPartPr/>
                <p14:nvPr/>
              </p14:nvContentPartPr>
              <p14:xfrm>
                <a:off x="12328113" y="2945433"/>
                <a:ext cx="431280" cy="437040"/>
              </p14:xfrm>
            </p:contentPart>
          </mc:Choice>
          <mc:Fallback>
            <p:pic>
              <p:nvPicPr>
                <p:cNvPr id="32" name="Ink 31">
                  <a:extLst>
                    <a:ext uri="{FF2B5EF4-FFF2-40B4-BE49-F238E27FC236}">
                      <a16:creationId xmlns:a16="http://schemas.microsoft.com/office/drawing/2014/main" id="{33995330-517A-491B-9E15-2A915103BED6}"/>
                    </a:ext>
                  </a:extLst>
                </p:cNvPr>
                <p:cNvPicPr/>
                <p:nvPr/>
              </p:nvPicPr>
              <p:blipFill>
                <a:blip r:embed="rId43"/>
                <a:stretch>
                  <a:fillRect/>
                </a:stretch>
              </p:blipFill>
              <p:spPr>
                <a:xfrm>
                  <a:off x="12319473" y="2936433"/>
                  <a:ext cx="44892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3" name="Ink 32">
                  <a:extLst>
                    <a:ext uri="{FF2B5EF4-FFF2-40B4-BE49-F238E27FC236}">
                      <a16:creationId xmlns:a16="http://schemas.microsoft.com/office/drawing/2014/main" id="{33974041-0405-4E31-8040-5D6D323DB643}"/>
                    </a:ext>
                  </a:extLst>
                </p14:cNvPr>
                <p14:cNvContentPartPr/>
                <p14:nvPr/>
              </p14:nvContentPartPr>
              <p14:xfrm>
                <a:off x="10685073" y="2573193"/>
                <a:ext cx="2774520" cy="1378440"/>
              </p14:xfrm>
            </p:contentPart>
          </mc:Choice>
          <mc:Fallback>
            <p:pic>
              <p:nvPicPr>
                <p:cNvPr id="33" name="Ink 32">
                  <a:extLst>
                    <a:ext uri="{FF2B5EF4-FFF2-40B4-BE49-F238E27FC236}">
                      <a16:creationId xmlns:a16="http://schemas.microsoft.com/office/drawing/2014/main" id="{33974041-0405-4E31-8040-5D6D323DB643}"/>
                    </a:ext>
                  </a:extLst>
                </p:cNvPr>
                <p:cNvPicPr/>
                <p:nvPr/>
              </p:nvPicPr>
              <p:blipFill>
                <a:blip r:embed="rId45"/>
                <a:stretch>
                  <a:fillRect/>
                </a:stretch>
              </p:blipFill>
              <p:spPr>
                <a:xfrm>
                  <a:off x="10676073" y="2564553"/>
                  <a:ext cx="2792160" cy="1396080"/>
                </a:xfrm>
                <a:prstGeom prst="rect">
                  <a:avLst/>
                </a:prstGeom>
              </p:spPr>
            </p:pic>
          </mc:Fallback>
        </mc:AlternateContent>
      </p:grpSp>
    </p:spTree>
    <p:extLst>
      <p:ext uri="{BB962C8B-B14F-4D97-AF65-F5344CB8AC3E}">
        <p14:creationId xmlns:p14="http://schemas.microsoft.com/office/powerpoint/2010/main" val="115721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4208337-3B27-4B53-820B-308D7AAFA12A}"/>
              </a:ext>
            </a:extLst>
          </p:cNvPr>
          <p:cNvGrpSpPr/>
          <p:nvPr/>
        </p:nvGrpSpPr>
        <p:grpSpPr>
          <a:xfrm>
            <a:off x="558633" y="41673"/>
            <a:ext cx="1346040" cy="1359000"/>
            <a:chOff x="558633" y="41673"/>
            <a:chExt cx="1346040" cy="13590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FA0A78B-BDCC-41EC-B11A-16EA6C1ADE5D}"/>
                    </a:ext>
                  </a:extLst>
                </p14:cNvPr>
                <p14:cNvContentPartPr/>
                <p14:nvPr/>
              </p14:nvContentPartPr>
              <p14:xfrm>
                <a:off x="912153" y="227073"/>
                <a:ext cx="136800" cy="378720"/>
              </p14:xfrm>
            </p:contentPart>
          </mc:Choice>
          <mc:Fallback>
            <p:pic>
              <p:nvPicPr>
                <p:cNvPr id="4" name="Ink 3">
                  <a:extLst>
                    <a:ext uri="{FF2B5EF4-FFF2-40B4-BE49-F238E27FC236}">
                      <a16:creationId xmlns:a16="http://schemas.microsoft.com/office/drawing/2014/main" id="{FFA0A78B-BDCC-41EC-B11A-16EA6C1ADE5D}"/>
                    </a:ext>
                  </a:extLst>
                </p:cNvPr>
                <p:cNvPicPr/>
                <p:nvPr/>
              </p:nvPicPr>
              <p:blipFill>
                <a:blip r:embed="rId3"/>
                <a:stretch>
                  <a:fillRect/>
                </a:stretch>
              </p:blipFill>
              <p:spPr>
                <a:xfrm>
                  <a:off x="903513" y="218073"/>
                  <a:ext cx="15444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43D0496-2D72-4D21-8FEA-46A558024AC1}"/>
                    </a:ext>
                  </a:extLst>
                </p14:cNvPr>
                <p14:cNvContentPartPr/>
                <p14:nvPr/>
              </p14:nvContentPartPr>
              <p14:xfrm>
                <a:off x="1101513" y="320313"/>
                <a:ext cx="118800" cy="246600"/>
              </p14:xfrm>
            </p:contentPart>
          </mc:Choice>
          <mc:Fallback>
            <p:pic>
              <p:nvPicPr>
                <p:cNvPr id="5" name="Ink 4">
                  <a:extLst>
                    <a:ext uri="{FF2B5EF4-FFF2-40B4-BE49-F238E27FC236}">
                      <a16:creationId xmlns:a16="http://schemas.microsoft.com/office/drawing/2014/main" id="{A43D0496-2D72-4D21-8FEA-46A558024AC1}"/>
                    </a:ext>
                  </a:extLst>
                </p:cNvPr>
                <p:cNvPicPr/>
                <p:nvPr/>
              </p:nvPicPr>
              <p:blipFill>
                <a:blip r:embed="rId5"/>
                <a:stretch>
                  <a:fillRect/>
                </a:stretch>
              </p:blipFill>
              <p:spPr>
                <a:xfrm>
                  <a:off x="1092873" y="311313"/>
                  <a:ext cx="1364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09ECFB6-9CF1-48B0-9132-64E729C35995}"/>
                    </a:ext>
                  </a:extLst>
                </p14:cNvPr>
                <p14:cNvContentPartPr/>
                <p14:nvPr/>
              </p14:nvContentPartPr>
              <p14:xfrm>
                <a:off x="749073" y="41673"/>
                <a:ext cx="723960" cy="712800"/>
              </p14:xfrm>
            </p:contentPart>
          </mc:Choice>
          <mc:Fallback>
            <p:pic>
              <p:nvPicPr>
                <p:cNvPr id="6" name="Ink 5">
                  <a:extLst>
                    <a:ext uri="{FF2B5EF4-FFF2-40B4-BE49-F238E27FC236}">
                      <a16:creationId xmlns:a16="http://schemas.microsoft.com/office/drawing/2014/main" id="{309ECFB6-9CF1-48B0-9132-64E729C35995}"/>
                    </a:ext>
                  </a:extLst>
                </p:cNvPr>
                <p:cNvPicPr/>
                <p:nvPr/>
              </p:nvPicPr>
              <p:blipFill>
                <a:blip r:embed="rId7"/>
                <a:stretch>
                  <a:fillRect/>
                </a:stretch>
              </p:blipFill>
              <p:spPr>
                <a:xfrm>
                  <a:off x="740073" y="32673"/>
                  <a:ext cx="741600" cy="73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0169D99B-BB02-4421-8CBB-4A70AF899A83}"/>
                    </a:ext>
                  </a:extLst>
                </p14:cNvPr>
                <p14:cNvContentPartPr/>
                <p14:nvPr/>
              </p14:nvContentPartPr>
              <p14:xfrm>
                <a:off x="1340193" y="276033"/>
                <a:ext cx="564480" cy="216000"/>
              </p14:xfrm>
            </p:contentPart>
          </mc:Choice>
          <mc:Fallback>
            <p:pic>
              <p:nvPicPr>
                <p:cNvPr id="8" name="Ink 7">
                  <a:extLst>
                    <a:ext uri="{FF2B5EF4-FFF2-40B4-BE49-F238E27FC236}">
                      <a16:creationId xmlns:a16="http://schemas.microsoft.com/office/drawing/2014/main" id="{0169D99B-BB02-4421-8CBB-4A70AF899A83}"/>
                    </a:ext>
                  </a:extLst>
                </p:cNvPr>
                <p:cNvPicPr/>
                <p:nvPr/>
              </p:nvPicPr>
              <p:blipFill>
                <a:blip r:embed="rId9"/>
                <a:stretch>
                  <a:fillRect/>
                </a:stretch>
              </p:blipFill>
              <p:spPr>
                <a:xfrm>
                  <a:off x="1331193" y="267033"/>
                  <a:ext cx="5821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3450DA1A-EA66-415F-8BDF-B1A39A3D6FCE}"/>
                    </a:ext>
                  </a:extLst>
                </p14:cNvPr>
                <p14:cNvContentPartPr/>
                <p14:nvPr/>
              </p14:nvContentPartPr>
              <p14:xfrm>
                <a:off x="596793" y="736473"/>
                <a:ext cx="370800" cy="613440"/>
              </p14:xfrm>
            </p:contentPart>
          </mc:Choice>
          <mc:Fallback>
            <p:pic>
              <p:nvPicPr>
                <p:cNvPr id="10" name="Ink 9">
                  <a:extLst>
                    <a:ext uri="{FF2B5EF4-FFF2-40B4-BE49-F238E27FC236}">
                      <a16:creationId xmlns:a16="http://schemas.microsoft.com/office/drawing/2014/main" id="{3450DA1A-EA66-415F-8BDF-B1A39A3D6FCE}"/>
                    </a:ext>
                  </a:extLst>
                </p:cNvPr>
                <p:cNvPicPr/>
                <p:nvPr/>
              </p:nvPicPr>
              <p:blipFill>
                <a:blip r:embed="rId11"/>
                <a:stretch>
                  <a:fillRect/>
                </a:stretch>
              </p:blipFill>
              <p:spPr>
                <a:xfrm>
                  <a:off x="588153" y="727833"/>
                  <a:ext cx="388440" cy="631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4F5277C5-2159-47C4-8E1E-BF820C1565E6}"/>
                    </a:ext>
                  </a:extLst>
                </p14:cNvPr>
                <p14:cNvContentPartPr/>
                <p14:nvPr/>
              </p14:nvContentPartPr>
              <p14:xfrm>
                <a:off x="558633" y="1118433"/>
                <a:ext cx="70200" cy="282240"/>
              </p14:xfrm>
            </p:contentPart>
          </mc:Choice>
          <mc:Fallback>
            <p:pic>
              <p:nvPicPr>
                <p:cNvPr id="11" name="Ink 10">
                  <a:extLst>
                    <a:ext uri="{FF2B5EF4-FFF2-40B4-BE49-F238E27FC236}">
                      <a16:creationId xmlns:a16="http://schemas.microsoft.com/office/drawing/2014/main" id="{4F5277C5-2159-47C4-8E1E-BF820C1565E6}"/>
                    </a:ext>
                  </a:extLst>
                </p:cNvPr>
                <p:cNvPicPr/>
                <p:nvPr/>
              </p:nvPicPr>
              <p:blipFill>
                <a:blip r:embed="rId13"/>
                <a:stretch>
                  <a:fillRect/>
                </a:stretch>
              </p:blipFill>
              <p:spPr>
                <a:xfrm>
                  <a:off x="549993" y="1109433"/>
                  <a:ext cx="87840" cy="299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B877AD62-7551-433D-AEC1-DE0E137818F0}"/>
                  </a:ext>
                </a:extLst>
              </p14:cNvPr>
              <p14:cNvContentPartPr/>
              <p14:nvPr/>
            </p14:nvContentPartPr>
            <p14:xfrm>
              <a:off x="2344593" y="639273"/>
              <a:ext cx="230760" cy="297000"/>
            </p14:xfrm>
          </p:contentPart>
        </mc:Choice>
        <mc:Fallback>
          <p:pic>
            <p:nvPicPr>
              <p:cNvPr id="13" name="Ink 12">
                <a:extLst>
                  <a:ext uri="{FF2B5EF4-FFF2-40B4-BE49-F238E27FC236}">
                    <a16:creationId xmlns:a16="http://schemas.microsoft.com/office/drawing/2014/main" id="{B877AD62-7551-433D-AEC1-DE0E137818F0}"/>
                  </a:ext>
                </a:extLst>
              </p:cNvPr>
              <p:cNvPicPr/>
              <p:nvPr/>
            </p:nvPicPr>
            <p:blipFill>
              <a:blip r:embed="rId15"/>
              <a:stretch>
                <a:fillRect/>
              </a:stretch>
            </p:blipFill>
            <p:spPr>
              <a:xfrm>
                <a:off x="2335593" y="630633"/>
                <a:ext cx="24840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3" name="Ink 92">
                <a:extLst>
                  <a:ext uri="{FF2B5EF4-FFF2-40B4-BE49-F238E27FC236}">
                    <a16:creationId xmlns:a16="http://schemas.microsoft.com/office/drawing/2014/main" id="{4DDAE5C5-33BA-4F4E-8EBD-EB0180443B83}"/>
                  </a:ext>
                </a:extLst>
              </p14:cNvPr>
              <p14:cNvContentPartPr/>
              <p14:nvPr/>
            </p14:nvContentPartPr>
            <p14:xfrm>
              <a:off x="3496233" y="981633"/>
              <a:ext cx="173520" cy="107280"/>
            </p14:xfrm>
          </p:contentPart>
        </mc:Choice>
        <mc:Fallback>
          <p:pic>
            <p:nvPicPr>
              <p:cNvPr id="93" name="Ink 92">
                <a:extLst>
                  <a:ext uri="{FF2B5EF4-FFF2-40B4-BE49-F238E27FC236}">
                    <a16:creationId xmlns:a16="http://schemas.microsoft.com/office/drawing/2014/main" id="{4DDAE5C5-33BA-4F4E-8EBD-EB0180443B83}"/>
                  </a:ext>
                </a:extLst>
              </p:cNvPr>
              <p:cNvPicPr/>
              <p:nvPr/>
            </p:nvPicPr>
            <p:blipFill>
              <a:blip r:embed="rId17"/>
              <a:stretch>
                <a:fillRect/>
              </a:stretch>
            </p:blipFill>
            <p:spPr>
              <a:xfrm>
                <a:off x="3487593" y="972993"/>
                <a:ext cx="19116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7" name="Ink 96">
                <a:extLst>
                  <a:ext uri="{FF2B5EF4-FFF2-40B4-BE49-F238E27FC236}">
                    <a16:creationId xmlns:a16="http://schemas.microsoft.com/office/drawing/2014/main" id="{F5348046-F48B-4B22-B072-0734299CCDEF}"/>
                  </a:ext>
                </a:extLst>
              </p14:cNvPr>
              <p14:cNvContentPartPr/>
              <p14:nvPr/>
            </p14:nvContentPartPr>
            <p14:xfrm>
              <a:off x="3471753" y="972273"/>
              <a:ext cx="288000" cy="128520"/>
            </p14:xfrm>
          </p:contentPart>
        </mc:Choice>
        <mc:Fallback>
          <p:pic>
            <p:nvPicPr>
              <p:cNvPr id="97" name="Ink 96">
                <a:extLst>
                  <a:ext uri="{FF2B5EF4-FFF2-40B4-BE49-F238E27FC236}">
                    <a16:creationId xmlns:a16="http://schemas.microsoft.com/office/drawing/2014/main" id="{F5348046-F48B-4B22-B072-0734299CCDEF}"/>
                  </a:ext>
                </a:extLst>
              </p:cNvPr>
              <p:cNvPicPr/>
              <p:nvPr/>
            </p:nvPicPr>
            <p:blipFill>
              <a:blip r:embed="rId19"/>
              <a:stretch>
                <a:fillRect/>
              </a:stretch>
            </p:blipFill>
            <p:spPr>
              <a:xfrm>
                <a:off x="3462753" y="963273"/>
                <a:ext cx="305640" cy="146160"/>
              </a:xfrm>
              <a:prstGeom prst="rect">
                <a:avLst/>
              </a:prstGeom>
            </p:spPr>
          </p:pic>
        </mc:Fallback>
      </mc:AlternateContent>
      <p:grpSp>
        <p:nvGrpSpPr>
          <p:cNvPr id="125" name="Group 124">
            <a:extLst>
              <a:ext uri="{FF2B5EF4-FFF2-40B4-BE49-F238E27FC236}">
                <a16:creationId xmlns:a16="http://schemas.microsoft.com/office/drawing/2014/main" id="{1B8A6ABB-CE7A-4922-A28A-2BBC4836F85A}"/>
              </a:ext>
            </a:extLst>
          </p:cNvPr>
          <p:cNvGrpSpPr/>
          <p:nvPr/>
        </p:nvGrpSpPr>
        <p:grpSpPr>
          <a:xfrm>
            <a:off x="3163593" y="443433"/>
            <a:ext cx="765360" cy="1002960"/>
            <a:chOff x="3163593" y="443433"/>
            <a:chExt cx="765360" cy="1002960"/>
          </a:xfrm>
        </p:grpSpPr>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CB881D21-AE3B-42FA-839C-0528B9E964F6}"/>
                    </a:ext>
                  </a:extLst>
                </p14:cNvPr>
                <p14:cNvContentPartPr/>
                <p14:nvPr/>
              </p14:nvContentPartPr>
              <p14:xfrm>
                <a:off x="3163593" y="567633"/>
                <a:ext cx="129960" cy="309600"/>
              </p14:xfrm>
            </p:contentPart>
          </mc:Choice>
          <mc:Fallback>
            <p:pic>
              <p:nvPicPr>
                <p:cNvPr id="14" name="Ink 13">
                  <a:extLst>
                    <a:ext uri="{FF2B5EF4-FFF2-40B4-BE49-F238E27FC236}">
                      <a16:creationId xmlns:a16="http://schemas.microsoft.com/office/drawing/2014/main" id="{CB881D21-AE3B-42FA-839C-0528B9E964F6}"/>
                    </a:ext>
                  </a:extLst>
                </p:cNvPr>
                <p:cNvPicPr/>
                <p:nvPr/>
              </p:nvPicPr>
              <p:blipFill>
                <a:blip r:embed="rId21"/>
                <a:stretch>
                  <a:fillRect/>
                </a:stretch>
              </p:blipFill>
              <p:spPr>
                <a:xfrm>
                  <a:off x="3154953" y="558993"/>
                  <a:ext cx="14760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36573CEE-EB53-481A-8EF6-1F79638C9F80}"/>
                    </a:ext>
                  </a:extLst>
                </p14:cNvPr>
                <p14:cNvContentPartPr/>
                <p14:nvPr/>
              </p14:nvContentPartPr>
              <p14:xfrm>
                <a:off x="3391113" y="638913"/>
                <a:ext cx="360" cy="195120"/>
              </p14:xfrm>
            </p:contentPart>
          </mc:Choice>
          <mc:Fallback>
            <p:pic>
              <p:nvPicPr>
                <p:cNvPr id="15" name="Ink 14">
                  <a:extLst>
                    <a:ext uri="{FF2B5EF4-FFF2-40B4-BE49-F238E27FC236}">
                      <a16:creationId xmlns:a16="http://schemas.microsoft.com/office/drawing/2014/main" id="{36573CEE-EB53-481A-8EF6-1F79638C9F80}"/>
                    </a:ext>
                  </a:extLst>
                </p:cNvPr>
                <p:cNvPicPr/>
                <p:nvPr/>
              </p:nvPicPr>
              <p:blipFill>
                <a:blip r:embed="rId23"/>
                <a:stretch>
                  <a:fillRect/>
                </a:stretch>
              </p:blipFill>
              <p:spPr>
                <a:xfrm>
                  <a:off x="3382113" y="630273"/>
                  <a:ext cx="180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A7A1594C-8A1D-4F3B-BAEC-A1ACC2E67C64}"/>
                    </a:ext>
                  </a:extLst>
                </p14:cNvPr>
                <p14:cNvContentPartPr/>
                <p14:nvPr/>
              </p14:nvContentPartPr>
              <p14:xfrm>
                <a:off x="3410913" y="772113"/>
                <a:ext cx="87120" cy="125640"/>
              </p14:xfrm>
            </p:contentPart>
          </mc:Choice>
          <mc:Fallback>
            <p:pic>
              <p:nvPicPr>
                <p:cNvPr id="16" name="Ink 15">
                  <a:extLst>
                    <a:ext uri="{FF2B5EF4-FFF2-40B4-BE49-F238E27FC236}">
                      <a16:creationId xmlns:a16="http://schemas.microsoft.com/office/drawing/2014/main" id="{A7A1594C-8A1D-4F3B-BAEC-A1ACC2E67C64}"/>
                    </a:ext>
                  </a:extLst>
                </p:cNvPr>
                <p:cNvPicPr/>
                <p:nvPr/>
              </p:nvPicPr>
              <p:blipFill>
                <a:blip r:embed="rId25"/>
                <a:stretch>
                  <a:fillRect/>
                </a:stretch>
              </p:blipFill>
              <p:spPr>
                <a:xfrm>
                  <a:off x="3401913" y="763113"/>
                  <a:ext cx="1047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17988ADA-5AFE-4299-91C6-56130F24FFCF}"/>
                    </a:ext>
                  </a:extLst>
                </p14:cNvPr>
                <p14:cNvContentPartPr/>
                <p14:nvPr/>
              </p14:nvContentPartPr>
              <p14:xfrm>
                <a:off x="3683433" y="443433"/>
                <a:ext cx="245520" cy="404640"/>
              </p14:xfrm>
            </p:contentPart>
          </mc:Choice>
          <mc:Fallback>
            <p:pic>
              <p:nvPicPr>
                <p:cNvPr id="17" name="Ink 16">
                  <a:extLst>
                    <a:ext uri="{FF2B5EF4-FFF2-40B4-BE49-F238E27FC236}">
                      <a16:creationId xmlns:a16="http://schemas.microsoft.com/office/drawing/2014/main" id="{17988ADA-5AFE-4299-91C6-56130F24FFCF}"/>
                    </a:ext>
                  </a:extLst>
                </p:cNvPr>
                <p:cNvPicPr/>
                <p:nvPr/>
              </p:nvPicPr>
              <p:blipFill>
                <a:blip r:embed="rId27"/>
                <a:stretch>
                  <a:fillRect/>
                </a:stretch>
              </p:blipFill>
              <p:spPr>
                <a:xfrm>
                  <a:off x="3674793" y="434793"/>
                  <a:ext cx="26316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6" name="Ink 55">
                  <a:extLst>
                    <a:ext uri="{FF2B5EF4-FFF2-40B4-BE49-F238E27FC236}">
                      <a16:creationId xmlns:a16="http://schemas.microsoft.com/office/drawing/2014/main" id="{1AE89EE1-180E-4C50-B5D1-B8170DA01078}"/>
                    </a:ext>
                  </a:extLst>
                </p14:cNvPr>
                <p14:cNvContentPartPr/>
                <p14:nvPr/>
              </p14:nvContentPartPr>
              <p14:xfrm>
                <a:off x="3531873" y="976233"/>
                <a:ext cx="54720" cy="470160"/>
              </p14:xfrm>
            </p:contentPart>
          </mc:Choice>
          <mc:Fallback>
            <p:pic>
              <p:nvPicPr>
                <p:cNvPr id="56" name="Ink 55">
                  <a:extLst>
                    <a:ext uri="{FF2B5EF4-FFF2-40B4-BE49-F238E27FC236}">
                      <a16:creationId xmlns:a16="http://schemas.microsoft.com/office/drawing/2014/main" id="{1AE89EE1-180E-4C50-B5D1-B8170DA01078}"/>
                    </a:ext>
                  </a:extLst>
                </p:cNvPr>
                <p:cNvPicPr/>
                <p:nvPr/>
              </p:nvPicPr>
              <p:blipFill>
                <a:blip r:embed="rId29"/>
                <a:stretch>
                  <a:fillRect/>
                </a:stretch>
              </p:blipFill>
              <p:spPr>
                <a:xfrm>
                  <a:off x="3523233" y="967233"/>
                  <a:ext cx="7236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7" name="Ink 56">
                  <a:extLst>
                    <a:ext uri="{FF2B5EF4-FFF2-40B4-BE49-F238E27FC236}">
                      <a16:creationId xmlns:a16="http://schemas.microsoft.com/office/drawing/2014/main" id="{53B3FAD4-5350-47E2-BCC3-A72E435A6B2E}"/>
                    </a:ext>
                  </a:extLst>
                </p14:cNvPr>
                <p14:cNvContentPartPr/>
                <p14:nvPr/>
              </p14:nvContentPartPr>
              <p14:xfrm>
                <a:off x="3499473" y="1038153"/>
                <a:ext cx="215280" cy="104040"/>
              </p14:xfrm>
            </p:contentPart>
          </mc:Choice>
          <mc:Fallback>
            <p:pic>
              <p:nvPicPr>
                <p:cNvPr id="57" name="Ink 56">
                  <a:extLst>
                    <a:ext uri="{FF2B5EF4-FFF2-40B4-BE49-F238E27FC236}">
                      <a16:creationId xmlns:a16="http://schemas.microsoft.com/office/drawing/2014/main" id="{53B3FAD4-5350-47E2-BCC3-A72E435A6B2E}"/>
                    </a:ext>
                  </a:extLst>
                </p:cNvPr>
                <p:cNvPicPr/>
                <p:nvPr/>
              </p:nvPicPr>
              <p:blipFill>
                <a:blip r:embed="rId31"/>
                <a:stretch>
                  <a:fillRect/>
                </a:stretch>
              </p:blipFill>
              <p:spPr>
                <a:xfrm>
                  <a:off x="3490473" y="1029513"/>
                  <a:ext cx="2329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24" name="Ink 123">
                  <a:extLst>
                    <a:ext uri="{FF2B5EF4-FFF2-40B4-BE49-F238E27FC236}">
                      <a16:creationId xmlns:a16="http://schemas.microsoft.com/office/drawing/2014/main" id="{7C03ABE0-4167-4606-98CE-951C41514283}"/>
                    </a:ext>
                  </a:extLst>
                </p14:cNvPr>
                <p14:cNvContentPartPr/>
                <p14:nvPr/>
              </p14:nvContentPartPr>
              <p14:xfrm>
                <a:off x="3451953" y="976593"/>
                <a:ext cx="345960" cy="141840"/>
              </p14:xfrm>
            </p:contentPart>
          </mc:Choice>
          <mc:Fallback>
            <p:pic>
              <p:nvPicPr>
                <p:cNvPr id="124" name="Ink 123">
                  <a:extLst>
                    <a:ext uri="{FF2B5EF4-FFF2-40B4-BE49-F238E27FC236}">
                      <a16:creationId xmlns:a16="http://schemas.microsoft.com/office/drawing/2014/main" id="{7C03ABE0-4167-4606-98CE-951C41514283}"/>
                    </a:ext>
                  </a:extLst>
                </p:cNvPr>
                <p:cNvPicPr/>
                <p:nvPr/>
              </p:nvPicPr>
              <p:blipFill>
                <a:blip r:embed="rId33"/>
                <a:stretch>
                  <a:fillRect/>
                </a:stretch>
              </p:blipFill>
              <p:spPr>
                <a:xfrm>
                  <a:off x="3443313" y="967953"/>
                  <a:ext cx="363600" cy="159480"/>
                </a:xfrm>
                <a:prstGeom prst="rect">
                  <a:avLst/>
                </a:prstGeom>
              </p:spPr>
            </p:pic>
          </mc:Fallback>
        </mc:AlternateContent>
      </p:grpSp>
      <p:grpSp>
        <p:nvGrpSpPr>
          <p:cNvPr id="142" name="Group 141">
            <a:extLst>
              <a:ext uri="{FF2B5EF4-FFF2-40B4-BE49-F238E27FC236}">
                <a16:creationId xmlns:a16="http://schemas.microsoft.com/office/drawing/2014/main" id="{739F9601-9418-472C-B2A3-AADEE9CDAFC4}"/>
              </a:ext>
            </a:extLst>
          </p:cNvPr>
          <p:cNvGrpSpPr/>
          <p:nvPr/>
        </p:nvGrpSpPr>
        <p:grpSpPr>
          <a:xfrm>
            <a:off x="4515393" y="549993"/>
            <a:ext cx="914400" cy="783720"/>
            <a:chOff x="4515393" y="549993"/>
            <a:chExt cx="914400" cy="783720"/>
          </a:xfrm>
        </p:grpSpPr>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808A6CF3-A12C-48A9-99C1-AABB858D9E34}"/>
                    </a:ext>
                  </a:extLst>
                </p14:cNvPr>
                <p14:cNvContentPartPr/>
                <p14:nvPr/>
              </p14:nvContentPartPr>
              <p14:xfrm>
                <a:off x="4515393" y="600753"/>
                <a:ext cx="110160" cy="222120"/>
              </p14:xfrm>
            </p:contentPart>
          </mc:Choice>
          <mc:Fallback>
            <p:pic>
              <p:nvPicPr>
                <p:cNvPr id="18" name="Ink 17">
                  <a:extLst>
                    <a:ext uri="{FF2B5EF4-FFF2-40B4-BE49-F238E27FC236}">
                      <a16:creationId xmlns:a16="http://schemas.microsoft.com/office/drawing/2014/main" id="{808A6CF3-A12C-48A9-99C1-AABB858D9E34}"/>
                    </a:ext>
                  </a:extLst>
                </p:cNvPr>
                <p:cNvPicPr/>
                <p:nvPr/>
              </p:nvPicPr>
              <p:blipFill>
                <a:blip r:embed="rId35"/>
                <a:stretch>
                  <a:fillRect/>
                </a:stretch>
              </p:blipFill>
              <p:spPr>
                <a:xfrm>
                  <a:off x="4506393" y="592113"/>
                  <a:ext cx="1278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 name="Ink 18">
                  <a:extLst>
                    <a:ext uri="{FF2B5EF4-FFF2-40B4-BE49-F238E27FC236}">
                      <a16:creationId xmlns:a16="http://schemas.microsoft.com/office/drawing/2014/main" id="{06FE861C-7BC2-4199-B869-B3A7CB62A7EA}"/>
                    </a:ext>
                  </a:extLst>
                </p14:cNvPr>
                <p14:cNvContentPartPr/>
                <p14:nvPr/>
              </p14:nvContentPartPr>
              <p14:xfrm>
                <a:off x="4731393" y="666993"/>
                <a:ext cx="195480" cy="173160"/>
              </p14:xfrm>
            </p:contentPart>
          </mc:Choice>
          <mc:Fallback>
            <p:pic>
              <p:nvPicPr>
                <p:cNvPr id="19" name="Ink 18">
                  <a:extLst>
                    <a:ext uri="{FF2B5EF4-FFF2-40B4-BE49-F238E27FC236}">
                      <a16:creationId xmlns:a16="http://schemas.microsoft.com/office/drawing/2014/main" id="{06FE861C-7BC2-4199-B869-B3A7CB62A7EA}"/>
                    </a:ext>
                  </a:extLst>
                </p:cNvPr>
                <p:cNvPicPr/>
                <p:nvPr/>
              </p:nvPicPr>
              <p:blipFill>
                <a:blip r:embed="rId37"/>
                <a:stretch>
                  <a:fillRect/>
                </a:stretch>
              </p:blipFill>
              <p:spPr>
                <a:xfrm>
                  <a:off x="4722753" y="658353"/>
                  <a:ext cx="2131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 name="Ink 19">
                  <a:extLst>
                    <a:ext uri="{FF2B5EF4-FFF2-40B4-BE49-F238E27FC236}">
                      <a16:creationId xmlns:a16="http://schemas.microsoft.com/office/drawing/2014/main" id="{D6D9918D-DEFD-449F-8EE0-081806B0AC36}"/>
                    </a:ext>
                  </a:extLst>
                </p14:cNvPr>
                <p14:cNvContentPartPr/>
                <p14:nvPr/>
              </p14:nvContentPartPr>
              <p14:xfrm>
                <a:off x="5015433" y="622713"/>
                <a:ext cx="122760" cy="188280"/>
              </p14:xfrm>
            </p:contentPart>
          </mc:Choice>
          <mc:Fallback>
            <p:pic>
              <p:nvPicPr>
                <p:cNvPr id="20" name="Ink 19">
                  <a:extLst>
                    <a:ext uri="{FF2B5EF4-FFF2-40B4-BE49-F238E27FC236}">
                      <a16:creationId xmlns:a16="http://schemas.microsoft.com/office/drawing/2014/main" id="{D6D9918D-DEFD-449F-8EE0-081806B0AC36}"/>
                    </a:ext>
                  </a:extLst>
                </p:cNvPr>
                <p:cNvPicPr/>
                <p:nvPr/>
              </p:nvPicPr>
              <p:blipFill>
                <a:blip r:embed="rId39"/>
                <a:stretch>
                  <a:fillRect/>
                </a:stretch>
              </p:blipFill>
              <p:spPr>
                <a:xfrm>
                  <a:off x="5006793" y="613713"/>
                  <a:ext cx="1404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1" name="Ink 20">
                  <a:extLst>
                    <a:ext uri="{FF2B5EF4-FFF2-40B4-BE49-F238E27FC236}">
                      <a16:creationId xmlns:a16="http://schemas.microsoft.com/office/drawing/2014/main" id="{EA65F427-6423-483A-99A6-02B463ADE895}"/>
                    </a:ext>
                  </a:extLst>
                </p14:cNvPr>
                <p14:cNvContentPartPr/>
                <p14:nvPr/>
              </p14:nvContentPartPr>
              <p14:xfrm>
                <a:off x="5299473" y="549993"/>
                <a:ext cx="130320" cy="304920"/>
              </p14:xfrm>
            </p:contentPart>
          </mc:Choice>
          <mc:Fallback>
            <p:pic>
              <p:nvPicPr>
                <p:cNvPr id="21" name="Ink 20">
                  <a:extLst>
                    <a:ext uri="{FF2B5EF4-FFF2-40B4-BE49-F238E27FC236}">
                      <a16:creationId xmlns:a16="http://schemas.microsoft.com/office/drawing/2014/main" id="{EA65F427-6423-483A-99A6-02B463ADE895}"/>
                    </a:ext>
                  </a:extLst>
                </p:cNvPr>
                <p:cNvPicPr/>
                <p:nvPr/>
              </p:nvPicPr>
              <p:blipFill>
                <a:blip r:embed="rId41"/>
                <a:stretch>
                  <a:fillRect/>
                </a:stretch>
              </p:blipFill>
              <p:spPr>
                <a:xfrm>
                  <a:off x="5290473" y="541353"/>
                  <a:ext cx="14796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40" name="Ink 139">
                  <a:extLst>
                    <a:ext uri="{FF2B5EF4-FFF2-40B4-BE49-F238E27FC236}">
                      <a16:creationId xmlns:a16="http://schemas.microsoft.com/office/drawing/2014/main" id="{F5E94486-7573-4663-A6BC-3FD0F059A2DF}"/>
                    </a:ext>
                  </a:extLst>
                </p14:cNvPr>
                <p14:cNvContentPartPr/>
                <p14:nvPr/>
              </p14:nvContentPartPr>
              <p14:xfrm>
                <a:off x="5085273" y="938433"/>
                <a:ext cx="28440" cy="395280"/>
              </p14:xfrm>
            </p:contentPart>
          </mc:Choice>
          <mc:Fallback>
            <p:pic>
              <p:nvPicPr>
                <p:cNvPr id="140" name="Ink 139">
                  <a:extLst>
                    <a:ext uri="{FF2B5EF4-FFF2-40B4-BE49-F238E27FC236}">
                      <a16:creationId xmlns:a16="http://schemas.microsoft.com/office/drawing/2014/main" id="{F5E94486-7573-4663-A6BC-3FD0F059A2DF}"/>
                    </a:ext>
                  </a:extLst>
                </p:cNvPr>
                <p:cNvPicPr/>
                <p:nvPr/>
              </p:nvPicPr>
              <p:blipFill>
                <a:blip r:embed="rId43"/>
                <a:stretch>
                  <a:fillRect/>
                </a:stretch>
              </p:blipFill>
              <p:spPr>
                <a:xfrm>
                  <a:off x="5076273" y="929793"/>
                  <a:ext cx="4608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41" name="Ink 140">
                  <a:extLst>
                    <a:ext uri="{FF2B5EF4-FFF2-40B4-BE49-F238E27FC236}">
                      <a16:creationId xmlns:a16="http://schemas.microsoft.com/office/drawing/2014/main" id="{A20CDB32-A703-470C-9F22-5E805914B529}"/>
                    </a:ext>
                  </a:extLst>
                </p14:cNvPr>
                <p14:cNvContentPartPr/>
                <p14:nvPr/>
              </p14:nvContentPartPr>
              <p14:xfrm>
                <a:off x="4992033" y="861033"/>
                <a:ext cx="196560" cy="109440"/>
              </p14:xfrm>
            </p:contentPart>
          </mc:Choice>
          <mc:Fallback>
            <p:pic>
              <p:nvPicPr>
                <p:cNvPr id="141" name="Ink 140">
                  <a:extLst>
                    <a:ext uri="{FF2B5EF4-FFF2-40B4-BE49-F238E27FC236}">
                      <a16:creationId xmlns:a16="http://schemas.microsoft.com/office/drawing/2014/main" id="{A20CDB32-A703-470C-9F22-5E805914B529}"/>
                    </a:ext>
                  </a:extLst>
                </p:cNvPr>
                <p:cNvPicPr/>
                <p:nvPr/>
              </p:nvPicPr>
              <p:blipFill>
                <a:blip r:embed="rId45"/>
                <a:stretch>
                  <a:fillRect/>
                </a:stretch>
              </p:blipFill>
              <p:spPr>
                <a:xfrm>
                  <a:off x="4983393" y="852033"/>
                  <a:ext cx="214200" cy="12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224" name="Ink 223">
                <a:extLst>
                  <a:ext uri="{FF2B5EF4-FFF2-40B4-BE49-F238E27FC236}">
                    <a16:creationId xmlns:a16="http://schemas.microsoft.com/office/drawing/2014/main" id="{E92029FD-EA4E-47FE-99C1-6D976C205BBE}"/>
                  </a:ext>
                </a:extLst>
              </p14:cNvPr>
              <p14:cNvContentPartPr/>
              <p14:nvPr/>
            </p14:nvContentPartPr>
            <p14:xfrm>
              <a:off x="9301593" y="3125433"/>
              <a:ext cx="672480" cy="108720"/>
            </p14:xfrm>
          </p:contentPart>
        </mc:Choice>
        <mc:Fallback>
          <p:pic>
            <p:nvPicPr>
              <p:cNvPr id="224" name="Ink 223">
                <a:extLst>
                  <a:ext uri="{FF2B5EF4-FFF2-40B4-BE49-F238E27FC236}">
                    <a16:creationId xmlns:a16="http://schemas.microsoft.com/office/drawing/2014/main" id="{E92029FD-EA4E-47FE-99C1-6D976C205BBE}"/>
                  </a:ext>
                </a:extLst>
              </p:cNvPr>
              <p:cNvPicPr/>
              <p:nvPr/>
            </p:nvPicPr>
            <p:blipFill>
              <a:blip r:embed="rId47"/>
              <a:stretch>
                <a:fillRect/>
              </a:stretch>
            </p:blipFill>
            <p:spPr>
              <a:xfrm>
                <a:off x="9292593" y="3116793"/>
                <a:ext cx="6901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23" name="Ink 222">
                <a:extLst>
                  <a:ext uri="{FF2B5EF4-FFF2-40B4-BE49-F238E27FC236}">
                    <a16:creationId xmlns:a16="http://schemas.microsoft.com/office/drawing/2014/main" id="{201F486F-F0D7-4AFE-BACA-601B27DCC5EF}"/>
                  </a:ext>
                </a:extLst>
              </p14:cNvPr>
              <p14:cNvContentPartPr/>
              <p14:nvPr/>
            </p14:nvContentPartPr>
            <p14:xfrm>
              <a:off x="7717953" y="1872273"/>
              <a:ext cx="1454040" cy="37440"/>
            </p14:xfrm>
          </p:contentPart>
        </mc:Choice>
        <mc:Fallback>
          <p:pic>
            <p:nvPicPr>
              <p:cNvPr id="223" name="Ink 222">
                <a:extLst>
                  <a:ext uri="{FF2B5EF4-FFF2-40B4-BE49-F238E27FC236}">
                    <a16:creationId xmlns:a16="http://schemas.microsoft.com/office/drawing/2014/main" id="{201F486F-F0D7-4AFE-BACA-601B27DCC5EF}"/>
                  </a:ext>
                </a:extLst>
              </p:cNvPr>
              <p:cNvPicPr/>
              <p:nvPr/>
            </p:nvPicPr>
            <p:blipFill>
              <a:blip r:embed="rId49"/>
              <a:stretch>
                <a:fillRect/>
              </a:stretch>
            </p:blipFill>
            <p:spPr>
              <a:xfrm>
                <a:off x="7708953" y="1863633"/>
                <a:ext cx="14716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22" name="Ink 221">
                <a:extLst>
                  <a:ext uri="{FF2B5EF4-FFF2-40B4-BE49-F238E27FC236}">
                    <a16:creationId xmlns:a16="http://schemas.microsoft.com/office/drawing/2014/main" id="{932F3DE3-275C-4C2D-A4A6-142713D5C901}"/>
                  </a:ext>
                </a:extLst>
              </p14:cNvPr>
              <p14:cNvContentPartPr/>
              <p14:nvPr/>
            </p14:nvContentPartPr>
            <p14:xfrm>
              <a:off x="8717313" y="3730953"/>
              <a:ext cx="1873080" cy="1586160"/>
            </p14:xfrm>
          </p:contentPart>
        </mc:Choice>
        <mc:Fallback>
          <p:pic>
            <p:nvPicPr>
              <p:cNvPr id="222" name="Ink 221">
                <a:extLst>
                  <a:ext uri="{FF2B5EF4-FFF2-40B4-BE49-F238E27FC236}">
                    <a16:creationId xmlns:a16="http://schemas.microsoft.com/office/drawing/2014/main" id="{932F3DE3-275C-4C2D-A4A6-142713D5C901}"/>
                  </a:ext>
                </a:extLst>
              </p:cNvPr>
              <p:cNvPicPr/>
              <p:nvPr/>
            </p:nvPicPr>
            <p:blipFill>
              <a:blip r:embed="rId51"/>
              <a:stretch>
                <a:fillRect/>
              </a:stretch>
            </p:blipFill>
            <p:spPr>
              <a:xfrm>
                <a:off x="8708313" y="3722313"/>
                <a:ext cx="1890720" cy="1603800"/>
              </a:xfrm>
              <a:prstGeom prst="rect">
                <a:avLst/>
              </a:prstGeom>
            </p:spPr>
          </p:pic>
        </mc:Fallback>
      </mc:AlternateContent>
      <p:grpSp>
        <p:nvGrpSpPr>
          <p:cNvPr id="203" name="Group 202">
            <a:extLst>
              <a:ext uri="{FF2B5EF4-FFF2-40B4-BE49-F238E27FC236}">
                <a16:creationId xmlns:a16="http://schemas.microsoft.com/office/drawing/2014/main" id="{38E734EA-E542-4BE4-A1EF-F8D501FD9B70}"/>
              </a:ext>
            </a:extLst>
          </p:cNvPr>
          <p:cNvGrpSpPr/>
          <p:nvPr/>
        </p:nvGrpSpPr>
        <p:grpSpPr>
          <a:xfrm>
            <a:off x="835473" y="5954313"/>
            <a:ext cx="442080" cy="595800"/>
            <a:chOff x="835473" y="5954313"/>
            <a:chExt cx="442080" cy="595800"/>
          </a:xfrm>
        </p:grpSpPr>
        <mc:AlternateContent xmlns:mc="http://schemas.openxmlformats.org/markup-compatibility/2006">
          <mc:Choice xmlns:p14="http://schemas.microsoft.com/office/powerpoint/2010/main" Requires="p14">
            <p:contentPart p14:bwMode="auto" r:id="rId52">
              <p14:nvContentPartPr>
                <p14:cNvPr id="201" name="Ink 200">
                  <a:extLst>
                    <a:ext uri="{FF2B5EF4-FFF2-40B4-BE49-F238E27FC236}">
                      <a16:creationId xmlns:a16="http://schemas.microsoft.com/office/drawing/2014/main" id="{AB05A810-65E9-4623-A854-CB93C6EA8DBE}"/>
                    </a:ext>
                  </a:extLst>
                </p14:cNvPr>
                <p14:cNvContentPartPr/>
                <p14:nvPr/>
              </p14:nvContentPartPr>
              <p14:xfrm>
                <a:off x="1027353" y="6076713"/>
                <a:ext cx="120240" cy="291600"/>
              </p14:xfrm>
            </p:contentPart>
          </mc:Choice>
          <mc:Fallback>
            <p:pic>
              <p:nvPicPr>
                <p:cNvPr id="201" name="Ink 200">
                  <a:extLst>
                    <a:ext uri="{FF2B5EF4-FFF2-40B4-BE49-F238E27FC236}">
                      <a16:creationId xmlns:a16="http://schemas.microsoft.com/office/drawing/2014/main" id="{AB05A810-65E9-4623-A854-CB93C6EA8DBE}"/>
                    </a:ext>
                  </a:extLst>
                </p:cNvPr>
                <p:cNvPicPr/>
                <p:nvPr/>
              </p:nvPicPr>
              <p:blipFill>
                <a:blip r:embed="rId53"/>
                <a:stretch>
                  <a:fillRect/>
                </a:stretch>
              </p:blipFill>
              <p:spPr>
                <a:xfrm>
                  <a:off x="1018353" y="6068073"/>
                  <a:ext cx="1378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02" name="Ink 201">
                  <a:extLst>
                    <a:ext uri="{FF2B5EF4-FFF2-40B4-BE49-F238E27FC236}">
                      <a16:creationId xmlns:a16="http://schemas.microsoft.com/office/drawing/2014/main" id="{D98F1D52-CF3A-4097-BF96-B87B3B9594A0}"/>
                    </a:ext>
                  </a:extLst>
                </p14:cNvPr>
                <p14:cNvContentPartPr/>
                <p14:nvPr/>
              </p14:nvContentPartPr>
              <p14:xfrm>
                <a:off x="835473" y="5954313"/>
                <a:ext cx="442080" cy="595800"/>
              </p14:xfrm>
            </p:contentPart>
          </mc:Choice>
          <mc:Fallback>
            <p:pic>
              <p:nvPicPr>
                <p:cNvPr id="202" name="Ink 201">
                  <a:extLst>
                    <a:ext uri="{FF2B5EF4-FFF2-40B4-BE49-F238E27FC236}">
                      <a16:creationId xmlns:a16="http://schemas.microsoft.com/office/drawing/2014/main" id="{D98F1D52-CF3A-4097-BF96-B87B3B9594A0}"/>
                    </a:ext>
                  </a:extLst>
                </p:cNvPr>
                <p:cNvPicPr/>
                <p:nvPr/>
              </p:nvPicPr>
              <p:blipFill>
                <a:blip r:embed="rId55"/>
                <a:stretch>
                  <a:fillRect/>
                </a:stretch>
              </p:blipFill>
              <p:spPr>
                <a:xfrm>
                  <a:off x="826833" y="5945313"/>
                  <a:ext cx="459720" cy="613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244" name="Ink 243">
                <a:extLst>
                  <a:ext uri="{FF2B5EF4-FFF2-40B4-BE49-F238E27FC236}">
                    <a16:creationId xmlns:a16="http://schemas.microsoft.com/office/drawing/2014/main" id="{B897C63B-1AF8-41C9-B852-7094513E07A5}"/>
                  </a:ext>
                </a:extLst>
              </p14:cNvPr>
              <p14:cNvContentPartPr/>
              <p14:nvPr/>
            </p14:nvContentPartPr>
            <p14:xfrm>
              <a:off x="7495113" y="861033"/>
              <a:ext cx="368280" cy="272160"/>
            </p14:xfrm>
          </p:contentPart>
        </mc:Choice>
        <mc:Fallback>
          <p:pic>
            <p:nvPicPr>
              <p:cNvPr id="244" name="Ink 243">
                <a:extLst>
                  <a:ext uri="{FF2B5EF4-FFF2-40B4-BE49-F238E27FC236}">
                    <a16:creationId xmlns:a16="http://schemas.microsoft.com/office/drawing/2014/main" id="{B897C63B-1AF8-41C9-B852-7094513E07A5}"/>
                  </a:ext>
                </a:extLst>
              </p:cNvPr>
              <p:cNvPicPr/>
              <p:nvPr/>
            </p:nvPicPr>
            <p:blipFill>
              <a:blip r:embed="rId57"/>
              <a:stretch>
                <a:fillRect/>
              </a:stretch>
            </p:blipFill>
            <p:spPr>
              <a:xfrm>
                <a:off x="7486473" y="852033"/>
                <a:ext cx="385920" cy="289800"/>
              </a:xfrm>
              <a:prstGeom prst="rect">
                <a:avLst/>
              </a:prstGeom>
            </p:spPr>
          </p:pic>
        </mc:Fallback>
      </mc:AlternateContent>
      <p:grpSp>
        <p:nvGrpSpPr>
          <p:cNvPr id="253" name="Group 252">
            <a:extLst>
              <a:ext uri="{FF2B5EF4-FFF2-40B4-BE49-F238E27FC236}">
                <a16:creationId xmlns:a16="http://schemas.microsoft.com/office/drawing/2014/main" id="{4422D2C7-C2D1-49C5-8C93-063431E0CE1E}"/>
              </a:ext>
            </a:extLst>
          </p:cNvPr>
          <p:cNvGrpSpPr/>
          <p:nvPr/>
        </p:nvGrpSpPr>
        <p:grpSpPr>
          <a:xfrm>
            <a:off x="6737673" y="3015273"/>
            <a:ext cx="1019880" cy="645480"/>
            <a:chOff x="6737673" y="3015273"/>
            <a:chExt cx="1019880" cy="645480"/>
          </a:xfrm>
        </p:grpSpPr>
        <mc:AlternateContent xmlns:mc="http://schemas.openxmlformats.org/markup-compatibility/2006">
          <mc:Choice xmlns:p14="http://schemas.microsoft.com/office/powerpoint/2010/main" Requires="p14">
            <p:contentPart p14:bwMode="auto" r:id="rId58">
              <p14:nvContentPartPr>
                <p14:cNvPr id="246" name="Ink 245">
                  <a:extLst>
                    <a:ext uri="{FF2B5EF4-FFF2-40B4-BE49-F238E27FC236}">
                      <a16:creationId xmlns:a16="http://schemas.microsoft.com/office/drawing/2014/main" id="{7F1774D3-5898-4E63-B95A-11F5505ED2CF}"/>
                    </a:ext>
                  </a:extLst>
                </p14:cNvPr>
                <p14:cNvContentPartPr/>
                <p14:nvPr/>
              </p14:nvContentPartPr>
              <p14:xfrm>
                <a:off x="6788433" y="3015273"/>
                <a:ext cx="171360" cy="239760"/>
              </p14:xfrm>
            </p:contentPart>
          </mc:Choice>
          <mc:Fallback>
            <p:pic>
              <p:nvPicPr>
                <p:cNvPr id="246" name="Ink 245">
                  <a:extLst>
                    <a:ext uri="{FF2B5EF4-FFF2-40B4-BE49-F238E27FC236}">
                      <a16:creationId xmlns:a16="http://schemas.microsoft.com/office/drawing/2014/main" id="{7F1774D3-5898-4E63-B95A-11F5505ED2CF}"/>
                    </a:ext>
                  </a:extLst>
                </p:cNvPr>
                <p:cNvPicPr/>
                <p:nvPr/>
              </p:nvPicPr>
              <p:blipFill>
                <a:blip r:embed="rId59"/>
                <a:stretch>
                  <a:fillRect/>
                </a:stretch>
              </p:blipFill>
              <p:spPr>
                <a:xfrm>
                  <a:off x="6779433" y="3006633"/>
                  <a:ext cx="1890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47" name="Ink 246">
                  <a:extLst>
                    <a:ext uri="{FF2B5EF4-FFF2-40B4-BE49-F238E27FC236}">
                      <a16:creationId xmlns:a16="http://schemas.microsoft.com/office/drawing/2014/main" id="{35690F0A-CA20-4FED-8D4D-AD45E30F9D4A}"/>
                    </a:ext>
                  </a:extLst>
                </p14:cNvPr>
                <p14:cNvContentPartPr/>
                <p14:nvPr/>
              </p14:nvContentPartPr>
              <p14:xfrm>
                <a:off x="6982473" y="3129393"/>
                <a:ext cx="294840" cy="531360"/>
              </p14:xfrm>
            </p:contentPart>
          </mc:Choice>
          <mc:Fallback>
            <p:pic>
              <p:nvPicPr>
                <p:cNvPr id="247" name="Ink 246">
                  <a:extLst>
                    <a:ext uri="{FF2B5EF4-FFF2-40B4-BE49-F238E27FC236}">
                      <a16:creationId xmlns:a16="http://schemas.microsoft.com/office/drawing/2014/main" id="{35690F0A-CA20-4FED-8D4D-AD45E30F9D4A}"/>
                    </a:ext>
                  </a:extLst>
                </p:cNvPr>
                <p:cNvPicPr/>
                <p:nvPr/>
              </p:nvPicPr>
              <p:blipFill>
                <a:blip r:embed="rId61"/>
                <a:stretch>
                  <a:fillRect/>
                </a:stretch>
              </p:blipFill>
              <p:spPr>
                <a:xfrm>
                  <a:off x="6973833" y="3120393"/>
                  <a:ext cx="312480" cy="549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48" name="Ink 247">
                  <a:extLst>
                    <a:ext uri="{FF2B5EF4-FFF2-40B4-BE49-F238E27FC236}">
                      <a16:creationId xmlns:a16="http://schemas.microsoft.com/office/drawing/2014/main" id="{97709FB3-6CCE-4709-9A06-5FFB87D48C60}"/>
                    </a:ext>
                  </a:extLst>
                </p14:cNvPr>
                <p14:cNvContentPartPr/>
                <p14:nvPr/>
              </p14:nvContentPartPr>
              <p14:xfrm>
                <a:off x="7456953" y="3167913"/>
                <a:ext cx="91800" cy="19080"/>
              </p14:xfrm>
            </p:contentPart>
          </mc:Choice>
          <mc:Fallback>
            <p:pic>
              <p:nvPicPr>
                <p:cNvPr id="248" name="Ink 247">
                  <a:extLst>
                    <a:ext uri="{FF2B5EF4-FFF2-40B4-BE49-F238E27FC236}">
                      <a16:creationId xmlns:a16="http://schemas.microsoft.com/office/drawing/2014/main" id="{97709FB3-6CCE-4709-9A06-5FFB87D48C60}"/>
                    </a:ext>
                  </a:extLst>
                </p:cNvPr>
                <p:cNvPicPr/>
                <p:nvPr/>
              </p:nvPicPr>
              <p:blipFill>
                <a:blip r:embed="rId63"/>
                <a:stretch>
                  <a:fillRect/>
                </a:stretch>
              </p:blipFill>
              <p:spPr>
                <a:xfrm>
                  <a:off x="7447953" y="3158913"/>
                  <a:ext cx="1094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49" name="Ink 248">
                  <a:extLst>
                    <a:ext uri="{FF2B5EF4-FFF2-40B4-BE49-F238E27FC236}">
                      <a16:creationId xmlns:a16="http://schemas.microsoft.com/office/drawing/2014/main" id="{6EDFE513-370C-42BC-8249-073E8E1EB9B0}"/>
                    </a:ext>
                  </a:extLst>
                </p14:cNvPr>
                <p14:cNvContentPartPr/>
                <p14:nvPr/>
              </p14:nvContentPartPr>
              <p14:xfrm>
                <a:off x="7477473" y="3264033"/>
                <a:ext cx="75600" cy="25920"/>
              </p14:xfrm>
            </p:contentPart>
          </mc:Choice>
          <mc:Fallback>
            <p:pic>
              <p:nvPicPr>
                <p:cNvPr id="249" name="Ink 248">
                  <a:extLst>
                    <a:ext uri="{FF2B5EF4-FFF2-40B4-BE49-F238E27FC236}">
                      <a16:creationId xmlns:a16="http://schemas.microsoft.com/office/drawing/2014/main" id="{6EDFE513-370C-42BC-8249-073E8E1EB9B0}"/>
                    </a:ext>
                  </a:extLst>
                </p:cNvPr>
                <p:cNvPicPr/>
                <p:nvPr/>
              </p:nvPicPr>
              <p:blipFill>
                <a:blip r:embed="rId65"/>
                <a:stretch>
                  <a:fillRect/>
                </a:stretch>
              </p:blipFill>
              <p:spPr>
                <a:xfrm>
                  <a:off x="7468473" y="3255033"/>
                  <a:ext cx="932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50" name="Ink 249">
                  <a:extLst>
                    <a:ext uri="{FF2B5EF4-FFF2-40B4-BE49-F238E27FC236}">
                      <a16:creationId xmlns:a16="http://schemas.microsoft.com/office/drawing/2014/main" id="{A9C79EEE-44D9-46F1-910F-7E4CFAA83B66}"/>
                    </a:ext>
                  </a:extLst>
                </p14:cNvPr>
                <p14:cNvContentPartPr/>
                <p14:nvPr/>
              </p14:nvContentPartPr>
              <p14:xfrm>
                <a:off x="7649913" y="3036513"/>
                <a:ext cx="107640" cy="199800"/>
              </p14:xfrm>
            </p:contentPart>
          </mc:Choice>
          <mc:Fallback>
            <p:pic>
              <p:nvPicPr>
                <p:cNvPr id="250" name="Ink 249">
                  <a:extLst>
                    <a:ext uri="{FF2B5EF4-FFF2-40B4-BE49-F238E27FC236}">
                      <a16:creationId xmlns:a16="http://schemas.microsoft.com/office/drawing/2014/main" id="{A9C79EEE-44D9-46F1-910F-7E4CFAA83B66}"/>
                    </a:ext>
                  </a:extLst>
                </p:cNvPr>
                <p:cNvPicPr/>
                <p:nvPr/>
              </p:nvPicPr>
              <p:blipFill>
                <a:blip r:embed="rId67"/>
                <a:stretch>
                  <a:fillRect/>
                </a:stretch>
              </p:blipFill>
              <p:spPr>
                <a:xfrm>
                  <a:off x="7640913" y="3027873"/>
                  <a:ext cx="1252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51" name="Ink 250">
                  <a:extLst>
                    <a:ext uri="{FF2B5EF4-FFF2-40B4-BE49-F238E27FC236}">
                      <a16:creationId xmlns:a16="http://schemas.microsoft.com/office/drawing/2014/main" id="{B6C5F266-1561-48F6-AD8E-BB658E67C9CA}"/>
                    </a:ext>
                  </a:extLst>
                </p14:cNvPr>
                <p14:cNvContentPartPr/>
                <p14:nvPr/>
              </p14:nvContentPartPr>
              <p14:xfrm>
                <a:off x="6737673" y="3399033"/>
                <a:ext cx="781200" cy="125280"/>
              </p14:xfrm>
            </p:contentPart>
          </mc:Choice>
          <mc:Fallback>
            <p:pic>
              <p:nvPicPr>
                <p:cNvPr id="251" name="Ink 250">
                  <a:extLst>
                    <a:ext uri="{FF2B5EF4-FFF2-40B4-BE49-F238E27FC236}">
                      <a16:creationId xmlns:a16="http://schemas.microsoft.com/office/drawing/2014/main" id="{B6C5F266-1561-48F6-AD8E-BB658E67C9CA}"/>
                    </a:ext>
                  </a:extLst>
                </p:cNvPr>
                <p:cNvPicPr/>
                <p:nvPr/>
              </p:nvPicPr>
              <p:blipFill>
                <a:blip r:embed="rId69"/>
                <a:stretch>
                  <a:fillRect/>
                </a:stretch>
              </p:blipFill>
              <p:spPr>
                <a:xfrm>
                  <a:off x="6728673" y="3390393"/>
                  <a:ext cx="798840" cy="142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252" name="Ink 251">
                <a:extLst>
                  <a:ext uri="{FF2B5EF4-FFF2-40B4-BE49-F238E27FC236}">
                    <a16:creationId xmlns:a16="http://schemas.microsoft.com/office/drawing/2014/main" id="{91CC3941-09FA-48F3-A68F-700BAABB7AB2}"/>
                  </a:ext>
                </a:extLst>
              </p14:cNvPr>
              <p14:cNvContentPartPr/>
              <p14:nvPr/>
            </p14:nvContentPartPr>
            <p14:xfrm>
              <a:off x="5998233" y="1962993"/>
              <a:ext cx="615960" cy="667440"/>
            </p14:xfrm>
          </p:contentPart>
        </mc:Choice>
        <mc:Fallback>
          <p:pic>
            <p:nvPicPr>
              <p:cNvPr id="252" name="Ink 251">
                <a:extLst>
                  <a:ext uri="{FF2B5EF4-FFF2-40B4-BE49-F238E27FC236}">
                    <a16:creationId xmlns:a16="http://schemas.microsoft.com/office/drawing/2014/main" id="{91CC3941-09FA-48F3-A68F-700BAABB7AB2}"/>
                  </a:ext>
                </a:extLst>
              </p:cNvPr>
              <p:cNvPicPr/>
              <p:nvPr/>
            </p:nvPicPr>
            <p:blipFill>
              <a:blip r:embed="rId71"/>
              <a:stretch>
                <a:fillRect/>
              </a:stretch>
            </p:blipFill>
            <p:spPr>
              <a:xfrm>
                <a:off x="5989593" y="1953993"/>
                <a:ext cx="633600" cy="685080"/>
              </a:xfrm>
              <a:prstGeom prst="rect">
                <a:avLst/>
              </a:prstGeom>
            </p:spPr>
          </p:pic>
        </mc:Fallback>
      </mc:AlternateContent>
      <p:grpSp>
        <p:nvGrpSpPr>
          <p:cNvPr id="290" name="Group 289">
            <a:extLst>
              <a:ext uri="{FF2B5EF4-FFF2-40B4-BE49-F238E27FC236}">
                <a16:creationId xmlns:a16="http://schemas.microsoft.com/office/drawing/2014/main" id="{D62811AE-43F6-4295-B6FF-9CCDDDDDD2E5}"/>
              </a:ext>
            </a:extLst>
          </p:cNvPr>
          <p:cNvGrpSpPr/>
          <p:nvPr/>
        </p:nvGrpSpPr>
        <p:grpSpPr>
          <a:xfrm>
            <a:off x="2481753" y="4926513"/>
            <a:ext cx="1361160" cy="369360"/>
            <a:chOff x="2481753" y="4926513"/>
            <a:chExt cx="1361160" cy="369360"/>
          </a:xfrm>
        </p:grpSpPr>
        <mc:AlternateContent xmlns:mc="http://schemas.openxmlformats.org/markup-compatibility/2006">
          <mc:Choice xmlns:p14="http://schemas.microsoft.com/office/powerpoint/2010/main" Requires="p14">
            <p:contentPart p14:bwMode="auto" r:id="rId72">
              <p14:nvContentPartPr>
                <p14:cNvPr id="267" name="Ink 266">
                  <a:extLst>
                    <a:ext uri="{FF2B5EF4-FFF2-40B4-BE49-F238E27FC236}">
                      <a16:creationId xmlns:a16="http://schemas.microsoft.com/office/drawing/2014/main" id="{2F2164B9-E7F7-4FFE-B7EC-CB065E55694F}"/>
                    </a:ext>
                  </a:extLst>
                </p14:cNvPr>
                <p14:cNvContentPartPr/>
                <p14:nvPr/>
              </p14:nvContentPartPr>
              <p14:xfrm>
                <a:off x="2481753" y="4997433"/>
                <a:ext cx="3960" cy="250200"/>
              </p14:xfrm>
            </p:contentPart>
          </mc:Choice>
          <mc:Fallback>
            <p:pic>
              <p:nvPicPr>
                <p:cNvPr id="267" name="Ink 266">
                  <a:extLst>
                    <a:ext uri="{FF2B5EF4-FFF2-40B4-BE49-F238E27FC236}">
                      <a16:creationId xmlns:a16="http://schemas.microsoft.com/office/drawing/2014/main" id="{2F2164B9-E7F7-4FFE-B7EC-CB065E55694F}"/>
                    </a:ext>
                  </a:extLst>
                </p:cNvPr>
                <p:cNvPicPr/>
                <p:nvPr/>
              </p:nvPicPr>
              <p:blipFill>
                <a:blip r:embed="rId73"/>
                <a:stretch>
                  <a:fillRect/>
                </a:stretch>
              </p:blipFill>
              <p:spPr>
                <a:xfrm>
                  <a:off x="2473113" y="4988793"/>
                  <a:ext cx="216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68" name="Ink 267">
                  <a:extLst>
                    <a:ext uri="{FF2B5EF4-FFF2-40B4-BE49-F238E27FC236}">
                      <a16:creationId xmlns:a16="http://schemas.microsoft.com/office/drawing/2014/main" id="{296DBE7D-D1A3-4896-9496-62B23BC56CD0}"/>
                    </a:ext>
                  </a:extLst>
                </p14:cNvPr>
                <p14:cNvContentPartPr/>
                <p14:nvPr/>
              </p14:nvContentPartPr>
              <p14:xfrm>
                <a:off x="2506953" y="4926513"/>
                <a:ext cx="14040" cy="45000"/>
              </p14:xfrm>
            </p:contentPart>
          </mc:Choice>
          <mc:Fallback>
            <p:pic>
              <p:nvPicPr>
                <p:cNvPr id="268" name="Ink 267">
                  <a:extLst>
                    <a:ext uri="{FF2B5EF4-FFF2-40B4-BE49-F238E27FC236}">
                      <a16:creationId xmlns:a16="http://schemas.microsoft.com/office/drawing/2014/main" id="{296DBE7D-D1A3-4896-9496-62B23BC56CD0}"/>
                    </a:ext>
                  </a:extLst>
                </p:cNvPr>
                <p:cNvPicPr/>
                <p:nvPr/>
              </p:nvPicPr>
              <p:blipFill>
                <a:blip r:embed="rId75"/>
                <a:stretch>
                  <a:fillRect/>
                </a:stretch>
              </p:blipFill>
              <p:spPr>
                <a:xfrm>
                  <a:off x="2498313" y="4917513"/>
                  <a:ext cx="316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69" name="Ink 268">
                  <a:extLst>
                    <a:ext uri="{FF2B5EF4-FFF2-40B4-BE49-F238E27FC236}">
                      <a16:creationId xmlns:a16="http://schemas.microsoft.com/office/drawing/2014/main" id="{4E1451F8-DD48-4E50-A024-8D20678A7009}"/>
                    </a:ext>
                  </a:extLst>
                </p14:cNvPr>
                <p14:cNvContentPartPr/>
                <p14:nvPr/>
              </p14:nvContentPartPr>
              <p14:xfrm>
                <a:off x="2548713" y="5068713"/>
                <a:ext cx="303480" cy="227160"/>
              </p14:xfrm>
            </p:contentPart>
          </mc:Choice>
          <mc:Fallback>
            <p:pic>
              <p:nvPicPr>
                <p:cNvPr id="269" name="Ink 268">
                  <a:extLst>
                    <a:ext uri="{FF2B5EF4-FFF2-40B4-BE49-F238E27FC236}">
                      <a16:creationId xmlns:a16="http://schemas.microsoft.com/office/drawing/2014/main" id="{4E1451F8-DD48-4E50-A024-8D20678A7009}"/>
                    </a:ext>
                  </a:extLst>
                </p:cNvPr>
                <p:cNvPicPr/>
                <p:nvPr/>
              </p:nvPicPr>
              <p:blipFill>
                <a:blip r:embed="rId77"/>
                <a:stretch>
                  <a:fillRect/>
                </a:stretch>
              </p:blipFill>
              <p:spPr>
                <a:xfrm>
                  <a:off x="2540073" y="5059713"/>
                  <a:ext cx="3211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70" name="Ink 269">
                  <a:extLst>
                    <a:ext uri="{FF2B5EF4-FFF2-40B4-BE49-F238E27FC236}">
                      <a16:creationId xmlns:a16="http://schemas.microsoft.com/office/drawing/2014/main" id="{91ABF660-ED54-41B2-B711-A8502CEE843C}"/>
                    </a:ext>
                  </a:extLst>
                </p14:cNvPr>
                <p14:cNvContentPartPr/>
                <p14:nvPr/>
              </p14:nvContentPartPr>
              <p14:xfrm>
                <a:off x="2926353" y="5017953"/>
                <a:ext cx="349560" cy="254520"/>
              </p14:xfrm>
            </p:contentPart>
          </mc:Choice>
          <mc:Fallback>
            <p:pic>
              <p:nvPicPr>
                <p:cNvPr id="270" name="Ink 269">
                  <a:extLst>
                    <a:ext uri="{FF2B5EF4-FFF2-40B4-BE49-F238E27FC236}">
                      <a16:creationId xmlns:a16="http://schemas.microsoft.com/office/drawing/2014/main" id="{91ABF660-ED54-41B2-B711-A8502CEE843C}"/>
                    </a:ext>
                  </a:extLst>
                </p:cNvPr>
                <p:cNvPicPr/>
                <p:nvPr/>
              </p:nvPicPr>
              <p:blipFill>
                <a:blip r:embed="rId79"/>
                <a:stretch>
                  <a:fillRect/>
                </a:stretch>
              </p:blipFill>
              <p:spPr>
                <a:xfrm>
                  <a:off x="2917713" y="5009313"/>
                  <a:ext cx="3672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71" name="Ink 270">
                  <a:extLst>
                    <a:ext uri="{FF2B5EF4-FFF2-40B4-BE49-F238E27FC236}">
                      <a16:creationId xmlns:a16="http://schemas.microsoft.com/office/drawing/2014/main" id="{023F3E7C-F9C7-426C-B94D-53C97598699B}"/>
                    </a:ext>
                  </a:extLst>
                </p14:cNvPr>
                <p14:cNvContentPartPr/>
                <p14:nvPr/>
              </p14:nvContentPartPr>
              <p14:xfrm>
                <a:off x="3342873" y="4950273"/>
                <a:ext cx="150120" cy="328680"/>
              </p14:xfrm>
            </p:contentPart>
          </mc:Choice>
          <mc:Fallback>
            <p:pic>
              <p:nvPicPr>
                <p:cNvPr id="271" name="Ink 270">
                  <a:extLst>
                    <a:ext uri="{FF2B5EF4-FFF2-40B4-BE49-F238E27FC236}">
                      <a16:creationId xmlns:a16="http://schemas.microsoft.com/office/drawing/2014/main" id="{023F3E7C-F9C7-426C-B94D-53C97598699B}"/>
                    </a:ext>
                  </a:extLst>
                </p:cNvPr>
                <p:cNvPicPr/>
                <p:nvPr/>
              </p:nvPicPr>
              <p:blipFill>
                <a:blip r:embed="rId81"/>
                <a:stretch>
                  <a:fillRect/>
                </a:stretch>
              </p:blipFill>
              <p:spPr>
                <a:xfrm>
                  <a:off x="3334233" y="4941273"/>
                  <a:ext cx="16776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72" name="Ink 271">
                  <a:extLst>
                    <a:ext uri="{FF2B5EF4-FFF2-40B4-BE49-F238E27FC236}">
                      <a16:creationId xmlns:a16="http://schemas.microsoft.com/office/drawing/2014/main" id="{5E6E51D4-4FFF-405D-AE39-CFBF262BF083}"/>
                    </a:ext>
                  </a:extLst>
                </p14:cNvPr>
                <p14:cNvContentPartPr/>
                <p14:nvPr/>
              </p14:nvContentPartPr>
              <p14:xfrm>
                <a:off x="3492273" y="5069073"/>
                <a:ext cx="14400" cy="23760"/>
              </p14:xfrm>
            </p:contentPart>
          </mc:Choice>
          <mc:Fallback>
            <p:pic>
              <p:nvPicPr>
                <p:cNvPr id="272" name="Ink 271">
                  <a:extLst>
                    <a:ext uri="{FF2B5EF4-FFF2-40B4-BE49-F238E27FC236}">
                      <a16:creationId xmlns:a16="http://schemas.microsoft.com/office/drawing/2014/main" id="{5E6E51D4-4FFF-405D-AE39-CFBF262BF083}"/>
                    </a:ext>
                  </a:extLst>
                </p:cNvPr>
                <p:cNvPicPr/>
                <p:nvPr/>
              </p:nvPicPr>
              <p:blipFill>
                <a:blip r:embed="rId83"/>
                <a:stretch>
                  <a:fillRect/>
                </a:stretch>
              </p:blipFill>
              <p:spPr>
                <a:xfrm>
                  <a:off x="3483633" y="5060073"/>
                  <a:ext cx="320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73" name="Ink 272">
                  <a:extLst>
                    <a:ext uri="{FF2B5EF4-FFF2-40B4-BE49-F238E27FC236}">
                      <a16:creationId xmlns:a16="http://schemas.microsoft.com/office/drawing/2014/main" id="{DAB12132-0803-4605-8FEA-24BFE82EBE0B}"/>
                    </a:ext>
                  </a:extLst>
                </p14:cNvPr>
                <p14:cNvContentPartPr/>
                <p14:nvPr/>
              </p14:nvContentPartPr>
              <p14:xfrm>
                <a:off x="3551673" y="5081313"/>
                <a:ext cx="291240" cy="154800"/>
              </p14:xfrm>
            </p:contentPart>
          </mc:Choice>
          <mc:Fallback>
            <p:pic>
              <p:nvPicPr>
                <p:cNvPr id="273" name="Ink 272">
                  <a:extLst>
                    <a:ext uri="{FF2B5EF4-FFF2-40B4-BE49-F238E27FC236}">
                      <a16:creationId xmlns:a16="http://schemas.microsoft.com/office/drawing/2014/main" id="{DAB12132-0803-4605-8FEA-24BFE82EBE0B}"/>
                    </a:ext>
                  </a:extLst>
                </p:cNvPr>
                <p:cNvPicPr/>
                <p:nvPr/>
              </p:nvPicPr>
              <p:blipFill>
                <a:blip r:embed="rId85"/>
                <a:stretch>
                  <a:fillRect/>
                </a:stretch>
              </p:blipFill>
              <p:spPr>
                <a:xfrm>
                  <a:off x="3542673" y="5072673"/>
                  <a:ext cx="308880" cy="17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274" name="Ink 273">
                <a:extLst>
                  <a:ext uri="{FF2B5EF4-FFF2-40B4-BE49-F238E27FC236}">
                    <a16:creationId xmlns:a16="http://schemas.microsoft.com/office/drawing/2014/main" id="{CC6A3C17-752D-462E-B85F-E1CB2BD2885C}"/>
                  </a:ext>
                </a:extLst>
              </p14:cNvPr>
              <p14:cNvContentPartPr/>
              <p14:nvPr/>
            </p14:nvContentPartPr>
            <p14:xfrm>
              <a:off x="4216593" y="5057913"/>
              <a:ext cx="247320" cy="193680"/>
            </p14:xfrm>
          </p:contentPart>
        </mc:Choice>
        <mc:Fallback>
          <p:pic>
            <p:nvPicPr>
              <p:cNvPr id="274" name="Ink 273">
                <a:extLst>
                  <a:ext uri="{FF2B5EF4-FFF2-40B4-BE49-F238E27FC236}">
                    <a16:creationId xmlns:a16="http://schemas.microsoft.com/office/drawing/2014/main" id="{CC6A3C17-752D-462E-B85F-E1CB2BD2885C}"/>
                  </a:ext>
                </a:extLst>
              </p:cNvPr>
              <p:cNvPicPr/>
              <p:nvPr/>
            </p:nvPicPr>
            <p:blipFill>
              <a:blip r:embed="rId87"/>
              <a:stretch>
                <a:fillRect/>
              </a:stretch>
            </p:blipFill>
            <p:spPr>
              <a:xfrm>
                <a:off x="4207593" y="5048913"/>
                <a:ext cx="264960" cy="211320"/>
              </a:xfrm>
              <a:prstGeom prst="rect">
                <a:avLst/>
              </a:prstGeom>
            </p:spPr>
          </p:pic>
        </mc:Fallback>
      </mc:AlternateContent>
      <p:grpSp>
        <p:nvGrpSpPr>
          <p:cNvPr id="288" name="Group 287">
            <a:extLst>
              <a:ext uri="{FF2B5EF4-FFF2-40B4-BE49-F238E27FC236}">
                <a16:creationId xmlns:a16="http://schemas.microsoft.com/office/drawing/2014/main" id="{0B28806B-E1FF-46F0-99F9-15D6EFC0CA19}"/>
              </a:ext>
            </a:extLst>
          </p:cNvPr>
          <p:cNvGrpSpPr/>
          <p:nvPr/>
        </p:nvGrpSpPr>
        <p:grpSpPr>
          <a:xfrm>
            <a:off x="2393913" y="5577753"/>
            <a:ext cx="1330560" cy="424800"/>
            <a:chOff x="2393913" y="5577753"/>
            <a:chExt cx="1330560" cy="424800"/>
          </a:xfrm>
        </p:grpSpPr>
        <mc:AlternateContent xmlns:mc="http://schemas.openxmlformats.org/markup-compatibility/2006">
          <mc:Choice xmlns:p14="http://schemas.microsoft.com/office/powerpoint/2010/main" Requires="p14">
            <p:contentPart p14:bwMode="auto" r:id="rId88">
              <p14:nvContentPartPr>
                <p14:cNvPr id="279" name="Ink 278">
                  <a:extLst>
                    <a:ext uri="{FF2B5EF4-FFF2-40B4-BE49-F238E27FC236}">
                      <a16:creationId xmlns:a16="http://schemas.microsoft.com/office/drawing/2014/main" id="{208EC1B1-D9D3-4BC2-8911-7A35393B441F}"/>
                    </a:ext>
                  </a:extLst>
                </p14:cNvPr>
                <p14:cNvContentPartPr/>
                <p14:nvPr/>
              </p14:nvContentPartPr>
              <p14:xfrm>
                <a:off x="2393913" y="5577753"/>
                <a:ext cx="622440" cy="424800"/>
              </p14:xfrm>
            </p:contentPart>
          </mc:Choice>
          <mc:Fallback>
            <p:pic>
              <p:nvPicPr>
                <p:cNvPr id="279" name="Ink 278">
                  <a:extLst>
                    <a:ext uri="{FF2B5EF4-FFF2-40B4-BE49-F238E27FC236}">
                      <a16:creationId xmlns:a16="http://schemas.microsoft.com/office/drawing/2014/main" id="{208EC1B1-D9D3-4BC2-8911-7A35393B441F}"/>
                    </a:ext>
                  </a:extLst>
                </p:cNvPr>
                <p:cNvPicPr/>
                <p:nvPr/>
              </p:nvPicPr>
              <p:blipFill>
                <a:blip r:embed="rId89"/>
                <a:stretch>
                  <a:fillRect/>
                </a:stretch>
              </p:blipFill>
              <p:spPr>
                <a:xfrm>
                  <a:off x="2384913" y="5569113"/>
                  <a:ext cx="64008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80" name="Ink 279">
                  <a:extLst>
                    <a:ext uri="{FF2B5EF4-FFF2-40B4-BE49-F238E27FC236}">
                      <a16:creationId xmlns:a16="http://schemas.microsoft.com/office/drawing/2014/main" id="{C782D8DE-68C1-48B1-8A1B-615DFA5E449C}"/>
                    </a:ext>
                  </a:extLst>
                </p14:cNvPr>
                <p14:cNvContentPartPr/>
                <p14:nvPr/>
              </p14:nvContentPartPr>
              <p14:xfrm>
                <a:off x="3174393" y="5598273"/>
                <a:ext cx="178200" cy="289080"/>
              </p14:xfrm>
            </p:contentPart>
          </mc:Choice>
          <mc:Fallback>
            <p:pic>
              <p:nvPicPr>
                <p:cNvPr id="280" name="Ink 279">
                  <a:extLst>
                    <a:ext uri="{FF2B5EF4-FFF2-40B4-BE49-F238E27FC236}">
                      <a16:creationId xmlns:a16="http://schemas.microsoft.com/office/drawing/2014/main" id="{C782D8DE-68C1-48B1-8A1B-615DFA5E449C}"/>
                    </a:ext>
                  </a:extLst>
                </p:cNvPr>
                <p:cNvPicPr/>
                <p:nvPr/>
              </p:nvPicPr>
              <p:blipFill>
                <a:blip r:embed="rId91"/>
                <a:stretch>
                  <a:fillRect/>
                </a:stretch>
              </p:blipFill>
              <p:spPr>
                <a:xfrm>
                  <a:off x="3165753" y="5589633"/>
                  <a:ext cx="1958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81" name="Ink 280">
                  <a:extLst>
                    <a:ext uri="{FF2B5EF4-FFF2-40B4-BE49-F238E27FC236}">
                      <a16:creationId xmlns:a16="http://schemas.microsoft.com/office/drawing/2014/main" id="{05497F87-276F-4FDB-994A-2BB7C3BB7533}"/>
                    </a:ext>
                  </a:extLst>
                </p14:cNvPr>
                <p14:cNvContentPartPr/>
                <p14:nvPr/>
              </p14:nvContentPartPr>
              <p14:xfrm>
                <a:off x="3330633" y="5654793"/>
                <a:ext cx="7560" cy="14760"/>
              </p14:xfrm>
            </p:contentPart>
          </mc:Choice>
          <mc:Fallback>
            <p:pic>
              <p:nvPicPr>
                <p:cNvPr id="281" name="Ink 280">
                  <a:extLst>
                    <a:ext uri="{FF2B5EF4-FFF2-40B4-BE49-F238E27FC236}">
                      <a16:creationId xmlns:a16="http://schemas.microsoft.com/office/drawing/2014/main" id="{05497F87-276F-4FDB-994A-2BB7C3BB7533}"/>
                    </a:ext>
                  </a:extLst>
                </p:cNvPr>
                <p:cNvPicPr/>
                <p:nvPr/>
              </p:nvPicPr>
              <p:blipFill>
                <a:blip r:embed="rId93"/>
                <a:stretch>
                  <a:fillRect/>
                </a:stretch>
              </p:blipFill>
              <p:spPr>
                <a:xfrm>
                  <a:off x="3321633" y="5646153"/>
                  <a:ext cx="252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82" name="Ink 281">
                  <a:extLst>
                    <a:ext uri="{FF2B5EF4-FFF2-40B4-BE49-F238E27FC236}">
                      <a16:creationId xmlns:a16="http://schemas.microsoft.com/office/drawing/2014/main" id="{E61D95BE-BCBB-4C15-967A-0D3764E4DDFE}"/>
                    </a:ext>
                  </a:extLst>
                </p14:cNvPr>
                <p14:cNvContentPartPr/>
                <p14:nvPr/>
              </p14:nvContentPartPr>
              <p14:xfrm>
                <a:off x="3490113" y="5767473"/>
                <a:ext cx="234360" cy="157320"/>
              </p14:xfrm>
            </p:contentPart>
          </mc:Choice>
          <mc:Fallback>
            <p:pic>
              <p:nvPicPr>
                <p:cNvPr id="282" name="Ink 281">
                  <a:extLst>
                    <a:ext uri="{FF2B5EF4-FFF2-40B4-BE49-F238E27FC236}">
                      <a16:creationId xmlns:a16="http://schemas.microsoft.com/office/drawing/2014/main" id="{E61D95BE-BCBB-4C15-967A-0D3764E4DDFE}"/>
                    </a:ext>
                  </a:extLst>
                </p:cNvPr>
                <p:cNvPicPr/>
                <p:nvPr/>
              </p:nvPicPr>
              <p:blipFill>
                <a:blip r:embed="rId95"/>
                <a:stretch>
                  <a:fillRect/>
                </a:stretch>
              </p:blipFill>
              <p:spPr>
                <a:xfrm>
                  <a:off x="3481473" y="5758473"/>
                  <a:ext cx="252000" cy="174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6">
            <p14:nvContentPartPr>
              <p14:cNvPr id="283" name="Ink 282">
                <a:extLst>
                  <a:ext uri="{FF2B5EF4-FFF2-40B4-BE49-F238E27FC236}">
                    <a16:creationId xmlns:a16="http://schemas.microsoft.com/office/drawing/2014/main" id="{1D43D88E-6A37-458B-8479-DEE8573790F0}"/>
                  </a:ext>
                </a:extLst>
              </p14:cNvPr>
              <p14:cNvContentPartPr/>
              <p14:nvPr/>
            </p14:nvContentPartPr>
            <p14:xfrm>
              <a:off x="4287513" y="5672073"/>
              <a:ext cx="256680" cy="266400"/>
            </p14:xfrm>
          </p:contentPart>
        </mc:Choice>
        <mc:Fallback>
          <p:pic>
            <p:nvPicPr>
              <p:cNvPr id="283" name="Ink 282">
                <a:extLst>
                  <a:ext uri="{FF2B5EF4-FFF2-40B4-BE49-F238E27FC236}">
                    <a16:creationId xmlns:a16="http://schemas.microsoft.com/office/drawing/2014/main" id="{1D43D88E-6A37-458B-8479-DEE8573790F0}"/>
                  </a:ext>
                </a:extLst>
              </p:cNvPr>
              <p:cNvPicPr/>
              <p:nvPr/>
            </p:nvPicPr>
            <p:blipFill>
              <a:blip r:embed="rId97"/>
              <a:stretch>
                <a:fillRect/>
              </a:stretch>
            </p:blipFill>
            <p:spPr>
              <a:xfrm>
                <a:off x="4278513" y="5663433"/>
                <a:ext cx="274320" cy="284040"/>
              </a:xfrm>
              <a:prstGeom prst="rect">
                <a:avLst/>
              </a:prstGeom>
            </p:spPr>
          </p:pic>
        </mc:Fallback>
      </mc:AlternateContent>
      <p:grpSp>
        <p:nvGrpSpPr>
          <p:cNvPr id="289" name="Group 288">
            <a:extLst>
              <a:ext uri="{FF2B5EF4-FFF2-40B4-BE49-F238E27FC236}">
                <a16:creationId xmlns:a16="http://schemas.microsoft.com/office/drawing/2014/main" id="{9216C38F-DFA0-455D-A5D6-1268EA055948}"/>
              </a:ext>
            </a:extLst>
          </p:cNvPr>
          <p:cNvGrpSpPr/>
          <p:nvPr/>
        </p:nvGrpSpPr>
        <p:grpSpPr>
          <a:xfrm>
            <a:off x="5139633" y="4833273"/>
            <a:ext cx="988200" cy="1132920"/>
            <a:chOff x="5139633" y="4833273"/>
            <a:chExt cx="988200" cy="1132920"/>
          </a:xfrm>
        </p:grpSpPr>
        <mc:AlternateContent xmlns:mc="http://schemas.openxmlformats.org/markup-compatibility/2006">
          <mc:Choice xmlns:p14="http://schemas.microsoft.com/office/powerpoint/2010/main" Requires="p14">
            <p:contentPart p14:bwMode="auto" r:id="rId98">
              <p14:nvContentPartPr>
                <p14:cNvPr id="275" name="Ink 274">
                  <a:extLst>
                    <a:ext uri="{FF2B5EF4-FFF2-40B4-BE49-F238E27FC236}">
                      <a16:creationId xmlns:a16="http://schemas.microsoft.com/office/drawing/2014/main" id="{E7D5CAF4-A316-4518-BF74-4B6169979AE3}"/>
                    </a:ext>
                  </a:extLst>
                </p14:cNvPr>
                <p14:cNvContentPartPr/>
                <p14:nvPr/>
              </p14:nvContentPartPr>
              <p14:xfrm>
                <a:off x="5139633" y="4833273"/>
                <a:ext cx="180720" cy="714960"/>
              </p14:xfrm>
            </p:contentPart>
          </mc:Choice>
          <mc:Fallback>
            <p:pic>
              <p:nvPicPr>
                <p:cNvPr id="275" name="Ink 274">
                  <a:extLst>
                    <a:ext uri="{FF2B5EF4-FFF2-40B4-BE49-F238E27FC236}">
                      <a16:creationId xmlns:a16="http://schemas.microsoft.com/office/drawing/2014/main" id="{E7D5CAF4-A316-4518-BF74-4B6169979AE3}"/>
                    </a:ext>
                  </a:extLst>
                </p:cNvPr>
                <p:cNvPicPr/>
                <p:nvPr/>
              </p:nvPicPr>
              <p:blipFill>
                <a:blip r:embed="rId99"/>
                <a:stretch>
                  <a:fillRect/>
                </a:stretch>
              </p:blipFill>
              <p:spPr>
                <a:xfrm>
                  <a:off x="5130993" y="4824633"/>
                  <a:ext cx="198360" cy="732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76" name="Ink 275">
                  <a:extLst>
                    <a:ext uri="{FF2B5EF4-FFF2-40B4-BE49-F238E27FC236}">
                      <a16:creationId xmlns:a16="http://schemas.microsoft.com/office/drawing/2014/main" id="{833F16EE-5DE1-496F-9939-358666AADB09}"/>
                    </a:ext>
                  </a:extLst>
                </p14:cNvPr>
                <p14:cNvContentPartPr/>
                <p14:nvPr/>
              </p14:nvContentPartPr>
              <p14:xfrm>
                <a:off x="5317473" y="5093553"/>
                <a:ext cx="216720" cy="160920"/>
              </p14:xfrm>
            </p:contentPart>
          </mc:Choice>
          <mc:Fallback>
            <p:pic>
              <p:nvPicPr>
                <p:cNvPr id="276" name="Ink 275">
                  <a:extLst>
                    <a:ext uri="{FF2B5EF4-FFF2-40B4-BE49-F238E27FC236}">
                      <a16:creationId xmlns:a16="http://schemas.microsoft.com/office/drawing/2014/main" id="{833F16EE-5DE1-496F-9939-358666AADB09}"/>
                    </a:ext>
                  </a:extLst>
                </p:cNvPr>
                <p:cNvPicPr/>
                <p:nvPr/>
              </p:nvPicPr>
              <p:blipFill>
                <a:blip r:embed="rId101"/>
                <a:stretch>
                  <a:fillRect/>
                </a:stretch>
              </p:blipFill>
              <p:spPr>
                <a:xfrm>
                  <a:off x="5308833" y="5084913"/>
                  <a:ext cx="2343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77" name="Ink 276">
                  <a:extLst>
                    <a:ext uri="{FF2B5EF4-FFF2-40B4-BE49-F238E27FC236}">
                      <a16:creationId xmlns:a16="http://schemas.microsoft.com/office/drawing/2014/main" id="{F6AD0C8F-DCBD-4654-9A36-6D5DD5C81010}"/>
                    </a:ext>
                  </a:extLst>
                </p14:cNvPr>
                <p14:cNvContentPartPr/>
                <p14:nvPr/>
              </p14:nvContentPartPr>
              <p14:xfrm>
                <a:off x="5547153" y="4901673"/>
                <a:ext cx="504360" cy="309960"/>
              </p14:xfrm>
            </p:contentPart>
          </mc:Choice>
          <mc:Fallback>
            <p:pic>
              <p:nvPicPr>
                <p:cNvPr id="277" name="Ink 276">
                  <a:extLst>
                    <a:ext uri="{FF2B5EF4-FFF2-40B4-BE49-F238E27FC236}">
                      <a16:creationId xmlns:a16="http://schemas.microsoft.com/office/drawing/2014/main" id="{F6AD0C8F-DCBD-4654-9A36-6D5DD5C81010}"/>
                    </a:ext>
                  </a:extLst>
                </p:cNvPr>
                <p:cNvPicPr/>
                <p:nvPr/>
              </p:nvPicPr>
              <p:blipFill>
                <a:blip r:embed="rId103"/>
                <a:stretch>
                  <a:fillRect/>
                </a:stretch>
              </p:blipFill>
              <p:spPr>
                <a:xfrm>
                  <a:off x="5538153" y="4893033"/>
                  <a:ext cx="5220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78" name="Ink 277">
                  <a:extLst>
                    <a:ext uri="{FF2B5EF4-FFF2-40B4-BE49-F238E27FC236}">
                      <a16:creationId xmlns:a16="http://schemas.microsoft.com/office/drawing/2014/main" id="{5A682B2C-33CC-4114-A80C-A8A39685F743}"/>
                    </a:ext>
                  </a:extLst>
                </p14:cNvPr>
                <p14:cNvContentPartPr/>
                <p14:nvPr/>
              </p14:nvContentPartPr>
              <p14:xfrm>
                <a:off x="5991753" y="5114073"/>
                <a:ext cx="136080" cy="34920"/>
              </p14:xfrm>
            </p:contentPart>
          </mc:Choice>
          <mc:Fallback>
            <p:pic>
              <p:nvPicPr>
                <p:cNvPr id="278" name="Ink 277">
                  <a:extLst>
                    <a:ext uri="{FF2B5EF4-FFF2-40B4-BE49-F238E27FC236}">
                      <a16:creationId xmlns:a16="http://schemas.microsoft.com/office/drawing/2014/main" id="{5A682B2C-33CC-4114-A80C-A8A39685F743}"/>
                    </a:ext>
                  </a:extLst>
                </p:cNvPr>
                <p:cNvPicPr/>
                <p:nvPr/>
              </p:nvPicPr>
              <p:blipFill>
                <a:blip r:embed="rId105"/>
                <a:stretch>
                  <a:fillRect/>
                </a:stretch>
              </p:blipFill>
              <p:spPr>
                <a:xfrm>
                  <a:off x="5983113" y="5105433"/>
                  <a:ext cx="1537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84" name="Ink 283">
                  <a:extLst>
                    <a:ext uri="{FF2B5EF4-FFF2-40B4-BE49-F238E27FC236}">
                      <a16:creationId xmlns:a16="http://schemas.microsoft.com/office/drawing/2014/main" id="{E0ED10A5-CD77-426B-B992-C38616CF9530}"/>
                    </a:ext>
                  </a:extLst>
                </p14:cNvPr>
                <p14:cNvContentPartPr/>
                <p14:nvPr/>
              </p14:nvContentPartPr>
              <p14:xfrm>
                <a:off x="5290113" y="5672433"/>
                <a:ext cx="23760" cy="293760"/>
              </p14:xfrm>
            </p:contentPart>
          </mc:Choice>
          <mc:Fallback>
            <p:pic>
              <p:nvPicPr>
                <p:cNvPr id="284" name="Ink 283">
                  <a:extLst>
                    <a:ext uri="{FF2B5EF4-FFF2-40B4-BE49-F238E27FC236}">
                      <a16:creationId xmlns:a16="http://schemas.microsoft.com/office/drawing/2014/main" id="{E0ED10A5-CD77-426B-B992-C38616CF9530}"/>
                    </a:ext>
                  </a:extLst>
                </p:cNvPr>
                <p:cNvPicPr/>
                <p:nvPr/>
              </p:nvPicPr>
              <p:blipFill>
                <a:blip r:embed="rId107"/>
                <a:stretch>
                  <a:fillRect/>
                </a:stretch>
              </p:blipFill>
              <p:spPr>
                <a:xfrm>
                  <a:off x="5281473" y="5663793"/>
                  <a:ext cx="4140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85" name="Ink 284">
                  <a:extLst>
                    <a:ext uri="{FF2B5EF4-FFF2-40B4-BE49-F238E27FC236}">
                      <a16:creationId xmlns:a16="http://schemas.microsoft.com/office/drawing/2014/main" id="{1684C8A9-650D-4C05-9463-3209B2378579}"/>
                    </a:ext>
                  </a:extLst>
                </p14:cNvPr>
                <p14:cNvContentPartPr/>
                <p14:nvPr/>
              </p14:nvContentPartPr>
              <p14:xfrm>
                <a:off x="5424393" y="5585313"/>
                <a:ext cx="474840" cy="366480"/>
              </p14:xfrm>
            </p:contentPart>
          </mc:Choice>
          <mc:Fallback>
            <p:pic>
              <p:nvPicPr>
                <p:cNvPr id="285" name="Ink 284">
                  <a:extLst>
                    <a:ext uri="{FF2B5EF4-FFF2-40B4-BE49-F238E27FC236}">
                      <a16:creationId xmlns:a16="http://schemas.microsoft.com/office/drawing/2014/main" id="{1684C8A9-650D-4C05-9463-3209B2378579}"/>
                    </a:ext>
                  </a:extLst>
                </p:cNvPr>
                <p:cNvPicPr/>
                <p:nvPr/>
              </p:nvPicPr>
              <p:blipFill>
                <a:blip r:embed="rId109"/>
                <a:stretch>
                  <a:fillRect/>
                </a:stretch>
              </p:blipFill>
              <p:spPr>
                <a:xfrm>
                  <a:off x="5415393" y="5576673"/>
                  <a:ext cx="49248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86" name="Ink 285">
                  <a:extLst>
                    <a:ext uri="{FF2B5EF4-FFF2-40B4-BE49-F238E27FC236}">
                      <a16:creationId xmlns:a16="http://schemas.microsoft.com/office/drawing/2014/main" id="{6E2CF64C-0524-4A1C-9A14-D4944FD81D08}"/>
                    </a:ext>
                  </a:extLst>
                </p14:cNvPr>
                <p14:cNvContentPartPr/>
                <p14:nvPr/>
              </p14:nvContentPartPr>
              <p14:xfrm>
                <a:off x="5833353" y="5744793"/>
                <a:ext cx="242280" cy="43200"/>
              </p14:xfrm>
            </p:contentPart>
          </mc:Choice>
          <mc:Fallback>
            <p:pic>
              <p:nvPicPr>
                <p:cNvPr id="286" name="Ink 285">
                  <a:extLst>
                    <a:ext uri="{FF2B5EF4-FFF2-40B4-BE49-F238E27FC236}">
                      <a16:creationId xmlns:a16="http://schemas.microsoft.com/office/drawing/2014/main" id="{6E2CF64C-0524-4A1C-9A14-D4944FD81D08}"/>
                    </a:ext>
                  </a:extLst>
                </p:cNvPr>
                <p:cNvPicPr/>
                <p:nvPr/>
              </p:nvPicPr>
              <p:blipFill>
                <a:blip r:embed="rId111"/>
                <a:stretch>
                  <a:fillRect/>
                </a:stretch>
              </p:blipFill>
              <p:spPr>
                <a:xfrm>
                  <a:off x="5824353" y="5736153"/>
                  <a:ext cx="259920" cy="60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2">
            <p14:nvContentPartPr>
              <p14:cNvPr id="303" name="Ink 302">
                <a:extLst>
                  <a:ext uri="{FF2B5EF4-FFF2-40B4-BE49-F238E27FC236}">
                    <a16:creationId xmlns:a16="http://schemas.microsoft.com/office/drawing/2014/main" id="{C56A8E93-609C-44BD-B882-1448D7AF937F}"/>
                  </a:ext>
                </a:extLst>
              </p14:cNvPr>
              <p14:cNvContentPartPr/>
              <p14:nvPr/>
            </p14:nvContentPartPr>
            <p14:xfrm>
              <a:off x="8312673" y="43833"/>
              <a:ext cx="129600" cy="278640"/>
            </p14:xfrm>
          </p:contentPart>
        </mc:Choice>
        <mc:Fallback>
          <p:pic>
            <p:nvPicPr>
              <p:cNvPr id="303" name="Ink 302">
                <a:extLst>
                  <a:ext uri="{FF2B5EF4-FFF2-40B4-BE49-F238E27FC236}">
                    <a16:creationId xmlns:a16="http://schemas.microsoft.com/office/drawing/2014/main" id="{C56A8E93-609C-44BD-B882-1448D7AF937F}"/>
                  </a:ext>
                </a:extLst>
              </p:cNvPr>
              <p:cNvPicPr/>
              <p:nvPr/>
            </p:nvPicPr>
            <p:blipFill>
              <a:blip r:embed="rId113"/>
              <a:stretch>
                <a:fillRect/>
              </a:stretch>
            </p:blipFill>
            <p:spPr>
              <a:xfrm>
                <a:off x="8303673" y="35193"/>
                <a:ext cx="1472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05" name="Ink 304">
                <a:extLst>
                  <a:ext uri="{FF2B5EF4-FFF2-40B4-BE49-F238E27FC236}">
                    <a16:creationId xmlns:a16="http://schemas.microsoft.com/office/drawing/2014/main" id="{B8E53A6E-7FE6-4311-A39D-51340100F6F2}"/>
                  </a:ext>
                </a:extLst>
              </p14:cNvPr>
              <p14:cNvContentPartPr/>
              <p14:nvPr/>
            </p14:nvContentPartPr>
            <p14:xfrm>
              <a:off x="8438673" y="892713"/>
              <a:ext cx="204840" cy="260280"/>
            </p14:xfrm>
          </p:contentPart>
        </mc:Choice>
        <mc:Fallback>
          <p:pic>
            <p:nvPicPr>
              <p:cNvPr id="305" name="Ink 304">
                <a:extLst>
                  <a:ext uri="{FF2B5EF4-FFF2-40B4-BE49-F238E27FC236}">
                    <a16:creationId xmlns:a16="http://schemas.microsoft.com/office/drawing/2014/main" id="{B8E53A6E-7FE6-4311-A39D-51340100F6F2}"/>
                  </a:ext>
                </a:extLst>
              </p:cNvPr>
              <p:cNvPicPr/>
              <p:nvPr/>
            </p:nvPicPr>
            <p:blipFill>
              <a:blip r:embed="rId115"/>
              <a:stretch>
                <a:fillRect/>
              </a:stretch>
            </p:blipFill>
            <p:spPr>
              <a:xfrm>
                <a:off x="8429673" y="883713"/>
                <a:ext cx="22248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13" name="Ink 312">
                <a:extLst>
                  <a:ext uri="{FF2B5EF4-FFF2-40B4-BE49-F238E27FC236}">
                    <a16:creationId xmlns:a16="http://schemas.microsoft.com/office/drawing/2014/main" id="{A6F11EC5-D9EF-4C3A-A4A7-936C388769A2}"/>
                  </a:ext>
                </a:extLst>
              </p14:cNvPr>
              <p14:cNvContentPartPr/>
              <p14:nvPr/>
            </p14:nvContentPartPr>
            <p14:xfrm>
              <a:off x="9160833" y="1655913"/>
              <a:ext cx="232920" cy="133200"/>
            </p14:xfrm>
          </p:contentPart>
        </mc:Choice>
        <mc:Fallback>
          <p:pic>
            <p:nvPicPr>
              <p:cNvPr id="313" name="Ink 312">
                <a:extLst>
                  <a:ext uri="{FF2B5EF4-FFF2-40B4-BE49-F238E27FC236}">
                    <a16:creationId xmlns:a16="http://schemas.microsoft.com/office/drawing/2014/main" id="{A6F11EC5-D9EF-4C3A-A4A7-936C388769A2}"/>
                  </a:ext>
                </a:extLst>
              </p:cNvPr>
              <p:cNvPicPr/>
              <p:nvPr/>
            </p:nvPicPr>
            <p:blipFill>
              <a:blip r:embed="rId117"/>
              <a:stretch>
                <a:fillRect/>
              </a:stretch>
            </p:blipFill>
            <p:spPr>
              <a:xfrm>
                <a:off x="9152193" y="1646913"/>
                <a:ext cx="250560" cy="150840"/>
              </a:xfrm>
              <a:prstGeom prst="rect">
                <a:avLst/>
              </a:prstGeom>
            </p:spPr>
          </p:pic>
        </mc:Fallback>
      </mc:AlternateContent>
      <p:grpSp>
        <p:nvGrpSpPr>
          <p:cNvPr id="332" name="Group 331">
            <a:extLst>
              <a:ext uri="{FF2B5EF4-FFF2-40B4-BE49-F238E27FC236}">
                <a16:creationId xmlns:a16="http://schemas.microsoft.com/office/drawing/2014/main" id="{B9557AA9-1B8D-46CC-B325-AEBBFE942E9C}"/>
              </a:ext>
            </a:extLst>
          </p:cNvPr>
          <p:cNvGrpSpPr/>
          <p:nvPr/>
        </p:nvGrpSpPr>
        <p:grpSpPr>
          <a:xfrm>
            <a:off x="9197193" y="2884953"/>
            <a:ext cx="2991240" cy="3023640"/>
            <a:chOff x="9197193" y="2884953"/>
            <a:chExt cx="2991240" cy="3023640"/>
          </a:xfrm>
        </p:grpSpPr>
        <mc:AlternateContent xmlns:mc="http://schemas.openxmlformats.org/markup-compatibility/2006">
          <mc:Choice xmlns:p14="http://schemas.microsoft.com/office/powerpoint/2010/main" Requires="p14">
            <p:contentPart p14:bwMode="auto" r:id="rId118">
              <p14:nvContentPartPr>
                <p14:cNvPr id="79" name="Ink 78">
                  <a:extLst>
                    <a:ext uri="{FF2B5EF4-FFF2-40B4-BE49-F238E27FC236}">
                      <a16:creationId xmlns:a16="http://schemas.microsoft.com/office/drawing/2014/main" id="{6209AF1A-36D9-4E54-A307-0B6683364514}"/>
                    </a:ext>
                  </a:extLst>
                </p14:cNvPr>
                <p14:cNvContentPartPr/>
                <p14:nvPr/>
              </p14:nvContentPartPr>
              <p14:xfrm>
                <a:off x="9197193" y="3115713"/>
                <a:ext cx="1904040" cy="2179800"/>
              </p14:xfrm>
            </p:contentPart>
          </mc:Choice>
          <mc:Fallback>
            <p:pic>
              <p:nvPicPr>
                <p:cNvPr id="79" name="Ink 78">
                  <a:extLst>
                    <a:ext uri="{FF2B5EF4-FFF2-40B4-BE49-F238E27FC236}">
                      <a16:creationId xmlns:a16="http://schemas.microsoft.com/office/drawing/2014/main" id="{6209AF1A-36D9-4E54-A307-0B6683364514}"/>
                    </a:ext>
                  </a:extLst>
                </p:cNvPr>
                <p:cNvPicPr/>
                <p:nvPr/>
              </p:nvPicPr>
              <p:blipFill>
                <a:blip r:embed="rId119"/>
                <a:stretch>
                  <a:fillRect/>
                </a:stretch>
              </p:blipFill>
              <p:spPr>
                <a:xfrm>
                  <a:off x="9188553" y="3106713"/>
                  <a:ext cx="1921680" cy="21974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0" name="Ink 79">
                  <a:extLst>
                    <a:ext uri="{FF2B5EF4-FFF2-40B4-BE49-F238E27FC236}">
                      <a16:creationId xmlns:a16="http://schemas.microsoft.com/office/drawing/2014/main" id="{E991FBA5-4D57-4E3E-8500-8738558BE3D0}"/>
                    </a:ext>
                  </a:extLst>
                </p14:cNvPr>
                <p14:cNvContentPartPr/>
                <p14:nvPr/>
              </p14:nvContentPartPr>
              <p14:xfrm>
                <a:off x="10994313" y="2884953"/>
                <a:ext cx="298800" cy="2352600"/>
              </p14:xfrm>
            </p:contentPart>
          </mc:Choice>
          <mc:Fallback>
            <p:pic>
              <p:nvPicPr>
                <p:cNvPr id="80" name="Ink 79">
                  <a:extLst>
                    <a:ext uri="{FF2B5EF4-FFF2-40B4-BE49-F238E27FC236}">
                      <a16:creationId xmlns:a16="http://schemas.microsoft.com/office/drawing/2014/main" id="{E991FBA5-4D57-4E3E-8500-8738558BE3D0}"/>
                    </a:ext>
                  </a:extLst>
                </p:cNvPr>
                <p:cNvPicPr/>
                <p:nvPr/>
              </p:nvPicPr>
              <p:blipFill>
                <a:blip r:embed="rId121"/>
                <a:stretch>
                  <a:fillRect/>
                </a:stretch>
              </p:blipFill>
              <p:spPr>
                <a:xfrm>
                  <a:off x="10985673" y="2876313"/>
                  <a:ext cx="316440" cy="2370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2" name="Ink 81">
                  <a:extLst>
                    <a:ext uri="{FF2B5EF4-FFF2-40B4-BE49-F238E27FC236}">
                      <a16:creationId xmlns:a16="http://schemas.microsoft.com/office/drawing/2014/main" id="{B81E70AB-6F37-46EC-8A37-B1D931B3BEB3}"/>
                    </a:ext>
                  </a:extLst>
                </p14:cNvPr>
                <p14:cNvContentPartPr/>
                <p14:nvPr/>
              </p14:nvContentPartPr>
              <p14:xfrm>
                <a:off x="9472233" y="5361753"/>
                <a:ext cx="487800" cy="546840"/>
              </p14:xfrm>
            </p:contentPart>
          </mc:Choice>
          <mc:Fallback>
            <p:pic>
              <p:nvPicPr>
                <p:cNvPr id="82" name="Ink 81">
                  <a:extLst>
                    <a:ext uri="{FF2B5EF4-FFF2-40B4-BE49-F238E27FC236}">
                      <a16:creationId xmlns:a16="http://schemas.microsoft.com/office/drawing/2014/main" id="{B81E70AB-6F37-46EC-8A37-B1D931B3BEB3}"/>
                    </a:ext>
                  </a:extLst>
                </p:cNvPr>
                <p:cNvPicPr/>
                <p:nvPr/>
              </p:nvPicPr>
              <p:blipFill>
                <a:blip r:embed="rId123"/>
                <a:stretch>
                  <a:fillRect/>
                </a:stretch>
              </p:blipFill>
              <p:spPr>
                <a:xfrm>
                  <a:off x="9463593" y="5352753"/>
                  <a:ext cx="505440" cy="564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3" name="Ink 82">
                  <a:extLst>
                    <a:ext uri="{FF2B5EF4-FFF2-40B4-BE49-F238E27FC236}">
                      <a16:creationId xmlns:a16="http://schemas.microsoft.com/office/drawing/2014/main" id="{8A0DAEB8-30F2-48D0-A9EC-632F45171220}"/>
                    </a:ext>
                  </a:extLst>
                </p14:cNvPr>
                <p14:cNvContentPartPr/>
                <p14:nvPr/>
              </p14:nvContentPartPr>
              <p14:xfrm>
                <a:off x="10395273" y="5341593"/>
                <a:ext cx="360" cy="456480"/>
              </p14:xfrm>
            </p:contentPart>
          </mc:Choice>
          <mc:Fallback>
            <p:pic>
              <p:nvPicPr>
                <p:cNvPr id="83" name="Ink 82">
                  <a:extLst>
                    <a:ext uri="{FF2B5EF4-FFF2-40B4-BE49-F238E27FC236}">
                      <a16:creationId xmlns:a16="http://schemas.microsoft.com/office/drawing/2014/main" id="{8A0DAEB8-30F2-48D0-A9EC-632F45171220}"/>
                    </a:ext>
                  </a:extLst>
                </p:cNvPr>
                <p:cNvPicPr/>
                <p:nvPr/>
              </p:nvPicPr>
              <p:blipFill>
                <a:blip r:embed="rId125"/>
                <a:stretch>
                  <a:fillRect/>
                </a:stretch>
              </p:blipFill>
              <p:spPr>
                <a:xfrm>
                  <a:off x="10386633" y="5332953"/>
                  <a:ext cx="1800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5" name="Ink 84">
                  <a:extLst>
                    <a:ext uri="{FF2B5EF4-FFF2-40B4-BE49-F238E27FC236}">
                      <a16:creationId xmlns:a16="http://schemas.microsoft.com/office/drawing/2014/main" id="{2A4A5942-3850-492B-A868-43BA13CE3581}"/>
                    </a:ext>
                  </a:extLst>
                </p14:cNvPr>
                <p14:cNvContentPartPr/>
                <p14:nvPr/>
              </p14:nvContentPartPr>
              <p14:xfrm>
                <a:off x="10520193" y="5444913"/>
                <a:ext cx="174600" cy="453960"/>
              </p14:xfrm>
            </p:contentPart>
          </mc:Choice>
          <mc:Fallback>
            <p:pic>
              <p:nvPicPr>
                <p:cNvPr id="85" name="Ink 84">
                  <a:extLst>
                    <a:ext uri="{FF2B5EF4-FFF2-40B4-BE49-F238E27FC236}">
                      <a16:creationId xmlns:a16="http://schemas.microsoft.com/office/drawing/2014/main" id="{2A4A5942-3850-492B-A868-43BA13CE3581}"/>
                    </a:ext>
                  </a:extLst>
                </p:cNvPr>
                <p:cNvPicPr/>
                <p:nvPr/>
              </p:nvPicPr>
              <p:blipFill>
                <a:blip r:embed="rId127"/>
                <a:stretch>
                  <a:fillRect/>
                </a:stretch>
              </p:blipFill>
              <p:spPr>
                <a:xfrm>
                  <a:off x="10511553" y="5435913"/>
                  <a:ext cx="19224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6" name="Ink 85">
                  <a:extLst>
                    <a:ext uri="{FF2B5EF4-FFF2-40B4-BE49-F238E27FC236}">
                      <a16:creationId xmlns:a16="http://schemas.microsoft.com/office/drawing/2014/main" id="{C53EEC61-A49F-4008-AC04-0430A3F98081}"/>
                    </a:ext>
                  </a:extLst>
                </p14:cNvPr>
                <p14:cNvContentPartPr/>
                <p14:nvPr/>
              </p14:nvContentPartPr>
              <p14:xfrm>
                <a:off x="10705593" y="5509353"/>
                <a:ext cx="316080" cy="189360"/>
              </p14:xfrm>
            </p:contentPart>
          </mc:Choice>
          <mc:Fallback>
            <p:pic>
              <p:nvPicPr>
                <p:cNvPr id="86" name="Ink 85">
                  <a:extLst>
                    <a:ext uri="{FF2B5EF4-FFF2-40B4-BE49-F238E27FC236}">
                      <a16:creationId xmlns:a16="http://schemas.microsoft.com/office/drawing/2014/main" id="{C53EEC61-A49F-4008-AC04-0430A3F98081}"/>
                    </a:ext>
                  </a:extLst>
                </p:cNvPr>
                <p:cNvPicPr/>
                <p:nvPr/>
              </p:nvPicPr>
              <p:blipFill>
                <a:blip r:embed="rId129"/>
                <a:stretch>
                  <a:fillRect/>
                </a:stretch>
              </p:blipFill>
              <p:spPr>
                <a:xfrm>
                  <a:off x="10696953" y="5500353"/>
                  <a:ext cx="3337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7" name="Ink 86">
                  <a:extLst>
                    <a:ext uri="{FF2B5EF4-FFF2-40B4-BE49-F238E27FC236}">
                      <a16:creationId xmlns:a16="http://schemas.microsoft.com/office/drawing/2014/main" id="{840B3A8F-735A-4B18-8B55-3AF2C92C82EC}"/>
                    </a:ext>
                  </a:extLst>
                </p14:cNvPr>
                <p14:cNvContentPartPr/>
                <p14:nvPr/>
              </p14:nvContentPartPr>
              <p14:xfrm>
                <a:off x="11087913" y="5404233"/>
                <a:ext cx="360" cy="2520"/>
              </p14:xfrm>
            </p:contentPart>
          </mc:Choice>
          <mc:Fallback>
            <p:pic>
              <p:nvPicPr>
                <p:cNvPr id="87" name="Ink 86">
                  <a:extLst>
                    <a:ext uri="{FF2B5EF4-FFF2-40B4-BE49-F238E27FC236}">
                      <a16:creationId xmlns:a16="http://schemas.microsoft.com/office/drawing/2014/main" id="{840B3A8F-735A-4B18-8B55-3AF2C92C82EC}"/>
                    </a:ext>
                  </a:extLst>
                </p:cNvPr>
                <p:cNvPicPr/>
                <p:nvPr/>
              </p:nvPicPr>
              <p:blipFill>
                <a:blip r:embed="rId131"/>
                <a:stretch>
                  <a:fillRect/>
                </a:stretch>
              </p:blipFill>
              <p:spPr>
                <a:xfrm>
                  <a:off x="11078913" y="5395233"/>
                  <a:ext cx="180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8" name="Ink 87">
                  <a:extLst>
                    <a:ext uri="{FF2B5EF4-FFF2-40B4-BE49-F238E27FC236}">
                      <a16:creationId xmlns:a16="http://schemas.microsoft.com/office/drawing/2014/main" id="{8FC80E4D-AFBE-447F-8BF6-BCDBB4BE53FD}"/>
                    </a:ext>
                  </a:extLst>
                </p14:cNvPr>
                <p14:cNvContentPartPr/>
                <p14:nvPr/>
              </p14:nvContentPartPr>
              <p14:xfrm>
                <a:off x="11132913" y="5344833"/>
                <a:ext cx="181080" cy="297720"/>
              </p14:xfrm>
            </p:contentPart>
          </mc:Choice>
          <mc:Fallback>
            <p:pic>
              <p:nvPicPr>
                <p:cNvPr id="88" name="Ink 87">
                  <a:extLst>
                    <a:ext uri="{FF2B5EF4-FFF2-40B4-BE49-F238E27FC236}">
                      <a16:creationId xmlns:a16="http://schemas.microsoft.com/office/drawing/2014/main" id="{8FC80E4D-AFBE-447F-8BF6-BCDBB4BE53FD}"/>
                    </a:ext>
                  </a:extLst>
                </p:cNvPr>
                <p:cNvPicPr/>
                <p:nvPr/>
              </p:nvPicPr>
              <p:blipFill>
                <a:blip r:embed="rId133"/>
                <a:stretch>
                  <a:fillRect/>
                </a:stretch>
              </p:blipFill>
              <p:spPr>
                <a:xfrm>
                  <a:off x="11124273" y="5335833"/>
                  <a:ext cx="19872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9" name="Ink 88">
                  <a:extLst>
                    <a:ext uri="{FF2B5EF4-FFF2-40B4-BE49-F238E27FC236}">
                      <a16:creationId xmlns:a16="http://schemas.microsoft.com/office/drawing/2014/main" id="{9810555D-E5B4-40C8-95FC-495AC4564D3F}"/>
                    </a:ext>
                  </a:extLst>
                </p14:cNvPr>
                <p14:cNvContentPartPr/>
                <p14:nvPr/>
              </p14:nvContentPartPr>
              <p14:xfrm>
                <a:off x="11334873" y="5431233"/>
                <a:ext cx="37080" cy="10800"/>
              </p14:xfrm>
            </p:contentPart>
          </mc:Choice>
          <mc:Fallback>
            <p:pic>
              <p:nvPicPr>
                <p:cNvPr id="89" name="Ink 88">
                  <a:extLst>
                    <a:ext uri="{FF2B5EF4-FFF2-40B4-BE49-F238E27FC236}">
                      <a16:creationId xmlns:a16="http://schemas.microsoft.com/office/drawing/2014/main" id="{9810555D-E5B4-40C8-95FC-495AC4564D3F}"/>
                    </a:ext>
                  </a:extLst>
                </p:cNvPr>
                <p:cNvPicPr/>
                <p:nvPr/>
              </p:nvPicPr>
              <p:blipFill>
                <a:blip r:embed="rId135"/>
                <a:stretch>
                  <a:fillRect/>
                </a:stretch>
              </p:blipFill>
              <p:spPr>
                <a:xfrm>
                  <a:off x="11326233" y="5422593"/>
                  <a:ext cx="547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Ink 89">
                  <a:extLst>
                    <a:ext uri="{FF2B5EF4-FFF2-40B4-BE49-F238E27FC236}">
                      <a16:creationId xmlns:a16="http://schemas.microsoft.com/office/drawing/2014/main" id="{5319A780-593D-43DD-A1F5-418E480B95CD}"/>
                    </a:ext>
                  </a:extLst>
                </p14:cNvPr>
                <p14:cNvContentPartPr/>
                <p14:nvPr/>
              </p14:nvContentPartPr>
              <p14:xfrm>
                <a:off x="11347473" y="5462193"/>
                <a:ext cx="245160" cy="159840"/>
              </p14:xfrm>
            </p:contentPart>
          </mc:Choice>
          <mc:Fallback>
            <p:pic>
              <p:nvPicPr>
                <p:cNvPr id="90" name="Ink 89">
                  <a:extLst>
                    <a:ext uri="{FF2B5EF4-FFF2-40B4-BE49-F238E27FC236}">
                      <a16:creationId xmlns:a16="http://schemas.microsoft.com/office/drawing/2014/main" id="{5319A780-593D-43DD-A1F5-418E480B95CD}"/>
                    </a:ext>
                  </a:extLst>
                </p:cNvPr>
                <p:cNvPicPr/>
                <p:nvPr/>
              </p:nvPicPr>
              <p:blipFill>
                <a:blip r:embed="rId137"/>
                <a:stretch>
                  <a:fillRect/>
                </a:stretch>
              </p:blipFill>
              <p:spPr>
                <a:xfrm>
                  <a:off x="11338473" y="5453193"/>
                  <a:ext cx="2628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Ink 90">
                  <a:extLst>
                    <a:ext uri="{FF2B5EF4-FFF2-40B4-BE49-F238E27FC236}">
                      <a16:creationId xmlns:a16="http://schemas.microsoft.com/office/drawing/2014/main" id="{E8E3EFCB-31F2-489B-B21C-650325F5EEE7}"/>
                    </a:ext>
                  </a:extLst>
                </p14:cNvPr>
                <p14:cNvContentPartPr/>
                <p14:nvPr/>
              </p14:nvContentPartPr>
              <p14:xfrm>
                <a:off x="11762553" y="5220273"/>
                <a:ext cx="425880" cy="403200"/>
              </p14:xfrm>
            </p:contentPart>
          </mc:Choice>
          <mc:Fallback>
            <p:pic>
              <p:nvPicPr>
                <p:cNvPr id="91" name="Ink 90">
                  <a:extLst>
                    <a:ext uri="{FF2B5EF4-FFF2-40B4-BE49-F238E27FC236}">
                      <a16:creationId xmlns:a16="http://schemas.microsoft.com/office/drawing/2014/main" id="{E8E3EFCB-31F2-489B-B21C-650325F5EEE7}"/>
                    </a:ext>
                  </a:extLst>
                </p:cNvPr>
                <p:cNvPicPr/>
                <p:nvPr/>
              </p:nvPicPr>
              <p:blipFill>
                <a:blip r:embed="rId139"/>
                <a:stretch>
                  <a:fillRect/>
                </a:stretch>
              </p:blipFill>
              <p:spPr>
                <a:xfrm>
                  <a:off x="11753553" y="5211273"/>
                  <a:ext cx="44352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35" name="Ink 134">
                  <a:extLst>
                    <a:ext uri="{FF2B5EF4-FFF2-40B4-BE49-F238E27FC236}">
                      <a16:creationId xmlns:a16="http://schemas.microsoft.com/office/drawing/2014/main" id="{88231EEA-AEC3-487C-8E5B-2E8916A83191}"/>
                    </a:ext>
                  </a:extLst>
                </p14:cNvPr>
                <p14:cNvContentPartPr/>
                <p14:nvPr/>
              </p14:nvContentPartPr>
              <p14:xfrm>
                <a:off x="10183593" y="3207873"/>
                <a:ext cx="26640" cy="1751760"/>
              </p14:xfrm>
            </p:contentPart>
          </mc:Choice>
          <mc:Fallback>
            <p:pic>
              <p:nvPicPr>
                <p:cNvPr id="135" name="Ink 134">
                  <a:extLst>
                    <a:ext uri="{FF2B5EF4-FFF2-40B4-BE49-F238E27FC236}">
                      <a16:creationId xmlns:a16="http://schemas.microsoft.com/office/drawing/2014/main" id="{88231EEA-AEC3-487C-8E5B-2E8916A83191}"/>
                    </a:ext>
                  </a:extLst>
                </p:cNvPr>
                <p:cNvPicPr/>
                <p:nvPr/>
              </p:nvPicPr>
              <p:blipFill>
                <a:blip r:embed="rId141"/>
                <a:stretch>
                  <a:fillRect/>
                </a:stretch>
              </p:blipFill>
              <p:spPr>
                <a:xfrm>
                  <a:off x="10174953" y="3198873"/>
                  <a:ext cx="44280" cy="1769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36" name="Ink 135">
                  <a:extLst>
                    <a:ext uri="{FF2B5EF4-FFF2-40B4-BE49-F238E27FC236}">
                      <a16:creationId xmlns:a16="http://schemas.microsoft.com/office/drawing/2014/main" id="{0E9D5E3F-CF86-403A-885B-5C2EB4EFB922}"/>
                    </a:ext>
                  </a:extLst>
                </p14:cNvPr>
                <p14:cNvContentPartPr/>
                <p14:nvPr/>
              </p14:nvContentPartPr>
              <p14:xfrm>
                <a:off x="9676353" y="4739673"/>
                <a:ext cx="98280" cy="155880"/>
              </p14:xfrm>
            </p:contentPart>
          </mc:Choice>
          <mc:Fallback>
            <p:pic>
              <p:nvPicPr>
                <p:cNvPr id="136" name="Ink 135">
                  <a:extLst>
                    <a:ext uri="{FF2B5EF4-FFF2-40B4-BE49-F238E27FC236}">
                      <a16:creationId xmlns:a16="http://schemas.microsoft.com/office/drawing/2014/main" id="{0E9D5E3F-CF86-403A-885B-5C2EB4EFB922}"/>
                    </a:ext>
                  </a:extLst>
                </p:cNvPr>
                <p:cNvPicPr/>
                <p:nvPr/>
              </p:nvPicPr>
              <p:blipFill>
                <a:blip r:embed="rId143"/>
                <a:stretch>
                  <a:fillRect/>
                </a:stretch>
              </p:blipFill>
              <p:spPr>
                <a:xfrm>
                  <a:off x="9667713" y="4731033"/>
                  <a:ext cx="1159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7" name="Ink 136">
                  <a:extLst>
                    <a:ext uri="{FF2B5EF4-FFF2-40B4-BE49-F238E27FC236}">
                      <a16:creationId xmlns:a16="http://schemas.microsoft.com/office/drawing/2014/main" id="{2D174B27-30CA-4549-B43F-8A29B04ACF33}"/>
                    </a:ext>
                  </a:extLst>
                </p14:cNvPr>
                <p14:cNvContentPartPr/>
                <p14:nvPr/>
              </p14:nvContentPartPr>
              <p14:xfrm>
                <a:off x="9338673" y="4508553"/>
                <a:ext cx="1746360" cy="37800"/>
              </p14:xfrm>
            </p:contentPart>
          </mc:Choice>
          <mc:Fallback>
            <p:pic>
              <p:nvPicPr>
                <p:cNvPr id="137" name="Ink 136">
                  <a:extLst>
                    <a:ext uri="{FF2B5EF4-FFF2-40B4-BE49-F238E27FC236}">
                      <a16:creationId xmlns:a16="http://schemas.microsoft.com/office/drawing/2014/main" id="{2D174B27-30CA-4549-B43F-8A29B04ACF33}"/>
                    </a:ext>
                  </a:extLst>
                </p:cNvPr>
                <p:cNvPicPr/>
                <p:nvPr/>
              </p:nvPicPr>
              <p:blipFill>
                <a:blip r:embed="rId145"/>
                <a:stretch>
                  <a:fillRect/>
                </a:stretch>
              </p:blipFill>
              <p:spPr>
                <a:xfrm>
                  <a:off x="9330033" y="4499913"/>
                  <a:ext cx="17640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38" name="Ink 137">
                  <a:extLst>
                    <a:ext uri="{FF2B5EF4-FFF2-40B4-BE49-F238E27FC236}">
                      <a16:creationId xmlns:a16="http://schemas.microsoft.com/office/drawing/2014/main" id="{AC9FA881-7399-4130-A8C7-0015291F618A}"/>
                    </a:ext>
                  </a:extLst>
                </p14:cNvPr>
                <p14:cNvContentPartPr/>
                <p14:nvPr/>
              </p14:nvContentPartPr>
              <p14:xfrm>
                <a:off x="10484193" y="4694673"/>
                <a:ext cx="286560" cy="196560"/>
              </p14:xfrm>
            </p:contentPart>
          </mc:Choice>
          <mc:Fallback>
            <p:pic>
              <p:nvPicPr>
                <p:cNvPr id="138" name="Ink 137">
                  <a:extLst>
                    <a:ext uri="{FF2B5EF4-FFF2-40B4-BE49-F238E27FC236}">
                      <a16:creationId xmlns:a16="http://schemas.microsoft.com/office/drawing/2014/main" id="{AC9FA881-7399-4130-A8C7-0015291F618A}"/>
                    </a:ext>
                  </a:extLst>
                </p:cNvPr>
                <p:cNvPicPr/>
                <p:nvPr/>
              </p:nvPicPr>
              <p:blipFill>
                <a:blip r:embed="rId147"/>
                <a:stretch>
                  <a:fillRect/>
                </a:stretch>
              </p:blipFill>
              <p:spPr>
                <a:xfrm>
                  <a:off x="10475553" y="4686033"/>
                  <a:ext cx="3042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79" name="Ink 178">
                  <a:extLst>
                    <a:ext uri="{FF2B5EF4-FFF2-40B4-BE49-F238E27FC236}">
                      <a16:creationId xmlns:a16="http://schemas.microsoft.com/office/drawing/2014/main" id="{262E84AC-0C24-44C1-AED0-6CCE0849820A}"/>
                    </a:ext>
                  </a:extLst>
                </p14:cNvPr>
                <p14:cNvContentPartPr/>
                <p14:nvPr/>
              </p14:nvContentPartPr>
              <p14:xfrm>
                <a:off x="9613713" y="4113273"/>
                <a:ext cx="184680" cy="205200"/>
              </p14:xfrm>
            </p:contentPart>
          </mc:Choice>
          <mc:Fallback>
            <p:pic>
              <p:nvPicPr>
                <p:cNvPr id="179" name="Ink 178">
                  <a:extLst>
                    <a:ext uri="{FF2B5EF4-FFF2-40B4-BE49-F238E27FC236}">
                      <a16:creationId xmlns:a16="http://schemas.microsoft.com/office/drawing/2014/main" id="{262E84AC-0C24-44C1-AED0-6CCE0849820A}"/>
                    </a:ext>
                  </a:extLst>
                </p:cNvPr>
                <p:cNvPicPr/>
                <p:nvPr/>
              </p:nvPicPr>
              <p:blipFill>
                <a:blip r:embed="rId149"/>
                <a:stretch>
                  <a:fillRect/>
                </a:stretch>
              </p:blipFill>
              <p:spPr>
                <a:xfrm>
                  <a:off x="9604713" y="4104273"/>
                  <a:ext cx="2023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80" name="Ink 179">
                  <a:extLst>
                    <a:ext uri="{FF2B5EF4-FFF2-40B4-BE49-F238E27FC236}">
                      <a16:creationId xmlns:a16="http://schemas.microsoft.com/office/drawing/2014/main" id="{F53AAAE7-140A-4C7E-9895-E328575DF0AF}"/>
                    </a:ext>
                  </a:extLst>
                </p14:cNvPr>
                <p14:cNvContentPartPr/>
                <p14:nvPr/>
              </p14:nvContentPartPr>
              <p14:xfrm>
                <a:off x="10519473" y="4065753"/>
                <a:ext cx="109080" cy="412920"/>
              </p14:xfrm>
            </p:contentPart>
          </mc:Choice>
          <mc:Fallback>
            <p:pic>
              <p:nvPicPr>
                <p:cNvPr id="180" name="Ink 179">
                  <a:extLst>
                    <a:ext uri="{FF2B5EF4-FFF2-40B4-BE49-F238E27FC236}">
                      <a16:creationId xmlns:a16="http://schemas.microsoft.com/office/drawing/2014/main" id="{F53AAAE7-140A-4C7E-9895-E328575DF0AF}"/>
                    </a:ext>
                  </a:extLst>
                </p:cNvPr>
                <p:cNvPicPr/>
                <p:nvPr/>
              </p:nvPicPr>
              <p:blipFill>
                <a:blip r:embed="rId151"/>
                <a:stretch>
                  <a:fillRect/>
                </a:stretch>
              </p:blipFill>
              <p:spPr>
                <a:xfrm>
                  <a:off x="10510473" y="4056753"/>
                  <a:ext cx="12672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81" name="Ink 180">
                  <a:extLst>
                    <a:ext uri="{FF2B5EF4-FFF2-40B4-BE49-F238E27FC236}">
                      <a16:creationId xmlns:a16="http://schemas.microsoft.com/office/drawing/2014/main" id="{F9220B47-202C-49A7-B2C2-659CD0AD019E}"/>
                    </a:ext>
                  </a:extLst>
                </p14:cNvPr>
                <p14:cNvContentPartPr/>
                <p14:nvPr/>
              </p14:nvContentPartPr>
              <p14:xfrm>
                <a:off x="9463593" y="3864153"/>
                <a:ext cx="1629720" cy="50760"/>
              </p14:xfrm>
            </p:contentPart>
          </mc:Choice>
          <mc:Fallback>
            <p:pic>
              <p:nvPicPr>
                <p:cNvPr id="181" name="Ink 180">
                  <a:extLst>
                    <a:ext uri="{FF2B5EF4-FFF2-40B4-BE49-F238E27FC236}">
                      <a16:creationId xmlns:a16="http://schemas.microsoft.com/office/drawing/2014/main" id="{F9220B47-202C-49A7-B2C2-659CD0AD019E}"/>
                    </a:ext>
                  </a:extLst>
                </p:cNvPr>
                <p:cNvPicPr/>
                <p:nvPr/>
              </p:nvPicPr>
              <p:blipFill>
                <a:blip r:embed="rId153"/>
                <a:stretch>
                  <a:fillRect/>
                </a:stretch>
              </p:blipFill>
              <p:spPr>
                <a:xfrm>
                  <a:off x="9454593" y="3855513"/>
                  <a:ext cx="16473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87" name="Ink 186">
                  <a:extLst>
                    <a:ext uri="{FF2B5EF4-FFF2-40B4-BE49-F238E27FC236}">
                      <a16:creationId xmlns:a16="http://schemas.microsoft.com/office/drawing/2014/main" id="{5D43116C-427F-4331-8C71-990CF2B654B1}"/>
                    </a:ext>
                  </a:extLst>
                </p14:cNvPr>
                <p14:cNvContentPartPr/>
                <p14:nvPr/>
              </p14:nvContentPartPr>
              <p14:xfrm>
                <a:off x="9454233" y="5056113"/>
                <a:ext cx="334440" cy="29160"/>
              </p14:xfrm>
            </p:contentPart>
          </mc:Choice>
          <mc:Fallback>
            <p:pic>
              <p:nvPicPr>
                <p:cNvPr id="187" name="Ink 186">
                  <a:extLst>
                    <a:ext uri="{FF2B5EF4-FFF2-40B4-BE49-F238E27FC236}">
                      <a16:creationId xmlns:a16="http://schemas.microsoft.com/office/drawing/2014/main" id="{5D43116C-427F-4331-8C71-990CF2B654B1}"/>
                    </a:ext>
                  </a:extLst>
                </p:cNvPr>
                <p:cNvPicPr/>
                <p:nvPr/>
              </p:nvPicPr>
              <p:blipFill>
                <a:blip r:embed="rId155"/>
                <a:stretch>
                  <a:fillRect/>
                </a:stretch>
              </p:blipFill>
              <p:spPr>
                <a:xfrm>
                  <a:off x="9445233" y="5047473"/>
                  <a:ext cx="3520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88" name="Ink 187">
                  <a:extLst>
                    <a:ext uri="{FF2B5EF4-FFF2-40B4-BE49-F238E27FC236}">
                      <a16:creationId xmlns:a16="http://schemas.microsoft.com/office/drawing/2014/main" id="{DC2BA809-C2A8-4362-AA9F-B9D1E8FF005E}"/>
                    </a:ext>
                  </a:extLst>
                </p14:cNvPr>
                <p14:cNvContentPartPr/>
                <p14:nvPr/>
              </p14:nvContentPartPr>
              <p14:xfrm>
                <a:off x="10615593" y="5015793"/>
                <a:ext cx="71640" cy="360"/>
              </p14:xfrm>
            </p:contentPart>
          </mc:Choice>
          <mc:Fallback>
            <p:pic>
              <p:nvPicPr>
                <p:cNvPr id="188" name="Ink 187">
                  <a:extLst>
                    <a:ext uri="{FF2B5EF4-FFF2-40B4-BE49-F238E27FC236}">
                      <a16:creationId xmlns:a16="http://schemas.microsoft.com/office/drawing/2014/main" id="{DC2BA809-C2A8-4362-AA9F-B9D1E8FF005E}"/>
                    </a:ext>
                  </a:extLst>
                </p:cNvPr>
                <p:cNvPicPr/>
                <p:nvPr/>
              </p:nvPicPr>
              <p:blipFill>
                <a:blip r:embed="rId157"/>
                <a:stretch>
                  <a:fillRect/>
                </a:stretch>
              </p:blipFill>
              <p:spPr>
                <a:xfrm>
                  <a:off x="10606953" y="5006793"/>
                  <a:ext cx="89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61" name="Ink 260">
                  <a:extLst>
                    <a:ext uri="{FF2B5EF4-FFF2-40B4-BE49-F238E27FC236}">
                      <a16:creationId xmlns:a16="http://schemas.microsoft.com/office/drawing/2014/main" id="{66D104AF-A408-4AB8-A822-F2ABDDD8834B}"/>
                    </a:ext>
                  </a:extLst>
                </p14:cNvPr>
                <p14:cNvContentPartPr/>
                <p14:nvPr/>
              </p14:nvContentPartPr>
              <p14:xfrm>
                <a:off x="9449193" y="4832553"/>
                <a:ext cx="14760" cy="5760"/>
              </p14:xfrm>
            </p:contentPart>
          </mc:Choice>
          <mc:Fallback>
            <p:pic>
              <p:nvPicPr>
                <p:cNvPr id="261" name="Ink 260">
                  <a:extLst>
                    <a:ext uri="{FF2B5EF4-FFF2-40B4-BE49-F238E27FC236}">
                      <a16:creationId xmlns:a16="http://schemas.microsoft.com/office/drawing/2014/main" id="{66D104AF-A408-4AB8-A822-F2ABDDD8834B}"/>
                    </a:ext>
                  </a:extLst>
                </p:cNvPr>
                <p:cNvPicPr/>
                <p:nvPr/>
              </p:nvPicPr>
              <p:blipFill>
                <a:blip r:embed="rId159"/>
                <a:stretch>
                  <a:fillRect/>
                </a:stretch>
              </p:blipFill>
              <p:spPr>
                <a:xfrm>
                  <a:off x="9440193" y="4823553"/>
                  <a:ext cx="324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62" name="Ink 261">
                  <a:extLst>
                    <a:ext uri="{FF2B5EF4-FFF2-40B4-BE49-F238E27FC236}">
                      <a16:creationId xmlns:a16="http://schemas.microsoft.com/office/drawing/2014/main" id="{01EEEF2C-9159-4D37-A9BF-FD0650234814}"/>
                    </a:ext>
                  </a:extLst>
                </p14:cNvPr>
                <p14:cNvContentPartPr/>
                <p14:nvPr/>
              </p14:nvContentPartPr>
              <p14:xfrm>
                <a:off x="9480873" y="4748673"/>
                <a:ext cx="1413000" cy="19800"/>
              </p14:xfrm>
            </p:contentPart>
          </mc:Choice>
          <mc:Fallback>
            <p:pic>
              <p:nvPicPr>
                <p:cNvPr id="262" name="Ink 261">
                  <a:extLst>
                    <a:ext uri="{FF2B5EF4-FFF2-40B4-BE49-F238E27FC236}">
                      <a16:creationId xmlns:a16="http://schemas.microsoft.com/office/drawing/2014/main" id="{01EEEF2C-9159-4D37-A9BF-FD0650234814}"/>
                    </a:ext>
                  </a:extLst>
                </p:cNvPr>
                <p:cNvPicPr/>
                <p:nvPr/>
              </p:nvPicPr>
              <p:blipFill>
                <a:blip r:embed="rId161"/>
                <a:stretch>
                  <a:fillRect/>
                </a:stretch>
              </p:blipFill>
              <p:spPr>
                <a:xfrm>
                  <a:off x="9472233" y="4739673"/>
                  <a:ext cx="14306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63" name="Ink 262">
                  <a:extLst>
                    <a:ext uri="{FF2B5EF4-FFF2-40B4-BE49-F238E27FC236}">
                      <a16:creationId xmlns:a16="http://schemas.microsoft.com/office/drawing/2014/main" id="{702375AE-1539-4D67-B177-C460787458F6}"/>
                    </a:ext>
                  </a:extLst>
                </p14:cNvPr>
                <p14:cNvContentPartPr/>
                <p14:nvPr/>
              </p14:nvContentPartPr>
              <p14:xfrm>
                <a:off x="9516513" y="4835433"/>
                <a:ext cx="1376280" cy="91800"/>
              </p14:xfrm>
            </p:contentPart>
          </mc:Choice>
          <mc:Fallback>
            <p:pic>
              <p:nvPicPr>
                <p:cNvPr id="263" name="Ink 262">
                  <a:extLst>
                    <a:ext uri="{FF2B5EF4-FFF2-40B4-BE49-F238E27FC236}">
                      <a16:creationId xmlns:a16="http://schemas.microsoft.com/office/drawing/2014/main" id="{702375AE-1539-4D67-B177-C460787458F6}"/>
                    </a:ext>
                  </a:extLst>
                </p:cNvPr>
                <p:cNvPicPr/>
                <p:nvPr/>
              </p:nvPicPr>
              <p:blipFill>
                <a:blip r:embed="rId163"/>
                <a:stretch>
                  <a:fillRect/>
                </a:stretch>
              </p:blipFill>
              <p:spPr>
                <a:xfrm>
                  <a:off x="9507873" y="4826793"/>
                  <a:ext cx="13939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64" name="Ink 263">
                  <a:extLst>
                    <a:ext uri="{FF2B5EF4-FFF2-40B4-BE49-F238E27FC236}">
                      <a16:creationId xmlns:a16="http://schemas.microsoft.com/office/drawing/2014/main" id="{ABCF459A-92CD-40CA-9DFC-BE8EEED71694}"/>
                    </a:ext>
                  </a:extLst>
                </p14:cNvPr>
                <p14:cNvContentPartPr/>
                <p14:nvPr/>
              </p14:nvContentPartPr>
              <p14:xfrm>
                <a:off x="9712353" y="4808793"/>
                <a:ext cx="947520" cy="37440"/>
              </p14:xfrm>
            </p:contentPart>
          </mc:Choice>
          <mc:Fallback>
            <p:pic>
              <p:nvPicPr>
                <p:cNvPr id="264" name="Ink 263">
                  <a:extLst>
                    <a:ext uri="{FF2B5EF4-FFF2-40B4-BE49-F238E27FC236}">
                      <a16:creationId xmlns:a16="http://schemas.microsoft.com/office/drawing/2014/main" id="{ABCF459A-92CD-40CA-9DFC-BE8EEED71694}"/>
                    </a:ext>
                  </a:extLst>
                </p:cNvPr>
                <p:cNvPicPr/>
                <p:nvPr/>
              </p:nvPicPr>
              <p:blipFill>
                <a:blip r:embed="rId165"/>
                <a:stretch>
                  <a:fillRect/>
                </a:stretch>
              </p:blipFill>
              <p:spPr>
                <a:xfrm>
                  <a:off x="9703353" y="4800153"/>
                  <a:ext cx="9651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65" name="Ink 264">
                  <a:extLst>
                    <a:ext uri="{FF2B5EF4-FFF2-40B4-BE49-F238E27FC236}">
                      <a16:creationId xmlns:a16="http://schemas.microsoft.com/office/drawing/2014/main" id="{74DE0740-0FE7-4FD2-8E65-08886CBBEA52}"/>
                    </a:ext>
                  </a:extLst>
                </p14:cNvPr>
                <p14:cNvContentPartPr/>
                <p14:nvPr/>
              </p14:nvContentPartPr>
              <p14:xfrm>
                <a:off x="9782553" y="4756953"/>
                <a:ext cx="1010520" cy="115560"/>
              </p14:xfrm>
            </p:contentPart>
          </mc:Choice>
          <mc:Fallback>
            <p:pic>
              <p:nvPicPr>
                <p:cNvPr id="265" name="Ink 264">
                  <a:extLst>
                    <a:ext uri="{FF2B5EF4-FFF2-40B4-BE49-F238E27FC236}">
                      <a16:creationId xmlns:a16="http://schemas.microsoft.com/office/drawing/2014/main" id="{74DE0740-0FE7-4FD2-8E65-08886CBBEA52}"/>
                    </a:ext>
                  </a:extLst>
                </p:cNvPr>
                <p:cNvPicPr/>
                <p:nvPr/>
              </p:nvPicPr>
              <p:blipFill>
                <a:blip r:embed="rId167"/>
                <a:stretch>
                  <a:fillRect/>
                </a:stretch>
              </p:blipFill>
              <p:spPr>
                <a:xfrm>
                  <a:off x="9773553" y="4747953"/>
                  <a:ext cx="10281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327" name="Ink 326">
                  <a:extLst>
                    <a:ext uri="{FF2B5EF4-FFF2-40B4-BE49-F238E27FC236}">
                      <a16:creationId xmlns:a16="http://schemas.microsoft.com/office/drawing/2014/main" id="{89709A5F-3A36-40F6-8765-A0F67A4B7A24}"/>
                    </a:ext>
                  </a:extLst>
                </p14:cNvPr>
                <p14:cNvContentPartPr/>
                <p14:nvPr/>
              </p14:nvContentPartPr>
              <p14:xfrm>
                <a:off x="10714953" y="4011033"/>
                <a:ext cx="360" cy="1800"/>
              </p14:xfrm>
            </p:contentPart>
          </mc:Choice>
          <mc:Fallback>
            <p:pic>
              <p:nvPicPr>
                <p:cNvPr id="327" name="Ink 326">
                  <a:extLst>
                    <a:ext uri="{FF2B5EF4-FFF2-40B4-BE49-F238E27FC236}">
                      <a16:creationId xmlns:a16="http://schemas.microsoft.com/office/drawing/2014/main" id="{89709A5F-3A36-40F6-8765-A0F67A4B7A24}"/>
                    </a:ext>
                  </a:extLst>
                </p:cNvPr>
                <p:cNvPicPr/>
                <p:nvPr/>
              </p:nvPicPr>
              <p:blipFill>
                <a:blip r:embed="rId169"/>
                <a:stretch>
                  <a:fillRect/>
                </a:stretch>
              </p:blipFill>
              <p:spPr>
                <a:xfrm>
                  <a:off x="10706313" y="4002033"/>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329" name="Ink 328">
                  <a:extLst>
                    <a:ext uri="{FF2B5EF4-FFF2-40B4-BE49-F238E27FC236}">
                      <a16:creationId xmlns:a16="http://schemas.microsoft.com/office/drawing/2014/main" id="{B311822E-0B8C-4360-ACB8-3A2CFA76C169}"/>
                    </a:ext>
                  </a:extLst>
                </p14:cNvPr>
                <p14:cNvContentPartPr/>
                <p14:nvPr/>
              </p14:nvContentPartPr>
              <p14:xfrm>
                <a:off x="10392033" y="4119033"/>
                <a:ext cx="293760" cy="231840"/>
              </p14:xfrm>
            </p:contentPart>
          </mc:Choice>
          <mc:Fallback>
            <p:pic>
              <p:nvPicPr>
                <p:cNvPr id="329" name="Ink 328">
                  <a:extLst>
                    <a:ext uri="{FF2B5EF4-FFF2-40B4-BE49-F238E27FC236}">
                      <a16:creationId xmlns:a16="http://schemas.microsoft.com/office/drawing/2014/main" id="{B311822E-0B8C-4360-ACB8-3A2CFA76C169}"/>
                    </a:ext>
                  </a:extLst>
                </p:cNvPr>
                <p:cNvPicPr/>
                <p:nvPr/>
              </p:nvPicPr>
              <p:blipFill>
                <a:blip r:embed="rId171"/>
                <a:stretch>
                  <a:fillRect/>
                </a:stretch>
              </p:blipFill>
              <p:spPr>
                <a:xfrm>
                  <a:off x="10383033" y="4110033"/>
                  <a:ext cx="3114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330" name="Ink 329">
                  <a:extLst>
                    <a:ext uri="{FF2B5EF4-FFF2-40B4-BE49-F238E27FC236}">
                      <a16:creationId xmlns:a16="http://schemas.microsoft.com/office/drawing/2014/main" id="{0A96D7A3-2A52-43A5-8137-7308120D1ADF}"/>
                    </a:ext>
                  </a:extLst>
                </p14:cNvPr>
                <p14:cNvContentPartPr/>
                <p14:nvPr/>
              </p14:nvContentPartPr>
              <p14:xfrm>
                <a:off x="10411473" y="4083033"/>
                <a:ext cx="307080" cy="221760"/>
              </p14:xfrm>
            </p:contentPart>
          </mc:Choice>
          <mc:Fallback>
            <p:pic>
              <p:nvPicPr>
                <p:cNvPr id="330" name="Ink 329">
                  <a:extLst>
                    <a:ext uri="{FF2B5EF4-FFF2-40B4-BE49-F238E27FC236}">
                      <a16:creationId xmlns:a16="http://schemas.microsoft.com/office/drawing/2014/main" id="{0A96D7A3-2A52-43A5-8137-7308120D1ADF}"/>
                    </a:ext>
                  </a:extLst>
                </p:cNvPr>
                <p:cNvPicPr/>
                <p:nvPr/>
              </p:nvPicPr>
              <p:blipFill>
                <a:blip r:embed="rId173"/>
                <a:stretch>
                  <a:fillRect/>
                </a:stretch>
              </p:blipFill>
              <p:spPr>
                <a:xfrm>
                  <a:off x="10402833" y="4074033"/>
                  <a:ext cx="3247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331" name="Ink 330">
                  <a:extLst>
                    <a:ext uri="{FF2B5EF4-FFF2-40B4-BE49-F238E27FC236}">
                      <a16:creationId xmlns:a16="http://schemas.microsoft.com/office/drawing/2014/main" id="{14DCEB63-BE5C-4DB7-B833-87B952F27CB2}"/>
                    </a:ext>
                  </a:extLst>
                </p14:cNvPr>
                <p14:cNvContentPartPr/>
                <p14:nvPr/>
              </p14:nvContentPartPr>
              <p14:xfrm>
                <a:off x="10342713" y="4153953"/>
                <a:ext cx="337320" cy="181440"/>
              </p14:xfrm>
            </p:contentPart>
          </mc:Choice>
          <mc:Fallback>
            <p:pic>
              <p:nvPicPr>
                <p:cNvPr id="331" name="Ink 330">
                  <a:extLst>
                    <a:ext uri="{FF2B5EF4-FFF2-40B4-BE49-F238E27FC236}">
                      <a16:creationId xmlns:a16="http://schemas.microsoft.com/office/drawing/2014/main" id="{14DCEB63-BE5C-4DB7-B833-87B952F27CB2}"/>
                    </a:ext>
                  </a:extLst>
                </p:cNvPr>
                <p:cNvPicPr/>
                <p:nvPr/>
              </p:nvPicPr>
              <p:blipFill>
                <a:blip r:embed="rId175"/>
                <a:stretch>
                  <a:fillRect/>
                </a:stretch>
              </p:blipFill>
              <p:spPr>
                <a:xfrm>
                  <a:off x="10334073" y="4144953"/>
                  <a:ext cx="354960" cy="19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6">
            <p14:nvContentPartPr>
              <p14:cNvPr id="43" name="Ink 42">
                <a:extLst>
                  <a:ext uri="{FF2B5EF4-FFF2-40B4-BE49-F238E27FC236}">
                    <a16:creationId xmlns:a16="http://schemas.microsoft.com/office/drawing/2014/main" id="{8934B7E1-DF00-4A98-A76E-CBB2EECDAC98}"/>
                  </a:ext>
                </a:extLst>
              </p14:cNvPr>
              <p14:cNvContentPartPr/>
              <p14:nvPr/>
            </p14:nvContentPartPr>
            <p14:xfrm>
              <a:off x="11353953" y="462153"/>
              <a:ext cx="165600" cy="287640"/>
            </p14:xfrm>
          </p:contentPart>
        </mc:Choice>
        <mc:Fallback>
          <p:pic>
            <p:nvPicPr>
              <p:cNvPr id="43" name="Ink 42">
                <a:extLst>
                  <a:ext uri="{FF2B5EF4-FFF2-40B4-BE49-F238E27FC236}">
                    <a16:creationId xmlns:a16="http://schemas.microsoft.com/office/drawing/2014/main" id="{8934B7E1-DF00-4A98-A76E-CBB2EECDAC98}"/>
                  </a:ext>
                </a:extLst>
              </p:cNvPr>
              <p:cNvPicPr/>
              <p:nvPr/>
            </p:nvPicPr>
            <p:blipFill>
              <a:blip r:embed="rId177"/>
              <a:stretch>
                <a:fillRect/>
              </a:stretch>
            </p:blipFill>
            <p:spPr>
              <a:xfrm>
                <a:off x="11345313" y="453513"/>
                <a:ext cx="18324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44" name="Ink 43">
                <a:extLst>
                  <a:ext uri="{FF2B5EF4-FFF2-40B4-BE49-F238E27FC236}">
                    <a16:creationId xmlns:a16="http://schemas.microsoft.com/office/drawing/2014/main" id="{587EF398-36EE-4868-8CED-20B090310E25}"/>
                  </a:ext>
                </a:extLst>
              </p14:cNvPr>
              <p14:cNvContentPartPr/>
              <p14:nvPr/>
            </p14:nvContentPartPr>
            <p14:xfrm>
              <a:off x="11563833" y="496713"/>
              <a:ext cx="276840" cy="358200"/>
            </p14:xfrm>
          </p:contentPart>
        </mc:Choice>
        <mc:Fallback>
          <p:pic>
            <p:nvPicPr>
              <p:cNvPr id="44" name="Ink 43">
                <a:extLst>
                  <a:ext uri="{FF2B5EF4-FFF2-40B4-BE49-F238E27FC236}">
                    <a16:creationId xmlns:a16="http://schemas.microsoft.com/office/drawing/2014/main" id="{587EF398-36EE-4868-8CED-20B090310E25}"/>
                  </a:ext>
                </a:extLst>
              </p:cNvPr>
              <p:cNvPicPr/>
              <p:nvPr/>
            </p:nvPicPr>
            <p:blipFill>
              <a:blip r:embed="rId179"/>
              <a:stretch>
                <a:fillRect/>
              </a:stretch>
            </p:blipFill>
            <p:spPr>
              <a:xfrm>
                <a:off x="11554833" y="488073"/>
                <a:ext cx="29448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4" name="Ink 23">
                <a:extLst>
                  <a:ext uri="{FF2B5EF4-FFF2-40B4-BE49-F238E27FC236}">
                    <a16:creationId xmlns:a16="http://schemas.microsoft.com/office/drawing/2014/main" id="{EC9BFD57-BC42-4C56-A5CE-D636ED938785}"/>
                  </a:ext>
                </a:extLst>
              </p14:cNvPr>
              <p14:cNvContentPartPr/>
              <p14:nvPr/>
            </p14:nvContentPartPr>
            <p14:xfrm>
              <a:off x="6006153" y="535953"/>
              <a:ext cx="128160" cy="362160"/>
            </p14:xfrm>
          </p:contentPart>
        </mc:Choice>
        <mc:Fallback>
          <p:pic>
            <p:nvPicPr>
              <p:cNvPr id="24" name="Ink 23">
                <a:extLst>
                  <a:ext uri="{FF2B5EF4-FFF2-40B4-BE49-F238E27FC236}">
                    <a16:creationId xmlns:a16="http://schemas.microsoft.com/office/drawing/2014/main" id="{EC9BFD57-BC42-4C56-A5CE-D636ED938785}"/>
                  </a:ext>
                </a:extLst>
              </p:cNvPr>
              <p:cNvPicPr/>
              <p:nvPr/>
            </p:nvPicPr>
            <p:blipFill>
              <a:blip r:embed="rId181"/>
              <a:stretch>
                <a:fillRect/>
              </a:stretch>
            </p:blipFill>
            <p:spPr>
              <a:xfrm>
                <a:off x="5997153" y="526953"/>
                <a:ext cx="14580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5" name="Ink 24">
                <a:extLst>
                  <a:ext uri="{FF2B5EF4-FFF2-40B4-BE49-F238E27FC236}">
                    <a16:creationId xmlns:a16="http://schemas.microsoft.com/office/drawing/2014/main" id="{8663770F-F765-4FE5-961B-9A59788C6EB8}"/>
                  </a:ext>
                </a:extLst>
              </p14:cNvPr>
              <p14:cNvContentPartPr/>
              <p14:nvPr/>
            </p14:nvContentPartPr>
            <p14:xfrm>
              <a:off x="6267153" y="647913"/>
              <a:ext cx="9720" cy="161640"/>
            </p14:xfrm>
          </p:contentPart>
        </mc:Choice>
        <mc:Fallback>
          <p:pic>
            <p:nvPicPr>
              <p:cNvPr id="25" name="Ink 24">
                <a:extLst>
                  <a:ext uri="{FF2B5EF4-FFF2-40B4-BE49-F238E27FC236}">
                    <a16:creationId xmlns:a16="http://schemas.microsoft.com/office/drawing/2014/main" id="{8663770F-F765-4FE5-961B-9A59788C6EB8}"/>
                  </a:ext>
                </a:extLst>
              </p:cNvPr>
              <p:cNvPicPr/>
              <p:nvPr/>
            </p:nvPicPr>
            <p:blipFill>
              <a:blip r:embed="rId183"/>
              <a:stretch>
                <a:fillRect/>
              </a:stretch>
            </p:blipFill>
            <p:spPr>
              <a:xfrm>
                <a:off x="6258153" y="638913"/>
                <a:ext cx="273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6" name="Ink 25">
                <a:extLst>
                  <a:ext uri="{FF2B5EF4-FFF2-40B4-BE49-F238E27FC236}">
                    <a16:creationId xmlns:a16="http://schemas.microsoft.com/office/drawing/2014/main" id="{C145FF4F-BFE5-4CC2-BD1F-8B25F247E07A}"/>
                  </a:ext>
                </a:extLst>
              </p14:cNvPr>
              <p14:cNvContentPartPr/>
              <p14:nvPr/>
            </p14:nvContentPartPr>
            <p14:xfrm>
              <a:off x="6374073" y="537393"/>
              <a:ext cx="126360" cy="327600"/>
            </p14:xfrm>
          </p:contentPart>
        </mc:Choice>
        <mc:Fallback>
          <p:pic>
            <p:nvPicPr>
              <p:cNvPr id="26" name="Ink 25">
                <a:extLst>
                  <a:ext uri="{FF2B5EF4-FFF2-40B4-BE49-F238E27FC236}">
                    <a16:creationId xmlns:a16="http://schemas.microsoft.com/office/drawing/2014/main" id="{C145FF4F-BFE5-4CC2-BD1F-8B25F247E07A}"/>
                  </a:ext>
                </a:extLst>
              </p:cNvPr>
              <p:cNvPicPr/>
              <p:nvPr/>
            </p:nvPicPr>
            <p:blipFill>
              <a:blip r:embed="rId185"/>
              <a:stretch>
                <a:fillRect/>
              </a:stretch>
            </p:blipFill>
            <p:spPr>
              <a:xfrm>
                <a:off x="6365073" y="528753"/>
                <a:ext cx="14400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83" name="Ink 182">
                <a:extLst>
                  <a:ext uri="{FF2B5EF4-FFF2-40B4-BE49-F238E27FC236}">
                    <a16:creationId xmlns:a16="http://schemas.microsoft.com/office/drawing/2014/main" id="{5387D0EA-B2A6-44B8-86D0-CDA1A674846D}"/>
                  </a:ext>
                </a:extLst>
              </p14:cNvPr>
              <p14:cNvContentPartPr/>
              <p14:nvPr/>
            </p14:nvContentPartPr>
            <p14:xfrm>
              <a:off x="6338433" y="1002513"/>
              <a:ext cx="17640" cy="429840"/>
            </p14:xfrm>
          </p:contentPart>
        </mc:Choice>
        <mc:Fallback>
          <p:pic>
            <p:nvPicPr>
              <p:cNvPr id="183" name="Ink 182">
                <a:extLst>
                  <a:ext uri="{FF2B5EF4-FFF2-40B4-BE49-F238E27FC236}">
                    <a16:creationId xmlns:a16="http://schemas.microsoft.com/office/drawing/2014/main" id="{5387D0EA-B2A6-44B8-86D0-CDA1A674846D}"/>
                  </a:ext>
                </a:extLst>
              </p:cNvPr>
              <p:cNvPicPr/>
              <p:nvPr/>
            </p:nvPicPr>
            <p:blipFill>
              <a:blip r:embed="rId187"/>
              <a:stretch>
                <a:fillRect/>
              </a:stretch>
            </p:blipFill>
            <p:spPr>
              <a:xfrm>
                <a:off x="6329793" y="993873"/>
                <a:ext cx="35280" cy="4474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84" name="Ink 183">
                <a:extLst>
                  <a:ext uri="{FF2B5EF4-FFF2-40B4-BE49-F238E27FC236}">
                    <a16:creationId xmlns:a16="http://schemas.microsoft.com/office/drawing/2014/main" id="{F38C9C32-EAB4-4145-BD9C-DF570B355A55}"/>
                  </a:ext>
                </a:extLst>
              </p14:cNvPr>
              <p14:cNvContentPartPr/>
              <p14:nvPr/>
            </p14:nvContentPartPr>
            <p14:xfrm>
              <a:off x="6225033" y="1047153"/>
              <a:ext cx="289080" cy="210240"/>
            </p14:xfrm>
          </p:contentPart>
        </mc:Choice>
        <mc:Fallback>
          <p:pic>
            <p:nvPicPr>
              <p:cNvPr id="184" name="Ink 183">
                <a:extLst>
                  <a:ext uri="{FF2B5EF4-FFF2-40B4-BE49-F238E27FC236}">
                    <a16:creationId xmlns:a16="http://schemas.microsoft.com/office/drawing/2014/main" id="{F38C9C32-EAB4-4145-BD9C-DF570B355A55}"/>
                  </a:ext>
                </a:extLst>
              </p:cNvPr>
              <p:cNvPicPr/>
              <p:nvPr/>
            </p:nvPicPr>
            <p:blipFill>
              <a:blip r:embed="rId189"/>
              <a:stretch>
                <a:fillRect/>
              </a:stretch>
            </p:blipFill>
            <p:spPr>
              <a:xfrm>
                <a:off x="6216033" y="1038153"/>
                <a:ext cx="3067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7" name="Ink 26">
                <a:extLst>
                  <a:ext uri="{FF2B5EF4-FFF2-40B4-BE49-F238E27FC236}">
                    <a16:creationId xmlns:a16="http://schemas.microsoft.com/office/drawing/2014/main" id="{C3A31952-0E71-4545-AECF-F9E3F678D60F}"/>
                  </a:ext>
                </a:extLst>
              </p14:cNvPr>
              <p14:cNvContentPartPr/>
              <p14:nvPr/>
            </p14:nvContentPartPr>
            <p14:xfrm>
              <a:off x="7137273" y="532353"/>
              <a:ext cx="98280" cy="209160"/>
            </p14:xfrm>
          </p:contentPart>
        </mc:Choice>
        <mc:Fallback>
          <p:pic>
            <p:nvPicPr>
              <p:cNvPr id="27" name="Ink 26">
                <a:extLst>
                  <a:ext uri="{FF2B5EF4-FFF2-40B4-BE49-F238E27FC236}">
                    <a16:creationId xmlns:a16="http://schemas.microsoft.com/office/drawing/2014/main" id="{C3A31952-0E71-4545-AECF-F9E3F678D60F}"/>
                  </a:ext>
                </a:extLst>
              </p:cNvPr>
              <p:cNvPicPr/>
              <p:nvPr/>
            </p:nvPicPr>
            <p:blipFill>
              <a:blip r:embed="rId191"/>
              <a:stretch>
                <a:fillRect/>
              </a:stretch>
            </p:blipFill>
            <p:spPr>
              <a:xfrm>
                <a:off x="7128273" y="523713"/>
                <a:ext cx="1159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8" name="Ink 27">
                <a:extLst>
                  <a:ext uri="{FF2B5EF4-FFF2-40B4-BE49-F238E27FC236}">
                    <a16:creationId xmlns:a16="http://schemas.microsoft.com/office/drawing/2014/main" id="{05094C4E-90D2-44D4-B3F0-AAFF1A43E549}"/>
                  </a:ext>
                </a:extLst>
              </p14:cNvPr>
              <p14:cNvContentPartPr/>
              <p14:nvPr/>
            </p14:nvContentPartPr>
            <p14:xfrm>
              <a:off x="7306473" y="562593"/>
              <a:ext cx="126000" cy="202320"/>
            </p14:xfrm>
          </p:contentPart>
        </mc:Choice>
        <mc:Fallback>
          <p:pic>
            <p:nvPicPr>
              <p:cNvPr id="28" name="Ink 27">
                <a:extLst>
                  <a:ext uri="{FF2B5EF4-FFF2-40B4-BE49-F238E27FC236}">
                    <a16:creationId xmlns:a16="http://schemas.microsoft.com/office/drawing/2014/main" id="{05094C4E-90D2-44D4-B3F0-AAFF1A43E549}"/>
                  </a:ext>
                </a:extLst>
              </p:cNvPr>
              <p:cNvPicPr/>
              <p:nvPr/>
            </p:nvPicPr>
            <p:blipFill>
              <a:blip r:embed="rId193"/>
              <a:stretch>
                <a:fillRect/>
              </a:stretch>
            </p:blipFill>
            <p:spPr>
              <a:xfrm>
                <a:off x="7297473" y="553593"/>
                <a:ext cx="1436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9" name="Ink 28">
                <a:extLst>
                  <a:ext uri="{FF2B5EF4-FFF2-40B4-BE49-F238E27FC236}">
                    <a16:creationId xmlns:a16="http://schemas.microsoft.com/office/drawing/2014/main" id="{2B3E4924-2096-49D9-B84F-1B96D6991637}"/>
                  </a:ext>
                </a:extLst>
              </p14:cNvPr>
              <p14:cNvContentPartPr/>
              <p14:nvPr/>
            </p14:nvContentPartPr>
            <p14:xfrm>
              <a:off x="7399713" y="718833"/>
              <a:ext cx="83880" cy="138600"/>
            </p14:xfrm>
          </p:contentPart>
        </mc:Choice>
        <mc:Fallback>
          <p:pic>
            <p:nvPicPr>
              <p:cNvPr id="29" name="Ink 28">
                <a:extLst>
                  <a:ext uri="{FF2B5EF4-FFF2-40B4-BE49-F238E27FC236}">
                    <a16:creationId xmlns:a16="http://schemas.microsoft.com/office/drawing/2014/main" id="{2B3E4924-2096-49D9-B84F-1B96D6991637}"/>
                  </a:ext>
                </a:extLst>
              </p:cNvPr>
              <p:cNvPicPr/>
              <p:nvPr/>
            </p:nvPicPr>
            <p:blipFill>
              <a:blip r:embed="rId195"/>
              <a:stretch>
                <a:fillRect/>
              </a:stretch>
            </p:blipFill>
            <p:spPr>
              <a:xfrm>
                <a:off x="7391073" y="709833"/>
                <a:ext cx="1015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0" name="Ink 29">
                <a:extLst>
                  <a:ext uri="{FF2B5EF4-FFF2-40B4-BE49-F238E27FC236}">
                    <a16:creationId xmlns:a16="http://schemas.microsoft.com/office/drawing/2014/main" id="{FD384CDD-3A96-47EC-9635-F98D2AD8DF2E}"/>
                  </a:ext>
                </a:extLst>
              </p14:cNvPr>
              <p14:cNvContentPartPr/>
              <p14:nvPr/>
            </p14:nvContentPartPr>
            <p14:xfrm>
              <a:off x="7721553" y="535953"/>
              <a:ext cx="114840" cy="167040"/>
            </p14:xfrm>
          </p:contentPart>
        </mc:Choice>
        <mc:Fallback>
          <p:pic>
            <p:nvPicPr>
              <p:cNvPr id="30" name="Ink 29">
                <a:extLst>
                  <a:ext uri="{FF2B5EF4-FFF2-40B4-BE49-F238E27FC236}">
                    <a16:creationId xmlns:a16="http://schemas.microsoft.com/office/drawing/2014/main" id="{FD384CDD-3A96-47EC-9635-F98D2AD8DF2E}"/>
                  </a:ext>
                </a:extLst>
              </p:cNvPr>
              <p:cNvPicPr/>
              <p:nvPr/>
            </p:nvPicPr>
            <p:blipFill>
              <a:blip r:embed="rId197"/>
              <a:stretch>
                <a:fillRect/>
              </a:stretch>
            </p:blipFill>
            <p:spPr>
              <a:xfrm>
                <a:off x="7712913" y="527313"/>
                <a:ext cx="1324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31" name="Ink 30">
                <a:extLst>
                  <a:ext uri="{FF2B5EF4-FFF2-40B4-BE49-F238E27FC236}">
                    <a16:creationId xmlns:a16="http://schemas.microsoft.com/office/drawing/2014/main" id="{81A25893-7F54-4159-8A2B-84844B44233E}"/>
                  </a:ext>
                </a:extLst>
              </p14:cNvPr>
              <p14:cNvContentPartPr/>
              <p14:nvPr/>
            </p14:nvContentPartPr>
            <p14:xfrm>
              <a:off x="7856193" y="434793"/>
              <a:ext cx="203040" cy="436320"/>
            </p14:xfrm>
          </p:contentPart>
        </mc:Choice>
        <mc:Fallback>
          <p:pic>
            <p:nvPicPr>
              <p:cNvPr id="31" name="Ink 30">
                <a:extLst>
                  <a:ext uri="{FF2B5EF4-FFF2-40B4-BE49-F238E27FC236}">
                    <a16:creationId xmlns:a16="http://schemas.microsoft.com/office/drawing/2014/main" id="{81A25893-7F54-4159-8A2B-84844B44233E}"/>
                  </a:ext>
                </a:extLst>
              </p:cNvPr>
              <p:cNvPicPr/>
              <p:nvPr/>
            </p:nvPicPr>
            <p:blipFill>
              <a:blip r:embed="rId199"/>
              <a:stretch>
                <a:fillRect/>
              </a:stretch>
            </p:blipFill>
            <p:spPr>
              <a:xfrm>
                <a:off x="7847553" y="425793"/>
                <a:ext cx="22068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35" name="Ink 34">
                <a:extLst>
                  <a:ext uri="{FF2B5EF4-FFF2-40B4-BE49-F238E27FC236}">
                    <a16:creationId xmlns:a16="http://schemas.microsoft.com/office/drawing/2014/main" id="{4C793C0F-2571-4298-925E-F7C0F940D070}"/>
                  </a:ext>
                </a:extLst>
              </p14:cNvPr>
              <p14:cNvContentPartPr/>
              <p14:nvPr/>
            </p14:nvContentPartPr>
            <p14:xfrm>
              <a:off x="8786073" y="448833"/>
              <a:ext cx="154800" cy="391680"/>
            </p14:xfrm>
          </p:contentPart>
        </mc:Choice>
        <mc:Fallback>
          <p:pic>
            <p:nvPicPr>
              <p:cNvPr id="35" name="Ink 34">
                <a:extLst>
                  <a:ext uri="{FF2B5EF4-FFF2-40B4-BE49-F238E27FC236}">
                    <a16:creationId xmlns:a16="http://schemas.microsoft.com/office/drawing/2014/main" id="{4C793C0F-2571-4298-925E-F7C0F940D070}"/>
                  </a:ext>
                </a:extLst>
              </p:cNvPr>
              <p:cNvPicPr/>
              <p:nvPr/>
            </p:nvPicPr>
            <p:blipFill>
              <a:blip r:embed="rId201"/>
              <a:stretch>
                <a:fillRect/>
              </a:stretch>
            </p:blipFill>
            <p:spPr>
              <a:xfrm>
                <a:off x="8777073" y="440193"/>
                <a:ext cx="17244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36" name="Ink 35">
                <a:extLst>
                  <a:ext uri="{FF2B5EF4-FFF2-40B4-BE49-F238E27FC236}">
                    <a16:creationId xmlns:a16="http://schemas.microsoft.com/office/drawing/2014/main" id="{597A44D8-6F15-43EF-802E-04E56030D6C9}"/>
                  </a:ext>
                </a:extLst>
              </p14:cNvPr>
              <p14:cNvContentPartPr/>
              <p14:nvPr/>
            </p14:nvContentPartPr>
            <p14:xfrm>
              <a:off x="8992353" y="558993"/>
              <a:ext cx="110160" cy="169920"/>
            </p14:xfrm>
          </p:contentPart>
        </mc:Choice>
        <mc:Fallback>
          <p:pic>
            <p:nvPicPr>
              <p:cNvPr id="36" name="Ink 35">
                <a:extLst>
                  <a:ext uri="{FF2B5EF4-FFF2-40B4-BE49-F238E27FC236}">
                    <a16:creationId xmlns:a16="http://schemas.microsoft.com/office/drawing/2014/main" id="{597A44D8-6F15-43EF-802E-04E56030D6C9}"/>
                  </a:ext>
                </a:extLst>
              </p:cNvPr>
              <p:cNvPicPr/>
              <p:nvPr/>
            </p:nvPicPr>
            <p:blipFill>
              <a:blip r:embed="rId203"/>
              <a:stretch>
                <a:fillRect/>
              </a:stretch>
            </p:blipFill>
            <p:spPr>
              <a:xfrm>
                <a:off x="8983353" y="549993"/>
                <a:ext cx="1278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37" name="Ink 36">
                <a:extLst>
                  <a:ext uri="{FF2B5EF4-FFF2-40B4-BE49-F238E27FC236}">
                    <a16:creationId xmlns:a16="http://schemas.microsoft.com/office/drawing/2014/main" id="{DEA99355-0FED-486A-9868-7032A44978E6}"/>
                  </a:ext>
                </a:extLst>
              </p14:cNvPr>
              <p14:cNvContentPartPr/>
              <p14:nvPr/>
            </p14:nvContentPartPr>
            <p14:xfrm>
              <a:off x="9169833" y="683193"/>
              <a:ext cx="71640" cy="193680"/>
            </p14:xfrm>
          </p:contentPart>
        </mc:Choice>
        <mc:Fallback>
          <p:pic>
            <p:nvPicPr>
              <p:cNvPr id="37" name="Ink 36">
                <a:extLst>
                  <a:ext uri="{FF2B5EF4-FFF2-40B4-BE49-F238E27FC236}">
                    <a16:creationId xmlns:a16="http://schemas.microsoft.com/office/drawing/2014/main" id="{DEA99355-0FED-486A-9868-7032A44978E6}"/>
                  </a:ext>
                </a:extLst>
              </p:cNvPr>
              <p:cNvPicPr/>
              <p:nvPr/>
            </p:nvPicPr>
            <p:blipFill>
              <a:blip r:embed="rId205"/>
              <a:stretch>
                <a:fillRect/>
              </a:stretch>
            </p:blipFill>
            <p:spPr>
              <a:xfrm>
                <a:off x="9161193" y="674193"/>
                <a:ext cx="8928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38" name="Ink 37">
                <a:extLst>
                  <a:ext uri="{FF2B5EF4-FFF2-40B4-BE49-F238E27FC236}">
                    <a16:creationId xmlns:a16="http://schemas.microsoft.com/office/drawing/2014/main" id="{5DFFECC9-7F25-4A77-87F4-B19130AB7622}"/>
                  </a:ext>
                </a:extLst>
              </p14:cNvPr>
              <p14:cNvContentPartPr/>
              <p14:nvPr/>
            </p14:nvContentPartPr>
            <p14:xfrm>
              <a:off x="9373953" y="558993"/>
              <a:ext cx="64800" cy="174240"/>
            </p14:xfrm>
          </p:contentPart>
        </mc:Choice>
        <mc:Fallback>
          <p:pic>
            <p:nvPicPr>
              <p:cNvPr id="38" name="Ink 37">
                <a:extLst>
                  <a:ext uri="{FF2B5EF4-FFF2-40B4-BE49-F238E27FC236}">
                    <a16:creationId xmlns:a16="http://schemas.microsoft.com/office/drawing/2014/main" id="{5DFFECC9-7F25-4A77-87F4-B19130AB7622}"/>
                  </a:ext>
                </a:extLst>
              </p:cNvPr>
              <p:cNvPicPr/>
              <p:nvPr/>
            </p:nvPicPr>
            <p:blipFill>
              <a:blip r:embed="rId207"/>
              <a:stretch>
                <a:fillRect/>
              </a:stretch>
            </p:blipFill>
            <p:spPr>
              <a:xfrm>
                <a:off x="9365313" y="549993"/>
                <a:ext cx="824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39" name="Ink 38">
                <a:extLst>
                  <a:ext uri="{FF2B5EF4-FFF2-40B4-BE49-F238E27FC236}">
                    <a16:creationId xmlns:a16="http://schemas.microsoft.com/office/drawing/2014/main" id="{6EE4A7DC-63BF-4F5A-909A-73188C9943E1}"/>
                  </a:ext>
                </a:extLst>
              </p14:cNvPr>
              <p14:cNvContentPartPr/>
              <p14:nvPr/>
            </p14:nvContentPartPr>
            <p14:xfrm>
              <a:off x="9472233" y="349113"/>
              <a:ext cx="170640" cy="502560"/>
            </p14:xfrm>
          </p:contentPart>
        </mc:Choice>
        <mc:Fallback>
          <p:pic>
            <p:nvPicPr>
              <p:cNvPr id="39" name="Ink 38">
                <a:extLst>
                  <a:ext uri="{FF2B5EF4-FFF2-40B4-BE49-F238E27FC236}">
                    <a16:creationId xmlns:a16="http://schemas.microsoft.com/office/drawing/2014/main" id="{6EE4A7DC-63BF-4F5A-909A-73188C9943E1}"/>
                  </a:ext>
                </a:extLst>
              </p:cNvPr>
              <p:cNvPicPr/>
              <p:nvPr/>
            </p:nvPicPr>
            <p:blipFill>
              <a:blip r:embed="rId209"/>
              <a:stretch>
                <a:fillRect/>
              </a:stretch>
            </p:blipFill>
            <p:spPr>
              <a:xfrm>
                <a:off x="9463233" y="340473"/>
                <a:ext cx="18828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48" name="Ink 47">
                <a:extLst>
                  <a:ext uri="{FF2B5EF4-FFF2-40B4-BE49-F238E27FC236}">
                    <a16:creationId xmlns:a16="http://schemas.microsoft.com/office/drawing/2014/main" id="{726724B5-1A4B-48D4-B8D8-A49848C175F0}"/>
                  </a:ext>
                </a:extLst>
              </p14:cNvPr>
              <p14:cNvContentPartPr/>
              <p14:nvPr/>
            </p14:nvContentPartPr>
            <p14:xfrm>
              <a:off x="8204673" y="390153"/>
              <a:ext cx="149400" cy="481680"/>
            </p14:xfrm>
          </p:contentPart>
        </mc:Choice>
        <mc:Fallback>
          <p:pic>
            <p:nvPicPr>
              <p:cNvPr id="48" name="Ink 47">
                <a:extLst>
                  <a:ext uri="{FF2B5EF4-FFF2-40B4-BE49-F238E27FC236}">
                    <a16:creationId xmlns:a16="http://schemas.microsoft.com/office/drawing/2014/main" id="{726724B5-1A4B-48D4-B8D8-A49848C175F0}"/>
                  </a:ext>
                </a:extLst>
              </p:cNvPr>
              <p:cNvPicPr/>
              <p:nvPr/>
            </p:nvPicPr>
            <p:blipFill>
              <a:blip r:embed="rId211"/>
              <a:stretch>
                <a:fillRect/>
              </a:stretch>
            </p:blipFill>
            <p:spPr>
              <a:xfrm>
                <a:off x="8196033" y="381513"/>
                <a:ext cx="16704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49" name="Ink 48">
                <a:extLst>
                  <a:ext uri="{FF2B5EF4-FFF2-40B4-BE49-F238E27FC236}">
                    <a16:creationId xmlns:a16="http://schemas.microsoft.com/office/drawing/2014/main" id="{19C964D8-8021-4F8E-8EE6-30F245606BA0}"/>
                  </a:ext>
                </a:extLst>
              </p14:cNvPr>
              <p14:cNvContentPartPr/>
              <p14:nvPr/>
            </p14:nvContentPartPr>
            <p14:xfrm>
              <a:off x="8355513" y="593913"/>
              <a:ext cx="207000" cy="116640"/>
            </p14:xfrm>
          </p:contentPart>
        </mc:Choice>
        <mc:Fallback>
          <p:pic>
            <p:nvPicPr>
              <p:cNvPr id="49" name="Ink 48">
                <a:extLst>
                  <a:ext uri="{FF2B5EF4-FFF2-40B4-BE49-F238E27FC236}">
                    <a16:creationId xmlns:a16="http://schemas.microsoft.com/office/drawing/2014/main" id="{19C964D8-8021-4F8E-8EE6-30F245606BA0}"/>
                  </a:ext>
                </a:extLst>
              </p:cNvPr>
              <p:cNvPicPr/>
              <p:nvPr/>
            </p:nvPicPr>
            <p:blipFill>
              <a:blip r:embed="rId213"/>
              <a:stretch>
                <a:fillRect/>
              </a:stretch>
            </p:blipFill>
            <p:spPr>
              <a:xfrm>
                <a:off x="8346873" y="584913"/>
                <a:ext cx="2246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50" name="Ink 49">
                <a:extLst>
                  <a:ext uri="{FF2B5EF4-FFF2-40B4-BE49-F238E27FC236}">
                    <a16:creationId xmlns:a16="http://schemas.microsoft.com/office/drawing/2014/main" id="{229BD415-F196-4C73-9244-939E40515D88}"/>
                  </a:ext>
                </a:extLst>
              </p14:cNvPr>
              <p14:cNvContentPartPr/>
              <p14:nvPr/>
            </p14:nvContentPartPr>
            <p14:xfrm>
              <a:off x="8580873" y="405993"/>
              <a:ext cx="92880" cy="533880"/>
            </p14:xfrm>
          </p:contentPart>
        </mc:Choice>
        <mc:Fallback>
          <p:pic>
            <p:nvPicPr>
              <p:cNvPr id="50" name="Ink 49">
                <a:extLst>
                  <a:ext uri="{FF2B5EF4-FFF2-40B4-BE49-F238E27FC236}">
                    <a16:creationId xmlns:a16="http://schemas.microsoft.com/office/drawing/2014/main" id="{229BD415-F196-4C73-9244-939E40515D88}"/>
                  </a:ext>
                </a:extLst>
              </p:cNvPr>
              <p:cNvPicPr/>
              <p:nvPr/>
            </p:nvPicPr>
            <p:blipFill>
              <a:blip r:embed="rId215"/>
              <a:stretch>
                <a:fillRect/>
              </a:stretch>
            </p:blipFill>
            <p:spPr>
              <a:xfrm>
                <a:off x="8571873" y="396993"/>
                <a:ext cx="11052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04" name="Ink 203">
                <a:extLst>
                  <a:ext uri="{FF2B5EF4-FFF2-40B4-BE49-F238E27FC236}">
                    <a16:creationId xmlns:a16="http://schemas.microsoft.com/office/drawing/2014/main" id="{82879C4D-A546-462B-9D5C-48B93977B464}"/>
                  </a:ext>
                </a:extLst>
              </p14:cNvPr>
              <p14:cNvContentPartPr/>
              <p14:nvPr/>
            </p14:nvContentPartPr>
            <p14:xfrm>
              <a:off x="7630473" y="893073"/>
              <a:ext cx="48960" cy="531360"/>
            </p14:xfrm>
          </p:contentPart>
        </mc:Choice>
        <mc:Fallback>
          <p:pic>
            <p:nvPicPr>
              <p:cNvPr id="204" name="Ink 203">
                <a:extLst>
                  <a:ext uri="{FF2B5EF4-FFF2-40B4-BE49-F238E27FC236}">
                    <a16:creationId xmlns:a16="http://schemas.microsoft.com/office/drawing/2014/main" id="{82879C4D-A546-462B-9D5C-48B93977B464}"/>
                  </a:ext>
                </a:extLst>
              </p:cNvPr>
              <p:cNvPicPr/>
              <p:nvPr/>
            </p:nvPicPr>
            <p:blipFill>
              <a:blip r:embed="rId217"/>
              <a:stretch>
                <a:fillRect/>
              </a:stretch>
            </p:blipFill>
            <p:spPr>
              <a:xfrm>
                <a:off x="7621473" y="884433"/>
                <a:ext cx="66600" cy="549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05" name="Ink 204">
                <a:extLst>
                  <a:ext uri="{FF2B5EF4-FFF2-40B4-BE49-F238E27FC236}">
                    <a16:creationId xmlns:a16="http://schemas.microsoft.com/office/drawing/2014/main" id="{3EFFB7D6-9692-4275-9A65-5586C1B732A6}"/>
                  </a:ext>
                </a:extLst>
              </p14:cNvPr>
              <p14:cNvContentPartPr/>
              <p14:nvPr/>
            </p14:nvContentPartPr>
            <p14:xfrm>
              <a:off x="7521753" y="939153"/>
              <a:ext cx="315360" cy="243720"/>
            </p14:xfrm>
          </p:contentPart>
        </mc:Choice>
        <mc:Fallback>
          <p:pic>
            <p:nvPicPr>
              <p:cNvPr id="205" name="Ink 204">
                <a:extLst>
                  <a:ext uri="{FF2B5EF4-FFF2-40B4-BE49-F238E27FC236}">
                    <a16:creationId xmlns:a16="http://schemas.microsoft.com/office/drawing/2014/main" id="{3EFFB7D6-9692-4275-9A65-5586C1B732A6}"/>
                  </a:ext>
                </a:extLst>
              </p:cNvPr>
              <p:cNvPicPr/>
              <p:nvPr/>
            </p:nvPicPr>
            <p:blipFill>
              <a:blip r:embed="rId219"/>
              <a:stretch>
                <a:fillRect/>
              </a:stretch>
            </p:blipFill>
            <p:spPr>
              <a:xfrm>
                <a:off x="7513113" y="930153"/>
                <a:ext cx="3330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25" name="Ink 224">
                <a:extLst>
                  <a:ext uri="{FF2B5EF4-FFF2-40B4-BE49-F238E27FC236}">
                    <a16:creationId xmlns:a16="http://schemas.microsoft.com/office/drawing/2014/main" id="{487A505A-4300-4DD6-AC55-A1043B981AA3}"/>
                  </a:ext>
                </a:extLst>
              </p14:cNvPr>
              <p14:cNvContentPartPr/>
              <p14:nvPr/>
            </p14:nvContentPartPr>
            <p14:xfrm>
              <a:off x="6862233" y="1970553"/>
              <a:ext cx="46440" cy="422280"/>
            </p14:xfrm>
          </p:contentPart>
        </mc:Choice>
        <mc:Fallback>
          <p:pic>
            <p:nvPicPr>
              <p:cNvPr id="225" name="Ink 224">
                <a:extLst>
                  <a:ext uri="{FF2B5EF4-FFF2-40B4-BE49-F238E27FC236}">
                    <a16:creationId xmlns:a16="http://schemas.microsoft.com/office/drawing/2014/main" id="{487A505A-4300-4DD6-AC55-A1043B981AA3}"/>
                  </a:ext>
                </a:extLst>
              </p:cNvPr>
              <p:cNvPicPr/>
              <p:nvPr/>
            </p:nvPicPr>
            <p:blipFill>
              <a:blip r:embed="rId221"/>
              <a:stretch>
                <a:fillRect/>
              </a:stretch>
            </p:blipFill>
            <p:spPr>
              <a:xfrm>
                <a:off x="6853233" y="1961913"/>
                <a:ext cx="640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26" name="Ink 225">
                <a:extLst>
                  <a:ext uri="{FF2B5EF4-FFF2-40B4-BE49-F238E27FC236}">
                    <a16:creationId xmlns:a16="http://schemas.microsoft.com/office/drawing/2014/main" id="{88F6A318-0BAB-4B42-8954-D313272A078A}"/>
                  </a:ext>
                </a:extLst>
              </p14:cNvPr>
              <p14:cNvContentPartPr/>
              <p14:nvPr/>
            </p14:nvContentPartPr>
            <p14:xfrm>
              <a:off x="6867993" y="1525593"/>
              <a:ext cx="4265640" cy="725400"/>
            </p14:xfrm>
          </p:contentPart>
        </mc:Choice>
        <mc:Fallback>
          <p:pic>
            <p:nvPicPr>
              <p:cNvPr id="226" name="Ink 225">
                <a:extLst>
                  <a:ext uri="{FF2B5EF4-FFF2-40B4-BE49-F238E27FC236}">
                    <a16:creationId xmlns:a16="http://schemas.microsoft.com/office/drawing/2014/main" id="{88F6A318-0BAB-4B42-8954-D313272A078A}"/>
                  </a:ext>
                </a:extLst>
              </p:cNvPr>
              <p:cNvPicPr/>
              <p:nvPr/>
            </p:nvPicPr>
            <p:blipFill>
              <a:blip r:embed="rId223"/>
              <a:stretch>
                <a:fillRect/>
              </a:stretch>
            </p:blipFill>
            <p:spPr>
              <a:xfrm>
                <a:off x="6858993" y="1516953"/>
                <a:ext cx="4283280" cy="7430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27" name="Ink 226">
                <a:extLst>
                  <a:ext uri="{FF2B5EF4-FFF2-40B4-BE49-F238E27FC236}">
                    <a16:creationId xmlns:a16="http://schemas.microsoft.com/office/drawing/2014/main" id="{C2C958C3-8D89-47B4-9FA3-E6A3293FD518}"/>
                  </a:ext>
                </a:extLst>
              </p14:cNvPr>
              <p14:cNvContentPartPr/>
              <p14:nvPr/>
            </p14:nvContentPartPr>
            <p14:xfrm>
              <a:off x="7056633" y="2289513"/>
              <a:ext cx="3837960" cy="251280"/>
            </p14:xfrm>
          </p:contentPart>
        </mc:Choice>
        <mc:Fallback>
          <p:pic>
            <p:nvPicPr>
              <p:cNvPr id="227" name="Ink 226">
                <a:extLst>
                  <a:ext uri="{FF2B5EF4-FFF2-40B4-BE49-F238E27FC236}">
                    <a16:creationId xmlns:a16="http://schemas.microsoft.com/office/drawing/2014/main" id="{C2C958C3-8D89-47B4-9FA3-E6A3293FD518}"/>
                  </a:ext>
                </a:extLst>
              </p:cNvPr>
              <p:cNvPicPr/>
              <p:nvPr/>
            </p:nvPicPr>
            <p:blipFill>
              <a:blip r:embed="rId225"/>
              <a:stretch>
                <a:fillRect/>
              </a:stretch>
            </p:blipFill>
            <p:spPr>
              <a:xfrm>
                <a:off x="7047633" y="2280513"/>
                <a:ext cx="38556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28" name="Ink 227">
                <a:extLst>
                  <a:ext uri="{FF2B5EF4-FFF2-40B4-BE49-F238E27FC236}">
                    <a16:creationId xmlns:a16="http://schemas.microsoft.com/office/drawing/2014/main" id="{876072DF-2785-43FB-AC8F-2F37BC6B935F}"/>
                  </a:ext>
                </a:extLst>
              </p14:cNvPr>
              <p14:cNvContentPartPr/>
              <p14:nvPr/>
            </p14:nvContentPartPr>
            <p14:xfrm>
              <a:off x="7598433" y="1942833"/>
              <a:ext cx="133200" cy="179640"/>
            </p14:xfrm>
          </p:contentPart>
        </mc:Choice>
        <mc:Fallback>
          <p:pic>
            <p:nvPicPr>
              <p:cNvPr id="228" name="Ink 227">
                <a:extLst>
                  <a:ext uri="{FF2B5EF4-FFF2-40B4-BE49-F238E27FC236}">
                    <a16:creationId xmlns:a16="http://schemas.microsoft.com/office/drawing/2014/main" id="{876072DF-2785-43FB-AC8F-2F37BC6B935F}"/>
                  </a:ext>
                </a:extLst>
              </p:cNvPr>
              <p:cNvPicPr/>
              <p:nvPr/>
            </p:nvPicPr>
            <p:blipFill>
              <a:blip r:embed="rId227"/>
              <a:stretch>
                <a:fillRect/>
              </a:stretch>
            </p:blipFill>
            <p:spPr>
              <a:xfrm>
                <a:off x="7589433" y="1934193"/>
                <a:ext cx="1508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29" name="Ink 228">
                <a:extLst>
                  <a:ext uri="{FF2B5EF4-FFF2-40B4-BE49-F238E27FC236}">
                    <a16:creationId xmlns:a16="http://schemas.microsoft.com/office/drawing/2014/main" id="{C18D2E78-EAEC-4EA9-8590-D6098864F634}"/>
                  </a:ext>
                </a:extLst>
              </p14:cNvPr>
              <p14:cNvContentPartPr/>
              <p14:nvPr/>
            </p14:nvContentPartPr>
            <p14:xfrm>
              <a:off x="7799673" y="2103753"/>
              <a:ext cx="56880" cy="132480"/>
            </p14:xfrm>
          </p:contentPart>
        </mc:Choice>
        <mc:Fallback>
          <p:pic>
            <p:nvPicPr>
              <p:cNvPr id="229" name="Ink 228">
                <a:extLst>
                  <a:ext uri="{FF2B5EF4-FFF2-40B4-BE49-F238E27FC236}">
                    <a16:creationId xmlns:a16="http://schemas.microsoft.com/office/drawing/2014/main" id="{C18D2E78-EAEC-4EA9-8590-D6098864F634}"/>
                  </a:ext>
                </a:extLst>
              </p:cNvPr>
              <p:cNvPicPr/>
              <p:nvPr/>
            </p:nvPicPr>
            <p:blipFill>
              <a:blip r:embed="rId229"/>
              <a:stretch>
                <a:fillRect/>
              </a:stretch>
            </p:blipFill>
            <p:spPr>
              <a:xfrm>
                <a:off x="7790673" y="2094753"/>
                <a:ext cx="745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30" name="Ink 229">
                <a:extLst>
                  <a:ext uri="{FF2B5EF4-FFF2-40B4-BE49-F238E27FC236}">
                    <a16:creationId xmlns:a16="http://schemas.microsoft.com/office/drawing/2014/main" id="{6A417ABA-28AF-4EB0-AB26-A6B047747EB9}"/>
                  </a:ext>
                </a:extLst>
              </p14:cNvPr>
              <p14:cNvContentPartPr/>
              <p14:nvPr/>
            </p14:nvContentPartPr>
            <p14:xfrm>
              <a:off x="7891833" y="1926273"/>
              <a:ext cx="390240" cy="420480"/>
            </p14:xfrm>
          </p:contentPart>
        </mc:Choice>
        <mc:Fallback>
          <p:pic>
            <p:nvPicPr>
              <p:cNvPr id="230" name="Ink 229">
                <a:extLst>
                  <a:ext uri="{FF2B5EF4-FFF2-40B4-BE49-F238E27FC236}">
                    <a16:creationId xmlns:a16="http://schemas.microsoft.com/office/drawing/2014/main" id="{6A417ABA-28AF-4EB0-AB26-A6B047747EB9}"/>
                  </a:ext>
                </a:extLst>
              </p:cNvPr>
              <p:cNvPicPr/>
              <p:nvPr/>
            </p:nvPicPr>
            <p:blipFill>
              <a:blip r:embed="rId231"/>
              <a:stretch>
                <a:fillRect/>
              </a:stretch>
            </p:blipFill>
            <p:spPr>
              <a:xfrm>
                <a:off x="7883193" y="1917273"/>
                <a:ext cx="40788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31" name="Ink 230">
                <a:extLst>
                  <a:ext uri="{FF2B5EF4-FFF2-40B4-BE49-F238E27FC236}">
                    <a16:creationId xmlns:a16="http://schemas.microsoft.com/office/drawing/2014/main" id="{44D21087-1D33-4A13-805F-BCD64FA72EC2}"/>
                  </a:ext>
                </a:extLst>
              </p14:cNvPr>
              <p14:cNvContentPartPr/>
              <p14:nvPr/>
            </p14:nvContentPartPr>
            <p14:xfrm>
              <a:off x="7394313" y="1943913"/>
              <a:ext cx="74160" cy="408600"/>
            </p14:xfrm>
          </p:contentPart>
        </mc:Choice>
        <mc:Fallback>
          <p:pic>
            <p:nvPicPr>
              <p:cNvPr id="231" name="Ink 230">
                <a:extLst>
                  <a:ext uri="{FF2B5EF4-FFF2-40B4-BE49-F238E27FC236}">
                    <a16:creationId xmlns:a16="http://schemas.microsoft.com/office/drawing/2014/main" id="{44D21087-1D33-4A13-805F-BCD64FA72EC2}"/>
                  </a:ext>
                </a:extLst>
              </p:cNvPr>
              <p:cNvPicPr/>
              <p:nvPr/>
            </p:nvPicPr>
            <p:blipFill>
              <a:blip r:embed="rId233"/>
              <a:stretch>
                <a:fillRect/>
              </a:stretch>
            </p:blipFill>
            <p:spPr>
              <a:xfrm>
                <a:off x="7385673" y="1934913"/>
                <a:ext cx="9180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32" name="Ink 231">
                <a:extLst>
                  <a:ext uri="{FF2B5EF4-FFF2-40B4-BE49-F238E27FC236}">
                    <a16:creationId xmlns:a16="http://schemas.microsoft.com/office/drawing/2014/main" id="{D6BA285F-B753-43CC-BFCE-9CBEFD662EA4}"/>
                  </a:ext>
                </a:extLst>
              </p14:cNvPr>
              <p14:cNvContentPartPr/>
              <p14:nvPr/>
            </p14:nvContentPartPr>
            <p14:xfrm>
              <a:off x="7357233" y="2052273"/>
              <a:ext cx="11160" cy="7200"/>
            </p14:xfrm>
          </p:contentPart>
        </mc:Choice>
        <mc:Fallback>
          <p:pic>
            <p:nvPicPr>
              <p:cNvPr id="232" name="Ink 231">
                <a:extLst>
                  <a:ext uri="{FF2B5EF4-FFF2-40B4-BE49-F238E27FC236}">
                    <a16:creationId xmlns:a16="http://schemas.microsoft.com/office/drawing/2014/main" id="{D6BA285F-B753-43CC-BFCE-9CBEFD662EA4}"/>
                  </a:ext>
                </a:extLst>
              </p:cNvPr>
              <p:cNvPicPr/>
              <p:nvPr/>
            </p:nvPicPr>
            <p:blipFill>
              <a:blip r:embed="rId235"/>
              <a:stretch>
                <a:fillRect/>
              </a:stretch>
            </p:blipFill>
            <p:spPr>
              <a:xfrm>
                <a:off x="7348233" y="2043273"/>
                <a:ext cx="288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33" name="Ink 232">
                <a:extLst>
                  <a:ext uri="{FF2B5EF4-FFF2-40B4-BE49-F238E27FC236}">
                    <a16:creationId xmlns:a16="http://schemas.microsoft.com/office/drawing/2014/main" id="{74D57ACA-9ADB-4B36-9DE1-E87DFB1B0BA8}"/>
                  </a:ext>
                </a:extLst>
              </p14:cNvPr>
              <p14:cNvContentPartPr/>
              <p14:nvPr/>
            </p14:nvContentPartPr>
            <p14:xfrm>
              <a:off x="7252113" y="1835193"/>
              <a:ext cx="1288800" cy="624600"/>
            </p14:xfrm>
          </p:contentPart>
        </mc:Choice>
        <mc:Fallback>
          <p:pic>
            <p:nvPicPr>
              <p:cNvPr id="233" name="Ink 232">
                <a:extLst>
                  <a:ext uri="{FF2B5EF4-FFF2-40B4-BE49-F238E27FC236}">
                    <a16:creationId xmlns:a16="http://schemas.microsoft.com/office/drawing/2014/main" id="{74D57ACA-9ADB-4B36-9DE1-E87DFB1B0BA8}"/>
                  </a:ext>
                </a:extLst>
              </p:cNvPr>
              <p:cNvPicPr/>
              <p:nvPr/>
            </p:nvPicPr>
            <p:blipFill>
              <a:blip r:embed="rId237"/>
              <a:stretch>
                <a:fillRect/>
              </a:stretch>
            </p:blipFill>
            <p:spPr>
              <a:xfrm>
                <a:off x="7243473" y="1826553"/>
                <a:ext cx="1306440" cy="6422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34" name="Ink 233">
                <a:extLst>
                  <a:ext uri="{FF2B5EF4-FFF2-40B4-BE49-F238E27FC236}">
                    <a16:creationId xmlns:a16="http://schemas.microsoft.com/office/drawing/2014/main" id="{2AFD7503-B9EC-4399-AAC6-73DDBDFB9957}"/>
                  </a:ext>
                </a:extLst>
              </p14:cNvPr>
              <p14:cNvContentPartPr/>
              <p14:nvPr/>
            </p14:nvContentPartPr>
            <p14:xfrm>
              <a:off x="8343273" y="1997913"/>
              <a:ext cx="692280" cy="188280"/>
            </p14:xfrm>
          </p:contentPart>
        </mc:Choice>
        <mc:Fallback>
          <p:pic>
            <p:nvPicPr>
              <p:cNvPr id="234" name="Ink 233">
                <a:extLst>
                  <a:ext uri="{FF2B5EF4-FFF2-40B4-BE49-F238E27FC236}">
                    <a16:creationId xmlns:a16="http://schemas.microsoft.com/office/drawing/2014/main" id="{2AFD7503-B9EC-4399-AAC6-73DDBDFB9957}"/>
                  </a:ext>
                </a:extLst>
              </p:cNvPr>
              <p:cNvPicPr/>
              <p:nvPr/>
            </p:nvPicPr>
            <p:blipFill>
              <a:blip r:embed="rId239"/>
              <a:stretch>
                <a:fillRect/>
              </a:stretch>
            </p:blipFill>
            <p:spPr>
              <a:xfrm>
                <a:off x="8334273" y="1988913"/>
                <a:ext cx="7099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36" name="Ink 235">
                <a:extLst>
                  <a:ext uri="{FF2B5EF4-FFF2-40B4-BE49-F238E27FC236}">
                    <a16:creationId xmlns:a16="http://schemas.microsoft.com/office/drawing/2014/main" id="{B725C7D1-0D94-4462-9A8B-A0EB537124D6}"/>
                  </a:ext>
                </a:extLst>
              </p14:cNvPr>
              <p14:cNvContentPartPr/>
              <p14:nvPr/>
            </p14:nvContentPartPr>
            <p14:xfrm>
              <a:off x="8401953" y="1835553"/>
              <a:ext cx="804240" cy="144360"/>
            </p14:xfrm>
          </p:contentPart>
        </mc:Choice>
        <mc:Fallback>
          <p:pic>
            <p:nvPicPr>
              <p:cNvPr id="236" name="Ink 235">
                <a:extLst>
                  <a:ext uri="{FF2B5EF4-FFF2-40B4-BE49-F238E27FC236}">
                    <a16:creationId xmlns:a16="http://schemas.microsoft.com/office/drawing/2014/main" id="{B725C7D1-0D94-4462-9A8B-A0EB537124D6}"/>
                  </a:ext>
                </a:extLst>
              </p:cNvPr>
              <p:cNvPicPr/>
              <p:nvPr/>
            </p:nvPicPr>
            <p:blipFill>
              <a:blip r:embed="rId241"/>
              <a:stretch>
                <a:fillRect/>
              </a:stretch>
            </p:blipFill>
            <p:spPr>
              <a:xfrm>
                <a:off x="8393313" y="1826913"/>
                <a:ext cx="8218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37" name="Ink 236">
                <a:extLst>
                  <a:ext uri="{FF2B5EF4-FFF2-40B4-BE49-F238E27FC236}">
                    <a16:creationId xmlns:a16="http://schemas.microsoft.com/office/drawing/2014/main" id="{B4CF3966-34C4-4C8B-A0CF-5933E8215DCB}"/>
                  </a:ext>
                </a:extLst>
              </p14:cNvPr>
              <p14:cNvContentPartPr/>
              <p14:nvPr/>
            </p14:nvContentPartPr>
            <p14:xfrm>
              <a:off x="9541713" y="1801713"/>
              <a:ext cx="37440" cy="526320"/>
            </p14:xfrm>
          </p:contentPart>
        </mc:Choice>
        <mc:Fallback>
          <p:pic>
            <p:nvPicPr>
              <p:cNvPr id="237" name="Ink 236">
                <a:extLst>
                  <a:ext uri="{FF2B5EF4-FFF2-40B4-BE49-F238E27FC236}">
                    <a16:creationId xmlns:a16="http://schemas.microsoft.com/office/drawing/2014/main" id="{B4CF3966-34C4-4C8B-A0CF-5933E8215DCB}"/>
                  </a:ext>
                </a:extLst>
              </p:cNvPr>
              <p:cNvPicPr/>
              <p:nvPr/>
            </p:nvPicPr>
            <p:blipFill>
              <a:blip r:embed="rId243"/>
              <a:stretch>
                <a:fillRect/>
              </a:stretch>
            </p:blipFill>
            <p:spPr>
              <a:xfrm>
                <a:off x="9532713" y="1792713"/>
                <a:ext cx="55080" cy="5439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238" name="Ink 237">
                <a:extLst>
                  <a:ext uri="{FF2B5EF4-FFF2-40B4-BE49-F238E27FC236}">
                    <a16:creationId xmlns:a16="http://schemas.microsoft.com/office/drawing/2014/main" id="{571B7EA1-E2FD-46CB-A4FF-6A2C9F34D7C1}"/>
                  </a:ext>
                </a:extLst>
              </p14:cNvPr>
              <p14:cNvContentPartPr/>
              <p14:nvPr/>
            </p14:nvContentPartPr>
            <p14:xfrm>
              <a:off x="9524793" y="1756353"/>
              <a:ext cx="1547640" cy="605520"/>
            </p14:xfrm>
          </p:contentPart>
        </mc:Choice>
        <mc:Fallback>
          <p:pic>
            <p:nvPicPr>
              <p:cNvPr id="238" name="Ink 237">
                <a:extLst>
                  <a:ext uri="{FF2B5EF4-FFF2-40B4-BE49-F238E27FC236}">
                    <a16:creationId xmlns:a16="http://schemas.microsoft.com/office/drawing/2014/main" id="{571B7EA1-E2FD-46CB-A4FF-6A2C9F34D7C1}"/>
                  </a:ext>
                </a:extLst>
              </p:cNvPr>
              <p:cNvPicPr/>
              <p:nvPr/>
            </p:nvPicPr>
            <p:blipFill>
              <a:blip r:embed="rId245"/>
              <a:stretch>
                <a:fillRect/>
              </a:stretch>
            </p:blipFill>
            <p:spPr>
              <a:xfrm>
                <a:off x="9516153" y="1747353"/>
                <a:ext cx="1565280" cy="6231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239" name="Ink 238">
                <a:extLst>
                  <a:ext uri="{FF2B5EF4-FFF2-40B4-BE49-F238E27FC236}">
                    <a16:creationId xmlns:a16="http://schemas.microsoft.com/office/drawing/2014/main" id="{3A6CE971-0ABF-4B88-B248-423A50056BBB}"/>
                  </a:ext>
                </a:extLst>
              </p14:cNvPr>
              <p14:cNvContentPartPr/>
              <p14:nvPr/>
            </p14:nvContentPartPr>
            <p14:xfrm>
              <a:off x="10084593" y="1917273"/>
              <a:ext cx="19080" cy="242280"/>
            </p14:xfrm>
          </p:contentPart>
        </mc:Choice>
        <mc:Fallback>
          <p:pic>
            <p:nvPicPr>
              <p:cNvPr id="239" name="Ink 238">
                <a:extLst>
                  <a:ext uri="{FF2B5EF4-FFF2-40B4-BE49-F238E27FC236}">
                    <a16:creationId xmlns:a16="http://schemas.microsoft.com/office/drawing/2014/main" id="{3A6CE971-0ABF-4B88-B248-423A50056BBB}"/>
                  </a:ext>
                </a:extLst>
              </p:cNvPr>
              <p:cNvPicPr/>
              <p:nvPr/>
            </p:nvPicPr>
            <p:blipFill>
              <a:blip r:embed="rId247"/>
              <a:stretch>
                <a:fillRect/>
              </a:stretch>
            </p:blipFill>
            <p:spPr>
              <a:xfrm>
                <a:off x="10075593" y="1908633"/>
                <a:ext cx="367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40" name="Ink 239">
                <a:extLst>
                  <a:ext uri="{FF2B5EF4-FFF2-40B4-BE49-F238E27FC236}">
                    <a16:creationId xmlns:a16="http://schemas.microsoft.com/office/drawing/2014/main" id="{1FDB7900-2DBE-4FD4-94E1-302CB5D9F96C}"/>
                  </a:ext>
                </a:extLst>
              </p14:cNvPr>
              <p14:cNvContentPartPr/>
              <p14:nvPr/>
            </p14:nvContentPartPr>
            <p14:xfrm>
              <a:off x="10105113" y="2103753"/>
              <a:ext cx="113040" cy="144720"/>
            </p14:xfrm>
          </p:contentPart>
        </mc:Choice>
        <mc:Fallback>
          <p:pic>
            <p:nvPicPr>
              <p:cNvPr id="240" name="Ink 239">
                <a:extLst>
                  <a:ext uri="{FF2B5EF4-FFF2-40B4-BE49-F238E27FC236}">
                    <a16:creationId xmlns:a16="http://schemas.microsoft.com/office/drawing/2014/main" id="{1FDB7900-2DBE-4FD4-94E1-302CB5D9F96C}"/>
                  </a:ext>
                </a:extLst>
              </p:cNvPr>
              <p:cNvPicPr/>
              <p:nvPr/>
            </p:nvPicPr>
            <p:blipFill>
              <a:blip r:embed="rId249"/>
              <a:stretch>
                <a:fillRect/>
              </a:stretch>
            </p:blipFill>
            <p:spPr>
              <a:xfrm>
                <a:off x="10096473" y="2094753"/>
                <a:ext cx="1306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41" name="Ink 240">
                <a:extLst>
                  <a:ext uri="{FF2B5EF4-FFF2-40B4-BE49-F238E27FC236}">
                    <a16:creationId xmlns:a16="http://schemas.microsoft.com/office/drawing/2014/main" id="{5F2A048D-A07B-40F9-BB45-48BF1CDFFFD7}"/>
                  </a:ext>
                </a:extLst>
              </p14:cNvPr>
              <p14:cNvContentPartPr/>
              <p14:nvPr/>
            </p14:nvContentPartPr>
            <p14:xfrm>
              <a:off x="10377633" y="1958313"/>
              <a:ext cx="360" cy="164520"/>
            </p14:xfrm>
          </p:contentPart>
        </mc:Choice>
        <mc:Fallback>
          <p:pic>
            <p:nvPicPr>
              <p:cNvPr id="241" name="Ink 240">
                <a:extLst>
                  <a:ext uri="{FF2B5EF4-FFF2-40B4-BE49-F238E27FC236}">
                    <a16:creationId xmlns:a16="http://schemas.microsoft.com/office/drawing/2014/main" id="{5F2A048D-A07B-40F9-BB45-48BF1CDFFFD7}"/>
                  </a:ext>
                </a:extLst>
              </p:cNvPr>
              <p:cNvPicPr/>
              <p:nvPr/>
            </p:nvPicPr>
            <p:blipFill>
              <a:blip r:embed="rId251"/>
              <a:stretch>
                <a:fillRect/>
              </a:stretch>
            </p:blipFill>
            <p:spPr>
              <a:xfrm>
                <a:off x="10368993" y="1949673"/>
                <a:ext cx="180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42" name="Ink 241">
                <a:extLst>
                  <a:ext uri="{FF2B5EF4-FFF2-40B4-BE49-F238E27FC236}">
                    <a16:creationId xmlns:a16="http://schemas.microsoft.com/office/drawing/2014/main" id="{714A1B07-79BC-46CF-A82D-44624915CFCA}"/>
                  </a:ext>
                </a:extLst>
              </p14:cNvPr>
              <p14:cNvContentPartPr/>
              <p14:nvPr/>
            </p14:nvContentPartPr>
            <p14:xfrm>
              <a:off x="10019073" y="1840593"/>
              <a:ext cx="536040" cy="364680"/>
            </p14:xfrm>
          </p:contentPart>
        </mc:Choice>
        <mc:Fallback>
          <p:pic>
            <p:nvPicPr>
              <p:cNvPr id="242" name="Ink 241">
                <a:extLst>
                  <a:ext uri="{FF2B5EF4-FFF2-40B4-BE49-F238E27FC236}">
                    <a16:creationId xmlns:a16="http://schemas.microsoft.com/office/drawing/2014/main" id="{714A1B07-79BC-46CF-A82D-44624915CFCA}"/>
                  </a:ext>
                </a:extLst>
              </p:cNvPr>
              <p:cNvPicPr/>
              <p:nvPr/>
            </p:nvPicPr>
            <p:blipFill>
              <a:blip r:embed="rId253"/>
              <a:stretch>
                <a:fillRect/>
              </a:stretch>
            </p:blipFill>
            <p:spPr>
              <a:xfrm>
                <a:off x="10010073" y="1831953"/>
                <a:ext cx="55368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54" name="Ink 253">
                <a:extLst>
                  <a:ext uri="{FF2B5EF4-FFF2-40B4-BE49-F238E27FC236}">
                    <a16:creationId xmlns:a16="http://schemas.microsoft.com/office/drawing/2014/main" id="{59134B8E-74B3-4F65-88A1-B6A5E5C4BB9A}"/>
                  </a:ext>
                </a:extLst>
              </p14:cNvPr>
              <p14:cNvContentPartPr/>
              <p14:nvPr/>
            </p14:nvContentPartPr>
            <p14:xfrm>
              <a:off x="9568353" y="2511993"/>
              <a:ext cx="10800" cy="17640"/>
            </p14:xfrm>
          </p:contentPart>
        </mc:Choice>
        <mc:Fallback>
          <p:pic>
            <p:nvPicPr>
              <p:cNvPr id="254" name="Ink 253">
                <a:extLst>
                  <a:ext uri="{FF2B5EF4-FFF2-40B4-BE49-F238E27FC236}">
                    <a16:creationId xmlns:a16="http://schemas.microsoft.com/office/drawing/2014/main" id="{59134B8E-74B3-4F65-88A1-B6A5E5C4BB9A}"/>
                  </a:ext>
                </a:extLst>
              </p:cNvPr>
              <p:cNvPicPr/>
              <p:nvPr/>
            </p:nvPicPr>
            <p:blipFill>
              <a:blip r:embed="rId255"/>
              <a:stretch>
                <a:fillRect/>
              </a:stretch>
            </p:blipFill>
            <p:spPr>
              <a:xfrm>
                <a:off x="9559353" y="2503353"/>
                <a:ext cx="284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55" name="Ink 254">
                <a:extLst>
                  <a:ext uri="{FF2B5EF4-FFF2-40B4-BE49-F238E27FC236}">
                    <a16:creationId xmlns:a16="http://schemas.microsoft.com/office/drawing/2014/main" id="{0A90A89D-E62D-4D25-88DF-88BB3425CF0E}"/>
                  </a:ext>
                </a:extLst>
              </p14:cNvPr>
              <p14:cNvContentPartPr/>
              <p14:nvPr/>
            </p14:nvContentPartPr>
            <p14:xfrm>
              <a:off x="9498513" y="1538553"/>
              <a:ext cx="1509120" cy="1000440"/>
            </p14:xfrm>
          </p:contentPart>
        </mc:Choice>
        <mc:Fallback>
          <p:pic>
            <p:nvPicPr>
              <p:cNvPr id="255" name="Ink 254">
                <a:extLst>
                  <a:ext uri="{FF2B5EF4-FFF2-40B4-BE49-F238E27FC236}">
                    <a16:creationId xmlns:a16="http://schemas.microsoft.com/office/drawing/2014/main" id="{0A90A89D-E62D-4D25-88DF-88BB3425CF0E}"/>
                  </a:ext>
                </a:extLst>
              </p:cNvPr>
              <p:cNvPicPr/>
              <p:nvPr/>
            </p:nvPicPr>
            <p:blipFill>
              <a:blip r:embed="rId257"/>
              <a:stretch>
                <a:fillRect/>
              </a:stretch>
            </p:blipFill>
            <p:spPr>
              <a:xfrm>
                <a:off x="9489873" y="1529913"/>
                <a:ext cx="1526760" cy="10180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56" name="Ink 255">
                <a:extLst>
                  <a:ext uri="{FF2B5EF4-FFF2-40B4-BE49-F238E27FC236}">
                    <a16:creationId xmlns:a16="http://schemas.microsoft.com/office/drawing/2014/main" id="{CD0ACEDA-B553-4E14-BBB0-A640BBD641CC}"/>
                  </a:ext>
                </a:extLst>
              </p14:cNvPr>
              <p14:cNvContentPartPr/>
              <p14:nvPr/>
            </p14:nvContentPartPr>
            <p14:xfrm>
              <a:off x="9978033" y="1713153"/>
              <a:ext cx="620280" cy="541800"/>
            </p14:xfrm>
          </p:contentPart>
        </mc:Choice>
        <mc:Fallback>
          <p:pic>
            <p:nvPicPr>
              <p:cNvPr id="256" name="Ink 255">
                <a:extLst>
                  <a:ext uri="{FF2B5EF4-FFF2-40B4-BE49-F238E27FC236}">
                    <a16:creationId xmlns:a16="http://schemas.microsoft.com/office/drawing/2014/main" id="{CD0ACEDA-B553-4E14-BBB0-A640BBD641CC}"/>
                  </a:ext>
                </a:extLst>
              </p:cNvPr>
              <p:cNvPicPr/>
              <p:nvPr/>
            </p:nvPicPr>
            <p:blipFill>
              <a:blip r:embed="rId259"/>
              <a:stretch>
                <a:fillRect/>
              </a:stretch>
            </p:blipFill>
            <p:spPr>
              <a:xfrm>
                <a:off x="9969393" y="1704153"/>
                <a:ext cx="63792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57" name="Ink 256">
                <a:extLst>
                  <a:ext uri="{FF2B5EF4-FFF2-40B4-BE49-F238E27FC236}">
                    <a16:creationId xmlns:a16="http://schemas.microsoft.com/office/drawing/2014/main" id="{9048A324-0C2C-4F76-BE40-EB92AF633BB3}"/>
                  </a:ext>
                </a:extLst>
              </p14:cNvPr>
              <p14:cNvContentPartPr/>
              <p14:nvPr/>
            </p14:nvContentPartPr>
            <p14:xfrm>
              <a:off x="9702993" y="1660233"/>
              <a:ext cx="602280" cy="452520"/>
            </p14:xfrm>
          </p:contentPart>
        </mc:Choice>
        <mc:Fallback>
          <p:pic>
            <p:nvPicPr>
              <p:cNvPr id="257" name="Ink 256">
                <a:extLst>
                  <a:ext uri="{FF2B5EF4-FFF2-40B4-BE49-F238E27FC236}">
                    <a16:creationId xmlns:a16="http://schemas.microsoft.com/office/drawing/2014/main" id="{9048A324-0C2C-4F76-BE40-EB92AF633BB3}"/>
                  </a:ext>
                </a:extLst>
              </p:cNvPr>
              <p:cNvPicPr/>
              <p:nvPr/>
            </p:nvPicPr>
            <p:blipFill>
              <a:blip r:embed="rId261"/>
              <a:stretch>
                <a:fillRect/>
              </a:stretch>
            </p:blipFill>
            <p:spPr>
              <a:xfrm>
                <a:off x="9693993" y="1651593"/>
                <a:ext cx="61992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58" name="Ink 257">
                <a:extLst>
                  <a:ext uri="{FF2B5EF4-FFF2-40B4-BE49-F238E27FC236}">
                    <a16:creationId xmlns:a16="http://schemas.microsoft.com/office/drawing/2014/main" id="{CAC21F9C-E76C-4273-9948-57C1A0388783}"/>
                  </a:ext>
                </a:extLst>
              </p14:cNvPr>
              <p14:cNvContentPartPr/>
              <p14:nvPr/>
            </p14:nvContentPartPr>
            <p14:xfrm>
              <a:off x="9889473" y="1735473"/>
              <a:ext cx="545760" cy="439560"/>
            </p14:xfrm>
          </p:contentPart>
        </mc:Choice>
        <mc:Fallback>
          <p:pic>
            <p:nvPicPr>
              <p:cNvPr id="258" name="Ink 257">
                <a:extLst>
                  <a:ext uri="{FF2B5EF4-FFF2-40B4-BE49-F238E27FC236}">
                    <a16:creationId xmlns:a16="http://schemas.microsoft.com/office/drawing/2014/main" id="{CAC21F9C-E76C-4273-9948-57C1A0388783}"/>
                  </a:ext>
                </a:extLst>
              </p:cNvPr>
              <p:cNvPicPr/>
              <p:nvPr/>
            </p:nvPicPr>
            <p:blipFill>
              <a:blip r:embed="rId263"/>
              <a:stretch>
                <a:fillRect/>
              </a:stretch>
            </p:blipFill>
            <p:spPr>
              <a:xfrm>
                <a:off x="9880833" y="1726473"/>
                <a:ext cx="56340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59" name="Ink 258">
                <a:extLst>
                  <a:ext uri="{FF2B5EF4-FFF2-40B4-BE49-F238E27FC236}">
                    <a16:creationId xmlns:a16="http://schemas.microsoft.com/office/drawing/2014/main" id="{66C41E89-C8D3-4009-BF08-D61D17644FF2}"/>
                  </a:ext>
                </a:extLst>
              </p14:cNvPr>
              <p14:cNvContentPartPr/>
              <p14:nvPr/>
            </p14:nvContentPartPr>
            <p14:xfrm>
              <a:off x="10164513" y="1983513"/>
              <a:ext cx="457920" cy="280080"/>
            </p14:xfrm>
          </p:contentPart>
        </mc:Choice>
        <mc:Fallback>
          <p:pic>
            <p:nvPicPr>
              <p:cNvPr id="259" name="Ink 258">
                <a:extLst>
                  <a:ext uri="{FF2B5EF4-FFF2-40B4-BE49-F238E27FC236}">
                    <a16:creationId xmlns:a16="http://schemas.microsoft.com/office/drawing/2014/main" id="{66C41E89-C8D3-4009-BF08-D61D17644FF2}"/>
                  </a:ext>
                </a:extLst>
              </p:cNvPr>
              <p:cNvPicPr/>
              <p:nvPr/>
            </p:nvPicPr>
            <p:blipFill>
              <a:blip r:embed="rId265"/>
              <a:stretch>
                <a:fillRect/>
              </a:stretch>
            </p:blipFill>
            <p:spPr>
              <a:xfrm>
                <a:off x="10155873" y="1974873"/>
                <a:ext cx="4755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291" name="Ink 290">
                <a:extLst>
                  <a:ext uri="{FF2B5EF4-FFF2-40B4-BE49-F238E27FC236}">
                    <a16:creationId xmlns:a16="http://schemas.microsoft.com/office/drawing/2014/main" id="{080BE6A1-DBAB-4623-B9C5-CA8730EB9C62}"/>
                  </a:ext>
                </a:extLst>
              </p14:cNvPr>
              <p14:cNvContentPartPr/>
              <p14:nvPr/>
            </p14:nvContentPartPr>
            <p14:xfrm>
              <a:off x="7143753" y="1466193"/>
              <a:ext cx="95400" cy="142920"/>
            </p14:xfrm>
          </p:contentPart>
        </mc:Choice>
        <mc:Fallback>
          <p:pic>
            <p:nvPicPr>
              <p:cNvPr id="291" name="Ink 290">
                <a:extLst>
                  <a:ext uri="{FF2B5EF4-FFF2-40B4-BE49-F238E27FC236}">
                    <a16:creationId xmlns:a16="http://schemas.microsoft.com/office/drawing/2014/main" id="{080BE6A1-DBAB-4623-B9C5-CA8730EB9C62}"/>
                  </a:ext>
                </a:extLst>
              </p:cNvPr>
              <p:cNvPicPr/>
              <p:nvPr/>
            </p:nvPicPr>
            <p:blipFill>
              <a:blip r:embed="rId267"/>
              <a:stretch>
                <a:fillRect/>
              </a:stretch>
            </p:blipFill>
            <p:spPr>
              <a:xfrm>
                <a:off x="7134753" y="1457193"/>
                <a:ext cx="1130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92" name="Ink 291">
                <a:extLst>
                  <a:ext uri="{FF2B5EF4-FFF2-40B4-BE49-F238E27FC236}">
                    <a16:creationId xmlns:a16="http://schemas.microsoft.com/office/drawing/2014/main" id="{580E4ACC-D35B-4429-92B0-E93217D091FA}"/>
                  </a:ext>
                </a:extLst>
              </p14:cNvPr>
              <p14:cNvContentPartPr/>
              <p14:nvPr/>
            </p14:nvContentPartPr>
            <p14:xfrm>
              <a:off x="7357233" y="1562313"/>
              <a:ext cx="19800" cy="117000"/>
            </p14:xfrm>
          </p:contentPart>
        </mc:Choice>
        <mc:Fallback>
          <p:pic>
            <p:nvPicPr>
              <p:cNvPr id="292" name="Ink 291">
                <a:extLst>
                  <a:ext uri="{FF2B5EF4-FFF2-40B4-BE49-F238E27FC236}">
                    <a16:creationId xmlns:a16="http://schemas.microsoft.com/office/drawing/2014/main" id="{580E4ACC-D35B-4429-92B0-E93217D091FA}"/>
                  </a:ext>
                </a:extLst>
              </p:cNvPr>
              <p:cNvPicPr/>
              <p:nvPr/>
            </p:nvPicPr>
            <p:blipFill>
              <a:blip r:embed="rId269"/>
              <a:stretch>
                <a:fillRect/>
              </a:stretch>
            </p:blipFill>
            <p:spPr>
              <a:xfrm>
                <a:off x="7348593" y="1553313"/>
                <a:ext cx="37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293" name="Ink 292">
                <a:extLst>
                  <a:ext uri="{FF2B5EF4-FFF2-40B4-BE49-F238E27FC236}">
                    <a16:creationId xmlns:a16="http://schemas.microsoft.com/office/drawing/2014/main" id="{D7B725E7-B9EF-4130-8BB5-7FEB67C37E7A}"/>
                  </a:ext>
                </a:extLst>
              </p14:cNvPr>
              <p14:cNvContentPartPr/>
              <p14:nvPr/>
            </p14:nvContentPartPr>
            <p14:xfrm>
              <a:off x="7447953" y="1474833"/>
              <a:ext cx="118440" cy="129240"/>
            </p14:xfrm>
          </p:contentPart>
        </mc:Choice>
        <mc:Fallback>
          <p:pic>
            <p:nvPicPr>
              <p:cNvPr id="293" name="Ink 292">
                <a:extLst>
                  <a:ext uri="{FF2B5EF4-FFF2-40B4-BE49-F238E27FC236}">
                    <a16:creationId xmlns:a16="http://schemas.microsoft.com/office/drawing/2014/main" id="{D7B725E7-B9EF-4130-8BB5-7FEB67C37E7A}"/>
                  </a:ext>
                </a:extLst>
              </p:cNvPr>
              <p:cNvPicPr/>
              <p:nvPr/>
            </p:nvPicPr>
            <p:blipFill>
              <a:blip r:embed="rId271"/>
              <a:stretch>
                <a:fillRect/>
              </a:stretch>
            </p:blipFill>
            <p:spPr>
              <a:xfrm>
                <a:off x="7439313" y="1466193"/>
                <a:ext cx="1360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94" name="Ink 293">
                <a:extLst>
                  <a:ext uri="{FF2B5EF4-FFF2-40B4-BE49-F238E27FC236}">
                    <a16:creationId xmlns:a16="http://schemas.microsoft.com/office/drawing/2014/main" id="{A7E8D7E3-780A-40E3-98AA-6FA56F28FCB6}"/>
                  </a:ext>
                </a:extLst>
              </p14:cNvPr>
              <p14:cNvContentPartPr/>
              <p14:nvPr/>
            </p14:nvContentPartPr>
            <p14:xfrm>
              <a:off x="7536513" y="1384833"/>
              <a:ext cx="171720" cy="290520"/>
            </p14:xfrm>
          </p:contentPart>
        </mc:Choice>
        <mc:Fallback>
          <p:pic>
            <p:nvPicPr>
              <p:cNvPr id="294" name="Ink 293">
                <a:extLst>
                  <a:ext uri="{FF2B5EF4-FFF2-40B4-BE49-F238E27FC236}">
                    <a16:creationId xmlns:a16="http://schemas.microsoft.com/office/drawing/2014/main" id="{A7E8D7E3-780A-40E3-98AA-6FA56F28FCB6}"/>
                  </a:ext>
                </a:extLst>
              </p:cNvPr>
              <p:cNvPicPr/>
              <p:nvPr/>
            </p:nvPicPr>
            <p:blipFill>
              <a:blip r:embed="rId273"/>
              <a:stretch>
                <a:fillRect/>
              </a:stretch>
            </p:blipFill>
            <p:spPr>
              <a:xfrm>
                <a:off x="7527873" y="1375833"/>
                <a:ext cx="1893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95" name="Ink 294">
                <a:extLst>
                  <a:ext uri="{FF2B5EF4-FFF2-40B4-BE49-F238E27FC236}">
                    <a16:creationId xmlns:a16="http://schemas.microsoft.com/office/drawing/2014/main" id="{677591BB-A3C9-44EF-9EF1-CBD54CFD5CFA}"/>
                  </a:ext>
                </a:extLst>
              </p14:cNvPr>
              <p14:cNvContentPartPr/>
              <p14:nvPr/>
            </p14:nvContentPartPr>
            <p14:xfrm>
              <a:off x="7068513" y="1375473"/>
              <a:ext cx="213120" cy="345600"/>
            </p14:xfrm>
          </p:contentPart>
        </mc:Choice>
        <mc:Fallback>
          <p:pic>
            <p:nvPicPr>
              <p:cNvPr id="295" name="Ink 294">
                <a:extLst>
                  <a:ext uri="{FF2B5EF4-FFF2-40B4-BE49-F238E27FC236}">
                    <a16:creationId xmlns:a16="http://schemas.microsoft.com/office/drawing/2014/main" id="{677591BB-A3C9-44EF-9EF1-CBD54CFD5CFA}"/>
                  </a:ext>
                </a:extLst>
              </p:cNvPr>
              <p:cNvPicPr/>
              <p:nvPr/>
            </p:nvPicPr>
            <p:blipFill>
              <a:blip r:embed="rId275"/>
              <a:stretch>
                <a:fillRect/>
              </a:stretch>
            </p:blipFill>
            <p:spPr>
              <a:xfrm>
                <a:off x="7059513" y="1366833"/>
                <a:ext cx="2307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96" name="Ink 295">
                <a:extLst>
                  <a:ext uri="{FF2B5EF4-FFF2-40B4-BE49-F238E27FC236}">
                    <a16:creationId xmlns:a16="http://schemas.microsoft.com/office/drawing/2014/main" id="{AE2DC27A-34BD-47EB-83C1-09C54D1997AC}"/>
                  </a:ext>
                </a:extLst>
              </p14:cNvPr>
              <p14:cNvContentPartPr/>
              <p14:nvPr/>
            </p14:nvContentPartPr>
            <p14:xfrm>
              <a:off x="7989753" y="1420833"/>
              <a:ext cx="655200" cy="149040"/>
            </p14:xfrm>
          </p:contentPart>
        </mc:Choice>
        <mc:Fallback>
          <p:pic>
            <p:nvPicPr>
              <p:cNvPr id="296" name="Ink 295">
                <a:extLst>
                  <a:ext uri="{FF2B5EF4-FFF2-40B4-BE49-F238E27FC236}">
                    <a16:creationId xmlns:a16="http://schemas.microsoft.com/office/drawing/2014/main" id="{AE2DC27A-34BD-47EB-83C1-09C54D1997AC}"/>
                  </a:ext>
                </a:extLst>
              </p:cNvPr>
              <p:cNvPicPr/>
              <p:nvPr/>
            </p:nvPicPr>
            <p:blipFill>
              <a:blip r:embed="rId277"/>
              <a:stretch>
                <a:fillRect/>
              </a:stretch>
            </p:blipFill>
            <p:spPr>
              <a:xfrm>
                <a:off x="7980753" y="1411833"/>
                <a:ext cx="6728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97" name="Ink 296">
                <a:extLst>
                  <a:ext uri="{FF2B5EF4-FFF2-40B4-BE49-F238E27FC236}">
                    <a16:creationId xmlns:a16="http://schemas.microsoft.com/office/drawing/2014/main" id="{C0955F01-B5A7-4B1D-88AF-FD59B986238B}"/>
                  </a:ext>
                </a:extLst>
              </p14:cNvPr>
              <p14:cNvContentPartPr/>
              <p14:nvPr/>
            </p14:nvContentPartPr>
            <p14:xfrm>
              <a:off x="8808753" y="1308873"/>
              <a:ext cx="187920" cy="300960"/>
            </p14:xfrm>
          </p:contentPart>
        </mc:Choice>
        <mc:Fallback>
          <p:pic>
            <p:nvPicPr>
              <p:cNvPr id="297" name="Ink 296">
                <a:extLst>
                  <a:ext uri="{FF2B5EF4-FFF2-40B4-BE49-F238E27FC236}">
                    <a16:creationId xmlns:a16="http://schemas.microsoft.com/office/drawing/2014/main" id="{C0955F01-B5A7-4B1D-88AF-FD59B986238B}"/>
                  </a:ext>
                </a:extLst>
              </p:cNvPr>
              <p:cNvPicPr/>
              <p:nvPr/>
            </p:nvPicPr>
            <p:blipFill>
              <a:blip r:embed="rId279"/>
              <a:stretch>
                <a:fillRect/>
              </a:stretch>
            </p:blipFill>
            <p:spPr>
              <a:xfrm>
                <a:off x="8800113" y="1300233"/>
                <a:ext cx="20556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98" name="Ink 297">
                <a:extLst>
                  <a:ext uri="{FF2B5EF4-FFF2-40B4-BE49-F238E27FC236}">
                    <a16:creationId xmlns:a16="http://schemas.microsoft.com/office/drawing/2014/main" id="{FF422332-1CB4-40CE-9D51-63E50E514F0C}"/>
                  </a:ext>
                </a:extLst>
              </p14:cNvPr>
              <p14:cNvContentPartPr/>
              <p14:nvPr/>
            </p14:nvContentPartPr>
            <p14:xfrm>
              <a:off x="9045993" y="1413993"/>
              <a:ext cx="168120" cy="83160"/>
            </p14:xfrm>
          </p:contentPart>
        </mc:Choice>
        <mc:Fallback>
          <p:pic>
            <p:nvPicPr>
              <p:cNvPr id="298" name="Ink 297">
                <a:extLst>
                  <a:ext uri="{FF2B5EF4-FFF2-40B4-BE49-F238E27FC236}">
                    <a16:creationId xmlns:a16="http://schemas.microsoft.com/office/drawing/2014/main" id="{FF422332-1CB4-40CE-9D51-63E50E514F0C}"/>
                  </a:ext>
                </a:extLst>
              </p:cNvPr>
              <p:cNvPicPr/>
              <p:nvPr/>
            </p:nvPicPr>
            <p:blipFill>
              <a:blip r:embed="rId281"/>
              <a:stretch>
                <a:fillRect/>
              </a:stretch>
            </p:blipFill>
            <p:spPr>
              <a:xfrm>
                <a:off x="9037353" y="1405353"/>
                <a:ext cx="1857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99" name="Ink 298">
                <a:extLst>
                  <a:ext uri="{FF2B5EF4-FFF2-40B4-BE49-F238E27FC236}">
                    <a16:creationId xmlns:a16="http://schemas.microsoft.com/office/drawing/2014/main" id="{E63F7757-70ED-4BB2-9590-3F8AE549C59A}"/>
                  </a:ext>
                </a:extLst>
              </p14:cNvPr>
              <p14:cNvContentPartPr/>
              <p14:nvPr/>
            </p14:nvContentPartPr>
            <p14:xfrm>
              <a:off x="9234273" y="1445313"/>
              <a:ext cx="42840" cy="116640"/>
            </p14:xfrm>
          </p:contentPart>
        </mc:Choice>
        <mc:Fallback>
          <p:pic>
            <p:nvPicPr>
              <p:cNvPr id="299" name="Ink 298">
                <a:extLst>
                  <a:ext uri="{FF2B5EF4-FFF2-40B4-BE49-F238E27FC236}">
                    <a16:creationId xmlns:a16="http://schemas.microsoft.com/office/drawing/2014/main" id="{E63F7757-70ED-4BB2-9590-3F8AE549C59A}"/>
                  </a:ext>
                </a:extLst>
              </p:cNvPr>
              <p:cNvPicPr/>
              <p:nvPr/>
            </p:nvPicPr>
            <p:blipFill>
              <a:blip r:embed="rId283"/>
              <a:stretch>
                <a:fillRect/>
              </a:stretch>
            </p:blipFill>
            <p:spPr>
              <a:xfrm>
                <a:off x="9225633" y="1436673"/>
                <a:ext cx="604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300" name="Ink 299">
                <a:extLst>
                  <a:ext uri="{FF2B5EF4-FFF2-40B4-BE49-F238E27FC236}">
                    <a16:creationId xmlns:a16="http://schemas.microsoft.com/office/drawing/2014/main" id="{F6237E37-3615-4B0B-A74C-60D482D97F4D}"/>
                  </a:ext>
                </a:extLst>
              </p14:cNvPr>
              <p14:cNvContentPartPr/>
              <p14:nvPr/>
            </p14:nvContentPartPr>
            <p14:xfrm>
              <a:off x="9330033" y="1350273"/>
              <a:ext cx="59760" cy="102240"/>
            </p14:xfrm>
          </p:contentPart>
        </mc:Choice>
        <mc:Fallback>
          <p:pic>
            <p:nvPicPr>
              <p:cNvPr id="300" name="Ink 299">
                <a:extLst>
                  <a:ext uri="{FF2B5EF4-FFF2-40B4-BE49-F238E27FC236}">
                    <a16:creationId xmlns:a16="http://schemas.microsoft.com/office/drawing/2014/main" id="{F6237E37-3615-4B0B-A74C-60D482D97F4D}"/>
                  </a:ext>
                </a:extLst>
              </p:cNvPr>
              <p:cNvPicPr/>
              <p:nvPr/>
            </p:nvPicPr>
            <p:blipFill>
              <a:blip r:embed="rId285"/>
              <a:stretch>
                <a:fillRect/>
              </a:stretch>
            </p:blipFill>
            <p:spPr>
              <a:xfrm>
                <a:off x="9321393" y="1341273"/>
                <a:ext cx="774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301" name="Ink 300">
                <a:extLst>
                  <a:ext uri="{FF2B5EF4-FFF2-40B4-BE49-F238E27FC236}">
                    <a16:creationId xmlns:a16="http://schemas.microsoft.com/office/drawing/2014/main" id="{AF48B74C-1705-4ADE-889E-B8D8635B5F05}"/>
                  </a:ext>
                </a:extLst>
              </p14:cNvPr>
              <p14:cNvContentPartPr/>
              <p14:nvPr/>
            </p14:nvContentPartPr>
            <p14:xfrm>
              <a:off x="9471513" y="1282233"/>
              <a:ext cx="119520" cy="314640"/>
            </p14:xfrm>
          </p:contentPart>
        </mc:Choice>
        <mc:Fallback>
          <p:pic>
            <p:nvPicPr>
              <p:cNvPr id="301" name="Ink 300">
                <a:extLst>
                  <a:ext uri="{FF2B5EF4-FFF2-40B4-BE49-F238E27FC236}">
                    <a16:creationId xmlns:a16="http://schemas.microsoft.com/office/drawing/2014/main" id="{AF48B74C-1705-4ADE-889E-B8D8635B5F05}"/>
                  </a:ext>
                </a:extLst>
              </p:cNvPr>
              <p:cNvPicPr/>
              <p:nvPr/>
            </p:nvPicPr>
            <p:blipFill>
              <a:blip r:embed="rId287"/>
              <a:stretch>
                <a:fillRect/>
              </a:stretch>
            </p:blipFill>
            <p:spPr>
              <a:xfrm>
                <a:off x="9462873" y="1273593"/>
                <a:ext cx="1371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307" name="Ink 306">
                <a:extLst>
                  <a:ext uri="{FF2B5EF4-FFF2-40B4-BE49-F238E27FC236}">
                    <a16:creationId xmlns:a16="http://schemas.microsoft.com/office/drawing/2014/main" id="{40E842B5-FF1C-4B33-BAB1-94223DB87E84}"/>
                  </a:ext>
                </a:extLst>
              </p14:cNvPr>
              <p14:cNvContentPartPr/>
              <p14:nvPr/>
            </p14:nvContentPartPr>
            <p14:xfrm>
              <a:off x="8152113" y="328593"/>
              <a:ext cx="162000" cy="488160"/>
            </p14:xfrm>
          </p:contentPart>
        </mc:Choice>
        <mc:Fallback>
          <p:pic>
            <p:nvPicPr>
              <p:cNvPr id="307" name="Ink 306">
                <a:extLst>
                  <a:ext uri="{FF2B5EF4-FFF2-40B4-BE49-F238E27FC236}">
                    <a16:creationId xmlns:a16="http://schemas.microsoft.com/office/drawing/2014/main" id="{40E842B5-FF1C-4B33-BAB1-94223DB87E84}"/>
                  </a:ext>
                </a:extLst>
              </p:cNvPr>
              <p:cNvPicPr/>
              <p:nvPr/>
            </p:nvPicPr>
            <p:blipFill>
              <a:blip r:embed="rId289"/>
              <a:stretch>
                <a:fillRect/>
              </a:stretch>
            </p:blipFill>
            <p:spPr>
              <a:xfrm>
                <a:off x="8143473" y="319953"/>
                <a:ext cx="179640" cy="5058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308" name="Ink 307">
                <a:extLst>
                  <a:ext uri="{FF2B5EF4-FFF2-40B4-BE49-F238E27FC236}">
                    <a16:creationId xmlns:a16="http://schemas.microsoft.com/office/drawing/2014/main" id="{B3662625-3DCA-4739-B8AC-472FEB9963FD}"/>
                  </a:ext>
                </a:extLst>
              </p14:cNvPr>
              <p14:cNvContentPartPr/>
              <p14:nvPr/>
            </p14:nvContentPartPr>
            <p14:xfrm>
              <a:off x="8544153" y="301233"/>
              <a:ext cx="136800" cy="536040"/>
            </p14:xfrm>
          </p:contentPart>
        </mc:Choice>
        <mc:Fallback>
          <p:pic>
            <p:nvPicPr>
              <p:cNvPr id="308" name="Ink 307">
                <a:extLst>
                  <a:ext uri="{FF2B5EF4-FFF2-40B4-BE49-F238E27FC236}">
                    <a16:creationId xmlns:a16="http://schemas.microsoft.com/office/drawing/2014/main" id="{B3662625-3DCA-4739-B8AC-472FEB9963FD}"/>
                  </a:ext>
                </a:extLst>
              </p:cNvPr>
              <p:cNvPicPr/>
              <p:nvPr/>
            </p:nvPicPr>
            <p:blipFill>
              <a:blip r:embed="rId291"/>
              <a:stretch>
                <a:fillRect/>
              </a:stretch>
            </p:blipFill>
            <p:spPr>
              <a:xfrm>
                <a:off x="8535513" y="292233"/>
                <a:ext cx="154440" cy="5536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310" name="Ink 309">
                <a:extLst>
                  <a:ext uri="{FF2B5EF4-FFF2-40B4-BE49-F238E27FC236}">
                    <a16:creationId xmlns:a16="http://schemas.microsoft.com/office/drawing/2014/main" id="{8AD2AB43-BE69-41AB-A37A-0907393E2D17}"/>
                  </a:ext>
                </a:extLst>
              </p14:cNvPr>
              <p14:cNvContentPartPr/>
              <p14:nvPr/>
            </p14:nvContentPartPr>
            <p14:xfrm>
              <a:off x="9275673" y="1647633"/>
              <a:ext cx="55080" cy="493920"/>
            </p14:xfrm>
          </p:contentPart>
        </mc:Choice>
        <mc:Fallback>
          <p:pic>
            <p:nvPicPr>
              <p:cNvPr id="310" name="Ink 309">
                <a:extLst>
                  <a:ext uri="{FF2B5EF4-FFF2-40B4-BE49-F238E27FC236}">
                    <a16:creationId xmlns:a16="http://schemas.microsoft.com/office/drawing/2014/main" id="{8AD2AB43-BE69-41AB-A37A-0907393E2D17}"/>
                  </a:ext>
                </a:extLst>
              </p:cNvPr>
              <p:cNvPicPr/>
              <p:nvPr/>
            </p:nvPicPr>
            <p:blipFill>
              <a:blip r:embed="rId293"/>
              <a:stretch>
                <a:fillRect/>
              </a:stretch>
            </p:blipFill>
            <p:spPr>
              <a:xfrm>
                <a:off x="9266673" y="1638633"/>
                <a:ext cx="7272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311" name="Ink 310">
                <a:extLst>
                  <a:ext uri="{FF2B5EF4-FFF2-40B4-BE49-F238E27FC236}">
                    <a16:creationId xmlns:a16="http://schemas.microsoft.com/office/drawing/2014/main" id="{CB7838F3-9A41-446F-BD8D-184FE00F740C}"/>
                  </a:ext>
                </a:extLst>
              </p14:cNvPr>
              <p14:cNvContentPartPr/>
              <p14:nvPr/>
            </p14:nvContentPartPr>
            <p14:xfrm>
              <a:off x="9179193" y="1659873"/>
              <a:ext cx="284040" cy="119160"/>
            </p14:xfrm>
          </p:contentPart>
        </mc:Choice>
        <mc:Fallback>
          <p:pic>
            <p:nvPicPr>
              <p:cNvPr id="311" name="Ink 310">
                <a:extLst>
                  <a:ext uri="{FF2B5EF4-FFF2-40B4-BE49-F238E27FC236}">
                    <a16:creationId xmlns:a16="http://schemas.microsoft.com/office/drawing/2014/main" id="{CB7838F3-9A41-446F-BD8D-184FE00F740C}"/>
                  </a:ext>
                </a:extLst>
              </p:cNvPr>
              <p:cNvPicPr/>
              <p:nvPr/>
            </p:nvPicPr>
            <p:blipFill>
              <a:blip r:embed="rId295"/>
              <a:stretch>
                <a:fillRect/>
              </a:stretch>
            </p:blipFill>
            <p:spPr>
              <a:xfrm>
                <a:off x="9170553" y="1650873"/>
                <a:ext cx="3016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315" name="Ink 314">
                <a:extLst>
                  <a:ext uri="{FF2B5EF4-FFF2-40B4-BE49-F238E27FC236}">
                    <a16:creationId xmlns:a16="http://schemas.microsoft.com/office/drawing/2014/main" id="{DDC45F59-A72A-4D56-8523-C2402F3F8B13}"/>
                  </a:ext>
                </a:extLst>
              </p14:cNvPr>
              <p14:cNvContentPartPr/>
              <p14:nvPr/>
            </p14:nvContentPartPr>
            <p14:xfrm>
              <a:off x="8770593" y="1162353"/>
              <a:ext cx="781920" cy="292680"/>
            </p14:xfrm>
          </p:contentPart>
        </mc:Choice>
        <mc:Fallback>
          <p:pic>
            <p:nvPicPr>
              <p:cNvPr id="315" name="Ink 314">
                <a:extLst>
                  <a:ext uri="{FF2B5EF4-FFF2-40B4-BE49-F238E27FC236}">
                    <a16:creationId xmlns:a16="http://schemas.microsoft.com/office/drawing/2014/main" id="{DDC45F59-A72A-4D56-8523-C2402F3F8B13}"/>
                  </a:ext>
                </a:extLst>
              </p:cNvPr>
              <p:cNvPicPr/>
              <p:nvPr/>
            </p:nvPicPr>
            <p:blipFill>
              <a:blip r:embed="rId297"/>
              <a:stretch>
                <a:fillRect/>
              </a:stretch>
            </p:blipFill>
            <p:spPr>
              <a:xfrm>
                <a:off x="8761593" y="1153713"/>
                <a:ext cx="79956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316" name="Ink 315">
                <a:extLst>
                  <a:ext uri="{FF2B5EF4-FFF2-40B4-BE49-F238E27FC236}">
                    <a16:creationId xmlns:a16="http://schemas.microsoft.com/office/drawing/2014/main" id="{A6734732-5D5E-4E5C-9DA1-62E5F9981D14}"/>
                  </a:ext>
                </a:extLst>
              </p14:cNvPr>
              <p14:cNvContentPartPr/>
              <p14:nvPr/>
            </p14:nvContentPartPr>
            <p14:xfrm>
              <a:off x="8751153" y="1276113"/>
              <a:ext cx="659520" cy="323640"/>
            </p14:xfrm>
          </p:contentPart>
        </mc:Choice>
        <mc:Fallback>
          <p:pic>
            <p:nvPicPr>
              <p:cNvPr id="316" name="Ink 315">
                <a:extLst>
                  <a:ext uri="{FF2B5EF4-FFF2-40B4-BE49-F238E27FC236}">
                    <a16:creationId xmlns:a16="http://schemas.microsoft.com/office/drawing/2014/main" id="{A6734732-5D5E-4E5C-9DA1-62E5F9981D14}"/>
                  </a:ext>
                </a:extLst>
              </p:cNvPr>
              <p:cNvPicPr/>
              <p:nvPr/>
            </p:nvPicPr>
            <p:blipFill>
              <a:blip r:embed="rId299"/>
              <a:stretch>
                <a:fillRect/>
              </a:stretch>
            </p:blipFill>
            <p:spPr>
              <a:xfrm>
                <a:off x="8742153" y="1267473"/>
                <a:ext cx="67716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317" name="Ink 316">
                <a:extLst>
                  <a:ext uri="{FF2B5EF4-FFF2-40B4-BE49-F238E27FC236}">
                    <a16:creationId xmlns:a16="http://schemas.microsoft.com/office/drawing/2014/main" id="{1120A3FC-885C-4CD1-9E10-4EC1128D2ECB}"/>
                  </a:ext>
                </a:extLst>
              </p14:cNvPr>
              <p14:cNvContentPartPr/>
              <p14:nvPr/>
            </p14:nvContentPartPr>
            <p14:xfrm>
              <a:off x="8858433" y="1322193"/>
              <a:ext cx="623160" cy="327960"/>
            </p14:xfrm>
          </p:contentPart>
        </mc:Choice>
        <mc:Fallback>
          <p:pic>
            <p:nvPicPr>
              <p:cNvPr id="317" name="Ink 316">
                <a:extLst>
                  <a:ext uri="{FF2B5EF4-FFF2-40B4-BE49-F238E27FC236}">
                    <a16:creationId xmlns:a16="http://schemas.microsoft.com/office/drawing/2014/main" id="{1120A3FC-885C-4CD1-9E10-4EC1128D2ECB}"/>
                  </a:ext>
                </a:extLst>
              </p:cNvPr>
              <p:cNvPicPr/>
              <p:nvPr/>
            </p:nvPicPr>
            <p:blipFill>
              <a:blip r:embed="rId301"/>
              <a:stretch>
                <a:fillRect/>
              </a:stretch>
            </p:blipFill>
            <p:spPr>
              <a:xfrm>
                <a:off x="8849433" y="1313553"/>
                <a:ext cx="6408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318" name="Ink 317">
                <a:extLst>
                  <a:ext uri="{FF2B5EF4-FFF2-40B4-BE49-F238E27FC236}">
                    <a16:creationId xmlns:a16="http://schemas.microsoft.com/office/drawing/2014/main" id="{BAE0669A-3879-489D-87BD-6E8371A440BF}"/>
                  </a:ext>
                </a:extLst>
              </p14:cNvPr>
              <p14:cNvContentPartPr/>
              <p14:nvPr/>
            </p14:nvContentPartPr>
            <p14:xfrm>
              <a:off x="8735313" y="1349193"/>
              <a:ext cx="861480" cy="326520"/>
            </p14:xfrm>
          </p:contentPart>
        </mc:Choice>
        <mc:Fallback>
          <p:pic>
            <p:nvPicPr>
              <p:cNvPr id="318" name="Ink 317">
                <a:extLst>
                  <a:ext uri="{FF2B5EF4-FFF2-40B4-BE49-F238E27FC236}">
                    <a16:creationId xmlns:a16="http://schemas.microsoft.com/office/drawing/2014/main" id="{BAE0669A-3879-489D-87BD-6E8371A440BF}"/>
                  </a:ext>
                </a:extLst>
              </p:cNvPr>
              <p:cNvPicPr/>
              <p:nvPr/>
            </p:nvPicPr>
            <p:blipFill>
              <a:blip r:embed="rId303"/>
              <a:stretch>
                <a:fillRect/>
              </a:stretch>
            </p:blipFill>
            <p:spPr>
              <a:xfrm>
                <a:off x="8726313" y="1340193"/>
                <a:ext cx="87912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319" name="Ink 318">
                <a:extLst>
                  <a:ext uri="{FF2B5EF4-FFF2-40B4-BE49-F238E27FC236}">
                    <a16:creationId xmlns:a16="http://schemas.microsoft.com/office/drawing/2014/main" id="{AF7223F4-9613-4DFF-B190-6B978137CD17}"/>
                  </a:ext>
                </a:extLst>
              </p14:cNvPr>
              <p14:cNvContentPartPr/>
              <p14:nvPr/>
            </p14:nvContentPartPr>
            <p14:xfrm>
              <a:off x="6169593" y="1458993"/>
              <a:ext cx="360" cy="14760"/>
            </p14:xfrm>
          </p:contentPart>
        </mc:Choice>
        <mc:Fallback>
          <p:pic>
            <p:nvPicPr>
              <p:cNvPr id="319" name="Ink 318">
                <a:extLst>
                  <a:ext uri="{FF2B5EF4-FFF2-40B4-BE49-F238E27FC236}">
                    <a16:creationId xmlns:a16="http://schemas.microsoft.com/office/drawing/2014/main" id="{AF7223F4-9613-4DFF-B190-6B978137CD17}"/>
                  </a:ext>
                </a:extLst>
              </p:cNvPr>
              <p:cNvPicPr/>
              <p:nvPr/>
            </p:nvPicPr>
            <p:blipFill>
              <a:blip r:embed="rId305"/>
              <a:stretch>
                <a:fillRect/>
              </a:stretch>
            </p:blipFill>
            <p:spPr>
              <a:xfrm>
                <a:off x="6160953" y="1449993"/>
                <a:ext cx="180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320" name="Ink 319">
                <a:extLst>
                  <a:ext uri="{FF2B5EF4-FFF2-40B4-BE49-F238E27FC236}">
                    <a16:creationId xmlns:a16="http://schemas.microsoft.com/office/drawing/2014/main" id="{39BA7482-536A-478B-B047-EFF8387F400F}"/>
                  </a:ext>
                </a:extLst>
              </p14:cNvPr>
              <p14:cNvContentPartPr/>
              <p14:nvPr/>
            </p14:nvContentPartPr>
            <p14:xfrm>
              <a:off x="6028833" y="1402473"/>
              <a:ext cx="184320" cy="419040"/>
            </p14:xfrm>
          </p:contentPart>
        </mc:Choice>
        <mc:Fallback>
          <p:pic>
            <p:nvPicPr>
              <p:cNvPr id="320" name="Ink 319">
                <a:extLst>
                  <a:ext uri="{FF2B5EF4-FFF2-40B4-BE49-F238E27FC236}">
                    <a16:creationId xmlns:a16="http://schemas.microsoft.com/office/drawing/2014/main" id="{39BA7482-536A-478B-B047-EFF8387F400F}"/>
                  </a:ext>
                </a:extLst>
              </p:cNvPr>
              <p:cNvPicPr/>
              <p:nvPr/>
            </p:nvPicPr>
            <p:blipFill>
              <a:blip r:embed="rId307"/>
              <a:stretch>
                <a:fillRect/>
              </a:stretch>
            </p:blipFill>
            <p:spPr>
              <a:xfrm>
                <a:off x="6019833" y="1393473"/>
                <a:ext cx="20196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321" name="Ink 320">
                <a:extLst>
                  <a:ext uri="{FF2B5EF4-FFF2-40B4-BE49-F238E27FC236}">
                    <a16:creationId xmlns:a16="http://schemas.microsoft.com/office/drawing/2014/main" id="{848F6D3A-610F-4858-983E-7E19143D7EBA}"/>
                  </a:ext>
                </a:extLst>
              </p14:cNvPr>
              <p14:cNvContentPartPr/>
              <p14:nvPr/>
            </p14:nvContentPartPr>
            <p14:xfrm>
              <a:off x="6178593" y="1606233"/>
              <a:ext cx="151920" cy="138960"/>
            </p14:xfrm>
          </p:contentPart>
        </mc:Choice>
        <mc:Fallback>
          <p:pic>
            <p:nvPicPr>
              <p:cNvPr id="321" name="Ink 320">
                <a:extLst>
                  <a:ext uri="{FF2B5EF4-FFF2-40B4-BE49-F238E27FC236}">
                    <a16:creationId xmlns:a16="http://schemas.microsoft.com/office/drawing/2014/main" id="{848F6D3A-610F-4858-983E-7E19143D7EBA}"/>
                  </a:ext>
                </a:extLst>
              </p:cNvPr>
              <p:cNvPicPr/>
              <p:nvPr/>
            </p:nvPicPr>
            <p:blipFill>
              <a:blip r:embed="rId309"/>
              <a:stretch>
                <a:fillRect/>
              </a:stretch>
            </p:blipFill>
            <p:spPr>
              <a:xfrm>
                <a:off x="6169593" y="1597593"/>
                <a:ext cx="1695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322" name="Ink 321">
                <a:extLst>
                  <a:ext uri="{FF2B5EF4-FFF2-40B4-BE49-F238E27FC236}">
                    <a16:creationId xmlns:a16="http://schemas.microsoft.com/office/drawing/2014/main" id="{CFC4FF74-3A51-4245-AAD3-412B5732101B}"/>
                  </a:ext>
                </a:extLst>
              </p14:cNvPr>
              <p14:cNvContentPartPr/>
              <p14:nvPr/>
            </p14:nvContentPartPr>
            <p14:xfrm>
              <a:off x="6401073" y="1684713"/>
              <a:ext cx="43920" cy="124560"/>
            </p14:xfrm>
          </p:contentPart>
        </mc:Choice>
        <mc:Fallback>
          <p:pic>
            <p:nvPicPr>
              <p:cNvPr id="322" name="Ink 321">
                <a:extLst>
                  <a:ext uri="{FF2B5EF4-FFF2-40B4-BE49-F238E27FC236}">
                    <a16:creationId xmlns:a16="http://schemas.microsoft.com/office/drawing/2014/main" id="{CFC4FF74-3A51-4245-AAD3-412B5732101B}"/>
                  </a:ext>
                </a:extLst>
              </p:cNvPr>
              <p:cNvPicPr/>
              <p:nvPr/>
            </p:nvPicPr>
            <p:blipFill>
              <a:blip r:embed="rId311"/>
              <a:stretch>
                <a:fillRect/>
              </a:stretch>
            </p:blipFill>
            <p:spPr>
              <a:xfrm>
                <a:off x="6392433" y="1676073"/>
                <a:ext cx="615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323" name="Ink 322">
                <a:extLst>
                  <a:ext uri="{FF2B5EF4-FFF2-40B4-BE49-F238E27FC236}">
                    <a16:creationId xmlns:a16="http://schemas.microsoft.com/office/drawing/2014/main" id="{EFD57E48-7DF6-4135-844D-64AD1FBD7BA5}"/>
                  </a:ext>
                </a:extLst>
              </p14:cNvPr>
              <p14:cNvContentPartPr/>
              <p14:nvPr/>
            </p14:nvContentPartPr>
            <p14:xfrm>
              <a:off x="6489273" y="1592553"/>
              <a:ext cx="104040" cy="166320"/>
            </p14:xfrm>
          </p:contentPart>
        </mc:Choice>
        <mc:Fallback>
          <p:pic>
            <p:nvPicPr>
              <p:cNvPr id="323" name="Ink 322">
                <a:extLst>
                  <a:ext uri="{FF2B5EF4-FFF2-40B4-BE49-F238E27FC236}">
                    <a16:creationId xmlns:a16="http://schemas.microsoft.com/office/drawing/2014/main" id="{EFD57E48-7DF6-4135-844D-64AD1FBD7BA5}"/>
                  </a:ext>
                </a:extLst>
              </p:cNvPr>
              <p:cNvPicPr/>
              <p:nvPr/>
            </p:nvPicPr>
            <p:blipFill>
              <a:blip r:embed="rId313"/>
              <a:stretch>
                <a:fillRect/>
              </a:stretch>
            </p:blipFill>
            <p:spPr>
              <a:xfrm>
                <a:off x="6480273" y="1583913"/>
                <a:ext cx="1216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324" name="Ink 323">
                <a:extLst>
                  <a:ext uri="{FF2B5EF4-FFF2-40B4-BE49-F238E27FC236}">
                    <a16:creationId xmlns:a16="http://schemas.microsoft.com/office/drawing/2014/main" id="{0EE0EE28-93BF-47D6-B5AC-7FF648A94C18}"/>
                  </a:ext>
                </a:extLst>
              </p14:cNvPr>
              <p14:cNvContentPartPr/>
              <p14:nvPr/>
            </p14:nvContentPartPr>
            <p14:xfrm>
              <a:off x="6595833" y="1452153"/>
              <a:ext cx="134640" cy="362520"/>
            </p14:xfrm>
          </p:contentPart>
        </mc:Choice>
        <mc:Fallback>
          <p:pic>
            <p:nvPicPr>
              <p:cNvPr id="324" name="Ink 323">
                <a:extLst>
                  <a:ext uri="{FF2B5EF4-FFF2-40B4-BE49-F238E27FC236}">
                    <a16:creationId xmlns:a16="http://schemas.microsoft.com/office/drawing/2014/main" id="{0EE0EE28-93BF-47D6-B5AC-7FF648A94C18}"/>
                  </a:ext>
                </a:extLst>
              </p:cNvPr>
              <p:cNvPicPr/>
              <p:nvPr/>
            </p:nvPicPr>
            <p:blipFill>
              <a:blip r:embed="rId315"/>
              <a:stretch>
                <a:fillRect/>
              </a:stretch>
            </p:blipFill>
            <p:spPr>
              <a:xfrm>
                <a:off x="6587193" y="1443153"/>
                <a:ext cx="15228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325" name="Ink 324">
                <a:extLst>
                  <a:ext uri="{FF2B5EF4-FFF2-40B4-BE49-F238E27FC236}">
                    <a16:creationId xmlns:a16="http://schemas.microsoft.com/office/drawing/2014/main" id="{0667D2F9-D7D0-4549-9E21-D7CA53C1FC43}"/>
                  </a:ext>
                </a:extLst>
              </p14:cNvPr>
              <p14:cNvContentPartPr/>
              <p14:nvPr/>
            </p14:nvContentPartPr>
            <p14:xfrm>
              <a:off x="6835233" y="1577073"/>
              <a:ext cx="130680" cy="146520"/>
            </p14:xfrm>
          </p:contentPart>
        </mc:Choice>
        <mc:Fallback>
          <p:pic>
            <p:nvPicPr>
              <p:cNvPr id="325" name="Ink 324">
                <a:extLst>
                  <a:ext uri="{FF2B5EF4-FFF2-40B4-BE49-F238E27FC236}">
                    <a16:creationId xmlns:a16="http://schemas.microsoft.com/office/drawing/2014/main" id="{0667D2F9-D7D0-4549-9E21-D7CA53C1FC43}"/>
                  </a:ext>
                </a:extLst>
              </p:cNvPr>
              <p:cNvPicPr/>
              <p:nvPr/>
            </p:nvPicPr>
            <p:blipFill>
              <a:blip r:embed="rId317"/>
              <a:stretch>
                <a:fillRect/>
              </a:stretch>
            </p:blipFill>
            <p:spPr>
              <a:xfrm>
                <a:off x="6826593" y="1568433"/>
                <a:ext cx="1483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346" name="Ink 345">
                <a:extLst>
                  <a:ext uri="{FF2B5EF4-FFF2-40B4-BE49-F238E27FC236}">
                    <a16:creationId xmlns:a16="http://schemas.microsoft.com/office/drawing/2014/main" id="{F25F64FA-6653-4C16-B147-E002C6FA5A22}"/>
                  </a:ext>
                </a:extLst>
              </p14:cNvPr>
              <p14:cNvContentPartPr/>
              <p14:nvPr/>
            </p14:nvContentPartPr>
            <p14:xfrm>
              <a:off x="9116913" y="914313"/>
              <a:ext cx="360" cy="415800"/>
            </p14:xfrm>
          </p:contentPart>
        </mc:Choice>
        <mc:Fallback>
          <p:pic>
            <p:nvPicPr>
              <p:cNvPr id="346" name="Ink 345">
                <a:extLst>
                  <a:ext uri="{FF2B5EF4-FFF2-40B4-BE49-F238E27FC236}">
                    <a16:creationId xmlns:a16="http://schemas.microsoft.com/office/drawing/2014/main" id="{F25F64FA-6653-4C16-B147-E002C6FA5A22}"/>
                  </a:ext>
                </a:extLst>
              </p:cNvPr>
              <p:cNvPicPr/>
              <p:nvPr/>
            </p:nvPicPr>
            <p:blipFill>
              <a:blip r:embed="rId319"/>
              <a:stretch>
                <a:fillRect/>
              </a:stretch>
            </p:blipFill>
            <p:spPr>
              <a:xfrm>
                <a:off x="9108273" y="905313"/>
                <a:ext cx="1800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347" name="Ink 346">
                <a:extLst>
                  <a:ext uri="{FF2B5EF4-FFF2-40B4-BE49-F238E27FC236}">
                    <a16:creationId xmlns:a16="http://schemas.microsoft.com/office/drawing/2014/main" id="{0F598C81-D979-49AF-8CBC-3F9F2515F565}"/>
                  </a:ext>
                </a:extLst>
              </p14:cNvPr>
              <p14:cNvContentPartPr/>
              <p14:nvPr/>
            </p14:nvContentPartPr>
            <p14:xfrm>
              <a:off x="8946273" y="958593"/>
              <a:ext cx="361080" cy="284760"/>
            </p14:xfrm>
          </p:contentPart>
        </mc:Choice>
        <mc:Fallback>
          <p:pic>
            <p:nvPicPr>
              <p:cNvPr id="347" name="Ink 346">
                <a:extLst>
                  <a:ext uri="{FF2B5EF4-FFF2-40B4-BE49-F238E27FC236}">
                    <a16:creationId xmlns:a16="http://schemas.microsoft.com/office/drawing/2014/main" id="{0F598C81-D979-49AF-8CBC-3F9F2515F565}"/>
                  </a:ext>
                </a:extLst>
              </p:cNvPr>
              <p:cNvPicPr/>
              <p:nvPr/>
            </p:nvPicPr>
            <p:blipFill>
              <a:blip r:embed="rId321"/>
              <a:stretch>
                <a:fillRect/>
              </a:stretch>
            </p:blipFill>
            <p:spPr>
              <a:xfrm>
                <a:off x="8937633" y="949953"/>
                <a:ext cx="378720" cy="302400"/>
              </a:xfrm>
              <a:prstGeom prst="rect">
                <a:avLst/>
              </a:prstGeom>
            </p:spPr>
          </p:pic>
        </mc:Fallback>
      </mc:AlternateContent>
      <p:grpSp>
        <p:nvGrpSpPr>
          <p:cNvPr id="363" name="Group 362">
            <a:extLst>
              <a:ext uri="{FF2B5EF4-FFF2-40B4-BE49-F238E27FC236}">
                <a16:creationId xmlns:a16="http://schemas.microsoft.com/office/drawing/2014/main" id="{A32E99C6-B029-45A5-A557-32C6C9252626}"/>
              </a:ext>
            </a:extLst>
          </p:cNvPr>
          <p:cNvGrpSpPr/>
          <p:nvPr/>
        </p:nvGrpSpPr>
        <p:grpSpPr>
          <a:xfrm>
            <a:off x="10221753" y="461073"/>
            <a:ext cx="582480" cy="854280"/>
            <a:chOff x="10221753" y="461073"/>
            <a:chExt cx="582480" cy="854280"/>
          </a:xfrm>
        </p:grpSpPr>
        <mc:AlternateContent xmlns:mc="http://schemas.openxmlformats.org/markup-compatibility/2006">
          <mc:Choice xmlns:p14="http://schemas.microsoft.com/office/powerpoint/2010/main" Requires="p14">
            <p:contentPart p14:bwMode="auto" r:id="rId322">
              <p14:nvContentPartPr>
                <p14:cNvPr id="40" name="Ink 39">
                  <a:extLst>
                    <a:ext uri="{FF2B5EF4-FFF2-40B4-BE49-F238E27FC236}">
                      <a16:creationId xmlns:a16="http://schemas.microsoft.com/office/drawing/2014/main" id="{4C1E3BD9-364E-4F44-A01D-EEBF644E149A}"/>
                    </a:ext>
                  </a:extLst>
                </p14:cNvPr>
                <p14:cNvContentPartPr/>
                <p14:nvPr/>
              </p14:nvContentPartPr>
              <p14:xfrm>
                <a:off x="10221753" y="461073"/>
                <a:ext cx="156600" cy="496440"/>
              </p14:xfrm>
            </p:contentPart>
          </mc:Choice>
          <mc:Fallback>
            <p:pic>
              <p:nvPicPr>
                <p:cNvPr id="40" name="Ink 39">
                  <a:extLst>
                    <a:ext uri="{FF2B5EF4-FFF2-40B4-BE49-F238E27FC236}">
                      <a16:creationId xmlns:a16="http://schemas.microsoft.com/office/drawing/2014/main" id="{4C1E3BD9-364E-4F44-A01D-EEBF644E149A}"/>
                    </a:ext>
                  </a:extLst>
                </p:cNvPr>
                <p:cNvPicPr/>
                <p:nvPr/>
              </p:nvPicPr>
              <p:blipFill>
                <a:blip r:embed="rId323"/>
                <a:stretch>
                  <a:fillRect/>
                </a:stretch>
              </p:blipFill>
              <p:spPr>
                <a:xfrm>
                  <a:off x="10213113" y="452433"/>
                  <a:ext cx="17424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41" name="Ink 40">
                  <a:extLst>
                    <a:ext uri="{FF2B5EF4-FFF2-40B4-BE49-F238E27FC236}">
                      <a16:creationId xmlns:a16="http://schemas.microsoft.com/office/drawing/2014/main" id="{A9FB1D83-918B-445A-8653-C5D223D652CB}"/>
                    </a:ext>
                  </a:extLst>
                </p14:cNvPr>
                <p14:cNvContentPartPr/>
                <p14:nvPr/>
              </p14:nvContentPartPr>
              <p14:xfrm>
                <a:off x="10522713" y="672753"/>
                <a:ext cx="15120" cy="163080"/>
              </p14:xfrm>
            </p:contentPart>
          </mc:Choice>
          <mc:Fallback>
            <p:pic>
              <p:nvPicPr>
                <p:cNvPr id="41" name="Ink 40">
                  <a:extLst>
                    <a:ext uri="{FF2B5EF4-FFF2-40B4-BE49-F238E27FC236}">
                      <a16:creationId xmlns:a16="http://schemas.microsoft.com/office/drawing/2014/main" id="{A9FB1D83-918B-445A-8653-C5D223D652CB}"/>
                    </a:ext>
                  </a:extLst>
                </p:cNvPr>
                <p:cNvPicPr/>
                <p:nvPr/>
              </p:nvPicPr>
              <p:blipFill>
                <a:blip r:embed="rId325"/>
                <a:stretch>
                  <a:fillRect/>
                </a:stretch>
              </p:blipFill>
              <p:spPr>
                <a:xfrm>
                  <a:off x="10514073" y="663753"/>
                  <a:ext cx="327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42" name="Ink 41">
                  <a:extLst>
                    <a:ext uri="{FF2B5EF4-FFF2-40B4-BE49-F238E27FC236}">
                      <a16:creationId xmlns:a16="http://schemas.microsoft.com/office/drawing/2014/main" id="{EF937985-428F-4698-B9BF-15C92FBE80FE}"/>
                    </a:ext>
                  </a:extLst>
                </p14:cNvPr>
                <p14:cNvContentPartPr/>
                <p14:nvPr/>
              </p14:nvContentPartPr>
              <p14:xfrm>
                <a:off x="10661673" y="558993"/>
                <a:ext cx="142560" cy="435960"/>
              </p14:xfrm>
            </p:contentPart>
          </mc:Choice>
          <mc:Fallback>
            <p:pic>
              <p:nvPicPr>
                <p:cNvPr id="42" name="Ink 41">
                  <a:extLst>
                    <a:ext uri="{FF2B5EF4-FFF2-40B4-BE49-F238E27FC236}">
                      <a16:creationId xmlns:a16="http://schemas.microsoft.com/office/drawing/2014/main" id="{EF937985-428F-4698-B9BF-15C92FBE80FE}"/>
                    </a:ext>
                  </a:extLst>
                </p:cNvPr>
                <p:cNvPicPr/>
                <p:nvPr/>
              </p:nvPicPr>
              <p:blipFill>
                <a:blip r:embed="rId327"/>
                <a:stretch>
                  <a:fillRect/>
                </a:stretch>
              </p:blipFill>
              <p:spPr>
                <a:xfrm>
                  <a:off x="10653033" y="549993"/>
                  <a:ext cx="16020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361" name="Ink 360">
                  <a:extLst>
                    <a:ext uri="{FF2B5EF4-FFF2-40B4-BE49-F238E27FC236}">
                      <a16:creationId xmlns:a16="http://schemas.microsoft.com/office/drawing/2014/main" id="{6D77CD2C-CF3C-4CCB-BEAA-8E1CDD68D72A}"/>
                    </a:ext>
                  </a:extLst>
                </p14:cNvPr>
                <p14:cNvContentPartPr/>
                <p14:nvPr/>
              </p14:nvContentPartPr>
              <p14:xfrm>
                <a:off x="10484193" y="1020513"/>
                <a:ext cx="18720" cy="294840"/>
              </p14:xfrm>
            </p:contentPart>
          </mc:Choice>
          <mc:Fallback>
            <p:pic>
              <p:nvPicPr>
                <p:cNvPr id="361" name="Ink 360">
                  <a:extLst>
                    <a:ext uri="{FF2B5EF4-FFF2-40B4-BE49-F238E27FC236}">
                      <a16:creationId xmlns:a16="http://schemas.microsoft.com/office/drawing/2014/main" id="{6D77CD2C-CF3C-4CCB-BEAA-8E1CDD68D72A}"/>
                    </a:ext>
                  </a:extLst>
                </p:cNvPr>
                <p:cNvPicPr/>
                <p:nvPr/>
              </p:nvPicPr>
              <p:blipFill>
                <a:blip r:embed="rId329"/>
                <a:stretch>
                  <a:fillRect/>
                </a:stretch>
              </p:blipFill>
              <p:spPr>
                <a:xfrm>
                  <a:off x="10475553" y="1011873"/>
                  <a:ext cx="363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362" name="Ink 361">
                  <a:extLst>
                    <a:ext uri="{FF2B5EF4-FFF2-40B4-BE49-F238E27FC236}">
                      <a16:creationId xmlns:a16="http://schemas.microsoft.com/office/drawing/2014/main" id="{EFC7A493-E642-4834-955B-43E43AA0BE15}"/>
                    </a:ext>
                  </a:extLst>
                </p14:cNvPr>
                <p14:cNvContentPartPr/>
                <p14:nvPr/>
              </p14:nvContentPartPr>
              <p14:xfrm>
                <a:off x="10403553" y="931593"/>
                <a:ext cx="180000" cy="205200"/>
              </p14:xfrm>
            </p:contentPart>
          </mc:Choice>
          <mc:Fallback>
            <p:pic>
              <p:nvPicPr>
                <p:cNvPr id="362" name="Ink 361">
                  <a:extLst>
                    <a:ext uri="{FF2B5EF4-FFF2-40B4-BE49-F238E27FC236}">
                      <a16:creationId xmlns:a16="http://schemas.microsoft.com/office/drawing/2014/main" id="{EFC7A493-E642-4834-955B-43E43AA0BE15}"/>
                    </a:ext>
                  </a:extLst>
                </p:cNvPr>
                <p:cNvPicPr/>
                <p:nvPr/>
              </p:nvPicPr>
              <p:blipFill>
                <a:blip r:embed="rId331"/>
                <a:stretch>
                  <a:fillRect/>
                </a:stretch>
              </p:blipFill>
              <p:spPr>
                <a:xfrm>
                  <a:off x="10394553" y="922953"/>
                  <a:ext cx="197640" cy="222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2">
            <p14:nvContentPartPr>
              <p14:cNvPr id="364" name="Ink 363">
                <a:extLst>
                  <a:ext uri="{FF2B5EF4-FFF2-40B4-BE49-F238E27FC236}">
                    <a16:creationId xmlns:a16="http://schemas.microsoft.com/office/drawing/2014/main" id="{C9B1BD1F-8815-4D7E-8E95-73D3FDAF4A75}"/>
                  </a:ext>
                </a:extLst>
              </p14:cNvPr>
              <p14:cNvContentPartPr/>
              <p14:nvPr/>
            </p14:nvContentPartPr>
            <p14:xfrm>
              <a:off x="9711993" y="3537993"/>
              <a:ext cx="117000" cy="268920"/>
            </p14:xfrm>
          </p:contentPart>
        </mc:Choice>
        <mc:Fallback>
          <p:pic>
            <p:nvPicPr>
              <p:cNvPr id="364" name="Ink 363">
                <a:extLst>
                  <a:ext uri="{FF2B5EF4-FFF2-40B4-BE49-F238E27FC236}">
                    <a16:creationId xmlns:a16="http://schemas.microsoft.com/office/drawing/2014/main" id="{C9B1BD1F-8815-4D7E-8E95-73D3FDAF4A75}"/>
                  </a:ext>
                </a:extLst>
              </p:cNvPr>
              <p:cNvPicPr/>
              <p:nvPr/>
            </p:nvPicPr>
            <p:blipFill>
              <a:blip r:embed="rId333"/>
              <a:stretch>
                <a:fillRect/>
              </a:stretch>
            </p:blipFill>
            <p:spPr>
              <a:xfrm>
                <a:off x="9703353" y="3528993"/>
                <a:ext cx="134640" cy="286560"/>
              </a:xfrm>
              <a:prstGeom prst="rect">
                <a:avLst/>
              </a:prstGeom>
            </p:spPr>
          </p:pic>
        </mc:Fallback>
      </mc:AlternateContent>
      <p:grpSp>
        <p:nvGrpSpPr>
          <p:cNvPr id="367" name="Group 366">
            <a:extLst>
              <a:ext uri="{FF2B5EF4-FFF2-40B4-BE49-F238E27FC236}">
                <a16:creationId xmlns:a16="http://schemas.microsoft.com/office/drawing/2014/main" id="{459A2FE6-3B0C-45CF-AC50-CE743005FF48}"/>
              </a:ext>
            </a:extLst>
          </p:cNvPr>
          <p:cNvGrpSpPr/>
          <p:nvPr/>
        </p:nvGrpSpPr>
        <p:grpSpPr>
          <a:xfrm>
            <a:off x="10430913" y="3309393"/>
            <a:ext cx="175320" cy="442080"/>
            <a:chOff x="10430913" y="3309393"/>
            <a:chExt cx="175320" cy="442080"/>
          </a:xfrm>
        </p:grpSpPr>
        <mc:AlternateContent xmlns:mc="http://schemas.openxmlformats.org/markup-compatibility/2006">
          <mc:Choice xmlns:p14="http://schemas.microsoft.com/office/powerpoint/2010/main" Requires="p14">
            <p:contentPart p14:bwMode="auto" r:id="rId334">
              <p14:nvContentPartPr>
                <p14:cNvPr id="365" name="Ink 364">
                  <a:extLst>
                    <a:ext uri="{FF2B5EF4-FFF2-40B4-BE49-F238E27FC236}">
                      <a16:creationId xmlns:a16="http://schemas.microsoft.com/office/drawing/2014/main" id="{B40B62F8-D923-4F2E-A062-D47AE4D49B41}"/>
                    </a:ext>
                  </a:extLst>
                </p14:cNvPr>
                <p14:cNvContentPartPr/>
                <p14:nvPr/>
              </p14:nvContentPartPr>
              <p14:xfrm>
                <a:off x="10430913" y="3541953"/>
                <a:ext cx="360" cy="7200"/>
              </p14:xfrm>
            </p:contentPart>
          </mc:Choice>
          <mc:Fallback>
            <p:pic>
              <p:nvPicPr>
                <p:cNvPr id="365" name="Ink 364">
                  <a:extLst>
                    <a:ext uri="{FF2B5EF4-FFF2-40B4-BE49-F238E27FC236}">
                      <a16:creationId xmlns:a16="http://schemas.microsoft.com/office/drawing/2014/main" id="{B40B62F8-D923-4F2E-A062-D47AE4D49B41}"/>
                    </a:ext>
                  </a:extLst>
                </p:cNvPr>
                <p:cNvPicPr/>
                <p:nvPr/>
              </p:nvPicPr>
              <p:blipFill>
                <a:blip r:embed="rId335"/>
                <a:stretch>
                  <a:fillRect/>
                </a:stretch>
              </p:blipFill>
              <p:spPr>
                <a:xfrm>
                  <a:off x="10422273" y="3532953"/>
                  <a:ext cx="180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366" name="Ink 365">
                  <a:extLst>
                    <a:ext uri="{FF2B5EF4-FFF2-40B4-BE49-F238E27FC236}">
                      <a16:creationId xmlns:a16="http://schemas.microsoft.com/office/drawing/2014/main" id="{992C128E-B3B9-4773-AE3F-E5F03AD2B37D}"/>
                    </a:ext>
                  </a:extLst>
                </p14:cNvPr>
                <p14:cNvContentPartPr/>
                <p14:nvPr/>
              </p14:nvContentPartPr>
              <p14:xfrm>
                <a:off x="10457553" y="3309393"/>
                <a:ext cx="148680" cy="442080"/>
              </p14:xfrm>
            </p:contentPart>
          </mc:Choice>
          <mc:Fallback>
            <p:pic>
              <p:nvPicPr>
                <p:cNvPr id="366" name="Ink 365">
                  <a:extLst>
                    <a:ext uri="{FF2B5EF4-FFF2-40B4-BE49-F238E27FC236}">
                      <a16:creationId xmlns:a16="http://schemas.microsoft.com/office/drawing/2014/main" id="{992C128E-B3B9-4773-AE3F-E5F03AD2B37D}"/>
                    </a:ext>
                  </a:extLst>
                </p:cNvPr>
                <p:cNvPicPr/>
                <p:nvPr/>
              </p:nvPicPr>
              <p:blipFill>
                <a:blip r:embed="rId337"/>
                <a:stretch>
                  <a:fillRect/>
                </a:stretch>
              </p:blipFill>
              <p:spPr>
                <a:xfrm>
                  <a:off x="10448553" y="3300393"/>
                  <a:ext cx="166320" cy="459720"/>
                </a:xfrm>
                <a:prstGeom prst="rect">
                  <a:avLst/>
                </a:prstGeom>
              </p:spPr>
            </p:pic>
          </mc:Fallback>
        </mc:AlternateContent>
      </p:grpSp>
      <p:grpSp>
        <p:nvGrpSpPr>
          <p:cNvPr id="369" name="Group 368">
            <a:extLst>
              <a:ext uri="{FF2B5EF4-FFF2-40B4-BE49-F238E27FC236}">
                <a16:creationId xmlns:a16="http://schemas.microsoft.com/office/drawing/2014/main" id="{50399F35-80F0-49F9-9BC0-03DCCD9E9078}"/>
              </a:ext>
            </a:extLst>
          </p:cNvPr>
          <p:cNvGrpSpPr/>
          <p:nvPr/>
        </p:nvGrpSpPr>
        <p:grpSpPr>
          <a:xfrm>
            <a:off x="4462113" y="3699993"/>
            <a:ext cx="3910320" cy="1025280"/>
            <a:chOff x="4462113" y="3699993"/>
            <a:chExt cx="3910320" cy="1025280"/>
          </a:xfrm>
        </p:grpSpPr>
        <mc:AlternateContent xmlns:mc="http://schemas.openxmlformats.org/markup-compatibility/2006">
          <mc:Choice xmlns:p14="http://schemas.microsoft.com/office/powerpoint/2010/main" Requires="p14">
            <p:contentPart p14:bwMode="auto" r:id="rId338">
              <p14:nvContentPartPr>
                <p14:cNvPr id="333" name="Ink 332">
                  <a:extLst>
                    <a:ext uri="{FF2B5EF4-FFF2-40B4-BE49-F238E27FC236}">
                      <a16:creationId xmlns:a16="http://schemas.microsoft.com/office/drawing/2014/main" id="{208B6197-AFFA-4C7A-A84A-8B76ED9E8B06}"/>
                    </a:ext>
                  </a:extLst>
                </p14:cNvPr>
                <p14:cNvContentPartPr/>
                <p14:nvPr/>
              </p14:nvContentPartPr>
              <p14:xfrm>
                <a:off x="6208833" y="4090233"/>
                <a:ext cx="137880" cy="164880"/>
              </p14:xfrm>
            </p:contentPart>
          </mc:Choice>
          <mc:Fallback>
            <p:pic>
              <p:nvPicPr>
                <p:cNvPr id="333" name="Ink 332">
                  <a:extLst>
                    <a:ext uri="{FF2B5EF4-FFF2-40B4-BE49-F238E27FC236}">
                      <a16:creationId xmlns:a16="http://schemas.microsoft.com/office/drawing/2014/main" id="{208B6197-AFFA-4C7A-A84A-8B76ED9E8B06}"/>
                    </a:ext>
                  </a:extLst>
                </p:cNvPr>
                <p:cNvPicPr/>
                <p:nvPr/>
              </p:nvPicPr>
              <p:blipFill>
                <a:blip r:embed="rId339"/>
                <a:stretch>
                  <a:fillRect/>
                </a:stretch>
              </p:blipFill>
              <p:spPr>
                <a:xfrm>
                  <a:off x="6200193" y="4081593"/>
                  <a:ext cx="1555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334" name="Ink 333">
                  <a:extLst>
                    <a:ext uri="{FF2B5EF4-FFF2-40B4-BE49-F238E27FC236}">
                      <a16:creationId xmlns:a16="http://schemas.microsoft.com/office/drawing/2014/main" id="{435971F7-F040-4BA2-872F-7451603A36C7}"/>
                    </a:ext>
                  </a:extLst>
                </p14:cNvPr>
                <p14:cNvContentPartPr/>
                <p14:nvPr/>
              </p14:nvContentPartPr>
              <p14:xfrm>
                <a:off x="6377313" y="4216593"/>
                <a:ext cx="5760" cy="89280"/>
              </p14:xfrm>
            </p:contentPart>
          </mc:Choice>
          <mc:Fallback>
            <p:pic>
              <p:nvPicPr>
                <p:cNvPr id="334" name="Ink 333">
                  <a:extLst>
                    <a:ext uri="{FF2B5EF4-FFF2-40B4-BE49-F238E27FC236}">
                      <a16:creationId xmlns:a16="http://schemas.microsoft.com/office/drawing/2014/main" id="{435971F7-F040-4BA2-872F-7451603A36C7}"/>
                    </a:ext>
                  </a:extLst>
                </p:cNvPr>
                <p:cNvPicPr/>
                <p:nvPr/>
              </p:nvPicPr>
              <p:blipFill>
                <a:blip r:embed="rId341"/>
                <a:stretch>
                  <a:fillRect/>
                </a:stretch>
              </p:blipFill>
              <p:spPr>
                <a:xfrm>
                  <a:off x="6368673" y="4207953"/>
                  <a:ext cx="234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335" name="Ink 334">
                  <a:extLst>
                    <a:ext uri="{FF2B5EF4-FFF2-40B4-BE49-F238E27FC236}">
                      <a16:creationId xmlns:a16="http://schemas.microsoft.com/office/drawing/2014/main" id="{0E2314A1-91E1-43F7-9C38-B5FE3D290C8E}"/>
                    </a:ext>
                  </a:extLst>
                </p14:cNvPr>
                <p14:cNvContentPartPr/>
                <p14:nvPr/>
              </p14:nvContentPartPr>
              <p14:xfrm>
                <a:off x="6462633" y="4103193"/>
                <a:ext cx="100080" cy="113040"/>
              </p14:xfrm>
            </p:contentPart>
          </mc:Choice>
          <mc:Fallback>
            <p:pic>
              <p:nvPicPr>
                <p:cNvPr id="335" name="Ink 334">
                  <a:extLst>
                    <a:ext uri="{FF2B5EF4-FFF2-40B4-BE49-F238E27FC236}">
                      <a16:creationId xmlns:a16="http://schemas.microsoft.com/office/drawing/2014/main" id="{0E2314A1-91E1-43F7-9C38-B5FE3D290C8E}"/>
                    </a:ext>
                  </a:extLst>
                </p:cNvPr>
                <p:cNvPicPr/>
                <p:nvPr/>
              </p:nvPicPr>
              <p:blipFill>
                <a:blip r:embed="rId343"/>
                <a:stretch>
                  <a:fillRect/>
                </a:stretch>
              </p:blipFill>
              <p:spPr>
                <a:xfrm>
                  <a:off x="6453633" y="4094553"/>
                  <a:ext cx="1177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336" name="Ink 335">
                  <a:extLst>
                    <a:ext uri="{FF2B5EF4-FFF2-40B4-BE49-F238E27FC236}">
                      <a16:creationId xmlns:a16="http://schemas.microsoft.com/office/drawing/2014/main" id="{44D8E84C-9B2E-40D5-A5F0-C9C1724FCB6F}"/>
                    </a:ext>
                  </a:extLst>
                </p14:cNvPr>
                <p14:cNvContentPartPr/>
                <p14:nvPr/>
              </p14:nvContentPartPr>
              <p14:xfrm>
                <a:off x="6069873" y="3888273"/>
                <a:ext cx="646200" cy="500040"/>
              </p14:xfrm>
            </p:contentPart>
          </mc:Choice>
          <mc:Fallback>
            <p:pic>
              <p:nvPicPr>
                <p:cNvPr id="336" name="Ink 335">
                  <a:extLst>
                    <a:ext uri="{FF2B5EF4-FFF2-40B4-BE49-F238E27FC236}">
                      <a16:creationId xmlns:a16="http://schemas.microsoft.com/office/drawing/2014/main" id="{44D8E84C-9B2E-40D5-A5F0-C9C1724FCB6F}"/>
                    </a:ext>
                  </a:extLst>
                </p:cNvPr>
                <p:cNvPicPr/>
                <p:nvPr/>
              </p:nvPicPr>
              <p:blipFill>
                <a:blip r:embed="rId345"/>
                <a:stretch>
                  <a:fillRect/>
                </a:stretch>
              </p:blipFill>
              <p:spPr>
                <a:xfrm>
                  <a:off x="6061233" y="3879273"/>
                  <a:ext cx="66384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337" name="Ink 336">
                  <a:extLst>
                    <a:ext uri="{FF2B5EF4-FFF2-40B4-BE49-F238E27FC236}">
                      <a16:creationId xmlns:a16="http://schemas.microsoft.com/office/drawing/2014/main" id="{287D6BAF-CA44-42E1-8133-9F1951E6BD4C}"/>
                    </a:ext>
                  </a:extLst>
                </p14:cNvPr>
                <p14:cNvContentPartPr/>
                <p14:nvPr/>
              </p14:nvContentPartPr>
              <p14:xfrm>
                <a:off x="6986433" y="4178793"/>
                <a:ext cx="393480" cy="137880"/>
              </p14:xfrm>
            </p:contentPart>
          </mc:Choice>
          <mc:Fallback>
            <p:pic>
              <p:nvPicPr>
                <p:cNvPr id="337" name="Ink 336">
                  <a:extLst>
                    <a:ext uri="{FF2B5EF4-FFF2-40B4-BE49-F238E27FC236}">
                      <a16:creationId xmlns:a16="http://schemas.microsoft.com/office/drawing/2014/main" id="{287D6BAF-CA44-42E1-8133-9F1951E6BD4C}"/>
                    </a:ext>
                  </a:extLst>
                </p:cNvPr>
                <p:cNvPicPr/>
                <p:nvPr/>
              </p:nvPicPr>
              <p:blipFill>
                <a:blip r:embed="rId347"/>
                <a:stretch>
                  <a:fillRect/>
                </a:stretch>
              </p:blipFill>
              <p:spPr>
                <a:xfrm>
                  <a:off x="6977433" y="4169793"/>
                  <a:ext cx="4111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338" name="Ink 337">
                  <a:extLst>
                    <a:ext uri="{FF2B5EF4-FFF2-40B4-BE49-F238E27FC236}">
                      <a16:creationId xmlns:a16="http://schemas.microsoft.com/office/drawing/2014/main" id="{59F31115-241C-46A2-B24C-95D1303DA1CA}"/>
                    </a:ext>
                  </a:extLst>
                </p14:cNvPr>
                <p14:cNvContentPartPr/>
                <p14:nvPr/>
              </p14:nvContentPartPr>
              <p14:xfrm>
                <a:off x="7499793" y="4033713"/>
                <a:ext cx="106200" cy="284040"/>
              </p14:xfrm>
            </p:contentPart>
          </mc:Choice>
          <mc:Fallback>
            <p:pic>
              <p:nvPicPr>
                <p:cNvPr id="338" name="Ink 337">
                  <a:extLst>
                    <a:ext uri="{FF2B5EF4-FFF2-40B4-BE49-F238E27FC236}">
                      <a16:creationId xmlns:a16="http://schemas.microsoft.com/office/drawing/2014/main" id="{59F31115-241C-46A2-B24C-95D1303DA1CA}"/>
                    </a:ext>
                  </a:extLst>
                </p:cNvPr>
                <p:cNvPicPr/>
                <p:nvPr/>
              </p:nvPicPr>
              <p:blipFill>
                <a:blip r:embed="rId349"/>
                <a:stretch>
                  <a:fillRect/>
                </a:stretch>
              </p:blipFill>
              <p:spPr>
                <a:xfrm>
                  <a:off x="7490793" y="4025073"/>
                  <a:ext cx="12384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339" name="Ink 338">
                  <a:extLst>
                    <a:ext uri="{FF2B5EF4-FFF2-40B4-BE49-F238E27FC236}">
                      <a16:creationId xmlns:a16="http://schemas.microsoft.com/office/drawing/2014/main" id="{84D4854E-D120-4FCA-BA1E-EBB6DE94F18C}"/>
                    </a:ext>
                  </a:extLst>
                </p14:cNvPr>
                <p14:cNvContentPartPr/>
                <p14:nvPr/>
              </p14:nvContentPartPr>
              <p14:xfrm>
                <a:off x="7643073" y="4132353"/>
                <a:ext cx="104400" cy="139680"/>
              </p14:xfrm>
            </p:contentPart>
          </mc:Choice>
          <mc:Fallback>
            <p:pic>
              <p:nvPicPr>
                <p:cNvPr id="339" name="Ink 338">
                  <a:extLst>
                    <a:ext uri="{FF2B5EF4-FFF2-40B4-BE49-F238E27FC236}">
                      <a16:creationId xmlns:a16="http://schemas.microsoft.com/office/drawing/2014/main" id="{84D4854E-D120-4FCA-BA1E-EBB6DE94F18C}"/>
                    </a:ext>
                  </a:extLst>
                </p:cNvPr>
                <p:cNvPicPr/>
                <p:nvPr/>
              </p:nvPicPr>
              <p:blipFill>
                <a:blip r:embed="rId351"/>
                <a:stretch>
                  <a:fillRect/>
                </a:stretch>
              </p:blipFill>
              <p:spPr>
                <a:xfrm>
                  <a:off x="7634433" y="4123353"/>
                  <a:ext cx="1220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340" name="Ink 339">
                  <a:extLst>
                    <a:ext uri="{FF2B5EF4-FFF2-40B4-BE49-F238E27FC236}">
                      <a16:creationId xmlns:a16="http://schemas.microsoft.com/office/drawing/2014/main" id="{0E9009BD-3D59-43E6-9BE1-1B148026FC1F}"/>
                    </a:ext>
                  </a:extLst>
                </p14:cNvPr>
                <p14:cNvContentPartPr/>
                <p14:nvPr/>
              </p14:nvContentPartPr>
              <p14:xfrm>
                <a:off x="7815873" y="4216593"/>
                <a:ext cx="23400" cy="101160"/>
              </p14:xfrm>
            </p:contentPart>
          </mc:Choice>
          <mc:Fallback>
            <p:pic>
              <p:nvPicPr>
                <p:cNvPr id="340" name="Ink 339">
                  <a:extLst>
                    <a:ext uri="{FF2B5EF4-FFF2-40B4-BE49-F238E27FC236}">
                      <a16:creationId xmlns:a16="http://schemas.microsoft.com/office/drawing/2014/main" id="{0E9009BD-3D59-43E6-9BE1-1B148026FC1F}"/>
                    </a:ext>
                  </a:extLst>
                </p:cNvPr>
                <p:cNvPicPr/>
                <p:nvPr/>
              </p:nvPicPr>
              <p:blipFill>
                <a:blip r:embed="rId353"/>
                <a:stretch>
                  <a:fillRect/>
                </a:stretch>
              </p:blipFill>
              <p:spPr>
                <a:xfrm>
                  <a:off x="7806873" y="4207953"/>
                  <a:ext cx="4104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341" name="Ink 340">
                  <a:extLst>
                    <a:ext uri="{FF2B5EF4-FFF2-40B4-BE49-F238E27FC236}">
                      <a16:creationId xmlns:a16="http://schemas.microsoft.com/office/drawing/2014/main" id="{7655C2FA-CD55-49E0-B3BF-4DE29898F4F9}"/>
                    </a:ext>
                  </a:extLst>
                </p14:cNvPr>
                <p14:cNvContentPartPr/>
                <p14:nvPr/>
              </p14:nvContentPartPr>
              <p14:xfrm>
                <a:off x="7883193" y="4093833"/>
                <a:ext cx="123120" cy="136440"/>
              </p14:xfrm>
            </p:contentPart>
          </mc:Choice>
          <mc:Fallback>
            <p:pic>
              <p:nvPicPr>
                <p:cNvPr id="341" name="Ink 340">
                  <a:extLst>
                    <a:ext uri="{FF2B5EF4-FFF2-40B4-BE49-F238E27FC236}">
                      <a16:creationId xmlns:a16="http://schemas.microsoft.com/office/drawing/2014/main" id="{7655C2FA-CD55-49E0-B3BF-4DE29898F4F9}"/>
                    </a:ext>
                  </a:extLst>
                </p:cNvPr>
                <p:cNvPicPr/>
                <p:nvPr/>
              </p:nvPicPr>
              <p:blipFill>
                <a:blip r:embed="rId355"/>
                <a:stretch>
                  <a:fillRect/>
                </a:stretch>
              </p:blipFill>
              <p:spPr>
                <a:xfrm>
                  <a:off x="7874193" y="4084833"/>
                  <a:ext cx="1407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342" name="Ink 341">
                  <a:extLst>
                    <a:ext uri="{FF2B5EF4-FFF2-40B4-BE49-F238E27FC236}">
                      <a16:creationId xmlns:a16="http://schemas.microsoft.com/office/drawing/2014/main" id="{526A0322-ACFE-42A3-A0AF-68D3F09FD584}"/>
                    </a:ext>
                  </a:extLst>
                </p14:cNvPr>
                <p14:cNvContentPartPr/>
                <p14:nvPr/>
              </p14:nvContentPartPr>
              <p14:xfrm>
                <a:off x="8057433" y="3887913"/>
                <a:ext cx="179640" cy="519480"/>
              </p14:xfrm>
            </p:contentPart>
          </mc:Choice>
          <mc:Fallback>
            <p:pic>
              <p:nvPicPr>
                <p:cNvPr id="342" name="Ink 341">
                  <a:extLst>
                    <a:ext uri="{FF2B5EF4-FFF2-40B4-BE49-F238E27FC236}">
                      <a16:creationId xmlns:a16="http://schemas.microsoft.com/office/drawing/2014/main" id="{526A0322-ACFE-42A3-A0AF-68D3F09FD584}"/>
                    </a:ext>
                  </a:extLst>
                </p:cNvPr>
                <p:cNvPicPr/>
                <p:nvPr/>
              </p:nvPicPr>
              <p:blipFill>
                <a:blip r:embed="rId357"/>
                <a:stretch>
                  <a:fillRect/>
                </a:stretch>
              </p:blipFill>
              <p:spPr>
                <a:xfrm>
                  <a:off x="8048433" y="3879273"/>
                  <a:ext cx="197280" cy="5371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343" name="Ink 342">
                  <a:extLst>
                    <a:ext uri="{FF2B5EF4-FFF2-40B4-BE49-F238E27FC236}">
                      <a16:creationId xmlns:a16="http://schemas.microsoft.com/office/drawing/2014/main" id="{4E6EA8A8-6A4D-4B93-B047-75057756797C}"/>
                    </a:ext>
                  </a:extLst>
                </p14:cNvPr>
                <p14:cNvContentPartPr/>
                <p14:nvPr/>
              </p14:nvContentPartPr>
              <p14:xfrm>
                <a:off x="5654793" y="3870273"/>
                <a:ext cx="61200" cy="638280"/>
              </p14:xfrm>
            </p:contentPart>
          </mc:Choice>
          <mc:Fallback>
            <p:pic>
              <p:nvPicPr>
                <p:cNvPr id="343" name="Ink 342">
                  <a:extLst>
                    <a:ext uri="{FF2B5EF4-FFF2-40B4-BE49-F238E27FC236}">
                      <a16:creationId xmlns:a16="http://schemas.microsoft.com/office/drawing/2014/main" id="{4E6EA8A8-6A4D-4B93-B047-75057756797C}"/>
                    </a:ext>
                  </a:extLst>
                </p:cNvPr>
                <p:cNvPicPr/>
                <p:nvPr/>
              </p:nvPicPr>
              <p:blipFill>
                <a:blip r:embed="rId359"/>
                <a:stretch>
                  <a:fillRect/>
                </a:stretch>
              </p:blipFill>
              <p:spPr>
                <a:xfrm>
                  <a:off x="5645793" y="3861273"/>
                  <a:ext cx="78840" cy="6559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344" name="Ink 343">
                  <a:extLst>
                    <a:ext uri="{FF2B5EF4-FFF2-40B4-BE49-F238E27FC236}">
                      <a16:creationId xmlns:a16="http://schemas.microsoft.com/office/drawing/2014/main" id="{E7844447-A174-4336-9403-BBA94D5EEB06}"/>
                    </a:ext>
                  </a:extLst>
                </p14:cNvPr>
                <p14:cNvContentPartPr/>
                <p14:nvPr/>
              </p14:nvContentPartPr>
              <p14:xfrm>
                <a:off x="5699073" y="3699993"/>
                <a:ext cx="2673360" cy="819360"/>
              </p14:xfrm>
            </p:contentPart>
          </mc:Choice>
          <mc:Fallback>
            <p:pic>
              <p:nvPicPr>
                <p:cNvPr id="344" name="Ink 343">
                  <a:extLst>
                    <a:ext uri="{FF2B5EF4-FFF2-40B4-BE49-F238E27FC236}">
                      <a16:creationId xmlns:a16="http://schemas.microsoft.com/office/drawing/2014/main" id="{E7844447-A174-4336-9403-BBA94D5EEB06}"/>
                    </a:ext>
                  </a:extLst>
                </p:cNvPr>
                <p:cNvPicPr/>
                <p:nvPr/>
              </p:nvPicPr>
              <p:blipFill>
                <a:blip r:embed="rId361"/>
                <a:stretch>
                  <a:fillRect/>
                </a:stretch>
              </p:blipFill>
              <p:spPr>
                <a:xfrm>
                  <a:off x="5690433" y="3691353"/>
                  <a:ext cx="2691000" cy="8370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349" name="Ink 348">
                  <a:extLst>
                    <a:ext uri="{FF2B5EF4-FFF2-40B4-BE49-F238E27FC236}">
                      <a16:creationId xmlns:a16="http://schemas.microsoft.com/office/drawing/2014/main" id="{542C86F0-8CCC-43C8-B782-A7C3274B2086}"/>
                    </a:ext>
                  </a:extLst>
                </p14:cNvPr>
                <p14:cNvContentPartPr/>
                <p14:nvPr/>
              </p14:nvContentPartPr>
              <p14:xfrm>
                <a:off x="7510233" y="3921393"/>
                <a:ext cx="586800" cy="561960"/>
              </p14:xfrm>
            </p:contentPart>
          </mc:Choice>
          <mc:Fallback>
            <p:pic>
              <p:nvPicPr>
                <p:cNvPr id="349" name="Ink 348">
                  <a:extLst>
                    <a:ext uri="{FF2B5EF4-FFF2-40B4-BE49-F238E27FC236}">
                      <a16:creationId xmlns:a16="http://schemas.microsoft.com/office/drawing/2014/main" id="{542C86F0-8CCC-43C8-B782-A7C3274B2086}"/>
                    </a:ext>
                  </a:extLst>
                </p:cNvPr>
                <p:cNvPicPr/>
                <p:nvPr/>
              </p:nvPicPr>
              <p:blipFill>
                <a:blip r:embed="rId363"/>
                <a:stretch>
                  <a:fillRect/>
                </a:stretch>
              </p:blipFill>
              <p:spPr>
                <a:xfrm>
                  <a:off x="7501233" y="3912393"/>
                  <a:ext cx="604440" cy="5796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350" name="Ink 349">
                  <a:extLst>
                    <a:ext uri="{FF2B5EF4-FFF2-40B4-BE49-F238E27FC236}">
                      <a16:creationId xmlns:a16="http://schemas.microsoft.com/office/drawing/2014/main" id="{D4C8F3DF-3346-48F1-9B73-0FAFB7A372F1}"/>
                    </a:ext>
                  </a:extLst>
                </p14:cNvPr>
                <p14:cNvContentPartPr/>
                <p14:nvPr/>
              </p14:nvContentPartPr>
              <p14:xfrm>
                <a:off x="7652433" y="4004913"/>
                <a:ext cx="446040" cy="371880"/>
              </p14:xfrm>
            </p:contentPart>
          </mc:Choice>
          <mc:Fallback>
            <p:pic>
              <p:nvPicPr>
                <p:cNvPr id="350" name="Ink 349">
                  <a:extLst>
                    <a:ext uri="{FF2B5EF4-FFF2-40B4-BE49-F238E27FC236}">
                      <a16:creationId xmlns:a16="http://schemas.microsoft.com/office/drawing/2014/main" id="{D4C8F3DF-3346-48F1-9B73-0FAFB7A372F1}"/>
                    </a:ext>
                  </a:extLst>
                </p:cNvPr>
                <p:cNvPicPr/>
                <p:nvPr/>
              </p:nvPicPr>
              <p:blipFill>
                <a:blip r:embed="rId365"/>
                <a:stretch>
                  <a:fillRect/>
                </a:stretch>
              </p:blipFill>
              <p:spPr>
                <a:xfrm>
                  <a:off x="7643433" y="3996273"/>
                  <a:ext cx="4636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351" name="Ink 350">
                  <a:extLst>
                    <a:ext uri="{FF2B5EF4-FFF2-40B4-BE49-F238E27FC236}">
                      <a16:creationId xmlns:a16="http://schemas.microsoft.com/office/drawing/2014/main" id="{096587E4-E02B-4A70-B834-E67BE31164EF}"/>
                    </a:ext>
                  </a:extLst>
                </p14:cNvPr>
                <p14:cNvContentPartPr/>
                <p14:nvPr/>
              </p14:nvContentPartPr>
              <p14:xfrm>
                <a:off x="7776633" y="4034433"/>
                <a:ext cx="413280" cy="369000"/>
              </p14:xfrm>
            </p:contentPart>
          </mc:Choice>
          <mc:Fallback>
            <p:pic>
              <p:nvPicPr>
                <p:cNvPr id="351" name="Ink 350">
                  <a:extLst>
                    <a:ext uri="{FF2B5EF4-FFF2-40B4-BE49-F238E27FC236}">
                      <a16:creationId xmlns:a16="http://schemas.microsoft.com/office/drawing/2014/main" id="{096587E4-E02B-4A70-B834-E67BE31164EF}"/>
                    </a:ext>
                  </a:extLst>
                </p:cNvPr>
                <p:cNvPicPr/>
                <p:nvPr/>
              </p:nvPicPr>
              <p:blipFill>
                <a:blip r:embed="rId367"/>
                <a:stretch>
                  <a:fillRect/>
                </a:stretch>
              </p:blipFill>
              <p:spPr>
                <a:xfrm>
                  <a:off x="7767633" y="4025433"/>
                  <a:ext cx="43092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353" name="Ink 352">
                  <a:extLst>
                    <a:ext uri="{FF2B5EF4-FFF2-40B4-BE49-F238E27FC236}">
                      <a16:creationId xmlns:a16="http://schemas.microsoft.com/office/drawing/2014/main" id="{693C2B95-5AFD-4449-BD79-461D29202B39}"/>
                    </a:ext>
                  </a:extLst>
                </p14:cNvPr>
                <p14:cNvContentPartPr/>
                <p14:nvPr/>
              </p14:nvContentPartPr>
              <p14:xfrm>
                <a:off x="5250873" y="4212273"/>
                <a:ext cx="644040" cy="47160"/>
              </p14:xfrm>
            </p:contentPart>
          </mc:Choice>
          <mc:Fallback>
            <p:pic>
              <p:nvPicPr>
                <p:cNvPr id="353" name="Ink 352">
                  <a:extLst>
                    <a:ext uri="{FF2B5EF4-FFF2-40B4-BE49-F238E27FC236}">
                      <a16:creationId xmlns:a16="http://schemas.microsoft.com/office/drawing/2014/main" id="{693C2B95-5AFD-4449-BD79-461D29202B39}"/>
                    </a:ext>
                  </a:extLst>
                </p:cNvPr>
                <p:cNvPicPr/>
                <p:nvPr/>
              </p:nvPicPr>
              <p:blipFill>
                <a:blip r:embed="rId369"/>
                <a:stretch>
                  <a:fillRect/>
                </a:stretch>
              </p:blipFill>
              <p:spPr>
                <a:xfrm>
                  <a:off x="5241873" y="4203273"/>
                  <a:ext cx="6616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354" name="Ink 353">
                  <a:extLst>
                    <a:ext uri="{FF2B5EF4-FFF2-40B4-BE49-F238E27FC236}">
                      <a16:creationId xmlns:a16="http://schemas.microsoft.com/office/drawing/2014/main" id="{2775AF49-FBBC-41F6-9433-51DB586B58EF}"/>
                    </a:ext>
                  </a:extLst>
                </p14:cNvPr>
                <p14:cNvContentPartPr/>
                <p14:nvPr/>
              </p14:nvContentPartPr>
              <p14:xfrm>
                <a:off x="5222793" y="4127673"/>
                <a:ext cx="123840" cy="213480"/>
              </p14:xfrm>
            </p:contentPart>
          </mc:Choice>
          <mc:Fallback>
            <p:pic>
              <p:nvPicPr>
                <p:cNvPr id="354" name="Ink 353">
                  <a:extLst>
                    <a:ext uri="{FF2B5EF4-FFF2-40B4-BE49-F238E27FC236}">
                      <a16:creationId xmlns:a16="http://schemas.microsoft.com/office/drawing/2014/main" id="{2775AF49-FBBC-41F6-9433-51DB586B58EF}"/>
                    </a:ext>
                  </a:extLst>
                </p:cNvPr>
                <p:cNvPicPr/>
                <p:nvPr/>
              </p:nvPicPr>
              <p:blipFill>
                <a:blip r:embed="rId371"/>
                <a:stretch>
                  <a:fillRect/>
                </a:stretch>
              </p:blipFill>
              <p:spPr>
                <a:xfrm>
                  <a:off x="5213793" y="4119033"/>
                  <a:ext cx="1414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355" name="Ink 354">
                  <a:extLst>
                    <a:ext uri="{FF2B5EF4-FFF2-40B4-BE49-F238E27FC236}">
                      <a16:creationId xmlns:a16="http://schemas.microsoft.com/office/drawing/2014/main" id="{92A4C7F7-9E68-4DB2-A9D4-56CEA4852480}"/>
                    </a:ext>
                  </a:extLst>
                </p14:cNvPr>
                <p14:cNvContentPartPr/>
                <p14:nvPr/>
              </p14:nvContentPartPr>
              <p14:xfrm>
                <a:off x="4633833" y="4038753"/>
                <a:ext cx="109440" cy="356040"/>
              </p14:xfrm>
            </p:contentPart>
          </mc:Choice>
          <mc:Fallback>
            <p:pic>
              <p:nvPicPr>
                <p:cNvPr id="355" name="Ink 354">
                  <a:extLst>
                    <a:ext uri="{FF2B5EF4-FFF2-40B4-BE49-F238E27FC236}">
                      <a16:creationId xmlns:a16="http://schemas.microsoft.com/office/drawing/2014/main" id="{92A4C7F7-9E68-4DB2-A9D4-56CEA4852480}"/>
                    </a:ext>
                  </a:extLst>
                </p:cNvPr>
                <p:cNvPicPr/>
                <p:nvPr/>
              </p:nvPicPr>
              <p:blipFill>
                <a:blip r:embed="rId373"/>
                <a:stretch>
                  <a:fillRect/>
                </a:stretch>
              </p:blipFill>
              <p:spPr>
                <a:xfrm>
                  <a:off x="4624833" y="4030113"/>
                  <a:ext cx="12708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356" name="Ink 355">
                  <a:extLst>
                    <a:ext uri="{FF2B5EF4-FFF2-40B4-BE49-F238E27FC236}">
                      <a16:creationId xmlns:a16="http://schemas.microsoft.com/office/drawing/2014/main" id="{9BA1E126-1482-46F1-8559-C30341158826}"/>
                    </a:ext>
                  </a:extLst>
                </p14:cNvPr>
                <p14:cNvContentPartPr/>
                <p14:nvPr/>
              </p14:nvContentPartPr>
              <p14:xfrm>
                <a:off x="4726713" y="4305153"/>
                <a:ext cx="93600" cy="151200"/>
              </p14:xfrm>
            </p:contentPart>
          </mc:Choice>
          <mc:Fallback>
            <p:pic>
              <p:nvPicPr>
                <p:cNvPr id="356" name="Ink 355">
                  <a:extLst>
                    <a:ext uri="{FF2B5EF4-FFF2-40B4-BE49-F238E27FC236}">
                      <a16:creationId xmlns:a16="http://schemas.microsoft.com/office/drawing/2014/main" id="{9BA1E126-1482-46F1-8559-C30341158826}"/>
                    </a:ext>
                  </a:extLst>
                </p:cNvPr>
                <p:cNvPicPr/>
                <p:nvPr/>
              </p:nvPicPr>
              <p:blipFill>
                <a:blip r:embed="rId375"/>
                <a:stretch>
                  <a:fillRect/>
                </a:stretch>
              </p:blipFill>
              <p:spPr>
                <a:xfrm>
                  <a:off x="4717713" y="4296153"/>
                  <a:ext cx="1112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357" name="Ink 356">
                  <a:extLst>
                    <a:ext uri="{FF2B5EF4-FFF2-40B4-BE49-F238E27FC236}">
                      <a16:creationId xmlns:a16="http://schemas.microsoft.com/office/drawing/2014/main" id="{41C0172D-7094-4C7C-BA0C-7EF690BAC6B3}"/>
                    </a:ext>
                  </a:extLst>
                </p14:cNvPr>
                <p14:cNvContentPartPr/>
                <p14:nvPr/>
              </p14:nvContentPartPr>
              <p14:xfrm>
                <a:off x="4899873" y="4119033"/>
                <a:ext cx="97560" cy="178200"/>
              </p14:xfrm>
            </p:contentPart>
          </mc:Choice>
          <mc:Fallback>
            <p:pic>
              <p:nvPicPr>
                <p:cNvPr id="357" name="Ink 356">
                  <a:extLst>
                    <a:ext uri="{FF2B5EF4-FFF2-40B4-BE49-F238E27FC236}">
                      <a16:creationId xmlns:a16="http://schemas.microsoft.com/office/drawing/2014/main" id="{41C0172D-7094-4C7C-BA0C-7EF690BAC6B3}"/>
                    </a:ext>
                  </a:extLst>
                </p:cNvPr>
                <p:cNvPicPr/>
                <p:nvPr/>
              </p:nvPicPr>
              <p:blipFill>
                <a:blip r:embed="rId377"/>
                <a:stretch>
                  <a:fillRect/>
                </a:stretch>
              </p:blipFill>
              <p:spPr>
                <a:xfrm>
                  <a:off x="4891233" y="4110033"/>
                  <a:ext cx="1152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358" name="Ink 357">
                  <a:extLst>
                    <a:ext uri="{FF2B5EF4-FFF2-40B4-BE49-F238E27FC236}">
                      <a16:creationId xmlns:a16="http://schemas.microsoft.com/office/drawing/2014/main" id="{BE085F8F-8DC3-47B8-8925-CCB76D799634}"/>
                    </a:ext>
                  </a:extLst>
                </p14:cNvPr>
                <p14:cNvContentPartPr/>
                <p14:nvPr/>
              </p14:nvContentPartPr>
              <p14:xfrm>
                <a:off x="4904553" y="3941553"/>
                <a:ext cx="245160" cy="554760"/>
              </p14:xfrm>
            </p:contentPart>
          </mc:Choice>
          <mc:Fallback>
            <p:pic>
              <p:nvPicPr>
                <p:cNvPr id="358" name="Ink 357">
                  <a:extLst>
                    <a:ext uri="{FF2B5EF4-FFF2-40B4-BE49-F238E27FC236}">
                      <a16:creationId xmlns:a16="http://schemas.microsoft.com/office/drawing/2014/main" id="{BE085F8F-8DC3-47B8-8925-CCB76D799634}"/>
                    </a:ext>
                  </a:extLst>
                </p:cNvPr>
                <p:cNvPicPr/>
                <p:nvPr/>
              </p:nvPicPr>
              <p:blipFill>
                <a:blip r:embed="rId379"/>
                <a:stretch>
                  <a:fillRect/>
                </a:stretch>
              </p:blipFill>
              <p:spPr>
                <a:xfrm>
                  <a:off x="4895913" y="3932553"/>
                  <a:ext cx="26280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359" name="Ink 358">
                  <a:extLst>
                    <a:ext uri="{FF2B5EF4-FFF2-40B4-BE49-F238E27FC236}">
                      <a16:creationId xmlns:a16="http://schemas.microsoft.com/office/drawing/2014/main" id="{331C4F46-AD8C-436A-AB4C-9F8CAFE70D67}"/>
                    </a:ext>
                  </a:extLst>
                </p14:cNvPr>
                <p14:cNvContentPartPr/>
                <p14:nvPr/>
              </p14:nvContentPartPr>
              <p14:xfrm>
                <a:off x="4462113" y="4065753"/>
                <a:ext cx="263160" cy="659520"/>
              </p14:xfrm>
            </p:contentPart>
          </mc:Choice>
          <mc:Fallback>
            <p:pic>
              <p:nvPicPr>
                <p:cNvPr id="359" name="Ink 358">
                  <a:extLst>
                    <a:ext uri="{FF2B5EF4-FFF2-40B4-BE49-F238E27FC236}">
                      <a16:creationId xmlns:a16="http://schemas.microsoft.com/office/drawing/2014/main" id="{331C4F46-AD8C-436A-AB4C-9F8CAFE70D67}"/>
                    </a:ext>
                  </a:extLst>
                </p:cNvPr>
                <p:cNvPicPr/>
                <p:nvPr/>
              </p:nvPicPr>
              <p:blipFill>
                <a:blip r:embed="rId381"/>
                <a:stretch>
                  <a:fillRect/>
                </a:stretch>
              </p:blipFill>
              <p:spPr>
                <a:xfrm>
                  <a:off x="4453113" y="4056753"/>
                  <a:ext cx="280800" cy="6771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368" name="Ink 367">
                  <a:extLst>
                    <a:ext uri="{FF2B5EF4-FFF2-40B4-BE49-F238E27FC236}">
                      <a16:creationId xmlns:a16="http://schemas.microsoft.com/office/drawing/2014/main" id="{F69935D5-C2A2-4EDB-9714-B19A783B2002}"/>
                    </a:ext>
                  </a:extLst>
                </p14:cNvPr>
                <p14:cNvContentPartPr/>
                <p14:nvPr/>
              </p14:nvContentPartPr>
              <p14:xfrm>
                <a:off x="6285153" y="4407753"/>
                <a:ext cx="324000" cy="222840"/>
              </p14:xfrm>
            </p:contentPart>
          </mc:Choice>
          <mc:Fallback>
            <p:pic>
              <p:nvPicPr>
                <p:cNvPr id="368" name="Ink 367">
                  <a:extLst>
                    <a:ext uri="{FF2B5EF4-FFF2-40B4-BE49-F238E27FC236}">
                      <a16:creationId xmlns:a16="http://schemas.microsoft.com/office/drawing/2014/main" id="{F69935D5-C2A2-4EDB-9714-B19A783B2002}"/>
                    </a:ext>
                  </a:extLst>
                </p:cNvPr>
                <p:cNvPicPr/>
                <p:nvPr/>
              </p:nvPicPr>
              <p:blipFill>
                <a:blip r:embed="rId383"/>
                <a:stretch>
                  <a:fillRect/>
                </a:stretch>
              </p:blipFill>
              <p:spPr>
                <a:xfrm>
                  <a:off x="6276153" y="4399113"/>
                  <a:ext cx="341640" cy="240480"/>
                </a:xfrm>
                <a:prstGeom prst="rect">
                  <a:avLst/>
                </a:prstGeom>
              </p:spPr>
            </p:pic>
          </mc:Fallback>
        </mc:AlternateContent>
      </p:grpSp>
      <p:grpSp>
        <p:nvGrpSpPr>
          <p:cNvPr id="372" name="Group 371">
            <a:extLst>
              <a:ext uri="{FF2B5EF4-FFF2-40B4-BE49-F238E27FC236}">
                <a16:creationId xmlns:a16="http://schemas.microsoft.com/office/drawing/2014/main" id="{EF331E6C-E2A6-4691-82C4-5337AF6D65FD}"/>
              </a:ext>
            </a:extLst>
          </p:cNvPr>
          <p:cNvGrpSpPr/>
          <p:nvPr/>
        </p:nvGrpSpPr>
        <p:grpSpPr>
          <a:xfrm>
            <a:off x="12190233" y="488073"/>
            <a:ext cx="488160" cy="875880"/>
            <a:chOff x="12190233" y="488073"/>
            <a:chExt cx="488160" cy="875880"/>
          </a:xfrm>
        </p:grpSpPr>
        <mc:AlternateContent xmlns:mc="http://schemas.openxmlformats.org/markup-compatibility/2006">
          <mc:Choice xmlns:p14="http://schemas.microsoft.com/office/powerpoint/2010/main" Requires="p14">
            <p:contentPart p14:bwMode="auto" r:id="rId384">
              <p14:nvContentPartPr>
                <p14:cNvPr id="45" name="Ink 44">
                  <a:extLst>
                    <a:ext uri="{FF2B5EF4-FFF2-40B4-BE49-F238E27FC236}">
                      <a16:creationId xmlns:a16="http://schemas.microsoft.com/office/drawing/2014/main" id="{F85E68E7-E1B8-41A0-BB44-35166BA4A794}"/>
                    </a:ext>
                  </a:extLst>
                </p14:cNvPr>
                <p14:cNvContentPartPr/>
                <p14:nvPr/>
              </p14:nvContentPartPr>
              <p14:xfrm>
                <a:off x="12224073" y="506793"/>
                <a:ext cx="107280" cy="247320"/>
              </p14:xfrm>
            </p:contentPart>
          </mc:Choice>
          <mc:Fallback>
            <p:pic>
              <p:nvPicPr>
                <p:cNvPr id="45" name="Ink 44">
                  <a:extLst>
                    <a:ext uri="{FF2B5EF4-FFF2-40B4-BE49-F238E27FC236}">
                      <a16:creationId xmlns:a16="http://schemas.microsoft.com/office/drawing/2014/main" id="{F85E68E7-E1B8-41A0-BB44-35166BA4A794}"/>
                    </a:ext>
                  </a:extLst>
                </p:cNvPr>
                <p:cNvPicPr/>
                <p:nvPr/>
              </p:nvPicPr>
              <p:blipFill>
                <a:blip r:embed="rId385"/>
                <a:stretch>
                  <a:fillRect/>
                </a:stretch>
              </p:blipFill>
              <p:spPr>
                <a:xfrm>
                  <a:off x="12215433" y="497793"/>
                  <a:ext cx="1249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46" name="Ink 45">
                  <a:extLst>
                    <a:ext uri="{FF2B5EF4-FFF2-40B4-BE49-F238E27FC236}">
                      <a16:creationId xmlns:a16="http://schemas.microsoft.com/office/drawing/2014/main" id="{EDA40F8B-D2B7-44A9-B4A0-CC8BBB8F35EC}"/>
                    </a:ext>
                  </a:extLst>
                </p14:cNvPr>
                <p14:cNvContentPartPr/>
                <p14:nvPr/>
              </p14:nvContentPartPr>
              <p14:xfrm>
                <a:off x="12421353" y="576273"/>
                <a:ext cx="101880" cy="142920"/>
              </p14:xfrm>
            </p:contentPart>
          </mc:Choice>
          <mc:Fallback>
            <p:pic>
              <p:nvPicPr>
                <p:cNvPr id="46" name="Ink 45">
                  <a:extLst>
                    <a:ext uri="{FF2B5EF4-FFF2-40B4-BE49-F238E27FC236}">
                      <a16:creationId xmlns:a16="http://schemas.microsoft.com/office/drawing/2014/main" id="{EDA40F8B-D2B7-44A9-B4A0-CC8BBB8F35EC}"/>
                    </a:ext>
                  </a:extLst>
                </p:cNvPr>
                <p:cNvPicPr/>
                <p:nvPr/>
              </p:nvPicPr>
              <p:blipFill>
                <a:blip r:embed="rId387"/>
                <a:stretch>
                  <a:fillRect/>
                </a:stretch>
              </p:blipFill>
              <p:spPr>
                <a:xfrm>
                  <a:off x="12412353" y="567633"/>
                  <a:ext cx="1195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47" name="Ink 46">
                  <a:extLst>
                    <a:ext uri="{FF2B5EF4-FFF2-40B4-BE49-F238E27FC236}">
                      <a16:creationId xmlns:a16="http://schemas.microsoft.com/office/drawing/2014/main" id="{C22EDBC5-30EF-44CA-9E5B-E0D54C882086}"/>
                    </a:ext>
                  </a:extLst>
                </p14:cNvPr>
                <p14:cNvContentPartPr/>
                <p14:nvPr/>
              </p14:nvContentPartPr>
              <p14:xfrm>
                <a:off x="12426753" y="488073"/>
                <a:ext cx="251640" cy="444600"/>
              </p14:xfrm>
            </p:contentPart>
          </mc:Choice>
          <mc:Fallback>
            <p:pic>
              <p:nvPicPr>
                <p:cNvPr id="47" name="Ink 46">
                  <a:extLst>
                    <a:ext uri="{FF2B5EF4-FFF2-40B4-BE49-F238E27FC236}">
                      <a16:creationId xmlns:a16="http://schemas.microsoft.com/office/drawing/2014/main" id="{C22EDBC5-30EF-44CA-9E5B-E0D54C882086}"/>
                    </a:ext>
                  </a:extLst>
                </p:cNvPr>
                <p:cNvPicPr/>
                <p:nvPr/>
              </p:nvPicPr>
              <p:blipFill>
                <a:blip r:embed="rId389"/>
                <a:stretch>
                  <a:fillRect/>
                </a:stretch>
              </p:blipFill>
              <p:spPr>
                <a:xfrm>
                  <a:off x="12418113" y="479073"/>
                  <a:ext cx="26928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370" name="Ink 369">
                  <a:extLst>
                    <a:ext uri="{FF2B5EF4-FFF2-40B4-BE49-F238E27FC236}">
                      <a16:creationId xmlns:a16="http://schemas.microsoft.com/office/drawing/2014/main" id="{1338DE69-EB4E-4EC8-8A40-00F441CB5290}"/>
                    </a:ext>
                  </a:extLst>
                </p14:cNvPr>
                <p14:cNvContentPartPr/>
                <p14:nvPr/>
              </p14:nvContentPartPr>
              <p14:xfrm>
                <a:off x="12319833" y="816393"/>
                <a:ext cx="64440" cy="547560"/>
              </p14:xfrm>
            </p:contentPart>
          </mc:Choice>
          <mc:Fallback>
            <p:pic>
              <p:nvPicPr>
                <p:cNvPr id="370" name="Ink 369">
                  <a:extLst>
                    <a:ext uri="{FF2B5EF4-FFF2-40B4-BE49-F238E27FC236}">
                      <a16:creationId xmlns:a16="http://schemas.microsoft.com/office/drawing/2014/main" id="{1338DE69-EB4E-4EC8-8A40-00F441CB5290}"/>
                    </a:ext>
                  </a:extLst>
                </p:cNvPr>
                <p:cNvPicPr/>
                <p:nvPr/>
              </p:nvPicPr>
              <p:blipFill>
                <a:blip r:embed="rId391"/>
                <a:stretch>
                  <a:fillRect/>
                </a:stretch>
              </p:blipFill>
              <p:spPr>
                <a:xfrm>
                  <a:off x="12310833" y="807753"/>
                  <a:ext cx="82080"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371" name="Ink 370">
                  <a:extLst>
                    <a:ext uri="{FF2B5EF4-FFF2-40B4-BE49-F238E27FC236}">
                      <a16:creationId xmlns:a16="http://schemas.microsoft.com/office/drawing/2014/main" id="{F9D6093E-CD12-42E9-BB92-FFB9A9BE96C3}"/>
                    </a:ext>
                  </a:extLst>
                </p14:cNvPr>
                <p14:cNvContentPartPr/>
                <p14:nvPr/>
              </p14:nvContentPartPr>
              <p14:xfrm>
                <a:off x="12190233" y="856713"/>
                <a:ext cx="446040" cy="237960"/>
              </p14:xfrm>
            </p:contentPart>
          </mc:Choice>
          <mc:Fallback>
            <p:pic>
              <p:nvPicPr>
                <p:cNvPr id="371" name="Ink 370">
                  <a:extLst>
                    <a:ext uri="{FF2B5EF4-FFF2-40B4-BE49-F238E27FC236}">
                      <a16:creationId xmlns:a16="http://schemas.microsoft.com/office/drawing/2014/main" id="{F9D6093E-CD12-42E9-BB92-FFB9A9BE96C3}"/>
                    </a:ext>
                  </a:extLst>
                </p:cNvPr>
                <p:cNvPicPr/>
                <p:nvPr/>
              </p:nvPicPr>
              <p:blipFill>
                <a:blip r:embed="rId393"/>
                <a:stretch>
                  <a:fillRect/>
                </a:stretch>
              </p:blipFill>
              <p:spPr>
                <a:xfrm>
                  <a:off x="12181593" y="848073"/>
                  <a:ext cx="463680" cy="255600"/>
                </a:xfrm>
                <a:prstGeom prst="rect">
                  <a:avLst/>
                </a:prstGeom>
              </p:spPr>
            </p:pic>
          </mc:Fallback>
        </mc:AlternateContent>
      </p:grpSp>
    </p:spTree>
    <p:extLst>
      <p:ext uri="{BB962C8B-B14F-4D97-AF65-F5344CB8AC3E}">
        <p14:creationId xmlns:p14="http://schemas.microsoft.com/office/powerpoint/2010/main" val="31546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FF1692A5-9FB5-460E-B118-61360D2CEA5C}"/>
              </a:ext>
            </a:extLst>
          </p:cNvPr>
          <p:cNvGrpSpPr/>
          <p:nvPr/>
        </p:nvGrpSpPr>
        <p:grpSpPr>
          <a:xfrm>
            <a:off x="11164593" y="43833"/>
            <a:ext cx="590400" cy="564120"/>
            <a:chOff x="11164593" y="43833"/>
            <a:chExt cx="590400" cy="564120"/>
          </a:xfrm>
        </p:grpSpPr>
        <mc:AlternateContent xmlns:mc="http://schemas.openxmlformats.org/markup-compatibility/2006">
          <mc:Choice xmlns:p14="http://schemas.microsoft.com/office/powerpoint/2010/main" Requires="p14">
            <p:contentPart p14:bwMode="auto" r:id="rId2">
              <p14:nvContentPartPr>
                <p14:cNvPr id="64" name="Ink 63">
                  <a:extLst>
                    <a:ext uri="{FF2B5EF4-FFF2-40B4-BE49-F238E27FC236}">
                      <a16:creationId xmlns:a16="http://schemas.microsoft.com/office/drawing/2014/main" id="{0C859021-F75D-4E2E-BE46-B3CD8EF0349C}"/>
                    </a:ext>
                  </a:extLst>
                </p14:cNvPr>
                <p14:cNvContentPartPr/>
                <p14:nvPr/>
              </p14:nvContentPartPr>
              <p14:xfrm>
                <a:off x="11164593" y="139593"/>
                <a:ext cx="136800" cy="468360"/>
              </p14:xfrm>
            </p:contentPart>
          </mc:Choice>
          <mc:Fallback>
            <p:pic>
              <p:nvPicPr>
                <p:cNvPr id="64" name="Ink 63">
                  <a:extLst>
                    <a:ext uri="{FF2B5EF4-FFF2-40B4-BE49-F238E27FC236}">
                      <a16:creationId xmlns:a16="http://schemas.microsoft.com/office/drawing/2014/main" id="{0C859021-F75D-4E2E-BE46-B3CD8EF0349C}"/>
                    </a:ext>
                  </a:extLst>
                </p:cNvPr>
                <p:cNvPicPr/>
                <p:nvPr/>
              </p:nvPicPr>
              <p:blipFill>
                <a:blip r:embed="rId3"/>
                <a:stretch>
                  <a:fillRect/>
                </a:stretch>
              </p:blipFill>
              <p:spPr>
                <a:xfrm>
                  <a:off x="11155593" y="130593"/>
                  <a:ext cx="15444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5" name="Ink 64">
                  <a:extLst>
                    <a:ext uri="{FF2B5EF4-FFF2-40B4-BE49-F238E27FC236}">
                      <a16:creationId xmlns:a16="http://schemas.microsoft.com/office/drawing/2014/main" id="{00EEA870-3123-445A-AFDC-D29632BE0F7D}"/>
                    </a:ext>
                  </a:extLst>
                </p14:cNvPr>
                <p14:cNvContentPartPr/>
                <p14:nvPr/>
              </p14:nvContentPartPr>
              <p14:xfrm>
                <a:off x="11397153" y="253353"/>
                <a:ext cx="105840" cy="144000"/>
              </p14:xfrm>
            </p:contentPart>
          </mc:Choice>
          <mc:Fallback>
            <p:pic>
              <p:nvPicPr>
                <p:cNvPr id="65" name="Ink 64">
                  <a:extLst>
                    <a:ext uri="{FF2B5EF4-FFF2-40B4-BE49-F238E27FC236}">
                      <a16:creationId xmlns:a16="http://schemas.microsoft.com/office/drawing/2014/main" id="{00EEA870-3123-445A-AFDC-D29632BE0F7D}"/>
                    </a:ext>
                  </a:extLst>
                </p:cNvPr>
                <p:cNvPicPr/>
                <p:nvPr/>
              </p:nvPicPr>
              <p:blipFill>
                <a:blip r:embed="rId5"/>
                <a:stretch>
                  <a:fillRect/>
                </a:stretch>
              </p:blipFill>
              <p:spPr>
                <a:xfrm>
                  <a:off x="11388513" y="244713"/>
                  <a:ext cx="1234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6" name="Ink 65">
                  <a:extLst>
                    <a:ext uri="{FF2B5EF4-FFF2-40B4-BE49-F238E27FC236}">
                      <a16:creationId xmlns:a16="http://schemas.microsoft.com/office/drawing/2014/main" id="{E06276B5-C683-46ED-80A4-9F48CDF7B9DE}"/>
                    </a:ext>
                  </a:extLst>
                </p14:cNvPr>
                <p14:cNvContentPartPr/>
                <p14:nvPr/>
              </p14:nvContentPartPr>
              <p14:xfrm>
                <a:off x="11584713" y="43833"/>
                <a:ext cx="170280" cy="471600"/>
              </p14:xfrm>
            </p:contentPart>
          </mc:Choice>
          <mc:Fallback>
            <p:pic>
              <p:nvPicPr>
                <p:cNvPr id="66" name="Ink 65">
                  <a:extLst>
                    <a:ext uri="{FF2B5EF4-FFF2-40B4-BE49-F238E27FC236}">
                      <a16:creationId xmlns:a16="http://schemas.microsoft.com/office/drawing/2014/main" id="{E06276B5-C683-46ED-80A4-9F48CDF7B9DE}"/>
                    </a:ext>
                  </a:extLst>
                </p:cNvPr>
                <p:cNvPicPr/>
                <p:nvPr/>
              </p:nvPicPr>
              <p:blipFill>
                <a:blip r:embed="rId7"/>
                <a:stretch>
                  <a:fillRect/>
                </a:stretch>
              </p:blipFill>
              <p:spPr>
                <a:xfrm>
                  <a:off x="11576073" y="35193"/>
                  <a:ext cx="187920" cy="489240"/>
                </a:xfrm>
                <a:prstGeom prst="rect">
                  <a:avLst/>
                </a:prstGeom>
              </p:spPr>
            </p:pic>
          </mc:Fallback>
        </mc:AlternateContent>
      </p:grpSp>
      <p:grpSp>
        <p:nvGrpSpPr>
          <p:cNvPr id="70" name="Group 69">
            <a:extLst>
              <a:ext uri="{FF2B5EF4-FFF2-40B4-BE49-F238E27FC236}">
                <a16:creationId xmlns:a16="http://schemas.microsoft.com/office/drawing/2014/main" id="{3865BFEB-9A2F-4C33-AA19-E8E90364598D}"/>
              </a:ext>
            </a:extLst>
          </p:cNvPr>
          <p:cNvGrpSpPr/>
          <p:nvPr/>
        </p:nvGrpSpPr>
        <p:grpSpPr>
          <a:xfrm>
            <a:off x="12017433" y="147153"/>
            <a:ext cx="391680" cy="465840"/>
            <a:chOff x="12017433" y="147153"/>
            <a:chExt cx="391680" cy="465840"/>
          </a:xfrm>
        </p:grpSpPr>
        <mc:AlternateContent xmlns:mc="http://schemas.openxmlformats.org/markup-compatibility/2006">
          <mc:Choice xmlns:p14="http://schemas.microsoft.com/office/powerpoint/2010/main" Requires="p14">
            <p:contentPart p14:bwMode="auto" r:id="rId8">
              <p14:nvContentPartPr>
                <p14:cNvPr id="67" name="Ink 66">
                  <a:extLst>
                    <a:ext uri="{FF2B5EF4-FFF2-40B4-BE49-F238E27FC236}">
                      <a16:creationId xmlns:a16="http://schemas.microsoft.com/office/drawing/2014/main" id="{727461C6-44CB-4F81-AF7A-C64BF773A6AA}"/>
                    </a:ext>
                  </a:extLst>
                </p14:cNvPr>
                <p14:cNvContentPartPr/>
                <p14:nvPr/>
              </p14:nvContentPartPr>
              <p14:xfrm>
                <a:off x="12017433" y="147153"/>
                <a:ext cx="127080" cy="381600"/>
              </p14:xfrm>
            </p:contentPart>
          </mc:Choice>
          <mc:Fallback>
            <p:pic>
              <p:nvPicPr>
                <p:cNvPr id="67" name="Ink 66">
                  <a:extLst>
                    <a:ext uri="{FF2B5EF4-FFF2-40B4-BE49-F238E27FC236}">
                      <a16:creationId xmlns:a16="http://schemas.microsoft.com/office/drawing/2014/main" id="{727461C6-44CB-4F81-AF7A-C64BF773A6AA}"/>
                    </a:ext>
                  </a:extLst>
                </p:cNvPr>
                <p:cNvPicPr/>
                <p:nvPr/>
              </p:nvPicPr>
              <p:blipFill>
                <a:blip r:embed="rId9"/>
                <a:stretch>
                  <a:fillRect/>
                </a:stretch>
              </p:blipFill>
              <p:spPr>
                <a:xfrm>
                  <a:off x="12008793" y="138153"/>
                  <a:ext cx="14472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8" name="Ink 67">
                  <a:extLst>
                    <a:ext uri="{FF2B5EF4-FFF2-40B4-BE49-F238E27FC236}">
                      <a16:creationId xmlns:a16="http://schemas.microsoft.com/office/drawing/2014/main" id="{565203BC-5BF6-4D85-A09F-D84007E68798}"/>
                    </a:ext>
                  </a:extLst>
                </p14:cNvPr>
                <p14:cNvContentPartPr/>
                <p14:nvPr/>
              </p14:nvContentPartPr>
              <p14:xfrm>
                <a:off x="12125793" y="305193"/>
                <a:ext cx="91800" cy="165600"/>
              </p14:xfrm>
            </p:contentPart>
          </mc:Choice>
          <mc:Fallback>
            <p:pic>
              <p:nvPicPr>
                <p:cNvPr id="68" name="Ink 67">
                  <a:extLst>
                    <a:ext uri="{FF2B5EF4-FFF2-40B4-BE49-F238E27FC236}">
                      <a16:creationId xmlns:a16="http://schemas.microsoft.com/office/drawing/2014/main" id="{565203BC-5BF6-4D85-A09F-D84007E68798}"/>
                    </a:ext>
                  </a:extLst>
                </p:cNvPr>
                <p:cNvPicPr/>
                <p:nvPr/>
              </p:nvPicPr>
              <p:blipFill>
                <a:blip r:embed="rId11"/>
                <a:stretch>
                  <a:fillRect/>
                </a:stretch>
              </p:blipFill>
              <p:spPr>
                <a:xfrm>
                  <a:off x="12117153" y="296553"/>
                  <a:ext cx="1094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9" name="Ink 68">
                  <a:extLst>
                    <a:ext uri="{FF2B5EF4-FFF2-40B4-BE49-F238E27FC236}">
                      <a16:creationId xmlns:a16="http://schemas.microsoft.com/office/drawing/2014/main" id="{CE4D3606-AEC9-407B-90EC-91B9C763EF5C}"/>
                    </a:ext>
                  </a:extLst>
                </p14:cNvPr>
                <p14:cNvContentPartPr/>
                <p14:nvPr/>
              </p14:nvContentPartPr>
              <p14:xfrm>
                <a:off x="12265833" y="187833"/>
                <a:ext cx="143280" cy="425160"/>
              </p14:xfrm>
            </p:contentPart>
          </mc:Choice>
          <mc:Fallback>
            <p:pic>
              <p:nvPicPr>
                <p:cNvPr id="69" name="Ink 68">
                  <a:extLst>
                    <a:ext uri="{FF2B5EF4-FFF2-40B4-BE49-F238E27FC236}">
                      <a16:creationId xmlns:a16="http://schemas.microsoft.com/office/drawing/2014/main" id="{CE4D3606-AEC9-407B-90EC-91B9C763EF5C}"/>
                    </a:ext>
                  </a:extLst>
                </p:cNvPr>
                <p:cNvPicPr/>
                <p:nvPr/>
              </p:nvPicPr>
              <p:blipFill>
                <a:blip r:embed="rId13"/>
                <a:stretch>
                  <a:fillRect/>
                </a:stretch>
              </p:blipFill>
              <p:spPr>
                <a:xfrm>
                  <a:off x="12257193" y="179193"/>
                  <a:ext cx="160920" cy="442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07" name="Ink 106">
                <a:extLst>
                  <a:ext uri="{FF2B5EF4-FFF2-40B4-BE49-F238E27FC236}">
                    <a16:creationId xmlns:a16="http://schemas.microsoft.com/office/drawing/2014/main" id="{D80BCEF5-7DC3-4AB8-B982-0CCDFB8E3404}"/>
                  </a:ext>
                </a:extLst>
              </p14:cNvPr>
              <p14:cNvContentPartPr/>
              <p14:nvPr/>
            </p14:nvContentPartPr>
            <p14:xfrm>
              <a:off x="8238153" y="811353"/>
              <a:ext cx="146880" cy="140760"/>
            </p14:xfrm>
          </p:contentPart>
        </mc:Choice>
        <mc:Fallback>
          <p:pic>
            <p:nvPicPr>
              <p:cNvPr id="107" name="Ink 106">
                <a:extLst>
                  <a:ext uri="{FF2B5EF4-FFF2-40B4-BE49-F238E27FC236}">
                    <a16:creationId xmlns:a16="http://schemas.microsoft.com/office/drawing/2014/main" id="{D80BCEF5-7DC3-4AB8-B982-0CCDFB8E3404}"/>
                  </a:ext>
                </a:extLst>
              </p:cNvPr>
              <p:cNvPicPr/>
              <p:nvPr/>
            </p:nvPicPr>
            <p:blipFill>
              <a:blip r:embed="rId15"/>
              <a:stretch>
                <a:fillRect/>
              </a:stretch>
            </p:blipFill>
            <p:spPr>
              <a:xfrm>
                <a:off x="8229513" y="802353"/>
                <a:ext cx="1645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8" name="Ink 107">
                <a:extLst>
                  <a:ext uri="{FF2B5EF4-FFF2-40B4-BE49-F238E27FC236}">
                    <a16:creationId xmlns:a16="http://schemas.microsoft.com/office/drawing/2014/main" id="{F7E8D491-7A5F-4EA7-B21A-587FCE744CD3}"/>
                  </a:ext>
                </a:extLst>
              </p14:cNvPr>
              <p14:cNvContentPartPr/>
              <p14:nvPr/>
            </p14:nvContentPartPr>
            <p14:xfrm>
              <a:off x="10926993" y="5114433"/>
              <a:ext cx="308160" cy="219240"/>
            </p14:xfrm>
          </p:contentPart>
        </mc:Choice>
        <mc:Fallback>
          <p:pic>
            <p:nvPicPr>
              <p:cNvPr id="108" name="Ink 107">
                <a:extLst>
                  <a:ext uri="{FF2B5EF4-FFF2-40B4-BE49-F238E27FC236}">
                    <a16:creationId xmlns:a16="http://schemas.microsoft.com/office/drawing/2014/main" id="{F7E8D491-7A5F-4EA7-B21A-587FCE744CD3}"/>
                  </a:ext>
                </a:extLst>
              </p:cNvPr>
              <p:cNvPicPr/>
              <p:nvPr/>
            </p:nvPicPr>
            <p:blipFill>
              <a:blip r:embed="rId17"/>
              <a:stretch>
                <a:fillRect/>
              </a:stretch>
            </p:blipFill>
            <p:spPr>
              <a:xfrm>
                <a:off x="10917993" y="5105433"/>
                <a:ext cx="3258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2" name="Ink 121">
                <a:extLst>
                  <a:ext uri="{FF2B5EF4-FFF2-40B4-BE49-F238E27FC236}">
                    <a16:creationId xmlns:a16="http://schemas.microsoft.com/office/drawing/2014/main" id="{A191E910-66D9-4DD7-AFEA-E82981AB9276}"/>
                  </a:ext>
                </a:extLst>
              </p14:cNvPr>
              <p14:cNvContentPartPr/>
              <p14:nvPr/>
            </p14:nvContentPartPr>
            <p14:xfrm>
              <a:off x="10049313" y="4524033"/>
              <a:ext cx="141480" cy="263160"/>
            </p14:xfrm>
          </p:contentPart>
        </mc:Choice>
        <mc:Fallback>
          <p:pic>
            <p:nvPicPr>
              <p:cNvPr id="122" name="Ink 121">
                <a:extLst>
                  <a:ext uri="{FF2B5EF4-FFF2-40B4-BE49-F238E27FC236}">
                    <a16:creationId xmlns:a16="http://schemas.microsoft.com/office/drawing/2014/main" id="{A191E910-66D9-4DD7-AFEA-E82981AB9276}"/>
                  </a:ext>
                </a:extLst>
              </p:cNvPr>
              <p:cNvPicPr/>
              <p:nvPr/>
            </p:nvPicPr>
            <p:blipFill>
              <a:blip r:embed="rId19"/>
              <a:stretch>
                <a:fillRect/>
              </a:stretch>
            </p:blipFill>
            <p:spPr>
              <a:xfrm>
                <a:off x="10040313" y="4515393"/>
                <a:ext cx="15912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3" name="Ink 122">
                <a:extLst>
                  <a:ext uri="{FF2B5EF4-FFF2-40B4-BE49-F238E27FC236}">
                    <a16:creationId xmlns:a16="http://schemas.microsoft.com/office/drawing/2014/main" id="{64D11831-12F7-4621-A72E-BDCCC65D62C6}"/>
                  </a:ext>
                </a:extLst>
              </p14:cNvPr>
              <p14:cNvContentPartPr/>
              <p14:nvPr/>
            </p14:nvContentPartPr>
            <p14:xfrm>
              <a:off x="6711033" y="629913"/>
              <a:ext cx="201960" cy="181080"/>
            </p14:xfrm>
          </p:contentPart>
        </mc:Choice>
        <mc:Fallback>
          <p:pic>
            <p:nvPicPr>
              <p:cNvPr id="123" name="Ink 122">
                <a:extLst>
                  <a:ext uri="{FF2B5EF4-FFF2-40B4-BE49-F238E27FC236}">
                    <a16:creationId xmlns:a16="http://schemas.microsoft.com/office/drawing/2014/main" id="{64D11831-12F7-4621-A72E-BDCCC65D62C6}"/>
                  </a:ext>
                </a:extLst>
              </p:cNvPr>
              <p:cNvPicPr/>
              <p:nvPr/>
            </p:nvPicPr>
            <p:blipFill>
              <a:blip r:embed="rId21"/>
              <a:stretch>
                <a:fillRect/>
              </a:stretch>
            </p:blipFill>
            <p:spPr>
              <a:xfrm>
                <a:off x="6702393" y="620913"/>
                <a:ext cx="219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 name="Ink 1">
                <a:extLst>
                  <a:ext uri="{FF2B5EF4-FFF2-40B4-BE49-F238E27FC236}">
                    <a16:creationId xmlns:a16="http://schemas.microsoft.com/office/drawing/2014/main" id="{E46CBD7B-5755-4E9D-BB83-8C30AB558254}"/>
                  </a:ext>
                </a:extLst>
              </p14:cNvPr>
              <p14:cNvContentPartPr/>
              <p14:nvPr/>
            </p14:nvContentPartPr>
            <p14:xfrm>
              <a:off x="1499313" y="5166633"/>
              <a:ext cx="18720" cy="218880"/>
            </p14:xfrm>
          </p:contentPart>
        </mc:Choice>
        <mc:Fallback>
          <p:pic>
            <p:nvPicPr>
              <p:cNvPr id="2" name="Ink 1">
                <a:extLst>
                  <a:ext uri="{FF2B5EF4-FFF2-40B4-BE49-F238E27FC236}">
                    <a16:creationId xmlns:a16="http://schemas.microsoft.com/office/drawing/2014/main" id="{E46CBD7B-5755-4E9D-BB83-8C30AB558254}"/>
                  </a:ext>
                </a:extLst>
              </p:cNvPr>
              <p:cNvPicPr/>
              <p:nvPr/>
            </p:nvPicPr>
            <p:blipFill>
              <a:blip r:embed="rId23"/>
              <a:stretch>
                <a:fillRect/>
              </a:stretch>
            </p:blipFill>
            <p:spPr>
              <a:xfrm>
                <a:off x="1490313" y="5157633"/>
                <a:ext cx="363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Ink 2">
                <a:extLst>
                  <a:ext uri="{FF2B5EF4-FFF2-40B4-BE49-F238E27FC236}">
                    <a16:creationId xmlns:a16="http://schemas.microsoft.com/office/drawing/2014/main" id="{72F54C1E-6993-4480-AAB5-79CEABBEDF71}"/>
                  </a:ext>
                </a:extLst>
              </p14:cNvPr>
              <p14:cNvContentPartPr/>
              <p14:nvPr/>
            </p14:nvContentPartPr>
            <p14:xfrm>
              <a:off x="1492473" y="5060073"/>
              <a:ext cx="7560" cy="1800"/>
            </p14:xfrm>
          </p:contentPart>
        </mc:Choice>
        <mc:Fallback>
          <p:pic>
            <p:nvPicPr>
              <p:cNvPr id="3" name="Ink 2">
                <a:extLst>
                  <a:ext uri="{FF2B5EF4-FFF2-40B4-BE49-F238E27FC236}">
                    <a16:creationId xmlns:a16="http://schemas.microsoft.com/office/drawing/2014/main" id="{72F54C1E-6993-4480-AAB5-79CEABBEDF71}"/>
                  </a:ext>
                </a:extLst>
              </p:cNvPr>
              <p:cNvPicPr/>
              <p:nvPr/>
            </p:nvPicPr>
            <p:blipFill>
              <a:blip r:embed="rId25"/>
              <a:stretch>
                <a:fillRect/>
              </a:stretch>
            </p:blipFill>
            <p:spPr>
              <a:xfrm>
                <a:off x="1483833" y="5051433"/>
                <a:ext cx="252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 name="Ink 3">
                <a:extLst>
                  <a:ext uri="{FF2B5EF4-FFF2-40B4-BE49-F238E27FC236}">
                    <a16:creationId xmlns:a16="http://schemas.microsoft.com/office/drawing/2014/main" id="{B9F5C02E-F7BB-40E8-9461-EB64C24C7CB2}"/>
                  </a:ext>
                </a:extLst>
              </p14:cNvPr>
              <p14:cNvContentPartPr/>
              <p14:nvPr/>
            </p14:nvContentPartPr>
            <p14:xfrm>
              <a:off x="1544313" y="5192553"/>
              <a:ext cx="324360" cy="136080"/>
            </p14:xfrm>
          </p:contentPart>
        </mc:Choice>
        <mc:Fallback>
          <p:pic>
            <p:nvPicPr>
              <p:cNvPr id="4" name="Ink 3">
                <a:extLst>
                  <a:ext uri="{FF2B5EF4-FFF2-40B4-BE49-F238E27FC236}">
                    <a16:creationId xmlns:a16="http://schemas.microsoft.com/office/drawing/2014/main" id="{B9F5C02E-F7BB-40E8-9461-EB64C24C7CB2}"/>
                  </a:ext>
                </a:extLst>
              </p:cNvPr>
              <p:cNvPicPr/>
              <p:nvPr/>
            </p:nvPicPr>
            <p:blipFill>
              <a:blip r:embed="rId27"/>
              <a:stretch>
                <a:fillRect/>
              </a:stretch>
            </p:blipFill>
            <p:spPr>
              <a:xfrm>
                <a:off x="1535673" y="5183913"/>
                <a:ext cx="3420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 name="Ink 4">
                <a:extLst>
                  <a:ext uri="{FF2B5EF4-FFF2-40B4-BE49-F238E27FC236}">
                    <a16:creationId xmlns:a16="http://schemas.microsoft.com/office/drawing/2014/main" id="{2B38849F-75DD-4865-A5D3-31E6CE76A7ED}"/>
                  </a:ext>
                </a:extLst>
              </p14:cNvPr>
              <p14:cNvContentPartPr/>
              <p14:nvPr/>
            </p14:nvContentPartPr>
            <p14:xfrm>
              <a:off x="1980633" y="5258073"/>
              <a:ext cx="130680" cy="89640"/>
            </p14:xfrm>
          </p:contentPart>
        </mc:Choice>
        <mc:Fallback>
          <p:pic>
            <p:nvPicPr>
              <p:cNvPr id="5" name="Ink 4">
                <a:extLst>
                  <a:ext uri="{FF2B5EF4-FFF2-40B4-BE49-F238E27FC236}">
                    <a16:creationId xmlns:a16="http://schemas.microsoft.com/office/drawing/2014/main" id="{2B38849F-75DD-4865-A5D3-31E6CE76A7ED}"/>
                  </a:ext>
                </a:extLst>
              </p:cNvPr>
              <p:cNvPicPr/>
              <p:nvPr/>
            </p:nvPicPr>
            <p:blipFill>
              <a:blip r:embed="rId29"/>
              <a:stretch>
                <a:fillRect/>
              </a:stretch>
            </p:blipFill>
            <p:spPr>
              <a:xfrm>
                <a:off x="1971993" y="5249073"/>
                <a:ext cx="1483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 name="Ink 5">
                <a:extLst>
                  <a:ext uri="{FF2B5EF4-FFF2-40B4-BE49-F238E27FC236}">
                    <a16:creationId xmlns:a16="http://schemas.microsoft.com/office/drawing/2014/main" id="{C5EBAF8E-D26F-402D-B765-682485030214}"/>
                  </a:ext>
                </a:extLst>
              </p14:cNvPr>
              <p14:cNvContentPartPr/>
              <p14:nvPr/>
            </p14:nvContentPartPr>
            <p14:xfrm>
              <a:off x="2166033" y="5178873"/>
              <a:ext cx="178920" cy="213480"/>
            </p14:xfrm>
          </p:contentPart>
        </mc:Choice>
        <mc:Fallback>
          <p:pic>
            <p:nvPicPr>
              <p:cNvPr id="6" name="Ink 5">
                <a:extLst>
                  <a:ext uri="{FF2B5EF4-FFF2-40B4-BE49-F238E27FC236}">
                    <a16:creationId xmlns:a16="http://schemas.microsoft.com/office/drawing/2014/main" id="{C5EBAF8E-D26F-402D-B765-682485030214}"/>
                  </a:ext>
                </a:extLst>
              </p:cNvPr>
              <p:cNvPicPr/>
              <p:nvPr/>
            </p:nvPicPr>
            <p:blipFill>
              <a:blip r:embed="rId31"/>
              <a:stretch>
                <a:fillRect/>
              </a:stretch>
            </p:blipFill>
            <p:spPr>
              <a:xfrm>
                <a:off x="2157033" y="5169873"/>
                <a:ext cx="1965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 name="Ink 6">
                <a:extLst>
                  <a:ext uri="{FF2B5EF4-FFF2-40B4-BE49-F238E27FC236}">
                    <a16:creationId xmlns:a16="http://schemas.microsoft.com/office/drawing/2014/main" id="{5217B64F-9503-480C-81B9-ED537492E52E}"/>
                  </a:ext>
                </a:extLst>
              </p14:cNvPr>
              <p14:cNvContentPartPr/>
              <p14:nvPr/>
            </p14:nvContentPartPr>
            <p14:xfrm>
              <a:off x="2472753" y="5041713"/>
              <a:ext cx="13320" cy="283680"/>
            </p14:xfrm>
          </p:contentPart>
        </mc:Choice>
        <mc:Fallback>
          <p:pic>
            <p:nvPicPr>
              <p:cNvPr id="7" name="Ink 6">
                <a:extLst>
                  <a:ext uri="{FF2B5EF4-FFF2-40B4-BE49-F238E27FC236}">
                    <a16:creationId xmlns:a16="http://schemas.microsoft.com/office/drawing/2014/main" id="{5217B64F-9503-480C-81B9-ED537492E52E}"/>
                  </a:ext>
                </a:extLst>
              </p:cNvPr>
              <p:cNvPicPr/>
              <p:nvPr/>
            </p:nvPicPr>
            <p:blipFill>
              <a:blip r:embed="rId33"/>
              <a:stretch>
                <a:fillRect/>
              </a:stretch>
            </p:blipFill>
            <p:spPr>
              <a:xfrm>
                <a:off x="2463753" y="5032713"/>
                <a:ext cx="3096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 name="Ink 7">
                <a:extLst>
                  <a:ext uri="{FF2B5EF4-FFF2-40B4-BE49-F238E27FC236}">
                    <a16:creationId xmlns:a16="http://schemas.microsoft.com/office/drawing/2014/main" id="{66A10D07-1702-4DC8-B01B-09897EBB163F}"/>
                  </a:ext>
                </a:extLst>
              </p14:cNvPr>
              <p14:cNvContentPartPr/>
              <p14:nvPr/>
            </p14:nvContentPartPr>
            <p14:xfrm>
              <a:off x="2423073" y="5145033"/>
              <a:ext cx="209160" cy="196920"/>
            </p14:xfrm>
          </p:contentPart>
        </mc:Choice>
        <mc:Fallback>
          <p:pic>
            <p:nvPicPr>
              <p:cNvPr id="8" name="Ink 7">
                <a:extLst>
                  <a:ext uri="{FF2B5EF4-FFF2-40B4-BE49-F238E27FC236}">
                    <a16:creationId xmlns:a16="http://schemas.microsoft.com/office/drawing/2014/main" id="{66A10D07-1702-4DC8-B01B-09897EBB163F}"/>
                  </a:ext>
                </a:extLst>
              </p:cNvPr>
              <p:cNvPicPr/>
              <p:nvPr/>
            </p:nvPicPr>
            <p:blipFill>
              <a:blip r:embed="rId35"/>
              <a:stretch>
                <a:fillRect/>
              </a:stretch>
            </p:blipFill>
            <p:spPr>
              <a:xfrm>
                <a:off x="2414433" y="5136393"/>
                <a:ext cx="2268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 name="Ink 8">
                <a:extLst>
                  <a:ext uri="{FF2B5EF4-FFF2-40B4-BE49-F238E27FC236}">
                    <a16:creationId xmlns:a16="http://schemas.microsoft.com/office/drawing/2014/main" id="{2EC22944-76A5-45BD-AEA4-1C1DE437D4E8}"/>
                  </a:ext>
                </a:extLst>
              </p14:cNvPr>
              <p14:cNvContentPartPr/>
              <p14:nvPr/>
            </p14:nvContentPartPr>
            <p14:xfrm>
              <a:off x="2707113" y="5175273"/>
              <a:ext cx="361800" cy="155160"/>
            </p14:xfrm>
          </p:contentPart>
        </mc:Choice>
        <mc:Fallback>
          <p:pic>
            <p:nvPicPr>
              <p:cNvPr id="9" name="Ink 8">
                <a:extLst>
                  <a:ext uri="{FF2B5EF4-FFF2-40B4-BE49-F238E27FC236}">
                    <a16:creationId xmlns:a16="http://schemas.microsoft.com/office/drawing/2014/main" id="{2EC22944-76A5-45BD-AEA4-1C1DE437D4E8}"/>
                  </a:ext>
                </a:extLst>
              </p:cNvPr>
              <p:cNvPicPr/>
              <p:nvPr/>
            </p:nvPicPr>
            <p:blipFill>
              <a:blip r:embed="rId37"/>
              <a:stretch>
                <a:fillRect/>
              </a:stretch>
            </p:blipFill>
            <p:spPr>
              <a:xfrm>
                <a:off x="2698113" y="5166633"/>
                <a:ext cx="3794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 name="Ink 9">
                <a:extLst>
                  <a:ext uri="{FF2B5EF4-FFF2-40B4-BE49-F238E27FC236}">
                    <a16:creationId xmlns:a16="http://schemas.microsoft.com/office/drawing/2014/main" id="{41A0E73D-EF70-4DC7-8B88-4C53942BE965}"/>
                  </a:ext>
                </a:extLst>
              </p14:cNvPr>
              <p14:cNvContentPartPr/>
              <p14:nvPr/>
            </p14:nvContentPartPr>
            <p14:xfrm>
              <a:off x="3330273" y="5173833"/>
              <a:ext cx="213840" cy="173520"/>
            </p14:xfrm>
          </p:contentPart>
        </mc:Choice>
        <mc:Fallback>
          <p:pic>
            <p:nvPicPr>
              <p:cNvPr id="10" name="Ink 9">
                <a:extLst>
                  <a:ext uri="{FF2B5EF4-FFF2-40B4-BE49-F238E27FC236}">
                    <a16:creationId xmlns:a16="http://schemas.microsoft.com/office/drawing/2014/main" id="{41A0E73D-EF70-4DC7-8B88-4C53942BE965}"/>
                  </a:ext>
                </a:extLst>
              </p:cNvPr>
              <p:cNvPicPr/>
              <p:nvPr/>
            </p:nvPicPr>
            <p:blipFill>
              <a:blip r:embed="rId39"/>
              <a:stretch>
                <a:fillRect/>
              </a:stretch>
            </p:blipFill>
            <p:spPr>
              <a:xfrm>
                <a:off x="3321273" y="5164833"/>
                <a:ext cx="2314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2" name="Ink 11">
                <a:extLst>
                  <a:ext uri="{FF2B5EF4-FFF2-40B4-BE49-F238E27FC236}">
                    <a16:creationId xmlns:a16="http://schemas.microsoft.com/office/drawing/2014/main" id="{E79DFDC4-F356-44FB-BBF6-0327C6E9A337}"/>
                  </a:ext>
                </a:extLst>
              </p14:cNvPr>
              <p14:cNvContentPartPr/>
              <p14:nvPr/>
            </p14:nvContentPartPr>
            <p14:xfrm>
              <a:off x="4256193" y="4836513"/>
              <a:ext cx="126720" cy="790920"/>
            </p14:xfrm>
          </p:contentPart>
        </mc:Choice>
        <mc:Fallback>
          <p:pic>
            <p:nvPicPr>
              <p:cNvPr id="12" name="Ink 11">
                <a:extLst>
                  <a:ext uri="{FF2B5EF4-FFF2-40B4-BE49-F238E27FC236}">
                    <a16:creationId xmlns:a16="http://schemas.microsoft.com/office/drawing/2014/main" id="{E79DFDC4-F356-44FB-BBF6-0327C6E9A337}"/>
                  </a:ext>
                </a:extLst>
              </p:cNvPr>
              <p:cNvPicPr/>
              <p:nvPr/>
            </p:nvPicPr>
            <p:blipFill>
              <a:blip r:embed="rId41"/>
              <a:stretch>
                <a:fillRect/>
              </a:stretch>
            </p:blipFill>
            <p:spPr>
              <a:xfrm>
                <a:off x="4247553" y="4827513"/>
                <a:ext cx="144360" cy="808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3" name="Ink 12">
                <a:extLst>
                  <a:ext uri="{FF2B5EF4-FFF2-40B4-BE49-F238E27FC236}">
                    <a16:creationId xmlns:a16="http://schemas.microsoft.com/office/drawing/2014/main" id="{29C24EE7-4FCC-4921-A210-625656FCC496}"/>
                  </a:ext>
                </a:extLst>
              </p14:cNvPr>
              <p14:cNvContentPartPr/>
              <p14:nvPr/>
            </p14:nvContentPartPr>
            <p14:xfrm>
              <a:off x="4482993" y="5175633"/>
              <a:ext cx="151560" cy="102960"/>
            </p14:xfrm>
          </p:contentPart>
        </mc:Choice>
        <mc:Fallback>
          <p:pic>
            <p:nvPicPr>
              <p:cNvPr id="13" name="Ink 12">
                <a:extLst>
                  <a:ext uri="{FF2B5EF4-FFF2-40B4-BE49-F238E27FC236}">
                    <a16:creationId xmlns:a16="http://schemas.microsoft.com/office/drawing/2014/main" id="{29C24EE7-4FCC-4921-A210-625656FCC496}"/>
                  </a:ext>
                </a:extLst>
              </p:cNvPr>
              <p:cNvPicPr/>
              <p:nvPr/>
            </p:nvPicPr>
            <p:blipFill>
              <a:blip r:embed="rId43"/>
              <a:stretch>
                <a:fillRect/>
              </a:stretch>
            </p:blipFill>
            <p:spPr>
              <a:xfrm>
                <a:off x="4473993" y="5166993"/>
                <a:ext cx="1692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4" name="Ink 13">
                <a:extLst>
                  <a:ext uri="{FF2B5EF4-FFF2-40B4-BE49-F238E27FC236}">
                    <a16:creationId xmlns:a16="http://schemas.microsoft.com/office/drawing/2014/main" id="{8B901431-09C1-4752-959B-5F77460B78F5}"/>
                  </a:ext>
                </a:extLst>
              </p14:cNvPr>
              <p14:cNvContentPartPr/>
              <p14:nvPr/>
            </p14:nvContentPartPr>
            <p14:xfrm>
              <a:off x="4667313" y="4976193"/>
              <a:ext cx="403920" cy="294120"/>
            </p14:xfrm>
          </p:contentPart>
        </mc:Choice>
        <mc:Fallback>
          <p:pic>
            <p:nvPicPr>
              <p:cNvPr id="14" name="Ink 13">
                <a:extLst>
                  <a:ext uri="{FF2B5EF4-FFF2-40B4-BE49-F238E27FC236}">
                    <a16:creationId xmlns:a16="http://schemas.microsoft.com/office/drawing/2014/main" id="{8B901431-09C1-4752-959B-5F77460B78F5}"/>
                  </a:ext>
                </a:extLst>
              </p:cNvPr>
              <p:cNvPicPr/>
              <p:nvPr/>
            </p:nvPicPr>
            <p:blipFill>
              <a:blip r:embed="rId45"/>
              <a:stretch>
                <a:fillRect/>
              </a:stretch>
            </p:blipFill>
            <p:spPr>
              <a:xfrm>
                <a:off x="4658313" y="4967193"/>
                <a:ext cx="42156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5" name="Ink 14">
                <a:extLst>
                  <a:ext uri="{FF2B5EF4-FFF2-40B4-BE49-F238E27FC236}">
                    <a16:creationId xmlns:a16="http://schemas.microsoft.com/office/drawing/2014/main" id="{AE250862-8E3D-467B-ACC5-882ED3350314}"/>
                  </a:ext>
                </a:extLst>
              </p14:cNvPr>
              <p14:cNvContentPartPr/>
              <p14:nvPr/>
            </p14:nvContentPartPr>
            <p14:xfrm>
              <a:off x="4979793" y="5156553"/>
              <a:ext cx="156960" cy="19080"/>
            </p14:xfrm>
          </p:contentPart>
        </mc:Choice>
        <mc:Fallback>
          <p:pic>
            <p:nvPicPr>
              <p:cNvPr id="15" name="Ink 14">
                <a:extLst>
                  <a:ext uri="{FF2B5EF4-FFF2-40B4-BE49-F238E27FC236}">
                    <a16:creationId xmlns:a16="http://schemas.microsoft.com/office/drawing/2014/main" id="{AE250862-8E3D-467B-ACC5-882ED3350314}"/>
                  </a:ext>
                </a:extLst>
              </p:cNvPr>
              <p:cNvPicPr/>
              <p:nvPr/>
            </p:nvPicPr>
            <p:blipFill>
              <a:blip r:embed="rId47"/>
              <a:stretch>
                <a:fillRect/>
              </a:stretch>
            </p:blipFill>
            <p:spPr>
              <a:xfrm>
                <a:off x="4971153" y="5147913"/>
                <a:ext cx="1746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1" name="Ink 20">
                <a:extLst>
                  <a:ext uri="{FF2B5EF4-FFF2-40B4-BE49-F238E27FC236}">
                    <a16:creationId xmlns:a16="http://schemas.microsoft.com/office/drawing/2014/main" id="{CACC531A-6750-4CA3-BCE2-E595C2B49C32}"/>
                  </a:ext>
                </a:extLst>
              </p14:cNvPr>
              <p14:cNvContentPartPr/>
              <p14:nvPr/>
            </p14:nvContentPartPr>
            <p14:xfrm>
              <a:off x="3426393" y="5765673"/>
              <a:ext cx="261720" cy="222480"/>
            </p14:xfrm>
          </p:contentPart>
        </mc:Choice>
        <mc:Fallback>
          <p:pic>
            <p:nvPicPr>
              <p:cNvPr id="21" name="Ink 20">
                <a:extLst>
                  <a:ext uri="{FF2B5EF4-FFF2-40B4-BE49-F238E27FC236}">
                    <a16:creationId xmlns:a16="http://schemas.microsoft.com/office/drawing/2014/main" id="{CACC531A-6750-4CA3-BCE2-E595C2B49C32}"/>
                  </a:ext>
                </a:extLst>
              </p:cNvPr>
              <p:cNvPicPr/>
              <p:nvPr/>
            </p:nvPicPr>
            <p:blipFill>
              <a:blip r:embed="rId49"/>
              <a:stretch>
                <a:fillRect/>
              </a:stretch>
            </p:blipFill>
            <p:spPr>
              <a:xfrm>
                <a:off x="3417393" y="5756673"/>
                <a:ext cx="2793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1" name="Ink 130">
                <a:extLst>
                  <a:ext uri="{FF2B5EF4-FFF2-40B4-BE49-F238E27FC236}">
                    <a16:creationId xmlns:a16="http://schemas.microsoft.com/office/drawing/2014/main" id="{6BBC5A17-A6D6-428E-AC29-3FE433D8855D}"/>
                  </a:ext>
                </a:extLst>
              </p14:cNvPr>
              <p14:cNvContentPartPr/>
              <p14:nvPr/>
            </p14:nvContentPartPr>
            <p14:xfrm>
              <a:off x="976953" y="4832553"/>
              <a:ext cx="4312440" cy="707040"/>
            </p14:xfrm>
          </p:contentPart>
        </mc:Choice>
        <mc:Fallback>
          <p:pic>
            <p:nvPicPr>
              <p:cNvPr id="131" name="Ink 130">
                <a:extLst>
                  <a:ext uri="{FF2B5EF4-FFF2-40B4-BE49-F238E27FC236}">
                    <a16:creationId xmlns:a16="http://schemas.microsoft.com/office/drawing/2014/main" id="{6BBC5A17-A6D6-428E-AC29-3FE433D8855D}"/>
                  </a:ext>
                </a:extLst>
              </p:cNvPr>
              <p:cNvPicPr/>
              <p:nvPr/>
            </p:nvPicPr>
            <p:blipFill>
              <a:blip r:embed="rId51"/>
              <a:stretch>
                <a:fillRect/>
              </a:stretch>
            </p:blipFill>
            <p:spPr>
              <a:xfrm>
                <a:off x="967953" y="4823553"/>
                <a:ext cx="4330080" cy="724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2" name="Ink 131">
                <a:extLst>
                  <a:ext uri="{FF2B5EF4-FFF2-40B4-BE49-F238E27FC236}">
                    <a16:creationId xmlns:a16="http://schemas.microsoft.com/office/drawing/2014/main" id="{3DBDE9EA-E629-43F6-A67E-0C9D5A6A1D82}"/>
                  </a:ext>
                </a:extLst>
              </p14:cNvPr>
              <p14:cNvContentPartPr/>
              <p14:nvPr/>
            </p14:nvContentPartPr>
            <p14:xfrm>
              <a:off x="106113" y="5223873"/>
              <a:ext cx="168120" cy="446400"/>
            </p14:xfrm>
          </p:contentPart>
        </mc:Choice>
        <mc:Fallback>
          <p:pic>
            <p:nvPicPr>
              <p:cNvPr id="132" name="Ink 131">
                <a:extLst>
                  <a:ext uri="{FF2B5EF4-FFF2-40B4-BE49-F238E27FC236}">
                    <a16:creationId xmlns:a16="http://schemas.microsoft.com/office/drawing/2014/main" id="{3DBDE9EA-E629-43F6-A67E-0C9D5A6A1D82}"/>
                  </a:ext>
                </a:extLst>
              </p:cNvPr>
              <p:cNvPicPr/>
              <p:nvPr/>
            </p:nvPicPr>
            <p:blipFill>
              <a:blip r:embed="rId53"/>
              <a:stretch>
                <a:fillRect/>
              </a:stretch>
            </p:blipFill>
            <p:spPr>
              <a:xfrm>
                <a:off x="97473" y="5214873"/>
                <a:ext cx="18576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3" name="Ink 132">
                <a:extLst>
                  <a:ext uri="{FF2B5EF4-FFF2-40B4-BE49-F238E27FC236}">
                    <a16:creationId xmlns:a16="http://schemas.microsoft.com/office/drawing/2014/main" id="{DAF05F90-8C89-4F20-BE18-D9B76F45E492}"/>
                  </a:ext>
                </a:extLst>
              </p14:cNvPr>
              <p14:cNvContentPartPr/>
              <p14:nvPr/>
            </p14:nvContentPartPr>
            <p14:xfrm>
              <a:off x="327513" y="5056833"/>
              <a:ext cx="284400" cy="346680"/>
            </p14:xfrm>
          </p:contentPart>
        </mc:Choice>
        <mc:Fallback>
          <p:pic>
            <p:nvPicPr>
              <p:cNvPr id="133" name="Ink 132">
                <a:extLst>
                  <a:ext uri="{FF2B5EF4-FFF2-40B4-BE49-F238E27FC236}">
                    <a16:creationId xmlns:a16="http://schemas.microsoft.com/office/drawing/2014/main" id="{DAF05F90-8C89-4F20-BE18-D9B76F45E492}"/>
                  </a:ext>
                </a:extLst>
              </p:cNvPr>
              <p:cNvPicPr/>
              <p:nvPr/>
            </p:nvPicPr>
            <p:blipFill>
              <a:blip r:embed="rId55"/>
              <a:stretch>
                <a:fillRect/>
              </a:stretch>
            </p:blipFill>
            <p:spPr>
              <a:xfrm>
                <a:off x="318513" y="5047833"/>
                <a:ext cx="30204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4" name="Ink 133">
                <a:extLst>
                  <a:ext uri="{FF2B5EF4-FFF2-40B4-BE49-F238E27FC236}">
                    <a16:creationId xmlns:a16="http://schemas.microsoft.com/office/drawing/2014/main" id="{1DF9175F-7BE9-48C0-A92F-6BF90134E538}"/>
                  </a:ext>
                </a:extLst>
              </p14:cNvPr>
              <p14:cNvContentPartPr/>
              <p14:nvPr/>
            </p14:nvContentPartPr>
            <p14:xfrm>
              <a:off x="502473" y="5166273"/>
              <a:ext cx="219960" cy="97920"/>
            </p14:xfrm>
          </p:contentPart>
        </mc:Choice>
        <mc:Fallback>
          <p:pic>
            <p:nvPicPr>
              <p:cNvPr id="134" name="Ink 133">
                <a:extLst>
                  <a:ext uri="{FF2B5EF4-FFF2-40B4-BE49-F238E27FC236}">
                    <a16:creationId xmlns:a16="http://schemas.microsoft.com/office/drawing/2014/main" id="{1DF9175F-7BE9-48C0-A92F-6BF90134E538}"/>
                  </a:ext>
                </a:extLst>
              </p:cNvPr>
              <p:cNvPicPr/>
              <p:nvPr/>
            </p:nvPicPr>
            <p:blipFill>
              <a:blip r:embed="rId57"/>
              <a:stretch>
                <a:fillRect/>
              </a:stretch>
            </p:blipFill>
            <p:spPr>
              <a:xfrm>
                <a:off x="493833" y="5157633"/>
                <a:ext cx="2376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45" name="Ink 144">
                <a:extLst>
                  <a:ext uri="{FF2B5EF4-FFF2-40B4-BE49-F238E27FC236}">
                    <a16:creationId xmlns:a16="http://schemas.microsoft.com/office/drawing/2014/main" id="{6CF44EA6-8E5D-4D37-853D-809E2AA36490}"/>
                  </a:ext>
                </a:extLst>
              </p14:cNvPr>
              <p14:cNvContentPartPr/>
              <p14:nvPr/>
            </p14:nvContentPartPr>
            <p14:xfrm>
              <a:off x="10897833" y="5030553"/>
              <a:ext cx="469800" cy="466920"/>
            </p14:xfrm>
          </p:contentPart>
        </mc:Choice>
        <mc:Fallback>
          <p:pic>
            <p:nvPicPr>
              <p:cNvPr id="145" name="Ink 144">
                <a:extLst>
                  <a:ext uri="{FF2B5EF4-FFF2-40B4-BE49-F238E27FC236}">
                    <a16:creationId xmlns:a16="http://schemas.microsoft.com/office/drawing/2014/main" id="{6CF44EA6-8E5D-4D37-853D-809E2AA36490}"/>
                  </a:ext>
                </a:extLst>
              </p:cNvPr>
              <p:cNvPicPr/>
              <p:nvPr/>
            </p:nvPicPr>
            <p:blipFill>
              <a:blip r:embed="rId59"/>
              <a:stretch>
                <a:fillRect/>
              </a:stretch>
            </p:blipFill>
            <p:spPr>
              <a:xfrm>
                <a:off x="10889193" y="5021553"/>
                <a:ext cx="487440" cy="484560"/>
              </a:xfrm>
              <a:prstGeom prst="rect">
                <a:avLst/>
              </a:prstGeom>
            </p:spPr>
          </p:pic>
        </mc:Fallback>
      </mc:AlternateContent>
      <p:grpSp>
        <p:nvGrpSpPr>
          <p:cNvPr id="162" name="Group 161">
            <a:extLst>
              <a:ext uri="{FF2B5EF4-FFF2-40B4-BE49-F238E27FC236}">
                <a16:creationId xmlns:a16="http://schemas.microsoft.com/office/drawing/2014/main" id="{F56BC865-350A-4775-841C-C6FFB957AC87}"/>
              </a:ext>
            </a:extLst>
          </p:cNvPr>
          <p:cNvGrpSpPr/>
          <p:nvPr/>
        </p:nvGrpSpPr>
        <p:grpSpPr>
          <a:xfrm>
            <a:off x="362793" y="4239273"/>
            <a:ext cx="368280" cy="442440"/>
            <a:chOff x="362793" y="4239273"/>
            <a:chExt cx="368280" cy="442440"/>
          </a:xfrm>
        </p:grpSpPr>
        <mc:AlternateContent xmlns:mc="http://schemas.openxmlformats.org/markup-compatibility/2006">
          <mc:Choice xmlns:p14="http://schemas.microsoft.com/office/powerpoint/2010/main" Requires="p14">
            <p:contentPart p14:bwMode="auto" r:id="rId60">
              <p14:nvContentPartPr>
                <p14:cNvPr id="160" name="Ink 159">
                  <a:extLst>
                    <a:ext uri="{FF2B5EF4-FFF2-40B4-BE49-F238E27FC236}">
                      <a16:creationId xmlns:a16="http://schemas.microsoft.com/office/drawing/2014/main" id="{BE201261-50DF-4002-9875-5BE00BDD379D}"/>
                    </a:ext>
                  </a:extLst>
                </p14:cNvPr>
                <p14:cNvContentPartPr/>
                <p14:nvPr/>
              </p14:nvContentPartPr>
              <p14:xfrm>
                <a:off x="532353" y="4444473"/>
                <a:ext cx="143280" cy="195120"/>
              </p14:xfrm>
            </p:contentPart>
          </mc:Choice>
          <mc:Fallback>
            <p:pic>
              <p:nvPicPr>
                <p:cNvPr id="160" name="Ink 159">
                  <a:extLst>
                    <a:ext uri="{FF2B5EF4-FFF2-40B4-BE49-F238E27FC236}">
                      <a16:creationId xmlns:a16="http://schemas.microsoft.com/office/drawing/2014/main" id="{BE201261-50DF-4002-9875-5BE00BDD379D}"/>
                    </a:ext>
                  </a:extLst>
                </p:cNvPr>
                <p:cNvPicPr/>
                <p:nvPr/>
              </p:nvPicPr>
              <p:blipFill>
                <a:blip r:embed="rId61"/>
                <a:stretch>
                  <a:fillRect/>
                </a:stretch>
              </p:blipFill>
              <p:spPr>
                <a:xfrm>
                  <a:off x="523353" y="4435473"/>
                  <a:ext cx="1609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1" name="Ink 160">
                  <a:extLst>
                    <a:ext uri="{FF2B5EF4-FFF2-40B4-BE49-F238E27FC236}">
                      <a16:creationId xmlns:a16="http://schemas.microsoft.com/office/drawing/2014/main" id="{C52A19F5-7DE0-4F98-823A-F76F47E06848}"/>
                    </a:ext>
                  </a:extLst>
                </p14:cNvPr>
                <p14:cNvContentPartPr/>
                <p14:nvPr/>
              </p14:nvContentPartPr>
              <p14:xfrm>
                <a:off x="362793" y="4239273"/>
                <a:ext cx="368280" cy="442440"/>
              </p14:xfrm>
            </p:contentPart>
          </mc:Choice>
          <mc:Fallback>
            <p:pic>
              <p:nvPicPr>
                <p:cNvPr id="161" name="Ink 160">
                  <a:extLst>
                    <a:ext uri="{FF2B5EF4-FFF2-40B4-BE49-F238E27FC236}">
                      <a16:creationId xmlns:a16="http://schemas.microsoft.com/office/drawing/2014/main" id="{C52A19F5-7DE0-4F98-823A-F76F47E06848}"/>
                    </a:ext>
                  </a:extLst>
                </p:cNvPr>
                <p:cNvPicPr/>
                <p:nvPr/>
              </p:nvPicPr>
              <p:blipFill>
                <a:blip r:embed="rId63"/>
                <a:stretch>
                  <a:fillRect/>
                </a:stretch>
              </p:blipFill>
              <p:spPr>
                <a:xfrm>
                  <a:off x="354153" y="4230273"/>
                  <a:ext cx="385920" cy="460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177" name="Ink 176">
                <a:extLst>
                  <a:ext uri="{FF2B5EF4-FFF2-40B4-BE49-F238E27FC236}">
                    <a16:creationId xmlns:a16="http://schemas.microsoft.com/office/drawing/2014/main" id="{83E852B6-6E35-4E20-8609-F537D4157BB1}"/>
                  </a:ext>
                </a:extLst>
              </p14:cNvPr>
              <p14:cNvContentPartPr/>
              <p14:nvPr/>
            </p14:nvContentPartPr>
            <p14:xfrm>
              <a:off x="5548233" y="1831233"/>
              <a:ext cx="145080" cy="139320"/>
            </p14:xfrm>
          </p:contentPart>
        </mc:Choice>
        <mc:Fallback>
          <p:pic>
            <p:nvPicPr>
              <p:cNvPr id="177" name="Ink 176">
                <a:extLst>
                  <a:ext uri="{FF2B5EF4-FFF2-40B4-BE49-F238E27FC236}">
                    <a16:creationId xmlns:a16="http://schemas.microsoft.com/office/drawing/2014/main" id="{83E852B6-6E35-4E20-8609-F537D4157BB1}"/>
                  </a:ext>
                </a:extLst>
              </p:cNvPr>
              <p:cNvPicPr/>
              <p:nvPr/>
            </p:nvPicPr>
            <p:blipFill>
              <a:blip r:embed="rId65"/>
              <a:stretch>
                <a:fillRect/>
              </a:stretch>
            </p:blipFill>
            <p:spPr>
              <a:xfrm>
                <a:off x="5539233" y="1822593"/>
                <a:ext cx="1627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81" name="Ink 180">
                <a:extLst>
                  <a:ext uri="{FF2B5EF4-FFF2-40B4-BE49-F238E27FC236}">
                    <a16:creationId xmlns:a16="http://schemas.microsoft.com/office/drawing/2014/main" id="{E3CD0350-0000-4CDA-AE21-3DA771B7F40A}"/>
                  </a:ext>
                </a:extLst>
              </p14:cNvPr>
              <p14:cNvContentPartPr/>
              <p14:nvPr/>
            </p14:nvContentPartPr>
            <p14:xfrm>
              <a:off x="7559193" y="1050033"/>
              <a:ext cx="341640" cy="299880"/>
            </p14:xfrm>
          </p:contentPart>
        </mc:Choice>
        <mc:Fallback>
          <p:pic>
            <p:nvPicPr>
              <p:cNvPr id="181" name="Ink 180">
                <a:extLst>
                  <a:ext uri="{FF2B5EF4-FFF2-40B4-BE49-F238E27FC236}">
                    <a16:creationId xmlns:a16="http://schemas.microsoft.com/office/drawing/2014/main" id="{E3CD0350-0000-4CDA-AE21-3DA771B7F40A}"/>
                  </a:ext>
                </a:extLst>
              </p:cNvPr>
              <p:cNvPicPr/>
              <p:nvPr/>
            </p:nvPicPr>
            <p:blipFill>
              <a:blip r:embed="rId67"/>
              <a:stretch>
                <a:fillRect/>
              </a:stretch>
            </p:blipFill>
            <p:spPr>
              <a:xfrm>
                <a:off x="7550193" y="1041033"/>
                <a:ext cx="359280" cy="317520"/>
              </a:xfrm>
              <a:prstGeom prst="rect">
                <a:avLst/>
              </a:prstGeom>
            </p:spPr>
          </p:pic>
        </mc:Fallback>
      </mc:AlternateContent>
      <p:grpSp>
        <p:nvGrpSpPr>
          <p:cNvPr id="199" name="Group 198">
            <a:extLst>
              <a:ext uri="{FF2B5EF4-FFF2-40B4-BE49-F238E27FC236}">
                <a16:creationId xmlns:a16="http://schemas.microsoft.com/office/drawing/2014/main" id="{3393E6E6-2FB4-4978-AEAE-4474D38DE081}"/>
              </a:ext>
            </a:extLst>
          </p:cNvPr>
          <p:cNvGrpSpPr/>
          <p:nvPr/>
        </p:nvGrpSpPr>
        <p:grpSpPr>
          <a:xfrm>
            <a:off x="4214433" y="5628873"/>
            <a:ext cx="918000" cy="786240"/>
            <a:chOff x="4214433" y="5628873"/>
            <a:chExt cx="918000" cy="786240"/>
          </a:xfrm>
        </p:grpSpPr>
        <mc:AlternateContent xmlns:mc="http://schemas.openxmlformats.org/markup-compatibility/2006">
          <mc:Choice xmlns:p14="http://schemas.microsoft.com/office/powerpoint/2010/main" Requires="p14">
            <p:contentPart p14:bwMode="auto" r:id="rId68">
              <p14:nvContentPartPr>
                <p14:cNvPr id="22" name="Ink 21">
                  <a:extLst>
                    <a:ext uri="{FF2B5EF4-FFF2-40B4-BE49-F238E27FC236}">
                      <a16:creationId xmlns:a16="http://schemas.microsoft.com/office/drawing/2014/main" id="{4CBD8D11-0B77-451D-BE25-4BFB8251C281}"/>
                    </a:ext>
                  </a:extLst>
                </p14:cNvPr>
                <p14:cNvContentPartPr/>
                <p14:nvPr/>
              </p14:nvContentPartPr>
              <p14:xfrm>
                <a:off x="4509633" y="5628873"/>
                <a:ext cx="142560" cy="399240"/>
              </p14:xfrm>
            </p:contentPart>
          </mc:Choice>
          <mc:Fallback>
            <p:pic>
              <p:nvPicPr>
                <p:cNvPr id="22" name="Ink 21">
                  <a:extLst>
                    <a:ext uri="{FF2B5EF4-FFF2-40B4-BE49-F238E27FC236}">
                      <a16:creationId xmlns:a16="http://schemas.microsoft.com/office/drawing/2014/main" id="{4CBD8D11-0B77-451D-BE25-4BFB8251C281}"/>
                    </a:ext>
                  </a:extLst>
                </p:cNvPr>
                <p:cNvPicPr/>
                <p:nvPr/>
              </p:nvPicPr>
              <p:blipFill>
                <a:blip r:embed="rId69"/>
                <a:stretch>
                  <a:fillRect/>
                </a:stretch>
              </p:blipFill>
              <p:spPr>
                <a:xfrm>
                  <a:off x="4500993" y="5619873"/>
                  <a:ext cx="16020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3" name="Ink 22">
                  <a:extLst>
                    <a:ext uri="{FF2B5EF4-FFF2-40B4-BE49-F238E27FC236}">
                      <a16:creationId xmlns:a16="http://schemas.microsoft.com/office/drawing/2014/main" id="{DD09202A-FA36-49DF-86D0-B1BC935868A6}"/>
                    </a:ext>
                  </a:extLst>
                </p14:cNvPr>
                <p14:cNvContentPartPr/>
                <p14:nvPr/>
              </p14:nvContentPartPr>
              <p14:xfrm>
                <a:off x="4665513" y="5867553"/>
                <a:ext cx="117360" cy="120600"/>
              </p14:xfrm>
            </p:contentPart>
          </mc:Choice>
          <mc:Fallback>
            <p:pic>
              <p:nvPicPr>
                <p:cNvPr id="23" name="Ink 22">
                  <a:extLst>
                    <a:ext uri="{FF2B5EF4-FFF2-40B4-BE49-F238E27FC236}">
                      <a16:creationId xmlns:a16="http://schemas.microsoft.com/office/drawing/2014/main" id="{DD09202A-FA36-49DF-86D0-B1BC935868A6}"/>
                    </a:ext>
                  </a:extLst>
                </p:cNvPr>
                <p:cNvPicPr/>
                <p:nvPr/>
              </p:nvPicPr>
              <p:blipFill>
                <a:blip r:embed="rId71"/>
                <a:stretch>
                  <a:fillRect/>
                </a:stretch>
              </p:blipFill>
              <p:spPr>
                <a:xfrm>
                  <a:off x="4656513" y="5858913"/>
                  <a:ext cx="1350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4" name="Ink 23">
                  <a:extLst>
                    <a:ext uri="{FF2B5EF4-FFF2-40B4-BE49-F238E27FC236}">
                      <a16:creationId xmlns:a16="http://schemas.microsoft.com/office/drawing/2014/main" id="{FF1CD22B-2844-46E0-BBEC-0C646E929B53}"/>
                    </a:ext>
                  </a:extLst>
                </p14:cNvPr>
                <p14:cNvContentPartPr/>
                <p14:nvPr/>
              </p14:nvContentPartPr>
              <p14:xfrm>
                <a:off x="4822833" y="5675313"/>
                <a:ext cx="213120" cy="385920"/>
              </p14:xfrm>
            </p:contentPart>
          </mc:Choice>
          <mc:Fallback>
            <p:pic>
              <p:nvPicPr>
                <p:cNvPr id="24" name="Ink 23">
                  <a:extLst>
                    <a:ext uri="{FF2B5EF4-FFF2-40B4-BE49-F238E27FC236}">
                      <a16:creationId xmlns:a16="http://schemas.microsoft.com/office/drawing/2014/main" id="{FF1CD22B-2844-46E0-BBEC-0C646E929B53}"/>
                    </a:ext>
                  </a:extLst>
                </p:cNvPr>
                <p:cNvPicPr/>
                <p:nvPr/>
              </p:nvPicPr>
              <p:blipFill>
                <a:blip r:embed="rId73"/>
                <a:stretch>
                  <a:fillRect/>
                </a:stretch>
              </p:blipFill>
              <p:spPr>
                <a:xfrm>
                  <a:off x="4814193" y="5666673"/>
                  <a:ext cx="23076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5" name="Ink 24">
                  <a:extLst>
                    <a:ext uri="{FF2B5EF4-FFF2-40B4-BE49-F238E27FC236}">
                      <a16:creationId xmlns:a16="http://schemas.microsoft.com/office/drawing/2014/main" id="{D1DCC38B-BB64-496D-8610-A88E569217BA}"/>
                    </a:ext>
                  </a:extLst>
                </p14:cNvPr>
                <p14:cNvContentPartPr/>
                <p14:nvPr/>
              </p14:nvContentPartPr>
              <p14:xfrm>
                <a:off x="4972233" y="5839473"/>
                <a:ext cx="160200" cy="37440"/>
              </p14:xfrm>
            </p:contentPart>
          </mc:Choice>
          <mc:Fallback>
            <p:pic>
              <p:nvPicPr>
                <p:cNvPr id="25" name="Ink 24">
                  <a:extLst>
                    <a:ext uri="{FF2B5EF4-FFF2-40B4-BE49-F238E27FC236}">
                      <a16:creationId xmlns:a16="http://schemas.microsoft.com/office/drawing/2014/main" id="{D1DCC38B-BB64-496D-8610-A88E569217BA}"/>
                    </a:ext>
                  </a:extLst>
                </p:cNvPr>
                <p:cNvPicPr/>
                <p:nvPr/>
              </p:nvPicPr>
              <p:blipFill>
                <a:blip r:embed="rId75"/>
                <a:stretch>
                  <a:fillRect/>
                </a:stretch>
              </p:blipFill>
              <p:spPr>
                <a:xfrm>
                  <a:off x="4963233" y="5830833"/>
                  <a:ext cx="1778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98" name="Ink 197">
                  <a:extLst>
                    <a:ext uri="{FF2B5EF4-FFF2-40B4-BE49-F238E27FC236}">
                      <a16:creationId xmlns:a16="http://schemas.microsoft.com/office/drawing/2014/main" id="{8DC4126D-A801-43D7-8906-561A985734A9}"/>
                    </a:ext>
                  </a:extLst>
                </p14:cNvPr>
                <p14:cNvContentPartPr/>
                <p14:nvPr/>
              </p14:nvContentPartPr>
              <p14:xfrm>
                <a:off x="4214433" y="6144033"/>
                <a:ext cx="557640" cy="271080"/>
              </p14:xfrm>
            </p:contentPart>
          </mc:Choice>
          <mc:Fallback>
            <p:pic>
              <p:nvPicPr>
                <p:cNvPr id="198" name="Ink 197">
                  <a:extLst>
                    <a:ext uri="{FF2B5EF4-FFF2-40B4-BE49-F238E27FC236}">
                      <a16:creationId xmlns:a16="http://schemas.microsoft.com/office/drawing/2014/main" id="{8DC4126D-A801-43D7-8906-561A985734A9}"/>
                    </a:ext>
                  </a:extLst>
                </p:cNvPr>
                <p:cNvPicPr/>
                <p:nvPr/>
              </p:nvPicPr>
              <p:blipFill>
                <a:blip r:embed="rId77"/>
                <a:stretch>
                  <a:fillRect/>
                </a:stretch>
              </p:blipFill>
              <p:spPr>
                <a:xfrm>
                  <a:off x="4205433" y="6135033"/>
                  <a:ext cx="575280" cy="288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200" name="Ink 199">
                <a:extLst>
                  <a:ext uri="{FF2B5EF4-FFF2-40B4-BE49-F238E27FC236}">
                    <a16:creationId xmlns:a16="http://schemas.microsoft.com/office/drawing/2014/main" id="{266546D7-94B1-439C-9B1E-BB64F703E573}"/>
                  </a:ext>
                </a:extLst>
              </p14:cNvPr>
              <p14:cNvContentPartPr/>
              <p14:nvPr/>
            </p14:nvContentPartPr>
            <p14:xfrm>
              <a:off x="4658673" y="4445193"/>
              <a:ext cx="618480" cy="258120"/>
            </p14:xfrm>
          </p:contentPart>
        </mc:Choice>
        <mc:Fallback>
          <p:pic>
            <p:nvPicPr>
              <p:cNvPr id="200" name="Ink 199">
                <a:extLst>
                  <a:ext uri="{FF2B5EF4-FFF2-40B4-BE49-F238E27FC236}">
                    <a16:creationId xmlns:a16="http://schemas.microsoft.com/office/drawing/2014/main" id="{266546D7-94B1-439C-9B1E-BB64F703E573}"/>
                  </a:ext>
                </a:extLst>
              </p:cNvPr>
              <p:cNvPicPr/>
              <p:nvPr/>
            </p:nvPicPr>
            <p:blipFill>
              <a:blip r:embed="rId79"/>
              <a:stretch>
                <a:fillRect/>
              </a:stretch>
            </p:blipFill>
            <p:spPr>
              <a:xfrm>
                <a:off x="4650033" y="4436193"/>
                <a:ext cx="636120" cy="275760"/>
              </a:xfrm>
              <a:prstGeom prst="rect">
                <a:avLst/>
              </a:prstGeom>
            </p:spPr>
          </p:pic>
        </mc:Fallback>
      </mc:AlternateContent>
      <p:grpSp>
        <p:nvGrpSpPr>
          <p:cNvPr id="211" name="Group 210">
            <a:extLst>
              <a:ext uri="{FF2B5EF4-FFF2-40B4-BE49-F238E27FC236}">
                <a16:creationId xmlns:a16="http://schemas.microsoft.com/office/drawing/2014/main" id="{2F2A1673-A42E-42FA-B6B3-7EE0149AE020}"/>
              </a:ext>
            </a:extLst>
          </p:cNvPr>
          <p:cNvGrpSpPr/>
          <p:nvPr/>
        </p:nvGrpSpPr>
        <p:grpSpPr>
          <a:xfrm>
            <a:off x="1068753" y="4234233"/>
            <a:ext cx="595440" cy="416520"/>
            <a:chOff x="1068753" y="4234233"/>
            <a:chExt cx="595440" cy="416520"/>
          </a:xfrm>
        </p:grpSpPr>
        <mc:AlternateContent xmlns:mc="http://schemas.openxmlformats.org/markup-compatibility/2006">
          <mc:Choice xmlns:p14="http://schemas.microsoft.com/office/powerpoint/2010/main" Requires="p14">
            <p:contentPart p14:bwMode="auto" r:id="rId80">
              <p14:nvContentPartPr>
                <p14:cNvPr id="207" name="Ink 206">
                  <a:extLst>
                    <a:ext uri="{FF2B5EF4-FFF2-40B4-BE49-F238E27FC236}">
                      <a16:creationId xmlns:a16="http://schemas.microsoft.com/office/drawing/2014/main" id="{A8DE7E73-2F54-43B2-B6C4-DC562E75520E}"/>
                    </a:ext>
                  </a:extLst>
                </p14:cNvPr>
                <p14:cNvContentPartPr/>
                <p14:nvPr/>
              </p14:nvContentPartPr>
              <p14:xfrm>
                <a:off x="1197993" y="4455993"/>
                <a:ext cx="171720" cy="360"/>
              </p14:xfrm>
            </p:contentPart>
          </mc:Choice>
          <mc:Fallback>
            <p:pic>
              <p:nvPicPr>
                <p:cNvPr id="207" name="Ink 206">
                  <a:extLst>
                    <a:ext uri="{FF2B5EF4-FFF2-40B4-BE49-F238E27FC236}">
                      <a16:creationId xmlns:a16="http://schemas.microsoft.com/office/drawing/2014/main" id="{A8DE7E73-2F54-43B2-B6C4-DC562E75520E}"/>
                    </a:ext>
                  </a:extLst>
                </p:cNvPr>
                <p:cNvPicPr/>
                <p:nvPr/>
              </p:nvPicPr>
              <p:blipFill>
                <a:blip r:embed="rId81"/>
                <a:stretch>
                  <a:fillRect/>
                </a:stretch>
              </p:blipFill>
              <p:spPr>
                <a:xfrm>
                  <a:off x="1188993" y="4447353"/>
                  <a:ext cx="1893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08" name="Ink 207">
                  <a:extLst>
                    <a:ext uri="{FF2B5EF4-FFF2-40B4-BE49-F238E27FC236}">
                      <a16:creationId xmlns:a16="http://schemas.microsoft.com/office/drawing/2014/main" id="{8459D592-F43C-4B70-A7F3-5F21F4C961BF}"/>
                    </a:ext>
                  </a:extLst>
                </p14:cNvPr>
                <p14:cNvContentPartPr/>
                <p14:nvPr/>
              </p14:nvContentPartPr>
              <p14:xfrm>
                <a:off x="1429113" y="4345833"/>
                <a:ext cx="9720" cy="228240"/>
              </p14:xfrm>
            </p:contentPart>
          </mc:Choice>
          <mc:Fallback>
            <p:pic>
              <p:nvPicPr>
                <p:cNvPr id="208" name="Ink 207">
                  <a:extLst>
                    <a:ext uri="{FF2B5EF4-FFF2-40B4-BE49-F238E27FC236}">
                      <a16:creationId xmlns:a16="http://schemas.microsoft.com/office/drawing/2014/main" id="{8459D592-F43C-4B70-A7F3-5F21F4C961BF}"/>
                    </a:ext>
                  </a:extLst>
                </p:cNvPr>
                <p:cNvPicPr/>
                <p:nvPr/>
              </p:nvPicPr>
              <p:blipFill>
                <a:blip r:embed="rId83"/>
                <a:stretch>
                  <a:fillRect/>
                </a:stretch>
              </p:blipFill>
              <p:spPr>
                <a:xfrm>
                  <a:off x="1420113" y="4336833"/>
                  <a:ext cx="273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09" name="Ink 208">
                  <a:extLst>
                    <a:ext uri="{FF2B5EF4-FFF2-40B4-BE49-F238E27FC236}">
                      <a16:creationId xmlns:a16="http://schemas.microsoft.com/office/drawing/2014/main" id="{18B65AE5-6F97-4975-9317-1708E01AEA67}"/>
                    </a:ext>
                  </a:extLst>
                </p14:cNvPr>
                <p14:cNvContentPartPr/>
                <p14:nvPr/>
              </p14:nvContentPartPr>
              <p14:xfrm>
                <a:off x="1531713" y="4323153"/>
                <a:ext cx="132480" cy="303120"/>
              </p14:xfrm>
            </p:contentPart>
          </mc:Choice>
          <mc:Fallback>
            <p:pic>
              <p:nvPicPr>
                <p:cNvPr id="209" name="Ink 208">
                  <a:extLst>
                    <a:ext uri="{FF2B5EF4-FFF2-40B4-BE49-F238E27FC236}">
                      <a16:creationId xmlns:a16="http://schemas.microsoft.com/office/drawing/2014/main" id="{18B65AE5-6F97-4975-9317-1708E01AEA67}"/>
                    </a:ext>
                  </a:extLst>
                </p:cNvPr>
                <p:cNvPicPr/>
                <p:nvPr/>
              </p:nvPicPr>
              <p:blipFill>
                <a:blip r:embed="rId85"/>
                <a:stretch>
                  <a:fillRect/>
                </a:stretch>
              </p:blipFill>
              <p:spPr>
                <a:xfrm>
                  <a:off x="1522713" y="4314513"/>
                  <a:ext cx="1501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10" name="Ink 209">
                  <a:extLst>
                    <a:ext uri="{FF2B5EF4-FFF2-40B4-BE49-F238E27FC236}">
                      <a16:creationId xmlns:a16="http://schemas.microsoft.com/office/drawing/2014/main" id="{BE4B8D8F-1AC5-45C2-A3BD-1E93844D00AB}"/>
                    </a:ext>
                  </a:extLst>
                </p14:cNvPr>
                <p14:cNvContentPartPr/>
                <p14:nvPr/>
              </p14:nvContentPartPr>
              <p14:xfrm>
                <a:off x="1068753" y="4234233"/>
                <a:ext cx="186840" cy="416520"/>
              </p14:xfrm>
            </p:contentPart>
          </mc:Choice>
          <mc:Fallback>
            <p:pic>
              <p:nvPicPr>
                <p:cNvPr id="210" name="Ink 209">
                  <a:extLst>
                    <a:ext uri="{FF2B5EF4-FFF2-40B4-BE49-F238E27FC236}">
                      <a16:creationId xmlns:a16="http://schemas.microsoft.com/office/drawing/2014/main" id="{BE4B8D8F-1AC5-45C2-A3BD-1E93844D00AB}"/>
                    </a:ext>
                  </a:extLst>
                </p:cNvPr>
                <p:cNvPicPr/>
                <p:nvPr/>
              </p:nvPicPr>
              <p:blipFill>
                <a:blip r:embed="rId87"/>
                <a:stretch>
                  <a:fillRect/>
                </a:stretch>
              </p:blipFill>
              <p:spPr>
                <a:xfrm>
                  <a:off x="1060113" y="4225593"/>
                  <a:ext cx="204480" cy="434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215" name="Ink 214">
                <a:extLst>
                  <a:ext uri="{FF2B5EF4-FFF2-40B4-BE49-F238E27FC236}">
                    <a16:creationId xmlns:a16="http://schemas.microsoft.com/office/drawing/2014/main" id="{2FD3FA0B-1E8B-4718-B33A-89F164C7CAA8}"/>
                  </a:ext>
                </a:extLst>
              </p14:cNvPr>
              <p14:cNvContentPartPr/>
              <p14:nvPr/>
            </p14:nvContentPartPr>
            <p14:xfrm>
              <a:off x="3728433" y="1952553"/>
              <a:ext cx="1984320" cy="45000"/>
            </p14:xfrm>
          </p:contentPart>
        </mc:Choice>
        <mc:Fallback>
          <p:pic>
            <p:nvPicPr>
              <p:cNvPr id="215" name="Ink 214">
                <a:extLst>
                  <a:ext uri="{FF2B5EF4-FFF2-40B4-BE49-F238E27FC236}">
                    <a16:creationId xmlns:a16="http://schemas.microsoft.com/office/drawing/2014/main" id="{2FD3FA0B-1E8B-4718-B33A-89F164C7CAA8}"/>
                  </a:ext>
                </a:extLst>
              </p:cNvPr>
              <p:cNvPicPr/>
              <p:nvPr/>
            </p:nvPicPr>
            <p:blipFill>
              <a:blip r:embed="rId89"/>
              <a:stretch>
                <a:fillRect/>
              </a:stretch>
            </p:blipFill>
            <p:spPr>
              <a:xfrm>
                <a:off x="3719433" y="1943913"/>
                <a:ext cx="2001960" cy="62640"/>
              </a:xfrm>
              <a:prstGeom prst="rect">
                <a:avLst/>
              </a:prstGeom>
            </p:spPr>
          </p:pic>
        </mc:Fallback>
      </mc:AlternateContent>
      <p:grpSp>
        <p:nvGrpSpPr>
          <p:cNvPr id="221" name="Group 220">
            <a:extLst>
              <a:ext uri="{FF2B5EF4-FFF2-40B4-BE49-F238E27FC236}">
                <a16:creationId xmlns:a16="http://schemas.microsoft.com/office/drawing/2014/main" id="{B3510C4D-6DD5-4B6F-BFA2-3CE1A42FC873}"/>
              </a:ext>
            </a:extLst>
          </p:cNvPr>
          <p:cNvGrpSpPr/>
          <p:nvPr/>
        </p:nvGrpSpPr>
        <p:grpSpPr>
          <a:xfrm>
            <a:off x="1463673" y="5686833"/>
            <a:ext cx="1441080" cy="598680"/>
            <a:chOff x="1463673" y="5686833"/>
            <a:chExt cx="1441080" cy="598680"/>
          </a:xfrm>
        </p:grpSpPr>
        <mc:AlternateContent xmlns:mc="http://schemas.openxmlformats.org/markup-compatibility/2006">
          <mc:Choice xmlns:p14="http://schemas.microsoft.com/office/powerpoint/2010/main" Requires="p14">
            <p:contentPart p14:bwMode="auto" r:id="rId90">
              <p14:nvContentPartPr>
                <p14:cNvPr id="17" name="Ink 16">
                  <a:extLst>
                    <a:ext uri="{FF2B5EF4-FFF2-40B4-BE49-F238E27FC236}">
                      <a16:creationId xmlns:a16="http://schemas.microsoft.com/office/drawing/2014/main" id="{1A1A01E6-B2F5-4DA6-BBFE-1A98C8F1E11A}"/>
                    </a:ext>
                  </a:extLst>
                </p14:cNvPr>
                <p14:cNvContentPartPr/>
                <p14:nvPr/>
              </p14:nvContentPartPr>
              <p14:xfrm>
                <a:off x="1463673" y="5686833"/>
                <a:ext cx="677880" cy="369720"/>
              </p14:xfrm>
            </p:contentPart>
          </mc:Choice>
          <mc:Fallback>
            <p:pic>
              <p:nvPicPr>
                <p:cNvPr id="17" name="Ink 16">
                  <a:extLst>
                    <a:ext uri="{FF2B5EF4-FFF2-40B4-BE49-F238E27FC236}">
                      <a16:creationId xmlns:a16="http://schemas.microsoft.com/office/drawing/2014/main" id="{1A1A01E6-B2F5-4DA6-BBFE-1A98C8F1E11A}"/>
                    </a:ext>
                  </a:extLst>
                </p:cNvPr>
                <p:cNvPicPr/>
                <p:nvPr/>
              </p:nvPicPr>
              <p:blipFill>
                <a:blip r:embed="rId91"/>
                <a:stretch>
                  <a:fillRect/>
                </a:stretch>
              </p:blipFill>
              <p:spPr>
                <a:xfrm>
                  <a:off x="1455033" y="5678193"/>
                  <a:ext cx="69552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8" name="Ink 17">
                  <a:extLst>
                    <a:ext uri="{FF2B5EF4-FFF2-40B4-BE49-F238E27FC236}">
                      <a16:creationId xmlns:a16="http://schemas.microsoft.com/office/drawing/2014/main" id="{1586C157-6B12-4605-92CC-B764920D75CD}"/>
                    </a:ext>
                  </a:extLst>
                </p14:cNvPr>
                <p14:cNvContentPartPr/>
                <p14:nvPr/>
              </p14:nvContentPartPr>
              <p14:xfrm>
                <a:off x="2236233" y="5713473"/>
                <a:ext cx="18720" cy="265320"/>
              </p14:xfrm>
            </p:contentPart>
          </mc:Choice>
          <mc:Fallback>
            <p:pic>
              <p:nvPicPr>
                <p:cNvPr id="18" name="Ink 17">
                  <a:extLst>
                    <a:ext uri="{FF2B5EF4-FFF2-40B4-BE49-F238E27FC236}">
                      <a16:creationId xmlns:a16="http://schemas.microsoft.com/office/drawing/2014/main" id="{1586C157-6B12-4605-92CC-B764920D75CD}"/>
                    </a:ext>
                  </a:extLst>
                </p:cNvPr>
                <p:cNvPicPr/>
                <p:nvPr/>
              </p:nvPicPr>
              <p:blipFill>
                <a:blip r:embed="rId93"/>
                <a:stretch>
                  <a:fillRect/>
                </a:stretch>
              </p:blipFill>
              <p:spPr>
                <a:xfrm>
                  <a:off x="2227233" y="5704473"/>
                  <a:ext cx="363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9" name="Ink 18">
                  <a:extLst>
                    <a:ext uri="{FF2B5EF4-FFF2-40B4-BE49-F238E27FC236}">
                      <a16:creationId xmlns:a16="http://schemas.microsoft.com/office/drawing/2014/main" id="{5641A1FE-6250-49D5-BD84-FEAF62400BFF}"/>
                    </a:ext>
                  </a:extLst>
                </p14:cNvPr>
                <p14:cNvContentPartPr/>
                <p14:nvPr/>
              </p14:nvContentPartPr>
              <p14:xfrm>
                <a:off x="2174673" y="5787633"/>
                <a:ext cx="293040" cy="185040"/>
              </p14:xfrm>
            </p:contentPart>
          </mc:Choice>
          <mc:Fallback>
            <p:pic>
              <p:nvPicPr>
                <p:cNvPr id="19" name="Ink 18">
                  <a:extLst>
                    <a:ext uri="{FF2B5EF4-FFF2-40B4-BE49-F238E27FC236}">
                      <a16:creationId xmlns:a16="http://schemas.microsoft.com/office/drawing/2014/main" id="{5641A1FE-6250-49D5-BD84-FEAF62400BFF}"/>
                    </a:ext>
                  </a:extLst>
                </p:cNvPr>
                <p:cNvPicPr/>
                <p:nvPr/>
              </p:nvPicPr>
              <p:blipFill>
                <a:blip r:embed="rId95"/>
                <a:stretch>
                  <a:fillRect/>
                </a:stretch>
              </p:blipFill>
              <p:spPr>
                <a:xfrm>
                  <a:off x="2166033" y="5778993"/>
                  <a:ext cx="3106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0" name="Ink 19">
                  <a:extLst>
                    <a:ext uri="{FF2B5EF4-FFF2-40B4-BE49-F238E27FC236}">
                      <a16:creationId xmlns:a16="http://schemas.microsoft.com/office/drawing/2014/main" id="{A92427E4-0915-46D7-9061-B8447F69B1D6}"/>
                    </a:ext>
                  </a:extLst>
                </p14:cNvPr>
                <p14:cNvContentPartPr/>
                <p14:nvPr/>
              </p14:nvContentPartPr>
              <p14:xfrm>
                <a:off x="2449353" y="5804913"/>
                <a:ext cx="455400" cy="173160"/>
              </p14:xfrm>
            </p:contentPart>
          </mc:Choice>
          <mc:Fallback>
            <p:pic>
              <p:nvPicPr>
                <p:cNvPr id="20" name="Ink 19">
                  <a:extLst>
                    <a:ext uri="{FF2B5EF4-FFF2-40B4-BE49-F238E27FC236}">
                      <a16:creationId xmlns:a16="http://schemas.microsoft.com/office/drawing/2014/main" id="{A92427E4-0915-46D7-9061-B8447F69B1D6}"/>
                    </a:ext>
                  </a:extLst>
                </p:cNvPr>
                <p:cNvPicPr/>
                <p:nvPr/>
              </p:nvPicPr>
              <p:blipFill>
                <a:blip r:embed="rId97"/>
                <a:stretch>
                  <a:fillRect/>
                </a:stretch>
              </p:blipFill>
              <p:spPr>
                <a:xfrm>
                  <a:off x="2440713" y="5796273"/>
                  <a:ext cx="4730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19" name="Ink 218">
                  <a:extLst>
                    <a:ext uri="{FF2B5EF4-FFF2-40B4-BE49-F238E27FC236}">
                      <a16:creationId xmlns:a16="http://schemas.microsoft.com/office/drawing/2014/main" id="{586BF559-EDE9-4C6C-A6C3-A87D148C1A70}"/>
                    </a:ext>
                  </a:extLst>
                </p14:cNvPr>
                <p14:cNvContentPartPr/>
                <p14:nvPr/>
              </p14:nvContentPartPr>
              <p14:xfrm>
                <a:off x="1624233" y="6088593"/>
                <a:ext cx="1004400" cy="196920"/>
              </p14:xfrm>
            </p:contentPart>
          </mc:Choice>
          <mc:Fallback>
            <p:pic>
              <p:nvPicPr>
                <p:cNvPr id="219" name="Ink 218">
                  <a:extLst>
                    <a:ext uri="{FF2B5EF4-FFF2-40B4-BE49-F238E27FC236}">
                      <a16:creationId xmlns:a16="http://schemas.microsoft.com/office/drawing/2014/main" id="{586BF559-EDE9-4C6C-A6C3-A87D148C1A70}"/>
                    </a:ext>
                  </a:extLst>
                </p:cNvPr>
                <p:cNvPicPr/>
                <p:nvPr/>
              </p:nvPicPr>
              <p:blipFill>
                <a:blip r:embed="rId99"/>
                <a:stretch>
                  <a:fillRect/>
                </a:stretch>
              </p:blipFill>
              <p:spPr>
                <a:xfrm>
                  <a:off x="1615233" y="6079593"/>
                  <a:ext cx="10220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20" name="Ink 219">
                  <a:extLst>
                    <a:ext uri="{FF2B5EF4-FFF2-40B4-BE49-F238E27FC236}">
                      <a16:creationId xmlns:a16="http://schemas.microsoft.com/office/drawing/2014/main" id="{A925E8DC-C072-4B31-8FBC-75728B81200F}"/>
                    </a:ext>
                  </a:extLst>
                </p14:cNvPr>
                <p14:cNvContentPartPr/>
                <p14:nvPr/>
              </p14:nvContentPartPr>
              <p14:xfrm>
                <a:off x="2192313" y="6054033"/>
                <a:ext cx="515160" cy="71640"/>
              </p14:xfrm>
            </p:contentPart>
          </mc:Choice>
          <mc:Fallback>
            <p:pic>
              <p:nvPicPr>
                <p:cNvPr id="220" name="Ink 219">
                  <a:extLst>
                    <a:ext uri="{FF2B5EF4-FFF2-40B4-BE49-F238E27FC236}">
                      <a16:creationId xmlns:a16="http://schemas.microsoft.com/office/drawing/2014/main" id="{A925E8DC-C072-4B31-8FBC-75728B81200F}"/>
                    </a:ext>
                  </a:extLst>
                </p:cNvPr>
                <p:cNvPicPr/>
                <p:nvPr/>
              </p:nvPicPr>
              <p:blipFill>
                <a:blip r:embed="rId101"/>
                <a:stretch>
                  <a:fillRect/>
                </a:stretch>
              </p:blipFill>
              <p:spPr>
                <a:xfrm>
                  <a:off x="2183673" y="6045033"/>
                  <a:ext cx="532800" cy="89280"/>
                </a:xfrm>
                <a:prstGeom prst="rect">
                  <a:avLst/>
                </a:prstGeom>
              </p:spPr>
            </p:pic>
          </mc:Fallback>
        </mc:AlternateContent>
      </p:grpSp>
      <p:grpSp>
        <p:nvGrpSpPr>
          <p:cNvPr id="250" name="Group 249">
            <a:extLst>
              <a:ext uri="{FF2B5EF4-FFF2-40B4-BE49-F238E27FC236}">
                <a16:creationId xmlns:a16="http://schemas.microsoft.com/office/drawing/2014/main" id="{A4F34776-74B0-442E-954E-34E56060480E}"/>
              </a:ext>
            </a:extLst>
          </p:cNvPr>
          <p:cNvGrpSpPr/>
          <p:nvPr/>
        </p:nvGrpSpPr>
        <p:grpSpPr>
          <a:xfrm>
            <a:off x="9993873" y="177393"/>
            <a:ext cx="527400" cy="1000440"/>
            <a:chOff x="9993873" y="177393"/>
            <a:chExt cx="527400" cy="1000440"/>
          </a:xfrm>
        </p:grpSpPr>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1DFDB5D0-FC3C-4EE3-B655-4E838490950E}"/>
                    </a:ext>
                  </a:extLst>
                </p14:cNvPr>
                <p14:cNvContentPartPr/>
                <p14:nvPr/>
              </p14:nvContentPartPr>
              <p14:xfrm>
                <a:off x="9993873" y="177393"/>
                <a:ext cx="171000" cy="428040"/>
              </p14:xfrm>
            </p:contentPart>
          </mc:Choice>
          <mc:Fallback>
            <p:pic>
              <p:nvPicPr>
                <p:cNvPr id="61" name="Ink 60">
                  <a:extLst>
                    <a:ext uri="{FF2B5EF4-FFF2-40B4-BE49-F238E27FC236}">
                      <a16:creationId xmlns:a16="http://schemas.microsoft.com/office/drawing/2014/main" id="{1DFDB5D0-FC3C-4EE3-B655-4E838490950E}"/>
                    </a:ext>
                  </a:extLst>
                </p:cNvPr>
                <p:cNvPicPr/>
                <p:nvPr/>
              </p:nvPicPr>
              <p:blipFill>
                <a:blip r:embed="rId103"/>
                <a:stretch>
                  <a:fillRect/>
                </a:stretch>
              </p:blipFill>
              <p:spPr>
                <a:xfrm>
                  <a:off x="9984873" y="168393"/>
                  <a:ext cx="18864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732226BB-6432-4A43-9661-C83C8DE79739}"/>
                    </a:ext>
                  </a:extLst>
                </p14:cNvPr>
                <p14:cNvContentPartPr/>
                <p14:nvPr/>
              </p14:nvContentPartPr>
              <p14:xfrm>
                <a:off x="10253073" y="390153"/>
                <a:ext cx="360" cy="146520"/>
              </p14:xfrm>
            </p:contentPart>
          </mc:Choice>
          <mc:Fallback>
            <p:pic>
              <p:nvPicPr>
                <p:cNvPr id="62" name="Ink 61">
                  <a:extLst>
                    <a:ext uri="{FF2B5EF4-FFF2-40B4-BE49-F238E27FC236}">
                      <a16:creationId xmlns:a16="http://schemas.microsoft.com/office/drawing/2014/main" id="{732226BB-6432-4A43-9661-C83C8DE79739}"/>
                    </a:ext>
                  </a:extLst>
                </p:cNvPr>
                <p:cNvPicPr/>
                <p:nvPr/>
              </p:nvPicPr>
              <p:blipFill>
                <a:blip r:embed="rId105"/>
                <a:stretch>
                  <a:fillRect/>
                </a:stretch>
              </p:blipFill>
              <p:spPr>
                <a:xfrm>
                  <a:off x="10244433" y="381513"/>
                  <a:ext cx="180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E01593B5-9ACE-48DE-BBFE-64B55CE99747}"/>
                    </a:ext>
                  </a:extLst>
                </p14:cNvPr>
                <p14:cNvContentPartPr/>
                <p14:nvPr/>
              </p14:nvContentPartPr>
              <p14:xfrm>
                <a:off x="10327953" y="194673"/>
                <a:ext cx="132480" cy="434520"/>
              </p14:xfrm>
            </p:contentPart>
          </mc:Choice>
          <mc:Fallback>
            <p:pic>
              <p:nvPicPr>
                <p:cNvPr id="63" name="Ink 62">
                  <a:extLst>
                    <a:ext uri="{FF2B5EF4-FFF2-40B4-BE49-F238E27FC236}">
                      <a16:creationId xmlns:a16="http://schemas.microsoft.com/office/drawing/2014/main" id="{E01593B5-9ACE-48DE-BBFE-64B55CE99747}"/>
                    </a:ext>
                  </a:extLst>
                </p:cNvPr>
                <p:cNvPicPr/>
                <p:nvPr/>
              </p:nvPicPr>
              <p:blipFill>
                <a:blip r:embed="rId107"/>
                <a:stretch>
                  <a:fillRect/>
                </a:stretch>
              </p:blipFill>
              <p:spPr>
                <a:xfrm>
                  <a:off x="10318953" y="186033"/>
                  <a:ext cx="15012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48" name="Ink 247">
                  <a:extLst>
                    <a:ext uri="{FF2B5EF4-FFF2-40B4-BE49-F238E27FC236}">
                      <a16:creationId xmlns:a16="http://schemas.microsoft.com/office/drawing/2014/main" id="{95A27BC6-A002-4521-94AD-93B8514DF46C}"/>
                    </a:ext>
                  </a:extLst>
                </p14:cNvPr>
                <p14:cNvContentPartPr/>
                <p14:nvPr/>
              </p14:nvContentPartPr>
              <p14:xfrm>
                <a:off x="10368993" y="620913"/>
                <a:ext cx="9720" cy="556920"/>
              </p14:xfrm>
            </p:contentPart>
          </mc:Choice>
          <mc:Fallback>
            <p:pic>
              <p:nvPicPr>
                <p:cNvPr id="248" name="Ink 247">
                  <a:extLst>
                    <a:ext uri="{FF2B5EF4-FFF2-40B4-BE49-F238E27FC236}">
                      <a16:creationId xmlns:a16="http://schemas.microsoft.com/office/drawing/2014/main" id="{95A27BC6-A002-4521-94AD-93B8514DF46C}"/>
                    </a:ext>
                  </a:extLst>
                </p:cNvPr>
                <p:cNvPicPr/>
                <p:nvPr/>
              </p:nvPicPr>
              <p:blipFill>
                <a:blip r:embed="rId109"/>
                <a:stretch>
                  <a:fillRect/>
                </a:stretch>
              </p:blipFill>
              <p:spPr>
                <a:xfrm>
                  <a:off x="10359993" y="612273"/>
                  <a:ext cx="27360" cy="574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49" name="Ink 248">
                  <a:extLst>
                    <a:ext uri="{FF2B5EF4-FFF2-40B4-BE49-F238E27FC236}">
                      <a16:creationId xmlns:a16="http://schemas.microsoft.com/office/drawing/2014/main" id="{14739F37-7FE7-4785-8BC9-5DB1EF38A184}"/>
                    </a:ext>
                  </a:extLst>
                </p14:cNvPr>
                <p14:cNvContentPartPr/>
                <p14:nvPr/>
              </p14:nvContentPartPr>
              <p14:xfrm>
                <a:off x="10273593" y="745473"/>
                <a:ext cx="247680" cy="210240"/>
              </p14:xfrm>
            </p:contentPart>
          </mc:Choice>
          <mc:Fallback>
            <p:pic>
              <p:nvPicPr>
                <p:cNvPr id="249" name="Ink 248">
                  <a:extLst>
                    <a:ext uri="{FF2B5EF4-FFF2-40B4-BE49-F238E27FC236}">
                      <a16:creationId xmlns:a16="http://schemas.microsoft.com/office/drawing/2014/main" id="{14739F37-7FE7-4785-8BC9-5DB1EF38A184}"/>
                    </a:ext>
                  </a:extLst>
                </p:cNvPr>
                <p:cNvPicPr/>
                <p:nvPr/>
              </p:nvPicPr>
              <p:blipFill>
                <a:blip r:embed="rId111"/>
                <a:stretch>
                  <a:fillRect/>
                </a:stretch>
              </p:blipFill>
              <p:spPr>
                <a:xfrm>
                  <a:off x="10264953" y="736833"/>
                  <a:ext cx="265320" cy="227880"/>
                </a:xfrm>
                <a:prstGeom prst="rect">
                  <a:avLst/>
                </a:prstGeom>
              </p:spPr>
            </p:pic>
          </mc:Fallback>
        </mc:AlternateContent>
      </p:grpSp>
      <p:grpSp>
        <p:nvGrpSpPr>
          <p:cNvPr id="258" name="Group 257">
            <a:extLst>
              <a:ext uri="{FF2B5EF4-FFF2-40B4-BE49-F238E27FC236}">
                <a16:creationId xmlns:a16="http://schemas.microsoft.com/office/drawing/2014/main" id="{AB125962-8E1D-4D60-8049-F914CBCE72FA}"/>
              </a:ext>
            </a:extLst>
          </p:cNvPr>
          <p:cNvGrpSpPr/>
          <p:nvPr/>
        </p:nvGrpSpPr>
        <p:grpSpPr>
          <a:xfrm>
            <a:off x="2237673" y="4234233"/>
            <a:ext cx="556560" cy="388440"/>
            <a:chOff x="2237673" y="4234233"/>
            <a:chExt cx="556560" cy="388440"/>
          </a:xfrm>
        </p:grpSpPr>
        <mc:AlternateContent xmlns:mc="http://schemas.openxmlformats.org/markup-compatibility/2006">
          <mc:Choice xmlns:p14="http://schemas.microsoft.com/office/powerpoint/2010/main" Requires="p14">
            <p:contentPart p14:bwMode="auto" r:id="rId112">
              <p14:nvContentPartPr>
                <p14:cNvPr id="251" name="Ink 250">
                  <a:extLst>
                    <a:ext uri="{FF2B5EF4-FFF2-40B4-BE49-F238E27FC236}">
                      <a16:creationId xmlns:a16="http://schemas.microsoft.com/office/drawing/2014/main" id="{1B0EFD18-164B-451A-9C99-19A3DBCEBD20}"/>
                    </a:ext>
                  </a:extLst>
                </p14:cNvPr>
                <p14:cNvContentPartPr/>
                <p14:nvPr/>
              </p14:nvContentPartPr>
              <p14:xfrm>
                <a:off x="2316513" y="4397673"/>
                <a:ext cx="228960" cy="14040"/>
              </p14:xfrm>
            </p:contentPart>
          </mc:Choice>
          <mc:Fallback>
            <p:pic>
              <p:nvPicPr>
                <p:cNvPr id="251" name="Ink 250">
                  <a:extLst>
                    <a:ext uri="{FF2B5EF4-FFF2-40B4-BE49-F238E27FC236}">
                      <a16:creationId xmlns:a16="http://schemas.microsoft.com/office/drawing/2014/main" id="{1B0EFD18-164B-451A-9C99-19A3DBCEBD20}"/>
                    </a:ext>
                  </a:extLst>
                </p:cNvPr>
                <p:cNvPicPr/>
                <p:nvPr/>
              </p:nvPicPr>
              <p:blipFill>
                <a:blip r:embed="rId113"/>
                <a:stretch>
                  <a:fillRect/>
                </a:stretch>
              </p:blipFill>
              <p:spPr>
                <a:xfrm>
                  <a:off x="2307873" y="4389033"/>
                  <a:ext cx="2466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52" name="Ink 251">
                  <a:extLst>
                    <a:ext uri="{FF2B5EF4-FFF2-40B4-BE49-F238E27FC236}">
                      <a16:creationId xmlns:a16="http://schemas.microsoft.com/office/drawing/2014/main" id="{734524D6-0824-49A0-8355-4E72308A4FB9}"/>
                    </a:ext>
                  </a:extLst>
                </p14:cNvPr>
                <p14:cNvContentPartPr/>
                <p14:nvPr/>
              </p14:nvContentPartPr>
              <p14:xfrm>
                <a:off x="2547273" y="4296513"/>
                <a:ext cx="9720" cy="188280"/>
              </p14:xfrm>
            </p:contentPart>
          </mc:Choice>
          <mc:Fallback>
            <p:pic>
              <p:nvPicPr>
                <p:cNvPr id="252" name="Ink 251">
                  <a:extLst>
                    <a:ext uri="{FF2B5EF4-FFF2-40B4-BE49-F238E27FC236}">
                      <a16:creationId xmlns:a16="http://schemas.microsoft.com/office/drawing/2014/main" id="{734524D6-0824-49A0-8355-4E72308A4FB9}"/>
                    </a:ext>
                  </a:extLst>
                </p:cNvPr>
                <p:cNvPicPr/>
                <p:nvPr/>
              </p:nvPicPr>
              <p:blipFill>
                <a:blip r:embed="rId115"/>
                <a:stretch>
                  <a:fillRect/>
                </a:stretch>
              </p:blipFill>
              <p:spPr>
                <a:xfrm>
                  <a:off x="2538273" y="4287513"/>
                  <a:ext cx="273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53" name="Ink 252">
                  <a:extLst>
                    <a:ext uri="{FF2B5EF4-FFF2-40B4-BE49-F238E27FC236}">
                      <a16:creationId xmlns:a16="http://schemas.microsoft.com/office/drawing/2014/main" id="{F9247DBA-2A33-4BEB-9B29-62127DE275B5}"/>
                    </a:ext>
                  </a:extLst>
                </p14:cNvPr>
                <p14:cNvContentPartPr/>
                <p14:nvPr/>
              </p14:nvContentPartPr>
              <p14:xfrm>
                <a:off x="2618553" y="4243233"/>
                <a:ext cx="175680" cy="365040"/>
              </p14:xfrm>
            </p:contentPart>
          </mc:Choice>
          <mc:Fallback>
            <p:pic>
              <p:nvPicPr>
                <p:cNvPr id="253" name="Ink 252">
                  <a:extLst>
                    <a:ext uri="{FF2B5EF4-FFF2-40B4-BE49-F238E27FC236}">
                      <a16:creationId xmlns:a16="http://schemas.microsoft.com/office/drawing/2014/main" id="{F9247DBA-2A33-4BEB-9B29-62127DE275B5}"/>
                    </a:ext>
                  </a:extLst>
                </p:cNvPr>
                <p:cNvPicPr/>
                <p:nvPr/>
              </p:nvPicPr>
              <p:blipFill>
                <a:blip r:embed="rId117"/>
                <a:stretch>
                  <a:fillRect/>
                </a:stretch>
              </p:blipFill>
              <p:spPr>
                <a:xfrm>
                  <a:off x="2609553" y="4234233"/>
                  <a:ext cx="19332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54" name="Ink 253">
                  <a:extLst>
                    <a:ext uri="{FF2B5EF4-FFF2-40B4-BE49-F238E27FC236}">
                      <a16:creationId xmlns:a16="http://schemas.microsoft.com/office/drawing/2014/main" id="{8FB3FA8C-44CC-41D2-9D6B-A042EB0578C8}"/>
                    </a:ext>
                  </a:extLst>
                </p14:cNvPr>
                <p14:cNvContentPartPr/>
                <p14:nvPr/>
              </p14:nvContentPartPr>
              <p14:xfrm>
                <a:off x="2237673" y="4234233"/>
                <a:ext cx="483480" cy="388440"/>
              </p14:xfrm>
            </p:contentPart>
          </mc:Choice>
          <mc:Fallback>
            <p:pic>
              <p:nvPicPr>
                <p:cNvPr id="254" name="Ink 253">
                  <a:extLst>
                    <a:ext uri="{FF2B5EF4-FFF2-40B4-BE49-F238E27FC236}">
                      <a16:creationId xmlns:a16="http://schemas.microsoft.com/office/drawing/2014/main" id="{8FB3FA8C-44CC-41D2-9D6B-A042EB0578C8}"/>
                    </a:ext>
                  </a:extLst>
                </p:cNvPr>
                <p:cNvPicPr/>
                <p:nvPr/>
              </p:nvPicPr>
              <p:blipFill>
                <a:blip r:embed="rId119"/>
                <a:stretch>
                  <a:fillRect/>
                </a:stretch>
              </p:blipFill>
              <p:spPr>
                <a:xfrm>
                  <a:off x="2228673" y="4225593"/>
                  <a:ext cx="501120" cy="406080"/>
                </a:xfrm>
                <a:prstGeom prst="rect">
                  <a:avLst/>
                </a:prstGeom>
              </p:spPr>
            </p:pic>
          </mc:Fallback>
        </mc:AlternateContent>
      </p:grpSp>
      <p:grpSp>
        <p:nvGrpSpPr>
          <p:cNvPr id="257" name="Group 256">
            <a:extLst>
              <a:ext uri="{FF2B5EF4-FFF2-40B4-BE49-F238E27FC236}">
                <a16:creationId xmlns:a16="http://schemas.microsoft.com/office/drawing/2014/main" id="{EB96A562-0D9B-4CBD-9177-672A06FCD6AA}"/>
              </a:ext>
            </a:extLst>
          </p:cNvPr>
          <p:cNvGrpSpPr/>
          <p:nvPr/>
        </p:nvGrpSpPr>
        <p:grpSpPr>
          <a:xfrm>
            <a:off x="11378433" y="665553"/>
            <a:ext cx="213480" cy="512640"/>
            <a:chOff x="11378433" y="665553"/>
            <a:chExt cx="213480" cy="512640"/>
          </a:xfrm>
        </p:grpSpPr>
        <mc:AlternateContent xmlns:mc="http://schemas.openxmlformats.org/markup-compatibility/2006">
          <mc:Choice xmlns:p14="http://schemas.microsoft.com/office/powerpoint/2010/main" Requires="p14">
            <p:contentPart p14:bwMode="auto" r:id="rId120">
              <p14:nvContentPartPr>
                <p14:cNvPr id="255" name="Ink 254">
                  <a:extLst>
                    <a:ext uri="{FF2B5EF4-FFF2-40B4-BE49-F238E27FC236}">
                      <a16:creationId xmlns:a16="http://schemas.microsoft.com/office/drawing/2014/main" id="{9CA832A2-AAFA-407A-879A-F598CDE236F7}"/>
                    </a:ext>
                  </a:extLst>
                </p14:cNvPr>
                <p14:cNvContentPartPr/>
                <p14:nvPr/>
              </p14:nvContentPartPr>
              <p14:xfrm>
                <a:off x="11478153" y="665553"/>
                <a:ext cx="35280" cy="512640"/>
              </p14:xfrm>
            </p:contentPart>
          </mc:Choice>
          <mc:Fallback>
            <p:pic>
              <p:nvPicPr>
                <p:cNvPr id="255" name="Ink 254">
                  <a:extLst>
                    <a:ext uri="{FF2B5EF4-FFF2-40B4-BE49-F238E27FC236}">
                      <a16:creationId xmlns:a16="http://schemas.microsoft.com/office/drawing/2014/main" id="{9CA832A2-AAFA-407A-879A-F598CDE236F7}"/>
                    </a:ext>
                  </a:extLst>
                </p:cNvPr>
                <p:cNvPicPr/>
                <p:nvPr/>
              </p:nvPicPr>
              <p:blipFill>
                <a:blip r:embed="rId121"/>
                <a:stretch>
                  <a:fillRect/>
                </a:stretch>
              </p:blipFill>
              <p:spPr>
                <a:xfrm>
                  <a:off x="11469513" y="656553"/>
                  <a:ext cx="5292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56" name="Ink 255">
                  <a:extLst>
                    <a:ext uri="{FF2B5EF4-FFF2-40B4-BE49-F238E27FC236}">
                      <a16:creationId xmlns:a16="http://schemas.microsoft.com/office/drawing/2014/main" id="{FEF0BDC8-A972-4CFB-A162-61BA5E9918F3}"/>
                    </a:ext>
                  </a:extLst>
                </p14:cNvPr>
                <p14:cNvContentPartPr/>
                <p14:nvPr/>
              </p14:nvContentPartPr>
              <p14:xfrm>
                <a:off x="11378433" y="674193"/>
                <a:ext cx="213480" cy="202680"/>
              </p14:xfrm>
            </p:contentPart>
          </mc:Choice>
          <mc:Fallback>
            <p:pic>
              <p:nvPicPr>
                <p:cNvPr id="256" name="Ink 255">
                  <a:extLst>
                    <a:ext uri="{FF2B5EF4-FFF2-40B4-BE49-F238E27FC236}">
                      <a16:creationId xmlns:a16="http://schemas.microsoft.com/office/drawing/2014/main" id="{FEF0BDC8-A972-4CFB-A162-61BA5E9918F3}"/>
                    </a:ext>
                  </a:extLst>
                </p:cNvPr>
                <p:cNvPicPr/>
                <p:nvPr/>
              </p:nvPicPr>
              <p:blipFill>
                <a:blip r:embed="rId123"/>
                <a:stretch>
                  <a:fillRect/>
                </a:stretch>
              </p:blipFill>
              <p:spPr>
                <a:xfrm>
                  <a:off x="11369793" y="665553"/>
                  <a:ext cx="231120" cy="220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269" name="Ink 268">
                <a:extLst>
                  <a:ext uri="{FF2B5EF4-FFF2-40B4-BE49-F238E27FC236}">
                    <a16:creationId xmlns:a16="http://schemas.microsoft.com/office/drawing/2014/main" id="{331435AF-BC81-4B77-841E-7A862CD41853}"/>
                  </a:ext>
                </a:extLst>
              </p14:cNvPr>
              <p14:cNvContentPartPr/>
              <p14:nvPr/>
            </p14:nvContentPartPr>
            <p14:xfrm>
              <a:off x="3843633" y="1945713"/>
              <a:ext cx="368280" cy="264240"/>
            </p14:xfrm>
          </p:contentPart>
        </mc:Choice>
        <mc:Fallback>
          <p:pic>
            <p:nvPicPr>
              <p:cNvPr id="269" name="Ink 268">
                <a:extLst>
                  <a:ext uri="{FF2B5EF4-FFF2-40B4-BE49-F238E27FC236}">
                    <a16:creationId xmlns:a16="http://schemas.microsoft.com/office/drawing/2014/main" id="{331435AF-BC81-4B77-841E-7A862CD41853}"/>
                  </a:ext>
                </a:extLst>
              </p:cNvPr>
              <p:cNvPicPr/>
              <p:nvPr/>
            </p:nvPicPr>
            <p:blipFill>
              <a:blip r:embed="rId125"/>
              <a:stretch>
                <a:fillRect/>
              </a:stretch>
            </p:blipFill>
            <p:spPr>
              <a:xfrm>
                <a:off x="3834993" y="1936713"/>
                <a:ext cx="3859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70" name="Ink 269">
                <a:extLst>
                  <a:ext uri="{FF2B5EF4-FFF2-40B4-BE49-F238E27FC236}">
                    <a16:creationId xmlns:a16="http://schemas.microsoft.com/office/drawing/2014/main" id="{D7404CA6-FE00-460C-BF09-15F2892FAAD9}"/>
                  </a:ext>
                </a:extLst>
              </p14:cNvPr>
              <p14:cNvContentPartPr/>
              <p14:nvPr/>
            </p14:nvContentPartPr>
            <p14:xfrm>
              <a:off x="3186633" y="4264473"/>
              <a:ext cx="155160" cy="245520"/>
            </p14:xfrm>
          </p:contentPart>
        </mc:Choice>
        <mc:Fallback>
          <p:pic>
            <p:nvPicPr>
              <p:cNvPr id="270" name="Ink 269">
                <a:extLst>
                  <a:ext uri="{FF2B5EF4-FFF2-40B4-BE49-F238E27FC236}">
                    <a16:creationId xmlns:a16="http://schemas.microsoft.com/office/drawing/2014/main" id="{D7404CA6-FE00-460C-BF09-15F2892FAAD9}"/>
                  </a:ext>
                </a:extLst>
              </p:cNvPr>
              <p:cNvPicPr/>
              <p:nvPr/>
            </p:nvPicPr>
            <p:blipFill>
              <a:blip r:embed="rId127"/>
              <a:stretch>
                <a:fillRect/>
              </a:stretch>
            </p:blipFill>
            <p:spPr>
              <a:xfrm>
                <a:off x="3177993" y="4255473"/>
                <a:ext cx="172800" cy="263160"/>
              </a:xfrm>
              <a:prstGeom prst="rect">
                <a:avLst/>
              </a:prstGeom>
            </p:spPr>
          </p:pic>
        </mc:Fallback>
      </mc:AlternateContent>
      <p:grpSp>
        <p:nvGrpSpPr>
          <p:cNvPr id="290" name="Group 289">
            <a:extLst>
              <a:ext uri="{FF2B5EF4-FFF2-40B4-BE49-F238E27FC236}">
                <a16:creationId xmlns:a16="http://schemas.microsoft.com/office/drawing/2014/main" id="{3A74F240-8F1E-4288-9589-BB10BB5454B6}"/>
              </a:ext>
            </a:extLst>
          </p:cNvPr>
          <p:cNvGrpSpPr/>
          <p:nvPr/>
        </p:nvGrpSpPr>
        <p:grpSpPr>
          <a:xfrm>
            <a:off x="11993313" y="754833"/>
            <a:ext cx="254160" cy="533880"/>
            <a:chOff x="11993313" y="754833"/>
            <a:chExt cx="254160" cy="533880"/>
          </a:xfrm>
        </p:grpSpPr>
        <mc:AlternateContent xmlns:mc="http://schemas.openxmlformats.org/markup-compatibility/2006">
          <mc:Choice xmlns:p14="http://schemas.microsoft.com/office/powerpoint/2010/main" Requires="p14">
            <p:contentPart p14:bwMode="auto" r:id="rId128">
              <p14:nvContentPartPr>
                <p14:cNvPr id="288" name="Ink 287">
                  <a:extLst>
                    <a:ext uri="{FF2B5EF4-FFF2-40B4-BE49-F238E27FC236}">
                      <a16:creationId xmlns:a16="http://schemas.microsoft.com/office/drawing/2014/main" id="{947F141F-64D9-4B63-B027-8E93732287E8}"/>
                    </a:ext>
                  </a:extLst>
                </p14:cNvPr>
                <p14:cNvContentPartPr/>
                <p14:nvPr/>
              </p14:nvContentPartPr>
              <p14:xfrm>
                <a:off x="12126873" y="754833"/>
                <a:ext cx="15120" cy="533880"/>
              </p14:xfrm>
            </p:contentPart>
          </mc:Choice>
          <mc:Fallback>
            <p:pic>
              <p:nvPicPr>
                <p:cNvPr id="288" name="Ink 287">
                  <a:extLst>
                    <a:ext uri="{FF2B5EF4-FFF2-40B4-BE49-F238E27FC236}">
                      <a16:creationId xmlns:a16="http://schemas.microsoft.com/office/drawing/2014/main" id="{947F141F-64D9-4B63-B027-8E93732287E8}"/>
                    </a:ext>
                  </a:extLst>
                </p:cNvPr>
                <p:cNvPicPr/>
                <p:nvPr/>
              </p:nvPicPr>
              <p:blipFill>
                <a:blip r:embed="rId129"/>
                <a:stretch>
                  <a:fillRect/>
                </a:stretch>
              </p:blipFill>
              <p:spPr>
                <a:xfrm>
                  <a:off x="12117873" y="745833"/>
                  <a:ext cx="3276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89" name="Ink 288">
                  <a:extLst>
                    <a:ext uri="{FF2B5EF4-FFF2-40B4-BE49-F238E27FC236}">
                      <a16:creationId xmlns:a16="http://schemas.microsoft.com/office/drawing/2014/main" id="{7299E9CA-891C-4F60-8CEC-8710ED5433E1}"/>
                    </a:ext>
                  </a:extLst>
                </p14:cNvPr>
                <p14:cNvContentPartPr/>
                <p14:nvPr/>
              </p14:nvContentPartPr>
              <p14:xfrm>
                <a:off x="11993313" y="780753"/>
                <a:ext cx="254160" cy="179280"/>
              </p14:xfrm>
            </p:contentPart>
          </mc:Choice>
          <mc:Fallback>
            <p:pic>
              <p:nvPicPr>
                <p:cNvPr id="289" name="Ink 288">
                  <a:extLst>
                    <a:ext uri="{FF2B5EF4-FFF2-40B4-BE49-F238E27FC236}">
                      <a16:creationId xmlns:a16="http://schemas.microsoft.com/office/drawing/2014/main" id="{7299E9CA-891C-4F60-8CEC-8710ED5433E1}"/>
                    </a:ext>
                  </a:extLst>
                </p:cNvPr>
                <p:cNvPicPr/>
                <p:nvPr/>
              </p:nvPicPr>
              <p:blipFill>
                <a:blip r:embed="rId131"/>
                <a:stretch>
                  <a:fillRect/>
                </a:stretch>
              </p:blipFill>
              <p:spPr>
                <a:xfrm>
                  <a:off x="11984673" y="772113"/>
                  <a:ext cx="271800" cy="196920"/>
                </a:xfrm>
                <a:prstGeom prst="rect">
                  <a:avLst/>
                </a:prstGeom>
              </p:spPr>
            </p:pic>
          </mc:Fallback>
        </mc:AlternateContent>
      </p:grpSp>
      <p:grpSp>
        <p:nvGrpSpPr>
          <p:cNvPr id="295" name="Group 294">
            <a:extLst>
              <a:ext uri="{FF2B5EF4-FFF2-40B4-BE49-F238E27FC236}">
                <a16:creationId xmlns:a16="http://schemas.microsoft.com/office/drawing/2014/main" id="{D255D039-467C-4EEF-9E6C-1C99B49836AB}"/>
              </a:ext>
            </a:extLst>
          </p:cNvPr>
          <p:cNvGrpSpPr/>
          <p:nvPr/>
        </p:nvGrpSpPr>
        <p:grpSpPr>
          <a:xfrm>
            <a:off x="5885553" y="3147393"/>
            <a:ext cx="6072120" cy="3182760"/>
            <a:chOff x="5885553" y="3147393"/>
            <a:chExt cx="6072120" cy="3182760"/>
          </a:xfrm>
        </p:grpSpPr>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91CB7106-0A12-4861-8DED-5F32937C90E2}"/>
                    </a:ext>
                  </a:extLst>
                </p14:cNvPr>
                <p14:cNvContentPartPr/>
                <p14:nvPr/>
              </p14:nvContentPartPr>
              <p14:xfrm>
                <a:off x="9862833" y="5794113"/>
                <a:ext cx="384120" cy="536040"/>
              </p14:xfrm>
            </p:contentPart>
          </mc:Choice>
          <mc:Fallback>
            <p:pic>
              <p:nvPicPr>
                <p:cNvPr id="81" name="Ink 80">
                  <a:extLst>
                    <a:ext uri="{FF2B5EF4-FFF2-40B4-BE49-F238E27FC236}">
                      <a16:creationId xmlns:a16="http://schemas.microsoft.com/office/drawing/2014/main" id="{91CB7106-0A12-4861-8DED-5F32937C90E2}"/>
                    </a:ext>
                  </a:extLst>
                </p:cNvPr>
                <p:cNvPicPr/>
                <p:nvPr/>
              </p:nvPicPr>
              <p:blipFill>
                <a:blip r:embed="rId133"/>
                <a:stretch>
                  <a:fillRect/>
                </a:stretch>
              </p:blipFill>
              <p:spPr>
                <a:xfrm>
                  <a:off x="9853833" y="5785113"/>
                  <a:ext cx="401760" cy="553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B90A8650-823D-49D7-BD86-BA4B129BE389}"/>
                    </a:ext>
                  </a:extLst>
                </p14:cNvPr>
                <p14:cNvContentPartPr/>
                <p14:nvPr/>
              </p14:nvContentPartPr>
              <p14:xfrm>
                <a:off x="10935993" y="5867913"/>
                <a:ext cx="37080" cy="266040"/>
              </p14:xfrm>
            </p:contentPart>
          </mc:Choice>
          <mc:Fallback>
            <p:pic>
              <p:nvPicPr>
                <p:cNvPr id="82" name="Ink 81">
                  <a:extLst>
                    <a:ext uri="{FF2B5EF4-FFF2-40B4-BE49-F238E27FC236}">
                      <a16:creationId xmlns:a16="http://schemas.microsoft.com/office/drawing/2014/main" id="{B90A8650-823D-49D7-BD86-BA4B129BE389}"/>
                    </a:ext>
                  </a:extLst>
                </p:cNvPr>
                <p:cNvPicPr/>
                <p:nvPr/>
              </p:nvPicPr>
              <p:blipFill>
                <a:blip r:embed="rId135"/>
                <a:stretch>
                  <a:fillRect/>
                </a:stretch>
              </p:blipFill>
              <p:spPr>
                <a:xfrm>
                  <a:off x="10926993" y="5858913"/>
                  <a:ext cx="5472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16164B8D-1FD3-41A4-B2B3-F5D8D5CA9E96}"/>
                    </a:ext>
                  </a:extLst>
                </p14:cNvPr>
                <p14:cNvContentPartPr/>
                <p14:nvPr/>
              </p14:nvContentPartPr>
              <p14:xfrm>
                <a:off x="11099433" y="5746233"/>
                <a:ext cx="117360" cy="393120"/>
              </p14:xfrm>
            </p:contentPart>
          </mc:Choice>
          <mc:Fallback>
            <p:pic>
              <p:nvPicPr>
                <p:cNvPr id="83" name="Ink 82">
                  <a:extLst>
                    <a:ext uri="{FF2B5EF4-FFF2-40B4-BE49-F238E27FC236}">
                      <a16:creationId xmlns:a16="http://schemas.microsoft.com/office/drawing/2014/main" id="{16164B8D-1FD3-41A4-B2B3-F5D8D5CA9E96}"/>
                    </a:ext>
                  </a:extLst>
                </p:cNvPr>
                <p:cNvPicPr/>
                <p:nvPr/>
              </p:nvPicPr>
              <p:blipFill>
                <a:blip r:embed="rId137"/>
                <a:stretch>
                  <a:fillRect/>
                </a:stretch>
              </p:blipFill>
              <p:spPr>
                <a:xfrm>
                  <a:off x="11090793" y="5737233"/>
                  <a:ext cx="13500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610ED56F-1B28-4199-AE5F-F2A7EE3F0AA9}"/>
                    </a:ext>
                  </a:extLst>
                </p14:cNvPr>
                <p14:cNvContentPartPr/>
                <p14:nvPr/>
              </p14:nvContentPartPr>
              <p14:xfrm>
                <a:off x="11263593" y="5790513"/>
                <a:ext cx="315720" cy="167760"/>
              </p14:xfrm>
            </p:contentPart>
          </mc:Choice>
          <mc:Fallback>
            <p:pic>
              <p:nvPicPr>
                <p:cNvPr id="84" name="Ink 83">
                  <a:extLst>
                    <a:ext uri="{FF2B5EF4-FFF2-40B4-BE49-F238E27FC236}">
                      <a16:creationId xmlns:a16="http://schemas.microsoft.com/office/drawing/2014/main" id="{610ED56F-1B28-4199-AE5F-F2A7EE3F0AA9}"/>
                    </a:ext>
                  </a:extLst>
                </p:cNvPr>
                <p:cNvPicPr/>
                <p:nvPr/>
              </p:nvPicPr>
              <p:blipFill>
                <a:blip r:embed="rId139"/>
                <a:stretch>
                  <a:fillRect/>
                </a:stretch>
              </p:blipFill>
              <p:spPr>
                <a:xfrm>
                  <a:off x="11254953" y="5781873"/>
                  <a:ext cx="3333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Ink 84">
                  <a:extLst>
                    <a:ext uri="{FF2B5EF4-FFF2-40B4-BE49-F238E27FC236}">
                      <a16:creationId xmlns:a16="http://schemas.microsoft.com/office/drawing/2014/main" id="{C2E66F28-43E6-4454-AEFE-ACE9951E891F}"/>
                    </a:ext>
                  </a:extLst>
                </p14:cNvPr>
                <p14:cNvContentPartPr/>
                <p14:nvPr/>
              </p14:nvContentPartPr>
              <p14:xfrm>
                <a:off x="11594073" y="5606553"/>
                <a:ext cx="7200" cy="4320"/>
              </p14:xfrm>
            </p:contentPart>
          </mc:Choice>
          <mc:Fallback>
            <p:pic>
              <p:nvPicPr>
                <p:cNvPr id="85" name="Ink 84">
                  <a:extLst>
                    <a:ext uri="{FF2B5EF4-FFF2-40B4-BE49-F238E27FC236}">
                      <a16:creationId xmlns:a16="http://schemas.microsoft.com/office/drawing/2014/main" id="{C2E66F28-43E6-4454-AEFE-ACE9951E891F}"/>
                    </a:ext>
                  </a:extLst>
                </p:cNvPr>
                <p:cNvPicPr/>
                <p:nvPr/>
              </p:nvPicPr>
              <p:blipFill>
                <a:blip r:embed="rId141"/>
                <a:stretch>
                  <a:fillRect/>
                </a:stretch>
              </p:blipFill>
              <p:spPr>
                <a:xfrm>
                  <a:off x="11585073" y="5597553"/>
                  <a:ext cx="248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6" name="Ink 85">
                  <a:extLst>
                    <a:ext uri="{FF2B5EF4-FFF2-40B4-BE49-F238E27FC236}">
                      <a16:creationId xmlns:a16="http://schemas.microsoft.com/office/drawing/2014/main" id="{1188A3A4-29E9-4A4E-AD13-37BAC7A3ECEF}"/>
                    </a:ext>
                  </a:extLst>
                </p14:cNvPr>
                <p14:cNvContentPartPr/>
                <p14:nvPr/>
              </p14:nvContentPartPr>
              <p14:xfrm>
                <a:off x="11594073" y="5772153"/>
                <a:ext cx="3960" cy="7200"/>
              </p14:xfrm>
            </p:contentPart>
          </mc:Choice>
          <mc:Fallback>
            <p:pic>
              <p:nvPicPr>
                <p:cNvPr id="86" name="Ink 85">
                  <a:extLst>
                    <a:ext uri="{FF2B5EF4-FFF2-40B4-BE49-F238E27FC236}">
                      <a16:creationId xmlns:a16="http://schemas.microsoft.com/office/drawing/2014/main" id="{1188A3A4-29E9-4A4E-AD13-37BAC7A3ECEF}"/>
                    </a:ext>
                  </a:extLst>
                </p:cNvPr>
                <p:cNvPicPr/>
                <p:nvPr/>
              </p:nvPicPr>
              <p:blipFill>
                <a:blip r:embed="rId143"/>
                <a:stretch>
                  <a:fillRect/>
                </a:stretch>
              </p:blipFill>
              <p:spPr>
                <a:xfrm>
                  <a:off x="11585073" y="5763153"/>
                  <a:ext cx="216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8" name="Ink 77">
                  <a:extLst>
                    <a:ext uri="{FF2B5EF4-FFF2-40B4-BE49-F238E27FC236}">
                      <a16:creationId xmlns:a16="http://schemas.microsoft.com/office/drawing/2014/main" id="{5D333565-FD6D-461B-99FD-D4EB7D5762F0}"/>
                    </a:ext>
                  </a:extLst>
                </p14:cNvPr>
                <p14:cNvContentPartPr/>
                <p14:nvPr/>
              </p14:nvContentPartPr>
              <p14:xfrm>
                <a:off x="9417873" y="3346473"/>
                <a:ext cx="1769400" cy="2219400"/>
              </p14:xfrm>
            </p:contentPart>
          </mc:Choice>
          <mc:Fallback>
            <p:pic>
              <p:nvPicPr>
                <p:cNvPr id="78" name="Ink 77">
                  <a:extLst>
                    <a:ext uri="{FF2B5EF4-FFF2-40B4-BE49-F238E27FC236}">
                      <a16:creationId xmlns:a16="http://schemas.microsoft.com/office/drawing/2014/main" id="{5D333565-FD6D-461B-99FD-D4EB7D5762F0}"/>
                    </a:ext>
                  </a:extLst>
                </p:cNvPr>
                <p:cNvPicPr/>
                <p:nvPr/>
              </p:nvPicPr>
              <p:blipFill>
                <a:blip r:embed="rId145"/>
                <a:stretch>
                  <a:fillRect/>
                </a:stretch>
              </p:blipFill>
              <p:spPr>
                <a:xfrm>
                  <a:off x="9409233" y="3337473"/>
                  <a:ext cx="1787040" cy="2237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9" name="Ink 78">
                  <a:extLst>
                    <a:ext uri="{FF2B5EF4-FFF2-40B4-BE49-F238E27FC236}">
                      <a16:creationId xmlns:a16="http://schemas.microsoft.com/office/drawing/2014/main" id="{AB09055F-7798-495E-80C8-37365C789B5B}"/>
                    </a:ext>
                  </a:extLst>
                </p14:cNvPr>
                <p14:cNvContentPartPr/>
                <p14:nvPr/>
              </p14:nvContentPartPr>
              <p14:xfrm>
                <a:off x="10983513" y="3239913"/>
                <a:ext cx="607680" cy="2238840"/>
              </p14:xfrm>
            </p:contentPart>
          </mc:Choice>
          <mc:Fallback>
            <p:pic>
              <p:nvPicPr>
                <p:cNvPr id="79" name="Ink 78">
                  <a:extLst>
                    <a:ext uri="{FF2B5EF4-FFF2-40B4-BE49-F238E27FC236}">
                      <a16:creationId xmlns:a16="http://schemas.microsoft.com/office/drawing/2014/main" id="{AB09055F-7798-495E-80C8-37365C789B5B}"/>
                    </a:ext>
                  </a:extLst>
                </p:cNvPr>
                <p:cNvPicPr/>
                <p:nvPr/>
              </p:nvPicPr>
              <p:blipFill>
                <a:blip r:embed="rId147"/>
                <a:stretch>
                  <a:fillRect/>
                </a:stretch>
              </p:blipFill>
              <p:spPr>
                <a:xfrm>
                  <a:off x="10974873" y="3230913"/>
                  <a:ext cx="625320" cy="2256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3" name="Ink 102">
                  <a:extLst>
                    <a:ext uri="{FF2B5EF4-FFF2-40B4-BE49-F238E27FC236}">
                      <a16:creationId xmlns:a16="http://schemas.microsoft.com/office/drawing/2014/main" id="{DCE7438F-B422-4EBA-AC18-4450D03B833E}"/>
                    </a:ext>
                  </a:extLst>
                </p14:cNvPr>
                <p14:cNvContentPartPr/>
                <p14:nvPr/>
              </p14:nvContentPartPr>
              <p14:xfrm>
                <a:off x="9391953" y="4943433"/>
                <a:ext cx="2176200" cy="45720"/>
              </p14:xfrm>
            </p:contentPart>
          </mc:Choice>
          <mc:Fallback>
            <p:pic>
              <p:nvPicPr>
                <p:cNvPr id="103" name="Ink 102">
                  <a:extLst>
                    <a:ext uri="{FF2B5EF4-FFF2-40B4-BE49-F238E27FC236}">
                      <a16:creationId xmlns:a16="http://schemas.microsoft.com/office/drawing/2014/main" id="{DCE7438F-B422-4EBA-AC18-4450D03B833E}"/>
                    </a:ext>
                  </a:extLst>
                </p:cNvPr>
                <p:cNvPicPr/>
                <p:nvPr/>
              </p:nvPicPr>
              <p:blipFill>
                <a:blip r:embed="rId149"/>
                <a:stretch>
                  <a:fillRect/>
                </a:stretch>
              </p:blipFill>
              <p:spPr>
                <a:xfrm>
                  <a:off x="9383313" y="4934793"/>
                  <a:ext cx="21938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4" name="Ink 103">
                  <a:extLst>
                    <a:ext uri="{FF2B5EF4-FFF2-40B4-BE49-F238E27FC236}">
                      <a16:creationId xmlns:a16="http://schemas.microsoft.com/office/drawing/2014/main" id="{FC776F0C-7EA7-423B-8FD0-CD99BCEC70EC}"/>
                    </a:ext>
                  </a:extLst>
                </p14:cNvPr>
                <p14:cNvContentPartPr/>
                <p14:nvPr/>
              </p14:nvContentPartPr>
              <p14:xfrm>
                <a:off x="9907113" y="5196513"/>
                <a:ext cx="202680" cy="221760"/>
              </p14:xfrm>
            </p:contentPart>
          </mc:Choice>
          <mc:Fallback>
            <p:pic>
              <p:nvPicPr>
                <p:cNvPr id="104" name="Ink 103">
                  <a:extLst>
                    <a:ext uri="{FF2B5EF4-FFF2-40B4-BE49-F238E27FC236}">
                      <a16:creationId xmlns:a16="http://schemas.microsoft.com/office/drawing/2014/main" id="{FC776F0C-7EA7-423B-8FD0-CD99BCEC70EC}"/>
                    </a:ext>
                  </a:extLst>
                </p:cNvPr>
                <p:cNvPicPr/>
                <p:nvPr/>
              </p:nvPicPr>
              <p:blipFill>
                <a:blip r:embed="rId151"/>
                <a:stretch>
                  <a:fillRect/>
                </a:stretch>
              </p:blipFill>
              <p:spPr>
                <a:xfrm>
                  <a:off x="9898473" y="5187873"/>
                  <a:ext cx="2203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5" name="Ink 104">
                  <a:extLst>
                    <a:ext uri="{FF2B5EF4-FFF2-40B4-BE49-F238E27FC236}">
                      <a16:creationId xmlns:a16="http://schemas.microsoft.com/office/drawing/2014/main" id="{CE9BD793-F613-4E7F-9CC9-863A7FAFEED6}"/>
                    </a:ext>
                  </a:extLst>
                </p14:cNvPr>
                <p14:cNvContentPartPr/>
                <p14:nvPr/>
              </p14:nvContentPartPr>
              <p14:xfrm>
                <a:off x="10261713" y="5335113"/>
                <a:ext cx="63000" cy="240120"/>
              </p14:xfrm>
            </p:contentPart>
          </mc:Choice>
          <mc:Fallback>
            <p:pic>
              <p:nvPicPr>
                <p:cNvPr id="105" name="Ink 104">
                  <a:extLst>
                    <a:ext uri="{FF2B5EF4-FFF2-40B4-BE49-F238E27FC236}">
                      <a16:creationId xmlns:a16="http://schemas.microsoft.com/office/drawing/2014/main" id="{CE9BD793-F613-4E7F-9CC9-863A7FAFEED6}"/>
                    </a:ext>
                  </a:extLst>
                </p:cNvPr>
                <p:cNvPicPr/>
                <p:nvPr/>
              </p:nvPicPr>
              <p:blipFill>
                <a:blip r:embed="rId153"/>
                <a:stretch>
                  <a:fillRect/>
                </a:stretch>
              </p:blipFill>
              <p:spPr>
                <a:xfrm>
                  <a:off x="10253073" y="5326473"/>
                  <a:ext cx="806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4" name="Ink 123">
                  <a:extLst>
                    <a:ext uri="{FF2B5EF4-FFF2-40B4-BE49-F238E27FC236}">
                      <a16:creationId xmlns:a16="http://schemas.microsoft.com/office/drawing/2014/main" id="{54D57DEF-1C13-4C5C-9C63-3DE346151F1F}"/>
                    </a:ext>
                  </a:extLst>
                </p14:cNvPr>
                <p14:cNvContentPartPr/>
                <p14:nvPr/>
              </p14:nvContentPartPr>
              <p14:xfrm>
                <a:off x="9560793" y="4141713"/>
                <a:ext cx="1900440" cy="163800"/>
              </p14:xfrm>
            </p:contentPart>
          </mc:Choice>
          <mc:Fallback>
            <p:pic>
              <p:nvPicPr>
                <p:cNvPr id="124" name="Ink 123">
                  <a:extLst>
                    <a:ext uri="{FF2B5EF4-FFF2-40B4-BE49-F238E27FC236}">
                      <a16:creationId xmlns:a16="http://schemas.microsoft.com/office/drawing/2014/main" id="{54D57DEF-1C13-4C5C-9C63-3DE346151F1F}"/>
                    </a:ext>
                  </a:extLst>
                </p:cNvPr>
                <p:cNvPicPr/>
                <p:nvPr/>
              </p:nvPicPr>
              <p:blipFill>
                <a:blip r:embed="rId155"/>
                <a:stretch>
                  <a:fillRect/>
                </a:stretch>
              </p:blipFill>
              <p:spPr>
                <a:xfrm>
                  <a:off x="9551793" y="4133073"/>
                  <a:ext cx="19180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6" name="Ink 125">
                  <a:extLst>
                    <a:ext uri="{FF2B5EF4-FFF2-40B4-BE49-F238E27FC236}">
                      <a16:creationId xmlns:a16="http://schemas.microsoft.com/office/drawing/2014/main" id="{2FBF0F56-C341-4CFF-9377-A264FE19D14C}"/>
                    </a:ext>
                  </a:extLst>
                </p14:cNvPr>
                <p14:cNvContentPartPr/>
                <p14:nvPr/>
              </p14:nvContentPartPr>
              <p14:xfrm>
                <a:off x="10989993" y="4414953"/>
                <a:ext cx="231840" cy="338400"/>
              </p14:xfrm>
            </p:contentPart>
          </mc:Choice>
          <mc:Fallback>
            <p:pic>
              <p:nvPicPr>
                <p:cNvPr id="126" name="Ink 125">
                  <a:extLst>
                    <a:ext uri="{FF2B5EF4-FFF2-40B4-BE49-F238E27FC236}">
                      <a16:creationId xmlns:a16="http://schemas.microsoft.com/office/drawing/2014/main" id="{2FBF0F56-C341-4CFF-9377-A264FE19D14C}"/>
                    </a:ext>
                  </a:extLst>
                </p:cNvPr>
                <p:cNvPicPr/>
                <p:nvPr/>
              </p:nvPicPr>
              <p:blipFill>
                <a:blip r:embed="rId157"/>
                <a:stretch>
                  <a:fillRect/>
                </a:stretch>
              </p:blipFill>
              <p:spPr>
                <a:xfrm>
                  <a:off x="10981353" y="4405953"/>
                  <a:ext cx="24948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74" name="Ink 173">
                  <a:extLst>
                    <a:ext uri="{FF2B5EF4-FFF2-40B4-BE49-F238E27FC236}">
                      <a16:creationId xmlns:a16="http://schemas.microsoft.com/office/drawing/2014/main" id="{7C6FFDBC-2C75-44E9-9352-0C045962A994}"/>
                    </a:ext>
                  </a:extLst>
                </p14:cNvPr>
                <p14:cNvContentPartPr/>
                <p14:nvPr/>
              </p14:nvContentPartPr>
              <p14:xfrm>
                <a:off x="10936713" y="5133153"/>
                <a:ext cx="192600" cy="195840"/>
              </p14:xfrm>
            </p:contentPart>
          </mc:Choice>
          <mc:Fallback>
            <p:pic>
              <p:nvPicPr>
                <p:cNvPr id="174" name="Ink 173">
                  <a:extLst>
                    <a:ext uri="{FF2B5EF4-FFF2-40B4-BE49-F238E27FC236}">
                      <a16:creationId xmlns:a16="http://schemas.microsoft.com/office/drawing/2014/main" id="{7C6FFDBC-2C75-44E9-9352-0C045962A994}"/>
                    </a:ext>
                  </a:extLst>
                </p:cNvPr>
                <p:cNvPicPr/>
                <p:nvPr/>
              </p:nvPicPr>
              <p:blipFill>
                <a:blip r:embed="rId159"/>
                <a:stretch>
                  <a:fillRect/>
                </a:stretch>
              </p:blipFill>
              <p:spPr>
                <a:xfrm>
                  <a:off x="10928073" y="5124153"/>
                  <a:ext cx="2102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75" name="Ink 174">
                  <a:extLst>
                    <a:ext uri="{FF2B5EF4-FFF2-40B4-BE49-F238E27FC236}">
                      <a16:creationId xmlns:a16="http://schemas.microsoft.com/office/drawing/2014/main" id="{1B00D05A-7201-423F-93E5-465A8A597244}"/>
                    </a:ext>
                  </a:extLst>
                </p14:cNvPr>
                <p14:cNvContentPartPr/>
                <p14:nvPr/>
              </p14:nvContentPartPr>
              <p14:xfrm>
                <a:off x="10908273" y="5104713"/>
                <a:ext cx="245520" cy="245160"/>
              </p14:xfrm>
            </p:contentPart>
          </mc:Choice>
          <mc:Fallback>
            <p:pic>
              <p:nvPicPr>
                <p:cNvPr id="175" name="Ink 174">
                  <a:extLst>
                    <a:ext uri="{FF2B5EF4-FFF2-40B4-BE49-F238E27FC236}">
                      <a16:creationId xmlns:a16="http://schemas.microsoft.com/office/drawing/2014/main" id="{1B00D05A-7201-423F-93E5-465A8A597244}"/>
                    </a:ext>
                  </a:extLst>
                </p:cNvPr>
                <p:cNvPicPr/>
                <p:nvPr/>
              </p:nvPicPr>
              <p:blipFill>
                <a:blip r:embed="rId161"/>
                <a:stretch>
                  <a:fillRect/>
                </a:stretch>
              </p:blipFill>
              <p:spPr>
                <a:xfrm>
                  <a:off x="10899273" y="5095713"/>
                  <a:ext cx="2631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87" name="Ink 186">
                  <a:extLst>
                    <a:ext uri="{FF2B5EF4-FFF2-40B4-BE49-F238E27FC236}">
                      <a16:creationId xmlns:a16="http://schemas.microsoft.com/office/drawing/2014/main" id="{CDD12E63-633E-47D9-9307-89302664AE0D}"/>
                    </a:ext>
                  </a:extLst>
                </p14:cNvPr>
                <p14:cNvContentPartPr/>
                <p14:nvPr/>
              </p14:nvContentPartPr>
              <p14:xfrm>
                <a:off x="9960393" y="4446273"/>
                <a:ext cx="1249920" cy="134640"/>
              </p14:xfrm>
            </p:contentPart>
          </mc:Choice>
          <mc:Fallback>
            <p:pic>
              <p:nvPicPr>
                <p:cNvPr id="187" name="Ink 186">
                  <a:extLst>
                    <a:ext uri="{FF2B5EF4-FFF2-40B4-BE49-F238E27FC236}">
                      <a16:creationId xmlns:a16="http://schemas.microsoft.com/office/drawing/2014/main" id="{CDD12E63-633E-47D9-9307-89302664AE0D}"/>
                    </a:ext>
                  </a:extLst>
                </p:cNvPr>
                <p:cNvPicPr/>
                <p:nvPr/>
              </p:nvPicPr>
              <p:blipFill>
                <a:blip r:embed="rId163"/>
                <a:stretch>
                  <a:fillRect/>
                </a:stretch>
              </p:blipFill>
              <p:spPr>
                <a:xfrm>
                  <a:off x="9951753" y="4437633"/>
                  <a:ext cx="12675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88" name="Ink 187">
                  <a:extLst>
                    <a:ext uri="{FF2B5EF4-FFF2-40B4-BE49-F238E27FC236}">
                      <a16:creationId xmlns:a16="http://schemas.microsoft.com/office/drawing/2014/main" id="{3EF8B0EB-189E-454A-BECF-0E9BD7EA082E}"/>
                    </a:ext>
                  </a:extLst>
                </p14:cNvPr>
                <p14:cNvContentPartPr/>
                <p14:nvPr/>
              </p14:nvContentPartPr>
              <p14:xfrm>
                <a:off x="10111593" y="4579833"/>
                <a:ext cx="1117800" cy="125280"/>
              </p14:xfrm>
            </p:contentPart>
          </mc:Choice>
          <mc:Fallback>
            <p:pic>
              <p:nvPicPr>
                <p:cNvPr id="188" name="Ink 187">
                  <a:extLst>
                    <a:ext uri="{FF2B5EF4-FFF2-40B4-BE49-F238E27FC236}">
                      <a16:creationId xmlns:a16="http://schemas.microsoft.com/office/drawing/2014/main" id="{3EF8B0EB-189E-454A-BECF-0E9BD7EA082E}"/>
                    </a:ext>
                  </a:extLst>
                </p:cNvPr>
                <p:cNvPicPr/>
                <p:nvPr/>
              </p:nvPicPr>
              <p:blipFill>
                <a:blip r:embed="rId165"/>
                <a:stretch>
                  <a:fillRect/>
                </a:stretch>
              </p:blipFill>
              <p:spPr>
                <a:xfrm>
                  <a:off x="10102593" y="4571193"/>
                  <a:ext cx="11354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27" name="Ink 226">
                  <a:extLst>
                    <a:ext uri="{FF2B5EF4-FFF2-40B4-BE49-F238E27FC236}">
                      <a16:creationId xmlns:a16="http://schemas.microsoft.com/office/drawing/2014/main" id="{88EFAA3F-3738-4C7F-871E-B8F14311E801}"/>
                    </a:ext>
                  </a:extLst>
                </p14:cNvPr>
                <p14:cNvContentPartPr/>
                <p14:nvPr/>
              </p14:nvContentPartPr>
              <p14:xfrm>
                <a:off x="9764913" y="5154753"/>
                <a:ext cx="1130040" cy="91800"/>
              </p14:xfrm>
            </p:contentPart>
          </mc:Choice>
          <mc:Fallback>
            <p:pic>
              <p:nvPicPr>
                <p:cNvPr id="227" name="Ink 226">
                  <a:extLst>
                    <a:ext uri="{FF2B5EF4-FFF2-40B4-BE49-F238E27FC236}">
                      <a16:creationId xmlns:a16="http://schemas.microsoft.com/office/drawing/2014/main" id="{88EFAA3F-3738-4C7F-871E-B8F14311E801}"/>
                    </a:ext>
                  </a:extLst>
                </p:cNvPr>
                <p:cNvPicPr/>
                <p:nvPr/>
              </p:nvPicPr>
              <p:blipFill>
                <a:blip r:embed="rId167"/>
                <a:stretch>
                  <a:fillRect/>
                </a:stretch>
              </p:blipFill>
              <p:spPr>
                <a:xfrm>
                  <a:off x="9756273" y="5146113"/>
                  <a:ext cx="11476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28" name="Ink 227">
                  <a:extLst>
                    <a:ext uri="{FF2B5EF4-FFF2-40B4-BE49-F238E27FC236}">
                      <a16:creationId xmlns:a16="http://schemas.microsoft.com/office/drawing/2014/main" id="{87887F88-ECD2-4E5B-A4C4-5428162C4E3E}"/>
                    </a:ext>
                  </a:extLst>
                </p14:cNvPr>
                <p14:cNvContentPartPr/>
                <p14:nvPr/>
              </p14:nvContentPartPr>
              <p14:xfrm>
                <a:off x="9818193" y="5284353"/>
                <a:ext cx="1412640" cy="113400"/>
              </p14:xfrm>
            </p:contentPart>
          </mc:Choice>
          <mc:Fallback>
            <p:pic>
              <p:nvPicPr>
                <p:cNvPr id="228" name="Ink 227">
                  <a:extLst>
                    <a:ext uri="{FF2B5EF4-FFF2-40B4-BE49-F238E27FC236}">
                      <a16:creationId xmlns:a16="http://schemas.microsoft.com/office/drawing/2014/main" id="{87887F88-ECD2-4E5B-A4C4-5428162C4E3E}"/>
                    </a:ext>
                  </a:extLst>
                </p:cNvPr>
                <p:cNvPicPr/>
                <p:nvPr/>
              </p:nvPicPr>
              <p:blipFill>
                <a:blip r:embed="rId169"/>
                <a:stretch>
                  <a:fillRect/>
                </a:stretch>
              </p:blipFill>
              <p:spPr>
                <a:xfrm>
                  <a:off x="9809553" y="5275713"/>
                  <a:ext cx="143028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29" name="Ink 228">
                  <a:extLst>
                    <a:ext uri="{FF2B5EF4-FFF2-40B4-BE49-F238E27FC236}">
                      <a16:creationId xmlns:a16="http://schemas.microsoft.com/office/drawing/2014/main" id="{D18B255F-6FD0-4D41-89B6-91DF2F02BECF}"/>
                    </a:ext>
                  </a:extLst>
                </p14:cNvPr>
                <p14:cNvContentPartPr/>
                <p14:nvPr/>
              </p14:nvContentPartPr>
              <p14:xfrm>
                <a:off x="10082433" y="5227833"/>
                <a:ext cx="1291320" cy="187560"/>
              </p14:xfrm>
            </p:contentPart>
          </mc:Choice>
          <mc:Fallback>
            <p:pic>
              <p:nvPicPr>
                <p:cNvPr id="229" name="Ink 228">
                  <a:extLst>
                    <a:ext uri="{FF2B5EF4-FFF2-40B4-BE49-F238E27FC236}">
                      <a16:creationId xmlns:a16="http://schemas.microsoft.com/office/drawing/2014/main" id="{D18B255F-6FD0-4D41-89B6-91DF2F02BECF}"/>
                    </a:ext>
                  </a:extLst>
                </p:cNvPr>
                <p:cNvPicPr/>
                <p:nvPr/>
              </p:nvPicPr>
              <p:blipFill>
                <a:blip r:embed="rId171"/>
                <a:stretch>
                  <a:fillRect/>
                </a:stretch>
              </p:blipFill>
              <p:spPr>
                <a:xfrm>
                  <a:off x="10073433" y="5219193"/>
                  <a:ext cx="13089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31" name="Ink 230">
                  <a:extLst>
                    <a:ext uri="{FF2B5EF4-FFF2-40B4-BE49-F238E27FC236}">
                      <a16:creationId xmlns:a16="http://schemas.microsoft.com/office/drawing/2014/main" id="{4DD82F27-6F3E-47F1-BCBC-264CB9873463}"/>
                    </a:ext>
                  </a:extLst>
                </p14:cNvPr>
                <p14:cNvContentPartPr/>
                <p14:nvPr/>
              </p14:nvContentPartPr>
              <p14:xfrm>
                <a:off x="9870753" y="3695673"/>
                <a:ext cx="190080" cy="275040"/>
              </p14:xfrm>
            </p:contentPart>
          </mc:Choice>
          <mc:Fallback>
            <p:pic>
              <p:nvPicPr>
                <p:cNvPr id="231" name="Ink 230">
                  <a:extLst>
                    <a:ext uri="{FF2B5EF4-FFF2-40B4-BE49-F238E27FC236}">
                      <a16:creationId xmlns:a16="http://schemas.microsoft.com/office/drawing/2014/main" id="{4DD82F27-6F3E-47F1-BCBC-264CB9873463}"/>
                    </a:ext>
                  </a:extLst>
                </p:cNvPr>
                <p:cNvPicPr/>
                <p:nvPr/>
              </p:nvPicPr>
              <p:blipFill>
                <a:blip r:embed="rId173"/>
                <a:stretch>
                  <a:fillRect/>
                </a:stretch>
              </p:blipFill>
              <p:spPr>
                <a:xfrm>
                  <a:off x="9861753" y="3686673"/>
                  <a:ext cx="20772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32" name="Ink 231">
                  <a:extLst>
                    <a:ext uri="{FF2B5EF4-FFF2-40B4-BE49-F238E27FC236}">
                      <a16:creationId xmlns:a16="http://schemas.microsoft.com/office/drawing/2014/main" id="{71C54024-4DD7-48CB-ACF1-C641281A9670}"/>
                    </a:ext>
                  </a:extLst>
                </p14:cNvPr>
                <p14:cNvContentPartPr/>
                <p14:nvPr/>
              </p14:nvContentPartPr>
              <p14:xfrm>
                <a:off x="10255953" y="3870273"/>
                <a:ext cx="50760" cy="214200"/>
              </p14:xfrm>
            </p:contentPart>
          </mc:Choice>
          <mc:Fallback>
            <p:pic>
              <p:nvPicPr>
                <p:cNvPr id="232" name="Ink 231">
                  <a:extLst>
                    <a:ext uri="{FF2B5EF4-FFF2-40B4-BE49-F238E27FC236}">
                      <a16:creationId xmlns:a16="http://schemas.microsoft.com/office/drawing/2014/main" id="{71C54024-4DD7-48CB-ACF1-C641281A9670}"/>
                    </a:ext>
                  </a:extLst>
                </p:cNvPr>
                <p:cNvPicPr/>
                <p:nvPr/>
              </p:nvPicPr>
              <p:blipFill>
                <a:blip r:embed="rId175"/>
                <a:stretch>
                  <a:fillRect/>
                </a:stretch>
              </p:blipFill>
              <p:spPr>
                <a:xfrm>
                  <a:off x="10246953" y="3861273"/>
                  <a:ext cx="684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33" name="Ink 232">
                  <a:extLst>
                    <a:ext uri="{FF2B5EF4-FFF2-40B4-BE49-F238E27FC236}">
                      <a16:creationId xmlns:a16="http://schemas.microsoft.com/office/drawing/2014/main" id="{B0306BC8-22D9-4EFF-94C1-A0A1C730319C}"/>
                    </a:ext>
                  </a:extLst>
                </p14:cNvPr>
                <p14:cNvContentPartPr/>
                <p14:nvPr/>
              </p14:nvContentPartPr>
              <p14:xfrm>
                <a:off x="10475553" y="3720153"/>
                <a:ext cx="261360" cy="254520"/>
              </p14:xfrm>
            </p:contentPart>
          </mc:Choice>
          <mc:Fallback>
            <p:pic>
              <p:nvPicPr>
                <p:cNvPr id="233" name="Ink 232">
                  <a:extLst>
                    <a:ext uri="{FF2B5EF4-FFF2-40B4-BE49-F238E27FC236}">
                      <a16:creationId xmlns:a16="http://schemas.microsoft.com/office/drawing/2014/main" id="{B0306BC8-22D9-4EFF-94C1-A0A1C730319C}"/>
                    </a:ext>
                  </a:extLst>
                </p:cNvPr>
                <p:cNvPicPr/>
                <p:nvPr/>
              </p:nvPicPr>
              <p:blipFill>
                <a:blip r:embed="rId177"/>
                <a:stretch>
                  <a:fillRect/>
                </a:stretch>
              </p:blipFill>
              <p:spPr>
                <a:xfrm>
                  <a:off x="10466553" y="3711153"/>
                  <a:ext cx="2790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34" name="Ink 233">
                  <a:extLst>
                    <a:ext uri="{FF2B5EF4-FFF2-40B4-BE49-F238E27FC236}">
                      <a16:creationId xmlns:a16="http://schemas.microsoft.com/office/drawing/2014/main" id="{4BD2A8F6-701B-45D9-8E1E-3F6CF5EE48CE}"/>
                    </a:ext>
                  </a:extLst>
                </p14:cNvPr>
                <p14:cNvContentPartPr/>
                <p14:nvPr/>
              </p14:nvContentPartPr>
              <p14:xfrm>
                <a:off x="9880473" y="3492273"/>
                <a:ext cx="2077200" cy="245520"/>
              </p14:xfrm>
            </p:contentPart>
          </mc:Choice>
          <mc:Fallback>
            <p:pic>
              <p:nvPicPr>
                <p:cNvPr id="234" name="Ink 233">
                  <a:extLst>
                    <a:ext uri="{FF2B5EF4-FFF2-40B4-BE49-F238E27FC236}">
                      <a16:creationId xmlns:a16="http://schemas.microsoft.com/office/drawing/2014/main" id="{4BD2A8F6-701B-45D9-8E1E-3F6CF5EE48CE}"/>
                    </a:ext>
                  </a:extLst>
                </p:cNvPr>
                <p:cNvPicPr/>
                <p:nvPr/>
              </p:nvPicPr>
              <p:blipFill>
                <a:blip r:embed="rId179"/>
                <a:stretch>
                  <a:fillRect/>
                </a:stretch>
              </p:blipFill>
              <p:spPr>
                <a:xfrm>
                  <a:off x="9871473" y="3483273"/>
                  <a:ext cx="20948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44" name="Ink 243">
                  <a:extLst>
                    <a:ext uri="{FF2B5EF4-FFF2-40B4-BE49-F238E27FC236}">
                      <a16:creationId xmlns:a16="http://schemas.microsoft.com/office/drawing/2014/main" id="{C418D1C9-8304-4F78-A503-44BC9ABBDBFD}"/>
                    </a:ext>
                  </a:extLst>
                </p14:cNvPr>
                <p14:cNvContentPartPr/>
                <p14:nvPr/>
              </p14:nvContentPartPr>
              <p14:xfrm>
                <a:off x="9817833" y="3195633"/>
                <a:ext cx="97560" cy="327240"/>
              </p14:xfrm>
            </p:contentPart>
          </mc:Choice>
          <mc:Fallback>
            <p:pic>
              <p:nvPicPr>
                <p:cNvPr id="244" name="Ink 243">
                  <a:extLst>
                    <a:ext uri="{FF2B5EF4-FFF2-40B4-BE49-F238E27FC236}">
                      <a16:creationId xmlns:a16="http://schemas.microsoft.com/office/drawing/2014/main" id="{C418D1C9-8304-4F78-A503-44BC9ABBDBFD}"/>
                    </a:ext>
                  </a:extLst>
                </p:cNvPr>
                <p:cNvPicPr/>
                <p:nvPr/>
              </p:nvPicPr>
              <p:blipFill>
                <a:blip r:embed="rId181"/>
                <a:stretch>
                  <a:fillRect/>
                </a:stretch>
              </p:blipFill>
              <p:spPr>
                <a:xfrm>
                  <a:off x="9808833" y="3186993"/>
                  <a:ext cx="11520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45" name="Ink 244">
                  <a:extLst>
                    <a:ext uri="{FF2B5EF4-FFF2-40B4-BE49-F238E27FC236}">
                      <a16:creationId xmlns:a16="http://schemas.microsoft.com/office/drawing/2014/main" id="{4CD77D62-FB83-4440-8A87-2A077C1D4187}"/>
                    </a:ext>
                  </a:extLst>
                </p14:cNvPr>
                <p14:cNvContentPartPr/>
                <p14:nvPr/>
              </p14:nvContentPartPr>
              <p14:xfrm>
                <a:off x="9943833" y="3471033"/>
                <a:ext cx="34560" cy="156240"/>
              </p14:xfrm>
            </p:contentPart>
          </mc:Choice>
          <mc:Fallback>
            <p:pic>
              <p:nvPicPr>
                <p:cNvPr id="245" name="Ink 244">
                  <a:extLst>
                    <a:ext uri="{FF2B5EF4-FFF2-40B4-BE49-F238E27FC236}">
                      <a16:creationId xmlns:a16="http://schemas.microsoft.com/office/drawing/2014/main" id="{4CD77D62-FB83-4440-8A87-2A077C1D4187}"/>
                    </a:ext>
                  </a:extLst>
                </p:cNvPr>
                <p:cNvPicPr/>
                <p:nvPr/>
              </p:nvPicPr>
              <p:blipFill>
                <a:blip r:embed="rId183"/>
                <a:stretch>
                  <a:fillRect/>
                </a:stretch>
              </p:blipFill>
              <p:spPr>
                <a:xfrm>
                  <a:off x="9935193" y="3462033"/>
                  <a:ext cx="522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46" name="Ink 245">
                  <a:extLst>
                    <a:ext uri="{FF2B5EF4-FFF2-40B4-BE49-F238E27FC236}">
                      <a16:creationId xmlns:a16="http://schemas.microsoft.com/office/drawing/2014/main" id="{6ED88118-9CAB-4D84-9303-09265E1F44E5}"/>
                    </a:ext>
                  </a:extLst>
                </p14:cNvPr>
                <p14:cNvContentPartPr/>
                <p14:nvPr/>
              </p14:nvContentPartPr>
              <p14:xfrm>
                <a:off x="10136793" y="3319833"/>
                <a:ext cx="101520" cy="126360"/>
              </p14:xfrm>
            </p:contentPart>
          </mc:Choice>
          <mc:Fallback>
            <p:pic>
              <p:nvPicPr>
                <p:cNvPr id="246" name="Ink 245">
                  <a:extLst>
                    <a:ext uri="{FF2B5EF4-FFF2-40B4-BE49-F238E27FC236}">
                      <a16:creationId xmlns:a16="http://schemas.microsoft.com/office/drawing/2014/main" id="{6ED88118-9CAB-4D84-9303-09265E1F44E5}"/>
                    </a:ext>
                  </a:extLst>
                </p:cNvPr>
                <p:cNvPicPr/>
                <p:nvPr/>
              </p:nvPicPr>
              <p:blipFill>
                <a:blip r:embed="rId185"/>
                <a:stretch>
                  <a:fillRect/>
                </a:stretch>
              </p:blipFill>
              <p:spPr>
                <a:xfrm>
                  <a:off x="10127793" y="3311193"/>
                  <a:ext cx="1191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52" name="Ink 151">
                  <a:extLst>
                    <a:ext uri="{FF2B5EF4-FFF2-40B4-BE49-F238E27FC236}">
                      <a16:creationId xmlns:a16="http://schemas.microsoft.com/office/drawing/2014/main" id="{11C8972E-15ED-45B8-90AE-B0DDDF3843CD}"/>
                    </a:ext>
                  </a:extLst>
                </p14:cNvPr>
                <p14:cNvContentPartPr/>
                <p14:nvPr/>
              </p14:nvContentPartPr>
              <p14:xfrm>
                <a:off x="8202513" y="4921473"/>
                <a:ext cx="270000" cy="220680"/>
              </p14:xfrm>
            </p:contentPart>
          </mc:Choice>
          <mc:Fallback>
            <p:pic>
              <p:nvPicPr>
                <p:cNvPr id="152" name="Ink 151">
                  <a:extLst>
                    <a:ext uri="{FF2B5EF4-FFF2-40B4-BE49-F238E27FC236}">
                      <a16:creationId xmlns:a16="http://schemas.microsoft.com/office/drawing/2014/main" id="{11C8972E-15ED-45B8-90AE-B0DDDF3843CD}"/>
                    </a:ext>
                  </a:extLst>
                </p:cNvPr>
                <p:cNvPicPr/>
                <p:nvPr/>
              </p:nvPicPr>
              <p:blipFill>
                <a:blip r:embed="rId187"/>
                <a:stretch>
                  <a:fillRect/>
                </a:stretch>
              </p:blipFill>
              <p:spPr>
                <a:xfrm>
                  <a:off x="8193873" y="4912473"/>
                  <a:ext cx="2876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3" name="Ink 152">
                  <a:extLst>
                    <a:ext uri="{FF2B5EF4-FFF2-40B4-BE49-F238E27FC236}">
                      <a16:creationId xmlns:a16="http://schemas.microsoft.com/office/drawing/2014/main" id="{F69B183F-CAF4-420C-85AC-1424D1027038}"/>
                    </a:ext>
                  </a:extLst>
                </p14:cNvPr>
                <p14:cNvContentPartPr/>
                <p14:nvPr/>
              </p14:nvContentPartPr>
              <p14:xfrm>
                <a:off x="8717673" y="4697913"/>
                <a:ext cx="117000" cy="424440"/>
              </p14:xfrm>
            </p:contentPart>
          </mc:Choice>
          <mc:Fallback>
            <p:pic>
              <p:nvPicPr>
                <p:cNvPr id="153" name="Ink 152">
                  <a:extLst>
                    <a:ext uri="{FF2B5EF4-FFF2-40B4-BE49-F238E27FC236}">
                      <a16:creationId xmlns:a16="http://schemas.microsoft.com/office/drawing/2014/main" id="{F69B183F-CAF4-420C-85AC-1424D1027038}"/>
                    </a:ext>
                  </a:extLst>
                </p:cNvPr>
                <p:cNvPicPr/>
                <p:nvPr/>
              </p:nvPicPr>
              <p:blipFill>
                <a:blip r:embed="rId189"/>
                <a:stretch>
                  <a:fillRect/>
                </a:stretch>
              </p:blipFill>
              <p:spPr>
                <a:xfrm>
                  <a:off x="8709033" y="4689273"/>
                  <a:ext cx="13464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4" name="Ink 153">
                  <a:extLst>
                    <a:ext uri="{FF2B5EF4-FFF2-40B4-BE49-F238E27FC236}">
                      <a16:creationId xmlns:a16="http://schemas.microsoft.com/office/drawing/2014/main" id="{97C561F5-88BD-43AB-B71D-43EE8798F726}"/>
                    </a:ext>
                  </a:extLst>
                </p14:cNvPr>
                <p14:cNvContentPartPr/>
                <p14:nvPr/>
              </p14:nvContentPartPr>
              <p14:xfrm>
                <a:off x="8694273" y="4505673"/>
                <a:ext cx="528120" cy="599760"/>
              </p14:xfrm>
            </p:contentPart>
          </mc:Choice>
          <mc:Fallback>
            <p:pic>
              <p:nvPicPr>
                <p:cNvPr id="154" name="Ink 153">
                  <a:extLst>
                    <a:ext uri="{FF2B5EF4-FFF2-40B4-BE49-F238E27FC236}">
                      <a16:creationId xmlns:a16="http://schemas.microsoft.com/office/drawing/2014/main" id="{97C561F5-88BD-43AB-B71D-43EE8798F726}"/>
                    </a:ext>
                  </a:extLst>
                </p:cNvPr>
                <p:cNvPicPr/>
                <p:nvPr/>
              </p:nvPicPr>
              <p:blipFill>
                <a:blip r:embed="rId191"/>
                <a:stretch>
                  <a:fillRect/>
                </a:stretch>
              </p:blipFill>
              <p:spPr>
                <a:xfrm>
                  <a:off x="8685273" y="4496673"/>
                  <a:ext cx="54576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55" name="Ink 154">
                  <a:extLst>
                    <a:ext uri="{FF2B5EF4-FFF2-40B4-BE49-F238E27FC236}">
                      <a16:creationId xmlns:a16="http://schemas.microsoft.com/office/drawing/2014/main" id="{A432A295-500F-443D-9B21-4BC2DA85BB29}"/>
                    </a:ext>
                  </a:extLst>
                </p14:cNvPr>
                <p14:cNvContentPartPr/>
                <p14:nvPr/>
              </p14:nvContentPartPr>
              <p14:xfrm>
                <a:off x="8745753" y="5299473"/>
                <a:ext cx="253800" cy="342000"/>
              </p14:xfrm>
            </p:contentPart>
          </mc:Choice>
          <mc:Fallback>
            <p:pic>
              <p:nvPicPr>
                <p:cNvPr id="155" name="Ink 154">
                  <a:extLst>
                    <a:ext uri="{FF2B5EF4-FFF2-40B4-BE49-F238E27FC236}">
                      <a16:creationId xmlns:a16="http://schemas.microsoft.com/office/drawing/2014/main" id="{A432A295-500F-443D-9B21-4BC2DA85BB29}"/>
                    </a:ext>
                  </a:extLst>
                </p:cNvPr>
                <p:cNvPicPr/>
                <p:nvPr/>
              </p:nvPicPr>
              <p:blipFill>
                <a:blip r:embed="rId193"/>
                <a:stretch>
                  <a:fillRect/>
                </a:stretch>
              </p:blipFill>
              <p:spPr>
                <a:xfrm>
                  <a:off x="8736753" y="5290833"/>
                  <a:ext cx="27144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57" name="Ink 156">
                  <a:extLst>
                    <a:ext uri="{FF2B5EF4-FFF2-40B4-BE49-F238E27FC236}">
                      <a16:creationId xmlns:a16="http://schemas.microsoft.com/office/drawing/2014/main" id="{8B45CEB4-3291-4BFB-A741-D4828B82A4CE}"/>
                    </a:ext>
                  </a:extLst>
                </p14:cNvPr>
                <p14:cNvContentPartPr/>
                <p14:nvPr/>
              </p14:nvContentPartPr>
              <p14:xfrm>
                <a:off x="8850513" y="5885553"/>
                <a:ext cx="116640" cy="244080"/>
              </p14:xfrm>
            </p:contentPart>
          </mc:Choice>
          <mc:Fallback>
            <p:pic>
              <p:nvPicPr>
                <p:cNvPr id="157" name="Ink 156">
                  <a:extLst>
                    <a:ext uri="{FF2B5EF4-FFF2-40B4-BE49-F238E27FC236}">
                      <a16:creationId xmlns:a16="http://schemas.microsoft.com/office/drawing/2014/main" id="{8B45CEB4-3291-4BFB-A741-D4828B82A4CE}"/>
                    </a:ext>
                  </a:extLst>
                </p:cNvPr>
                <p:cNvPicPr/>
                <p:nvPr/>
              </p:nvPicPr>
              <p:blipFill>
                <a:blip r:embed="rId195"/>
                <a:stretch>
                  <a:fillRect/>
                </a:stretch>
              </p:blipFill>
              <p:spPr>
                <a:xfrm>
                  <a:off x="8841513" y="5876553"/>
                  <a:ext cx="1342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58" name="Ink 157">
                  <a:extLst>
                    <a:ext uri="{FF2B5EF4-FFF2-40B4-BE49-F238E27FC236}">
                      <a16:creationId xmlns:a16="http://schemas.microsoft.com/office/drawing/2014/main" id="{6DE27E49-C2A3-4137-AF42-B15A222BBA0B}"/>
                    </a:ext>
                  </a:extLst>
                </p14:cNvPr>
                <p14:cNvContentPartPr/>
                <p14:nvPr/>
              </p14:nvContentPartPr>
              <p14:xfrm>
                <a:off x="9058953" y="5964393"/>
                <a:ext cx="223920" cy="154440"/>
              </p14:xfrm>
            </p:contentPart>
          </mc:Choice>
          <mc:Fallback>
            <p:pic>
              <p:nvPicPr>
                <p:cNvPr id="158" name="Ink 157">
                  <a:extLst>
                    <a:ext uri="{FF2B5EF4-FFF2-40B4-BE49-F238E27FC236}">
                      <a16:creationId xmlns:a16="http://schemas.microsoft.com/office/drawing/2014/main" id="{6DE27E49-C2A3-4137-AF42-B15A222BBA0B}"/>
                    </a:ext>
                  </a:extLst>
                </p:cNvPr>
                <p:cNvPicPr/>
                <p:nvPr/>
              </p:nvPicPr>
              <p:blipFill>
                <a:blip r:embed="rId197"/>
                <a:stretch>
                  <a:fillRect/>
                </a:stretch>
              </p:blipFill>
              <p:spPr>
                <a:xfrm>
                  <a:off x="9050313" y="5955753"/>
                  <a:ext cx="2415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7" name="Ink 136">
                  <a:extLst>
                    <a:ext uri="{FF2B5EF4-FFF2-40B4-BE49-F238E27FC236}">
                      <a16:creationId xmlns:a16="http://schemas.microsoft.com/office/drawing/2014/main" id="{8231337F-6C9B-45A2-9870-2AA5B549CBB4}"/>
                    </a:ext>
                  </a:extLst>
                </p14:cNvPr>
                <p14:cNvContentPartPr/>
                <p14:nvPr/>
              </p14:nvContentPartPr>
              <p14:xfrm>
                <a:off x="6110193" y="4972233"/>
                <a:ext cx="87120" cy="763560"/>
              </p14:xfrm>
            </p:contentPart>
          </mc:Choice>
          <mc:Fallback>
            <p:pic>
              <p:nvPicPr>
                <p:cNvPr id="137" name="Ink 136">
                  <a:extLst>
                    <a:ext uri="{FF2B5EF4-FFF2-40B4-BE49-F238E27FC236}">
                      <a16:creationId xmlns:a16="http://schemas.microsoft.com/office/drawing/2014/main" id="{8231337F-6C9B-45A2-9870-2AA5B549CBB4}"/>
                    </a:ext>
                  </a:extLst>
                </p:cNvPr>
                <p:cNvPicPr/>
                <p:nvPr/>
              </p:nvPicPr>
              <p:blipFill>
                <a:blip r:embed="rId199"/>
                <a:stretch>
                  <a:fillRect/>
                </a:stretch>
              </p:blipFill>
              <p:spPr>
                <a:xfrm>
                  <a:off x="6101193" y="4963233"/>
                  <a:ext cx="104760" cy="781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8" name="Ink 137">
                  <a:extLst>
                    <a:ext uri="{FF2B5EF4-FFF2-40B4-BE49-F238E27FC236}">
                      <a16:creationId xmlns:a16="http://schemas.microsoft.com/office/drawing/2014/main" id="{DCF07FED-6B5C-4472-A899-F0201D3BC4E6}"/>
                    </a:ext>
                  </a:extLst>
                </p14:cNvPr>
                <p14:cNvContentPartPr/>
                <p14:nvPr/>
              </p14:nvContentPartPr>
              <p14:xfrm>
                <a:off x="6347073" y="4806993"/>
                <a:ext cx="255960" cy="440280"/>
              </p14:xfrm>
            </p:contentPart>
          </mc:Choice>
          <mc:Fallback>
            <p:pic>
              <p:nvPicPr>
                <p:cNvPr id="138" name="Ink 137">
                  <a:extLst>
                    <a:ext uri="{FF2B5EF4-FFF2-40B4-BE49-F238E27FC236}">
                      <a16:creationId xmlns:a16="http://schemas.microsoft.com/office/drawing/2014/main" id="{DCF07FED-6B5C-4472-A899-F0201D3BC4E6}"/>
                    </a:ext>
                  </a:extLst>
                </p:cNvPr>
                <p:cNvPicPr/>
                <p:nvPr/>
              </p:nvPicPr>
              <p:blipFill>
                <a:blip r:embed="rId201"/>
                <a:stretch>
                  <a:fillRect/>
                </a:stretch>
              </p:blipFill>
              <p:spPr>
                <a:xfrm>
                  <a:off x="6338433" y="4798353"/>
                  <a:ext cx="27360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9" name="Ink 138">
                  <a:extLst>
                    <a:ext uri="{FF2B5EF4-FFF2-40B4-BE49-F238E27FC236}">
                      <a16:creationId xmlns:a16="http://schemas.microsoft.com/office/drawing/2014/main" id="{4F5C9831-401D-4697-95E3-0632E9C132B0}"/>
                    </a:ext>
                  </a:extLst>
                </p14:cNvPr>
                <p14:cNvContentPartPr/>
                <p14:nvPr/>
              </p14:nvContentPartPr>
              <p14:xfrm>
                <a:off x="6469473" y="5081313"/>
                <a:ext cx="149760" cy="14400"/>
              </p14:xfrm>
            </p:contentPart>
          </mc:Choice>
          <mc:Fallback>
            <p:pic>
              <p:nvPicPr>
                <p:cNvPr id="139" name="Ink 138">
                  <a:extLst>
                    <a:ext uri="{FF2B5EF4-FFF2-40B4-BE49-F238E27FC236}">
                      <a16:creationId xmlns:a16="http://schemas.microsoft.com/office/drawing/2014/main" id="{4F5C9831-401D-4697-95E3-0632E9C132B0}"/>
                    </a:ext>
                  </a:extLst>
                </p:cNvPr>
                <p:cNvPicPr/>
                <p:nvPr/>
              </p:nvPicPr>
              <p:blipFill>
                <a:blip r:embed="rId203"/>
                <a:stretch>
                  <a:fillRect/>
                </a:stretch>
              </p:blipFill>
              <p:spPr>
                <a:xfrm>
                  <a:off x="6460473" y="5072673"/>
                  <a:ext cx="1674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0" name="Ink 139">
                  <a:extLst>
                    <a:ext uri="{FF2B5EF4-FFF2-40B4-BE49-F238E27FC236}">
                      <a16:creationId xmlns:a16="http://schemas.microsoft.com/office/drawing/2014/main" id="{6331B896-D81E-4B5C-8F58-E4A7A674EA41}"/>
                    </a:ext>
                  </a:extLst>
                </p14:cNvPr>
                <p14:cNvContentPartPr/>
                <p14:nvPr/>
              </p14:nvContentPartPr>
              <p14:xfrm>
                <a:off x="5885553" y="4592793"/>
                <a:ext cx="1038960" cy="893520"/>
              </p14:xfrm>
            </p:contentPart>
          </mc:Choice>
          <mc:Fallback>
            <p:pic>
              <p:nvPicPr>
                <p:cNvPr id="140" name="Ink 139">
                  <a:extLst>
                    <a:ext uri="{FF2B5EF4-FFF2-40B4-BE49-F238E27FC236}">
                      <a16:creationId xmlns:a16="http://schemas.microsoft.com/office/drawing/2014/main" id="{6331B896-D81E-4B5C-8F58-E4A7A674EA41}"/>
                    </a:ext>
                  </a:extLst>
                </p:cNvPr>
                <p:cNvPicPr/>
                <p:nvPr/>
              </p:nvPicPr>
              <p:blipFill>
                <a:blip r:embed="rId205"/>
                <a:stretch>
                  <a:fillRect/>
                </a:stretch>
              </p:blipFill>
              <p:spPr>
                <a:xfrm>
                  <a:off x="5876553" y="4583793"/>
                  <a:ext cx="1056600" cy="9111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1" name="Ink 140">
                  <a:extLst>
                    <a:ext uri="{FF2B5EF4-FFF2-40B4-BE49-F238E27FC236}">
                      <a16:creationId xmlns:a16="http://schemas.microsoft.com/office/drawing/2014/main" id="{1BC32094-60FA-4777-BDE7-0FA01B7E7CE4}"/>
                    </a:ext>
                  </a:extLst>
                </p14:cNvPr>
                <p14:cNvContentPartPr/>
                <p14:nvPr/>
              </p14:nvContentPartPr>
              <p14:xfrm>
                <a:off x="6781953" y="5037393"/>
                <a:ext cx="384840" cy="106200"/>
              </p14:xfrm>
            </p:contentPart>
          </mc:Choice>
          <mc:Fallback>
            <p:pic>
              <p:nvPicPr>
                <p:cNvPr id="141" name="Ink 140">
                  <a:extLst>
                    <a:ext uri="{FF2B5EF4-FFF2-40B4-BE49-F238E27FC236}">
                      <a16:creationId xmlns:a16="http://schemas.microsoft.com/office/drawing/2014/main" id="{1BC32094-60FA-4777-BDE7-0FA01B7E7CE4}"/>
                    </a:ext>
                  </a:extLst>
                </p:cNvPr>
                <p:cNvPicPr/>
                <p:nvPr/>
              </p:nvPicPr>
              <p:blipFill>
                <a:blip r:embed="rId207"/>
                <a:stretch>
                  <a:fillRect/>
                </a:stretch>
              </p:blipFill>
              <p:spPr>
                <a:xfrm>
                  <a:off x="6773313" y="5028393"/>
                  <a:ext cx="4024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2" name="Ink 141">
                  <a:extLst>
                    <a:ext uri="{FF2B5EF4-FFF2-40B4-BE49-F238E27FC236}">
                      <a16:creationId xmlns:a16="http://schemas.microsoft.com/office/drawing/2014/main" id="{E802375F-23C0-4EAC-9EFF-ACE9E8FD3D01}"/>
                    </a:ext>
                  </a:extLst>
                </p14:cNvPr>
                <p14:cNvContentPartPr/>
                <p14:nvPr/>
              </p14:nvContentPartPr>
              <p14:xfrm>
                <a:off x="7341753" y="5041713"/>
                <a:ext cx="297360" cy="150840"/>
              </p14:xfrm>
            </p:contentPart>
          </mc:Choice>
          <mc:Fallback>
            <p:pic>
              <p:nvPicPr>
                <p:cNvPr id="142" name="Ink 141">
                  <a:extLst>
                    <a:ext uri="{FF2B5EF4-FFF2-40B4-BE49-F238E27FC236}">
                      <a16:creationId xmlns:a16="http://schemas.microsoft.com/office/drawing/2014/main" id="{E802375F-23C0-4EAC-9EFF-ACE9E8FD3D01}"/>
                    </a:ext>
                  </a:extLst>
                </p:cNvPr>
                <p:cNvPicPr/>
                <p:nvPr/>
              </p:nvPicPr>
              <p:blipFill>
                <a:blip r:embed="rId209"/>
                <a:stretch>
                  <a:fillRect/>
                </a:stretch>
              </p:blipFill>
              <p:spPr>
                <a:xfrm>
                  <a:off x="7332753" y="5032713"/>
                  <a:ext cx="3150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3" name="Ink 142">
                  <a:extLst>
                    <a:ext uri="{FF2B5EF4-FFF2-40B4-BE49-F238E27FC236}">
                      <a16:creationId xmlns:a16="http://schemas.microsoft.com/office/drawing/2014/main" id="{B6AAE7EA-61A0-46F2-95F7-65440C326052}"/>
                    </a:ext>
                  </a:extLst>
                </p14:cNvPr>
                <p14:cNvContentPartPr/>
                <p14:nvPr/>
              </p14:nvContentPartPr>
              <p14:xfrm>
                <a:off x="7629393" y="4972233"/>
                <a:ext cx="433080" cy="642600"/>
              </p14:xfrm>
            </p:contentPart>
          </mc:Choice>
          <mc:Fallback>
            <p:pic>
              <p:nvPicPr>
                <p:cNvPr id="143" name="Ink 142">
                  <a:extLst>
                    <a:ext uri="{FF2B5EF4-FFF2-40B4-BE49-F238E27FC236}">
                      <a16:creationId xmlns:a16="http://schemas.microsoft.com/office/drawing/2014/main" id="{B6AAE7EA-61A0-46F2-95F7-65440C326052}"/>
                    </a:ext>
                  </a:extLst>
                </p:cNvPr>
                <p:cNvPicPr/>
                <p:nvPr/>
              </p:nvPicPr>
              <p:blipFill>
                <a:blip r:embed="rId211"/>
                <a:stretch>
                  <a:fillRect/>
                </a:stretch>
              </p:blipFill>
              <p:spPr>
                <a:xfrm>
                  <a:off x="7620753" y="4963593"/>
                  <a:ext cx="450720" cy="660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01" name="Ink 200">
                  <a:extLst>
                    <a:ext uri="{FF2B5EF4-FFF2-40B4-BE49-F238E27FC236}">
                      <a16:creationId xmlns:a16="http://schemas.microsoft.com/office/drawing/2014/main" id="{63A762A8-1849-4AAF-BCEC-53AD11085D10}"/>
                    </a:ext>
                  </a:extLst>
                </p14:cNvPr>
                <p14:cNvContentPartPr/>
                <p14:nvPr/>
              </p14:nvContentPartPr>
              <p14:xfrm>
                <a:off x="6675393" y="5192913"/>
                <a:ext cx="360" cy="360"/>
              </p14:xfrm>
            </p:contentPart>
          </mc:Choice>
          <mc:Fallback>
            <p:pic>
              <p:nvPicPr>
                <p:cNvPr id="201" name="Ink 200">
                  <a:extLst>
                    <a:ext uri="{FF2B5EF4-FFF2-40B4-BE49-F238E27FC236}">
                      <a16:creationId xmlns:a16="http://schemas.microsoft.com/office/drawing/2014/main" id="{63A762A8-1849-4AAF-BCEC-53AD11085D10}"/>
                    </a:ext>
                  </a:extLst>
                </p:cNvPr>
                <p:cNvPicPr/>
                <p:nvPr/>
              </p:nvPicPr>
              <p:blipFill>
                <a:blip r:embed="rId213"/>
                <a:stretch>
                  <a:fillRect/>
                </a:stretch>
              </p:blipFill>
              <p:spPr>
                <a:xfrm>
                  <a:off x="6666753" y="518427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02" name="Ink 201">
                  <a:extLst>
                    <a:ext uri="{FF2B5EF4-FFF2-40B4-BE49-F238E27FC236}">
                      <a16:creationId xmlns:a16="http://schemas.microsoft.com/office/drawing/2014/main" id="{1B367F64-598A-49D0-87C4-66547D8660FD}"/>
                    </a:ext>
                  </a:extLst>
                </p14:cNvPr>
                <p14:cNvContentPartPr/>
                <p14:nvPr/>
              </p14:nvContentPartPr>
              <p14:xfrm>
                <a:off x="6666753" y="5192913"/>
                <a:ext cx="360" cy="360"/>
              </p14:xfrm>
            </p:contentPart>
          </mc:Choice>
          <mc:Fallback>
            <p:pic>
              <p:nvPicPr>
                <p:cNvPr id="202" name="Ink 201">
                  <a:extLst>
                    <a:ext uri="{FF2B5EF4-FFF2-40B4-BE49-F238E27FC236}">
                      <a16:creationId xmlns:a16="http://schemas.microsoft.com/office/drawing/2014/main" id="{1B367F64-598A-49D0-87C4-66547D8660FD}"/>
                    </a:ext>
                  </a:extLst>
                </p:cNvPr>
                <p:cNvPicPr/>
                <p:nvPr/>
              </p:nvPicPr>
              <p:blipFill>
                <a:blip r:embed="rId213"/>
                <a:stretch>
                  <a:fillRect/>
                </a:stretch>
              </p:blipFill>
              <p:spPr>
                <a:xfrm>
                  <a:off x="6657753" y="518427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204" name="Ink 203">
                  <a:extLst>
                    <a:ext uri="{FF2B5EF4-FFF2-40B4-BE49-F238E27FC236}">
                      <a16:creationId xmlns:a16="http://schemas.microsoft.com/office/drawing/2014/main" id="{1EE94C41-DF14-4349-A103-A37C50273262}"/>
                    </a:ext>
                  </a:extLst>
                </p14:cNvPr>
                <p14:cNvContentPartPr/>
                <p14:nvPr/>
              </p14:nvContentPartPr>
              <p14:xfrm>
                <a:off x="7625433" y="5360313"/>
                <a:ext cx="360" cy="444600"/>
              </p14:xfrm>
            </p:contentPart>
          </mc:Choice>
          <mc:Fallback>
            <p:pic>
              <p:nvPicPr>
                <p:cNvPr id="204" name="Ink 203">
                  <a:extLst>
                    <a:ext uri="{FF2B5EF4-FFF2-40B4-BE49-F238E27FC236}">
                      <a16:creationId xmlns:a16="http://schemas.microsoft.com/office/drawing/2014/main" id="{1EE94C41-DF14-4349-A103-A37C50273262}"/>
                    </a:ext>
                  </a:extLst>
                </p:cNvPr>
                <p:cNvPicPr/>
                <p:nvPr/>
              </p:nvPicPr>
              <p:blipFill>
                <a:blip r:embed="rId216"/>
                <a:stretch>
                  <a:fillRect/>
                </a:stretch>
              </p:blipFill>
              <p:spPr>
                <a:xfrm>
                  <a:off x="7616793" y="5351313"/>
                  <a:ext cx="1800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205" name="Ink 204">
                  <a:extLst>
                    <a:ext uri="{FF2B5EF4-FFF2-40B4-BE49-F238E27FC236}">
                      <a16:creationId xmlns:a16="http://schemas.microsoft.com/office/drawing/2014/main" id="{8A01AA99-8211-4B3B-BBBC-0732D117FDB8}"/>
                    </a:ext>
                  </a:extLst>
                </p14:cNvPr>
                <p14:cNvContentPartPr/>
                <p14:nvPr/>
              </p14:nvContentPartPr>
              <p14:xfrm>
                <a:off x="7561713" y="5397753"/>
                <a:ext cx="159480" cy="148680"/>
              </p14:xfrm>
            </p:contentPart>
          </mc:Choice>
          <mc:Fallback>
            <p:pic>
              <p:nvPicPr>
                <p:cNvPr id="205" name="Ink 204">
                  <a:extLst>
                    <a:ext uri="{FF2B5EF4-FFF2-40B4-BE49-F238E27FC236}">
                      <a16:creationId xmlns:a16="http://schemas.microsoft.com/office/drawing/2014/main" id="{8A01AA99-8211-4B3B-BBBC-0732D117FDB8}"/>
                    </a:ext>
                  </a:extLst>
                </p:cNvPr>
                <p:cNvPicPr/>
                <p:nvPr/>
              </p:nvPicPr>
              <p:blipFill>
                <a:blip r:embed="rId218"/>
                <a:stretch>
                  <a:fillRect/>
                </a:stretch>
              </p:blipFill>
              <p:spPr>
                <a:xfrm>
                  <a:off x="7552713" y="5389113"/>
                  <a:ext cx="1771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259" name="Ink 258">
                  <a:extLst>
                    <a:ext uri="{FF2B5EF4-FFF2-40B4-BE49-F238E27FC236}">
                      <a16:creationId xmlns:a16="http://schemas.microsoft.com/office/drawing/2014/main" id="{94CB0418-4A43-4883-9B88-CE9D6F9F106F}"/>
                    </a:ext>
                  </a:extLst>
                </p14:cNvPr>
                <p14:cNvContentPartPr/>
                <p14:nvPr/>
              </p14:nvContentPartPr>
              <p14:xfrm>
                <a:off x="6770073" y="4634553"/>
                <a:ext cx="693720" cy="141840"/>
              </p14:xfrm>
            </p:contentPart>
          </mc:Choice>
          <mc:Fallback>
            <p:pic>
              <p:nvPicPr>
                <p:cNvPr id="259" name="Ink 258">
                  <a:extLst>
                    <a:ext uri="{FF2B5EF4-FFF2-40B4-BE49-F238E27FC236}">
                      <a16:creationId xmlns:a16="http://schemas.microsoft.com/office/drawing/2014/main" id="{94CB0418-4A43-4883-9B88-CE9D6F9F106F}"/>
                    </a:ext>
                  </a:extLst>
                </p:cNvPr>
                <p:cNvPicPr/>
                <p:nvPr/>
              </p:nvPicPr>
              <p:blipFill>
                <a:blip r:embed="rId220"/>
                <a:stretch>
                  <a:fillRect/>
                </a:stretch>
              </p:blipFill>
              <p:spPr>
                <a:xfrm>
                  <a:off x="6761433" y="4625913"/>
                  <a:ext cx="7113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261" name="Ink 260">
                  <a:extLst>
                    <a:ext uri="{FF2B5EF4-FFF2-40B4-BE49-F238E27FC236}">
                      <a16:creationId xmlns:a16="http://schemas.microsoft.com/office/drawing/2014/main" id="{9BC22560-C8FC-43B2-871F-79066B9460CD}"/>
                    </a:ext>
                  </a:extLst>
                </p14:cNvPr>
                <p14:cNvContentPartPr/>
                <p14:nvPr/>
              </p14:nvContentPartPr>
              <p14:xfrm>
                <a:off x="7874193" y="4139193"/>
                <a:ext cx="1350360" cy="699120"/>
              </p14:xfrm>
            </p:contentPart>
          </mc:Choice>
          <mc:Fallback>
            <p:pic>
              <p:nvPicPr>
                <p:cNvPr id="261" name="Ink 260">
                  <a:extLst>
                    <a:ext uri="{FF2B5EF4-FFF2-40B4-BE49-F238E27FC236}">
                      <a16:creationId xmlns:a16="http://schemas.microsoft.com/office/drawing/2014/main" id="{9BC22560-C8FC-43B2-871F-79066B9460CD}"/>
                    </a:ext>
                  </a:extLst>
                </p:cNvPr>
                <p:cNvPicPr/>
                <p:nvPr/>
              </p:nvPicPr>
              <p:blipFill>
                <a:blip r:embed="rId222"/>
                <a:stretch>
                  <a:fillRect/>
                </a:stretch>
              </p:blipFill>
              <p:spPr>
                <a:xfrm>
                  <a:off x="7865553" y="4130553"/>
                  <a:ext cx="1368000" cy="71676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263" name="Ink 262">
                  <a:extLst>
                    <a:ext uri="{FF2B5EF4-FFF2-40B4-BE49-F238E27FC236}">
                      <a16:creationId xmlns:a16="http://schemas.microsoft.com/office/drawing/2014/main" id="{5D0EC7F0-51D5-4F0B-B369-0323AFC9C0F2}"/>
                    </a:ext>
                  </a:extLst>
                </p14:cNvPr>
                <p14:cNvContentPartPr/>
                <p14:nvPr/>
              </p14:nvContentPartPr>
              <p14:xfrm>
                <a:off x="9124113" y="4194273"/>
                <a:ext cx="105840" cy="453240"/>
              </p14:xfrm>
            </p:contentPart>
          </mc:Choice>
          <mc:Fallback>
            <p:pic>
              <p:nvPicPr>
                <p:cNvPr id="263" name="Ink 262">
                  <a:extLst>
                    <a:ext uri="{FF2B5EF4-FFF2-40B4-BE49-F238E27FC236}">
                      <a16:creationId xmlns:a16="http://schemas.microsoft.com/office/drawing/2014/main" id="{5D0EC7F0-51D5-4F0B-B369-0323AFC9C0F2}"/>
                    </a:ext>
                  </a:extLst>
                </p:cNvPr>
                <p:cNvPicPr/>
                <p:nvPr/>
              </p:nvPicPr>
              <p:blipFill>
                <a:blip r:embed="rId224"/>
                <a:stretch>
                  <a:fillRect/>
                </a:stretch>
              </p:blipFill>
              <p:spPr>
                <a:xfrm>
                  <a:off x="9115113" y="4185633"/>
                  <a:ext cx="12348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265" name="Ink 264">
                  <a:extLst>
                    <a:ext uri="{FF2B5EF4-FFF2-40B4-BE49-F238E27FC236}">
                      <a16:creationId xmlns:a16="http://schemas.microsoft.com/office/drawing/2014/main" id="{C8CBDFCE-042D-45B7-9E54-03177FA9550C}"/>
                    </a:ext>
                  </a:extLst>
                </p14:cNvPr>
                <p14:cNvContentPartPr/>
                <p14:nvPr/>
              </p14:nvContentPartPr>
              <p14:xfrm>
                <a:off x="10514433" y="3696033"/>
                <a:ext cx="366120" cy="292320"/>
              </p14:xfrm>
            </p:contentPart>
          </mc:Choice>
          <mc:Fallback>
            <p:pic>
              <p:nvPicPr>
                <p:cNvPr id="265" name="Ink 264">
                  <a:extLst>
                    <a:ext uri="{FF2B5EF4-FFF2-40B4-BE49-F238E27FC236}">
                      <a16:creationId xmlns:a16="http://schemas.microsoft.com/office/drawing/2014/main" id="{C8CBDFCE-042D-45B7-9E54-03177FA9550C}"/>
                    </a:ext>
                  </a:extLst>
                </p:cNvPr>
                <p:cNvPicPr/>
                <p:nvPr/>
              </p:nvPicPr>
              <p:blipFill>
                <a:blip r:embed="rId226"/>
                <a:stretch>
                  <a:fillRect/>
                </a:stretch>
              </p:blipFill>
              <p:spPr>
                <a:xfrm>
                  <a:off x="10505793" y="3687393"/>
                  <a:ext cx="38376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266" name="Ink 265">
                  <a:extLst>
                    <a:ext uri="{FF2B5EF4-FFF2-40B4-BE49-F238E27FC236}">
                      <a16:creationId xmlns:a16="http://schemas.microsoft.com/office/drawing/2014/main" id="{1DFBA7AE-C0C3-4312-BE18-2EF7ACA3DC63}"/>
                    </a:ext>
                  </a:extLst>
                </p14:cNvPr>
                <p14:cNvContentPartPr/>
                <p14:nvPr/>
              </p14:nvContentPartPr>
              <p14:xfrm>
                <a:off x="10528833" y="3688473"/>
                <a:ext cx="363600" cy="271800"/>
              </p14:xfrm>
            </p:contentPart>
          </mc:Choice>
          <mc:Fallback>
            <p:pic>
              <p:nvPicPr>
                <p:cNvPr id="266" name="Ink 265">
                  <a:extLst>
                    <a:ext uri="{FF2B5EF4-FFF2-40B4-BE49-F238E27FC236}">
                      <a16:creationId xmlns:a16="http://schemas.microsoft.com/office/drawing/2014/main" id="{1DFBA7AE-C0C3-4312-BE18-2EF7ACA3DC63}"/>
                    </a:ext>
                  </a:extLst>
                </p:cNvPr>
                <p:cNvPicPr/>
                <p:nvPr/>
              </p:nvPicPr>
              <p:blipFill>
                <a:blip r:embed="rId228"/>
                <a:stretch>
                  <a:fillRect/>
                </a:stretch>
              </p:blipFill>
              <p:spPr>
                <a:xfrm>
                  <a:off x="10519833" y="3679833"/>
                  <a:ext cx="38124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267" name="Ink 266">
                  <a:extLst>
                    <a:ext uri="{FF2B5EF4-FFF2-40B4-BE49-F238E27FC236}">
                      <a16:creationId xmlns:a16="http://schemas.microsoft.com/office/drawing/2014/main" id="{3A345C40-EEBA-4A20-8ED2-E2465860BF82}"/>
                    </a:ext>
                  </a:extLst>
                </p14:cNvPr>
                <p14:cNvContentPartPr/>
                <p14:nvPr/>
              </p14:nvContentPartPr>
              <p14:xfrm>
                <a:off x="10039953" y="3147393"/>
                <a:ext cx="428040" cy="441720"/>
              </p14:xfrm>
            </p:contentPart>
          </mc:Choice>
          <mc:Fallback>
            <p:pic>
              <p:nvPicPr>
                <p:cNvPr id="267" name="Ink 266">
                  <a:extLst>
                    <a:ext uri="{FF2B5EF4-FFF2-40B4-BE49-F238E27FC236}">
                      <a16:creationId xmlns:a16="http://schemas.microsoft.com/office/drawing/2014/main" id="{3A345C40-EEBA-4A20-8ED2-E2465860BF82}"/>
                    </a:ext>
                  </a:extLst>
                </p:cNvPr>
                <p:cNvPicPr/>
                <p:nvPr/>
              </p:nvPicPr>
              <p:blipFill>
                <a:blip r:embed="rId230"/>
                <a:stretch>
                  <a:fillRect/>
                </a:stretch>
              </p:blipFill>
              <p:spPr>
                <a:xfrm>
                  <a:off x="10031313" y="3138393"/>
                  <a:ext cx="44568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284" name="Ink 283">
                  <a:extLst>
                    <a:ext uri="{FF2B5EF4-FFF2-40B4-BE49-F238E27FC236}">
                      <a16:creationId xmlns:a16="http://schemas.microsoft.com/office/drawing/2014/main" id="{98EA6D71-D986-4A54-88D0-097756304480}"/>
                    </a:ext>
                  </a:extLst>
                </p14:cNvPr>
                <p14:cNvContentPartPr/>
                <p14:nvPr/>
              </p14:nvContentPartPr>
              <p14:xfrm>
                <a:off x="10521273" y="3672273"/>
                <a:ext cx="374400" cy="243360"/>
              </p14:xfrm>
            </p:contentPart>
          </mc:Choice>
          <mc:Fallback>
            <p:pic>
              <p:nvPicPr>
                <p:cNvPr id="284" name="Ink 283">
                  <a:extLst>
                    <a:ext uri="{FF2B5EF4-FFF2-40B4-BE49-F238E27FC236}">
                      <a16:creationId xmlns:a16="http://schemas.microsoft.com/office/drawing/2014/main" id="{98EA6D71-D986-4A54-88D0-097756304480}"/>
                    </a:ext>
                  </a:extLst>
                </p:cNvPr>
                <p:cNvPicPr/>
                <p:nvPr/>
              </p:nvPicPr>
              <p:blipFill>
                <a:blip r:embed="rId232"/>
                <a:stretch>
                  <a:fillRect/>
                </a:stretch>
              </p:blipFill>
              <p:spPr>
                <a:xfrm>
                  <a:off x="10512633" y="3663633"/>
                  <a:ext cx="3920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285" name="Ink 284">
                  <a:extLst>
                    <a:ext uri="{FF2B5EF4-FFF2-40B4-BE49-F238E27FC236}">
                      <a16:creationId xmlns:a16="http://schemas.microsoft.com/office/drawing/2014/main" id="{95C31631-E37E-4EDC-9DCA-641AC5D9B4AC}"/>
                    </a:ext>
                  </a:extLst>
                </p14:cNvPr>
                <p14:cNvContentPartPr/>
                <p14:nvPr/>
              </p14:nvContentPartPr>
              <p14:xfrm>
                <a:off x="10569873" y="3681633"/>
                <a:ext cx="315720" cy="227880"/>
              </p14:xfrm>
            </p:contentPart>
          </mc:Choice>
          <mc:Fallback>
            <p:pic>
              <p:nvPicPr>
                <p:cNvPr id="285" name="Ink 284">
                  <a:extLst>
                    <a:ext uri="{FF2B5EF4-FFF2-40B4-BE49-F238E27FC236}">
                      <a16:creationId xmlns:a16="http://schemas.microsoft.com/office/drawing/2014/main" id="{95C31631-E37E-4EDC-9DCA-641AC5D9B4AC}"/>
                    </a:ext>
                  </a:extLst>
                </p:cNvPr>
                <p:cNvPicPr/>
                <p:nvPr/>
              </p:nvPicPr>
              <p:blipFill>
                <a:blip r:embed="rId234"/>
                <a:stretch>
                  <a:fillRect/>
                </a:stretch>
              </p:blipFill>
              <p:spPr>
                <a:xfrm>
                  <a:off x="10560873" y="3672993"/>
                  <a:ext cx="3333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286" name="Ink 285">
                  <a:extLst>
                    <a:ext uri="{FF2B5EF4-FFF2-40B4-BE49-F238E27FC236}">
                      <a16:creationId xmlns:a16="http://schemas.microsoft.com/office/drawing/2014/main" id="{04C4F357-FBFF-4703-AF78-D14A156D8251}"/>
                    </a:ext>
                  </a:extLst>
                </p14:cNvPr>
                <p14:cNvContentPartPr/>
                <p14:nvPr/>
              </p14:nvContentPartPr>
              <p14:xfrm>
                <a:off x="10565553" y="3682713"/>
                <a:ext cx="410760" cy="245520"/>
              </p14:xfrm>
            </p:contentPart>
          </mc:Choice>
          <mc:Fallback>
            <p:pic>
              <p:nvPicPr>
                <p:cNvPr id="286" name="Ink 285">
                  <a:extLst>
                    <a:ext uri="{FF2B5EF4-FFF2-40B4-BE49-F238E27FC236}">
                      <a16:creationId xmlns:a16="http://schemas.microsoft.com/office/drawing/2014/main" id="{04C4F357-FBFF-4703-AF78-D14A156D8251}"/>
                    </a:ext>
                  </a:extLst>
                </p:cNvPr>
                <p:cNvPicPr/>
                <p:nvPr/>
              </p:nvPicPr>
              <p:blipFill>
                <a:blip r:embed="rId236"/>
                <a:stretch>
                  <a:fillRect/>
                </a:stretch>
              </p:blipFill>
              <p:spPr>
                <a:xfrm>
                  <a:off x="10556553" y="3673713"/>
                  <a:ext cx="42840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291" name="Ink 290">
                  <a:extLst>
                    <a:ext uri="{FF2B5EF4-FFF2-40B4-BE49-F238E27FC236}">
                      <a16:creationId xmlns:a16="http://schemas.microsoft.com/office/drawing/2014/main" id="{57BDF315-66CF-416C-906C-B1949C2BBE5C}"/>
                    </a:ext>
                  </a:extLst>
                </p14:cNvPr>
                <p14:cNvContentPartPr/>
                <p14:nvPr/>
              </p14:nvContentPartPr>
              <p14:xfrm>
                <a:off x="7554513" y="3417753"/>
                <a:ext cx="2131920" cy="1355400"/>
              </p14:xfrm>
            </p:contentPart>
          </mc:Choice>
          <mc:Fallback>
            <p:pic>
              <p:nvPicPr>
                <p:cNvPr id="291" name="Ink 290">
                  <a:extLst>
                    <a:ext uri="{FF2B5EF4-FFF2-40B4-BE49-F238E27FC236}">
                      <a16:creationId xmlns:a16="http://schemas.microsoft.com/office/drawing/2014/main" id="{57BDF315-66CF-416C-906C-B1949C2BBE5C}"/>
                    </a:ext>
                  </a:extLst>
                </p:cNvPr>
                <p:cNvPicPr/>
                <p:nvPr/>
              </p:nvPicPr>
              <p:blipFill>
                <a:blip r:embed="rId238"/>
                <a:stretch>
                  <a:fillRect/>
                </a:stretch>
              </p:blipFill>
              <p:spPr>
                <a:xfrm>
                  <a:off x="7545873" y="3409113"/>
                  <a:ext cx="2149560" cy="13730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293" name="Ink 292">
                  <a:extLst>
                    <a:ext uri="{FF2B5EF4-FFF2-40B4-BE49-F238E27FC236}">
                      <a16:creationId xmlns:a16="http://schemas.microsoft.com/office/drawing/2014/main" id="{9E222E72-89CD-4C33-AD88-647583CC6943}"/>
                    </a:ext>
                  </a:extLst>
                </p14:cNvPr>
                <p14:cNvContentPartPr/>
                <p14:nvPr/>
              </p14:nvContentPartPr>
              <p14:xfrm>
                <a:off x="9391953" y="3708993"/>
                <a:ext cx="3960" cy="19800"/>
              </p14:xfrm>
            </p:contentPart>
          </mc:Choice>
          <mc:Fallback>
            <p:pic>
              <p:nvPicPr>
                <p:cNvPr id="293" name="Ink 292">
                  <a:extLst>
                    <a:ext uri="{FF2B5EF4-FFF2-40B4-BE49-F238E27FC236}">
                      <a16:creationId xmlns:a16="http://schemas.microsoft.com/office/drawing/2014/main" id="{9E222E72-89CD-4C33-AD88-647583CC6943}"/>
                    </a:ext>
                  </a:extLst>
                </p:cNvPr>
                <p:cNvPicPr/>
                <p:nvPr/>
              </p:nvPicPr>
              <p:blipFill>
                <a:blip r:embed="rId240"/>
                <a:stretch>
                  <a:fillRect/>
                </a:stretch>
              </p:blipFill>
              <p:spPr>
                <a:xfrm>
                  <a:off x="9383313" y="3699993"/>
                  <a:ext cx="216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294" name="Ink 293">
                  <a:extLst>
                    <a:ext uri="{FF2B5EF4-FFF2-40B4-BE49-F238E27FC236}">
                      <a16:creationId xmlns:a16="http://schemas.microsoft.com/office/drawing/2014/main" id="{4BB4A19C-9DE5-4404-9547-C7FFE556982E}"/>
                    </a:ext>
                  </a:extLst>
                </p14:cNvPr>
                <p14:cNvContentPartPr/>
                <p14:nvPr/>
              </p14:nvContentPartPr>
              <p14:xfrm>
                <a:off x="9186753" y="3515313"/>
                <a:ext cx="480960" cy="1049040"/>
              </p14:xfrm>
            </p:contentPart>
          </mc:Choice>
          <mc:Fallback>
            <p:pic>
              <p:nvPicPr>
                <p:cNvPr id="294" name="Ink 293">
                  <a:extLst>
                    <a:ext uri="{FF2B5EF4-FFF2-40B4-BE49-F238E27FC236}">
                      <a16:creationId xmlns:a16="http://schemas.microsoft.com/office/drawing/2014/main" id="{4BB4A19C-9DE5-4404-9547-C7FFE556982E}"/>
                    </a:ext>
                  </a:extLst>
                </p:cNvPr>
                <p:cNvPicPr/>
                <p:nvPr/>
              </p:nvPicPr>
              <p:blipFill>
                <a:blip r:embed="rId242"/>
                <a:stretch>
                  <a:fillRect/>
                </a:stretch>
              </p:blipFill>
              <p:spPr>
                <a:xfrm>
                  <a:off x="9178113" y="3506673"/>
                  <a:ext cx="498600" cy="1066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3">
            <p14:nvContentPartPr>
              <p14:cNvPr id="296" name="Ink 295">
                <a:extLst>
                  <a:ext uri="{FF2B5EF4-FFF2-40B4-BE49-F238E27FC236}">
                    <a16:creationId xmlns:a16="http://schemas.microsoft.com/office/drawing/2014/main" id="{2A734244-E47E-4D73-BA96-CE0C5CDAF672}"/>
                  </a:ext>
                </a:extLst>
              </p14:cNvPr>
              <p14:cNvContentPartPr/>
              <p14:nvPr/>
            </p14:nvContentPartPr>
            <p14:xfrm>
              <a:off x="4011753" y="4184553"/>
              <a:ext cx="123480" cy="303120"/>
            </p14:xfrm>
          </p:contentPart>
        </mc:Choice>
        <mc:Fallback>
          <p:pic>
            <p:nvPicPr>
              <p:cNvPr id="296" name="Ink 295">
                <a:extLst>
                  <a:ext uri="{FF2B5EF4-FFF2-40B4-BE49-F238E27FC236}">
                    <a16:creationId xmlns:a16="http://schemas.microsoft.com/office/drawing/2014/main" id="{2A734244-E47E-4D73-BA96-CE0C5CDAF672}"/>
                  </a:ext>
                </a:extLst>
              </p:cNvPr>
              <p:cNvPicPr/>
              <p:nvPr/>
            </p:nvPicPr>
            <p:blipFill>
              <a:blip r:embed="rId244"/>
              <a:stretch>
                <a:fillRect/>
              </a:stretch>
            </p:blipFill>
            <p:spPr>
              <a:xfrm>
                <a:off x="4002753" y="4175913"/>
                <a:ext cx="1411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297" name="Ink 296">
                <a:extLst>
                  <a:ext uri="{FF2B5EF4-FFF2-40B4-BE49-F238E27FC236}">
                    <a16:creationId xmlns:a16="http://schemas.microsoft.com/office/drawing/2014/main" id="{B106D34D-8137-4E30-BB89-99CE3EC0079A}"/>
                  </a:ext>
                </a:extLst>
              </p14:cNvPr>
              <p14:cNvContentPartPr/>
              <p14:nvPr/>
            </p14:nvContentPartPr>
            <p14:xfrm>
              <a:off x="1313553" y="1752753"/>
              <a:ext cx="604800" cy="75960"/>
            </p14:xfrm>
          </p:contentPart>
        </mc:Choice>
        <mc:Fallback>
          <p:pic>
            <p:nvPicPr>
              <p:cNvPr id="297" name="Ink 296">
                <a:extLst>
                  <a:ext uri="{FF2B5EF4-FFF2-40B4-BE49-F238E27FC236}">
                    <a16:creationId xmlns:a16="http://schemas.microsoft.com/office/drawing/2014/main" id="{B106D34D-8137-4E30-BB89-99CE3EC0079A}"/>
                  </a:ext>
                </a:extLst>
              </p:cNvPr>
              <p:cNvPicPr/>
              <p:nvPr/>
            </p:nvPicPr>
            <p:blipFill>
              <a:blip r:embed="rId246"/>
              <a:stretch>
                <a:fillRect/>
              </a:stretch>
            </p:blipFill>
            <p:spPr>
              <a:xfrm>
                <a:off x="1304913" y="1744113"/>
                <a:ext cx="6224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28" name="Ink 27">
                <a:extLst>
                  <a:ext uri="{FF2B5EF4-FFF2-40B4-BE49-F238E27FC236}">
                    <a16:creationId xmlns:a16="http://schemas.microsoft.com/office/drawing/2014/main" id="{C59F092E-792C-4EDA-AF2F-BE717C55A800}"/>
                  </a:ext>
                </a:extLst>
              </p14:cNvPr>
              <p14:cNvContentPartPr/>
              <p14:nvPr/>
            </p14:nvContentPartPr>
            <p14:xfrm>
              <a:off x="829713" y="345873"/>
              <a:ext cx="153360" cy="188640"/>
            </p14:xfrm>
          </p:contentPart>
        </mc:Choice>
        <mc:Fallback>
          <p:pic>
            <p:nvPicPr>
              <p:cNvPr id="28" name="Ink 27">
                <a:extLst>
                  <a:ext uri="{FF2B5EF4-FFF2-40B4-BE49-F238E27FC236}">
                    <a16:creationId xmlns:a16="http://schemas.microsoft.com/office/drawing/2014/main" id="{C59F092E-792C-4EDA-AF2F-BE717C55A800}"/>
                  </a:ext>
                </a:extLst>
              </p:cNvPr>
              <p:cNvPicPr/>
              <p:nvPr/>
            </p:nvPicPr>
            <p:blipFill>
              <a:blip r:embed="rId248"/>
              <a:stretch>
                <a:fillRect/>
              </a:stretch>
            </p:blipFill>
            <p:spPr>
              <a:xfrm>
                <a:off x="820713" y="336873"/>
                <a:ext cx="1710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29" name="Ink 28">
                <a:extLst>
                  <a:ext uri="{FF2B5EF4-FFF2-40B4-BE49-F238E27FC236}">
                    <a16:creationId xmlns:a16="http://schemas.microsoft.com/office/drawing/2014/main" id="{AE3F78C9-809F-43AF-BB78-1ADABDE76927}"/>
                  </a:ext>
                </a:extLst>
              </p14:cNvPr>
              <p14:cNvContentPartPr/>
              <p14:nvPr/>
            </p14:nvContentPartPr>
            <p14:xfrm>
              <a:off x="939873" y="311673"/>
              <a:ext cx="129960" cy="335880"/>
            </p14:xfrm>
          </p:contentPart>
        </mc:Choice>
        <mc:Fallback>
          <p:pic>
            <p:nvPicPr>
              <p:cNvPr id="29" name="Ink 28">
                <a:extLst>
                  <a:ext uri="{FF2B5EF4-FFF2-40B4-BE49-F238E27FC236}">
                    <a16:creationId xmlns:a16="http://schemas.microsoft.com/office/drawing/2014/main" id="{AE3F78C9-809F-43AF-BB78-1ADABDE76927}"/>
                  </a:ext>
                </a:extLst>
              </p:cNvPr>
              <p:cNvPicPr/>
              <p:nvPr/>
            </p:nvPicPr>
            <p:blipFill>
              <a:blip r:embed="rId250"/>
              <a:stretch>
                <a:fillRect/>
              </a:stretch>
            </p:blipFill>
            <p:spPr>
              <a:xfrm>
                <a:off x="931233" y="303033"/>
                <a:ext cx="14760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30" name="Ink 29">
                <a:extLst>
                  <a:ext uri="{FF2B5EF4-FFF2-40B4-BE49-F238E27FC236}">
                    <a16:creationId xmlns:a16="http://schemas.microsoft.com/office/drawing/2014/main" id="{D1D3939C-FE3C-4D56-888E-AE1C7AEB2C3E}"/>
                  </a:ext>
                </a:extLst>
              </p14:cNvPr>
              <p14:cNvContentPartPr/>
              <p14:nvPr/>
            </p14:nvContentPartPr>
            <p14:xfrm>
              <a:off x="569433" y="230673"/>
              <a:ext cx="247320" cy="527760"/>
            </p14:xfrm>
          </p:contentPart>
        </mc:Choice>
        <mc:Fallback>
          <p:pic>
            <p:nvPicPr>
              <p:cNvPr id="30" name="Ink 29">
                <a:extLst>
                  <a:ext uri="{FF2B5EF4-FFF2-40B4-BE49-F238E27FC236}">
                    <a16:creationId xmlns:a16="http://schemas.microsoft.com/office/drawing/2014/main" id="{D1D3939C-FE3C-4D56-888E-AE1C7AEB2C3E}"/>
                  </a:ext>
                </a:extLst>
              </p:cNvPr>
              <p:cNvPicPr/>
              <p:nvPr/>
            </p:nvPicPr>
            <p:blipFill>
              <a:blip r:embed="rId252"/>
              <a:stretch>
                <a:fillRect/>
              </a:stretch>
            </p:blipFill>
            <p:spPr>
              <a:xfrm>
                <a:off x="560433" y="221673"/>
                <a:ext cx="264960" cy="5454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32" name="Ink 31">
                <a:extLst>
                  <a:ext uri="{FF2B5EF4-FFF2-40B4-BE49-F238E27FC236}">
                    <a16:creationId xmlns:a16="http://schemas.microsoft.com/office/drawing/2014/main" id="{F434749C-F8A0-4FF0-8E3C-8EF456B5C08B}"/>
                  </a:ext>
                </a:extLst>
              </p14:cNvPr>
              <p14:cNvContentPartPr/>
              <p14:nvPr/>
            </p14:nvContentPartPr>
            <p14:xfrm>
              <a:off x="1683993" y="287193"/>
              <a:ext cx="144720" cy="318960"/>
            </p14:xfrm>
          </p:contentPart>
        </mc:Choice>
        <mc:Fallback>
          <p:pic>
            <p:nvPicPr>
              <p:cNvPr id="32" name="Ink 31">
                <a:extLst>
                  <a:ext uri="{FF2B5EF4-FFF2-40B4-BE49-F238E27FC236}">
                    <a16:creationId xmlns:a16="http://schemas.microsoft.com/office/drawing/2014/main" id="{F434749C-F8A0-4FF0-8E3C-8EF456B5C08B}"/>
                  </a:ext>
                </a:extLst>
              </p:cNvPr>
              <p:cNvPicPr/>
              <p:nvPr/>
            </p:nvPicPr>
            <p:blipFill>
              <a:blip r:embed="rId254"/>
              <a:stretch>
                <a:fillRect/>
              </a:stretch>
            </p:blipFill>
            <p:spPr>
              <a:xfrm>
                <a:off x="1675353" y="278193"/>
                <a:ext cx="16236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33" name="Ink 32">
                <a:extLst>
                  <a:ext uri="{FF2B5EF4-FFF2-40B4-BE49-F238E27FC236}">
                    <a16:creationId xmlns:a16="http://schemas.microsoft.com/office/drawing/2014/main" id="{E50C6781-8058-4784-8821-DD39C86FED1D}"/>
                  </a:ext>
                </a:extLst>
              </p14:cNvPr>
              <p14:cNvContentPartPr/>
              <p14:nvPr/>
            </p14:nvContentPartPr>
            <p14:xfrm>
              <a:off x="1917273" y="372513"/>
              <a:ext cx="7200" cy="174960"/>
            </p14:xfrm>
          </p:contentPart>
        </mc:Choice>
        <mc:Fallback>
          <p:pic>
            <p:nvPicPr>
              <p:cNvPr id="33" name="Ink 32">
                <a:extLst>
                  <a:ext uri="{FF2B5EF4-FFF2-40B4-BE49-F238E27FC236}">
                    <a16:creationId xmlns:a16="http://schemas.microsoft.com/office/drawing/2014/main" id="{E50C6781-8058-4784-8821-DD39C86FED1D}"/>
                  </a:ext>
                </a:extLst>
              </p:cNvPr>
              <p:cNvPicPr/>
              <p:nvPr/>
            </p:nvPicPr>
            <p:blipFill>
              <a:blip r:embed="rId256"/>
              <a:stretch>
                <a:fillRect/>
              </a:stretch>
            </p:blipFill>
            <p:spPr>
              <a:xfrm>
                <a:off x="1908273" y="363873"/>
                <a:ext cx="248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34" name="Ink 33">
                <a:extLst>
                  <a:ext uri="{FF2B5EF4-FFF2-40B4-BE49-F238E27FC236}">
                    <a16:creationId xmlns:a16="http://schemas.microsoft.com/office/drawing/2014/main" id="{058F4E49-A347-4097-8CE3-778CCA3C14B6}"/>
                  </a:ext>
                </a:extLst>
              </p14:cNvPr>
              <p14:cNvContentPartPr/>
              <p14:nvPr/>
            </p14:nvContentPartPr>
            <p14:xfrm>
              <a:off x="2024193" y="390153"/>
              <a:ext cx="159840" cy="183240"/>
            </p14:xfrm>
          </p:contentPart>
        </mc:Choice>
        <mc:Fallback>
          <p:pic>
            <p:nvPicPr>
              <p:cNvPr id="34" name="Ink 33">
                <a:extLst>
                  <a:ext uri="{FF2B5EF4-FFF2-40B4-BE49-F238E27FC236}">
                    <a16:creationId xmlns:a16="http://schemas.microsoft.com/office/drawing/2014/main" id="{058F4E49-A347-4097-8CE3-778CCA3C14B6}"/>
                  </a:ext>
                </a:extLst>
              </p:cNvPr>
              <p:cNvPicPr/>
              <p:nvPr/>
            </p:nvPicPr>
            <p:blipFill>
              <a:blip r:embed="rId258"/>
              <a:stretch>
                <a:fillRect/>
              </a:stretch>
            </p:blipFill>
            <p:spPr>
              <a:xfrm>
                <a:off x="2015193" y="381513"/>
                <a:ext cx="1774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35" name="Ink 34">
                <a:extLst>
                  <a:ext uri="{FF2B5EF4-FFF2-40B4-BE49-F238E27FC236}">
                    <a16:creationId xmlns:a16="http://schemas.microsoft.com/office/drawing/2014/main" id="{3A6D9943-1709-4671-98BA-56826F280E16}"/>
                  </a:ext>
                </a:extLst>
              </p14:cNvPr>
              <p14:cNvContentPartPr/>
              <p14:nvPr/>
            </p14:nvContentPartPr>
            <p14:xfrm>
              <a:off x="2254593" y="285753"/>
              <a:ext cx="113760" cy="318240"/>
            </p14:xfrm>
          </p:contentPart>
        </mc:Choice>
        <mc:Fallback>
          <p:pic>
            <p:nvPicPr>
              <p:cNvPr id="35" name="Ink 34">
                <a:extLst>
                  <a:ext uri="{FF2B5EF4-FFF2-40B4-BE49-F238E27FC236}">
                    <a16:creationId xmlns:a16="http://schemas.microsoft.com/office/drawing/2014/main" id="{3A6D9943-1709-4671-98BA-56826F280E16}"/>
                  </a:ext>
                </a:extLst>
              </p:cNvPr>
              <p:cNvPicPr/>
              <p:nvPr/>
            </p:nvPicPr>
            <p:blipFill>
              <a:blip r:embed="rId260"/>
              <a:stretch>
                <a:fillRect/>
              </a:stretch>
            </p:blipFill>
            <p:spPr>
              <a:xfrm>
                <a:off x="2245593" y="276753"/>
                <a:ext cx="13140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92" name="Ink 91">
                <a:extLst>
                  <a:ext uri="{FF2B5EF4-FFF2-40B4-BE49-F238E27FC236}">
                    <a16:creationId xmlns:a16="http://schemas.microsoft.com/office/drawing/2014/main" id="{909BC59C-1E95-4436-9254-FE20DB2E9B0E}"/>
                  </a:ext>
                </a:extLst>
              </p14:cNvPr>
              <p14:cNvContentPartPr/>
              <p14:nvPr/>
            </p14:nvContentPartPr>
            <p14:xfrm>
              <a:off x="1996833" y="683193"/>
              <a:ext cx="360" cy="338760"/>
            </p14:xfrm>
          </p:contentPart>
        </mc:Choice>
        <mc:Fallback>
          <p:pic>
            <p:nvPicPr>
              <p:cNvPr id="92" name="Ink 91">
                <a:extLst>
                  <a:ext uri="{FF2B5EF4-FFF2-40B4-BE49-F238E27FC236}">
                    <a16:creationId xmlns:a16="http://schemas.microsoft.com/office/drawing/2014/main" id="{909BC59C-1E95-4436-9254-FE20DB2E9B0E}"/>
                  </a:ext>
                </a:extLst>
              </p:cNvPr>
              <p:cNvPicPr/>
              <p:nvPr/>
            </p:nvPicPr>
            <p:blipFill>
              <a:blip r:embed="rId262"/>
              <a:stretch>
                <a:fillRect/>
              </a:stretch>
            </p:blipFill>
            <p:spPr>
              <a:xfrm>
                <a:off x="1988193" y="674193"/>
                <a:ext cx="1800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93" name="Ink 92">
                <a:extLst>
                  <a:ext uri="{FF2B5EF4-FFF2-40B4-BE49-F238E27FC236}">
                    <a16:creationId xmlns:a16="http://schemas.microsoft.com/office/drawing/2014/main" id="{A52D0FEA-ED5F-40F6-B01E-C78A445CBEC7}"/>
                  </a:ext>
                </a:extLst>
              </p14:cNvPr>
              <p14:cNvContentPartPr/>
              <p14:nvPr/>
            </p14:nvContentPartPr>
            <p14:xfrm>
              <a:off x="1840593" y="674193"/>
              <a:ext cx="280080" cy="199440"/>
            </p14:xfrm>
          </p:contentPart>
        </mc:Choice>
        <mc:Fallback>
          <p:pic>
            <p:nvPicPr>
              <p:cNvPr id="93" name="Ink 92">
                <a:extLst>
                  <a:ext uri="{FF2B5EF4-FFF2-40B4-BE49-F238E27FC236}">
                    <a16:creationId xmlns:a16="http://schemas.microsoft.com/office/drawing/2014/main" id="{A52D0FEA-ED5F-40F6-B01E-C78A445CBEC7}"/>
                  </a:ext>
                </a:extLst>
              </p:cNvPr>
              <p:cNvPicPr/>
              <p:nvPr/>
            </p:nvPicPr>
            <p:blipFill>
              <a:blip r:embed="rId264"/>
              <a:stretch>
                <a:fillRect/>
              </a:stretch>
            </p:blipFill>
            <p:spPr>
              <a:xfrm>
                <a:off x="1831953" y="665553"/>
                <a:ext cx="2977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36" name="Ink 35">
                <a:extLst>
                  <a:ext uri="{FF2B5EF4-FFF2-40B4-BE49-F238E27FC236}">
                    <a16:creationId xmlns:a16="http://schemas.microsoft.com/office/drawing/2014/main" id="{F32F9A54-DC44-40AA-9194-D24373338479}"/>
                  </a:ext>
                </a:extLst>
              </p14:cNvPr>
              <p14:cNvContentPartPr/>
              <p14:nvPr/>
            </p14:nvContentPartPr>
            <p14:xfrm>
              <a:off x="3059913" y="292593"/>
              <a:ext cx="178560" cy="341280"/>
            </p14:xfrm>
          </p:contentPart>
        </mc:Choice>
        <mc:Fallback>
          <p:pic>
            <p:nvPicPr>
              <p:cNvPr id="36" name="Ink 35">
                <a:extLst>
                  <a:ext uri="{FF2B5EF4-FFF2-40B4-BE49-F238E27FC236}">
                    <a16:creationId xmlns:a16="http://schemas.microsoft.com/office/drawing/2014/main" id="{F32F9A54-DC44-40AA-9194-D24373338479}"/>
                  </a:ext>
                </a:extLst>
              </p:cNvPr>
              <p:cNvPicPr/>
              <p:nvPr/>
            </p:nvPicPr>
            <p:blipFill>
              <a:blip r:embed="rId266"/>
              <a:stretch>
                <a:fillRect/>
              </a:stretch>
            </p:blipFill>
            <p:spPr>
              <a:xfrm>
                <a:off x="3050913" y="283593"/>
                <a:ext cx="19620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37" name="Ink 36">
                <a:extLst>
                  <a:ext uri="{FF2B5EF4-FFF2-40B4-BE49-F238E27FC236}">
                    <a16:creationId xmlns:a16="http://schemas.microsoft.com/office/drawing/2014/main" id="{915B1C47-9BB5-4478-B4E4-18AF4F9F12C0}"/>
                  </a:ext>
                </a:extLst>
              </p14:cNvPr>
              <p14:cNvContentPartPr/>
              <p14:nvPr/>
            </p14:nvContentPartPr>
            <p14:xfrm>
              <a:off x="3284553" y="420033"/>
              <a:ext cx="103320" cy="122400"/>
            </p14:xfrm>
          </p:contentPart>
        </mc:Choice>
        <mc:Fallback>
          <p:pic>
            <p:nvPicPr>
              <p:cNvPr id="37" name="Ink 36">
                <a:extLst>
                  <a:ext uri="{FF2B5EF4-FFF2-40B4-BE49-F238E27FC236}">
                    <a16:creationId xmlns:a16="http://schemas.microsoft.com/office/drawing/2014/main" id="{915B1C47-9BB5-4478-B4E4-18AF4F9F12C0}"/>
                  </a:ext>
                </a:extLst>
              </p:cNvPr>
              <p:cNvPicPr/>
              <p:nvPr/>
            </p:nvPicPr>
            <p:blipFill>
              <a:blip r:embed="rId268"/>
              <a:stretch>
                <a:fillRect/>
              </a:stretch>
            </p:blipFill>
            <p:spPr>
              <a:xfrm>
                <a:off x="3275913" y="411033"/>
                <a:ext cx="1209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38" name="Ink 37">
                <a:extLst>
                  <a:ext uri="{FF2B5EF4-FFF2-40B4-BE49-F238E27FC236}">
                    <a16:creationId xmlns:a16="http://schemas.microsoft.com/office/drawing/2014/main" id="{83096C49-20C3-4169-A649-FC5E1CAA0249}"/>
                  </a:ext>
                </a:extLst>
              </p14:cNvPr>
              <p14:cNvContentPartPr/>
              <p14:nvPr/>
            </p14:nvContentPartPr>
            <p14:xfrm>
              <a:off x="3549873" y="473673"/>
              <a:ext cx="27720" cy="129960"/>
            </p14:xfrm>
          </p:contentPart>
        </mc:Choice>
        <mc:Fallback>
          <p:pic>
            <p:nvPicPr>
              <p:cNvPr id="38" name="Ink 37">
                <a:extLst>
                  <a:ext uri="{FF2B5EF4-FFF2-40B4-BE49-F238E27FC236}">
                    <a16:creationId xmlns:a16="http://schemas.microsoft.com/office/drawing/2014/main" id="{83096C49-20C3-4169-A649-FC5E1CAA0249}"/>
                  </a:ext>
                </a:extLst>
              </p:cNvPr>
              <p:cNvPicPr/>
              <p:nvPr/>
            </p:nvPicPr>
            <p:blipFill>
              <a:blip r:embed="rId270"/>
              <a:stretch>
                <a:fillRect/>
              </a:stretch>
            </p:blipFill>
            <p:spPr>
              <a:xfrm>
                <a:off x="3540873" y="464673"/>
                <a:ext cx="453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39" name="Ink 38">
                <a:extLst>
                  <a:ext uri="{FF2B5EF4-FFF2-40B4-BE49-F238E27FC236}">
                    <a16:creationId xmlns:a16="http://schemas.microsoft.com/office/drawing/2014/main" id="{DC8D2294-F91E-444F-8688-96F24E519C50}"/>
                  </a:ext>
                </a:extLst>
              </p14:cNvPr>
              <p14:cNvContentPartPr/>
              <p14:nvPr/>
            </p14:nvContentPartPr>
            <p14:xfrm>
              <a:off x="3612873" y="345873"/>
              <a:ext cx="137880" cy="167400"/>
            </p14:xfrm>
          </p:contentPart>
        </mc:Choice>
        <mc:Fallback>
          <p:pic>
            <p:nvPicPr>
              <p:cNvPr id="39" name="Ink 38">
                <a:extLst>
                  <a:ext uri="{FF2B5EF4-FFF2-40B4-BE49-F238E27FC236}">
                    <a16:creationId xmlns:a16="http://schemas.microsoft.com/office/drawing/2014/main" id="{DC8D2294-F91E-444F-8688-96F24E519C50}"/>
                  </a:ext>
                </a:extLst>
              </p:cNvPr>
              <p:cNvPicPr/>
              <p:nvPr/>
            </p:nvPicPr>
            <p:blipFill>
              <a:blip r:embed="rId272"/>
              <a:stretch>
                <a:fillRect/>
              </a:stretch>
            </p:blipFill>
            <p:spPr>
              <a:xfrm>
                <a:off x="3604233" y="336873"/>
                <a:ext cx="1555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40" name="Ink 39">
                <a:extLst>
                  <a:ext uri="{FF2B5EF4-FFF2-40B4-BE49-F238E27FC236}">
                    <a16:creationId xmlns:a16="http://schemas.microsoft.com/office/drawing/2014/main" id="{F753EE65-1DD4-4228-B60B-167D1138E451}"/>
                  </a:ext>
                </a:extLst>
              </p14:cNvPr>
              <p14:cNvContentPartPr/>
              <p14:nvPr/>
            </p14:nvContentPartPr>
            <p14:xfrm>
              <a:off x="3862713" y="255513"/>
              <a:ext cx="122760" cy="398160"/>
            </p14:xfrm>
          </p:contentPart>
        </mc:Choice>
        <mc:Fallback>
          <p:pic>
            <p:nvPicPr>
              <p:cNvPr id="40" name="Ink 39">
                <a:extLst>
                  <a:ext uri="{FF2B5EF4-FFF2-40B4-BE49-F238E27FC236}">
                    <a16:creationId xmlns:a16="http://schemas.microsoft.com/office/drawing/2014/main" id="{F753EE65-1DD4-4228-B60B-167D1138E451}"/>
                  </a:ext>
                </a:extLst>
              </p:cNvPr>
              <p:cNvPicPr/>
              <p:nvPr/>
            </p:nvPicPr>
            <p:blipFill>
              <a:blip r:embed="rId274"/>
              <a:stretch>
                <a:fillRect/>
              </a:stretch>
            </p:blipFill>
            <p:spPr>
              <a:xfrm>
                <a:off x="3854073" y="246513"/>
                <a:ext cx="14040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10" name="Ink 109">
                <a:extLst>
                  <a:ext uri="{FF2B5EF4-FFF2-40B4-BE49-F238E27FC236}">
                    <a16:creationId xmlns:a16="http://schemas.microsoft.com/office/drawing/2014/main" id="{6B6FDA44-BAA3-45E6-8842-1ADC9753AC20}"/>
                  </a:ext>
                </a:extLst>
              </p14:cNvPr>
              <p14:cNvContentPartPr/>
              <p14:nvPr/>
            </p14:nvContentPartPr>
            <p14:xfrm>
              <a:off x="3541593" y="789753"/>
              <a:ext cx="18000" cy="251280"/>
            </p14:xfrm>
          </p:contentPart>
        </mc:Choice>
        <mc:Fallback>
          <p:pic>
            <p:nvPicPr>
              <p:cNvPr id="110" name="Ink 109">
                <a:extLst>
                  <a:ext uri="{FF2B5EF4-FFF2-40B4-BE49-F238E27FC236}">
                    <a16:creationId xmlns:a16="http://schemas.microsoft.com/office/drawing/2014/main" id="{6B6FDA44-BAA3-45E6-8842-1ADC9753AC20}"/>
                  </a:ext>
                </a:extLst>
              </p:cNvPr>
              <p:cNvPicPr/>
              <p:nvPr/>
            </p:nvPicPr>
            <p:blipFill>
              <a:blip r:embed="rId276"/>
              <a:stretch>
                <a:fillRect/>
              </a:stretch>
            </p:blipFill>
            <p:spPr>
              <a:xfrm>
                <a:off x="3532953" y="780753"/>
                <a:ext cx="356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11" name="Ink 110">
                <a:extLst>
                  <a:ext uri="{FF2B5EF4-FFF2-40B4-BE49-F238E27FC236}">
                    <a16:creationId xmlns:a16="http://schemas.microsoft.com/office/drawing/2014/main" id="{A8F21E9C-FC6A-4452-AFCE-8394A5F5DCFB}"/>
                  </a:ext>
                </a:extLst>
              </p14:cNvPr>
              <p14:cNvContentPartPr/>
              <p14:nvPr/>
            </p14:nvContentPartPr>
            <p14:xfrm>
              <a:off x="3456993" y="823233"/>
              <a:ext cx="203040" cy="106920"/>
            </p14:xfrm>
          </p:contentPart>
        </mc:Choice>
        <mc:Fallback>
          <p:pic>
            <p:nvPicPr>
              <p:cNvPr id="111" name="Ink 110">
                <a:extLst>
                  <a:ext uri="{FF2B5EF4-FFF2-40B4-BE49-F238E27FC236}">
                    <a16:creationId xmlns:a16="http://schemas.microsoft.com/office/drawing/2014/main" id="{A8F21E9C-FC6A-4452-AFCE-8394A5F5DCFB}"/>
                  </a:ext>
                </a:extLst>
              </p:cNvPr>
              <p:cNvPicPr/>
              <p:nvPr/>
            </p:nvPicPr>
            <p:blipFill>
              <a:blip r:embed="rId278"/>
              <a:stretch>
                <a:fillRect/>
              </a:stretch>
            </p:blipFill>
            <p:spPr>
              <a:xfrm>
                <a:off x="3447993" y="814593"/>
                <a:ext cx="2206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44" name="Ink 43">
                <a:extLst>
                  <a:ext uri="{FF2B5EF4-FFF2-40B4-BE49-F238E27FC236}">
                    <a16:creationId xmlns:a16="http://schemas.microsoft.com/office/drawing/2014/main" id="{2574E271-04C8-4C99-AF88-350E972008DA}"/>
                  </a:ext>
                </a:extLst>
              </p14:cNvPr>
              <p14:cNvContentPartPr/>
              <p14:nvPr/>
            </p14:nvContentPartPr>
            <p14:xfrm>
              <a:off x="4626633" y="203673"/>
              <a:ext cx="140400" cy="420120"/>
            </p14:xfrm>
          </p:contentPart>
        </mc:Choice>
        <mc:Fallback>
          <p:pic>
            <p:nvPicPr>
              <p:cNvPr id="44" name="Ink 43">
                <a:extLst>
                  <a:ext uri="{FF2B5EF4-FFF2-40B4-BE49-F238E27FC236}">
                    <a16:creationId xmlns:a16="http://schemas.microsoft.com/office/drawing/2014/main" id="{2574E271-04C8-4C99-AF88-350E972008DA}"/>
                  </a:ext>
                </a:extLst>
              </p:cNvPr>
              <p:cNvPicPr/>
              <p:nvPr/>
            </p:nvPicPr>
            <p:blipFill>
              <a:blip r:embed="rId280"/>
              <a:stretch>
                <a:fillRect/>
              </a:stretch>
            </p:blipFill>
            <p:spPr>
              <a:xfrm>
                <a:off x="4617993" y="194673"/>
                <a:ext cx="15804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45" name="Ink 44">
                <a:extLst>
                  <a:ext uri="{FF2B5EF4-FFF2-40B4-BE49-F238E27FC236}">
                    <a16:creationId xmlns:a16="http://schemas.microsoft.com/office/drawing/2014/main" id="{A5C10A4B-0CC2-4923-8C0A-DF5630257D5A}"/>
                  </a:ext>
                </a:extLst>
              </p14:cNvPr>
              <p14:cNvContentPartPr/>
              <p14:nvPr/>
            </p14:nvContentPartPr>
            <p14:xfrm>
              <a:off x="4893393" y="274953"/>
              <a:ext cx="7200" cy="134640"/>
            </p14:xfrm>
          </p:contentPart>
        </mc:Choice>
        <mc:Fallback>
          <p:pic>
            <p:nvPicPr>
              <p:cNvPr id="45" name="Ink 44">
                <a:extLst>
                  <a:ext uri="{FF2B5EF4-FFF2-40B4-BE49-F238E27FC236}">
                    <a16:creationId xmlns:a16="http://schemas.microsoft.com/office/drawing/2014/main" id="{A5C10A4B-0CC2-4923-8C0A-DF5630257D5A}"/>
                  </a:ext>
                </a:extLst>
              </p:cNvPr>
              <p:cNvPicPr/>
              <p:nvPr/>
            </p:nvPicPr>
            <p:blipFill>
              <a:blip r:embed="rId282"/>
              <a:stretch>
                <a:fillRect/>
              </a:stretch>
            </p:blipFill>
            <p:spPr>
              <a:xfrm>
                <a:off x="4884393" y="266313"/>
                <a:ext cx="248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46" name="Ink 45">
                <a:extLst>
                  <a:ext uri="{FF2B5EF4-FFF2-40B4-BE49-F238E27FC236}">
                    <a16:creationId xmlns:a16="http://schemas.microsoft.com/office/drawing/2014/main" id="{11DD9CB2-DD22-41B0-A1FF-38C19DB04111}"/>
                  </a:ext>
                </a:extLst>
              </p14:cNvPr>
              <p14:cNvContentPartPr/>
              <p14:nvPr/>
            </p14:nvContentPartPr>
            <p14:xfrm>
              <a:off x="4786833" y="177393"/>
              <a:ext cx="258840" cy="477360"/>
            </p14:xfrm>
          </p:contentPart>
        </mc:Choice>
        <mc:Fallback>
          <p:pic>
            <p:nvPicPr>
              <p:cNvPr id="46" name="Ink 45">
                <a:extLst>
                  <a:ext uri="{FF2B5EF4-FFF2-40B4-BE49-F238E27FC236}">
                    <a16:creationId xmlns:a16="http://schemas.microsoft.com/office/drawing/2014/main" id="{11DD9CB2-DD22-41B0-A1FF-38C19DB04111}"/>
                  </a:ext>
                </a:extLst>
              </p:cNvPr>
              <p:cNvPicPr/>
              <p:nvPr/>
            </p:nvPicPr>
            <p:blipFill>
              <a:blip r:embed="rId284"/>
              <a:stretch>
                <a:fillRect/>
              </a:stretch>
            </p:blipFill>
            <p:spPr>
              <a:xfrm>
                <a:off x="4777833" y="168393"/>
                <a:ext cx="276480" cy="4950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28" name="Ink 127">
                <a:extLst>
                  <a:ext uri="{FF2B5EF4-FFF2-40B4-BE49-F238E27FC236}">
                    <a16:creationId xmlns:a16="http://schemas.microsoft.com/office/drawing/2014/main" id="{625F1AB8-A1AF-48B8-BB43-C8385A34F701}"/>
                  </a:ext>
                </a:extLst>
              </p14:cNvPr>
              <p14:cNvContentPartPr/>
              <p14:nvPr/>
            </p14:nvContentPartPr>
            <p14:xfrm>
              <a:off x="4908873" y="674193"/>
              <a:ext cx="18720" cy="278280"/>
            </p14:xfrm>
          </p:contentPart>
        </mc:Choice>
        <mc:Fallback>
          <p:pic>
            <p:nvPicPr>
              <p:cNvPr id="128" name="Ink 127">
                <a:extLst>
                  <a:ext uri="{FF2B5EF4-FFF2-40B4-BE49-F238E27FC236}">
                    <a16:creationId xmlns:a16="http://schemas.microsoft.com/office/drawing/2014/main" id="{625F1AB8-A1AF-48B8-BB43-C8385A34F701}"/>
                  </a:ext>
                </a:extLst>
              </p:cNvPr>
              <p:cNvPicPr/>
              <p:nvPr/>
            </p:nvPicPr>
            <p:blipFill>
              <a:blip r:embed="rId286"/>
              <a:stretch>
                <a:fillRect/>
              </a:stretch>
            </p:blipFill>
            <p:spPr>
              <a:xfrm>
                <a:off x="4900233" y="665553"/>
                <a:ext cx="363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29" name="Ink 128">
                <a:extLst>
                  <a:ext uri="{FF2B5EF4-FFF2-40B4-BE49-F238E27FC236}">
                    <a16:creationId xmlns:a16="http://schemas.microsoft.com/office/drawing/2014/main" id="{27057A3F-7152-44CC-A8BD-246160130832}"/>
                  </a:ext>
                </a:extLst>
              </p14:cNvPr>
              <p14:cNvContentPartPr/>
              <p14:nvPr/>
            </p14:nvContentPartPr>
            <p14:xfrm>
              <a:off x="4820313" y="702273"/>
              <a:ext cx="195840" cy="118800"/>
            </p14:xfrm>
          </p:contentPart>
        </mc:Choice>
        <mc:Fallback>
          <p:pic>
            <p:nvPicPr>
              <p:cNvPr id="129" name="Ink 128">
                <a:extLst>
                  <a:ext uri="{FF2B5EF4-FFF2-40B4-BE49-F238E27FC236}">
                    <a16:creationId xmlns:a16="http://schemas.microsoft.com/office/drawing/2014/main" id="{27057A3F-7152-44CC-A8BD-246160130832}"/>
                  </a:ext>
                </a:extLst>
              </p:cNvPr>
              <p:cNvPicPr/>
              <p:nvPr/>
            </p:nvPicPr>
            <p:blipFill>
              <a:blip r:embed="rId288"/>
              <a:stretch>
                <a:fillRect/>
              </a:stretch>
            </p:blipFill>
            <p:spPr>
              <a:xfrm>
                <a:off x="4811673" y="693273"/>
                <a:ext cx="2134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90" name="Ink 189">
                <a:extLst>
                  <a:ext uri="{FF2B5EF4-FFF2-40B4-BE49-F238E27FC236}">
                    <a16:creationId xmlns:a16="http://schemas.microsoft.com/office/drawing/2014/main" id="{941AE53B-8967-4131-8A26-01DD996B1A16}"/>
                  </a:ext>
                </a:extLst>
              </p14:cNvPr>
              <p14:cNvContentPartPr/>
              <p14:nvPr/>
            </p14:nvContentPartPr>
            <p14:xfrm>
              <a:off x="4328553" y="1295913"/>
              <a:ext cx="714240" cy="37800"/>
            </p14:xfrm>
          </p:contentPart>
        </mc:Choice>
        <mc:Fallback>
          <p:pic>
            <p:nvPicPr>
              <p:cNvPr id="190" name="Ink 189">
                <a:extLst>
                  <a:ext uri="{FF2B5EF4-FFF2-40B4-BE49-F238E27FC236}">
                    <a16:creationId xmlns:a16="http://schemas.microsoft.com/office/drawing/2014/main" id="{941AE53B-8967-4131-8A26-01DD996B1A16}"/>
                  </a:ext>
                </a:extLst>
              </p:cNvPr>
              <p:cNvPicPr/>
              <p:nvPr/>
            </p:nvPicPr>
            <p:blipFill>
              <a:blip r:embed="rId290"/>
              <a:stretch>
                <a:fillRect/>
              </a:stretch>
            </p:blipFill>
            <p:spPr>
              <a:xfrm>
                <a:off x="4319553" y="1286913"/>
                <a:ext cx="7318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91" name="Ink 190">
                <a:extLst>
                  <a:ext uri="{FF2B5EF4-FFF2-40B4-BE49-F238E27FC236}">
                    <a16:creationId xmlns:a16="http://schemas.microsoft.com/office/drawing/2014/main" id="{70A11C15-0EF2-45B9-A715-076301D0F827}"/>
                  </a:ext>
                </a:extLst>
              </p14:cNvPr>
              <p14:cNvContentPartPr/>
              <p14:nvPr/>
            </p14:nvContentPartPr>
            <p14:xfrm>
              <a:off x="4473633" y="1527753"/>
              <a:ext cx="470520" cy="72360"/>
            </p14:xfrm>
          </p:contentPart>
        </mc:Choice>
        <mc:Fallback>
          <p:pic>
            <p:nvPicPr>
              <p:cNvPr id="191" name="Ink 190">
                <a:extLst>
                  <a:ext uri="{FF2B5EF4-FFF2-40B4-BE49-F238E27FC236}">
                    <a16:creationId xmlns:a16="http://schemas.microsoft.com/office/drawing/2014/main" id="{70A11C15-0EF2-45B9-A715-076301D0F827}"/>
                  </a:ext>
                </a:extLst>
              </p:cNvPr>
              <p:cNvPicPr/>
              <p:nvPr/>
            </p:nvPicPr>
            <p:blipFill>
              <a:blip r:embed="rId292"/>
              <a:stretch>
                <a:fillRect/>
              </a:stretch>
            </p:blipFill>
            <p:spPr>
              <a:xfrm>
                <a:off x="4464993" y="1518753"/>
                <a:ext cx="4881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92" name="Ink 191">
                <a:extLst>
                  <a:ext uri="{FF2B5EF4-FFF2-40B4-BE49-F238E27FC236}">
                    <a16:creationId xmlns:a16="http://schemas.microsoft.com/office/drawing/2014/main" id="{6B2A2F3C-BED7-40BB-A043-0E0E8A12EFFC}"/>
                  </a:ext>
                </a:extLst>
              </p14:cNvPr>
              <p14:cNvContentPartPr/>
              <p14:nvPr/>
            </p14:nvContentPartPr>
            <p14:xfrm>
              <a:off x="3613233" y="1250913"/>
              <a:ext cx="261720" cy="539640"/>
            </p14:xfrm>
          </p:contentPart>
        </mc:Choice>
        <mc:Fallback>
          <p:pic>
            <p:nvPicPr>
              <p:cNvPr id="192" name="Ink 191">
                <a:extLst>
                  <a:ext uri="{FF2B5EF4-FFF2-40B4-BE49-F238E27FC236}">
                    <a16:creationId xmlns:a16="http://schemas.microsoft.com/office/drawing/2014/main" id="{6B2A2F3C-BED7-40BB-A043-0E0E8A12EFFC}"/>
                  </a:ext>
                </a:extLst>
              </p:cNvPr>
              <p:cNvPicPr/>
              <p:nvPr/>
            </p:nvPicPr>
            <p:blipFill>
              <a:blip r:embed="rId294"/>
              <a:stretch>
                <a:fillRect/>
              </a:stretch>
            </p:blipFill>
            <p:spPr>
              <a:xfrm>
                <a:off x="3604233" y="1241913"/>
                <a:ext cx="279360" cy="5572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93" name="Ink 192">
                <a:extLst>
                  <a:ext uri="{FF2B5EF4-FFF2-40B4-BE49-F238E27FC236}">
                    <a16:creationId xmlns:a16="http://schemas.microsoft.com/office/drawing/2014/main" id="{2016F362-9EC7-4BB7-B619-D3EDA272228D}"/>
                  </a:ext>
                </a:extLst>
              </p14:cNvPr>
              <p14:cNvContentPartPr/>
              <p14:nvPr/>
            </p14:nvContentPartPr>
            <p14:xfrm>
              <a:off x="3861273" y="1462953"/>
              <a:ext cx="145440" cy="191520"/>
            </p14:xfrm>
          </p:contentPart>
        </mc:Choice>
        <mc:Fallback>
          <p:pic>
            <p:nvPicPr>
              <p:cNvPr id="193" name="Ink 192">
                <a:extLst>
                  <a:ext uri="{FF2B5EF4-FFF2-40B4-BE49-F238E27FC236}">
                    <a16:creationId xmlns:a16="http://schemas.microsoft.com/office/drawing/2014/main" id="{2016F362-9EC7-4BB7-B619-D3EDA272228D}"/>
                  </a:ext>
                </a:extLst>
              </p:cNvPr>
              <p:cNvPicPr/>
              <p:nvPr/>
            </p:nvPicPr>
            <p:blipFill>
              <a:blip r:embed="rId296"/>
              <a:stretch>
                <a:fillRect/>
              </a:stretch>
            </p:blipFill>
            <p:spPr>
              <a:xfrm>
                <a:off x="3852273" y="1453953"/>
                <a:ext cx="1630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94" name="Ink 193">
                <a:extLst>
                  <a:ext uri="{FF2B5EF4-FFF2-40B4-BE49-F238E27FC236}">
                    <a16:creationId xmlns:a16="http://schemas.microsoft.com/office/drawing/2014/main" id="{D52991CF-C4CC-43BE-9848-342579BFAB1C}"/>
                  </a:ext>
                </a:extLst>
              </p14:cNvPr>
              <p14:cNvContentPartPr/>
              <p14:nvPr/>
            </p14:nvContentPartPr>
            <p14:xfrm>
              <a:off x="4102473" y="1597953"/>
              <a:ext cx="25560" cy="178200"/>
            </p14:xfrm>
          </p:contentPart>
        </mc:Choice>
        <mc:Fallback>
          <p:pic>
            <p:nvPicPr>
              <p:cNvPr id="194" name="Ink 193">
                <a:extLst>
                  <a:ext uri="{FF2B5EF4-FFF2-40B4-BE49-F238E27FC236}">
                    <a16:creationId xmlns:a16="http://schemas.microsoft.com/office/drawing/2014/main" id="{D52991CF-C4CC-43BE-9848-342579BFAB1C}"/>
                  </a:ext>
                </a:extLst>
              </p:cNvPr>
              <p:cNvPicPr/>
              <p:nvPr/>
            </p:nvPicPr>
            <p:blipFill>
              <a:blip r:embed="rId298"/>
              <a:stretch>
                <a:fillRect/>
              </a:stretch>
            </p:blipFill>
            <p:spPr>
              <a:xfrm>
                <a:off x="4093473" y="1588953"/>
                <a:ext cx="432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95" name="Ink 194">
                <a:extLst>
                  <a:ext uri="{FF2B5EF4-FFF2-40B4-BE49-F238E27FC236}">
                    <a16:creationId xmlns:a16="http://schemas.microsoft.com/office/drawing/2014/main" id="{335AFAB0-574A-45F1-9879-87E3F07C4BA4}"/>
                  </a:ext>
                </a:extLst>
              </p14:cNvPr>
              <p14:cNvContentPartPr/>
              <p14:nvPr/>
            </p14:nvContentPartPr>
            <p14:xfrm>
              <a:off x="4106433" y="1413993"/>
              <a:ext cx="146520" cy="262440"/>
            </p14:xfrm>
          </p:contentPart>
        </mc:Choice>
        <mc:Fallback>
          <p:pic>
            <p:nvPicPr>
              <p:cNvPr id="195" name="Ink 194">
                <a:extLst>
                  <a:ext uri="{FF2B5EF4-FFF2-40B4-BE49-F238E27FC236}">
                    <a16:creationId xmlns:a16="http://schemas.microsoft.com/office/drawing/2014/main" id="{335AFAB0-574A-45F1-9879-87E3F07C4BA4}"/>
                  </a:ext>
                </a:extLst>
              </p:cNvPr>
              <p:cNvPicPr/>
              <p:nvPr/>
            </p:nvPicPr>
            <p:blipFill>
              <a:blip r:embed="rId300"/>
              <a:stretch>
                <a:fillRect/>
              </a:stretch>
            </p:blipFill>
            <p:spPr>
              <a:xfrm>
                <a:off x="4097793" y="1405353"/>
                <a:ext cx="16416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96" name="Ink 195">
                <a:extLst>
                  <a:ext uri="{FF2B5EF4-FFF2-40B4-BE49-F238E27FC236}">
                    <a16:creationId xmlns:a16="http://schemas.microsoft.com/office/drawing/2014/main" id="{B67D2BD7-F055-4731-9F43-2894ACDBAD84}"/>
                  </a:ext>
                </a:extLst>
              </p14:cNvPr>
              <p14:cNvContentPartPr/>
              <p14:nvPr/>
            </p14:nvContentPartPr>
            <p14:xfrm>
              <a:off x="4145673" y="1217793"/>
              <a:ext cx="240840" cy="653400"/>
            </p14:xfrm>
          </p:contentPart>
        </mc:Choice>
        <mc:Fallback>
          <p:pic>
            <p:nvPicPr>
              <p:cNvPr id="196" name="Ink 195">
                <a:extLst>
                  <a:ext uri="{FF2B5EF4-FFF2-40B4-BE49-F238E27FC236}">
                    <a16:creationId xmlns:a16="http://schemas.microsoft.com/office/drawing/2014/main" id="{B67D2BD7-F055-4731-9F43-2894ACDBAD84}"/>
                  </a:ext>
                </a:extLst>
              </p:cNvPr>
              <p:cNvPicPr/>
              <p:nvPr/>
            </p:nvPicPr>
            <p:blipFill>
              <a:blip r:embed="rId302"/>
              <a:stretch>
                <a:fillRect/>
              </a:stretch>
            </p:blipFill>
            <p:spPr>
              <a:xfrm>
                <a:off x="4136673" y="1209153"/>
                <a:ext cx="258480" cy="6710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54" name="Ink 53">
                <a:extLst>
                  <a:ext uri="{FF2B5EF4-FFF2-40B4-BE49-F238E27FC236}">
                    <a16:creationId xmlns:a16="http://schemas.microsoft.com/office/drawing/2014/main" id="{9B5DE8FE-BA2C-4382-858C-4CD84D6897C7}"/>
                  </a:ext>
                </a:extLst>
              </p14:cNvPr>
              <p14:cNvContentPartPr/>
              <p14:nvPr/>
            </p14:nvContentPartPr>
            <p14:xfrm>
              <a:off x="7142673" y="168393"/>
              <a:ext cx="193320" cy="503640"/>
            </p14:xfrm>
          </p:contentPart>
        </mc:Choice>
        <mc:Fallback>
          <p:pic>
            <p:nvPicPr>
              <p:cNvPr id="54" name="Ink 53">
                <a:extLst>
                  <a:ext uri="{FF2B5EF4-FFF2-40B4-BE49-F238E27FC236}">
                    <a16:creationId xmlns:a16="http://schemas.microsoft.com/office/drawing/2014/main" id="{9B5DE8FE-BA2C-4382-858C-4CD84D6897C7}"/>
                  </a:ext>
                </a:extLst>
              </p:cNvPr>
              <p:cNvPicPr/>
              <p:nvPr/>
            </p:nvPicPr>
            <p:blipFill>
              <a:blip r:embed="rId304"/>
              <a:stretch>
                <a:fillRect/>
              </a:stretch>
            </p:blipFill>
            <p:spPr>
              <a:xfrm>
                <a:off x="7133673" y="159753"/>
                <a:ext cx="21096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55" name="Ink 54">
                <a:extLst>
                  <a:ext uri="{FF2B5EF4-FFF2-40B4-BE49-F238E27FC236}">
                    <a16:creationId xmlns:a16="http://schemas.microsoft.com/office/drawing/2014/main" id="{4DF9E854-B4F8-46DA-A530-8D406181F9D2}"/>
                  </a:ext>
                </a:extLst>
              </p14:cNvPr>
              <p14:cNvContentPartPr/>
              <p14:nvPr/>
            </p14:nvContentPartPr>
            <p14:xfrm>
              <a:off x="7411233" y="384393"/>
              <a:ext cx="176400" cy="122040"/>
            </p14:xfrm>
          </p:contentPart>
        </mc:Choice>
        <mc:Fallback>
          <p:pic>
            <p:nvPicPr>
              <p:cNvPr id="55" name="Ink 54">
                <a:extLst>
                  <a:ext uri="{FF2B5EF4-FFF2-40B4-BE49-F238E27FC236}">
                    <a16:creationId xmlns:a16="http://schemas.microsoft.com/office/drawing/2014/main" id="{4DF9E854-B4F8-46DA-A530-8D406181F9D2}"/>
                  </a:ext>
                </a:extLst>
              </p:cNvPr>
              <p:cNvPicPr/>
              <p:nvPr/>
            </p:nvPicPr>
            <p:blipFill>
              <a:blip r:embed="rId306"/>
              <a:stretch>
                <a:fillRect/>
              </a:stretch>
            </p:blipFill>
            <p:spPr>
              <a:xfrm>
                <a:off x="7402233" y="375393"/>
                <a:ext cx="1940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56" name="Ink 55">
                <a:extLst>
                  <a:ext uri="{FF2B5EF4-FFF2-40B4-BE49-F238E27FC236}">
                    <a16:creationId xmlns:a16="http://schemas.microsoft.com/office/drawing/2014/main" id="{99FF3CFC-5069-4D9D-B87E-C70CB673146A}"/>
                  </a:ext>
                </a:extLst>
              </p14:cNvPr>
              <p14:cNvContentPartPr/>
              <p14:nvPr/>
            </p14:nvContentPartPr>
            <p14:xfrm>
              <a:off x="7684113" y="216273"/>
              <a:ext cx="145800" cy="392040"/>
            </p14:xfrm>
          </p:contentPart>
        </mc:Choice>
        <mc:Fallback>
          <p:pic>
            <p:nvPicPr>
              <p:cNvPr id="56" name="Ink 55">
                <a:extLst>
                  <a:ext uri="{FF2B5EF4-FFF2-40B4-BE49-F238E27FC236}">
                    <a16:creationId xmlns:a16="http://schemas.microsoft.com/office/drawing/2014/main" id="{99FF3CFC-5069-4D9D-B87E-C70CB673146A}"/>
                  </a:ext>
                </a:extLst>
              </p:cNvPr>
              <p:cNvPicPr/>
              <p:nvPr/>
            </p:nvPicPr>
            <p:blipFill>
              <a:blip r:embed="rId308"/>
              <a:stretch>
                <a:fillRect/>
              </a:stretch>
            </p:blipFill>
            <p:spPr>
              <a:xfrm>
                <a:off x="7675113" y="207273"/>
                <a:ext cx="16344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57" name="Ink 56">
                <a:extLst>
                  <a:ext uri="{FF2B5EF4-FFF2-40B4-BE49-F238E27FC236}">
                    <a16:creationId xmlns:a16="http://schemas.microsoft.com/office/drawing/2014/main" id="{627563A1-58C9-45AB-A248-FA11A62B37D6}"/>
                  </a:ext>
                </a:extLst>
              </p14:cNvPr>
              <p14:cNvContentPartPr/>
              <p14:nvPr/>
            </p14:nvContentPartPr>
            <p14:xfrm>
              <a:off x="8654673" y="115113"/>
              <a:ext cx="117720" cy="409680"/>
            </p14:xfrm>
          </p:contentPart>
        </mc:Choice>
        <mc:Fallback>
          <p:pic>
            <p:nvPicPr>
              <p:cNvPr id="57" name="Ink 56">
                <a:extLst>
                  <a:ext uri="{FF2B5EF4-FFF2-40B4-BE49-F238E27FC236}">
                    <a16:creationId xmlns:a16="http://schemas.microsoft.com/office/drawing/2014/main" id="{627563A1-58C9-45AB-A248-FA11A62B37D6}"/>
                  </a:ext>
                </a:extLst>
              </p:cNvPr>
              <p:cNvPicPr/>
              <p:nvPr/>
            </p:nvPicPr>
            <p:blipFill>
              <a:blip r:embed="rId310"/>
              <a:stretch>
                <a:fillRect/>
              </a:stretch>
            </p:blipFill>
            <p:spPr>
              <a:xfrm>
                <a:off x="8645673" y="106113"/>
                <a:ext cx="13536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58" name="Ink 57">
                <a:extLst>
                  <a:ext uri="{FF2B5EF4-FFF2-40B4-BE49-F238E27FC236}">
                    <a16:creationId xmlns:a16="http://schemas.microsoft.com/office/drawing/2014/main" id="{F8981A8B-06B2-4254-ACFD-8FE42815411F}"/>
                  </a:ext>
                </a:extLst>
              </p14:cNvPr>
              <p14:cNvContentPartPr/>
              <p14:nvPr/>
            </p14:nvContentPartPr>
            <p14:xfrm>
              <a:off x="8783913" y="266313"/>
              <a:ext cx="104760" cy="199440"/>
            </p14:xfrm>
          </p:contentPart>
        </mc:Choice>
        <mc:Fallback>
          <p:pic>
            <p:nvPicPr>
              <p:cNvPr id="58" name="Ink 57">
                <a:extLst>
                  <a:ext uri="{FF2B5EF4-FFF2-40B4-BE49-F238E27FC236}">
                    <a16:creationId xmlns:a16="http://schemas.microsoft.com/office/drawing/2014/main" id="{F8981A8B-06B2-4254-ACFD-8FE42815411F}"/>
                  </a:ext>
                </a:extLst>
              </p:cNvPr>
              <p:cNvPicPr/>
              <p:nvPr/>
            </p:nvPicPr>
            <p:blipFill>
              <a:blip r:embed="rId312"/>
              <a:stretch>
                <a:fillRect/>
              </a:stretch>
            </p:blipFill>
            <p:spPr>
              <a:xfrm>
                <a:off x="8774913" y="257313"/>
                <a:ext cx="1224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59" name="Ink 58">
                <a:extLst>
                  <a:ext uri="{FF2B5EF4-FFF2-40B4-BE49-F238E27FC236}">
                    <a16:creationId xmlns:a16="http://schemas.microsoft.com/office/drawing/2014/main" id="{710C49E0-27DE-4E1B-BF66-EFC94F4BE511}"/>
                  </a:ext>
                </a:extLst>
              </p14:cNvPr>
              <p14:cNvContentPartPr/>
              <p14:nvPr/>
            </p14:nvContentPartPr>
            <p14:xfrm>
              <a:off x="9031953" y="363513"/>
              <a:ext cx="102960" cy="189360"/>
            </p14:xfrm>
          </p:contentPart>
        </mc:Choice>
        <mc:Fallback>
          <p:pic>
            <p:nvPicPr>
              <p:cNvPr id="59" name="Ink 58">
                <a:extLst>
                  <a:ext uri="{FF2B5EF4-FFF2-40B4-BE49-F238E27FC236}">
                    <a16:creationId xmlns:a16="http://schemas.microsoft.com/office/drawing/2014/main" id="{710C49E0-27DE-4E1B-BF66-EFC94F4BE511}"/>
                  </a:ext>
                </a:extLst>
              </p:cNvPr>
              <p:cNvPicPr/>
              <p:nvPr/>
            </p:nvPicPr>
            <p:blipFill>
              <a:blip r:embed="rId314"/>
              <a:stretch>
                <a:fillRect/>
              </a:stretch>
            </p:blipFill>
            <p:spPr>
              <a:xfrm>
                <a:off x="9022953" y="354513"/>
                <a:ext cx="1206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60" name="Ink 59">
                <a:extLst>
                  <a:ext uri="{FF2B5EF4-FFF2-40B4-BE49-F238E27FC236}">
                    <a16:creationId xmlns:a16="http://schemas.microsoft.com/office/drawing/2014/main" id="{BEA1C030-CE65-4E24-B742-5EB4069D7490}"/>
                  </a:ext>
                </a:extLst>
              </p14:cNvPr>
              <p14:cNvContentPartPr/>
              <p14:nvPr/>
            </p14:nvContentPartPr>
            <p14:xfrm>
              <a:off x="9170193" y="92073"/>
              <a:ext cx="344160" cy="494280"/>
            </p14:xfrm>
          </p:contentPart>
        </mc:Choice>
        <mc:Fallback>
          <p:pic>
            <p:nvPicPr>
              <p:cNvPr id="60" name="Ink 59">
                <a:extLst>
                  <a:ext uri="{FF2B5EF4-FFF2-40B4-BE49-F238E27FC236}">
                    <a16:creationId xmlns:a16="http://schemas.microsoft.com/office/drawing/2014/main" id="{BEA1C030-CE65-4E24-B742-5EB4069D7490}"/>
                  </a:ext>
                </a:extLst>
              </p:cNvPr>
              <p:cNvPicPr/>
              <p:nvPr/>
            </p:nvPicPr>
            <p:blipFill>
              <a:blip r:embed="rId316"/>
              <a:stretch>
                <a:fillRect/>
              </a:stretch>
            </p:blipFill>
            <p:spPr>
              <a:xfrm>
                <a:off x="9161553" y="83433"/>
                <a:ext cx="361800" cy="51192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47" name="Ink 146">
                <a:extLst>
                  <a:ext uri="{FF2B5EF4-FFF2-40B4-BE49-F238E27FC236}">
                    <a16:creationId xmlns:a16="http://schemas.microsoft.com/office/drawing/2014/main" id="{CB40BDD5-B3BC-425E-8B2D-3DD42DB77A2C}"/>
                  </a:ext>
                </a:extLst>
              </p14:cNvPr>
              <p14:cNvContentPartPr/>
              <p14:nvPr/>
            </p14:nvContentPartPr>
            <p14:xfrm>
              <a:off x="8531193" y="752313"/>
              <a:ext cx="223560" cy="115560"/>
            </p14:xfrm>
          </p:contentPart>
        </mc:Choice>
        <mc:Fallback>
          <p:pic>
            <p:nvPicPr>
              <p:cNvPr id="147" name="Ink 146">
                <a:extLst>
                  <a:ext uri="{FF2B5EF4-FFF2-40B4-BE49-F238E27FC236}">
                    <a16:creationId xmlns:a16="http://schemas.microsoft.com/office/drawing/2014/main" id="{CB40BDD5-B3BC-425E-8B2D-3DD42DB77A2C}"/>
                  </a:ext>
                </a:extLst>
              </p:cNvPr>
              <p:cNvPicPr/>
              <p:nvPr/>
            </p:nvPicPr>
            <p:blipFill>
              <a:blip r:embed="rId318"/>
              <a:stretch>
                <a:fillRect/>
              </a:stretch>
            </p:blipFill>
            <p:spPr>
              <a:xfrm>
                <a:off x="8522193" y="743673"/>
                <a:ext cx="2412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48" name="Ink 147">
                <a:extLst>
                  <a:ext uri="{FF2B5EF4-FFF2-40B4-BE49-F238E27FC236}">
                    <a16:creationId xmlns:a16="http://schemas.microsoft.com/office/drawing/2014/main" id="{91988F3B-3225-4B35-B841-8142CD6071C0}"/>
                  </a:ext>
                </a:extLst>
              </p14:cNvPr>
              <p14:cNvContentPartPr/>
              <p14:nvPr/>
            </p14:nvContentPartPr>
            <p14:xfrm>
              <a:off x="8841873" y="781833"/>
              <a:ext cx="117720" cy="80280"/>
            </p14:xfrm>
          </p:contentPart>
        </mc:Choice>
        <mc:Fallback>
          <p:pic>
            <p:nvPicPr>
              <p:cNvPr id="148" name="Ink 147">
                <a:extLst>
                  <a:ext uri="{FF2B5EF4-FFF2-40B4-BE49-F238E27FC236}">
                    <a16:creationId xmlns:a16="http://schemas.microsoft.com/office/drawing/2014/main" id="{91988F3B-3225-4B35-B841-8142CD6071C0}"/>
                  </a:ext>
                </a:extLst>
              </p:cNvPr>
              <p:cNvPicPr/>
              <p:nvPr/>
            </p:nvPicPr>
            <p:blipFill>
              <a:blip r:embed="rId320"/>
              <a:stretch>
                <a:fillRect/>
              </a:stretch>
            </p:blipFill>
            <p:spPr>
              <a:xfrm>
                <a:off x="8832873" y="773193"/>
                <a:ext cx="1353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49" name="Ink 148">
                <a:extLst>
                  <a:ext uri="{FF2B5EF4-FFF2-40B4-BE49-F238E27FC236}">
                    <a16:creationId xmlns:a16="http://schemas.microsoft.com/office/drawing/2014/main" id="{9609AA8B-C7C4-4200-AB85-DE683E76F944}"/>
                  </a:ext>
                </a:extLst>
              </p14:cNvPr>
              <p14:cNvContentPartPr/>
              <p14:nvPr/>
            </p14:nvContentPartPr>
            <p14:xfrm>
              <a:off x="9071913" y="611193"/>
              <a:ext cx="264240" cy="250560"/>
            </p14:xfrm>
          </p:contentPart>
        </mc:Choice>
        <mc:Fallback>
          <p:pic>
            <p:nvPicPr>
              <p:cNvPr id="149" name="Ink 148">
                <a:extLst>
                  <a:ext uri="{FF2B5EF4-FFF2-40B4-BE49-F238E27FC236}">
                    <a16:creationId xmlns:a16="http://schemas.microsoft.com/office/drawing/2014/main" id="{9609AA8B-C7C4-4200-AB85-DE683E76F944}"/>
                  </a:ext>
                </a:extLst>
              </p:cNvPr>
              <p:cNvPicPr/>
              <p:nvPr/>
            </p:nvPicPr>
            <p:blipFill>
              <a:blip r:embed="rId322"/>
              <a:stretch>
                <a:fillRect/>
              </a:stretch>
            </p:blipFill>
            <p:spPr>
              <a:xfrm>
                <a:off x="9063273" y="602193"/>
                <a:ext cx="2818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50" name="Ink 149">
                <a:extLst>
                  <a:ext uri="{FF2B5EF4-FFF2-40B4-BE49-F238E27FC236}">
                    <a16:creationId xmlns:a16="http://schemas.microsoft.com/office/drawing/2014/main" id="{E2C67374-13AF-4532-B2B9-4A6D91C216FA}"/>
                  </a:ext>
                </a:extLst>
              </p14:cNvPr>
              <p14:cNvContentPartPr/>
              <p14:nvPr/>
            </p14:nvContentPartPr>
            <p14:xfrm>
              <a:off x="9391953" y="686793"/>
              <a:ext cx="221760" cy="77400"/>
            </p14:xfrm>
          </p:contentPart>
        </mc:Choice>
        <mc:Fallback>
          <p:pic>
            <p:nvPicPr>
              <p:cNvPr id="150" name="Ink 149">
                <a:extLst>
                  <a:ext uri="{FF2B5EF4-FFF2-40B4-BE49-F238E27FC236}">
                    <a16:creationId xmlns:a16="http://schemas.microsoft.com/office/drawing/2014/main" id="{E2C67374-13AF-4532-B2B9-4A6D91C216FA}"/>
                  </a:ext>
                </a:extLst>
              </p:cNvPr>
              <p:cNvPicPr/>
              <p:nvPr/>
            </p:nvPicPr>
            <p:blipFill>
              <a:blip r:embed="rId324"/>
              <a:stretch>
                <a:fillRect/>
              </a:stretch>
            </p:blipFill>
            <p:spPr>
              <a:xfrm>
                <a:off x="9383313" y="677793"/>
                <a:ext cx="23940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47" name="Ink 46">
                <a:extLst>
                  <a:ext uri="{FF2B5EF4-FFF2-40B4-BE49-F238E27FC236}">
                    <a16:creationId xmlns:a16="http://schemas.microsoft.com/office/drawing/2014/main" id="{CFB46548-CA75-4DD6-A302-7DFAA0C49C9F}"/>
                  </a:ext>
                </a:extLst>
              </p14:cNvPr>
              <p14:cNvContentPartPr/>
              <p14:nvPr/>
            </p14:nvContentPartPr>
            <p14:xfrm>
              <a:off x="5547513" y="194673"/>
              <a:ext cx="152640" cy="350280"/>
            </p14:xfrm>
          </p:contentPart>
        </mc:Choice>
        <mc:Fallback>
          <p:pic>
            <p:nvPicPr>
              <p:cNvPr id="47" name="Ink 46">
                <a:extLst>
                  <a:ext uri="{FF2B5EF4-FFF2-40B4-BE49-F238E27FC236}">
                    <a16:creationId xmlns:a16="http://schemas.microsoft.com/office/drawing/2014/main" id="{CFB46548-CA75-4DD6-A302-7DFAA0C49C9F}"/>
                  </a:ext>
                </a:extLst>
              </p:cNvPr>
              <p:cNvPicPr/>
              <p:nvPr/>
            </p:nvPicPr>
            <p:blipFill>
              <a:blip r:embed="rId326"/>
              <a:stretch>
                <a:fillRect/>
              </a:stretch>
            </p:blipFill>
            <p:spPr>
              <a:xfrm>
                <a:off x="5538873" y="186033"/>
                <a:ext cx="17028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48" name="Ink 47">
                <a:extLst>
                  <a:ext uri="{FF2B5EF4-FFF2-40B4-BE49-F238E27FC236}">
                    <a16:creationId xmlns:a16="http://schemas.microsoft.com/office/drawing/2014/main" id="{811E737C-2E53-4594-AD18-4EE4A8D74E89}"/>
                  </a:ext>
                </a:extLst>
              </p14:cNvPr>
              <p14:cNvContentPartPr/>
              <p14:nvPr/>
            </p14:nvContentPartPr>
            <p14:xfrm>
              <a:off x="5778993" y="295473"/>
              <a:ext cx="163080" cy="177120"/>
            </p14:xfrm>
          </p:contentPart>
        </mc:Choice>
        <mc:Fallback>
          <p:pic>
            <p:nvPicPr>
              <p:cNvPr id="48" name="Ink 47">
                <a:extLst>
                  <a:ext uri="{FF2B5EF4-FFF2-40B4-BE49-F238E27FC236}">
                    <a16:creationId xmlns:a16="http://schemas.microsoft.com/office/drawing/2014/main" id="{811E737C-2E53-4594-AD18-4EE4A8D74E89}"/>
                  </a:ext>
                </a:extLst>
              </p:cNvPr>
              <p:cNvPicPr/>
              <p:nvPr/>
            </p:nvPicPr>
            <p:blipFill>
              <a:blip r:embed="rId328"/>
              <a:stretch>
                <a:fillRect/>
              </a:stretch>
            </p:blipFill>
            <p:spPr>
              <a:xfrm>
                <a:off x="5769993" y="286833"/>
                <a:ext cx="1807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49" name="Ink 48">
                <a:extLst>
                  <a:ext uri="{FF2B5EF4-FFF2-40B4-BE49-F238E27FC236}">
                    <a16:creationId xmlns:a16="http://schemas.microsoft.com/office/drawing/2014/main" id="{A44132A2-A57D-475C-96E1-94E0E897AB75}"/>
                  </a:ext>
                </a:extLst>
              </p14:cNvPr>
              <p14:cNvContentPartPr/>
              <p14:nvPr/>
            </p14:nvContentPartPr>
            <p14:xfrm>
              <a:off x="6002553" y="407793"/>
              <a:ext cx="25560" cy="150840"/>
            </p14:xfrm>
          </p:contentPart>
        </mc:Choice>
        <mc:Fallback>
          <p:pic>
            <p:nvPicPr>
              <p:cNvPr id="49" name="Ink 48">
                <a:extLst>
                  <a:ext uri="{FF2B5EF4-FFF2-40B4-BE49-F238E27FC236}">
                    <a16:creationId xmlns:a16="http://schemas.microsoft.com/office/drawing/2014/main" id="{A44132A2-A57D-475C-96E1-94E0E897AB75}"/>
                  </a:ext>
                </a:extLst>
              </p:cNvPr>
              <p:cNvPicPr/>
              <p:nvPr/>
            </p:nvPicPr>
            <p:blipFill>
              <a:blip r:embed="rId330"/>
              <a:stretch>
                <a:fillRect/>
              </a:stretch>
            </p:blipFill>
            <p:spPr>
              <a:xfrm>
                <a:off x="5993553" y="399153"/>
                <a:ext cx="432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50" name="Ink 49">
                <a:extLst>
                  <a:ext uri="{FF2B5EF4-FFF2-40B4-BE49-F238E27FC236}">
                    <a16:creationId xmlns:a16="http://schemas.microsoft.com/office/drawing/2014/main" id="{2A46E3E7-CE61-4E72-A2FE-41CD23A344E9}"/>
                  </a:ext>
                </a:extLst>
              </p14:cNvPr>
              <p14:cNvContentPartPr/>
              <p14:nvPr/>
            </p14:nvContentPartPr>
            <p14:xfrm>
              <a:off x="6098313" y="288993"/>
              <a:ext cx="136440" cy="228240"/>
            </p14:xfrm>
          </p:contentPart>
        </mc:Choice>
        <mc:Fallback>
          <p:pic>
            <p:nvPicPr>
              <p:cNvPr id="50" name="Ink 49">
                <a:extLst>
                  <a:ext uri="{FF2B5EF4-FFF2-40B4-BE49-F238E27FC236}">
                    <a16:creationId xmlns:a16="http://schemas.microsoft.com/office/drawing/2014/main" id="{2A46E3E7-CE61-4E72-A2FE-41CD23A344E9}"/>
                  </a:ext>
                </a:extLst>
              </p:cNvPr>
              <p:cNvPicPr/>
              <p:nvPr/>
            </p:nvPicPr>
            <p:blipFill>
              <a:blip r:embed="rId332"/>
              <a:stretch>
                <a:fillRect/>
              </a:stretch>
            </p:blipFill>
            <p:spPr>
              <a:xfrm>
                <a:off x="6089673" y="280353"/>
                <a:ext cx="1540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51" name="Ink 50">
                <a:extLst>
                  <a:ext uri="{FF2B5EF4-FFF2-40B4-BE49-F238E27FC236}">
                    <a16:creationId xmlns:a16="http://schemas.microsoft.com/office/drawing/2014/main" id="{3857C37E-0078-469E-8EBE-B2E5BC44E197}"/>
                  </a:ext>
                </a:extLst>
              </p14:cNvPr>
              <p14:cNvContentPartPr/>
              <p14:nvPr/>
            </p14:nvContentPartPr>
            <p14:xfrm>
              <a:off x="6160953" y="213033"/>
              <a:ext cx="268200" cy="588600"/>
            </p14:xfrm>
          </p:contentPart>
        </mc:Choice>
        <mc:Fallback>
          <p:pic>
            <p:nvPicPr>
              <p:cNvPr id="51" name="Ink 50">
                <a:extLst>
                  <a:ext uri="{FF2B5EF4-FFF2-40B4-BE49-F238E27FC236}">
                    <a16:creationId xmlns:a16="http://schemas.microsoft.com/office/drawing/2014/main" id="{3857C37E-0078-469E-8EBE-B2E5BC44E197}"/>
                  </a:ext>
                </a:extLst>
              </p:cNvPr>
              <p:cNvPicPr/>
              <p:nvPr/>
            </p:nvPicPr>
            <p:blipFill>
              <a:blip r:embed="rId334"/>
              <a:stretch>
                <a:fillRect/>
              </a:stretch>
            </p:blipFill>
            <p:spPr>
              <a:xfrm>
                <a:off x="6151953" y="204033"/>
                <a:ext cx="285840"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78" name="Ink 177">
                <a:extLst>
                  <a:ext uri="{FF2B5EF4-FFF2-40B4-BE49-F238E27FC236}">
                    <a16:creationId xmlns:a16="http://schemas.microsoft.com/office/drawing/2014/main" id="{187A497E-D216-427F-A828-8A1F823B97B3}"/>
                  </a:ext>
                </a:extLst>
              </p14:cNvPr>
              <p14:cNvContentPartPr/>
              <p14:nvPr/>
            </p14:nvContentPartPr>
            <p14:xfrm>
              <a:off x="6018753" y="585633"/>
              <a:ext cx="42120" cy="208440"/>
            </p14:xfrm>
          </p:contentPart>
        </mc:Choice>
        <mc:Fallback>
          <p:pic>
            <p:nvPicPr>
              <p:cNvPr id="178" name="Ink 177">
                <a:extLst>
                  <a:ext uri="{FF2B5EF4-FFF2-40B4-BE49-F238E27FC236}">
                    <a16:creationId xmlns:a16="http://schemas.microsoft.com/office/drawing/2014/main" id="{187A497E-D216-427F-A828-8A1F823B97B3}"/>
                  </a:ext>
                </a:extLst>
              </p:cNvPr>
              <p:cNvPicPr/>
              <p:nvPr/>
            </p:nvPicPr>
            <p:blipFill>
              <a:blip r:embed="rId336"/>
              <a:stretch>
                <a:fillRect/>
              </a:stretch>
            </p:blipFill>
            <p:spPr>
              <a:xfrm>
                <a:off x="6009753" y="576993"/>
                <a:ext cx="597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179" name="Ink 178">
                <a:extLst>
                  <a:ext uri="{FF2B5EF4-FFF2-40B4-BE49-F238E27FC236}">
                    <a16:creationId xmlns:a16="http://schemas.microsoft.com/office/drawing/2014/main" id="{9B486B44-8FC9-42DE-93EC-B70F25F215B1}"/>
                  </a:ext>
                </a:extLst>
              </p14:cNvPr>
              <p14:cNvContentPartPr/>
              <p14:nvPr/>
            </p14:nvContentPartPr>
            <p14:xfrm>
              <a:off x="5960793" y="587433"/>
              <a:ext cx="177120" cy="97560"/>
            </p14:xfrm>
          </p:contentPart>
        </mc:Choice>
        <mc:Fallback>
          <p:pic>
            <p:nvPicPr>
              <p:cNvPr id="179" name="Ink 178">
                <a:extLst>
                  <a:ext uri="{FF2B5EF4-FFF2-40B4-BE49-F238E27FC236}">
                    <a16:creationId xmlns:a16="http://schemas.microsoft.com/office/drawing/2014/main" id="{9B486B44-8FC9-42DE-93EC-B70F25F215B1}"/>
                  </a:ext>
                </a:extLst>
              </p:cNvPr>
              <p:cNvPicPr/>
              <p:nvPr/>
            </p:nvPicPr>
            <p:blipFill>
              <a:blip r:embed="rId338"/>
              <a:stretch>
                <a:fillRect/>
              </a:stretch>
            </p:blipFill>
            <p:spPr>
              <a:xfrm>
                <a:off x="5951793" y="578433"/>
                <a:ext cx="1947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88" name="Ink 87">
                <a:extLst>
                  <a:ext uri="{FF2B5EF4-FFF2-40B4-BE49-F238E27FC236}">
                    <a16:creationId xmlns:a16="http://schemas.microsoft.com/office/drawing/2014/main" id="{3DE95F2A-F4EB-4EEE-887A-CB76030A02CC}"/>
                  </a:ext>
                </a:extLst>
              </p14:cNvPr>
              <p14:cNvContentPartPr/>
              <p14:nvPr/>
            </p14:nvContentPartPr>
            <p14:xfrm>
              <a:off x="6704553" y="1908273"/>
              <a:ext cx="163440" cy="195480"/>
            </p14:xfrm>
          </p:contentPart>
        </mc:Choice>
        <mc:Fallback>
          <p:pic>
            <p:nvPicPr>
              <p:cNvPr id="88" name="Ink 87">
                <a:extLst>
                  <a:ext uri="{FF2B5EF4-FFF2-40B4-BE49-F238E27FC236}">
                    <a16:creationId xmlns:a16="http://schemas.microsoft.com/office/drawing/2014/main" id="{3DE95F2A-F4EB-4EEE-887A-CB76030A02CC}"/>
                  </a:ext>
                </a:extLst>
              </p:cNvPr>
              <p:cNvPicPr/>
              <p:nvPr/>
            </p:nvPicPr>
            <p:blipFill>
              <a:blip r:embed="rId340"/>
              <a:stretch>
                <a:fillRect/>
              </a:stretch>
            </p:blipFill>
            <p:spPr>
              <a:xfrm>
                <a:off x="6695553" y="1899273"/>
                <a:ext cx="1810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89" name="Ink 88">
                <a:extLst>
                  <a:ext uri="{FF2B5EF4-FFF2-40B4-BE49-F238E27FC236}">
                    <a16:creationId xmlns:a16="http://schemas.microsoft.com/office/drawing/2014/main" id="{8D1F3458-CE81-413F-B711-2EB0A69CBFAE}"/>
                  </a:ext>
                </a:extLst>
              </p14:cNvPr>
              <p14:cNvContentPartPr/>
              <p14:nvPr/>
            </p14:nvContentPartPr>
            <p14:xfrm>
              <a:off x="6877353" y="1989993"/>
              <a:ext cx="151920" cy="60480"/>
            </p14:xfrm>
          </p:contentPart>
        </mc:Choice>
        <mc:Fallback>
          <p:pic>
            <p:nvPicPr>
              <p:cNvPr id="89" name="Ink 88">
                <a:extLst>
                  <a:ext uri="{FF2B5EF4-FFF2-40B4-BE49-F238E27FC236}">
                    <a16:creationId xmlns:a16="http://schemas.microsoft.com/office/drawing/2014/main" id="{8D1F3458-CE81-413F-B711-2EB0A69CBFAE}"/>
                  </a:ext>
                </a:extLst>
              </p:cNvPr>
              <p:cNvPicPr/>
              <p:nvPr/>
            </p:nvPicPr>
            <p:blipFill>
              <a:blip r:embed="rId342"/>
              <a:stretch>
                <a:fillRect/>
              </a:stretch>
            </p:blipFill>
            <p:spPr>
              <a:xfrm>
                <a:off x="6868353" y="1981353"/>
                <a:ext cx="1695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90" name="Ink 89">
                <a:extLst>
                  <a:ext uri="{FF2B5EF4-FFF2-40B4-BE49-F238E27FC236}">
                    <a16:creationId xmlns:a16="http://schemas.microsoft.com/office/drawing/2014/main" id="{6989B23D-C52A-48E1-AA65-9669F97CE584}"/>
                  </a:ext>
                </a:extLst>
              </p14:cNvPr>
              <p14:cNvContentPartPr/>
              <p14:nvPr/>
            </p14:nvContentPartPr>
            <p14:xfrm>
              <a:off x="7176873" y="1910073"/>
              <a:ext cx="159120" cy="125280"/>
            </p14:xfrm>
          </p:contentPart>
        </mc:Choice>
        <mc:Fallback>
          <p:pic>
            <p:nvPicPr>
              <p:cNvPr id="90" name="Ink 89">
                <a:extLst>
                  <a:ext uri="{FF2B5EF4-FFF2-40B4-BE49-F238E27FC236}">
                    <a16:creationId xmlns:a16="http://schemas.microsoft.com/office/drawing/2014/main" id="{6989B23D-C52A-48E1-AA65-9669F97CE584}"/>
                  </a:ext>
                </a:extLst>
              </p:cNvPr>
              <p:cNvPicPr/>
              <p:nvPr/>
            </p:nvPicPr>
            <p:blipFill>
              <a:blip r:embed="rId344"/>
              <a:stretch>
                <a:fillRect/>
              </a:stretch>
            </p:blipFill>
            <p:spPr>
              <a:xfrm>
                <a:off x="7168233" y="1901073"/>
                <a:ext cx="1767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95" name="Ink 94">
                <a:extLst>
                  <a:ext uri="{FF2B5EF4-FFF2-40B4-BE49-F238E27FC236}">
                    <a16:creationId xmlns:a16="http://schemas.microsoft.com/office/drawing/2014/main" id="{2D8C044B-1002-468F-B133-E816B646558B}"/>
                  </a:ext>
                </a:extLst>
              </p14:cNvPr>
              <p14:cNvContentPartPr/>
              <p14:nvPr/>
            </p14:nvContentPartPr>
            <p14:xfrm>
              <a:off x="8084433" y="1118433"/>
              <a:ext cx="109800" cy="334800"/>
            </p14:xfrm>
          </p:contentPart>
        </mc:Choice>
        <mc:Fallback>
          <p:pic>
            <p:nvPicPr>
              <p:cNvPr id="95" name="Ink 94">
                <a:extLst>
                  <a:ext uri="{FF2B5EF4-FFF2-40B4-BE49-F238E27FC236}">
                    <a16:creationId xmlns:a16="http://schemas.microsoft.com/office/drawing/2014/main" id="{2D8C044B-1002-468F-B133-E816B646558B}"/>
                  </a:ext>
                </a:extLst>
              </p:cNvPr>
              <p:cNvPicPr/>
              <p:nvPr/>
            </p:nvPicPr>
            <p:blipFill>
              <a:blip r:embed="rId346"/>
              <a:stretch>
                <a:fillRect/>
              </a:stretch>
            </p:blipFill>
            <p:spPr>
              <a:xfrm>
                <a:off x="8075433" y="1109433"/>
                <a:ext cx="12744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96" name="Ink 95">
                <a:extLst>
                  <a:ext uri="{FF2B5EF4-FFF2-40B4-BE49-F238E27FC236}">
                    <a16:creationId xmlns:a16="http://schemas.microsoft.com/office/drawing/2014/main" id="{08CCDB4A-FE69-44D5-929D-DF87F83A870D}"/>
                  </a:ext>
                </a:extLst>
              </p14:cNvPr>
              <p14:cNvContentPartPr/>
              <p14:nvPr/>
            </p14:nvContentPartPr>
            <p14:xfrm>
              <a:off x="8264793" y="1249473"/>
              <a:ext cx="360" cy="160560"/>
            </p14:xfrm>
          </p:contentPart>
        </mc:Choice>
        <mc:Fallback>
          <p:pic>
            <p:nvPicPr>
              <p:cNvPr id="96" name="Ink 95">
                <a:extLst>
                  <a:ext uri="{FF2B5EF4-FFF2-40B4-BE49-F238E27FC236}">
                    <a16:creationId xmlns:a16="http://schemas.microsoft.com/office/drawing/2014/main" id="{08CCDB4A-FE69-44D5-929D-DF87F83A870D}"/>
                  </a:ext>
                </a:extLst>
              </p:cNvPr>
              <p:cNvPicPr/>
              <p:nvPr/>
            </p:nvPicPr>
            <p:blipFill>
              <a:blip r:embed="rId348"/>
              <a:stretch>
                <a:fillRect/>
              </a:stretch>
            </p:blipFill>
            <p:spPr>
              <a:xfrm>
                <a:off x="8255793" y="1240473"/>
                <a:ext cx="180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97" name="Ink 96">
                <a:extLst>
                  <a:ext uri="{FF2B5EF4-FFF2-40B4-BE49-F238E27FC236}">
                    <a16:creationId xmlns:a16="http://schemas.microsoft.com/office/drawing/2014/main" id="{EF979BCF-D7D0-4E7C-83E6-A73508A1947D}"/>
                  </a:ext>
                </a:extLst>
              </p14:cNvPr>
              <p14:cNvContentPartPr/>
              <p14:nvPr/>
            </p14:nvContentPartPr>
            <p14:xfrm>
              <a:off x="8307273" y="1242633"/>
              <a:ext cx="162000" cy="244440"/>
            </p14:xfrm>
          </p:contentPart>
        </mc:Choice>
        <mc:Fallback>
          <p:pic>
            <p:nvPicPr>
              <p:cNvPr id="97" name="Ink 96">
                <a:extLst>
                  <a:ext uri="{FF2B5EF4-FFF2-40B4-BE49-F238E27FC236}">
                    <a16:creationId xmlns:a16="http://schemas.microsoft.com/office/drawing/2014/main" id="{EF979BCF-D7D0-4E7C-83E6-A73508A1947D}"/>
                  </a:ext>
                </a:extLst>
              </p:cNvPr>
              <p:cNvPicPr/>
              <p:nvPr/>
            </p:nvPicPr>
            <p:blipFill>
              <a:blip r:embed="rId350"/>
              <a:stretch>
                <a:fillRect/>
              </a:stretch>
            </p:blipFill>
            <p:spPr>
              <a:xfrm>
                <a:off x="8298273" y="1233633"/>
                <a:ext cx="1796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98" name="Ink 97">
                <a:extLst>
                  <a:ext uri="{FF2B5EF4-FFF2-40B4-BE49-F238E27FC236}">
                    <a16:creationId xmlns:a16="http://schemas.microsoft.com/office/drawing/2014/main" id="{A40FF060-33C1-429E-A68A-E8F1B001D103}"/>
                  </a:ext>
                </a:extLst>
              </p14:cNvPr>
              <p14:cNvContentPartPr/>
              <p14:nvPr/>
            </p14:nvContentPartPr>
            <p14:xfrm>
              <a:off x="8484753" y="1132833"/>
              <a:ext cx="142560" cy="430560"/>
            </p14:xfrm>
          </p:contentPart>
        </mc:Choice>
        <mc:Fallback>
          <p:pic>
            <p:nvPicPr>
              <p:cNvPr id="98" name="Ink 97">
                <a:extLst>
                  <a:ext uri="{FF2B5EF4-FFF2-40B4-BE49-F238E27FC236}">
                    <a16:creationId xmlns:a16="http://schemas.microsoft.com/office/drawing/2014/main" id="{A40FF060-33C1-429E-A68A-E8F1B001D103}"/>
                  </a:ext>
                </a:extLst>
              </p:cNvPr>
              <p:cNvPicPr/>
              <p:nvPr/>
            </p:nvPicPr>
            <p:blipFill>
              <a:blip r:embed="rId352"/>
              <a:stretch>
                <a:fillRect/>
              </a:stretch>
            </p:blipFill>
            <p:spPr>
              <a:xfrm>
                <a:off x="8475753" y="1123833"/>
                <a:ext cx="160200" cy="44820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99" name="Ink 98">
                <a:extLst>
                  <a:ext uri="{FF2B5EF4-FFF2-40B4-BE49-F238E27FC236}">
                    <a16:creationId xmlns:a16="http://schemas.microsoft.com/office/drawing/2014/main" id="{54C28A97-A00D-4C79-AF28-D4094A08FF0D}"/>
                  </a:ext>
                </a:extLst>
              </p14:cNvPr>
              <p14:cNvContentPartPr/>
              <p14:nvPr/>
            </p14:nvContentPartPr>
            <p14:xfrm>
              <a:off x="8290713" y="1588593"/>
              <a:ext cx="18720" cy="213480"/>
            </p14:xfrm>
          </p:contentPart>
        </mc:Choice>
        <mc:Fallback>
          <p:pic>
            <p:nvPicPr>
              <p:cNvPr id="99" name="Ink 98">
                <a:extLst>
                  <a:ext uri="{FF2B5EF4-FFF2-40B4-BE49-F238E27FC236}">
                    <a16:creationId xmlns:a16="http://schemas.microsoft.com/office/drawing/2014/main" id="{54C28A97-A00D-4C79-AF28-D4094A08FF0D}"/>
                  </a:ext>
                </a:extLst>
              </p:cNvPr>
              <p:cNvPicPr/>
              <p:nvPr/>
            </p:nvPicPr>
            <p:blipFill>
              <a:blip r:embed="rId354"/>
              <a:stretch>
                <a:fillRect/>
              </a:stretch>
            </p:blipFill>
            <p:spPr>
              <a:xfrm>
                <a:off x="8282073" y="1579953"/>
                <a:ext cx="363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100" name="Ink 99">
                <a:extLst>
                  <a:ext uri="{FF2B5EF4-FFF2-40B4-BE49-F238E27FC236}">
                    <a16:creationId xmlns:a16="http://schemas.microsoft.com/office/drawing/2014/main" id="{3CFC4245-0040-4F0D-B7C3-C5D35F21C300}"/>
                  </a:ext>
                </a:extLst>
              </p14:cNvPr>
              <p14:cNvContentPartPr/>
              <p14:nvPr/>
            </p14:nvContentPartPr>
            <p14:xfrm>
              <a:off x="8214033" y="1606593"/>
              <a:ext cx="153720" cy="49320"/>
            </p14:xfrm>
          </p:contentPart>
        </mc:Choice>
        <mc:Fallback>
          <p:pic>
            <p:nvPicPr>
              <p:cNvPr id="100" name="Ink 99">
                <a:extLst>
                  <a:ext uri="{FF2B5EF4-FFF2-40B4-BE49-F238E27FC236}">
                    <a16:creationId xmlns:a16="http://schemas.microsoft.com/office/drawing/2014/main" id="{3CFC4245-0040-4F0D-B7C3-C5D35F21C300}"/>
                  </a:ext>
                </a:extLst>
              </p:cNvPr>
              <p:cNvPicPr/>
              <p:nvPr/>
            </p:nvPicPr>
            <p:blipFill>
              <a:blip r:embed="rId356"/>
              <a:stretch>
                <a:fillRect/>
              </a:stretch>
            </p:blipFill>
            <p:spPr>
              <a:xfrm>
                <a:off x="8205033" y="1597953"/>
                <a:ext cx="1713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101" name="Ink 100">
                <a:extLst>
                  <a:ext uri="{FF2B5EF4-FFF2-40B4-BE49-F238E27FC236}">
                    <a16:creationId xmlns:a16="http://schemas.microsoft.com/office/drawing/2014/main" id="{1415E770-9CA4-4B3C-AE33-0A630260D38C}"/>
                  </a:ext>
                </a:extLst>
              </p14:cNvPr>
              <p14:cNvContentPartPr/>
              <p14:nvPr/>
            </p14:nvContentPartPr>
            <p14:xfrm>
              <a:off x="8140593" y="1890273"/>
              <a:ext cx="185400" cy="172800"/>
            </p14:xfrm>
          </p:contentPart>
        </mc:Choice>
        <mc:Fallback>
          <p:pic>
            <p:nvPicPr>
              <p:cNvPr id="101" name="Ink 100">
                <a:extLst>
                  <a:ext uri="{FF2B5EF4-FFF2-40B4-BE49-F238E27FC236}">
                    <a16:creationId xmlns:a16="http://schemas.microsoft.com/office/drawing/2014/main" id="{1415E770-9CA4-4B3C-AE33-0A630260D38C}"/>
                  </a:ext>
                </a:extLst>
              </p:cNvPr>
              <p:cNvPicPr/>
              <p:nvPr/>
            </p:nvPicPr>
            <p:blipFill>
              <a:blip r:embed="rId358"/>
              <a:stretch>
                <a:fillRect/>
              </a:stretch>
            </p:blipFill>
            <p:spPr>
              <a:xfrm>
                <a:off x="8131593" y="1881633"/>
                <a:ext cx="2030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113" name="Ink 112">
                <a:extLst>
                  <a:ext uri="{FF2B5EF4-FFF2-40B4-BE49-F238E27FC236}">
                    <a16:creationId xmlns:a16="http://schemas.microsoft.com/office/drawing/2014/main" id="{57A9C489-7AA1-449A-B2DA-1791701D8820}"/>
                  </a:ext>
                </a:extLst>
              </p14:cNvPr>
              <p14:cNvContentPartPr/>
              <p14:nvPr/>
            </p14:nvContentPartPr>
            <p14:xfrm>
              <a:off x="7447953" y="1098993"/>
              <a:ext cx="484920" cy="170280"/>
            </p14:xfrm>
          </p:contentPart>
        </mc:Choice>
        <mc:Fallback>
          <p:pic>
            <p:nvPicPr>
              <p:cNvPr id="113" name="Ink 112">
                <a:extLst>
                  <a:ext uri="{FF2B5EF4-FFF2-40B4-BE49-F238E27FC236}">
                    <a16:creationId xmlns:a16="http://schemas.microsoft.com/office/drawing/2014/main" id="{57A9C489-7AA1-449A-B2DA-1791701D8820}"/>
                  </a:ext>
                </a:extLst>
              </p:cNvPr>
              <p:cNvPicPr/>
              <p:nvPr/>
            </p:nvPicPr>
            <p:blipFill>
              <a:blip r:embed="rId360"/>
              <a:stretch>
                <a:fillRect/>
              </a:stretch>
            </p:blipFill>
            <p:spPr>
              <a:xfrm>
                <a:off x="7439313" y="1089993"/>
                <a:ext cx="5025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114" name="Ink 113">
                <a:extLst>
                  <a:ext uri="{FF2B5EF4-FFF2-40B4-BE49-F238E27FC236}">
                    <a16:creationId xmlns:a16="http://schemas.microsoft.com/office/drawing/2014/main" id="{13B917F6-343D-489B-905D-14C4F3456E19}"/>
                  </a:ext>
                </a:extLst>
              </p14:cNvPr>
              <p14:cNvContentPartPr/>
              <p14:nvPr/>
            </p14:nvContentPartPr>
            <p14:xfrm>
              <a:off x="7537953" y="1304553"/>
              <a:ext cx="416160" cy="83160"/>
            </p14:xfrm>
          </p:contentPart>
        </mc:Choice>
        <mc:Fallback>
          <p:pic>
            <p:nvPicPr>
              <p:cNvPr id="114" name="Ink 113">
                <a:extLst>
                  <a:ext uri="{FF2B5EF4-FFF2-40B4-BE49-F238E27FC236}">
                    <a16:creationId xmlns:a16="http://schemas.microsoft.com/office/drawing/2014/main" id="{13B917F6-343D-489B-905D-14C4F3456E19}"/>
                  </a:ext>
                </a:extLst>
              </p:cNvPr>
              <p:cNvPicPr/>
              <p:nvPr/>
            </p:nvPicPr>
            <p:blipFill>
              <a:blip r:embed="rId362"/>
              <a:stretch>
                <a:fillRect/>
              </a:stretch>
            </p:blipFill>
            <p:spPr>
              <a:xfrm>
                <a:off x="7529313" y="1295913"/>
                <a:ext cx="43380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115" name="Ink 114">
                <a:extLst>
                  <a:ext uri="{FF2B5EF4-FFF2-40B4-BE49-F238E27FC236}">
                    <a16:creationId xmlns:a16="http://schemas.microsoft.com/office/drawing/2014/main" id="{5266468C-05A5-47D1-AB65-4942486EDD52}"/>
                  </a:ext>
                </a:extLst>
              </p14:cNvPr>
              <p14:cNvContentPartPr/>
              <p14:nvPr/>
            </p14:nvContentPartPr>
            <p14:xfrm>
              <a:off x="6705273" y="1022313"/>
              <a:ext cx="127080" cy="416880"/>
            </p14:xfrm>
          </p:contentPart>
        </mc:Choice>
        <mc:Fallback>
          <p:pic>
            <p:nvPicPr>
              <p:cNvPr id="115" name="Ink 114">
                <a:extLst>
                  <a:ext uri="{FF2B5EF4-FFF2-40B4-BE49-F238E27FC236}">
                    <a16:creationId xmlns:a16="http://schemas.microsoft.com/office/drawing/2014/main" id="{5266468C-05A5-47D1-AB65-4942486EDD52}"/>
                  </a:ext>
                </a:extLst>
              </p:cNvPr>
              <p:cNvPicPr/>
              <p:nvPr/>
            </p:nvPicPr>
            <p:blipFill>
              <a:blip r:embed="rId364"/>
              <a:stretch>
                <a:fillRect/>
              </a:stretch>
            </p:blipFill>
            <p:spPr>
              <a:xfrm>
                <a:off x="6696273" y="1013673"/>
                <a:ext cx="14472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116" name="Ink 115">
                <a:extLst>
                  <a:ext uri="{FF2B5EF4-FFF2-40B4-BE49-F238E27FC236}">
                    <a16:creationId xmlns:a16="http://schemas.microsoft.com/office/drawing/2014/main" id="{A476150F-FC27-4355-8FA0-2259C1A65B66}"/>
                  </a:ext>
                </a:extLst>
              </p14:cNvPr>
              <p14:cNvContentPartPr/>
              <p14:nvPr/>
            </p14:nvContentPartPr>
            <p14:xfrm>
              <a:off x="6808953" y="1261353"/>
              <a:ext cx="82440" cy="141120"/>
            </p14:xfrm>
          </p:contentPart>
        </mc:Choice>
        <mc:Fallback>
          <p:pic>
            <p:nvPicPr>
              <p:cNvPr id="116" name="Ink 115">
                <a:extLst>
                  <a:ext uri="{FF2B5EF4-FFF2-40B4-BE49-F238E27FC236}">
                    <a16:creationId xmlns:a16="http://schemas.microsoft.com/office/drawing/2014/main" id="{A476150F-FC27-4355-8FA0-2259C1A65B66}"/>
                  </a:ext>
                </a:extLst>
              </p:cNvPr>
              <p:cNvPicPr/>
              <p:nvPr/>
            </p:nvPicPr>
            <p:blipFill>
              <a:blip r:embed="rId366"/>
              <a:stretch>
                <a:fillRect/>
              </a:stretch>
            </p:blipFill>
            <p:spPr>
              <a:xfrm>
                <a:off x="6799953" y="1252713"/>
                <a:ext cx="1000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117" name="Ink 116">
                <a:extLst>
                  <a:ext uri="{FF2B5EF4-FFF2-40B4-BE49-F238E27FC236}">
                    <a16:creationId xmlns:a16="http://schemas.microsoft.com/office/drawing/2014/main" id="{19A10005-B1F3-4497-B70A-BA3F2C07547D}"/>
                  </a:ext>
                </a:extLst>
              </p14:cNvPr>
              <p14:cNvContentPartPr/>
              <p14:nvPr/>
            </p14:nvContentPartPr>
            <p14:xfrm>
              <a:off x="6984633" y="1313553"/>
              <a:ext cx="19800" cy="165600"/>
            </p14:xfrm>
          </p:contentPart>
        </mc:Choice>
        <mc:Fallback>
          <p:pic>
            <p:nvPicPr>
              <p:cNvPr id="117" name="Ink 116">
                <a:extLst>
                  <a:ext uri="{FF2B5EF4-FFF2-40B4-BE49-F238E27FC236}">
                    <a16:creationId xmlns:a16="http://schemas.microsoft.com/office/drawing/2014/main" id="{19A10005-B1F3-4497-B70A-BA3F2C07547D}"/>
                  </a:ext>
                </a:extLst>
              </p:cNvPr>
              <p:cNvPicPr/>
              <p:nvPr/>
            </p:nvPicPr>
            <p:blipFill>
              <a:blip r:embed="rId368"/>
              <a:stretch>
                <a:fillRect/>
              </a:stretch>
            </p:blipFill>
            <p:spPr>
              <a:xfrm>
                <a:off x="6975633" y="1304553"/>
                <a:ext cx="374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118" name="Ink 117">
                <a:extLst>
                  <a:ext uri="{FF2B5EF4-FFF2-40B4-BE49-F238E27FC236}">
                    <a16:creationId xmlns:a16="http://schemas.microsoft.com/office/drawing/2014/main" id="{3376D2B8-8683-4CCB-B595-DB70B7F34B35}"/>
                  </a:ext>
                </a:extLst>
              </p14:cNvPr>
              <p14:cNvContentPartPr/>
              <p14:nvPr/>
            </p14:nvContentPartPr>
            <p14:xfrm>
              <a:off x="7030713" y="1200153"/>
              <a:ext cx="64800" cy="188640"/>
            </p14:xfrm>
          </p:contentPart>
        </mc:Choice>
        <mc:Fallback>
          <p:pic>
            <p:nvPicPr>
              <p:cNvPr id="118" name="Ink 117">
                <a:extLst>
                  <a:ext uri="{FF2B5EF4-FFF2-40B4-BE49-F238E27FC236}">
                    <a16:creationId xmlns:a16="http://schemas.microsoft.com/office/drawing/2014/main" id="{3376D2B8-8683-4CCB-B595-DB70B7F34B35}"/>
                  </a:ext>
                </a:extLst>
              </p:cNvPr>
              <p:cNvPicPr/>
              <p:nvPr/>
            </p:nvPicPr>
            <p:blipFill>
              <a:blip r:embed="rId370"/>
              <a:stretch>
                <a:fillRect/>
              </a:stretch>
            </p:blipFill>
            <p:spPr>
              <a:xfrm>
                <a:off x="7022073" y="1191513"/>
                <a:ext cx="8244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119" name="Ink 118">
                <a:extLst>
                  <a:ext uri="{FF2B5EF4-FFF2-40B4-BE49-F238E27FC236}">
                    <a16:creationId xmlns:a16="http://schemas.microsoft.com/office/drawing/2014/main" id="{F6F4C37A-EF45-4C6D-9C9E-427EB70D8926}"/>
                  </a:ext>
                </a:extLst>
              </p14:cNvPr>
              <p14:cNvContentPartPr/>
              <p14:nvPr/>
            </p14:nvContentPartPr>
            <p14:xfrm>
              <a:off x="7039713" y="949233"/>
              <a:ext cx="241560" cy="474840"/>
            </p14:xfrm>
          </p:contentPart>
        </mc:Choice>
        <mc:Fallback>
          <p:pic>
            <p:nvPicPr>
              <p:cNvPr id="119" name="Ink 118">
                <a:extLst>
                  <a:ext uri="{FF2B5EF4-FFF2-40B4-BE49-F238E27FC236}">
                    <a16:creationId xmlns:a16="http://schemas.microsoft.com/office/drawing/2014/main" id="{F6F4C37A-EF45-4C6D-9C9E-427EB70D8926}"/>
                  </a:ext>
                </a:extLst>
              </p:cNvPr>
              <p:cNvPicPr/>
              <p:nvPr/>
            </p:nvPicPr>
            <p:blipFill>
              <a:blip r:embed="rId372"/>
              <a:stretch>
                <a:fillRect/>
              </a:stretch>
            </p:blipFill>
            <p:spPr>
              <a:xfrm>
                <a:off x="7030713" y="940593"/>
                <a:ext cx="25920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163" name="Ink 162">
                <a:extLst>
                  <a:ext uri="{FF2B5EF4-FFF2-40B4-BE49-F238E27FC236}">
                    <a16:creationId xmlns:a16="http://schemas.microsoft.com/office/drawing/2014/main" id="{96661D92-1567-426F-B63F-C94D5FC9C1A2}"/>
                  </a:ext>
                </a:extLst>
              </p14:cNvPr>
              <p14:cNvContentPartPr/>
              <p14:nvPr/>
            </p14:nvContentPartPr>
            <p14:xfrm>
              <a:off x="8082633" y="1158753"/>
              <a:ext cx="516960" cy="349560"/>
            </p14:xfrm>
          </p:contentPart>
        </mc:Choice>
        <mc:Fallback>
          <p:pic>
            <p:nvPicPr>
              <p:cNvPr id="163" name="Ink 162">
                <a:extLst>
                  <a:ext uri="{FF2B5EF4-FFF2-40B4-BE49-F238E27FC236}">
                    <a16:creationId xmlns:a16="http://schemas.microsoft.com/office/drawing/2014/main" id="{96661D92-1567-426F-B63F-C94D5FC9C1A2}"/>
                  </a:ext>
                </a:extLst>
              </p:cNvPr>
              <p:cNvPicPr/>
              <p:nvPr/>
            </p:nvPicPr>
            <p:blipFill>
              <a:blip r:embed="rId374"/>
              <a:stretch>
                <a:fillRect/>
              </a:stretch>
            </p:blipFill>
            <p:spPr>
              <a:xfrm>
                <a:off x="8073993" y="1149753"/>
                <a:ext cx="53460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164" name="Ink 163">
                <a:extLst>
                  <a:ext uri="{FF2B5EF4-FFF2-40B4-BE49-F238E27FC236}">
                    <a16:creationId xmlns:a16="http://schemas.microsoft.com/office/drawing/2014/main" id="{8D5CFC4D-14C0-4DFF-9548-022E2AC180E1}"/>
                  </a:ext>
                </a:extLst>
              </p14:cNvPr>
              <p14:cNvContentPartPr/>
              <p14:nvPr/>
            </p14:nvContentPartPr>
            <p14:xfrm>
              <a:off x="6064113" y="1251273"/>
              <a:ext cx="417960" cy="18720"/>
            </p14:xfrm>
          </p:contentPart>
        </mc:Choice>
        <mc:Fallback>
          <p:pic>
            <p:nvPicPr>
              <p:cNvPr id="164" name="Ink 163">
                <a:extLst>
                  <a:ext uri="{FF2B5EF4-FFF2-40B4-BE49-F238E27FC236}">
                    <a16:creationId xmlns:a16="http://schemas.microsoft.com/office/drawing/2014/main" id="{8D5CFC4D-14C0-4DFF-9548-022E2AC180E1}"/>
                  </a:ext>
                </a:extLst>
              </p:cNvPr>
              <p:cNvPicPr/>
              <p:nvPr/>
            </p:nvPicPr>
            <p:blipFill>
              <a:blip r:embed="rId376"/>
              <a:stretch>
                <a:fillRect/>
              </a:stretch>
            </p:blipFill>
            <p:spPr>
              <a:xfrm>
                <a:off x="6055473" y="1242633"/>
                <a:ext cx="4356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165" name="Ink 164">
                <a:extLst>
                  <a:ext uri="{FF2B5EF4-FFF2-40B4-BE49-F238E27FC236}">
                    <a16:creationId xmlns:a16="http://schemas.microsoft.com/office/drawing/2014/main" id="{5F2AB070-66C6-47F7-B311-9F070B7AFFE3}"/>
                  </a:ext>
                </a:extLst>
              </p14:cNvPr>
              <p14:cNvContentPartPr/>
              <p14:nvPr/>
            </p14:nvContentPartPr>
            <p14:xfrm>
              <a:off x="6146193" y="1375473"/>
              <a:ext cx="378720" cy="50760"/>
            </p14:xfrm>
          </p:contentPart>
        </mc:Choice>
        <mc:Fallback>
          <p:pic>
            <p:nvPicPr>
              <p:cNvPr id="165" name="Ink 164">
                <a:extLst>
                  <a:ext uri="{FF2B5EF4-FFF2-40B4-BE49-F238E27FC236}">
                    <a16:creationId xmlns:a16="http://schemas.microsoft.com/office/drawing/2014/main" id="{5F2AB070-66C6-47F7-B311-9F070B7AFFE3}"/>
                  </a:ext>
                </a:extLst>
              </p:cNvPr>
              <p:cNvPicPr/>
              <p:nvPr/>
            </p:nvPicPr>
            <p:blipFill>
              <a:blip r:embed="rId378"/>
              <a:stretch>
                <a:fillRect/>
              </a:stretch>
            </p:blipFill>
            <p:spPr>
              <a:xfrm>
                <a:off x="6137553" y="1366833"/>
                <a:ext cx="3963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166" name="Ink 165">
                <a:extLst>
                  <a:ext uri="{FF2B5EF4-FFF2-40B4-BE49-F238E27FC236}">
                    <a16:creationId xmlns:a16="http://schemas.microsoft.com/office/drawing/2014/main" id="{641C24BA-06CA-47E0-A342-7DF0BEF42FD0}"/>
                  </a:ext>
                </a:extLst>
              </p14:cNvPr>
              <p14:cNvContentPartPr/>
              <p14:nvPr/>
            </p14:nvContentPartPr>
            <p14:xfrm>
              <a:off x="6160593" y="1393473"/>
              <a:ext cx="18360" cy="360"/>
            </p14:xfrm>
          </p:contentPart>
        </mc:Choice>
        <mc:Fallback>
          <p:pic>
            <p:nvPicPr>
              <p:cNvPr id="166" name="Ink 165">
                <a:extLst>
                  <a:ext uri="{FF2B5EF4-FFF2-40B4-BE49-F238E27FC236}">
                    <a16:creationId xmlns:a16="http://schemas.microsoft.com/office/drawing/2014/main" id="{641C24BA-06CA-47E0-A342-7DF0BEF42FD0}"/>
                  </a:ext>
                </a:extLst>
              </p:cNvPr>
              <p:cNvPicPr/>
              <p:nvPr/>
            </p:nvPicPr>
            <p:blipFill>
              <a:blip r:embed="rId380"/>
              <a:stretch>
                <a:fillRect/>
              </a:stretch>
            </p:blipFill>
            <p:spPr>
              <a:xfrm>
                <a:off x="6151953" y="1384833"/>
                <a:ext cx="36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167" name="Ink 166">
                <a:extLst>
                  <a:ext uri="{FF2B5EF4-FFF2-40B4-BE49-F238E27FC236}">
                    <a16:creationId xmlns:a16="http://schemas.microsoft.com/office/drawing/2014/main" id="{C190BD40-3878-4DB6-9858-C26AD3FA786F}"/>
                  </a:ext>
                </a:extLst>
              </p14:cNvPr>
              <p14:cNvContentPartPr/>
              <p14:nvPr/>
            </p14:nvContentPartPr>
            <p14:xfrm>
              <a:off x="5273193" y="1125273"/>
              <a:ext cx="59760" cy="364320"/>
            </p14:xfrm>
          </p:contentPart>
        </mc:Choice>
        <mc:Fallback>
          <p:pic>
            <p:nvPicPr>
              <p:cNvPr id="167" name="Ink 166">
                <a:extLst>
                  <a:ext uri="{FF2B5EF4-FFF2-40B4-BE49-F238E27FC236}">
                    <a16:creationId xmlns:a16="http://schemas.microsoft.com/office/drawing/2014/main" id="{C190BD40-3878-4DB6-9858-C26AD3FA786F}"/>
                  </a:ext>
                </a:extLst>
              </p:cNvPr>
              <p:cNvPicPr/>
              <p:nvPr/>
            </p:nvPicPr>
            <p:blipFill>
              <a:blip r:embed="rId382"/>
              <a:stretch>
                <a:fillRect/>
              </a:stretch>
            </p:blipFill>
            <p:spPr>
              <a:xfrm>
                <a:off x="5264193" y="1116273"/>
                <a:ext cx="7740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168" name="Ink 167">
                <a:extLst>
                  <a:ext uri="{FF2B5EF4-FFF2-40B4-BE49-F238E27FC236}">
                    <a16:creationId xmlns:a16="http://schemas.microsoft.com/office/drawing/2014/main" id="{858858B3-1019-4F7E-97B6-C594B01EF202}"/>
                  </a:ext>
                </a:extLst>
              </p14:cNvPr>
              <p14:cNvContentPartPr/>
              <p14:nvPr/>
            </p14:nvContentPartPr>
            <p14:xfrm>
              <a:off x="5554713" y="1322193"/>
              <a:ext cx="73800" cy="267480"/>
            </p14:xfrm>
          </p:contentPart>
        </mc:Choice>
        <mc:Fallback>
          <p:pic>
            <p:nvPicPr>
              <p:cNvPr id="168" name="Ink 167">
                <a:extLst>
                  <a:ext uri="{FF2B5EF4-FFF2-40B4-BE49-F238E27FC236}">
                    <a16:creationId xmlns:a16="http://schemas.microsoft.com/office/drawing/2014/main" id="{858858B3-1019-4F7E-97B6-C594B01EF202}"/>
                  </a:ext>
                </a:extLst>
              </p:cNvPr>
              <p:cNvPicPr/>
              <p:nvPr/>
            </p:nvPicPr>
            <p:blipFill>
              <a:blip r:embed="rId384"/>
              <a:stretch>
                <a:fillRect/>
              </a:stretch>
            </p:blipFill>
            <p:spPr>
              <a:xfrm>
                <a:off x="5545713" y="1313553"/>
                <a:ext cx="914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169" name="Ink 168">
                <a:extLst>
                  <a:ext uri="{FF2B5EF4-FFF2-40B4-BE49-F238E27FC236}">
                    <a16:creationId xmlns:a16="http://schemas.microsoft.com/office/drawing/2014/main" id="{469B4DA9-DA10-4555-B8C2-BE48A9D51196}"/>
                  </a:ext>
                </a:extLst>
              </p14:cNvPr>
              <p14:cNvContentPartPr/>
              <p14:nvPr/>
            </p14:nvContentPartPr>
            <p14:xfrm>
              <a:off x="5750553" y="1130673"/>
              <a:ext cx="78840" cy="308520"/>
            </p14:xfrm>
          </p:contentPart>
        </mc:Choice>
        <mc:Fallback>
          <p:pic>
            <p:nvPicPr>
              <p:cNvPr id="169" name="Ink 168">
                <a:extLst>
                  <a:ext uri="{FF2B5EF4-FFF2-40B4-BE49-F238E27FC236}">
                    <a16:creationId xmlns:a16="http://schemas.microsoft.com/office/drawing/2014/main" id="{469B4DA9-DA10-4555-B8C2-BE48A9D51196}"/>
                  </a:ext>
                </a:extLst>
              </p:cNvPr>
              <p:cNvPicPr/>
              <p:nvPr/>
            </p:nvPicPr>
            <p:blipFill>
              <a:blip r:embed="rId386"/>
              <a:stretch>
                <a:fillRect/>
              </a:stretch>
            </p:blipFill>
            <p:spPr>
              <a:xfrm>
                <a:off x="5741553" y="1121673"/>
                <a:ext cx="9648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170" name="Ink 169">
                <a:extLst>
                  <a:ext uri="{FF2B5EF4-FFF2-40B4-BE49-F238E27FC236}">
                    <a16:creationId xmlns:a16="http://schemas.microsoft.com/office/drawing/2014/main" id="{1C2A7569-1BE7-42B5-8EC5-670110D4363E}"/>
                  </a:ext>
                </a:extLst>
              </p14:cNvPr>
              <p14:cNvContentPartPr/>
              <p14:nvPr/>
            </p14:nvContentPartPr>
            <p14:xfrm>
              <a:off x="5778993" y="1035633"/>
              <a:ext cx="197280" cy="420840"/>
            </p14:xfrm>
          </p:contentPart>
        </mc:Choice>
        <mc:Fallback>
          <p:pic>
            <p:nvPicPr>
              <p:cNvPr id="170" name="Ink 169">
                <a:extLst>
                  <a:ext uri="{FF2B5EF4-FFF2-40B4-BE49-F238E27FC236}">
                    <a16:creationId xmlns:a16="http://schemas.microsoft.com/office/drawing/2014/main" id="{1C2A7569-1BE7-42B5-8EC5-670110D4363E}"/>
                  </a:ext>
                </a:extLst>
              </p:cNvPr>
              <p:cNvPicPr/>
              <p:nvPr/>
            </p:nvPicPr>
            <p:blipFill>
              <a:blip r:embed="rId388"/>
              <a:stretch>
                <a:fillRect/>
              </a:stretch>
            </p:blipFill>
            <p:spPr>
              <a:xfrm>
                <a:off x="5769993" y="1026633"/>
                <a:ext cx="2149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171" name="Ink 170">
                <a:extLst>
                  <a:ext uri="{FF2B5EF4-FFF2-40B4-BE49-F238E27FC236}">
                    <a16:creationId xmlns:a16="http://schemas.microsoft.com/office/drawing/2014/main" id="{9B791371-B4A6-4F46-991B-2E479491002B}"/>
                  </a:ext>
                </a:extLst>
              </p14:cNvPr>
              <p14:cNvContentPartPr/>
              <p14:nvPr/>
            </p14:nvContentPartPr>
            <p14:xfrm>
              <a:off x="5210913" y="984873"/>
              <a:ext cx="256680" cy="696600"/>
            </p14:xfrm>
          </p:contentPart>
        </mc:Choice>
        <mc:Fallback>
          <p:pic>
            <p:nvPicPr>
              <p:cNvPr id="171" name="Ink 170">
                <a:extLst>
                  <a:ext uri="{FF2B5EF4-FFF2-40B4-BE49-F238E27FC236}">
                    <a16:creationId xmlns:a16="http://schemas.microsoft.com/office/drawing/2014/main" id="{9B791371-B4A6-4F46-991B-2E479491002B}"/>
                  </a:ext>
                </a:extLst>
              </p:cNvPr>
              <p:cNvPicPr/>
              <p:nvPr/>
            </p:nvPicPr>
            <p:blipFill>
              <a:blip r:embed="rId390"/>
              <a:stretch>
                <a:fillRect/>
              </a:stretch>
            </p:blipFill>
            <p:spPr>
              <a:xfrm>
                <a:off x="5201913" y="975873"/>
                <a:ext cx="274320" cy="71424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183" name="Ink 182">
                <a:extLst>
                  <a:ext uri="{FF2B5EF4-FFF2-40B4-BE49-F238E27FC236}">
                    <a16:creationId xmlns:a16="http://schemas.microsoft.com/office/drawing/2014/main" id="{F17A9710-DC8A-42F7-9E9F-9E84D4A9C0C6}"/>
                  </a:ext>
                </a:extLst>
              </p14:cNvPr>
              <p14:cNvContentPartPr/>
              <p14:nvPr/>
            </p14:nvContentPartPr>
            <p14:xfrm>
              <a:off x="6693753" y="1016553"/>
              <a:ext cx="587520" cy="510120"/>
            </p14:xfrm>
          </p:contentPart>
        </mc:Choice>
        <mc:Fallback>
          <p:pic>
            <p:nvPicPr>
              <p:cNvPr id="183" name="Ink 182">
                <a:extLst>
                  <a:ext uri="{FF2B5EF4-FFF2-40B4-BE49-F238E27FC236}">
                    <a16:creationId xmlns:a16="http://schemas.microsoft.com/office/drawing/2014/main" id="{F17A9710-DC8A-42F7-9E9F-9E84D4A9C0C6}"/>
                  </a:ext>
                </a:extLst>
              </p:cNvPr>
              <p:cNvPicPr/>
              <p:nvPr/>
            </p:nvPicPr>
            <p:blipFill>
              <a:blip r:embed="rId392"/>
              <a:stretch>
                <a:fillRect/>
              </a:stretch>
            </p:blipFill>
            <p:spPr>
              <a:xfrm>
                <a:off x="6684753" y="1007913"/>
                <a:ext cx="605160" cy="52776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184" name="Ink 183">
                <a:extLst>
                  <a:ext uri="{FF2B5EF4-FFF2-40B4-BE49-F238E27FC236}">
                    <a16:creationId xmlns:a16="http://schemas.microsoft.com/office/drawing/2014/main" id="{57AB8256-2175-4FD7-BEED-54D7C1D03F1F}"/>
                  </a:ext>
                </a:extLst>
              </p14:cNvPr>
              <p14:cNvContentPartPr/>
              <p14:nvPr/>
            </p14:nvContentPartPr>
            <p14:xfrm>
              <a:off x="6741273" y="1045713"/>
              <a:ext cx="399600" cy="423000"/>
            </p14:xfrm>
          </p:contentPart>
        </mc:Choice>
        <mc:Fallback>
          <p:pic>
            <p:nvPicPr>
              <p:cNvPr id="184" name="Ink 183">
                <a:extLst>
                  <a:ext uri="{FF2B5EF4-FFF2-40B4-BE49-F238E27FC236}">
                    <a16:creationId xmlns:a16="http://schemas.microsoft.com/office/drawing/2014/main" id="{57AB8256-2175-4FD7-BEED-54D7C1D03F1F}"/>
                  </a:ext>
                </a:extLst>
              </p:cNvPr>
              <p:cNvPicPr/>
              <p:nvPr/>
            </p:nvPicPr>
            <p:blipFill>
              <a:blip r:embed="rId394"/>
              <a:stretch>
                <a:fillRect/>
              </a:stretch>
            </p:blipFill>
            <p:spPr>
              <a:xfrm>
                <a:off x="6732273" y="1037073"/>
                <a:ext cx="41724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185" name="Ink 184">
                <a:extLst>
                  <a:ext uri="{FF2B5EF4-FFF2-40B4-BE49-F238E27FC236}">
                    <a16:creationId xmlns:a16="http://schemas.microsoft.com/office/drawing/2014/main" id="{0541D098-64F5-4B7F-B015-A5187AF86BB3}"/>
                  </a:ext>
                </a:extLst>
              </p14:cNvPr>
              <p14:cNvContentPartPr/>
              <p14:nvPr/>
            </p14:nvContentPartPr>
            <p14:xfrm>
              <a:off x="6764313" y="1032753"/>
              <a:ext cx="442800" cy="236520"/>
            </p14:xfrm>
          </p:contentPart>
        </mc:Choice>
        <mc:Fallback>
          <p:pic>
            <p:nvPicPr>
              <p:cNvPr id="185" name="Ink 184">
                <a:extLst>
                  <a:ext uri="{FF2B5EF4-FFF2-40B4-BE49-F238E27FC236}">
                    <a16:creationId xmlns:a16="http://schemas.microsoft.com/office/drawing/2014/main" id="{0541D098-64F5-4B7F-B015-A5187AF86BB3}"/>
                  </a:ext>
                </a:extLst>
              </p:cNvPr>
              <p:cNvPicPr/>
              <p:nvPr/>
            </p:nvPicPr>
            <p:blipFill>
              <a:blip r:embed="rId396"/>
              <a:stretch>
                <a:fillRect/>
              </a:stretch>
            </p:blipFill>
            <p:spPr>
              <a:xfrm>
                <a:off x="6755673" y="1024113"/>
                <a:ext cx="4604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12" name="Ink 211">
                <a:extLst>
                  <a:ext uri="{FF2B5EF4-FFF2-40B4-BE49-F238E27FC236}">
                    <a16:creationId xmlns:a16="http://schemas.microsoft.com/office/drawing/2014/main" id="{3FA61B97-022E-4A25-A222-0AEEB221769B}"/>
                  </a:ext>
                </a:extLst>
              </p14:cNvPr>
              <p14:cNvContentPartPr/>
              <p14:nvPr/>
            </p14:nvContentPartPr>
            <p14:xfrm>
              <a:off x="9374673" y="816393"/>
              <a:ext cx="14040" cy="411480"/>
            </p14:xfrm>
          </p:contentPart>
        </mc:Choice>
        <mc:Fallback>
          <p:pic>
            <p:nvPicPr>
              <p:cNvPr id="212" name="Ink 211">
                <a:extLst>
                  <a:ext uri="{FF2B5EF4-FFF2-40B4-BE49-F238E27FC236}">
                    <a16:creationId xmlns:a16="http://schemas.microsoft.com/office/drawing/2014/main" id="{3FA61B97-022E-4A25-A222-0AEEB221769B}"/>
                  </a:ext>
                </a:extLst>
              </p:cNvPr>
              <p:cNvPicPr/>
              <p:nvPr/>
            </p:nvPicPr>
            <p:blipFill>
              <a:blip r:embed="rId398"/>
              <a:stretch>
                <a:fillRect/>
              </a:stretch>
            </p:blipFill>
            <p:spPr>
              <a:xfrm>
                <a:off x="9365673" y="807753"/>
                <a:ext cx="3168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13" name="Ink 212">
                <a:extLst>
                  <a:ext uri="{FF2B5EF4-FFF2-40B4-BE49-F238E27FC236}">
                    <a16:creationId xmlns:a16="http://schemas.microsoft.com/office/drawing/2014/main" id="{01E14271-A734-4CCB-9800-5AA8E77E95EB}"/>
                  </a:ext>
                </a:extLst>
              </p14:cNvPr>
              <p14:cNvContentPartPr/>
              <p14:nvPr/>
            </p14:nvContentPartPr>
            <p14:xfrm>
              <a:off x="9260193" y="851313"/>
              <a:ext cx="265320" cy="197280"/>
            </p14:xfrm>
          </p:contentPart>
        </mc:Choice>
        <mc:Fallback>
          <p:pic>
            <p:nvPicPr>
              <p:cNvPr id="213" name="Ink 212">
                <a:extLst>
                  <a:ext uri="{FF2B5EF4-FFF2-40B4-BE49-F238E27FC236}">
                    <a16:creationId xmlns:a16="http://schemas.microsoft.com/office/drawing/2014/main" id="{01E14271-A734-4CCB-9800-5AA8E77E95EB}"/>
                  </a:ext>
                </a:extLst>
              </p:cNvPr>
              <p:cNvPicPr/>
              <p:nvPr/>
            </p:nvPicPr>
            <p:blipFill>
              <a:blip r:embed="rId400"/>
              <a:stretch>
                <a:fillRect/>
              </a:stretch>
            </p:blipFill>
            <p:spPr>
              <a:xfrm>
                <a:off x="9251553" y="842313"/>
                <a:ext cx="2829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16" name="Ink 215">
                <a:extLst>
                  <a:ext uri="{FF2B5EF4-FFF2-40B4-BE49-F238E27FC236}">
                    <a16:creationId xmlns:a16="http://schemas.microsoft.com/office/drawing/2014/main" id="{277388FD-41A0-4099-842F-866CFA67B5B6}"/>
                  </a:ext>
                </a:extLst>
              </p14:cNvPr>
              <p14:cNvContentPartPr/>
              <p14:nvPr/>
            </p14:nvContentPartPr>
            <p14:xfrm>
              <a:off x="5202273" y="1619553"/>
              <a:ext cx="101520" cy="75960"/>
            </p14:xfrm>
          </p:contentPart>
        </mc:Choice>
        <mc:Fallback>
          <p:pic>
            <p:nvPicPr>
              <p:cNvPr id="216" name="Ink 215">
                <a:extLst>
                  <a:ext uri="{FF2B5EF4-FFF2-40B4-BE49-F238E27FC236}">
                    <a16:creationId xmlns:a16="http://schemas.microsoft.com/office/drawing/2014/main" id="{277388FD-41A0-4099-842F-866CFA67B5B6}"/>
                  </a:ext>
                </a:extLst>
              </p:cNvPr>
              <p:cNvPicPr/>
              <p:nvPr/>
            </p:nvPicPr>
            <p:blipFill>
              <a:blip r:embed="rId402"/>
              <a:stretch>
                <a:fillRect/>
              </a:stretch>
            </p:blipFill>
            <p:spPr>
              <a:xfrm>
                <a:off x="5193273" y="1610913"/>
                <a:ext cx="1191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17" name="Ink 216">
                <a:extLst>
                  <a:ext uri="{FF2B5EF4-FFF2-40B4-BE49-F238E27FC236}">
                    <a16:creationId xmlns:a16="http://schemas.microsoft.com/office/drawing/2014/main" id="{DA2873E9-3D82-4EA0-96C0-1370AA4501B2}"/>
                  </a:ext>
                </a:extLst>
              </p14:cNvPr>
              <p14:cNvContentPartPr/>
              <p14:nvPr/>
            </p14:nvContentPartPr>
            <p14:xfrm>
              <a:off x="5168433" y="1730793"/>
              <a:ext cx="7200" cy="12960"/>
            </p14:xfrm>
          </p:contentPart>
        </mc:Choice>
        <mc:Fallback>
          <p:pic>
            <p:nvPicPr>
              <p:cNvPr id="217" name="Ink 216">
                <a:extLst>
                  <a:ext uri="{FF2B5EF4-FFF2-40B4-BE49-F238E27FC236}">
                    <a16:creationId xmlns:a16="http://schemas.microsoft.com/office/drawing/2014/main" id="{DA2873E9-3D82-4EA0-96C0-1370AA4501B2}"/>
                  </a:ext>
                </a:extLst>
              </p:cNvPr>
              <p:cNvPicPr/>
              <p:nvPr/>
            </p:nvPicPr>
            <p:blipFill>
              <a:blip r:embed="rId404"/>
              <a:stretch>
                <a:fillRect/>
              </a:stretch>
            </p:blipFill>
            <p:spPr>
              <a:xfrm>
                <a:off x="5159433" y="1721793"/>
                <a:ext cx="248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22" name="Ink 221">
                <a:extLst>
                  <a:ext uri="{FF2B5EF4-FFF2-40B4-BE49-F238E27FC236}">
                    <a16:creationId xmlns:a16="http://schemas.microsoft.com/office/drawing/2014/main" id="{A6974945-FA4E-4251-860B-802F70765B46}"/>
                  </a:ext>
                </a:extLst>
              </p14:cNvPr>
              <p14:cNvContentPartPr/>
              <p14:nvPr/>
            </p14:nvContentPartPr>
            <p14:xfrm>
              <a:off x="5184273" y="1002513"/>
              <a:ext cx="613800" cy="675360"/>
            </p14:xfrm>
          </p:contentPart>
        </mc:Choice>
        <mc:Fallback>
          <p:pic>
            <p:nvPicPr>
              <p:cNvPr id="222" name="Ink 221">
                <a:extLst>
                  <a:ext uri="{FF2B5EF4-FFF2-40B4-BE49-F238E27FC236}">
                    <a16:creationId xmlns:a16="http://schemas.microsoft.com/office/drawing/2014/main" id="{A6974945-FA4E-4251-860B-802F70765B46}"/>
                  </a:ext>
                </a:extLst>
              </p:cNvPr>
              <p:cNvPicPr/>
              <p:nvPr/>
            </p:nvPicPr>
            <p:blipFill>
              <a:blip r:embed="rId406"/>
              <a:stretch>
                <a:fillRect/>
              </a:stretch>
            </p:blipFill>
            <p:spPr>
              <a:xfrm>
                <a:off x="5175273" y="993873"/>
                <a:ext cx="631440" cy="69300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23" name="Ink 222">
                <a:extLst>
                  <a:ext uri="{FF2B5EF4-FFF2-40B4-BE49-F238E27FC236}">
                    <a16:creationId xmlns:a16="http://schemas.microsoft.com/office/drawing/2014/main" id="{C71C36B4-01FD-4880-81B8-811A1DD28991}"/>
                  </a:ext>
                </a:extLst>
              </p14:cNvPr>
              <p14:cNvContentPartPr/>
              <p14:nvPr/>
            </p14:nvContentPartPr>
            <p14:xfrm>
              <a:off x="5253033" y="1179273"/>
              <a:ext cx="525960" cy="453960"/>
            </p14:xfrm>
          </p:contentPart>
        </mc:Choice>
        <mc:Fallback>
          <p:pic>
            <p:nvPicPr>
              <p:cNvPr id="223" name="Ink 222">
                <a:extLst>
                  <a:ext uri="{FF2B5EF4-FFF2-40B4-BE49-F238E27FC236}">
                    <a16:creationId xmlns:a16="http://schemas.microsoft.com/office/drawing/2014/main" id="{C71C36B4-01FD-4880-81B8-811A1DD28991}"/>
                  </a:ext>
                </a:extLst>
              </p:cNvPr>
              <p:cNvPicPr/>
              <p:nvPr/>
            </p:nvPicPr>
            <p:blipFill>
              <a:blip r:embed="rId408"/>
              <a:stretch>
                <a:fillRect/>
              </a:stretch>
            </p:blipFill>
            <p:spPr>
              <a:xfrm>
                <a:off x="5244393" y="1170633"/>
                <a:ext cx="54360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24" name="Ink 223">
                <a:extLst>
                  <a:ext uri="{FF2B5EF4-FFF2-40B4-BE49-F238E27FC236}">
                    <a16:creationId xmlns:a16="http://schemas.microsoft.com/office/drawing/2014/main" id="{CBE4F1B7-083B-4430-8506-17AB16CD49CF}"/>
                  </a:ext>
                </a:extLst>
              </p14:cNvPr>
              <p14:cNvContentPartPr/>
              <p14:nvPr/>
            </p14:nvContentPartPr>
            <p14:xfrm>
              <a:off x="5274993" y="1154433"/>
              <a:ext cx="613440" cy="549360"/>
            </p14:xfrm>
          </p:contentPart>
        </mc:Choice>
        <mc:Fallback>
          <p:pic>
            <p:nvPicPr>
              <p:cNvPr id="224" name="Ink 223">
                <a:extLst>
                  <a:ext uri="{FF2B5EF4-FFF2-40B4-BE49-F238E27FC236}">
                    <a16:creationId xmlns:a16="http://schemas.microsoft.com/office/drawing/2014/main" id="{CBE4F1B7-083B-4430-8506-17AB16CD49CF}"/>
                  </a:ext>
                </a:extLst>
              </p:cNvPr>
              <p:cNvPicPr/>
              <p:nvPr/>
            </p:nvPicPr>
            <p:blipFill>
              <a:blip r:embed="rId410"/>
              <a:stretch>
                <a:fillRect/>
              </a:stretch>
            </p:blipFill>
            <p:spPr>
              <a:xfrm>
                <a:off x="5266353" y="1145433"/>
                <a:ext cx="631080" cy="56700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25" name="Ink 224">
                <a:extLst>
                  <a:ext uri="{FF2B5EF4-FFF2-40B4-BE49-F238E27FC236}">
                    <a16:creationId xmlns:a16="http://schemas.microsoft.com/office/drawing/2014/main" id="{47D832C4-B92D-4956-AEE8-539B16EE7E9F}"/>
                  </a:ext>
                </a:extLst>
              </p14:cNvPr>
              <p14:cNvContentPartPr/>
              <p14:nvPr/>
            </p14:nvContentPartPr>
            <p14:xfrm>
              <a:off x="5430873" y="1213473"/>
              <a:ext cx="522000" cy="406440"/>
            </p14:xfrm>
          </p:contentPart>
        </mc:Choice>
        <mc:Fallback>
          <p:pic>
            <p:nvPicPr>
              <p:cNvPr id="225" name="Ink 224">
                <a:extLst>
                  <a:ext uri="{FF2B5EF4-FFF2-40B4-BE49-F238E27FC236}">
                    <a16:creationId xmlns:a16="http://schemas.microsoft.com/office/drawing/2014/main" id="{47D832C4-B92D-4956-AEE8-539B16EE7E9F}"/>
                  </a:ext>
                </a:extLst>
              </p:cNvPr>
              <p:cNvPicPr/>
              <p:nvPr/>
            </p:nvPicPr>
            <p:blipFill>
              <a:blip r:embed="rId412"/>
              <a:stretch>
                <a:fillRect/>
              </a:stretch>
            </p:blipFill>
            <p:spPr>
              <a:xfrm>
                <a:off x="5421873" y="1204473"/>
                <a:ext cx="53964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36" name="Ink 235">
                <a:extLst>
                  <a:ext uri="{FF2B5EF4-FFF2-40B4-BE49-F238E27FC236}">
                    <a16:creationId xmlns:a16="http://schemas.microsoft.com/office/drawing/2014/main" id="{AD0E50E8-ACA1-4003-BE86-709024CBDBE2}"/>
                  </a:ext>
                </a:extLst>
              </p14:cNvPr>
              <p14:cNvContentPartPr/>
              <p14:nvPr/>
            </p14:nvContentPartPr>
            <p14:xfrm>
              <a:off x="2441073" y="1427673"/>
              <a:ext cx="938160" cy="37800"/>
            </p14:xfrm>
          </p:contentPart>
        </mc:Choice>
        <mc:Fallback>
          <p:pic>
            <p:nvPicPr>
              <p:cNvPr id="236" name="Ink 235">
                <a:extLst>
                  <a:ext uri="{FF2B5EF4-FFF2-40B4-BE49-F238E27FC236}">
                    <a16:creationId xmlns:a16="http://schemas.microsoft.com/office/drawing/2014/main" id="{AD0E50E8-ACA1-4003-BE86-709024CBDBE2}"/>
                  </a:ext>
                </a:extLst>
              </p:cNvPr>
              <p:cNvPicPr/>
              <p:nvPr/>
            </p:nvPicPr>
            <p:blipFill>
              <a:blip r:embed="rId414"/>
              <a:stretch>
                <a:fillRect/>
              </a:stretch>
            </p:blipFill>
            <p:spPr>
              <a:xfrm>
                <a:off x="2432433" y="1418673"/>
                <a:ext cx="9558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237" name="Ink 236">
                <a:extLst>
                  <a:ext uri="{FF2B5EF4-FFF2-40B4-BE49-F238E27FC236}">
                    <a16:creationId xmlns:a16="http://schemas.microsoft.com/office/drawing/2014/main" id="{725B47BF-3778-4E4B-A90C-3307F5819F90}"/>
                  </a:ext>
                </a:extLst>
              </p14:cNvPr>
              <p14:cNvContentPartPr/>
              <p14:nvPr/>
            </p14:nvContentPartPr>
            <p14:xfrm>
              <a:off x="2441073" y="1661313"/>
              <a:ext cx="781200" cy="25920"/>
            </p14:xfrm>
          </p:contentPart>
        </mc:Choice>
        <mc:Fallback>
          <p:pic>
            <p:nvPicPr>
              <p:cNvPr id="237" name="Ink 236">
                <a:extLst>
                  <a:ext uri="{FF2B5EF4-FFF2-40B4-BE49-F238E27FC236}">
                    <a16:creationId xmlns:a16="http://schemas.microsoft.com/office/drawing/2014/main" id="{725B47BF-3778-4E4B-A90C-3307F5819F90}"/>
                  </a:ext>
                </a:extLst>
              </p:cNvPr>
              <p:cNvPicPr/>
              <p:nvPr/>
            </p:nvPicPr>
            <p:blipFill>
              <a:blip r:embed="rId416"/>
              <a:stretch>
                <a:fillRect/>
              </a:stretch>
            </p:blipFill>
            <p:spPr>
              <a:xfrm>
                <a:off x="2432433" y="1652313"/>
                <a:ext cx="7988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38" name="Ink 237">
                <a:extLst>
                  <a:ext uri="{FF2B5EF4-FFF2-40B4-BE49-F238E27FC236}">
                    <a16:creationId xmlns:a16="http://schemas.microsoft.com/office/drawing/2014/main" id="{81177180-66DE-48B4-8FB7-396BD8225BAB}"/>
                  </a:ext>
                </a:extLst>
              </p14:cNvPr>
              <p14:cNvContentPartPr/>
              <p14:nvPr/>
            </p14:nvContentPartPr>
            <p14:xfrm>
              <a:off x="1376553" y="1295193"/>
              <a:ext cx="221400" cy="659520"/>
            </p14:xfrm>
          </p:contentPart>
        </mc:Choice>
        <mc:Fallback>
          <p:pic>
            <p:nvPicPr>
              <p:cNvPr id="238" name="Ink 237">
                <a:extLst>
                  <a:ext uri="{FF2B5EF4-FFF2-40B4-BE49-F238E27FC236}">
                    <a16:creationId xmlns:a16="http://schemas.microsoft.com/office/drawing/2014/main" id="{81177180-66DE-48B4-8FB7-396BD8225BAB}"/>
                  </a:ext>
                </a:extLst>
              </p:cNvPr>
              <p:cNvPicPr/>
              <p:nvPr/>
            </p:nvPicPr>
            <p:blipFill>
              <a:blip r:embed="rId418"/>
              <a:stretch>
                <a:fillRect/>
              </a:stretch>
            </p:blipFill>
            <p:spPr>
              <a:xfrm>
                <a:off x="1367913" y="1286553"/>
                <a:ext cx="239040" cy="67716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39" name="Ink 238">
                <a:extLst>
                  <a:ext uri="{FF2B5EF4-FFF2-40B4-BE49-F238E27FC236}">
                    <a16:creationId xmlns:a16="http://schemas.microsoft.com/office/drawing/2014/main" id="{093E9034-FC85-4D24-A952-FF8874BD9603}"/>
                  </a:ext>
                </a:extLst>
              </p14:cNvPr>
              <p14:cNvContentPartPr/>
              <p14:nvPr/>
            </p14:nvContentPartPr>
            <p14:xfrm>
              <a:off x="1599753" y="1579593"/>
              <a:ext cx="124560" cy="198720"/>
            </p14:xfrm>
          </p:contentPart>
        </mc:Choice>
        <mc:Fallback>
          <p:pic>
            <p:nvPicPr>
              <p:cNvPr id="239" name="Ink 238">
                <a:extLst>
                  <a:ext uri="{FF2B5EF4-FFF2-40B4-BE49-F238E27FC236}">
                    <a16:creationId xmlns:a16="http://schemas.microsoft.com/office/drawing/2014/main" id="{093E9034-FC85-4D24-A952-FF8874BD9603}"/>
                  </a:ext>
                </a:extLst>
              </p:cNvPr>
              <p:cNvPicPr/>
              <p:nvPr/>
            </p:nvPicPr>
            <p:blipFill>
              <a:blip r:embed="rId420"/>
              <a:stretch>
                <a:fillRect/>
              </a:stretch>
            </p:blipFill>
            <p:spPr>
              <a:xfrm>
                <a:off x="1590753" y="1570953"/>
                <a:ext cx="14220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40" name="Ink 239">
                <a:extLst>
                  <a:ext uri="{FF2B5EF4-FFF2-40B4-BE49-F238E27FC236}">
                    <a16:creationId xmlns:a16="http://schemas.microsoft.com/office/drawing/2014/main" id="{55570334-2199-4DC3-8F9E-F2CDEC390441}"/>
                  </a:ext>
                </a:extLst>
              </p14:cNvPr>
              <p14:cNvContentPartPr/>
              <p14:nvPr/>
            </p14:nvContentPartPr>
            <p14:xfrm>
              <a:off x="1784073" y="1677513"/>
              <a:ext cx="63000" cy="158040"/>
            </p14:xfrm>
          </p:contentPart>
        </mc:Choice>
        <mc:Fallback>
          <p:pic>
            <p:nvPicPr>
              <p:cNvPr id="240" name="Ink 239">
                <a:extLst>
                  <a:ext uri="{FF2B5EF4-FFF2-40B4-BE49-F238E27FC236}">
                    <a16:creationId xmlns:a16="http://schemas.microsoft.com/office/drawing/2014/main" id="{55570334-2199-4DC3-8F9E-F2CDEC390441}"/>
                  </a:ext>
                </a:extLst>
              </p:cNvPr>
              <p:cNvPicPr/>
              <p:nvPr/>
            </p:nvPicPr>
            <p:blipFill>
              <a:blip r:embed="rId422"/>
              <a:stretch>
                <a:fillRect/>
              </a:stretch>
            </p:blipFill>
            <p:spPr>
              <a:xfrm>
                <a:off x="1775073" y="1668513"/>
                <a:ext cx="8064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41" name="Ink 240">
                <a:extLst>
                  <a:ext uri="{FF2B5EF4-FFF2-40B4-BE49-F238E27FC236}">
                    <a16:creationId xmlns:a16="http://schemas.microsoft.com/office/drawing/2014/main" id="{AD22296A-9EDE-4D1A-A184-0CF51F487396}"/>
                  </a:ext>
                </a:extLst>
              </p14:cNvPr>
              <p14:cNvContentPartPr/>
              <p14:nvPr/>
            </p14:nvContentPartPr>
            <p14:xfrm>
              <a:off x="1965153" y="1517673"/>
              <a:ext cx="87120" cy="259560"/>
            </p14:xfrm>
          </p:contentPart>
        </mc:Choice>
        <mc:Fallback>
          <p:pic>
            <p:nvPicPr>
              <p:cNvPr id="241" name="Ink 240">
                <a:extLst>
                  <a:ext uri="{FF2B5EF4-FFF2-40B4-BE49-F238E27FC236}">
                    <a16:creationId xmlns:a16="http://schemas.microsoft.com/office/drawing/2014/main" id="{AD22296A-9EDE-4D1A-A184-0CF51F487396}"/>
                  </a:ext>
                </a:extLst>
              </p:cNvPr>
              <p:cNvPicPr/>
              <p:nvPr/>
            </p:nvPicPr>
            <p:blipFill>
              <a:blip r:embed="rId424"/>
              <a:stretch>
                <a:fillRect/>
              </a:stretch>
            </p:blipFill>
            <p:spPr>
              <a:xfrm>
                <a:off x="1956153" y="1509033"/>
                <a:ext cx="1047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242" name="Ink 241">
                <a:extLst>
                  <a:ext uri="{FF2B5EF4-FFF2-40B4-BE49-F238E27FC236}">
                    <a16:creationId xmlns:a16="http://schemas.microsoft.com/office/drawing/2014/main" id="{C75EF817-08A3-4E81-92E8-29EC8AE188D4}"/>
                  </a:ext>
                </a:extLst>
              </p14:cNvPr>
              <p14:cNvContentPartPr/>
              <p14:nvPr/>
            </p14:nvContentPartPr>
            <p14:xfrm>
              <a:off x="2023833" y="1317153"/>
              <a:ext cx="278640" cy="644760"/>
            </p14:xfrm>
          </p:contentPart>
        </mc:Choice>
        <mc:Fallback>
          <p:pic>
            <p:nvPicPr>
              <p:cNvPr id="242" name="Ink 241">
                <a:extLst>
                  <a:ext uri="{FF2B5EF4-FFF2-40B4-BE49-F238E27FC236}">
                    <a16:creationId xmlns:a16="http://schemas.microsoft.com/office/drawing/2014/main" id="{C75EF817-08A3-4E81-92E8-29EC8AE188D4}"/>
                  </a:ext>
                </a:extLst>
              </p:cNvPr>
              <p:cNvPicPr/>
              <p:nvPr/>
            </p:nvPicPr>
            <p:blipFill>
              <a:blip r:embed="rId426"/>
              <a:stretch>
                <a:fillRect/>
              </a:stretch>
            </p:blipFill>
            <p:spPr>
              <a:xfrm>
                <a:off x="2014833" y="1308513"/>
                <a:ext cx="296280" cy="66240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271" name="Ink 270">
                <a:extLst>
                  <a:ext uri="{FF2B5EF4-FFF2-40B4-BE49-F238E27FC236}">
                    <a16:creationId xmlns:a16="http://schemas.microsoft.com/office/drawing/2014/main" id="{E134A359-ECA2-4B2B-91A6-E50823486A1E}"/>
                  </a:ext>
                </a:extLst>
              </p14:cNvPr>
              <p14:cNvContentPartPr/>
              <p14:nvPr/>
            </p14:nvContentPartPr>
            <p14:xfrm>
              <a:off x="3462753" y="1304553"/>
              <a:ext cx="745200" cy="518400"/>
            </p14:xfrm>
          </p:contentPart>
        </mc:Choice>
        <mc:Fallback>
          <p:pic>
            <p:nvPicPr>
              <p:cNvPr id="271" name="Ink 270">
                <a:extLst>
                  <a:ext uri="{FF2B5EF4-FFF2-40B4-BE49-F238E27FC236}">
                    <a16:creationId xmlns:a16="http://schemas.microsoft.com/office/drawing/2014/main" id="{E134A359-ECA2-4B2B-91A6-E50823486A1E}"/>
                  </a:ext>
                </a:extLst>
              </p:cNvPr>
              <p:cNvPicPr/>
              <p:nvPr/>
            </p:nvPicPr>
            <p:blipFill>
              <a:blip r:embed="rId428"/>
              <a:stretch>
                <a:fillRect/>
              </a:stretch>
            </p:blipFill>
            <p:spPr>
              <a:xfrm>
                <a:off x="3453753" y="1295913"/>
                <a:ext cx="76284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272" name="Ink 271">
                <a:extLst>
                  <a:ext uri="{FF2B5EF4-FFF2-40B4-BE49-F238E27FC236}">
                    <a16:creationId xmlns:a16="http://schemas.microsoft.com/office/drawing/2014/main" id="{8378A340-5B69-439A-9BFF-85B7EF1707BF}"/>
                  </a:ext>
                </a:extLst>
              </p14:cNvPr>
              <p14:cNvContentPartPr/>
              <p14:nvPr/>
            </p14:nvContentPartPr>
            <p14:xfrm>
              <a:off x="3629073" y="1331553"/>
              <a:ext cx="658800" cy="530280"/>
            </p14:xfrm>
          </p:contentPart>
        </mc:Choice>
        <mc:Fallback>
          <p:pic>
            <p:nvPicPr>
              <p:cNvPr id="272" name="Ink 271">
                <a:extLst>
                  <a:ext uri="{FF2B5EF4-FFF2-40B4-BE49-F238E27FC236}">
                    <a16:creationId xmlns:a16="http://schemas.microsoft.com/office/drawing/2014/main" id="{8378A340-5B69-439A-9BFF-85B7EF1707BF}"/>
                  </a:ext>
                </a:extLst>
              </p:cNvPr>
              <p:cNvPicPr/>
              <p:nvPr/>
            </p:nvPicPr>
            <p:blipFill>
              <a:blip r:embed="rId430"/>
              <a:stretch>
                <a:fillRect/>
              </a:stretch>
            </p:blipFill>
            <p:spPr>
              <a:xfrm>
                <a:off x="3620073" y="1322553"/>
                <a:ext cx="676440" cy="54792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273" name="Ink 272">
                <a:extLst>
                  <a:ext uri="{FF2B5EF4-FFF2-40B4-BE49-F238E27FC236}">
                    <a16:creationId xmlns:a16="http://schemas.microsoft.com/office/drawing/2014/main" id="{E145D572-9604-49A7-A6E7-93086F2A75A8}"/>
                  </a:ext>
                </a:extLst>
              </p14:cNvPr>
              <p14:cNvContentPartPr/>
              <p14:nvPr/>
            </p14:nvContentPartPr>
            <p14:xfrm>
              <a:off x="3851913" y="1438113"/>
              <a:ext cx="515880" cy="419040"/>
            </p14:xfrm>
          </p:contentPart>
        </mc:Choice>
        <mc:Fallback>
          <p:pic>
            <p:nvPicPr>
              <p:cNvPr id="273" name="Ink 272">
                <a:extLst>
                  <a:ext uri="{FF2B5EF4-FFF2-40B4-BE49-F238E27FC236}">
                    <a16:creationId xmlns:a16="http://schemas.microsoft.com/office/drawing/2014/main" id="{E145D572-9604-49A7-A6E7-93086F2A75A8}"/>
                  </a:ext>
                </a:extLst>
              </p:cNvPr>
              <p:cNvPicPr/>
              <p:nvPr/>
            </p:nvPicPr>
            <p:blipFill>
              <a:blip r:embed="rId432"/>
              <a:stretch>
                <a:fillRect/>
              </a:stretch>
            </p:blipFill>
            <p:spPr>
              <a:xfrm>
                <a:off x="3843273" y="1429113"/>
                <a:ext cx="53352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274" name="Ink 273">
                <a:extLst>
                  <a:ext uri="{FF2B5EF4-FFF2-40B4-BE49-F238E27FC236}">
                    <a16:creationId xmlns:a16="http://schemas.microsoft.com/office/drawing/2014/main" id="{7F5E4C37-8EE8-47DF-9FE9-0AF80A90FF96}"/>
                  </a:ext>
                </a:extLst>
              </p14:cNvPr>
              <p14:cNvContentPartPr/>
              <p14:nvPr/>
            </p14:nvContentPartPr>
            <p14:xfrm>
              <a:off x="3602073" y="1135353"/>
              <a:ext cx="719640" cy="819000"/>
            </p14:xfrm>
          </p:contentPart>
        </mc:Choice>
        <mc:Fallback>
          <p:pic>
            <p:nvPicPr>
              <p:cNvPr id="274" name="Ink 273">
                <a:extLst>
                  <a:ext uri="{FF2B5EF4-FFF2-40B4-BE49-F238E27FC236}">
                    <a16:creationId xmlns:a16="http://schemas.microsoft.com/office/drawing/2014/main" id="{7F5E4C37-8EE8-47DF-9FE9-0AF80A90FF96}"/>
                  </a:ext>
                </a:extLst>
              </p:cNvPr>
              <p:cNvPicPr/>
              <p:nvPr/>
            </p:nvPicPr>
            <p:blipFill>
              <a:blip r:embed="rId434"/>
              <a:stretch>
                <a:fillRect/>
              </a:stretch>
            </p:blipFill>
            <p:spPr>
              <a:xfrm>
                <a:off x="3593433" y="1126353"/>
                <a:ext cx="737280" cy="83664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299" name="Ink 298">
                <a:extLst>
                  <a:ext uri="{FF2B5EF4-FFF2-40B4-BE49-F238E27FC236}">
                    <a16:creationId xmlns:a16="http://schemas.microsoft.com/office/drawing/2014/main" id="{5868E280-551B-49B6-A20A-299943C11EFE}"/>
                  </a:ext>
                </a:extLst>
              </p14:cNvPr>
              <p14:cNvContentPartPr/>
              <p14:nvPr/>
            </p14:nvContentPartPr>
            <p14:xfrm>
              <a:off x="1213113" y="1189353"/>
              <a:ext cx="1157040" cy="805680"/>
            </p14:xfrm>
          </p:contentPart>
        </mc:Choice>
        <mc:Fallback>
          <p:pic>
            <p:nvPicPr>
              <p:cNvPr id="299" name="Ink 298">
                <a:extLst>
                  <a:ext uri="{FF2B5EF4-FFF2-40B4-BE49-F238E27FC236}">
                    <a16:creationId xmlns:a16="http://schemas.microsoft.com/office/drawing/2014/main" id="{5868E280-551B-49B6-A20A-299943C11EFE}"/>
                  </a:ext>
                </a:extLst>
              </p:cNvPr>
              <p:cNvPicPr/>
              <p:nvPr/>
            </p:nvPicPr>
            <p:blipFill>
              <a:blip r:embed="rId436"/>
              <a:stretch>
                <a:fillRect/>
              </a:stretch>
            </p:blipFill>
            <p:spPr>
              <a:xfrm>
                <a:off x="1204113" y="1180353"/>
                <a:ext cx="1174680" cy="82332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300" name="Ink 299">
                <a:extLst>
                  <a:ext uri="{FF2B5EF4-FFF2-40B4-BE49-F238E27FC236}">
                    <a16:creationId xmlns:a16="http://schemas.microsoft.com/office/drawing/2014/main" id="{D700E4F4-3C20-4AB3-80C8-B96BAB40B893}"/>
                  </a:ext>
                </a:extLst>
              </p14:cNvPr>
              <p14:cNvContentPartPr/>
              <p14:nvPr/>
            </p14:nvContentPartPr>
            <p14:xfrm>
              <a:off x="1731153" y="1438113"/>
              <a:ext cx="674640" cy="461160"/>
            </p14:xfrm>
          </p:contentPart>
        </mc:Choice>
        <mc:Fallback>
          <p:pic>
            <p:nvPicPr>
              <p:cNvPr id="300" name="Ink 299">
                <a:extLst>
                  <a:ext uri="{FF2B5EF4-FFF2-40B4-BE49-F238E27FC236}">
                    <a16:creationId xmlns:a16="http://schemas.microsoft.com/office/drawing/2014/main" id="{D700E4F4-3C20-4AB3-80C8-B96BAB40B893}"/>
                  </a:ext>
                </a:extLst>
              </p:cNvPr>
              <p:cNvPicPr/>
              <p:nvPr/>
            </p:nvPicPr>
            <p:blipFill>
              <a:blip r:embed="rId438"/>
              <a:stretch>
                <a:fillRect/>
              </a:stretch>
            </p:blipFill>
            <p:spPr>
              <a:xfrm>
                <a:off x="1722513" y="1429113"/>
                <a:ext cx="69228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302" name="Ink 301">
                <a:extLst>
                  <a:ext uri="{FF2B5EF4-FFF2-40B4-BE49-F238E27FC236}">
                    <a16:creationId xmlns:a16="http://schemas.microsoft.com/office/drawing/2014/main" id="{034FD6A5-F7B5-4C1E-8712-FCB932F292C5}"/>
                  </a:ext>
                </a:extLst>
              </p14:cNvPr>
              <p14:cNvContentPartPr/>
              <p14:nvPr/>
            </p14:nvContentPartPr>
            <p14:xfrm>
              <a:off x="-975687" y="1402473"/>
              <a:ext cx="114840" cy="416880"/>
            </p14:xfrm>
          </p:contentPart>
        </mc:Choice>
        <mc:Fallback>
          <p:pic>
            <p:nvPicPr>
              <p:cNvPr id="302" name="Ink 301">
                <a:extLst>
                  <a:ext uri="{FF2B5EF4-FFF2-40B4-BE49-F238E27FC236}">
                    <a16:creationId xmlns:a16="http://schemas.microsoft.com/office/drawing/2014/main" id="{034FD6A5-F7B5-4C1E-8712-FCB932F292C5}"/>
                  </a:ext>
                </a:extLst>
              </p:cNvPr>
              <p:cNvPicPr/>
              <p:nvPr/>
            </p:nvPicPr>
            <p:blipFill>
              <a:blip r:embed="rId440"/>
              <a:stretch>
                <a:fillRect/>
              </a:stretch>
            </p:blipFill>
            <p:spPr>
              <a:xfrm>
                <a:off x="-984687" y="1393473"/>
                <a:ext cx="13248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303" name="Ink 302">
                <a:extLst>
                  <a:ext uri="{FF2B5EF4-FFF2-40B4-BE49-F238E27FC236}">
                    <a16:creationId xmlns:a16="http://schemas.microsoft.com/office/drawing/2014/main" id="{42A6301F-8B95-4937-8B13-2CC07AD3F58F}"/>
                  </a:ext>
                </a:extLst>
              </p14:cNvPr>
              <p14:cNvContentPartPr/>
              <p14:nvPr/>
            </p14:nvContentPartPr>
            <p14:xfrm>
              <a:off x="-979749" y="1615593"/>
              <a:ext cx="94680" cy="171720"/>
            </p14:xfrm>
          </p:contentPart>
        </mc:Choice>
        <mc:Fallback>
          <p:pic>
            <p:nvPicPr>
              <p:cNvPr id="303" name="Ink 302">
                <a:extLst>
                  <a:ext uri="{FF2B5EF4-FFF2-40B4-BE49-F238E27FC236}">
                    <a16:creationId xmlns:a16="http://schemas.microsoft.com/office/drawing/2014/main" id="{42A6301F-8B95-4937-8B13-2CC07AD3F58F}"/>
                  </a:ext>
                </a:extLst>
              </p:cNvPr>
              <p:cNvPicPr/>
              <p:nvPr/>
            </p:nvPicPr>
            <p:blipFill>
              <a:blip r:embed="rId442"/>
              <a:stretch>
                <a:fillRect/>
              </a:stretch>
            </p:blipFill>
            <p:spPr>
              <a:xfrm>
                <a:off x="-988389" y="1606593"/>
                <a:ext cx="1123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304" name="Ink 303">
                <a:extLst>
                  <a:ext uri="{FF2B5EF4-FFF2-40B4-BE49-F238E27FC236}">
                    <a16:creationId xmlns:a16="http://schemas.microsoft.com/office/drawing/2014/main" id="{86BBBB6D-2F4D-4FEC-96A7-7084EF9ABF9E}"/>
                  </a:ext>
                </a:extLst>
              </p14:cNvPr>
              <p14:cNvContentPartPr/>
              <p14:nvPr/>
            </p14:nvContentPartPr>
            <p14:xfrm>
              <a:off x="-713709" y="1677513"/>
              <a:ext cx="56520" cy="203040"/>
            </p14:xfrm>
          </p:contentPart>
        </mc:Choice>
        <mc:Fallback>
          <p:pic>
            <p:nvPicPr>
              <p:cNvPr id="304" name="Ink 303">
                <a:extLst>
                  <a:ext uri="{FF2B5EF4-FFF2-40B4-BE49-F238E27FC236}">
                    <a16:creationId xmlns:a16="http://schemas.microsoft.com/office/drawing/2014/main" id="{86BBBB6D-2F4D-4FEC-96A7-7084EF9ABF9E}"/>
                  </a:ext>
                </a:extLst>
              </p:cNvPr>
              <p:cNvPicPr/>
              <p:nvPr/>
            </p:nvPicPr>
            <p:blipFill>
              <a:blip r:embed="rId444"/>
              <a:stretch>
                <a:fillRect/>
              </a:stretch>
            </p:blipFill>
            <p:spPr>
              <a:xfrm>
                <a:off x="-722349" y="1668513"/>
                <a:ext cx="741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306" name="Ink 305">
                <a:extLst>
                  <a:ext uri="{FF2B5EF4-FFF2-40B4-BE49-F238E27FC236}">
                    <a16:creationId xmlns:a16="http://schemas.microsoft.com/office/drawing/2014/main" id="{D0627DC1-3A5D-417B-90D1-8E6CE7F32F20}"/>
                  </a:ext>
                </a:extLst>
              </p14:cNvPr>
              <p14:cNvContentPartPr/>
              <p14:nvPr/>
            </p14:nvContentPartPr>
            <p14:xfrm>
              <a:off x="-488709" y="1417953"/>
              <a:ext cx="144000" cy="439920"/>
            </p14:xfrm>
          </p:contentPart>
        </mc:Choice>
        <mc:Fallback>
          <p:pic>
            <p:nvPicPr>
              <p:cNvPr id="306" name="Ink 305">
                <a:extLst>
                  <a:ext uri="{FF2B5EF4-FFF2-40B4-BE49-F238E27FC236}">
                    <a16:creationId xmlns:a16="http://schemas.microsoft.com/office/drawing/2014/main" id="{D0627DC1-3A5D-417B-90D1-8E6CE7F32F20}"/>
                  </a:ext>
                </a:extLst>
              </p:cNvPr>
              <p:cNvPicPr/>
              <p:nvPr/>
            </p:nvPicPr>
            <p:blipFill>
              <a:blip r:embed="rId446"/>
              <a:stretch>
                <a:fillRect/>
              </a:stretch>
            </p:blipFill>
            <p:spPr>
              <a:xfrm>
                <a:off x="-497349" y="1408953"/>
                <a:ext cx="161640" cy="457560"/>
              </a:xfrm>
              <a:prstGeom prst="rect">
                <a:avLst/>
              </a:prstGeom>
            </p:spPr>
          </p:pic>
        </mc:Fallback>
      </mc:AlternateContent>
      <p:grpSp>
        <p:nvGrpSpPr>
          <p:cNvPr id="311" name="Group 310">
            <a:extLst>
              <a:ext uri="{FF2B5EF4-FFF2-40B4-BE49-F238E27FC236}">
                <a16:creationId xmlns:a16="http://schemas.microsoft.com/office/drawing/2014/main" id="{DBDFE7F9-D91F-457E-B9E8-9A8547F17809}"/>
              </a:ext>
            </a:extLst>
          </p:cNvPr>
          <p:cNvGrpSpPr/>
          <p:nvPr/>
        </p:nvGrpSpPr>
        <p:grpSpPr>
          <a:xfrm>
            <a:off x="-559989" y="1260273"/>
            <a:ext cx="1557462" cy="655200"/>
            <a:chOff x="-559989" y="1260273"/>
            <a:chExt cx="1557462" cy="655200"/>
          </a:xfrm>
        </p:grpSpPr>
        <mc:AlternateContent xmlns:mc="http://schemas.openxmlformats.org/markup-compatibility/2006">
          <mc:Choice xmlns:p14="http://schemas.microsoft.com/office/powerpoint/2010/main" Requires="p14">
            <p:contentPart p14:bwMode="auto" r:id="rId447">
              <p14:nvContentPartPr>
                <p14:cNvPr id="305" name="Ink 304">
                  <a:extLst>
                    <a:ext uri="{FF2B5EF4-FFF2-40B4-BE49-F238E27FC236}">
                      <a16:creationId xmlns:a16="http://schemas.microsoft.com/office/drawing/2014/main" id="{481615EA-C231-4626-8031-575358E47A33}"/>
                    </a:ext>
                  </a:extLst>
                </p14:cNvPr>
                <p14:cNvContentPartPr/>
                <p14:nvPr/>
              </p14:nvContentPartPr>
              <p14:xfrm>
                <a:off x="-559989" y="1569513"/>
                <a:ext cx="104760" cy="138600"/>
              </p14:xfrm>
            </p:contentPart>
          </mc:Choice>
          <mc:Fallback>
            <p:pic>
              <p:nvPicPr>
                <p:cNvPr id="305" name="Ink 304">
                  <a:extLst>
                    <a:ext uri="{FF2B5EF4-FFF2-40B4-BE49-F238E27FC236}">
                      <a16:creationId xmlns:a16="http://schemas.microsoft.com/office/drawing/2014/main" id="{481615EA-C231-4626-8031-575358E47A33}"/>
                    </a:ext>
                  </a:extLst>
                </p:cNvPr>
                <p:cNvPicPr/>
                <p:nvPr/>
              </p:nvPicPr>
              <p:blipFill>
                <a:blip r:embed="rId448"/>
                <a:stretch>
                  <a:fillRect/>
                </a:stretch>
              </p:blipFill>
              <p:spPr>
                <a:xfrm>
                  <a:off x="-568989" y="1560873"/>
                  <a:ext cx="1224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276" name="Ink 275">
                  <a:extLst>
                    <a:ext uri="{FF2B5EF4-FFF2-40B4-BE49-F238E27FC236}">
                      <a16:creationId xmlns:a16="http://schemas.microsoft.com/office/drawing/2014/main" id="{494ED183-5B70-477A-8D60-A5CA9FC4C3BA}"/>
                    </a:ext>
                  </a:extLst>
                </p14:cNvPr>
                <p14:cNvContentPartPr/>
                <p14:nvPr/>
              </p14:nvContentPartPr>
              <p14:xfrm>
                <a:off x="647553" y="1526673"/>
                <a:ext cx="349920" cy="9720"/>
              </p14:xfrm>
            </p:contentPart>
          </mc:Choice>
          <mc:Fallback>
            <p:pic>
              <p:nvPicPr>
                <p:cNvPr id="276" name="Ink 275">
                  <a:extLst>
                    <a:ext uri="{FF2B5EF4-FFF2-40B4-BE49-F238E27FC236}">
                      <a16:creationId xmlns:a16="http://schemas.microsoft.com/office/drawing/2014/main" id="{494ED183-5B70-477A-8D60-A5CA9FC4C3BA}"/>
                    </a:ext>
                  </a:extLst>
                </p:cNvPr>
                <p:cNvPicPr/>
                <p:nvPr/>
              </p:nvPicPr>
              <p:blipFill>
                <a:blip r:embed="rId450"/>
                <a:stretch>
                  <a:fillRect/>
                </a:stretch>
              </p:blipFill>
              <p:spPr>
                <a:xfrm>
                  <a:off x="638913" y="1517673"/>
                  <a:ext cx="3675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277" name="Ink 276">
                  <a:extLst>
                    <a:ext uri="{FF2B5EF4-FFF2-40B4-BE49-F238E27FC236}">
                      <a16:creationId xmlns:a16="http://schemas.microsoft.com/office/drawing/2014/main" id="{1AF5C5DC-765F-4F83-AF70-41881C3CEA12}"/>
                    </a:ext>
                  </a:extLst>
                </p14:cNvPr>
                <p14:cNvContentPartPr/>
                <p14:nvPr/>
              </p14:nvContentPartPr>
              <p14:xfrm>
                <a:off x="603273" y="1775073"/>
                <a:ext cx="331920" cy="18720"/>
              </p14:xfrm>
            </p:contentPart>
          </mc:Choice>
          <mc:Fallback>
            <p:pic>
              <p:nvPicPr>
                <p:cNvPr id="277" name="Ink 276">
                  <a:extLst>
                    <a:ext uri="{FF2B5EF4-FFF2-40B4-BE49-F238E27FC236}">
                      <a16:creationId xmlns:a16="http://schemas.microsoft.com/office/drawing/2014/main" id="{1AF5C5DC-765F-4F83-AF70-41881C3CEA12}"/>
                    </a:ext>
                  </a:extLst>
                </p:cNvPr>
                <p:cNvPicPr/>
                <p:nvPr/>
              </p:nvPicPr>
              <p:blipFill>
                <a:blip r:embed="rId452"/>
                <a:stretch>
                  <a:fillRect/>
                </a:stretch>
              </p:blipFill>
              <p:spPr>
                <a:xfrm>
                  <a:off x="594273" y="1766433"/>
                  <a:ext cx="3495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278" name="Ink 277">
                  <a:extLst>
                    <a:ext uri="{FF2B5EF4-FFF2-40B4-BE49-F238E27FC236}">
                      <a16:creationId xmlns:a16="http://schemas.microsoft.com/office/drawing/2014/main" id="{7D973602-B2AC-4165-A5DA-E4A22EA9D808}"/>
                    </a:ext>
                  </a:extLst>
                </p14:cNvPr>
                <p14:cNvContentPartPr/>
                <p14:nvPr/>
              </p14:nvContentPartPr>
              <p14:xfrm>
                <a:off x="112953" y="1377993"/>
                <a:ext cx="198000" cy="503640"/>
              </p14:xfrm>
            </p:contentPart>
          </mc:Choice>
          <mc:Fallback>
            <p:pic>
              <p:nvPicPr>
                <p:cNvPr id="278" name="Ink 277">
                  <a:extLst>
                    <a:ext uri="{FF2B5EF4-FFF2-40B4-BE49-F238E27FC236}">
                      <a16:creationId xmlns:a16="http://schemas.microsoft.com/office/drawing/2014/main" id="{7D973602-B2AC-4165-A5DA-E4A22EA9D808}"/>
                    </a:ext>
                  </a:extLst>
                </p:cNvPr>
                <p:cNvPicPr/>
                <p:nvPr/>
              </p:nvPicPr>
              <p:blipFill>
                <a:blip r:embed="rId454"/>
                <a:stretch>
                  <a:fillRect/>
                </a:stretch>
              </p:blipFill>
              <p:spPr>
                <a:xfrm>
                  <a:off x="103953" y="1369353"/>
                  <a:ext cx="21564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279" name="Ink 278">
                  <a:extLst>
                    <a:ext uri="{FF2B5EF4-FFF2-40B4-BE49-F238E27FC236}">
                      <a16:creationId xmlns:a16="http://schemas.microsoft.com/office/drawing/2014/main" id="{43689F53-6612-410D-AC15-D56D1087E941}"/>
                    </a:ext>
                  </a:extLst>
                </p14:cNvPr>
                <p14:cNvContentPartPr/>
                <p14:nvPr/>
              </p14:nvContentPartPr>
              <p14:xfrm>
                <a:off x="204033" y="1597953"/>
                <a:ext cx="149040" cy="182160"/>
              </p14:xfrm>
            </p:contentPart>
          </mc:Choice>
          <mc:Fallback>
            <p:pic>
              <p:nvPicPr>
                <p:cNvPr id="279" name="Ink 278">
                  <a:extLst>
                    <a:ext uri="{FF2B5EF4-FFF2-40B4-BE49-F238E27FC236}">
                      <a16:creationId xmlns:a16="http://schemas.microsoft.com/office/drawing/2014/main" id="{43689F53-6612-410D-AC15-D56D1087E941}"/>
                    </a:ext>
                  </a:extLst>
                </p:cNvPr>
                <p:cNvPicPr/>
                <p:nvPr/>
              </p:nvPicPr>
              <p:blipFill>
                <a:blip r:embed="rId456"/>
                <a:stretch>
                  <a:fillRect/>
                </a:stretch>
              </p:blipFill>
              <p:spPr>
                <a:xfrm>
                  <a:off x="195033" y="1589313"/>
                  <a:ext cx="1666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280" name="Ink 279">
                  <a:extLst>
                    <a:ext uri="{FF2B5EF4-FFF2-40B4-BE49-F238E27FC236}">
                      <a16:creationId xmlns:a16="http://schemas.microsoft.com/office/drawing/2014/main" id="{AA725F0C-657A-4918-8A57-87CB2A64A98E}"/>
                    </a:ext>
                  </a:extLst>
                </p14:cNvPr>
                <p14:cNvContentPartPr/>
                <p14:nvPr/>
              </p14:nvContentPartPr>
              <p14:xfrm>
                <a:off x="383673" y="1695153"/>
                <a:ext cx="60120" cy="220320"/>
              </p14:xfrm>
            </p:contentPart>
          </mc:Choice>
          <mc:Fallback>
            <p:pic>
              <p:nvPicPr>
                <p:cNvPr id="280" name="Ink 279">
                  <a:extLst>
                    <a:ext uri="{FF2B5EF4-FFF2-40B4-BE49-F238E27FC236}">
                      <a16:creationId xmlns:a16="http://schemas.microsoft.com/office/drawing/2014/main" id="{AA725F0C-657A-4918-8A57-87CB2A64A98E}"/>
                    </a:ext>
                  </a:extLst>
                </p:cNvPr>
                <p:cNvPicPr/>
                <p:nvPr/>
              </p:nvPicPr>
              <p:blipFill>
                <a:blip r:embed="rId458"/>
                <a:stretch>
                  <a:fillRect/>
                </a:stretch>
              </p:blipFill>
              <p:spPr>
                <a:xfrm>
                  <a:off x="374673" y="1686153"/>
                  <a:ext cx="777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281" name="Ink 280">
                  <a:extLst>
                    <a:ext uri="{FF2B5EF4-FFF2-40B4-BE49-F238E27FC236}">
                      <a16:creationId xmlns:a16="http://schemas.microsoft.com/office/drawing/2014/main" id="{300983F4-4B00-4039-A64E-09F75E7F942A}"/>
                    </a:ext>
                  </a:extLst>
                </p14:cNvPr>
                <p14:cNvContentPartPr/>
                <p14:nvPr/>
              </p14:nvContentPartPr>
              <p14:xfrm>
                <a:off x="448833" y="1460073"/>
                <a:ext cx="109800" cy="274320"/>
              </p14:xfrm>
            </p:contentPart>
          </mc:Choice>
          <mc:Fallback>
            <p:pic>
              <p:nvPicPr>
                <p:cNvPr id="281" name="Ink 280">
                  <a:extLst>
                    <a:ext uri="{FF2B5EF4-FFF2-40B4-BE49-F238E27FC236}">
                      <a16:creationId xmlns:a16="http://schemas.microsoft.com/office/drawing/2014/main" id="{300983F4-4B00-4039-A64E-09F75E7F942A}"/>
                    </a:ext>
                  </a:extLst>
                </p:cNvPr>
                <p:cNvPicPr/>
                <p:nvPr/>
              </p:nvPicPr>
              <p:blipFill>
                <a:blip r:embed="rId460"/>
                <a:stretch>
                  <a:fillRect/>
                </a:stretch>
              </p:blipFill>
              <p:spPr>
                <a:xfrm>
                  <a:off x="439833" y="1451073"/>
                  <a:ext cx="1274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282" name="Ink 281">
                  <a:extLst>
                    <a:ext uri="{FF2B5EF4-FFF2-40B4-BE49-F238E27FC236}">
                      <a16:creationId xmlns:a16="http://schemas.microsoft.com/office/drawing/2014/main" id="{7579C80A-55B6-422E-B26E-0B5798CEFCD4}"/>
                    </a:ext>
                  </a:extLst>
                </p14:cNvPr>
                <p14:cNvContentPartPr/>
                <p14:nvPr/>
              </p14:nvContentPartPr>
              <p14:xfrm>
                <a:off x="561513" y="1260273"/>
                <a:ext cx="174240" cy="629280"/>
              </p14:xfrm>
            </p:contentPart>
          </mc:Choice>
          <mc:Fallback>
            <p:pic>
              <p:nvPicPr>
                <p:cNvPr id="282" name="Ink 281">
                  <a:extLst>
                    <a:ext uri="{FF2B5EF4-FFF2-40B4-BE49-F238E27FC236}">
                      <a16:creationId xmlns:a16="http://schemas.microsoft.com/office/drawing/2014/main" id="{7579C80A-55B6-422E-B26E-0B5798CEFCD4}"/>
                    </a:ext>
                  </a:extLst>
                </p:cNvPr>
                <p:cNvPicPr/>
                <p:nvPr/>
              </p:nvPicPr>
              <p:blipFill>
                <a:blip r:embed="rId462"/>
                <a:stretch>
                  <a:fillRect/>
                </a:stretch>
              </p:blipFill>
              <p:spPr>
                <a:xfrm>
                  <a:off x="552513" y="1251273"/>
                  <a:ext cx="191880" cy="64692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307" name="Ink 306">
                  <a:extLst>
                    <a:ext uri="{FF2B5EF4-FFF2-40B4-BE49-F238E27FC236}">
                      <a16:creationId xmlns:a16="http://schemas.microsoft.com/office/drawing/2014/main" id="{EEB754EB-1281-4C18-B1C2-DDFF2A7E7959}"/>
                    </a:ext>
                  </a:extLst>
                </p14:cNvPr>
                <p14:cNvContentPartPr/>
                <p14:nvPr/>
              </p14:nvContentPartPr>
              <p14:xfrm>
                <a:off x="-364509" y="1613793"/>
                <a:ext cx="444600" cy="37440"/>
              </p14:xfrm>
            </p:contentPart>
          </mc:Choice>
          <mc:Fallback>
            <p:pic>
              <p:nvPicPr>
                <p:cNvPr id="307" name="Ink 306">
                  <a:extLst>
                    <a:ext uri="{FF2B5EF4-FFF2-40B4-BE49-F238E27FC236}">
                      <a16:creationId xmlns:a16="http://schemas.microsoft.com/office/drawing/2014/main" id="{EEB754EB-1281-4C18-B1C2-DDFF2A7E7959}"/>
                    </a:ext>
                  </a:extLst>
                </p:cNvPr>
                <p:cNvPicPr/>
                <p:nvPr/>
              </p:nvPicPr>
              <p:blipFill>
                <a:blip r:embed="rId464"/>
                <a:stretch>
                  <a:fillRect/>
                </a:stretch>
              </p:blipFill>
              <p:spPr>
                <a:xfrm>
                  <a:off x="-373509" y="1605153"/>
                  <a:ext cx="4622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308" name="Ink 307">
                  <a:extLst>
                    <a:ext uri="{FF2B5EF4-FFF2-40B4-BE49-F238E27FC236}">
                      <a16:creationId xmlns:a16="http://schemas.microsoft.com/office/drawing/2014/main" id="{DADA12A8-DD9B-416B-8F4B-D803443120E2}"/>
                    </a:ext>
                  </a:extLst>
                </p14:cNvPr>
                <p14:cNvContentPartPr/>
                <p14:nvPr/>
              </p14:nvContentPartPr>
              <p14:xfrm>
                <a:off x="-386109" y="1786593"/>
                <a:ext cx="429840" cy="44280"/>
              </p14:xfrm>
            </p:contentPart>
          </mc:Choice>
          <mc:Fallback>
            <p:pic>
              <p:nvPicPr>
                <p:cNvPr id="308" name="Ink 307">
                  <a:extLst>
                    <a:ext uri="{FF2B5EF4-FFF2-40B4-BE49-F238E27FC236}">
                      <a16:creationId xmlns:a16="http://schemas.microsoft.com/office/drawing/2014/main" id="{DADA12A8-DD9B-416B-8F4B-D803443120E2}"/>
                    </a:ext>
                  </a:extLst>
                </p:cNvPr>
                <p:cNvPicPr/>
                <p:nvPr/>
              </p:nvPicPr>
              <p:blipFill>
                <a:blip r:embed="rId466"/>
                <a:stretch>
                  <a:fillRect/>
                </a:stretch>
              </p:blipFill>
              <p:spPr>
                <a:xfrm>
                  <a:off x="-394749" y="1777953"/>
                  <a:ext cx="447480" cy="61920"/>
                </a:xfrm>
                <a:prstGeom prst="rect">
                  <a:avLst/>
                </a:prstGeom>
              </p:spPr>
            </p:pic>
          </mc:Fallback>
        </mc:AlternateContent>
      </p:grpSp>
    </p:spTree>
    <p:extLst>
      <p:ext uri="{BB962C8B-B14F-4D97-AF65-F5344CB8AC3E}">
        <p14:creationId xmlns:p14="http://schemas.microsoft.com/office/powerpoint/2010/main" val="180923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61EA-B989-461D-AD1E-5DEAB62E9962}"/>
              </a:ext>
            </a:extLst>
          </p:cNvPr>
          <p:cNvSpPr>
            <a:spLocks noGrp="1"/>
          </p:cNvSpPr>
          <p:nvPr>
            <p:ph type="title"/>
          </p:nvPr>
        </p:nvSpPr>
        <p:spPr/>
        <p:txBody>
          <a:bodyPr/>
          <a:lstStyle/>
          <a:p>
            <a:r>
              <a:rPr lang="en-IN" dirty="0"/>
              <a:t>LFU Cache</a:t>
            </a:r>
          </a:p>
        </p:txBody>
      </p:sp>
      <p:sp>
        <p:nvSpPr>
          <p:cNvPr id="4" name="Rectangle 1">
            <a:extLst>
              <a:ext uri="{FF2B5EF4-FFF2-40B4-BE49-F238E27FC236}">
                <a16:creationId xmlns:a16="http://schemas.microsoft.com/office/drawing/2014/main" id="{E1A29DB7-63CB-4968-A971-FDB7405EFF00}"/>
              </a:ext>
            </a:extLst>
          </p:cNvPr>
          <p:cNvSpPr>
            <a:spLocks noGrp="1" noChangeArrowheads="1"/>
          </p:cNvSpPr>
          <p:nvPr>
            <p:ph idx="1"/>
          </p:nvPr>
        </p:nvSpPr>
        <p:spPr bwMode="auto">
          <a:xfrm>
            <a:off x="838200" y="2197620"/>
            <a:ext cx="9750552" cy="3607347"/>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Design and implement a data structure for a </a:t>
            </a:r>
            <a:r>
              <a:rPr kumimoji="0" lang="en-US" altLang="en-US" sz="1600" b="0" i="0" u="none" strike="noStrike" cap="none" normalizeH="0" baseline="0" dirty="0">
                <a:ln>
                  <a:noFill/>
                </a:ln>
                <a:solidFill>
                  <a:srgbClr val="607D8B"/>
                </a:solidFill>
                <a:effectLst/>
                <a:latin typeface="-apple-system"/>
                <a:hlinkClick r:id="rId2"/>
              </a:rPr>
              <a:t>Least Frequently Used (LFU)</a:t>
            </a:r>
            <a:r>
              <a:rPr kumimoji="0" lang="en-US" altLang="en-US" sz="1600" b="0" i="0" u="none" strike="noStrike" cap="none" normalizeH="0" baseline="0" dirty="0">
                <a:ln>
                  <a:noFill/>
                </a:ln>
                <a:solidFill>
                  <a:srgbClr val="263238"/>
                </a:solidFill>
                <a:effectLst/>
                <a:latin typeface="-apple-system"/>
              </a:rPr>
              <a:t> cache.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Implement the </a:t>
            </a:r>
            <a:r>
              <a:rPr kumimoji="0" lang="en-US" altLang="en-US" sz="1600" b="0" i="0" u="none" strike="noStrike" cap="none" normalizeH="0" baseline="0" dirty="0" err="1">
                <a:ln>
                  <a:noFill/>
                </a:ln>
                <a:solidFill>
                  <a:srgbClr val="546E7A"/>
                </a:solidFill>
                <a:effectLst/>
                <a:latin typeface="Courier New" panose="02070309020205020404" pitchFamily="49" charset="0"/>
                <a:cs typeface="Courier New" panose="02070309020205020404" pitchFamily="49" charset="0"/>
              </a:rPr>
              <a:t>LFUCache</a:t>
            </a:r>
            <a:r>
              <a:rPr kumimoji="0" lang="en-US" altLang="en-US" sz="1600" b="0" i="0" u="none" strike="noStrike" cap="none" normalizeH="0" baseline="0" dirty="0">
                <a:ln>
                  <a:noFill/>
                </a:ln>
                <a:solidFill>
                  <a:srgbClr val="263238"/>
                </a:solidFill>
                <a:effectLst/>
                <a:latin typeface="-apple-system"/>
              </a:rPr>
              <a:t>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546E7A"/>
                </a:solidFill>
                <a:effectLst/>
                <a:latin typeface="Courier New" panose="02070309020205020404" pitchFamily="49" charset="0"/>
                <a:cs typeface="Courier New" panose="02070309020205020404" pitchFamily="49" charset="0"/>
              </a:rPr>
              <a:t>LFUCache</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(int capacity)</a:t>
            </a:r>
            <a:r>
              <a:rPr kumimoji="0" lang="en-US" altLang="en-US" sz="1600" b="0" i="0" u="none" strike="noStrike" cap="none" normalizeH="0" baseline="0" dirty="0">
                <a:ln>
                  <a:noFill/>
                </a:ln>
                <a:solidFill>
                  <a:srgbClr val="263238"/>
                </a:solidFill>
                <a:effectLst/>
                <a:latin typeface="-apple-system"/>
              </a:rPr>
              <a:t> Initializes the object with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capacity</a:t>
            </a:r>
            <a:r>
              <a:rPr kumimoji="0" lang="en-US" altLang="en-US" sz="1600" b="0" i="0" u="none" strike="noStrike" cap="none" normalizeH="0" baseline="0" dirty="0">
                <a:ln>
                  <a:noFill/>
                </a:ln>
                <a:solidFill>
                  <a:srgbClr val="263238"/>
                </a:solidFill>
                <a:effectLst/>
                <a:latin typeface="-apple-system"/>
              </a:rPr>
              <a:t> of the data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int get(int key)</a:t>
            </a:r>
            <a:r>
              <a:rPr kumimoji="0" lang="en-US" altLang="en-US" sz="1600" b="0" i="0" u="none" strike="noStrike" cap="none" normalizeH="0" baseline="0" dirty="0">
                <a:ln>
                  <a:noFill/>
                </a:ln>
                <a:solidFill>
                  <a:srgbClr val="263238"/>
                </a:solidFill>
                <a:effectLst/>
                <a:latin typeface="-apple-system"/>
              </a:rPr>
              <a:t> Gets the value of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if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exists in the cache. Otherwise, returns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263238"/>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void put(int key, int value)</a:t>
            </a:r>
            <a:r>
              <a:rPr kumimoji="0" lang="en-US" altLang="en-US" sz="1600" b="0" i="0" u="none" strike="noStrike" cap="none" normalizeH="0" baseline="0" dirty="0">
                <a:ln>
                  <a:noFill/>
                </a:ln>
                <a:solidFill>
                  <a:srgbClr val="263238"/>
                </a:solidFill>
                <a:effectLst/>
                <a:latin typeface="-apple-system"/>
              </a:rPr>
              <a:t> Update the value of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if present, or inserts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if not already present. When the cache reaches its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capacity</a:t>
            </a:r>
            <a:r>
              <a:rPr kumimoji="0" lang="en-US" altLang="en-US" sz="1600" b="0" i="0" u="none" strike="noStrike" cap="none" normalizeH="0" baseline="0" dirty="0">
                <a:ln>
                  <a:noFill/>
                </a:ln>
                <a:solidFill>
                  <a:srgbClr val="263238"/>
                </a:solidFill>
                <a:effectLst/>
                <a:latin typeface="-apple-system"/>
              </a:rPr>
              <a:t>, it should invalidate and remove the </a:t>
            </a:r>
            <a:r>
              <a:rPr kumimoji="0" lang="en-US" altLang="en-US" sz="1600" b="1" i="0" u="none" strike="noStrike" cap="none" normalizeH="0" baseline="0" dirty="0">
                <a:ln>
                  <a:noFill/>
                </a:ln>
                <a:solidFill>
                  <a:srgbClr val="263238"/>
                </a:solidFill>
                <a:effectLst/>
                <a:latin typeface="-apple-system"/>
              </a:rPr>
              <a:t>least frequently used</a:t>
            </a:r>
            <a:r>
              <a:rPr kumimoji="0" lang="en-US" altLang="en-US" sz="1600" b="0" i="0" u="none" strike="noStrike" cap="none" normalizeH="0" baseline="0" dirty="0">
                <a:ln>
                  <a:noFill/>
                </a:ln>
                <a:solidFill>
                  <a:srgbClr val="263238"/>
                </a:solidFill>
                <a:effectLst/>
                <a:latin typeface="-apple-system"/>
              </a:rPr>
              <a:t> key before inserting a new item. For this problem, when there is a </a:t>
            </a:r>
            <a:r>
              <a:rPr kumimoji="0" lang="en-US" altLang="en-US" sz="1600" b="1" i="0" u="none" strike="noStrike" cap="none" normalizeH="0" baseline="0" dirty="0">
                <a:ln>
                  <a:noFill/>
                </a:ln>
                <a:solidFill>
                  <a:srgbClr val="263238"/>
                </a:solidFill>
                <a:effectLst/>
                <a:latin typeface="-apple-system"/>
              </a:rPr>
              <a:t>tie</a:t>
            </a:r>
            <a:r>
              <a:rPr kumimoji="0" lang="en-US" altLang="en-US" sz="1600" b="0" i="0" u="none" strike="noStrike" cap="none" normalizeH="0" baseline="0" dirty="0">
                <a:ln>
                  <a:noFill/>
                </a:ln>
                <a:solidFill>
                  <a:srgbClr val="263238"/>
                </a:solidFill>
                <a:effectLst/>
                <a:latin typeface="-apple-system"/>
              </a:rPr>
              <a:t> (i.e., two or more keys with the same frequency), the </a:t>
            </a:r>
            <a:r>
              <a:rPr kumimoji="0" lang="en-US" altLang="en-US" sz="1600" b="1" i="0" u="none" strike="noStrike" cap="none" normalizeH="0" baseline="0" dirty="0">
                <a:ln>
                  <a:noFill/>
                </a:ln>
                <a:solidFill>
                  <a:srgbClr val="263238"/>
                </a:solidFill>
                <a:effectLst/>
                <a:latin typeface="-apple-system"/>
              </a:rPr>
              <a:t>least recently used</a:t>
            </a:r>
            <a:r>
              <a:rPr kumimoji="0" lang="en-US" altLang="en-US" sz="1600" b="0" i="0" u="none" strike="noStrike" cap="none" normalizeH="0" baseline="0" dirty="0">
                <a:ln>
                  <a:noFill/>
                </a:ln>
                <a:solidFill>
                  <a:srgbClr val="263238"/>
                </a:solidFill>
                <a:effectLst/>
                <a:latin typeface="-apple-system"/>
              </a:rPr>
              <a:t>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would be invalidated.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To determine the least frequently used key, a </a:t>
            </a:r>
            <a:r>
              <a:rPr kumimoji="0" lang="en-US" altLang="en-US" sz="1600" b="1" i="0" u="none" strike="noStrike" cap="none" normalizeH="0" baseline="0" dirty="0">
                <a:ln>
                  <a:noFill/>
                </a:ln>
                <a:solidFill>
                  <a:srgbClr val="263238"/>
                </a:solidFill>
                <a:effectLst/>
                <a:latin typeface="-apple-system"/>
              </a:rPr>
              <a:t>use counter</a:t>
            </a:r>
            <a:r>
              <a:rPr kumimoji="0" lang="en-US" altLang="en-US" sz="1600" b="0" i="0" u="none" strike="noStrike" cap="none" normalizeH="0" baseline="0" dirty="0">
                <a:ln>
                  <a:noFill/>
                </a:ln>
                <a:solidFill>
                  <a:srgbClr val="263238"/>
                </a:solidFill>
                <a:effectLst/>
                <a:latin typeface="-apple-system"/>
              </a:rPr>
              <a:t> is maintained for each key in the cache. The key with the smallest </a:t>
            </a:r>
            <a:r>
              <a:rPr kumimoji="0" lang="en-US" altLang="en-US" sz="1600" b="1" i="0" u="none" strike="noStrike" cap="none" normalizeH="0" baseline="0" dirty="0">
                <a:ln>
                  <a:noFill/>
                </a:ln>
                <a:solidFill>
                  <a:srgbClr val="263238"/>
                </a:solidFill>
                <a:effectLst/>
                <a:latin typeface="-apple-system"/>
              </a:rPr>
              <a:t>use counter</a:t>
            </a:r>
            <a:r>
              <a:rPr kumimoji="0" lang="en-US" altLang="en-US" sz="1600" b="0" i="0" u="none" strike="noStrike" cap="none" normalizeH="0" baseline="0" dirty="0">
                <a:ln>
                  <a:noFill/>
                </a:ln>
                <a:solidFill>
                  <a:srgbClr val="263238"/>
                </a:solidFill>
                <a:effectLst/>
                <a:latin typeface="-apple-system"/>
              </a:rPr>
              <a:t> is the least frequently used key.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When a key is first inserted into the cache, its </a:t>
            </a:r>
            <a:r>
              <a:rPr kumimoji="0" lang="en-US" altLang="en-US" sz="1600" b="1" i="0" u="none" strike="noStrike" cap="none" normalizeH="0" baseline="0" dirty="0">
                <a:ln>
                  <a:noFill/>
                </a:ln>
                <a:solidFill>
                  <a:srgbClr val="263238"/>
                </a:solidFill>
                <a:effectLst/>
                <a:latin typeface="-apple-system"/>
              </a:rPr>
              <a:t>use counter</a:t>
            </a:r>
            <a:r>
              <a:rPr kumimoji="0" lang="en-US" altLang="en-US" sz="1600" b="0" i="0" u="none" strike="noStrike" cap="none" normalizeH="0" baseline="0" dirty="0">
                <a:ln>
                  <a:noFill/>
                </a:ln>
                <a:solidFill>
                  <a:srgbClr val="263238"/>
                </a:solidFill>
                <a:effectLst/>
                <a:latin typeface="-apple-system"/>
              </a:rPr>
              <a:t> is set to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263238"/>
                </a:solidFill>
                <a:effectLst/>
                <a:latin typeface="-apple-system"/>
              </a:rPr>
              <a:t> (due to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put</a:t>
            </a:r>
            <a:r>
              <a:rPr kumimoji="0" lang="en-US" altLang="en-US" sz="1600" b="0" i="0" u="none" strike="noStrike" cap="none" normalizeH="0" baseline="0" dirty="0">
                <a:ln>
                  <a:noFill/>
                </a:ln>
                <a:solidFill>
                  <a:srgbClr val="263238"/>
                </a:solidFill>
                <a:effectLst/>
                <a:latin typeface="-apple-system"/>
              </a:rPr>
              <a:t> operation). The </a:t>
            </a:r>
            <a:r>
              <a:rPr kumimoji="0" lang="en-US" altLang="en-US" sz="1600" b="1" i="0" u="none" strike="noStrike" cap="none" normalizeH="0" baseline="0" dirty="0">
                <a:ln>
                  <a:noFill/>
                </a:ln>
                <a:solidFill>
                  <a:srgbClr val="263238"/>
                </a:solidFill>
                <a:effectLst/>
                <a:latin typeface="-apple-system"/>
              </a:rPr>
              <a:t>use counter</a:t>
            </a:r>
            <a:r>
              <a:rPr kumimoji="0" lang="en-US" altLang="en-US" sz="1600" b="0" i="0" u="none" strike="noStrike" cap="none" normalizeH="0" baseline="0" dirty="0">
                <a:ln>
                  <a:noFill/>
                </a:ln>
                <a:solidFill>
                  <a:srgbClr val="263238"/>
                </a:solidFill>
                <a:effectLst/>
                <a:latin typeface="-apple-system"/>
              </a:rPr>
              <a:t> for a key in the cache is incremented either a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dirty="0">
                <a:ln>
                  <a:noFill/>
                </a:ln>
                <a:solidFill>
                  <a:srgbClr val="263238"/>
                </a:solidFill>
                <a:effectLst/>
                <a:latin typeface="-apple-system"/>
              </a:rPr>
              <a:t> or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put</a:t>
            </a:r>
            <a:r>
              <a:rPr kumimoji="0" lang="en-US" altLang="en-US" sz="1600" b="0" i="0" u="none" strike="noStrike" cap="none" normalizeH="0" baseline="0" dirty="0">
                <a:ln>
                  <a:noFill/>
                </a:ln>
                <a:solidFill>
                  <a:srgbClr val="263238"/>
                </a:solidFill>
                <a:effectLst/>
                <a:latin typeface="-apple-system"/>
              </a:rPr>
              <a:t> operation is called on it.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The functions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dirty="0">
                <a:ln>
                  <a:noFill/>
                </a:ln>
                <a:solidFill>
                  <a:srgbClr val="263238"/>
                </a:solidFill>
                <a:effectLst/>
                <a:latin typeface="-apple-system"/>
              </a:rPr>
              <a:t> and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put</a:t>
            </a:r>
            <a:r>
              <a:rPr kumimoji="0" lang="en-US" altLang="en-US" sz="1600" b="0" i="0" u="none" strike="noStrike" cap="none" normalizeH="0" baseline="0" dirty="0">
                <a:ln>
                  <a:noFill/>
                </a:ln>
                <a:solidFill>
                  <a:srgbClr val="263238"/>
                </a:solidFill>
                <a:effectLst/>
                <a:latin typeface="-apple-system"/>
              </a:rPr>
              <a:t> must each run in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O(1)</a:t>
            </a:r>
            <a:r>
              <a:rPr kumimoji="0" lang="en-US" altLang="en-US" sz="1600" b="0" i="0" u="none" strike="noStrike" cap="none" normalizeH="0" baseline="0" dirty="0">
                <a:ln>
                  <a:noFill/>
                </a:ln>
                <a:solidFill>
                  <a:srgbClr val="263238"/>
                </a:solidFill>
                <a:effectLst/>
                <a:latin typeface="-apple-system"/>
              </a:rPr>
              <a:t> average time complexity.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789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F880-D4B1-4E19-AC93-264425C3005D}"/>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F7A44FB5-68AC-4707-93EF-E9DAC9276BE4}"/>
              </a:ext>
            </a:extLst>
          </p:cNvPr>
          <p:cNvSpPr>
            <a:spLocks noGrp="1" noChangeArrowheads="1"/>
          </p:cNvSpPr>
          <p:nvPr>
            <p:ph idx="1"/>
          </p:nvPr>
        </p:nvSpPr>
        <p:spPr bwMode="auto">
          <a:xfrm>
            <a:off x="984311" y="2429694"/>
            <a:ext cx="10223377" cy="1083579"/>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63238"/>
                </a:solidFill>
                <a:effectLst/>
                <a:latin typeface="SFMono-Regular"/>
              </a:rPr>
              <a:t>Input</a:t>
            </a:r>
            <a:r>
              <a:rPr kumimoji="0" lang="en-US" altLang="en-US" sz="2000" b="0" i="0" u="none" strike="noStrike" cap="none" normalizeH="0" baseline="0" dirty="0">
                <a:ln>
                  <a:noFill/>
                </a:ln>
                <a:solidFill>
                  <a:srgbClr val="263238"/>
                </a:solidFill>
                <a:effectLst/>
                <a:latin typeface="SFMono-Regular"/>
              </a:rPr>
              <a:t> ["</a:t>
            </a:r>
            <a:r>
              <a:rPr kumimoji="0" lang="en-US" altLang="en-US" sz="2000" b="0" i="0" u="none" strike="noStrike" cap="none" normalizeH="0" baseline="0" dirty="0" err="1">
                <a:ln>
                  <a:noFill/>
                </a:ln>
                <a:solidFill>
                  <a:srgbClr val="263238"/>
                </a:solidFill>
                <a:effectLst/>
                <a:latin typeface="SFMono-Regular"/>
              </a:rPr>
              <a:t>LFUCache</a:t>
            </a:r>
            <a:r>
              <a:rPr kumimoji="0" lang="en-US" altLang="en-US" sz="2000" b="0" i="0" u="none" strike="noStrike" cap="none" normalizeH="0" baseline="0" dirty="0">
                <a:ln>
                  <a:noFill/>
                </a:ln>
                <a:solidFill>
                  <a:srgbClr val="263238"/>
                </a:solidFill>
                <a:effectLst/>
                <a:latin typeface="SFMono-Regular"/>
              </a:rPr>
              <a:t>", "put", "put", "get", "put", "get", "get", "put", "get", "get", "get"] [[2], [1, 1], [2, 2], [1], [3, 3], [2], [3], [4, 4], [1],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63238"/>
                </a:solidFill>
                <a:effectLst/>
                <a:latin typeface="SFMono-Regular"/>
              </a:rPr>
              <a:t>Output</a:t>
            </a:r>
            <a:r>
              <a:rPr kumimoji="0" lang="en-US" altLang="en-US" sz="2000" b="0" i="0" u="none" strike="noStrike" cap="none" normalizeH="0" baseline="0" dirty="0">
                <a:ln>
                  <a:noFill/>
                </a:ln>
                <a:solidFill>
                  <a:srgbClr val="263238"/>
                </a:solidFill>
                <a:effectLst/>
                <a:latin typeface="SFMono-Regular"/>
              </a:rPr>
              <a:t> [null, null, null, 1, null, -1, 3, null, -1, 3, 4]</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156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C04F-2FEB-46DC-A9F1-60B1F1E7AA23}"/>
              </a:ext>
            </a:extLst>
          </p:cNvPr>
          <p:cNvSpPr>
            <a:spLocks noGrp="1"/>
          </p:cNvSpPr>
          <p:nvPr>
            <p:ph type="title"/>
          </p:nvPr>
        </p:nvSpPr>
        <p:spPr/>
        <p:txBody>
          <a:bodyPr>
            <a:noAutofit/>
          </a:bodyPr>
          <a:lstStyle/>
          <a:p>
            <a:r>
              <a:rPr lang="en-US" sz="3200" b="1" i="0" dirty="0">
                <a:effectLst/>
                <a:latin typeface="Muli"/>
              </a:rPr>
              <a:t>Design and implement a Least Frequently Used(LFU) Cache, to implement the following functions:</a:t>
            </a:r>
            <a:endParaRPr lang="en-IN" sz="3200" dirty="0"/>
          </a:p>
        </p:txBody>
      </p:sp>
      <p:sp>
        <p:nvSpPr>
          <p:cNvPr id="5" name="Rectangle 2">
            <a:extLst>
              <a:ext uri="{FF2B5EF4-FFF2-40B4-BE49-F238E27FC236}">
                <a16:creationId xmlns:a16="http://schemas.microsoft.com/office/drawing/2014/main" id="{EADC97C1-F311-49B5-918A-89EC21EDD7CD}"/>
              </a:ext>
            </a:extLst>
          </p:cNvPr>
          <p:cNvSpPr>
            <a:spLocks noChangeArrowheads="1"/>
          </p:cNvSpPr>
          <p:nvPr/>
        </p:nvSpPr>
        <p:spPr bwMode="auto">
          <a:xfrm>
            <a:off x="967667" y="2123653"/>
            <a:ext cx="8620217" cy="3853569"/>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Design and implement a data structure for a </a:t>
            </a:r>
            <a:r>
              <a:rPr kumimoji="0" lang="en-US" altLang="en-US" sz="1600" b="0" i="0" u="none" strike="noStrike" cap="none" normalizeH="0" baseline="0" dirty="0">
                <a:ln>
                  <a:noFill/>
                </a:ln>
                <a:solidFill>
                  <a:srgbClr val="607D8B"/>
                </a:solidFill>
                <a:effectLst/>
                <a:latin typeface="-apple-system"/>
                <a:hlinkClick r:id="rId2"/>
              </a:rPr>
              <a:t>Least Frequently Used (LFU)</a:t>
            </a:r>
            <a:r>
              <a:rPr kumimoji="0" lang="en-US" altLang="en-US" sz="1600" b="0" i="0" u="none" strike="noStrike" cap="none" normalizeH="0" baseline="0" dirty="0">
                <a:ln>
                  <a:noFill/>
                </a:ln>
                <a:solidFill>
                  <a:srgbClr val="263238"/>
                </a:solidFill>
                <a:effectLst/>
                <a:latin typeface="-apple-system"/>
              </a:rPr>
              <a:t> cache.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Implement the </a:t>
            </a:r>
            <a:r>
              <a:rPr kumimoji="0" lang="en-US" altLang="en-US" sz="1600" b="0" i="0" u="none" strike="noStrike" cap="none" normalizeH="0" baseline="0" dirty="0" err="1">
                <a:ln>
                  <a:noFill/>
                </a:ln>
                <a:solidFill>
                  <a:srgbClr val="546E7A"/>
                </a:solidFill>
                <a:effectLst/>
                <a:latin typeface="Courier New" panose="02070309020205020404" pitchFamily="49" charset="0"/>
                <a:cs typeface="Courier New" panose="02070309020205020404" pitchFamily="49" charset="0"/>
              </a:rPr>
              <a:t>LFUCache</a:t>
            </a:r>
            <a:r>
              <a:rPr kumimoji="0" lang="en-US" altLang="en-US" sz="1600" b="0" i="0" u="none" strike="noStrike" cap="none" normalizeH="0" baseline="0" dirty="0">
                <a:ln>
                  <a:noFill/>
                </a:ln>
                <a:solidFill>
                  <a:srgbClr val="263238"/>
                </a:solidFill>
                <a:effectLst/>
                <a:latin typeface="-apple-system"/>
              </a:rPr>
              <a:t> 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546E7A"/>
                </a:solidFill>
                <a:effectLst/>
                <a:latin typeface="Courier New" panose="02070309020205020404" pitchFamily="49" charset="0"/>
                <a:cs typeface="Courier New" panose="02070309020205020404" pitchFamily="49" charset="0"/>
              </a:rPr>
              <a:t>LFUCache</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(int capacity)</a:t>
            </a:r>
            <a:r>
              <a:rPr kumimoji="0" lang="en-US" altLang="en-US" sz="1600" b="0" i="0" u="none" strike="noStrike" cap="none" normalizeH="0" baseline="0" dirty="0">
                <a:ln>
                  <a:noFill/>
                </a:ln>
                <a:solidFill>
                  <a:srgbClr val="263238"/>
                </a:solidFill>
                <a:effectLst/>
                <a:latin typeface="-apple-system"/>
              </a:rPr>
              <a:t> Initializes the object with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capacity</a:t>
            </a:r>
            <a:r>
              <a:rPr kumimoji="0" lang="en-US" altLang="en-US" sz="1600" b="0" i="0" u="none" strike="noStrike" cap="none" normalizeH="0" baseline="0" dirty="0">
                <a:ln>
                  <a:noFill/>
                </a:ln>
                <a:solidFill>
                  <a:srgbClr val="263238"/>
                </a:solidFill>
                <a:effectLst/>
                <a:latin typeface="-apple-system"/>
              </a:rPr>
              <a:t> of the data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int get(int key)</a:t>
            </a:r>
            <a:r>
              <a:rPr kumimoji="0" lang="en-US" altLang="en-US" sz="1600" b="0" i="0" u="none" strike="noStrike" cap="none" normalizeH="0" baseline="0" dirty="0">
                <a:ln>
                  <a:noFill/>
                </a:ln>
                <a:solidFill>
                  <a:srgbClr val="263238"/>
                </a:solidFill>
                <a:effectLst/>
                <a:latin typeface="-apple-system"/>
              </a:rPr>
              <a:t> Gets the value of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if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exists in the cache. Otherwise, returns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263238"/>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void put(int key, int value)</a:t>
            </a:r>
            <a:r>
              <a:rPr kumimoji="0" lang="en-US" altLang="en-US" sz="1600" b="0" i="0" u="none" strike="noStrike" cap="none" normalizeH="0" baseline="0" dirty="0">
                <a:ln>
                  <a:noFill/>
                </a:ln>
                <a:solidFill>
                  <a:srgbClr val="263238"/>
                </a:solidFill>
                <a:effectLst/>
                <a:latin typeface="-apple-system"/>
              </a:rPr>
              <a:t> Update the value of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if present, or inserts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if not already present. When the cache reaches its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capacity</a:t>
            </a:r>
            <a:r>
              <a:rPr kumimoji="0" lang="en-US" altLang="en-US" sz="1600" b="0" i="0" u="none" strike="noStrike" cap="none" normalizeH="0" baseline="0" dirty="0">
                <a:ln>
                  <a:noFill/>
                </a:ln>
                <a:solidFill>
                  <a:srgbClr val="263238"/>
                </a:solidFill>
                <a:effectLst/>
                <a:latin typeface="-apple-system"/>
              </a:rPr>
              <a:t>, it should invalidate and remove the </a:t>
            </a:r>
            <a:r>
              <a:rPr kumimoji="0" lang="en-US" altLang="en-US" sz="1600" b="1" i="0" u="none" strike="noStrike" cap="none" normalizeH="0" baseline="0" dirty="0">
                <a:ln>
                  <a:noFill/>
                </a:ln>
                <a:solidFill>
                  <a:srgbClr val="263238"/>
                </a:solidFill>
                <a:effectLst/>
                <a:latin typeface="-apple-system"/>
              </a:rPr>
              <a:t>least frequently used</a:t>
            </a:r>
            <a:r>
              <a:rPr kumimoji="0" lang="en-US" altLang="en-US" sz="1600" b="0" i="0" u="none" strike="noStrike" cap="none" normalizeH="0" baseline="0" dirty="0">
                <a:ln>
                  <a:noFill/>
                </a:ln>
                <a:solidFill>
                  <a:srgbClr val="263238"/>
                </a:solidFill>
                <a:effectLst/>
                <a:latin typeface="-apple-system"/>
              </a:rPr>
              <a:t> key before inserting a new item. For this problem, when there is a </a:t>
            </a:r>
            <a:r>
              <a:rPr kumimoji="0" lang="en-US" altLang="en-US" sz="1600" b="1" i="0" u="none" strike="noStrike" cap="none" normalizeH="0" baseline="0" dirty="0">
                <a:ln>
                  <a:noFill/>
                </a:ln>
                <a:solidFill>
                  <a:srgbClr val="263238"/>
                </a:solidFill>
                <a:effectLst/>
                <a:latin typeface="-apple-system"/>
              </a:rPr>
              <a:t>tie</a:t>
            </a:r>
            <a:r>
              <a:rPr kumimoji="0" lang="en-US" altLang="en-US" sz="1600" b="0" i="0" u="none" strike="noStrike" cap="none" normalizeH="0" baseline="0" dirty="0">
                <a:ln>
                  <a:noFill/>
                </a:ln>
                <a:solidFill>
                  <a:srgbClr val="263238"/>
                </a:solidFill>
                <a:effectLst/>
                <a:latin typeface="-apple-system"/>
              </a:rPr>
              <a:t> (i.e., two or more keys with the same frequency), the </a:t>
            </a:r>
            <a:r>
              <a:rPr kumimoji="0" lang="en-US" altLang="en-US" sz="1600" b="1" i="0" u="none" strike="noStrike" cap="none" normalizeH="0" baseline="0" dirty="0">
                <a:ln>
                  <a:noFill/>
                </a:ln>
                <a:solidFill>
                  <a:srgbClr val="263238"/>
                </a:solidFill>
                <a:effectLst/>
                <a:latin typeface="-apple-system"/>
              </a:rPr>
              <a:t>least recently used</a:t>
            </a:r>
            <a:r>
              <a:rPr kumimoji="0" lang="en-US" altLang="en-US" sz="1600" b="0" i="0" u="none" strike="noStrike" cap="none" normalizeH="0" baseline="0" dirty="0">
                <a:ln>
                  <a:noFill/>
                </a:ln>
                <a:solidFill>
                  <a:srgbClr val="263238"/>
                </a:solidFill>
                <a:effectLst/>
                <a:latin typeface="-apple-system"/>
              </a:rPr>
              <a:t>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key</a:t>
            </a:r>
            <a:r>
              <a:rPr kumimoji="0" lang="en-US" altLang="en-US" sz="1600" b="0" i="0" u="none" strike="noStrike" cap="none" normalizeH="0" baseline="0" dirty="0">
                <a:ln>
                  <a:noFill/>
                </a:ln>
                <a:solidFill>
                  <a:srgbClr val="263238"/>
                </a:solidFill>
                <a:effectLst/>
                <a:latin typeface="-apple-system"/>
              </a:rPr>
              <a:t> would be invalidated.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To determine the least frequently used key, a </a:t>
            </a:r>
            <a:r>
              <a:rPr kumimoji="0" lang="en-US" altLang="en-US" sz="1600" b="1" i="0" u="none" strike="noStrike" cap="none" normalizeH="0" baseline="0" dirty="0">
                <a:ln>
                  <a:noFill/>
                </a:ln>
                <a:solidFill>
                  <a:srgbClr val="263238"/>
                </a:solidFill>
                <a:effectLst/>
                <a:latin typeface="-apple-system"/>
              </a:rPr>
              <a:t>use counter</a:t>
            </a:r>
            <a:r>
              <a:rPr kumimoji="0" lang="en-US" altLang="en-US" sz="1600" b="0" i="0" u="none" strike="noStrike" cap="none" normalizeH="0" baseline="0" dirty="0">
                <a:ln>
                  <a:noFill/>
                </a:ln>
                <a:solidFill>
                  <a:srgbClr val="263238"/>
                </a:solidFill>
                <a:effectLst/>
                <a:latin typeface="-apple-system"/>
              </a:rPr>
              <a:t> is maintained for each key in the cache. The key with the smallest </a:t>
            </a:r>
            <a:r>
              <a:rPr kumimoji="0" lang="en-US" altLang="en-US" sz="1600" b="1" i="0" u="none" strike="noStrike" cap="none" normalizeH="0" baseline="0" dirty="0">
                <a:ln>
                  <a:noFill/>
                </a:ln>
                <a:solidFill>
                  <a:srgbClr val="263238"/>
                </a:solidFill>
                <a:effectLst/>
                <a:latin typeface="-apple-system"/>
              </a:rPr>
              <a:t>use counter</a:t>
            </a:r>
            <a:r>
              <a:rPr kumimoji="0" lang="en-US" altLang="en-US" sz="1600" b="0" i="0" u="none" strike="noStrike" cap="none" normalizeH="0" baseline="0" dirty="0">
                <a:ln>
                  <a:noFill/>
                </a:ln>
                <a:solidFill>
                  <a:srgbClr val="263238"/>
                </a:solidFill>
                <a:effectLst/>
                <a:latin typeface="-apple-system"/>
              </a:rPr>
              <a:t> is the least frequently used key.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When a key is first inserted into the cache, its </a:t>
            </a:r>
            <a:r>
              <a:rPr kumimoji="0" lang="en-US" altLang="en-US" sz="1600" b="1" i="0" u="none" strike="noStrike" cap="none" normalizeH="0" baseline="0" dirty="0">
                <a:ln>
                  <a:noFill/>
                </a:ln>
                <a:solidFill>
                  <a:srgbClr val="263238"/>
                </a:solidFill>
                <a:effectLst/>
                <a:latin typeface="-apple-system"/>
              </a:rPr>
              <a:t>use counter</a:t>
            </a:r>
            <a:r>
              <a:rPr kumimoji="0" lang="en-US" altLang="en-US" sz="1600" b="0" i="0" u="none" strike="noStrike" cap="none" normalizeH="0" baseline="0" dirty="0">
                <a:ln>
                  <a:noFill/>
                </a:ln>
                <a:solidFill>
                  <a:srgbClr val="263238"/>
                </a:solidFill>
                <a:effectLst/>
                <a:latin typeface="-apple-system"/>
              </a:rPr>
              <a:t> is set to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263238"/>
                </a:solidFill>
                <a:effectLst/>
                <a:latin typeface="-apple-system"/>
              </a:rPr>
              <a:t> (due to the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put</a:t>
            </a:r>
            <a:r>
              <a:rPr kumimoji="0" lang="en-US" altLang="en-US" sz="1600" b="0" i="0" u="none" strike="noStrike" cap="none" normalizeH="0" baseline="0" dirty="0">
                <a:ln>
                  <a:noFill/>
                </a:ln>
                <a:solidFill>
                  <a:srgbClr val="263238"/>
                </a:solidFill>
                <a:effectLst/>
                <a:latin typeface="-apple-system"/>
              </a:rPr>
              <a:t> operation). The </a:t>
            </a:r>
            <a:r>
              <a:rPr kumimoji="0" lang="en-US" altLang="en-US" sz="1600" b="1" i="0" u="none" strike="noStrike" cap="none" normalizeH="0" baseline="0" dirty="0">
                <a:ln>
                  <a:noFill/>
                </a:ln>
                <a:solidFill>
                  <a:srgbClr val="263238"/>
                </a:solidFill>
                <a:effectLst/>
                <a:latin typeface="-apple-system"/>
              </a:rPr>
              <a:t>use counter</a:t>
            </a:r>
            <a:r>
              <a:rPr kumimoji="0" lang="en-US" altLang="en-US" sz="1600" b="0" i="0" u="none" strike="noStrike" cap="none" normalizeH="0" baseline="0" dirty="0">
                <a:ln>
                  <a:noFill/>
                </a:ln>
                <a:solidFill>
                  <a:srgbClr val="263238"/>
                </a:solidFill>
                <a:effectLst/>
                <a:latin typeface="-apple-system"/>
              </a:rPr>
              <a:t> for a key in the cache is incremented either a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dirty="0">
                <a:ln>
                  <a:noFill/>
                </a:ln>
                <a:solidFill>
                  <a:srgbClr val="263238"/>
                </a:solidFill>
                <a:effectLst/>
                <a:latin typeface="-apple-system"/>
              </a:rPr>
              <a:t> or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put</a:t>
            </a:r>
            <a:r>
              <a:rPr kumimoji="0" lang="en-US" altLang="en-US" sz="1600" b="0" i="0" u="none" strike="noStrike" cap="none" normalizeH="0" baseline="0" dirty="0">
                <a:ln>
                  <a:noFill/>
                </a:ln>
                <a:solidFill>
                  <a:srgbClr val="263238"/>
                </a:solidFill>
                <a:effectLst/>
                <a:latin typeface="-apple-system"/>
              </a:rPr>
              <a:t> operation is called on it.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apple-system"/>
              </a:rPr>
              <a:t>The functions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dirty="0">
                <a:ln>
                  <a:noFill/>
                </a:ln>
                <a:solidFill>
                  <a:srgbClr val="263238"/>
                </a:solidFill>
                <a:effectLst/>
                <a:latin typeface="-apple-system"/>
              </a:rPr>
              <a:t> and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put</a:t>
            </a:r>
            <a:r>
              <a:rPr kumimoji="0" lang="en-US" altLang="en-US" sz="1600" b="0" i="0" u="none" strike="noStrike" cap="none" normalizeH="0" baseline="0" dirty="0">
                <a:ln>
                  <a:noFill/>
                </a:ln>
                <a:solidFill>
                  <a:srgbClr val="263238"/>
                </a:solidFill>
                <a:effectLst/>
                <a:latin typeface="-apple-system"/>
              </a:rPr>
              <a:t> must each run in </a:t>
            </a:r>
            <a:r>
              <a:rPr kumimoji="0" lang="en-US" altLang="en-US" sz="16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O(1)</a:t>
            </a:r>
            <a:r>
              <a:rPr kumimoji="0" lang="en-US" altLang="en-US" sz="1600" b="0" i="0" u="none" strike="noStrike" cap="none" normalizeH="0" baseline="0" dirty="0">
                <a:ln>
                  <a:noFill/>
                </a:ln>
                <a:solidFill>
                  <a:srgbClr val="263238"/>
                </a:solidFill>
                <a:effectLst/>
                <a:latin typeface="-apple-system"/>
              </a:rPr>
              <a:t> average time complexity.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5247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1026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-apple-system</vt:lpstr>
      <vt:lpstr>Arial</vt:lpstr>
      <vt:lpstr>Calibri</vt:lpstr>
      <vt:lpstr>Calibri Light</vt:lpstr>
      <vt:lpstr>courier 10 pitch</vt:lpstr>
      <vt:lpstr>Courier New</vt:lpstr>
      <vt:lpstr>Muli</vt:lpstr>
      <vt:lpstr>SFMono-Regular</vt:lpstr>
      <vt:lpstr>Titillium Web</vt:lpstr>
      <vt:lpstr>urw-din</vt:lpstr>
      <vt:lpstr>var(--title-font)</vt:lpstr>
      <vt:lpstr>Office Theme</vt:lpstr>
      <vt:lpstr>Queue</vt:lpstr>
      <vt:lpstr>Queue Introduction</vt:lpstr>
      <vt:lpstr>Operations on Queue: </vt:lpstr>
      <vt:lpstr>Implement LRU Cache</vt:lpstr>
      <vt:lpstr>PowerPoint Presentation</vt:lpstr>
      <vt:lpstr>PowerPoint Presentation</vt:lpstr>
      <vt:lpstr>LFU Cache</vt:lpstr>
      <vt:lpstr>PowerPoint Presentation</vt:lpstr>
      <vt:lpstr>Design and implement a Least Frequently Used(LFU) Cache, to implement the following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Upasana Singh</dc:creator>
  <cp:lastModifiedBy>Upasana Singh</cp:lastModifiedBy>
  <cp:revision>3</cp:revision>
  <dcterms:created xsi:type="dcterms:W3CDTF">2022-03-27T14:11:49Z</dcterms:created>
  <dcterms:modified xsi:type="dcterms:W3CDTF">2022-03-31T17:21:50Z</dcterms:modified>
</cp:coreProperties>
</file>