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5AFD-2592-4CF6-AC24-36CBD9B8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5FA4E-758E-4583-AF99-06BE5750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7402-DF08-4EC8-AA84-6EA484C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A2D6-1EE9-4836-80A0-3B98EB98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AFA7-6E58-4FE7-811A-8362166D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CE79-5469-4A5E-9706-DE088487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2E620-5817-4E62-A79C-F9A4A04B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3094-3E94-4EEB-9113-D4D52669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ADC3-1A93-4E59-9340-007D28A5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79A4-C481-46A8-B613-6A81E956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3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A1B65-1014-4942-9C92-746B2D7C9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22F4B-BC56-493E-BC49-93CB966DC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FEA9-EAA2-4890-9630-FA67EF89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9903-5BBF-4B90-A9D0-E2C1238C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63AF-413E-4E0E-B4ED-24644AE9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8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F8A-7C39-4676-A470-445AFD43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48D3-D5E7-4F78-8D43-877E625C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F37F-3DE0-4BDA-A957-C6AE9898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212B1-3373-4E28-B3F9-0CBB2EE3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126-F87F-4FC4-A651-A34FE438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3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B14A-D83F-4161-A755-0DFFE87F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B86D-1BBB-434D-B966-5305ECAA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401EF-D47C-4236-94BC-8148CF9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1222-0215-4F42-8759-9756D82B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8D6A-61A7-4B94-BD8F-AA8AEF8D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F002-4600-4AA7-A179-17F9110E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E7A5-1C85-48FB-89AB-F5E9E4BBC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1C407-9ED1-4CC0-825B-04767E2D4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25FC9-7539-468B-9CEC-ECE42CD4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08FE7-F0E4-44FF-A473-43CD97F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825C7-F95C-4FBA-9131-F5799B0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9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5B96-B570-4E3F-97C1-76DEA6DD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8A9A-6CD0-408E-88B2-B4E909FA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6720B-86CE-49B1-9C59-0ECAC427D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29FE4-E31D-4ED8-8C4B-7D741ECD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A910E-626B-4986-AAA8-204F99D92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F3648-DBFF-46B3-86E9-DCE057DE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77D73-1C5C-429E-A8D8-9049AEB9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29EF-D92B-49BE-B890-48A20264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7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0192-C312-49C3-ACB1-5016BBAB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1E993-7F98-4269-9F69-FFE813D3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30754-D47F-45AD-AB52-104FBDFE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31961-32B2-4D11-8A1C-30940908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2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760D1-2505-4A6B-961F-D38DFA35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08BF1-1B28-4F24-8B3A-B099369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B0881-646E-4C1F-9DC6-110D57F0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3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024D-95BB-4370-9AEE-0784C9E4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76BC-D2B6-45E1-A124-CD9A8E85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02858-A493-461B-A69F-E7D3189CC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BB37-BEB4-4C59-8060-57E1399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93EDB-C5DA-4408-AB29-E88ABB53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5DF1-950B-4DF3-9FD0-90A2FB19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E4C2-541E-4681-B2CD-7F35B856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D1CE7-71F4-4C91-B0EC-D27825B36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DCA68-3B75-4C98-86A4-322D1DAF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AE02E-9FBF-41CB-89A7-309D545C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8F121-38EE-42D7-8038-B73447D0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3562A-4015-4B9F-8A0F-A0FB23A3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1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26BC6-7882-40C4-A0E4-D6398F8F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5A12-30D1-4815-9339-6B159CD4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134D-1658-4C5F-B9F8-82A3B8EF9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89FEA-12E1-45A6-ACCA-8B1A3123EB39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ECFA-AC4C-4C4B-B5D0-C9395CE36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4572-E64D-403A-92EC-A2F8A56D6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0EE4-1105-4BAC-B729-B6AD6E5F0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6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s-types-of-linked-list#Doubly" TargetMode="External"/><Relationship Id="rId2" Type="http://schemas.openxmlformats.org/officeDocument/2006/relationships/hyperlink" Target="https://www.javatpoint.com/ds-types-of-linked-list#Singl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ds-types-of-linked-list#Doubly-Circular" TargetMode="External"/><Relationship Id="rId4" Type="http://schemas.openxmlformats.org/officeDocument/2006/relationships/hyperlink" Target="https://www.javatpoint.com/ds-types-of-linked-list#Circula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linked-list-cycle-ii/" TargetMode="External"/><Relationship Id="rId2" Type="http://schemas.openxmlformats.org/officeDocument/2006/relationships/hyperlink" Target="https://leetcode.com/problems/remove-nth-node-from-end-of-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circular-linked-list/1" TargetMode="External"/><Relationship Id="rId5" Type="http://schemas.openxmlformats.org/officeDocument/2006/relationships/hyperlink" Target="https://practice.geeksforgeeks.org/problems/remove-loop-in-linked-list/1" TargetMode="External"/><Relationship Id="rId4" Type="http://schemas.openxmlformats.org/officeDocument/2006/relationships/hyperlink" Target="https://leetcode.com/problems/palindrome-linked-list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ractice.geeksforgeeks.org/problems/array-of-alternate-ve-and-ve-nos1401/1" TargetMode="External"/><Relationship Id="rId3" Type="http://schemas.openxmlformats.org/officeDocument/2006/relationships/hyperlink" Target="https://practice.geeksforgeeks.org/problems/union-of-two-arrays3538/1" TargetMode="External"/><Relationship Id="rId7" Type="http://schemas.openxmlformats.org/officeDocument/2006/relationships/hyperlink" Target="https://practice.geeksforgeeks.org/problems/rotate-array-by-n-elements-1587115621/1" TargetMode="External"/><Relationship Id="rId2" Type="http://schemas.openxmlformats.org/officeDocument/2006/relationships/hyperlink" Target="https://practice.geeksforgeeks.org/problems/spirally-traversing-a-matrix-1587115621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e.geeksforgeeks.org/problems/missing-number-in-array1416/1" TargetMode="External"/><Relationship Id="rId5" Type="http://schemas.openxmlformats.org/officeDocument/2006/relationships/hyperlink" Target="https://practice.geeksforgeeks.org/problems/factorials-of-large-numbers2508/1" TargetMode="External"/><Relationship Id="rId4" Type="http://schemas.openxmlformats.org/officeDocument/2006/relationships/hyperlink" Target="https://leetcode.com/problems/best-time-to-buy-and-sell-stoc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0C90-7608-41A6-856E-BF5DAEBB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33248-CFAC-4C67-A3F3-51E33C014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3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79FF-E966-414A-910C-630B5D83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9A98-427B-412E-8CED-9272F3C6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690688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Linked List can be defined as collection of objects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nodes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that are randomly stored in the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node contains two fields i.e. data stored at that particular address and the pointer which contains the address of the next node in the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last node of the list contains pointer to the null.</a:t>
            </a:r>
          </a:p>
          <a:p>
            <a:endParaRPr lang="en-IN" dirty="0"/>
          </a:p>
        </p:txBody>
      </p:sp>
      <p:pic>
        <p:nvPicPr>
          <p:cNvPr id="1026" name="Picture 2" descr="DS Linked List">
            <a:extLst>
              <a:ext uri="{FF2B5EF4-FFF2-40B4-BE49-F238E27FC236}">
                <a16:creationId xmlns:a16="http://schemas.microsoft.com/office/drawing/2014/main" id="{20F84735-6FB9-48A4-868E-2C5D998C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03" y="4656878"/>
            <a:ext cx="69723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7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4943-9E80-4EF9-B5ED-42A913A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Types of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0C7F-E21E-490C-8062-09C7C0C2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The following are the types of linked list: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Singly Linked list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3"/>
              </a:rPr>
              <a:t>Doubly Linked list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4"/>
              </a:rPr>
              <a:t>Circular Linked list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5"/>
              </a:rPr>
              <a:t>Doubly Circular Linked list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5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5565-F088-4BE0-9B33-F1301C6C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Singly Linked list</a:t>
            </a:r>
            <a:endParaRPr lang="en-IN" dirty="0"/>
          </a:p>
        </p:txBody>
      </p:sp>
      <p:pic>
        <p:nvPicPr>
          <p:cNvPr id="2050" name="Picture 2" descr="Types of Linked List">
            <a:extLst>
              <a:ext uri="{FF2B5EF4-FFF2-40B4-BE49-F238E27FC236}">
                <a16:creationId xmlns:a16="http://schemas.microsoft.com/office/drawing/2014/main" id="{6D836088-0854-46E4-B4A0-031EC16A3A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65" y="2190017"/>
            <a:ext cx="52387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0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382D-83F1-4C21-8FA7-DE0FBD2A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Doubly linked list</a:t>
            </a:r>
            <a:endParaRPr lang="en-IN" dirty="0"/>
          </a:p>
        </p:txBody>
      </p:sp>
      <p:pic>
        <p:nvPicPr>
          <p:cNvPr id="3074" name="Picture 2" descr="Types of Linked List">
            <a:extLst>
              <a:ext uri="{FF2B5EF4-FFF2-40B4-BE49-F238E27FC236}">
                <a16:creationId xmlns:a16="http://schemas.microsoft.com/office/drawing/2014/main" id="{BB2E53E4-DBAC-4443-A1CF-A16D65886D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62" y="2011817"/>
            <a:ext cx="6191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5C62-72F3-499B-81C2-EC7AD020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Circular linked list</a:t>
            </a:r>
            <a:endParaRPr lang="en-IN" dirty="0"/>
          </a:p>
        </p:txBody>
      </p:sp>
      <p:pic>
        <p:nvPicPr>
          <p:cNvPr id="4098" name="Picture 2" descr="Types of Linked List">
            <a:extLst>
              <a:ext uri="{FF2B5EF4-FFF2-40B4-BE49-F238E27FC236}">
                <a16:creationId xmlns:a16="http://schemas.microsoft.com/office/drawing/2014/main" id="{65628BFD-6E3D-4937-A02A-8BF13507FA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54" y="2109519"/>
            <a:ext cx="5715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2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C019-7C04-405C-9A0F-9A499D80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Doubly Circular linked list</a:t>
            </a:r>
            <a:endParaRPr lang="en-IN" dirty="0"/>
          </a:p>
        </p:txBody>
      </p:sp>
      <p:pic>
        <p:nvPicPr>
          <p:cNvPr id="5122" name="Picture 2" descr="Types of Linked List">
            <a:extLst>
              <a:ext uri="{FF2B5EF4-FFF2-40B4-BE49-F238E27FC236}">
                <a16:creationId xmlns:a16="http://schemas.microsoft.com/office/drawing/2014/main" id="{4B86721B-C0AC-4352-BF2C-00C2F79D5E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2" y="2222523"/>
            <a:ext cx="61912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3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739B-7234-4284-A6EF-C5C7212E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Questions 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ADE4-4925-44F9-8A23-3EA4D400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Circular LinkedList</a:t>
            </a:r>
          </a:p>
          <a:p>
            <a:r>
              <a:rPr lang="en-IN" dirty="0"/>
              <a:t>Doubly Linked List Deletion of a node</a:t>
            </a:r>
          </a:p>
          <a:p>
            <a:r>
              <a:rPr lang="en-IN" dirty="0">
                <a:hlinkClick r:id="rId2"/>
              </a:rPr>
              <a:t>https://leetcode.com/problems/remove-nth-node-from-end-of-list/</a:t>
            </a:r>
            <a:endParaRPr lang="en-IN" dirty="0"/>
          </a:p>
          <a:p>
            <a:r>
              <a:rPr lang="en-IN" dirty="0">
                <a:hlinkClick r:id="rId3"/>
              </a:rPr>
              <a:t>https://leetcode.com/problems/linked-list-cycle-ii/</a:t>
            </a:r>
            <a:endParaRPr lang="en-IN" dirty="0"/>
          </a:p>
          <a:p>
            <a:r>
              <a:rPr lang="en-IN" dirty="0">
                <a:hlinkClick r:id="rId4"/>
              </a:rPr>
              <a:t>https://leetcode.com/problems/palindrome-linked-list/</a:t>
            </a:r>
            <a:endParaRPr lang="en-IN" dirty="0"/>
          </a:p>
          <a:p>
            <a:r>
              <a:rPr lang="en-IN" dirty="0">
                <a:hlinkClick r:id="rId5"/>
              </a:rPr>
              <a:t>https://practice.geeksforgeeks.org/problems/remove-loop-in-linked-list/1</a:t>
            </a:r>
            <a:endParaRPr lang="en-IN" dirty="0"/>
          </a:p>
          <a:p>
            <a:r>
              <a:rPr lang="en-IN" dirty="0">
                <a:hlinkClick r:id="rId6"/>
              </a:rPr>
              <a:t>https://practice.geeksforgeeks.org/problems/circular-linked-list/1</a:t>
            </a:r>
            <a:endParaRPr lang="en-IN" dirty="0"/>
          </a:p>
          <a:p>
            <a:r>
              <a:rPr lang="en-IN" dirty="0"/>
              <a:t>https://practice.geeksforgeeks.org/problems/given-a-linked-list-of-0s-1s-and-2s-sort-it/1</a:t>
            </a:r>
          </a:p>
        </p:txBody>
      </p:sp>
    </p:spTree>
    <p:extLst>
      <p:ext uri="{BB962C8B-B14F-4D97-AF65-F5344CB8AC3E}">
        <p14:creationId xmlns:p14="http://schemas.microsoft.com/office/powerpoint/2010/main" val="101730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0554-68EF-41D6-B660-1100B3D2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3904-4B9D-4D42-BEC9-3E26DD19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https://practice.geeksforgeeks.org/problems/spirally-traversing-a-matrix-1587115621/1</a:t>
            </a:r>
            <a:endParaRPr lang="en-IN" dirty="0"/>
          </a:p>
          <a:p>
            <a:r>
              <a:rPr lang="en-IN" dirty="0">
                <a:hlinkClick r:id="rId3"/>
              </a:rPr>
              <a:t>https://practice.geeksforgeeks.org/problems/union-of-two-arrays3538/1</a:t>
            </a:r>
            <a:endParaRPr lang="en-IN" dirty="0"/>
          </a:p>
          <a:p>
            <a:r>
              <a:rPr lang="en-IN" dirty="0">
                <a:hlinkClick r:id="rId4"/>
              </a:rPr>
              <a:t>https://leetcode.com/problems/best-time-to-buy-and-sell-stock/</a:t>
            </a:r>
            <a:endParaRPr lang="en-IN" dirty="0"/>
          </a:p>
          <a:p>
            <a:r>
              <a:rPr lang="en-IN" dirty="0">
                <a:hlinkClick r:id="rId5"/>
              </a:rPr>
              <a:t>https://practice.geeksforgeeks.org/problems/factorials-of-large-numbers2508/1</a:t>
            </a:r>
            <a:endParaRPr lang="en-IN" dirty="0"/>
          </a:p>
          <a:p>
            <a:r>
              <a:rPr lang="en-IN" dirty="0">
                <a:hlinkClick r:id="rId6"/>
              </a:rPr>
              <a:t>https://practice.geeksforgeeks.org/problems/missing-number-in-array1416/1</a:t>
            </a:r>
            <a:endParaRPr lang="en-IN" dirty="0"/>
          </a:p>
          <a:p>
            <a:r>
              <a:rPr lang="en-IN" dirty="0">
                <a:hlinkClick r:id="rId7"/>
              </a:rPr>
              <a:t>https://practice.geeksforgeeks.org/problems/rotate-array-by-n-elements-1587115621/1</a:t>
            </a:r>
            <a:endParaRPr lang="en-IN" dirty="0"/>
          </a:p>
          <a:p>
            <a:r>
              <a:rPr lang="en-IN" dirty="0">
                <a:hlinkClick r:id="rId8"/>
              </a:rPr>
              <a:t>https://practice.geeksforgeeks.org/problems/array-of-alternate-ve-and-ve-nos1401/1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9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PowerPoint Presentation</vt:lpstr>
      <vt:lpstr>Linked List</vt:lpstr>
      <vt:lpstr>Types of Linked List</vt:lpstr>
      <vt:lpstr>Singly Linked list</vt:lpstr>
      <vt:lpstr>Doubly linked list</vt:lpstr>
      <vt:lpstr>Circular linked list</vt:lpstr>
      <vt:lpstr>Doubly Circular linked list</vt:lpstr>
      <vt:lpstr>Practice Questions LinkedList</vt:lpstr>
      <vt:lpstr>Practice Questions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Upasana Singh</dc:creator>
  <cp:lastModifiedBy>Upasana Singh</cp:lastModifiedBy>
  <cp:revision>2</cp:revision>
  <dcterms:created xsi:type="dcterms:W3CDTF">2022-03-25T12:59:41Z</dcterms:created>
  <dcterms:modified xsi:type="dcterms:W3CDTF">2022-03-26T13:39:07Z</dcterms:modified>
</cp:coreProperties>
</file>