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0859-3665-4380-9162-282AA9D650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351EC0-3B72-4562-BA02-75CF8EEA7B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D98F49-1033-4483-B49B-73F1E21E400D}"/>
              </a:ext>
            </a:extLst>
          </p:cNvPr>
          <p:cNvSpPr>
            <a:spLocks noGrp="1"/>
          </p:cNvSpPr>
          <p:nvPr>
            <p:ph type="dt" sz="half" idx="10"/>
          </p:nvPr>
        </p:nvSpPr>
        <p:spPr/>
        <p:txBody>
          <a:bodyPr/>
          <a:lstStyle/>
          <a:p>
            <a:fld id="{6474BB6E-CB13-4D40-AD9D-47FE073DA7F0}" type="datetimeFigureOut">
              <a:rPr lang="en-IN" smtClean="0"/>
              <a:t>29-03-2022</a:t>
            </a:fld>
            <a:endParaRPr lang="en-IN"/>
          </a:p>
        </p:txBody>
      </p:sp>
      <p:sp>
        <p:nvSpPr>
          <p:cNvPr id="5" name="Footer Placeholder 4">
            <a:extLst>
              <a:ext uri="{FF2B5EF4-FFF2-40B4-BE49-F238E27FC236}">
                <a16:creationId xmlns:a16="http://schemas.microsoft.com/office/drawing/2014/main" id="{0E5EEE89-A8F7-4AA6-AA5F-49E72CE635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25A3FA-40DA-4514-A047-035C76BA8E0B}"/>
              </a:ext>
            </a:extLst>
          </p:cNvPr>
          <p:cNvSpPr>
            <a:spLocks noGrp="1"/>
          </p:cNvSpPr>
          <p:nvPr>
            <p:ph type="sldNum" sz="quarter" idx="12"/>
          </p:nvPr>
        </p:nvSpPr>
        <p:spPr/>
        <p:txBody>
          <a:bodyPr/>
          <a:lstStyle/>
          <a:p>
            <a:fld id="{136DA8FF-24E1-4DCC-982A-18FC9B4C2E72}" type="slidenum">
              <a:rPr lang="en-IN" smtClean="0"/>
              <a:t>‹#›</a:t>
            </a:fld>
            <a:endParaRPr lang="en-IN"/>
          </a:p>
        </p:txBody>
      </p:sp>
    </p:spTree>
    <p:extLst>
      <p:ext uri="{BB962C8B-B14F-4D97-AF65-F5344CB8AC3E}">
        <p14:creationId xmlns:p14="http://schemas.microsoft.com/office/powerpoint/2010/main" val="2437022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70AD1-29EE-4D8B-A52E-52125098B4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E82C93-6EA3-4481-B739-FC659E5DDB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387BD0-922C-4DEF-B965-0FD760C19D3D}"/>
              </a:ext>
            </a:extLst>
          </p:cNvPr>
          <p:cNvSpPr>
            <a:spLocks noGrp="1"/>
          </p:cNvSpPr>
          <p:nvPr>
            <p:ph type="dt" sz="half" idx="10"/>
          </p:nvPr>
        </p:nvSpPr>
        <p:spPr/>
        <p:txBody>
          <a:bodyPr/>
          <a:lstStyle/>
          <a:p>
            <a:fld id="{6474BB6E-CB13-4D40-AD9D-47FE073DA7F0}" type="datetimeFigureOut">
              <a:rPr lang="en-IN" smtClean="0"/>
              <a:t>29-03-2022</a:t>
            </a:fld>
            <a:endParaRPr lang="en-IN"/>
          </a:p>
        </p:txBody>
      </p:sp>
      <p:sp>
        <p:nvSpPr>
          <p:cNvPr id="5" name="Footer Placeholder 4">
            <a:extLst>
              <a:ext uri="{FF2B5EF4-FFF2-40B4-BE49-F238E27FC236}">
                <a16:creationId xmlns:a16="http://schemas.microsoft.com/office/drawing/2014/main" id="{15FEAA88-CC6B-4FBD-A711-7E3E23E473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40E3E8-0FD1-4174-BF5C-5025EE412143}"/>
              </a:ext>
            </a:extLst>
          </p:cNvPr>
          <p:cNvSpPr>
            <a:spLocks noGrp="1"/>
          </p:cNvSpPr>
          <p:nvPr>
            <p:ph type="sldNum" sz="quarter" idx="12"/>
          </p:nvPr>
        </p:nvSpPr>
        <p:spPr/>
        <p:txBody>
          <a:bodyPr/>
          <a:lstStyle/>
          <a:p>
            <a:fld id="{136DA8FF-24E1-4DCC-982A-18FC9B4C2E72}" type="slidenum">
              <a:rPr lang="en-IN" smtClean="0"/>
              <a:t>‹#›</a:t>
            </a:fld>
            <a:endParaRPr lang="en-IN"/>
          </a:p>
        </p:txBody>
      </p:sp>
    </p:spTree>
    <p:extLst>
      <p:ext uri="{BB962C8B-B14F-4D97-AF65-F5344CB8AC3E}">
        <p14:creationId xmlns:p14="http://schemas.microsoft.com/office/powerpoint/2010/main" val="1138734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536C6-2ED0-4DEA-A6DE-3F6623EE3E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DF11A6-704D-4711-99FE-9F24D3F6B1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4D87AF-78BE-4101-BB2B-683035129691}"/>
              </a:ext>
            </a:extLst>
          </p:cNvPr>
          <p:cNvSpPr>
            <a:spLocks noGrp="1"/>
          </p:cNvSpPr>
          <p:nvPr>
            <p:ph type="dt" sz="half" idx="10"/>
          </p:nvPr>
        </p:nvSpPr>
        <p:spPr/>
        <p:txBody>
          <a:bodyPr/>
          <a:lstStyle/>
          <a:p>
            <a:fld id="{6474BB6E-CB13-4D40-AD9D-47FE073DA7F0}" type="datetimeFigureOut">
              <a:rPr lang="en-IN" smtClean="0"/>
              <a:t>29-03-2022</a:t>
            </a:fld>
            <a:endParaRPr lang="en-IN"/>
          </a:p>
        </p:txBody>
      </p:sp>
      <p:sp>
        <p:nvSpPr>
          <p:cNvPr id="5" name="Footer Placeholder 4">
            <a:extLst>
              <a:ext uri="{FF2B5EF4-FFF2-40B4-BE49-F238E27FC236}">
                <a16:creationId xmlns:a16="http://schemas.microsoft.com/office/drawing/2014/main" id="{7F3FCBF0-5741-4514-9F6C-9A842DF353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4C2FC8-5FF0-4B6B-A5AC-383DEFC4774D}"/>
              </a:ext>
            </a:extLst>
          </p:cNvPr>
          <p:cNvSpPr>
            <a:spLocks noGrp="1"/>
          </p:cNvSpPr>
          <p:nvPr>
            <p:ph type="sldNum" sz="quarter" idx="12"/>
          </p:nvPr>
        </p:nvSpPr>
        <p:spPr/>
        <p:txBody>
          <a:bodyPr/>
          <a:lstStyle/>
          <a:p>
            <a:fld id="{136DA8FF-24E1-4DCC-982A-18FC9B4C2E72}" type="slidenum">
              <a:rPr lang="en-IN" smtClean="0"/>
              <a:t>‹#›</a:t>
            </a:fld>
            <a:endParaRPr lang="en-IN"/>
          </a:p>
        </p:txBody>
      </p:sp>
    </p:spTree>
    <p:extLst>
      <p:ext uri="{BB962C8B-B14F-4D97-AF65-F5344CB8AC3E}">
        <p14:creationId xmlns:p14="http://schemas.microsoft.com/office/powerpoint/2010/main" val="70422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446E0-2F6F-4C2A-957A-436697DFAB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9C1072-22FD-4A07-AC48-D32281C59C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808484-FF9C-479C-9533-C4E1C87A4571}"/>
              </a:ext>
            </a:extLst>
          </p:cNvPr>
          <p:cNvSpPr>
            <a:spLocks noGrp="1"/>
          </p:cNvSpPr>
          <p:nvPr>
            <p:ph type="dt" sz="half" idx="10"/>
          </p:nvPr>
        </p:nvSpPr>
        <p:spPr/>
        <p:txBody>
          <a:bodyPr/>
          <a:lstStyle/>
          <a:p>
            <a:fld id="{6474BB6E-CB13-4D40-AD9D-47FE073DA7F0}" type="datetimeFigureOut">
              <a:rPr lang="en-IN" smtClean="0"/>
              <a:t>29-03-2022</a:t>
            </a:fld>
            <a:endParaRPr lang="en-IN"/>
          </a:p>
        </p:txBody>
      </p:sp>
      <p:sp>
        <p:nvSpPr>
          <p:cNvPr id="5" name="Footer Placeholder 4">
            <a:extLst>
              <a:ext uri="{FF2B5EF4-FFF2-40B4-BE49-F238E27FC236}">
                <a16:creationId xmlns:a16="http://schemas.microsoft.com/office/drawing/2014/main" id="{FDA46553-BE8B-4FA0-8586-0C5240FB7D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64AC4E-2030-45A8-BE93-43220135ECC5}"/>
              </a:ext>
            </a:extLst>
          </p:cNvPr>
          <p:cNvSpPr>
            <a:spLocks noGrp="1"/>
          </p:cNvSpPr>
          <p:nvPr>
            <p:ph type="sldNum" sz="quarter" idx="12"/>
          </p:nvPr>
        </p:nvSpPr>
        <p:spPr/>
        <p:txBody>
          <a:bodyPr/>
          <a:lstStyle/>
          <a:p>
            <a:fld id="{136DA8FF-24E1-4DCC-982A-18FC9B4C2E72}" type="slidenum">
              <a:rPr lang="en-IN" smtClean="0"/>
              <a:t>‹#›</a:t>
            </a:fld>
            <a:endParaRPr lang="en-IN"/>
          </a:p>
        </p:txBody>
      </p:sp>
    </p:spTree>
    <p:extLst>
      <p:ext uri="{BB962C8B-B14F-4D97-AF65-F5344CB8AC3E}">
        <p14:creationId xmlns:p14="http://schemas.microsoft.com/office/powerpoint/2010/main" val="121152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68C33-7ABB-4455-B77A-D8F502596C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B6B783-2690-4BED-A9B4-1412C1B93A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4C452C-9C59-441A-93E8-EDBC20047B44}"/>
              </a:ext>
            </a:extLst>
          </p:cNvPr>
          <p:cNvSpPr>
            <a:spLocks noGrp="1"/>
          </p:cNvSpPr>
          <p:nvPr>
            <p:ph type="dt" sz="half" idx="10"/>
          </p:nvPr>
        </p:nvSpPr>
        <p:spPr/>
        <p:txBody>
          <a:bodyPr/>
          <a:lstStyle/>
          <a:p>
            <a:fld id="{6474BB6E-CB13-4D40-AD9D-47FE073DA7F0}" type="datetimeFigureOut">
              <a:rPr lang="en-IN" smtClean="0"/>
              <a:t>29-03-2022</a:t>
            </a:fld>
            <a:endParaRPr lang="en-IN"/>
          </a:p>
        </p:txBody>
      </p:sp>
      <p:sp>
        <p:nvSpPr>
          <p:cNvPr id="5" name="Footer Placeholder 4">
            <a:extLst>
              <a:ext uri="{FF2B5EF4-FFF2-40B4-BE49-F238E27FC236}">
                <a16:creationId xmlns:a16="http://schemas.microsoft.com/office/drawing/2014/main" id="{10C8FB9D-A1EC-4A5D-9098-2E7D72E2AA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FF9524-F055-4040-8879-AAA828C85C73}"/>
              </a:ext>
            </a:extLst>
          </p:cNvPr>
          <p:cNvSpPr>
            <a:spLocks noGrp="1"/>
          </p:cNvSpPr>
          <p:nvPr>
            <p:ph type="sldNum" sz="quarter" idx="12"/>
          </p:nvPr>
        </p:nvSpPr>
        <p:spPr/>
        <p:txBody>
          <a:bodyPr/>
          <a:lstStyle/>
          <a:p>
            <a:fld id="{136DA8FF-24E1-4DCC-982A-18FC9B4C2E72}" type="slidenum">
              <a:rPr lang="en-IN" smtClean="0"/>
              <a:t>‹#›</a:t>
            </a:fld>
            <a:endParaRPr lang="en-IN"/>
          </a:p>
        </p:txBody>
      </p:sp>
    </p:spTree>
    <p:extLst>
      <p:ext uri="{BB962C8B-B14F-4D97-AF65-F5344CB8AC3E}">
        <p14:creationId xmlns:p14="http://schemas.microsoft.com/office/powerpoint/2010/main" val="347297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663BF-2745-4700-A878-0846FFAB37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6994FA-A2D0-48DB-B4A8-99753B32A4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6E91A8-4181-4E03-AC69-18616A23FC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898881-A448-41B7-B829-B777EB977C41}"/>
              </a:ext>
            </a:extLst>
          </p:cNvPr>
          <p:cNvSpPr>
            <a:spLocks noGrp="1"/>
          </p:cNvSpPr>
          <p:nvPr>
            <p:ph type="dt" sz="half" idx="10"/>
          </p:nvPr>
        </p:nvSpPr>
        <p:spPr/>
        <p:txBody>
          <a:bodyPr/>
          <a:lstStyle/>
          <a:p>
            <a:fld id="{6474BB6E-CB13-4D40-AD9D-47FE073DA7F0}" type="datetimeFigureOut">
              <a:rPr lang="en-IN" smtClean="0"/>
              <a:t>29-03-2022</a:t>
            </a:fld>
            <a:endParaRPr lang="en-IN"/>
          </a:p>
        </p:txBody>
      </p:sp>
      <p:sp>
        <p:nvSpPr>
          <p:cNvPr id="6" name="Footer Placeholder 5">
            <a:extLst>
              <a:ext uri="{FF2B5EF4-FFF2-40B4-BE49-F238E27FC236}">
                <a16:creationId xmlns:a16="http://schemas.microsoft.com/office/drawing/2014/main" id="{06E1DB94-9F1E-448F-9DE7-D751B38795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620683-4312-4AAC-8284-0A7FCFA93CAE}"/>
              </a:ext>
            </a:extLst>
          </p:cNvPr>
          <p:cNvSpPr>
            <a:spLocks noGrp="1"/>
          </p:cNvSpPr>
          <p:nvPr>
            <p:ph type="sldNum" sz="quarter" idx="12"/>
          </p:nvPr>
        </p:nvSpPr>
        <p:spPr/>
        <p:txBody>
          <a:bodyPr/>
          <a:lstStyle/>
          <a:p>
            <a:fld id="{136DA8FF-24E1-4DCC-982A-18FC9B4C2E72}" type="slidenum">
              <a:rPr lang="en-IN" smtClean="0"/>
              <a:t>‹#›</a:t>
            </a:fld>
            <a:endParaRPr lang="en-IN"/>
          </a:p>
        </p:txBody>
      </p:sp>
    </p:spTree>
    <p:extLst>
      <p:ext uri="{BB962C8B-B14F-4D97-AF65-F5344CB8AC3E}">
        <p14:creationId xmlns:p14="http://schemas.microsoft.com/office/powerpoint/2010/main" val="646449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55F78-8F01-4C8F-A83A-F5BADB78BE9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C45568-F87E-4A91-AC1F-467D428FF5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EF390E-9F0C-46D5-84F9-7B993D3A3B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B5D98A-E8D5-4D9C-B71F-7517F64FF1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63C8C8-1C33-4337-B0D6-E48BB46236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C93CEE-271D-4FBF-A220-B1A06C6AC915}"/>
              </a:ext>
            </a:extLst>
          </p:cNvPr>
          <p:cNvSpPr>
            <a:spLocks noGrp="1"/>
          </p:cNvSpPr>
          <p:nvPr>
            <p:ph type="dt" sz="half" idx="10"/>
          </p:nvPr>
        </p:nvSpPr>
        <p:spPr/>
        <p:txBody>
          <a:bodyPr/>
          <a:lstStyle/>
          <a:p>
            <a:fld id="{6474BB6E-CB13-4D40-AD9D-47FE073DA7F0}" type="datetimeFigureOut">
              <a:rPr lang="en-IN" smtClean="0"/>
              <a:t>29-03-2022</a:t>
            </a:fld>
            <a:endParaRPr lang="en-IN"/>
          </a:p>
        </p:txBody>
      </p:sp>
      <p:sp>
        <p:nvSpPr>
          <p:cNvPr id="8" name="Footer Placeholder 7">
            <a:extLst>
              <a:ext uri="{FF2B5EF4-FFF2-40B4-BE49-F238E27FC236}">
                <a16:creationId xmlns:a16="http://schemas.microsoft.com/office/drawing/2014/main" id="{3D8CB8DF-34D1-4030-B070-11E29A04E9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A6FA46-0191-406C-9FC5-8BB6E6F7500D}"/>
              </a:ext>
            </a:extLst>
          </p:cNvPr>
          <p:cNvSpPr>
            <a:spLocks noGrp="1"/>
          </p:cNvSpPr>
          <p:nvPr>
            <p:ph type="sldNum" sz="quarter" idx="12"/>
          </p:nvPr>
        </p:nvSpPr>
        <p:spPr/>
        <p:txBody>
          <a:bodyPr/>
          <a:lstStyle/>
          <a:p>
            <a:fld id="{136DA8FF-24E1-4DCC-982A-18FC9B4C2E72}" type="slidenum">
              <a:rPr lang="en-IN" smtClean="0"/>
              <a:t>‹#›</a:t>
            </a:fld>
            <a:endParaRPr lang="en-IN"/>
          </a:p>
        </p:txBody>
      </p:sp>
    </p:spTree>
    <p:extLst>
      <p:ext uri="{BB962C8B-B14F-4D97-AF65-F5344CB8AC3E}">
        <p14:creationId xmlns:p14="http://schemas.microsoft.com/office/powerpoint/2010/main" val="3653140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B435-DD9D-4850-A8A1-D630AB5FB2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3549C6-55F3-4EE6-AB20-60EAB7F6B6EE}"/>
              </a:ext>
            </a:extLst>
          </p:cNvPr>
          <p:cNvSpPr>
            <a:spLocks noGrp="1"/>
          </p:cNvSpPr>
          <p:nvPr>
            <p:ph type="dt" sz="half" idx="10"/>
          </p:nvPr>
        </p:nvSpPr>
        <p:spPr/>
        <p:txBody>
          <a:bodyPr/>
          <a:lstStyle/>
          <a:p>
            <a:fld id="{6474BB6E-CB13-4D40-AD9D-47FE073DA7F0}" type="datetimeFigureOut">
              <a:rPr lang="en-IN" smtClean="0"/>
              <a:t>29-03-2022</a:t>
            </a:fld>
            <a:endParaRPr lang="en-IN"/>
          </a:p>
        </p:txBody>
      </p:sp>
      <p:sp>
        <p:nvSpPr>
          <p:cNvPr id="4" name="Footer Placeholder 3">
            <a:extLst>
              <a:ext uri="{FF2B5EF4-FFF2-40B4-BE49-F238E27FC236}">
                <a16:creationId xmlns:a16="http://schemas.microsoft.com/office/drawing/2014/main" id="{3D501E73-FD03-4431-B1C2-62AED00AFC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E0129A-1786-4E5E-ABE0-666F2F3EE3B4}"/>
              </a:ext>
            </a:extLst>
          </p:cNvPr>
          <p:cNvSpPr>
            <a:spLocks noGrp="1"/>
          </p:cNvSpPr>
          <p:nvPr>
            <p:ph type="sldNum" sz="quarter" idx="12"/>
          </p:nvPr>
        </p:nvSpPr>
        <p:spPr/>
        <p:txBody>
          <a:bodyPr/>
          <a:lstStyle/>
          <a:p>
            <a:fld id="{136DA8FF-24E1-4DCC-982A-18FC9B4C2E72}" type="slidenum">
              <a:rPr lang="en-IN" smtClean="0"/>
              <a:t>‹#›</a:t>
            </a:fld>
            <a:endParaRPr lang="en-IN"/>
          </a:p>
        </p:txBody>
      </p:sp>
    </p:spTree>
    <p:extLst>
      <p:ext uri="{BB962C8B-B14F-4D97-AF65-F5344CB8AC3E}">
        <p14:creationId xmlns:p14="http://schemas.microsoft.com/office/powerpoint/2010/main" val="1961771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04FE58-1718-4B5E-B865-5E8D183B5BED}"/>
              </a:ext>
            </a:extLst>
          </p:cNvPr>
          <p:cNvSpPr>
            <a:spLocks noGrp="1"/>
          </p:cNvSpPr>
          <p:nvPr>
            <p:ph type="dt" sz="half" idx="10"/>
          </p:nvPr>
        </p:nvSpPr>
        <p:spPr/>
        <p:txBody>
          <a:bodyPr/>
          <a:lstStyle/>
          <a:p>
            <a:fld id="{6474BB6E-CB13-4D40-AD9D-47FE073DA7F0}" type="datetimeFigureOut">
              <a:rPr lang="en-IN" smtClean="0"/>
              <a:t>29-03-2022</a:t>
            </a:fld>
            <a:endParaRPr lang="en-IN"/>
          </a:p>
        </p:txBody>
      </p:sp>
      <p:sp>
        <p:nvSpPr>
          <p:cNvPr id="3" name="Footer Placeholder 2">
            <a:extLst>
              <a:ext uri="{FF2B5EF4-FFF2-40B4-BE49-F238E27FC236}">
                <a16:creationId xmlns:a16="http://schemas.microsoft.com/office/drawing/2014/main" id="{60DEEA8A-1D91-46A3-BC03-C2D234E1CC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53418F-811A-4932-AC54-06E373AA8B4C}"/>
              </a:ext>
            </a:extLst>
          </p:cNvPr>
          <p:cNvSpPr>
            <a:spLocks noGrp="1"/>
          </p:cNvSpPr>
          <p:nvPr>
            <p:ph type="sldNum" sz="quarter" idx="12"/>
          </p:nvPr>
        </p:nvSpPr>
        <p:spPr/>
        <p:txBody>
          <a:bodyPr/>
          <a:lstStyle/>
          <a:p>
            <a:fld id="{136DA8FF-24E1-4DCC-982A-18FC9B4C2E72}" type="slidenum">
              <a:rPr lang="en-IN" smtClean="0"/>
              <a:t>‹#›</a:t>
            </a:fld>
            <a:endParaRPr lang="en-IN"/>
          </a:p>
        </p:txBody>
      </p:sp>
    </p:spTree>
    <p:extLst>
      <p:ext uri="{BB962C8B-B14F-4D97-AF65-F5344CB8AC3E}">
        <p14:creationId xmlns:p14="http://schemas.microsoft.com/office/powerpoint/2010/main" val="955815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922E6-843A-4D8B-BDE2-EBF7A5ABF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D0593D-498A-485F-BDD0-FA26581564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0506A6-2217-4B5B-843E-DAF39CB0B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E86BD6-123F-4851-9D05-FB5833B9FA6E}"/>
              </a:ext>
            </a:extLst>
          </p:cNvPr>
          <p:cNvSpPr>
            <a:spLocks noGrp="1"/>
          </p:cNvSpPr>
          <p:nvPr>
            <p:ph type="dt" sz="half" idx="10"/>
          </p:nvPr>
        </p:nvSpPr>
        <p:spPr/>
        <p:txBody>
          <a:bodyPr/>
          <a:lstStyle/>
          <a:p>
            <a:fld id="{6474BB6E-CB13-4D40-AD9D-47FE073DA7F0}" type="datetimeFigureOut">
              <a:rPr lang="en-IN" smtClean="0"/>
              <a:t>29-03-2022</a:t>
            </a:fld>
            <a:endParaRPr lang="en-IN"/>
          </a:p>
        </p:txBody>
      </p:sp>
      <p:sp>
        <p:nvSpPr>
          <p:cNvPr id="6" name="Footer Placeholder 5">
            <a:extLst>
              <a:ext uri="{FF2B5EF4-FFF2-40B4-BE49-F238E27FC236}">
                <a16:creationId xmlns:a16="http://schemas.microsoft.com/office/drawing/2014/main" id="{8D447D1A-4053-453A-BBD8-8304FF4F92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70ACB6-6C32-471D-BC1D-AE11CEA7B809}"/>
              </a:ext>
            </a:extLst>
          </p:cNvPr>
          <p:cNvSpPr>
            <a:spLocks noGrp="1"/>
          </p:cNvSpPr>
          <p:nvPr>
            <p:ph type="sldNum" sz="quarter" idx="12"/>
          </p:nvPr>
        </p:nvSpPr>
        <p:spPr/>
        <p:txBody>
          <a:bodyPr/>
          <a:lstStyle/>
          <a:p>
            <a:fld id="{136DA8FF-24E1-4DCC-982A-18FC9B4C2E72}" type="slidenum">
              <a:rPr lang="en-IN" smtClean="0"/>
              <a:t>‹#›</a:t>
            </a:fld>
            <a:endParaRPr lang="en-IN"/>
          </a:p>
        </p:txBody>
      </p:sp>
    </p:spTree>
    <p:extLst>
      <p:ext uri="{BB962C8B-B14F-4D97-AF65-F5344CB8AC3E}">
        <p14:creationId xmlns:p14="http://schemas.microsoft.com/office/powerpoint/2010/main" val="3803323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0CAAD-D237-4A3A-8462-8C940F0515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40DE12D-1FF2-4722-A305-A9BC5D8B38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D6B8A9-1293-432C-B007-5A59944592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4123DE-69F4-472D-AB55-5FFD9AE8ECB2}"/>
              </a:ext>
            </a:extLst>
          </p:cNvPr>
          <p:cNvSpPr>
            <a:spLocks noGrp="1"/>
          </p:cNvSpPr>
          <p:nvPr>
            <p:ph type="dt" sz="half" idx="10"/>
          </p:nvPr>
        </p:nvSpPr>
        <p:spPr/>
        <p:txBody>
          <a:bodyPr/>
          <a:lstStyle/>
          <a:p>
            <a:fld id="{6474BB6E-CB13-4D40-AD9D-47FE073DA7F0}" type="datetimeFigureOut">
              <a:rPr lang="en-IN" smtClean="0"/>
              <a:t>29-03-2022</a:t>
            </a:fld>
            <a:endParaRPr lang="en-IN"/>
          </a:p>
        </p:txBody>
      </p:sp>
      <p:sp>
        <p:nvSpPr>
          <p:cNvPr id="6" name="Footer Placeholder 5">
            <a:extLst>
              <a:ext uri="{FF2B5EF4-FFF2-40B4-BE49-F238E27FC236}">
                <a16:creationId xmlns:a16="http://schemas.microsoft.com/office/drawing/2014/main" id="{78A6F684-3106-41D6-9B02-1CD79FAB0A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7A75F0-7D9B-4EEF-AC3E-EBE60DB1BA2E}"/>
              </a:ext>
            </a:extLst>
          </p:cNvPr>
          <p:cNvSpPr>
            <a:spLocks noGrp="1"/>
          </p:cNvSpPr>
          <p:nvPr>
            <p:ph type="sldNum" sz="quarter" idx="12"/>
          </p:nvPr>
        </p:nvSpPr>
        <p:spPr/>
        <p:txBody>
          <a:bodyPr/>
          <a:lstStyle/>
          <a:p>
            <a:fld id="{136DA8FF-24E1-4DCC-982A-18FC9B4C2E72}" type="slidenum">
              <a:rPr lang="en-IN" smtClean="0"/>
              <a:t>‹#›</a:t>
            </a:fld>
            <a:endParaRPr lang="en-IN"/>
          </a:p>
        </p:txBody>
      </p:sp>
    </p:spTree>
    <p:extLst>
      <p:ext uri="{BB962C8B-B14F-4D97-AF65-F5344CB8AC3E}">
        <p14:creationId xmlns:p14="http://schemas.microsoft.com/office/powerpoint/2010/main" val="3174559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59DCDF-6E2E-4277-879A-28551DF35E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A0E57C-17AA-498C-B5AF-438627C563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1B8E36-ACB0-44BA-9138-7C0D6D5D7A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74BB6E-CB13-4D40-AD9D-47FE073DA7F0}" type="datetimeFigureOut">
              <a:rPr lang="en-IN" smtClean="0"/>
              <a:t>29-03-2022</a:t>
            </a:fld>
            <a:endParaRPr lang="en-IN"/>
          </a:p>
        </p:txBody>
      </p:sp>
      <p:sp>
        <p:nvSpPr>
          <p:cNvPr id="5" name="Footer Placeholder 4">
            <a:extLst>
              <a:ext uri="{FF2B5EF4-FFF2-40B4-BE49-F238E27FC236}">
                <a16:creationId xmlns:a16="http://schemas.microsoft.com/office/drawing/2014/main" id="{6B9C6F35-593E-41E9-A9A2-1BECCC7102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4D9C4FF-6075-4EFF-891B-72E69A1BC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DA8FF-24E1-4DCC-982A-18FC9B4C2E72}" type="slidenum">
              <a:rPr lang="en-IN" smtClean="0"/>
              <a:t>‹#›</a:t>
            </a:fld>
            <a:endParaRPr lang="en-IN"/>
          </a:p>
        </p:txBody>
      </p:sp>
    </p:spTree>
    <p:extLst>
      <p:ext uri="{BB962C8B-B14F-4D97-AF65-F5344CB8AC3E}">
        <p14:creationId xmlns:p14="http://schemas.microsoft.com/office/powerpoint/2010/main" val="1167147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728AC-A8F5-40DD-A704-87216FE5CC46}"/>
              </a:ext>
            </a:extLst>
          </p:cNvPr>
          <p:cNvSpPr>
            <a:spLocks noGrp="1"/>
          </p:cNvSpPr>
          <p:nvPr>
            <p:ph type="ctrTitle"/>
          </p:nvPr>
        </p:nvSpPr>
        <p:spPr/>
        <p:txBody>
          <a:bodyPr/>
          <a:lstStyle/>
          <a:p>
            <a:r>
              <a:rPr lang="en-IN" dirty="0"/>
              <a:t>Stack</a:t>
            </a:r>
          </a:p>
        </p:txBody>
      </p:sp>
      <p:sp>
        <p:nvSpPr>
          <p:cNvPr id="3" name="Subtitle 2">
            <a:extLst>
              <a:ext uri="{FF2B5EF4-FFF2-40B4-BE49-F238E27FC236}">
                <a16:creationId xmlns:a16="http://schemas.microsoft.com/office/drawing/2014/main" id="{B20A2579-46B3-4AEA-B526-6F153DFB05F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96712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19F3F-0F7F-4C52-B59C-9B22C449449C}"/>
              </a:ext>
            </a:extLst>
          </p:cNvPr>
          <p:cNvSpPr>
            <a:spLocks noGrp="1"/>
          </p:cNvSpPr>
          <p:nvPr>
            <p:ph type="title"/>
          </p:nvPr>
        </p:nvSpPr>
        <p:spPr/>
        <p:txBody>
          <a:bodyPr/>
          <a:lstStyle/>
          <a:p>
            <a:r>
              <a:rPr lang="en-IN" dirty="0"/>
              <a:t>Introduction to Stack</a:t>
            </a:r>
          </a:p>
        </p:txBody>
      </p:sp>
      <p:sp>
        <p:nvSpPr>
          <p:cNvPr id="3" name="Content Placeholder 2">
            <a:extLst>
              <a:ext uri="{FF2B5EF4-FFF2-40B4-BE49-F238E27FC236}">
                <a16:creationId xmlns:a16="http://schemas.microsoft.com/office/drawing/2014/main" id="{D577A5EE-D470-4A54-854A-527A9EC944E0}"/>
              </a:ext>
            </a:extLst>
          </p:cNvPr>
          <p:cNvSpPr>
            <a:spLocks noGrp="1"/>
          </p:cNvSpPr>
          <p:nvPr>
            <p:ph idx="1"/>
          </p:nvPr>
        </p:nvSpPr>
        <p:spPr/>
        <p:txBody>
          <a:bodyPr>
            <a:normAutofit fontScale="92500" lnSpcReduction="10000"/>
          </a:bodyPr>
          <a:lstStyle/>
          <a:p>
            <a:pPr algn="just" fontAlgn="base"/>
            <a:r>
              <a:rPr lang="en-US" b="0" i="0" dirty="0">
                <a:effectLst/>
                <a:latin typeface="urw-din"/>
              </a:rPr>
              <a:t>Stack is a linear data structure that follows a particular order in which the operations are performed. The order may be LIFO(Last In First Out) or FILO(First In Last Out).</a:t>
            </a:r>
          </a:p>
          <a:p>
            <a:pPr algn="just" fontAlgn="base"/>
            <a:r>
              <a:rPr lang="en-US" b="0" i="0" dirty="0">
                <a:effectLst/>
                <a:latin typeface="urw-din"/>
              </a:rPr>
              <a:t>Mainly the following three basic operations are performed in the stack:</a:t>
            </a:r>
          </a:p>
          <a:p>
            <a:pPr algn="l" fontAlgn="base">
              <a:buFont typeface="Arial" panose="020B0604020202020204" pitchFamily="34" charset="0"/>
              <a:buChar char="•"/>
            </a:pPr>
            <a:r>
              <a:rPr lang="en-US" b="1" i="0" dirty="0">
                <a:effectLst/>
                <a:latin typeface="urw-din"/>
              </a:rPr>
              <a:t>Push: </a:t>
            </a:r>
            <a:r>
              <a:rPr lang="en-US" b="0" i="0" dirty="0">
                <a:effectLst/>
                <a:latin typeface="urw-din"/>
              </a:rPr>
              <a:t>Adds an item in the stack. If the stack is full, then it is said to be an Overflow condition.</a:t>
            </a:r>
          </a:p>
          <a:p>
            <a:pPr algn="l" fontAlgn="base">
              <a:buFont typeface="Arial" panose="020B0604020202020204" pitchFamily="34" charset="0"/>
              <a:buChar char="•"/>
            </a:pPr>
            <a:r>
              <a:rPr lang="en-US" b="1" i="0" dirty="0">
                <a:effectLst/>
                <a:latin typeface="urw-din"/>
              </a:rPr>
              <a:t>Pop:</a:t>
            </a:r>
            <a:r>
              <a:rPr lang="en-US" b="0" i="0" dirty="0">
                <a:effectLst/>
                <a:latin typeface="urw-din"/>
              </a:rPr>
              <a:t> Removes an item from the stack. The items are popped in the reversed order in which they are pushed. If the stack is empty, then it is said to be an Underflow condition.</a:t>
            </a:r>
          </a:p>
          <a:p>
            <a:pPr algn="l" fontAlgn="base">
              <a:buFont typeface="Arial" panose="020B0604020202020204" pitchFamily="34" charset="0"/>
              <a:buChar char="•"/>
            </a:pPr>
            <a:r>
              <a:rPr lang="en-US" b="1" i="0" dirty="0">
                <a:effectLst/>
                <a:latin typeface="urw-din"/>
              </a:rPr>
              <a:t>Peek or Top:</a:t>
            </a:r>
            <a:r>
              <a:rPr lang="en-US" b="0" i="0" dirty="0">
                <a:effectLst/>
                <a:latin typeface="urw-din"/>
              </a:rPr>
              <a:t> Returns the top element of the stack.</a:t>
            </a:r>
          </a:p>
          <a:p>
            <a:pPr algn="l" fontAlgn="base">
              <a:buFont typeface="Arial" panose="020B0604020202020204" pitchFamily="34" charset="0"/>
              <a:buChar char="•"/>
            </a:pPr>
            <a:r>
              <a:rPr lang="en-US" b="1" i="0" dirty="0" err="1">
                <a:effectLst/>
                <a:latin typeface="urw-din"/>
              </a:rPr>
              <a:t>isEmpty</a:t>
            </a:r>
            <a:r>
              <a:rPr lang="en-US" b="1" i="0" dirty="0">
                <a:effectLst/>
                <a:latin typeface="urw-din"/>
              </a:rPr>
              <a:t>: </a:t>
            </a:r>
            <a:r>
              <a:rPr lang="en-US" b="0" i="0" dirty="0">
                <a:effectLst/>
                <a:latin typeface="urw-din"/>
              </a:rPr>
              <a:t>Returns true if the stack is empty, else false.</a:t>
            </a:r>
          </a:p>
          <a:p>
            <a:endParaRPr lang="en-IN" dirty="0"/>
          </a:p>
        </p:txBody>
      </p:sp>
    </p:spTree>
    <p:extLst>
      <p:ext uri="{BB962C8B-B14F-4D97-AF65-F5344CB8AC3E}">
        <p14:creationId xmlns:p14="http://schemas.microsoft.com/office/powerpoint/2010/main" val="1790602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08E36-CA05-4FCF-9000-247BB2F87871}"/>
              </a:ext>
            </a:extLst>
          </p:cNvPr>
          <p:cNvSpPr>
            <a:spLocks noGrp="1"/>
          </p:cNvSpPr>
          <p:nvPr>
            <p:ph type="title"/>
          </p:nvPr>
        </p:nvSpPr>
        <p:spPr/>
        <p:txBody>
          <a:bodyPr/>
          <a:lstStyle/>
          <a:p>
            <a:r>
              <a:rPr lang="en-IN" b="1" i="0" dirty="0">
                <a:solidFill>
                  <a:srgbClr val="303030"/>
                </a:solidFill>
                <a:effectLst/>
                <a:latin typeface="var(--title-font)"/>
              </a:rPr>
              <a:t>Check for Balanced Parentheses</a:t>
            </a:r>
            <a:endParaRPr lang="en-IN" dirty="0"/>
          </a:p>
        </p:txBody>
      </p:sp>
      <p:sp>
        <p:nvSpPr>
          <p:cNvPr id="3" name="Content Placeholder 2">
            <a:extLst>
              <a:ext uri="{FF2B5EF4-FFF2-40B4-BE49-F238E27FC236}">
                <a16:creationId xmlns:a16="http://schemas.microsoft.com/office/drawing/2014/main" id="{5F31D258-1985-4994-B60E-36E7E9E2FC15}"/>
              </a:ext>
            </a:extLst>
          </p:cNvPr>
          <p:cNvSpPr>
            <a:spLocks noGrp="1"/>
          </p:cNvSpPr>
          <p:nvPr>
            <p:ph idx="1"/>
          </p:nvPr>
        </p:nvSpPr>
        <p:spPr/>
        <p:txBody>
          <a:bodyPr>
            <a:normAutofit/>
          </a:bodyPr>
          <a:lstStyle/>
          <a:p>
            <a:pPr algn="l"/>
            <a:r>
              <a:rPr lang="en-US" sz="2000" b="1" i="0" dirty="0">
                <a:solidFill>
                  <a:srgbClr val="303030"/>
                </a:solidFill>
                <a:effectLst/>
                <a:latin typeface="Titillium Web" panose="00000500000000000000" pitchFamily="2" charset="0"/>
              </a:rPr>
              <a:t>Problem Statement: </a:t>
            </a:r>
            <a:r>
              <a:rPr lang="en-US" sz="2000" b="0" i="0" dirty="0">
                <a:solidFill>
                  <a:srgbClr val="303030"/>
                </a:solidFill>
                <a:effectLst/>
                <a:latin typeface="Titillium Web" panose="00000500000000000000" pitchFamily="2" charset="0"/>
              </a:rPr>
              <a:t>Check Balanced Parentheses. Given string str containing just the characters ‘(‘, ‘)’, ‘{‘, ‘}’, ‘[‘ and ‘]’, check if the input string is valid and return true if the string is balanced otherwise return false.</a:t>
            </a:r>
          </a:p>
          <a:p>
            <a:pPr algn="l"/>
            <a:r>
              <a:rPr lang="en-US" sz="2000" b="1" i="0" dirty="0">
                <a:solidFill>
                  <a:srgbClr val="303030"/>
                </a:solidFill>
                <a:effectLst/>
                <a:latin typeface="Titillium Web" panose="00000500000000000000" pitchFamily="2" charset="0"/>
              </a:rPr>
              <a:t>Note</a:t>
            </a:r>
            <a:r>
              <a:rPr lang="en-US" sz="2000" b="0" i="0" dirty="0">
                <a:solidFill>
                  <a:srgbClr val="303030"/>
                </a:solidFill>
                <a:effectLst/>
                <a:latin typeface="Titillium Web" panose="00000500000000000000" pitchFamily="2" charset="0"/>
              </a:rPr>
              <a:t>: string str is valid if:</a:t>
            </a:r>
          </a:p>
          <a:p>
            <a:pPr algn="l">
              <a:buFont typeface="+mj-lt"/>
              <a:buAutoNum type="arabicPeriod"/>
            </a:pPr>
            <a:r>
              <a:rPr lang="en-US" sz="2000" b="0" i="0" dirty="0">
                <a:solidFill>
                  <a:srgbClr val="303030"/>
                </a:solidFill>
                <a:effectLst/>
                <a:latin typeface="Titillium Web" panose="00000500000000000000" pitchFamily="2" charset="0"/>
              </a:rPr>
              <a:t>Open brackets must be closed by the same type of brackets.</a:t>
            </a:r>
          </a:p>
          <a:p>
            <a:pPr algn="l">
              <a:buFont typeface="+mj-lt"/>
              <a:buAutoNum type="arabicPeriod"/>
            </a:pPr>
            <a:r>
              <a:rPr lang="en-US" sz="2000" b="0" i="0" dirty="0">
                <a:solidFill>
                  <a:srgbClr val="303030"/>
                </a:solidFill>
                <a:effectLst/>
                <a:latin typeface="Titillium Web" panose="00000500000000000000" pitchFamily="2" charset="0"/>
              </a:rPr>
              <a:t>Open brackets must be closed in the correct order.</a:t>
            </a:r>
          </a:p>
          <a:p>
            <a:endParaRPr lang="en-IN" sz="2000" dirty="0"/>
          </a:p>
        </p:txBody>
      </p:sp>
      <p:sp>
        <p:nvSpPr>
          <p:cNvPr id="4" name="Rectangle 1">
            <a:extLst>
              <a:ext uri="{FF2B5EF4-FFF2-40B4-BE49-F238E27FC236}">
                <a16:creationId xmlns:a16="http://schemas.microsoft.com/office/drawing/2014/main" id="{B110B9E3-E352-4341-BC9B-DF18F4443826}"/>
              </a:ext>
            </a:extLst>
          </p:cNvPr>
          <p:cNvSpPr>
            <a:spLocks noChangeArrowheads="1"/>
          </p:cNvSpPr>
          <p:nvPr/>
        </p:nvSpPr>
        <p:spPr bwMode="auto">
          <a:xfrm>
            <a:off x="838200" y="4180877"/>
            <a:ext cx="11043821" cy="902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Input:</a:t>
            </a:r>
            <a:r>
              <a:rPr kumimoji="0" lang="en-US" altLang="en-US" sz="2000" b="0" i="0" u="none" strike="noStrike" cap="none" normalizeH="0" baseline="0" dirty="0">
                <a:ln>
                  <a:noFill/>
                </a:ln>
                <a:solidFill>
                  <a:srgbClr val="303030"/>
                </a:solidFill>
                <a:effectLst/>
                <a:latin typeface="courier 10 pitch"/>
              </a:rPr>
              <a:t> str = “( )[ { }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Output:</a:t>
            </a:r>
            <a:r>
              <a:rPr kumimoji="0" lang="en-US" altLang="en-US" sz="2000" b="0" i="0" u="none" strike="noStrike" cap="none" normalizeH="0" baseline="0" dirty="0">
                <a:ln>
                  <a:noFill/>
                </a:ln>
                <a:solidFill>
                  <a:srgbClr val="303030"/>
                </a:solidFill>
                <a:effectLst/>
                <a:latin typeface="courier 10 pitch"/>
              </a:rPr>
              <a:t> True</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6658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88A64-2A96-4A23-8C40-9803B6B8DFDC}"/>
              </a:ext>
            </a:extLst>
          </p:cNvPr>
          <p:cNvSpPr>
            <a:spLocks noGrp="1"/>
          </p:cNvSpPr>
          <p:nvPr>
            <p:ph type="title"/>
          </p:nvPr>
        </p:nvSpPr>
        <p:spPr/>
        <p:txBody>
          <a:bodyPr/>
          <a:lstStyle/>
          <a:p>
            <a:r>
              <a:rPr lang="en-US" b="1" i="0" dirty="0">
                <a:solidFill>
                  <a:srgbClr val="303030"/>
                </a:solidFill>
                <a:effectLst/>
                <a:latin typeface="var(--title-font)"/>
              </a:rPr>
              <a:t>Next Greater Element Using Stack</a:t>
            </a:r>
            <a:endParaRPr lang="en-IN" dirty="0"/>
          </a:p>
        </p:txBody>
      </p:sp>
      <p:sp>
        <p:nvSpPr>
          <p:cNvPr id="3" name="Content Placeholder 2">
            <a:extLst>
              <a:ext uri="{FF2B5EF4-FFF2-40B4-BE49-F238E27FC236}">
                <a16:creationId xmlns:a16="http://schemas.microsoft.com/office/drawing/2014/main" id="{6A11245F-DEC1-4164-9D38-848FDBA0850A}"/>
              </a:ext>
            </a:extLst>
          </p:cNvPr>
          <p:cNvSpPr>
            <a:spLocks noGrp="1"/>
          </p:cNvSpPr>
          <p:nvPr>
            <p:ph idx="1"/>
          </p:nvPr>
        </p:nvSpPr>
        <p:spPr/>
        <p:txBody>
          <a:bodyPr>
            <a:normAutofit/>
          </a:bodyPr>
          <a:lstStyle/>
          <a:p>
            <a:r>
              <a:rPr lang="en-US" sz="2000" b="0" i="0" dirty="0">
                <a:effectLst/>
                <a:latin typeface="urw-din"/>
              </a:rPr>
              <a:t>Given an array, print the Next Greater Element (NGE) for every element. The Next greater Element for an element x is the first greater element on the right side of x in the array. Elements for which no greater element exist, consider the next greater element as -1. </a:t>
            </a:r>
            <a:endParaRPr lang="en-US" sz="2000" dirty="0">
              <a:latin typeface="Titillium Web" panose="00000500000000000000" pitchFamily="2" charset="0"/>
            </a:endParaRPr>
          </a:p>
          <a:p>
            <a:endParaRPr lang="en-IN" sz="2000" dirty="0"/>
          </a:p>
        </p:txBody>
      </p:sp>
      <p:sp>
        <p:nvSpPr>
          <p:cNvPr id="4" name="Rectangle 1">
            <a:extLst>
              <a:ext uri="{FF2B5EF4-FFF2-40B4-BE49-F238E27FC236}">
                <a16:creationId xmlns:a16="http://schemas.microsoft.com/office/drawing/2014/main" id="{6DA9F75B-62D1-4ADB-9C6A-3C765FC5EB8E}"/>
              </a:ext>
            </a:extLst>
          </p:cNvPr>
          <p:cNvSpPr>
            <a:spLocks noChangeArrowheads="1"/>
          </p:cNvSpPr>
          <p:nvPr/>
        </p:nvSpPr>
        <p:spPr bwMode="auto">
          <a:xfrm>
            <a:off x="1074198" y="3099200"/>
            <a:ext cx="10279602" cy="902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Example 1: Input:</a:t>
            </a:r>
            <a:r>
              <a:rPr kumimoji="0" lang="en-US" altLang="en-US" sz="2000" b="0" i="0" u="none" strike="noStrike" cap="none" normalizeH="0" baseline="0" dirty="0">
                <a:ln>
                  <a:noFill/>
                </a:ln>
                <a:solidFill>
                  <a:srgbClr val="303030"/>
                </a:solidFill>
                <a:effectLst/>
                <a:latin typeface="courier 10 pitch"/>
              </a:rPr>
              <a:t> N = 11, A[] = {3,10,4,2,1,2,6,1,7,2,9}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Output:</a:t>
            </a:r>
            <a:r>
              <a:rPr kumimoji="0" lang="en-US" altLang="en-US" sz="2000" b="0" i="0" u="none" strike="noStrike" cap="none" normalizeH="0" baseline="0" dirty="0">
                <a:ln>
                  <a:noFill/>
                </a:ln>
                <a:solidFill>
                  <a:srgbClr val="303030"/>
                </a:solidFill>
                <a:effectLst/>
                <a:latin typeface="courier 10 pitch"/>
              </a:rPr>
              <a:t> 10,-1,6,6,2,6,7,7,9,9,-1</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C3F243A1-43F0-4429-8173-53B4C6BEDF3F}"/>
              </a:ext>
            </a:extLst>
          </p:cNvPr>
          <p:cNvSpPr>
            <a:spLocks noChangeArrowheads="1"/>
          </p:cNvSpPr>
          <p:nvPr/>
        </p:nvSpPr>
        <p:spPr bwMode="auto">
          <a:xfrm>
            <a:off x="1136343" y="4136231"/>
            <a:ext cx="8922058" cy="902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Example 2:</a:t>
            </a:r>
            <a:r>
              <a:rPr kumimoji="0" lang="en-US" altLang="en-US" sz="2000" b="0" i="0" u="none" strike="noStrike" cap="none" normalizeH="0" baseline="0" dirty="0">
                <a:ln>
                  <a:noFill/>
                </a:ln>
                <a:solidFill>
                  <a:srgbClr val="303030"/>
                </a:solidFill>
                <a:effectLst/>
                <a:latin typeface="courier 10 pitch"/>
              </a:rPr>
              <a:t> </a:t>
            </a:r>
            <a:r>
              <a:rPr kumimoji="0" lang="en-US" altLang="en-US" sz="2000" b="1" i="0" u="none" strike="noStrike" cap="none" normalizeH="0" baseline="0" dirty="0">
                <a:ln>
                  <a:noFill/>
                </a:ln>
                <a:solidFill>
                  <a:srgbClr val="303030"/>
                </a:solidFill>
                <a:effectLst/>
                <a:latin typeface="courier 10 pitch"/>
              </a:rPr>
              <a:t>Input:</a:t>
            </a:r>
            <a:r>
              <a:rPr kumimoji="0" lang="en-US" altLang="en-US" sz="2000" b="0" i="0" u="none" strike="noStrike" cap="none" normalizeH="0" baseline="0" dirty="0">
                <a:ln>
                  <a:noFill/>
                </a:ln>
                <a:solidFill>
                  <a:srgbClr val="303030"/>
                </a:solidFill>
                <a:effectLst/>
                <a:latin typeface="courier 10 pitch"/>
              </a:rPr>
              <a:t> N = 6, A[] = {5,7,1,7,6,0}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03030"/>
                </a:solidFill>
                <a:effectLst/>
                <a:latin typeface="courier 10 pitch"/>
              </a:rPr>
              <a:t>Output:</a:t>
            </a:r>
            <a:r>
              <a:rPr kumimoji="0" lang="en-US" altLang="en-US" sz="2000" b="0" i="0" u="none" strike="noStrike" cap="none" normalizeH="0" baseline="0" dirty="0">
                <a:ln>
                  <a:noFill/>
                </a:ln>
                <a:solidFill>
                  <a:srgbClr val="303030"/>
                </a:solidFill>
                <a:effectLst/>
                <a:latin typeface="courier 10 pitch"/>
              </a:rPr>
              <a:t> 7,-1,7,-1,0,-1</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4633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00E9-034B-4591-9960-5262B7D3A87E}"/>
              </a:ext>
            </a:extLst>
          </p:cNvPr>
          <p:cNvSpPr>
            <a:spLocks noGrp="1"/>
          </p:cNvSpPr>
          <p:nvPr>
            <p:ph type="title"/>
          </p:nvPr>
        </p:nvSpPr>
        <p:spPr/>
        <p:txBody>
          <a:bodyPr/>
          <a:lstStyle/>
          <a:p>
            <a:r>
              <a:rPr lang="en-US" b="1" i="0" dirty="0">
                <a:solidFill>
                  <a:srgbClr val="303030"/>
                </a:solidFill>
                <a:effectLst/>
                <a:latin typeface="var(--title-font)"/>
              </a:rPr>
              <a:t>Area of largest rectangle in Histogram</a:t>
            </a:r>
            <a:endParaRPr lang="en-IN" dirty="0"/>
          </a:p>
        </p:txBody>
      </p:sp>
      <p:sp>
        <p:nvSpPr>
          <p:cNvPr id="3" name="Content Placeholder 2">
            <a:extLst>
              <a:ext uri="{FF2B5EF4-FFF2-40B4-BE49-F238E27FC236}">
                <a16:creationId xmlns:a16="http://schemas.microsoft.com/office/drawing/2014/main" id="{C91A0C7B-96C7-41AF-B60E-231DE4009FF6}"/>
              </a:ext>
            </a:extLst>
          </p:cNvPr>
          <p:cNvSpPr>
            <a:spLocks noGrp="1"/>
          </p:cNvSpPr>
          <p:nvPr>
            <p:ph idx="1"/>
          </p:nvPr>
        </p:nvSpPr>
        <p:spPr/>
        <p:txBody>
          <a:bodyPr>
            <a:normAutofit/>
          </a:bodyPr>
          <a:lstStyle/>
          <a:p>
            <a:r>
              <a:rPr lang="en-US" sz="2000" b="1" i="0" dirty="0">
                <a:solidFill>
                  <a:srgbClr val="303030"/>
                </a:solidFill>
                <a:effectLst/>
                <a:latin typeface="Titillium Web" panose="00000500000000000000" pitchFamily="2" charset="0"/>
              </a:rPr>
              <a:t>Problem Statement:</a:t>
            </a:r>
            <a:r>
              <a:rPr lang="en-US" sz="2000" b="0" i="0" dirty="0">
                <a:solidFill>
                  <a:srgbClr val="303030"/>
                </a:solidFill>
                <a:effectLst/>
                <a:latin typeface="Titillium Web" panose="00000500000000000000" pitchFamily="2" charset="0"/>
              </a:rPr>
              <a:t> Given an array of integers heights representing the histogram’s bar height where the width of each bar is 1  return the area of the largest rectangle in histogram.</a:t>
            </a:r>
          </a:p>
          <a:p>
            <a:endParaRPr lang="en-IN" sz="2000" dirty="0"/>
          </a:p>
        </p:txBody>
      </p:sp>
      <p:sp>
        <p:nvSpPr>
          <p:cNvPr id="4" name="Rectangle 1">
            <a:extLst>
              <a:ext uri="{FF2B5EF4-FFF2-40B4-BE49-F238E27FC236}">
                <a16:creationId xmlns:a16="http://schemas.microsoft.com/office/drawing/2014/main" id="{B8D34FE2-F4E2-41B3-AB12-535EDC6FDA40}"/>
              </a:ext>
            </a:extLst>
          </p:cNvPr>
          <p:cNvSpPr>
            <a:spLocks noChangeArrowheads="1"/>
          </p:cNvSpPr>
          <p:nvPr/>
        </p:nvSpPr>
        <p:spPr bwMode="auto">
          <a:xfrm>
            <a:off x="1109709" y="2831446"/>
            <a:ext cx="6186309" cy="18254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ourier 10 pitch"/>
              </a:rPr>
              <a:t>Input:</a:t>
            </a:r>
            <a:r>
              <a:rPr kumimoji="0" lang="en-US" altLang="en-US" sz="2000" b="0" i="0" u="none" strike="noStrike" cap="none" normalizeH="0" baseline="0" dirty="0">
                <a:ln>
                  <a:noFill/>
                </a:ln>
                <a:effectLst/>
                <a:latin typeface="courier 10 pitch"/>
              </a:rPr>
              <a:t> N =6, heights[] = {2,1,5,6,2,3}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courier 10 pitch"/>
              </a:rPr>
              <a:t>Output:</a:t>
            </a:r>
            <a:r>
              <a:rPr kumimoji="0" lang="en-US" altLang="en-US" sz="2000" b="0" i="0" u="none" strike="noStrike" cap="none" normalizeH="0" baseline="0" dirty="0">
                <a:ln>
                  <a:noFill/>
                </a:ln>
                <a:effectLst/>
                <a:latin typeface="courier 10 pitch"/>
              </a:rPr>
              <a:t> 10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courier 10 pitch"/>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2000" b="0" i="0" dirty="0">
                <a:effectLst/>
                <a:latin typeface="urw-din"/>
              </a:rPr>
              <a:t>{6, 2, 5, 4, 5, 1, 6}. Output:12</a:t>
            </a:r>
            <a:br>
              <a:rPr kumimoji="0" lang="en-US" altLang="en-US" sz="2000" b="0" i="0" u="none" strike="noStrike" cap="none" normalizeH="0" baseline="0" dirty="0">
                <a:ln>
                  <a:noFill/>
                </a:ln>
                <a:effectLst/>
              </a:rPr>
            </a:br>
            <a:endParaRPr kumimoji="0" lang="en-US" altLang="en-US" sz="2000" b="0" i="0" u="none" strike="noStrike" cap="none" normalizeH="0" baseline="0" dirty="0">
              <a:ln>
                <a:noFill/>
              </a:ln>
              <a:effectLst/>
              <a:latin typeface="Arial" panose="020B0604020202020204" pitchFamily="34" charset="0"/>
            </a:endParaRPr>
          </a:p>
        </p:txBody>
      </p:sp>
      <p:pic>
        <p:nvPicPr>
          <p:cNvPr id="1026" name="Picture 2" descr="histogram">
            <a:extLst>
              <a:ext uri="{FF2B5EF4-FFF2-40B4-BE49-F238E27FC236}">
                <a16:creationId xmlns:a16="http://schemas.microsoft.com/office/drawing/2014/main" id="{22D6FDAB-1028-4A0A-9CC3-4993652B4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3863" y="3987642"/>
            <a:ext cx="2273932" cy="212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72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12EC7-A6A0-4949-8A8D-E5253A495C7C}"/>
              </a:ext>
            </a:extLst>
          </p:cNvPr>
          <p:cNvSpPr>
            <a:spLocks noGrp="1"/>
          </p:cNvSpPr>
          <p:nvPr>
            <p:ph type="title"/>
          </p:nvPr>
        </p:nvSpPr>
        <p:spPr/>
        <p:txBody>
          <a:bodyPr/>
          <a:lstStyle/>
          <a:p>
            <a:r>
              <a:rPr lang="en-IN" b="1" i="0" dirty="0">
                <a:solidFill>
                  <a:srgbClr val="212121"/>
                </a:solidFill>
                <a:effectLst/>
                <a:latin typeface="-apple-system"/>
              </a:rPr>
              <a:t>Online Stock Span</a:t>
            </a:r>
            <a:endParaRPr lang="en-IN" dirty="0"/>
          </a:p>
        </p:txBody>
      </p:sp>
      <p:sp>
        <p:nvSpPr>
          <p:cNvPr id="4" name="Rectangle 1">
            <a:extLst>
              <a:ext uri="{FF2B5EF4-FFF2-40B4-BE49-F238E27FC236}">
                <a16:creationId xmlns:a16="http://schemas.microsoft.com/office/drawing/2014/main" id="{544BC46F-7D06-4180-BC0F-C34D0E49F2DA}"/>
              </a:ext>
            </a:extLst>
          </p:cNvPr>
          <p:cNvSpPr>
            <a:spLocks noGrp="1" noChangeArrowheads="1"/>
          </p:cNvSpPr>
          <p:nvPr>
            <p:ph idx="1"/>
          </p:nvPr>
        </p:nvSpPr>
        <p:spPr bwMode="auto">
          <a:xfrm>
            <a:off x="838200" y="1839566"/>
            <a:ext cx="10178988" cy="3853569"/>
          </a:xfrm>
          <a:prstGeom prst="rect">
            <a:avLst/>
          </a:prstGeom>
          <a:solidFill>
            <a:srgbClr val="F7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63238"/>
                </a:solidFill>
                <a:effectLst/>
                <a:latin typeface="-apple-system"/>
              </a:rPr>
              <a:t>Design an algorithm that collects daily price quotes for some stock and returns </a:t>
            </a:r>
            <a:r>
              <a:rPr kumimoji="0" lang="en-US" altLang="en-US" sz="2000" b="1" i="0" u="none" strike="noStrike" cap="none" normalizeH="0" baseline="0" dirty="0">
                <a:ln>
                  <a:noFill/>
                </a:ln>
                <a:solidFill>
                  <a:srgbClr val="263238"/>
                </a:solidFill>
                <a:effectLst/>
                <a:latin typeface="-apple-system"/>
              </a:rPr>
              <a:t>the span</a:t>
            </a:r>
            <a:r>
              <a:rPr kumimoji="0" lang="en-US" altLang="en-US" sz="2000" b="0" i="0" u="none" strike="noStrike" cap="none" normalizeH="0" baseline="0" dirty="0">
                <a:ln>
                  <a:noFill/>
                </a:ln>
                <a:solidFill>
                  <a:srgbClr val="263238"/>
                </a:solidFill>
                <a:effectLst/>
                <a:latin typeface="-apple-system"/>
              </a:rPr>
              <a:t> of that stock's price for the current day.</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63238"/>
                </a:solidFill>
                <a:effectLst/>
                <a:latin typeface="-apple-system"/>
              </a:rPr>
              <a:t>The </a:t>
            </a:r>
            <a:r>
              <a:rPr kumimoji="0" lang="en-US" altLang="en-US" sz="2000" b="1" i="0" u="none" strike="noStrike" cap="none" normalizeH="0" baseline="0" dirty="0">
                <a:ln>
                  <a:noFill/>
                </a:ln>
                <a:solidFill>
                  <a:srgbClr val="263238"/>
                </a:solidFill>
                <a:effectLst/>
                <a:latin typeface="-apple-system"/>
              </a:rPr>
              <a:t>span</a:t>
            </a:r>
            <a:r>
              <a:rPr kumimoji="0" lang="en-US" altLang="en-US" sz="2000" b="0" i="0" u="none" strike="noStrike" cap="none" normalizeH="0" baseline="0" dirty="0">
                <a:ln>
                  <a:noFill/>
                </a:ln>
                <a:solidFill>
                  <a:srgbClr val="263238"/>
                </a:solidFill>
                <a:effectLst/>
                <a:latin typeface="-apple-system"/>
              </a:rPr>
              <a:t> of the stock's price today is defined as the maximum number of consecutive days (starting from today and going backward) for which the stock price was less than or equal to today's price.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63238"/>
                </a:solidFill>
                <a:effectLst/>
                <a:latin typeface="-apple-system"/>
              </a:rPr>
              <a:t>For example, if the price of a stock over the next </a:t>
            </a:r>
            <a:r>
              <a:rPr kumimoji="0" lang="en-US" altLang="en-US" sz="20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7</a:t>
            </a:r>
            <a:r>
              <a:rPr kumimoji="0" lang="en-US" altLang="en-US" sz="2000" b="0" i="0" u="none" strike="noStrike" cap="none" normalizeH="0" baseline="0" dirty="0">
                <a:ln>
                  <a:noFill/>
                </a:ln>
                <a:solidFill>
                  <a:srgbClr val="263238"/>
                </a:solidFill>
                <a:effectLst/>
                <a:latin typeface="-apple-system"/>
              </a:rPr>
              <a:t> days were </a:t>
            </a:r>
            <a:r>
              <a:rPr kumimoji="0" lang="en-US" altLang="en-US" sz="20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[100,80,60,70,60,75,85]</a:t>
            </a:r>
            <a:r>
              <a:rPr kumimoji="0" lang="en-US" altLang="en-US" sz="2000" b="0" i="0" u="none" strike="noStrike" cap="none" normalizeH="0" baseline="0" dirty="0">
                <a:ln>
                  <a:noFill/>
                </a:ln>
                <a:solidFill>
                  <a:srgbClr val="263238"/>
                </a:solidFill>
                <a:effectLst/>
                <a:latin typeface="-apple-system"/>
              </a:rPr>
              <a:t>, then the stock spans would be </a:t>
            </a:r>
            <a:r>
              <a:rPr kumimoji="0" lang="en-US" altLang="en-US" sz="20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[1,1,1,2,1,4,6]</a:t>
            </a:r>
            <a:r>
              <a:rPr kumimoji="0" lang="en-US" altLang="en-US" sz="2000" b="0" i="0" u="none" strike="noStrike" cap="none" normalizeH="0" baseline="0" dirty="0">
                <a:ln>
                  <a:noFill/>
                </a:ln>
                <a:solidFill>
                  <a:srgbClr val="263238"/>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63238"/>
                </a:solidFill>
                <a:effectLst/>
                <a:latin typeface="-apple-system"/>
              </a:rPr>
              <a:t>Implement the </a:t>
            </a:r>
            <a:r>
              <a:rPr kumimoji="0" lang="en-US" altLang="en-US" sz="2000" b="0" i="0" u="none" strike="noStrike" cap="none" normalizeH="0" baseline="0" dirty="0" err="1">
                <a:ln>
                  <a:noFill/>
                </a:ln>
                <a:solidFill>
                  <a:srgbClr val="546E7A"/>
                </a:solidFill>
                <a:effectLst/>
                <a:latin typeface="Courier New" panose="02070309020205020404" pitchFamily="49" charset="0"/>
                <a:cs typeface="Courier New" panose="02070309020205020404" pitchFamily="49" charset="0"/>
              </a:rPr>
              <a:t>StockSpanner</a:t>
            </a:r>
            <a:r>
              <a:rPr kumimoji="0" lang="en-US" altLang="en-US" sz="2000" b="0" i="0" u="none" strike="noStrike" cap="none" normalizeH="0" baseline="0" dirty="0">
                <a:ln>
                  <a:noFill/>
                </a:ln>
                <a:solidFill>
                  <a:srgbClr val="263238"/>
                </a:solidFill>
                <a:effectLst/>
                <a:latin typeface="-apple-system"/>
              </a:rPr>
              <a:t> class: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rgbClr val="546E7A"/>
                </a:solidFill>
                <a:effectLst/>
                <a:latin typeface="Courier New" panose="02070309020205020404" pitchFamily="49" charset="0"/>
                <a:cs typeface="Courier New" panose="02070309020205020404" pitchFamily="49" charset="0"/>
              </a:rPr>
              <a:t>StockSpanner</a:t>
            </a:r>
            <a:r>
              <a:rPr kumimoji="0" lang="en-US" altLang="en-US" sz="20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263238"/>
                </a:solidFill>
                <a:effectLst/>
                <a:latin typeface="-apple-system"/>
              </a:rPr>
              <a:t> Initializes the object of the 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int next(int price)</a:t>
            </a:r>
            <a:r>
              <a:rPr kumimoji="0" lang="en-US" altLang="en-US" sz="2000" b="0" i="0" u="none" strike="noStrike" cap="none" normalizeH="0" baseline="0" dirty="0">
                <a:ln>
                  <a:noFill/>
                </a:ln>
                <a:solidFill>
                  <a:srgbClr val="263238"/>
                </a:solidFill>
                <a:effectLst/>
                <a:latin typeface="-apple-system"/>
              </a:rPr>
              <a:t> Returns the </a:t>
            </a:r>
            <a:r>
              <a:rPr kumimoji="0" lang="en-US" altLang="en-US" sz="2000" b="1" i="0" u="none" strike="noStrike" cap="none" normalizeH="0" baseline="0" dirty="0">
                <a:ln>
                  <a:noFill/>
                </a:ln>
                <a:solidFill>
                  <a:srgbClr val="263238"/>
                </a:solidFill>
                <a:effectLst/>
                <a:latin typeface="-apple-system"/>
              </a:rPr>
              <a:t>span</a:t>
            </a:r>
            <a:r>
              <a:rPr kumimoji="0" lang="en-US" altLang="en-US" sz="2000" b="0" i="0" u="none" strike="noStrike" cap="none" normalizeH="0" baseline="0" dirty="0">
                <a:ln>
                  <a:noFill/>
                </a:ln>
                <a:solidFill>
                  <a:srgbClr val="263238"/>
                </a:solidFill>
                <a:effectLst/>
                <a:latin typeface="-apple-system"/>
              </a:rPr>
              <a:t> of the stock's price given that today's price is </a:t>
            </a:r>
            <a:r>
              <a:rPr kumimoji="0" lang="en-US" altLang="en-US" sz="2000" b="0" i="0" u="none" strike="noStrike" cap="none" normalizeH="0" baseline="0" dirty="0">
                <a:ln>
                  <a:noFill/>
                </a:ln>
                <a:solidFill>
                  <a:srgbClr val="546E7A"/>
                </a:solidFill>
                <a:effectLst/>
                <a:latin typeface="Courier New" panose="02070309020205020404" pitchFamily="49" charset="0"/>
                <a:cs typeface="Courier New" panose="02070309020205020404" pitchFamily="49" charset="0"/>
              </a:rPr>
              <a:t>price</a:t>
            </a:r>
            <a:r>
              <a:rPr kumimoji="0" lang="en-US" altLang="en-US" sz="2000" b="0" i="0" u="none" strike="noStrike" cap="none" normalizeH="0" baseline="0" dirty="0">
                <a:ln>
                  <a:noFill/>
                </a:ln>
                <a:solidFill>
                  <a:srgbClr val="263238"/>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4480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2E33D-EDB5-470E-AF55-BE617FA996B3}"/>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5238423D-41D3-4495-B724-CAD1BFF8A928}"/>
              </a:ext>
            </a:extLst>
          </p:cNvPr>
          <p:cNvSpPr>
            <a:spLocks noGrp="1" noChangeArrowheads="1"/>
          </p:cNvSpPr>
          <p:nvPr>
            <p:ph idx="1"/>
          </p:nvPr>
        </p:nvSpPr>
        <p:spPr bwMode="auto">
          <a:xfrm>
            <a:off x="838200" y="2074587"/>
            <a:ext cx="10170111" cy="1083579"/>
          </a:xfrm>
          <a:prstGeom prst="rect">
            <a:avLst/>
          </a:prstGeom>
          <a:solidFill>
            <a:srgbClr val="F7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63238"/>
                </a:solidFill>
                <a:effectLst/>
                <a:latin typeface="SFMono-Regular"/>
              </a:rPr>
              <a:t>Input</a:t>
            </a:r>
            <a:r>
              <a:rPr kumimoji="0" lang="en-US" altLang="en-US" sz="2000" b="0" i="0" u="none" strike="noStrike" cap="none" normalizeH="0" baseline="0" dirty="0">
                <a:ln>
                  <a:noFill/>
                </a:ln>
                <a:solidFill>
                  <a:srgbClr val="263238"/>
                </a:solidFill>
                <a:effectLst/>
                <a:latin typeface="SFMono-Regular"/>
              </a:rPr>
              <a:t> ["</a:t>
            </a:r>
            <a:r>
              <a:rPr kumimoji="0" lang="en-US" altLang="en-US" sz="2000" b="0" i="0" u="none" strike="noStrike" cap="none" normalizeH="0" baseline="0" dirty="0" err="1">
                <a:ln>
                  <a:noFill/>
                </a:ln>
                <a:solidFill>
                  <a:srgbClr val="263238"/>
                </a:solidFill>
                <a:effectLst/>
                <a:latin typeface="SFMono-Regular"/>
              </a:rPr>
              <a:t>StockSpanner</a:t>
            </a:r>
            <a:r>
              <a:rPr kumimoji="0" lang="en-US" altLang="en-US" sz="2000" b="0" i="0" u="none" strike="noStrike" cap="none" normalizeH="0" baseline="0" dirty="0">
                <a:ln>
                  <a:noFill/>
                </a:ln>
                <a:solidFill>
                  <a:srgbClr val="263238"/>
                </a:solidFill>
                <a:effectLst/>
                <a:latin typeface="SFMono-Regular"/>
              </a:rPr>
              <a:t>", "next", "next", "next", "next", "next", "next", "next"] [[], [100], [80], [60], [70], [60], [75], [85]]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63238"/>
                </a:solidFill>
                <a:effectLst/>
                <a:latin typeface="SFMono-Regular"/>
              </a:rPr>
              <a:t>Output</a:t>
            </a:r>
            <a:r>
              <a:rPr kumimoji="0" lang="en-US" altLang="en-US" sz="2000" b="0" i="0" u="none" strike="noStrike" cap="none" normalizeH="0" baseline="0" dirty="0">
                <a:ln>
                  <a:noFill/>
                </a:ln>
                <a:solidFill>
                  <a:srgbClr val="263238"/>
                </a:solidFill>
                <a:effectLst/>
                <a:latin typeface="SFMono-Regular"/>
              </a:rPr>
              <a:t> [null, 1, 1, 1, 2, 1, 4, 6]</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0438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600</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-apple-system</vt:lpstr>
      <vt:lpstr>Arial</vt:lpstr>
      <vt:lpstr>Calibri</vt:lpstr>
      <vt:lpstr>Calibri Light</vt:lpstr>
      <vt:lpstr>courier 10 pitch</vt:lpstr>
      <vt:lpstr>Courier New</vt:lpstr>
      <vt:lpstr>SFMono-Regular</vt:lpstr>
      <vt:lpstr>Titillium Web</vt:lpstr>
      <vt:lpstr>urw-din</vt:lpstr>
      <vt:lpstr>var(--title-font)</vt:lpstr>
      <vt:lpstr>Office Theme</vt:lpstr>
      <vt:lpstr>Stack</vt:lpstr>
      <vt:lpstr>Introduction to Stack</vt:lpstr>
      <vt:lpstr>Check for Balanced Parentheses</vt:lpstr>
      <vt:lpstr>Next Greater Element Using Stack</vt:lpstr>
      <vt:lpstr>Area of largest rectangle in Histogram</vt:lpstr>
      <vt:lpstr>Online Stock Span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dc:title>
  <dc:creator>Upasana Singh</dc:creator>
  <cp:lastModifiedBy>Upasana Singh</cp:lastModifiedBy>
  <cp:revision>2</cp:revision>
  <dcterms:created xsi:type="dcterms:W3CDTF">2022-03-26T13:58:43Z</dcterms:created>
  <dcterms:modified xsi:type="dcterms:W3CDTF">2022-03-29T10:45:49Z</dcterms:modified>
</cp:coreProperties>
</file>