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7" r:id="rId14"/>
    <p:sldId id="276" r:id="rId15"/>
    <p:sldId id="269" r:id="rId16"/>
    <p:sldId id="270" r:id="rId17"/>
    <p:sldId id="271" r:id="rId18"/>
    <p:sldId id="272" r:id="rId19"/>
    <p:sldId id="273" r:id="rId20"/>
    <p:sldId id="274" r:id="rId21"/>
    <p:sldId id="275"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86" d="100"/>
          <a:sy n="86" d="100"/>
        </p:scale>
        <p:origin x="5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3:25.423"/>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0:52.401"/>
    </inkml:context>
    <inkml:brush xml:id="br0">
      <inkml:brushProperty name="width" value="0.05" units="cm"/>
      <inkml:brushProperty name="height" value="0.05" units="cm"/>
      <inkml:brushProperty name="color" value="#F6630D"/>
    </inkml:brush>
  </inkml:definitions>
  <inkml:trace contextRef="#ctx0" brushRef="#br0">430 49 24575,'-16'-11'0,"6"2"0,1 5 0,0-1 0,0 1 0,0 1 0,-1 0 0,0 0 0,1 1 0,-1 0 0,0 1 0,0 0 0,0 0 0,0 1 0,-19 3 0,24-3 0,1 1 0,-1 0 0,0 0 0,1 0 0,0 1 0,-1 0 0,1-1 0,0 2 0,0-1 0,0 0 0,0 1 0,0 0 0,1 0 0,-1 0 0,1 0 0,0 0 0,0 1 0,0-1 0,0 1 0,0 0 0,1 0 0,0 0 0,0 0 0,0 1 0,0-1 0,1 0 0,-1 1 0,1-1 0,0 6 0,0-5 0,1-1 0,0 1 0,0 0 0,0-1 0,1 1 0,0-1 0,0 1 0,0-1 0,0 1 0,1-1 0,0 0 0,-1 1 0,2-1 0,-1 0 0,0 0 0,1-1 0,0 1 0,0 0 0,4 4 0,-5-6 0,1 0 0,-1-1 0,0 1 0,1-1 0,-1 1 0,1-1 0,-1 0 0,1 1 0,-1-1 0,1-1 0,0 1 0,0 0 0,0-1 0,-1 1 0,1-1 0,0 0 0,0 0 0,0 0 0,0 0 0,0 0 0,-1-1 0,1 0 0,0 1 0,0-1 0,-1 0 0,1 0 0,0 0 0,-1-1 0,1 1 0,-1-1 0,0 1 0,4-3 0,3-6 0,0 1 0,0-2 0,0 1 0,-2-1 0,1 0 0,-1-1 0,-1 0 0,8-19 0,-3 9 0,-10 18 0,0 2 0,1-1 0,0 0 0,0 0 0,0 0 0,0 1 0,0-1 0,5-3 0,-7 6 0,1-1 0,0 1 0,-1 0 0,1-1 0,0 1 0,0 0 0,-1 0 0,1 0 0,0-1 0,0 1 0,0 0 0,-1 0 0,1 0 0,0 0 0,0 0 0,0 1 0,-1-1 0,1 0 0,0 0 0,0 0 0,-1 1 0,1-1 0,0 0 0,-1 1 0,1-1 0,0 1 0,-1-1 0,1 1 0,0-1 0,-1 1 0,1-1 0,-1 1 0,1 0 0,-1-1 0,1 1 0,-1 0 0,0-1 0,1 1 0,-1 0 0,0-1 0,1 2 0,3 7 0,1 0 0,-2 0 0,1 1 0,-1-1 0,-1 1 0,0 0 0,2 14 0,1 77 0,-4-73 0,-3 466 0,2-467 0,0-14 0,0 1 0,-1-1 0,0 1 0,-1-1 0,0 0 0,-1 0 0,-9 24 0,11-35 0,0 0 0,0-1 0,0 1 0,0 0 0,0-1 0,0 1 0,0-1 0,0 0 0,-1 1 0,1-1 0,0 0 0,-1 0 0,1 0 0,-1 0 0,0 0 0,1 0 0,-1 0 0,0 0 0,1-1 0,-1 1 0,0-1 0,0 1 0,-2-1 0,0 0 0,1 0 0,-1-1 0,0 1 0,1-1 0,-1 0 0,1 0 0,0 0 0,-1-1 0,1 1 0,0-1 0,-5-2 0,-7-7 0,0-1 0,0 0 0,-21-24 0,1-4 0,2-2 0,1-2 0,3 0 0,1-2 0,3-2 0,-25-62 0,46 99 0,-4-7 0,1 0 0,-7-32 0,12 46 0,2-1 0,-1 1 0,0 0 0,1-1 0,0 1 0,0-1 0,0 1 0,1-1 0,-1 1 0,1 0 0,0-1 0,0 1 0,1 0 0,-1 0 0,1-1 0,0 1 0,4-5 0,-2 4-195,0 1 0,0 0 0,0 0 0,1 0 0,0 1 0,6-4 0,34-16-6631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5.899"/>
    </inkml:context>
    <inkml:brush xml:id="br0">
      <inkml:brushProperty name="width" value="0.05" units="cm"/>
      <inkml:brushProperty name="height" value="0.05" units="cm"/>
      <inkml:brushProperty name="color" value="#F6630D"/>
    </inkml:brush>
  </inkml:definitions>
  <inkml:trace contextRef="#ctx0" brushRef="#br0">396 685 24575,'-8'-5'0,"1"0"0,-1 0 0,1-1 0,0 0 0,0-1 0,1 1 0,-11-15 0,8 10 0,1 2 0,-1-1 0,-11-8 0,13 13 0,0 0 0,1 0 0,-2 1 0,1 0 0,0 0 0,-1 1 0,0 0 0,0 0 0,0 1 0,0 0 0,0 0 0,-16 0 0,18 2 0,-1 1 0,1-1 0,-1 1 0,1 1 0,-1-1 0,1 1 0,0 0 0,0 1 0,0-1 0,0 1 0,0 1 0,1-1 0,-1 1 0,1 0 0,0 0 0,-9 9 0,8-7 0,0 1 0,1 0 0,0 0 0,0 0 0,0 1 0,1 0 0,0 0 0,0 0 0,1 1 0,0-1 0,1 1 0,0-1 0,0 1 0,0 15 0,1-20 0,1 1 0,1 0 0,-1 0 0,1-1 0,-1 1 0,1 0 0,1-1 0,-1 1 0,1-1 0,0 1 0,0-1 0,0 0 0,0 0 0,1 0 0,-1 0 0,1 0 0,0 0 0,1-1 0,-1 0 0,0 1 0,1-1 0,0 0 0,0-1 0,0 1 0,0-1 0,0 0 0,0 0 0,8 3 0,-5-3 0,-1-1 0,1 1 0,0-1 0,0 0 0,0-1 0,0 0 0,0 0 0,0 0 0,-1-1 0,1 0 0,0 0 0,0-1 0,0 0 0,-1 0 0,1-1 0,-1 1 0,0-1 0,0-1 0,0 1 0,0-1 0,0 0 0,9-9 0,1-2 0,-1-1 0,0 0 0,-1-1 0,-1-1 0,22-37 0,-10 8 0,-3 0 0,-2-2 0,-2 0 0,-2-1 0,-3 0 0,-1-2 0,7-83 0,-17 111 0,-3-39 0,1 56 0,-1 1 0,0-1 0,-1 0 0,1 1 0,-1-1 0,0 1 0,-1-1 0,1 1 0,-7-10 0,9 15 0,-1 1 0,1-1 0,0 1 0,-1-1 0,1 1 0,0-1 0,-1 1 0,1 0 0,0-1 0,-1 1 0,1-1 0,-1 1 0,1 0 0,-1 0 0,1-1 0,-1 1 0,1 0 0,-1 0 0,1-1 0,-1 1 0,1 0 0,-1 0 0,1 0 0,-1 0 0,1 0 0,-1 0 0,1 0 0,-1 0 0,0 0 0,1 0 0,-1 0 0,1 0 0,-1 0 0,1 1 0,-1-1 0,1 0 0,-1 0 0,1 1 0,-1-1 0,1 0 0,-1 0 0,1 1 0,-1 0 0,-15 21 0,8-5 0,0 0 0,1 0 0,2 1 0,-1 0 0,2 0 0,-3 22 0,-5 117 0,10-87 60,10 106 0,-5-150-246,1 1 1,2-1-1,0-1 0,2 1 1,0-1-1,2 0 1,14 25-1,9 2-6640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6.253"/>
    </inkml:context>
    <inkml:brush xml:id="br0">
      <inkml:brushProperty name="width" value="0.05" units="cm"/>
      <inkml:brushProperty name="height" value="0.05" units="cm"/>
      <inkml:brushProperty name="color" value="#F6630D"/>
    </inkml:brush>
  </inkml:definitions>
  <inkml:trace contextRef="#ctx0" brushRef="#br0">1 119 24575,'0'-5'0,"0"0"0,1-1 0,0 1 0,0-1 0,0 1 0,1 0 0,0 0 0,0 0 0,0 0 0,1 0 0,-1 0 0,1 1 0,0-1 0,1 1 0,-1 0 0,1 0 0,0 0 0,8-6 0,-9 7 0,1 1 0,-1-1 0,1 1 0,0 0 0,0 0 0,0 1 0,0-1 0,0 1 0,0 0 0,1 0 0,-1 0 0,0 1 0,1-1 0,-1 1 0,0 0 0,1 0 0,-1 1 0,0-1 0,0 1 0,1 0 0,-1 0 0,0 1 0,0-1 0,6 4 0,-2 0 0,0 0 0,0 1 0,-1 0 0,1 0 0,-1 1 0,-1 0 0,1 0 0,-2 1 0,1 0 0,-1 0 0,7 12 0,2 9 0,-1 1 0,10 35 0,-3 0 0,-4 0 0,-2 2 0,-4-1 0,3 85 0,-11-91 0,-3 0 0,-2-1 0,-4 1 0,-1-1 0,-19 64 0,11-73-227,-2-1-1,-2-1 1,-2-1-1,-2-1 1,-44 63-1,-36 29-6598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7.181"/>
    </inkml:context>
    <inkml:brush xml:id="br0">
      <inkml:brushProperty name="width" value="0.05" units="cm"/>
      <inkml:brushProperty name="height" value="0.05" units="cm"/>
      <inkml:brushProperty name="color" value="#F6630D"/>
    </inkml:brush>
  </inkml:definitions>
  <inkml:trace contextRef="#ctx0" brushRef="#br0">401 478 24575,'-1'-8'0,"0"0"0,0 1 0,-1-1 0,0 0 0,0 0 0,-1 1 0,0-1 0,0 1 0,-1 0 0,0 0 0,0 0 0,0 1 0,-1-1 0,0 1 0,-12-11 0,14 13 0,-2 0 0,1 1 0,0-1 0,-1 1 0,0 0 0,0 0 0,0 0 0,0 1 0,0-1 0,-1 1 0,1 0 0,0 1 0,-1 0 0,0 0 0,1 0 0,-1 0 0,0 1 0,1 0 0,-1 0 0,0 0 0,1 1 0,-11 2 0,7 1 0,0 0 0,1 1 0,-1 0 0,1 0 0,0 0 0,0 1 0,1 1 0,0-1 0,0 1 0,0 1 0,1-1 0,0 1 0,-7 12 0,-1 3 0,2 1 0,0 0 0,-13 44 0,15-39 0,2 0 0,-6 36 0,13-57 0,0 0 0,0 0 0,1 0 0,0 0 0,0-1 0,1 1 0,-1 0 0,2 0 0,-1 0 0,1-1 0,1 1 0,-1-1 0,8 13 0,-9-17 0,1-1 0,-1 0 0,1 1 0,0-1 0,0 0 0,0 0 0,0 0 0,1 0 0,-1 0 0,1-1 0,-1 1 0,1-1 0,-1 0 0,1 1 0,0-1 0,-1 0 0,1-1 0,0 1 0,5 0 0,-3 0 0,1-2 0,-1 1 0,1-1 0,-1 1 0,1-1 0,-1-1 0,0 1 0,0-1 0,10-4 0,3-4 0,-1 0 0,0-2 0,-1 1 0,25-25 0,-14 9 0,-2 0 0,-1-2 0,-2-1 0,0-1 0,-2-1 0,30-66 0,-26 42 0,-3-2 0,-2-1 0,17-86 0,-34 134 0,1-1 0,-1 0 0,-1 0 0,0 0 0,-1 0 0,0 0 0,-1 0 0,-4-19 0,5 30 0,0 1 0,0-1 0,0 0 0,0 0 0,-1 1 0,1-1 0,0 0 0,0 0 0,-1 1 0,1-1 0,0 0 0,-1 1 0,1-1 0,-1 1 0,1-1 0,-1 0 0,1 1 0,-1-1 0,1 1 0,-1-1 0,0 1 0,1-1 0,-1 1 0,0 0 0,1-1 0,-1 1 0,0 0 0,0 0 0,1-1 0,-1 1 0,0 0 0,-1 0 0,0 0 0,1 1 0,-1 0 0,1 0 0,-1 0 0,1 0 0,0 0 0,-1 0 0,1 0 0,0 0 0,0 0 0,0 1 0,-1-1 0,1 0 0,-1 3 0,-5 8 0,1 0 0,0 1 0,0-1 0,1 1 0,1 0 0,-4 20 0,-9 86 0,14-90 0,1 1 0,2 0 0,0 0 0,3-1 0,0 1 0,2-1 0,11 38 0,-11-51 0,0-1 0,1 0 0,1 0 0,1 0 0,0-1 0,1 0 0,0-1 0,1 0 0,0 0 0,1-1 0,1-1 0,0 0 0,1 0 0,26 17 0,-23-19 0,0 0 0,0-1 0,1-1 0,0-1 0,0 0 0,1-1 0,0-1 0,0-1 0,25 2 0,-34-4 0,0-1 0,0-1 0,0 1 0,0-1 0,0-1 0,-1 0 0,1 0 0,-1-1 0,1 0 0,-1 0 0,0-1 0,0 0 0,0-1 0,-1 0 0,1 0 0,-1 0 0,-1-1 0,1 0 0,-1 0 0,11-14 0,-7 3 0,0 1 0,-1-2 0,-1 1 0,-1-1 0,0-1 0,-1 1 0,-2-1 0,1 0 0,-2 0 0,-1-1 0,0 1 0,-2 0 0,0-1 0,-3-20 0,-1 19 0,4 21 0,0 0 0,0 0 0,0 0 0,-1 0 0,1 0 0,0 0 0,0 0 0,0-1 0,0 1 0,0 0 0,0 0 0,0 0 0,0 0 0,0 0 0,0 0 0,0 0 0,0 0 0,-1-1 0,1 1 0,0 0 0,0 0 0,0 0 0,0 0 0,0 0 0,0 0 0,-1 0 0,1 0 0,0 0 0,0 0 0,0 0 0,0 0 0,0 0 0,0 0 0,-1 0 0,1 0 0,0 0 0,0 0 0,0 0 0,0 0 0,0 0 0,0 0 0,0 0 0,-1 0 0,1 0 0,0 0 0,0 1 0,0-1 0,0 0 0,0 0 0,0 0 0,0 0 0,0 0 0,-1 0 0,1 0 0,0 0 0,0 0 0,0 1 0,-2 2 0,1 1 0,0 0 0,-1 0 0,1 0 0,0 0 0,0 7 0,-4 36 0,0 55 0,5-82 0,1 0 0,1 0 0,1-1 0,0 1 0,11 30 0,-12-45-124,-1 0 0,2 0 0,-1 0 0,1 0 0,-1 0 0,2-1-1,-1 1 1,0-1 0,1 0 0,7 7 0,5-2-6702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7.537"/>
    </inkml:context>
    <inkml:brush xml:id="br0">
      <inkml:brushProperty name="width" value="0.05" units="cm"/>
      <inkml:brushProperty name="height" value="0.05" units="cm"/>
      <inkml:brushProperty name="color" value="#F6630D"/>
    </inkml:brush>
  </inkml:definitions>
  <inkml:trace contextRef="#ctx0" brushRef="#br0">35 0 24575,'-8'0'0,"-3"5"0,0 13 0,7 21 0,12 20 0,5 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42.543"/>
    </inkml:context>
    <inkml:brush xml:id="br0">
      <inkml:brushProperty name="width" value="0.05" units="cm"/>
      <inkml:brushProperty name="height" value="0.05" units="cm"/>
      <inkml:brushProperty name="color" value="#F6630D"/>
    </inkml:brush>
  </inkml:definitions>
  <inkml:trace contextRef="#ctx0" brushRef="#br0">0 394 24575,'975'-31'-126,"-335"-50"-507,-626 79 633,11-1 0,0-1 0,0-1 0,0-1 0,-1-1 0,45-19 0,-67 25 0,0 0 0,0 0 0,-1 0 0,1 0 0,0-1 0,0 1 0,-1 0 0,1-1 0,-1 1 0,1-1 0,-1 1 0,0-1 0,1 0 0,-1 0 0,0 1 0,0-1 0,0 0 0,-1 0 0,2-3 0,-2 3 0,0 1 0,0-1 0,0 0 0,-1 1 0,1-1 0,0 0 0,-1 0 0,0 1 0,1-1 0,-1 1 0,0-1 0,0 1 0,1-1 0,-1 1 0,0-1 0,-1 1 0,1 0 0,-2-2 0,-7-6 0,-1 0 0,0 1 0,0 1 0,-23-11 0,21 11 0,-37-21-303,-103-40 0,120 57-6523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45.405"/>
    </inkml:context>
    <inkml:brush xml:id="br0">
      <inkml:brushProperty name="width" value="0.05" units="cm"/>
      <inkml:brushProperty name="height" value="0.05" units="cm"/>
      <inkml:brushProperty name="color" value="#F6630D"/>
    </inkml:brush>
  </inkml:definitions>
  <inkml:trace contextRef="#ctx0" brushRef="#br0">0 127 24575,'9'0'0,"6"0"0,18 0 0,24 0 0,40 0 0,46 0 0,40-13 0,23-4 0,5 1 0,-20-5 0,-47 0 0,-52 5 0,-54 5 0,-39 3 0,-17 5-8191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45.811"/>
    </inkml:context>
    <inkml:brush xml:id="br0">
      <inkml:brushProperty name="width" value="0.05" units="cm"/>
      <inkml:brushProperty name="height" value="0.05" units="cm"/>
      <inkml:brushProperty name="color" value="#F6630D"/>
    </inkml:brush>
  </inkml:definitions>
  <inkml:trace contextRef="#ctx0" brushRef="#br0">20 1 24575,'-9'0'0,"-2"0"-8191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7.870"/>
    </inkml:context>
    <inkml:brush xml:id="br0">
      <inkml:brushProperty name="width" value="0.05" units="cm"/>
      <inkml:brushProperty name="height" value="0.05" units="cm"/>
      <inkml:brushProperty name="color" value="#F6630D"/>
    </inkml:brush>
  </inkml:definitions>
  <inkml:trace contextRef="#ctx0" brushRef="#br0">441 78 24575,'0'-4'0,"0"1"0,-1 0 0,1-1 0,-1 1 0,0 0 0,0-1 0,0 1 0,0 0 0,-1 0 0,1 0 0,-1 0 0,0 0 0,0 0 0,0 0 0,0 0 0,-1 1 0,1-1 0,0 1 0,-1 0 0,0 0 0,0 0 0,1 0 0,-1 0 0,0 1 0,-1-1 0,1 1 0,0 0 0,0 0 0,-1 0 0,1 0 0,0 0 0,-1 1 0,1-1 0,-1 1 0,1 0 0,0 0 0,-1 1 0,-3 0 0,-1 2 0,-1 0 0,1 1 0,-1 0 0,1 1 0,1-1 0,-1 2 0,1-1 0,0 1 0,0 0 0,0 0 0,-10 14 0,1 1 0,1 0 0,1 1 0,-11 25 0,-1 7 0,2 2 0,-31 115 0,-2 128 0,51-250 0,2 1 0,2 0 0,2 0 0,2-1 0,12 62 0,-9-85 0,1-1 0,1 1 0,1-1 0,2-1 0,0 1 0,2-2 0,0 0 0,2 0 0,0-1 0,2-1 0,29 32 0,-21-30-97,1-1-1,1-2 1,1 0-1,1-1 1,0-2-1,2-1 1,0-2-1,0 0 1,1-2-1,1-2 1,0 0-1,0-2 0,44 4 1,20-4-6729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8.532"/>
    </inkml:context>
    <inkml:brush xml:id="br0">
      <inkml:brushProperty name="width" value="0.05" units="cm"/>
      <inkml:brushProperty name="height" value="0.05" units="cm"/>
      <inkml:brushProperty name="color" value="#F6630D"/>
    </inkml:brush>
  </inkml:definitions>
  <inkml:trace contextRef="#ctx0" brushRef="#br0">43 0 24575,'0'5'0,"-1"0"0,0 0 0,0-1 0,0 1 0,0 0 0,-4 7 0,-4 12 0,2 6 0,1 1 0,-3 40 0,8-58 0,0 0 0,1 0 0,1 0 0,0 0 0,1 0 0,1 0 0,0 0 0,5 15 0,-6-24 0,-1-1 0,1 1 0,-1-1 0,1 1 0,0-1 0,0 0 0,1 0 0,-1 1 0,0-2 0,1 1 0,0 0 0,0 0 0,0-1 0,0 0 0,0 1 0,0-1 0,1-1 0,4 3 0,-4-3 0,-1 0 0,1-1 0,0 1 0,-1-1 0,1 0 0,0 0 0,-1-1 0,1 1 0,-1-1 0,1 0 0,-1 0 0,1 0 0,-1 0 0,1 0 0,-1-1 0,4-2 0,4-3 0,0 0 0,-1-1 0,0-1 0,0 0 0,-1 0 0,0-1 0,0 0 0,-1 0 0,9-17 0,34-76 0,-17 32 0,-23 55 0,-11 16 0,0-1 0,0 1 0,0 0 0,0 0 0,1 0 0,-1 0 0,0 0 0,0 0 0,0-1 0,1 1 0,-1 0 0,0 0 0,0 0 0,0 0 0,1 0 0,-1 0 0,0 0 0,0 0 0,0 0 0,1 0 0,-1 0 0,0 0 0,0 0 0,0 0 0,1 0 0,-1 0 0,0 0 0,0 0 0,0 0 0,1 0 0,-1 1 0,0-1 0,0 0 0,0 0 0,0 0 0,1 0 0,-1 1 0,9 26 0,-2 0 0,-5-24 0,-1-1 0,0 1 0,1 0 0,0-1 0,0 1 0,0-1 0,0 1 0,0-1 0,0 0 0,1 0 0,-1 0 0,0 0 0,1 0 0,0-1 0,0 1 0,-1-1 0,1 1 0,0-1 0,0 0 0,0 0 0,4 0 0,-3-1 0,0 0 0,0 0 0,0 0 0,0-1 0,-1 0 0,1 1 0,0-1 0,0-1 0,0 1 0,-1-1 0,1 1 0,-1-1 0,1 0 0,-1 0 0,0-1 0,6-4 0,10-10 0,-12 10 0,0 0 0,0 1 0,0 0 0,1 0 0,13-6 0,-19 11 0,0 0 0,0 0 0,0 1 0,0-1 0,0 1 0,1-1 0,-1 1 0,0 0 0,0 0 0,0 0 0,0 0 0,0 0 0,0 0 0,0 0 0,1 1 0,-1-1 0,0 1 0,0 0 0,0 0 0,0-1 0,-1 1 0,1 0 0,0 1 0,0-1 0,0 0 0,-1 0 0,1 1 0,-1-1 0,1 1 0,1 3 0,5 5 0,-1 2 0,-1-1 0,0 1 0,-1 0 0,0 0 0,-1 0 0,4 19 0,-3-12 0,1-1 0,12 26 0,-13-35-227,0 1-1,1-1 1,0 0-1,0-1 1,14 14-1,-1-6-6598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8.921"/>
    </inkml:context>
    <inkml:brush xml:id="br0">
      <inkml:brushProperty name="width" value="0.05" units="cm"/>
      <inkml:brushProperty name="height" value="0.05" units="cm"/>
      <inkml:brushProperty name="color" value="#F6630D"/>
    </inkml:brush>
  </inkml:definitions>
  <inkml:trace contextRef="#ctx0" brushRef="#br0">51 0 24575,'-8'5'0,"-3"8"0,0 21 0,3 19 0,2 19 0,2 10 0,2-10-8191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0:52.819"/>
    </inkml:context>
    <inkml:brush xml:id="br0">
      <inkml:brushProperty name="width" value="0.05" units="cm"/>
      <inkml:brushProperty name="height" value="0.05" units="cm"/>
      <inkml:brushProperty name="color" value="#F6630D"/>
    </inkml:brush>
  </inkml:definitions>
  <inkml:trace contextRef="#ctx0" brushRef="#br0">4 72 24575,'0'-26'0,"0"17"0,0 12 0,-2 72 0,1-22 0,8 92 0,-7-144 0,0 0 0,0-1 0,0 1 0,0 0 0,0 0 0,0 0 0,0-1 0,0 1 0,1 0 0,-1 0 0,0-1 0,0 1 0,1 0 0,-1-1 0,0 1 0,1 0 0,-1-1 0,1 1 0,-1 0 0,1-1 0,-1 1 0,1-1 0,0 1 0,0 0 0,1-1 0,-1-1 0,0 1 0,0-1 0,0 0 0,0 1 0,0-1 0,0 0 0,0 0 0,0 1 0,0-1 0,0 0 0,0 0 0,0 0 0,-1 0 0,2-2 0,17-25 0,-1 0 0,20-43 0,-27 46 0,2 2 0,0-1 0,2 2 0,0 0 0,23-24 0,-35 43 0,0 0 0,0 0 0,0 0 0,0 1 0,1 0 0,-1-1 0,1 1 0,0 1 0,7-4 0,-10 5 0,1 0 0,-1 0 0,0-1 0,1 1 0,-1 0 0,0 0 0,1 1 0,-1-1 0,0 0 0,1 0 0,-1 1 0,0-1 0,0 1 0,1-1 0,-1 1 0,0-1 0,0 1 0,0 0 0,0-1 0,0 1 0,0 0 0,0 0 0,0 0 0,0 0 0,0 0 0,0 0 0,0 0 0,-1 0 0,1 0 0,0 1 0,-1-1 0,1 0 0,0 2 0,3 12 0,1 0 0,-2 1 0,0-1 0,-1 1 0,-1 0 0,0 0 0,-2 25 0,0-17 0,2 0 0,4 33 0,4-18-1365,0-9-5461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9.338"/>
    </inkml:context>
    <inkml:brush xml:id="br0">
      <inkml:brushProperty name="width" value="0.05" units="cm"/>
      <inkml:brushProperty name="height" value="0.05" units="cm"/>
      <inkml:brushProperty name="color" value="#F6630D"/>
    </inkml:brush>
  </inkml:definitions>
  <inkml:trace contextRef="#ctx0" brushRef="#br0">1 183 24575,'0'-2'0,"0"1"0,0 0 0,1-1 0,-1 1 0,1 0 0,-1-1 0,1 1 0,-1 0 0,1 0 0,0 0 0,-1 0 0,1-1 0,0 1 0,0 0 0,0 0 0,0 0 0,0 1 0,0-1 0,0 0 0,0 0 0,0 0 0,1 1 0,-1-1 0,0 1 0,0-1 0,3 0 0,38-8 0,-35 8 0,28-5 0,212-44 0,-244 50 0,0-1 0,0 0 0,0 0 0,0 0 0,-1-1 0,1 1 0,0 0 0,-1-1 0,1 0 0,-1 0 0,4-3 0,-6 5 0,1-1 0,-1 1 0,0-1 0,0 1 0,1-1 0,-1 1 0,0-1 0,0 1 0,0-1 0,0 1 0,0-1 0,1 1 0,-1-1 0,0 0 0,0 1 0,-1-1 0,1 1 0,0-1 0,0 1 0,0-1 0,0 1 0,0-1 0,-1 0 0,-15-15 0,8 10 0,-1 0 0,0 1 0,1 0 0,-2 1 0,1 0 0,-19-6 0,26 10 0,0 0 0,-1-1 0,1 1 0,0 0 0,0 0 0,-1 0 0,1 0 0,0 1 0,-1-1 0,1 1 0,0-1 0,0 1 0,-1 0 0,1 0 0,0 0 0,0 0 0,0 0 0,0 1 0,0-1 0,1 0 0,-1 1 0,0 0 0,0-1 0,1 1 0,-1 0 0,1 0 0,0 0 0,0 0 0,-1 0 0,1 0 0,0 0 0,1 0 0,-1 0 0,0 0 0,0 5 0,-5 21-170,1 0-1,1 0 0,1 0 1,2 1-1,1-1 0,1 1 1,8 49-1,-2-46-6655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9.685"/>
    </inkml:context>
    <inkml:brush xml:id="br0">
      <inkml:brushProperty name="width" value="0.05" units="cm"/>
      <inkml:brushProperty name="height" value="0.05" units="cm"/>
      <inkml:brushProperty name="color" value="#F6630D"/>
    </inkml:brush>
  </inkml:definitions>
  <inkml:trace contextRef="#ctx0" brushRef="#br0">1 15 24575,'0'-8'0,"0"1"0,0 10 0,0 22 0,0 23 0,0 20 0,0 11 0,0 9 0,0 7 0,0 3 0,0-6 0,0-11 0,0-19-8191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40.055"/>
    </inkml:context>
    <inkml:brush xml:id="br0">
      <inkml:brushProperty name="width" value="0.05" units="cm"/>
      <inkml:brushProperty name="height" value="0.05" units="cm"/>
      <inkml:brushProperty name="color" value="#F6630D"/>
    </inkml:brush>
  </inkml:definitions>
  <inkml:trace contextRef="#ctx0" brushRef="#br0">363 0 24575,'-12'0'0,"-9"9"0,-9 14 0,-8 21 0,-6 20 0,-3 15 0,6 7 0,-3 2 0,6-10 0,10-6 0,9-15-8191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41.161"/>
    </inkml:context>
    <inkml:brush xml:id="br0">
      <inkml:brushProperty name="width" value="0.05" units="cm"/>
      <inkml:brushProperty name="height" value="0.05" units="cm"/>
      <inkml:brushProperty name="color" value="#F6630D"/>
    </inkml:brush>
  </inkml:definitions>
  <inkml:trace contextRef="#ctx0" brushRef="#br0">126 809 24575,'0'15'0,"1"0"0,0-1 0,1 1 0,0-1 0,1 1 0,5 13 0,-6-23 0,0-1 0,-1 1 0,1-1 0,1 0 0,-1 0 0,1 0 0,0 0 0,0 0 0,0 0 0,0-1 0,0 0 0,1 1 0,0-1 0,-1-1 0,1 1 0,0 0 0,1-1 0,-1 0 0,0 0 0,1 0 0,7 2 0,-8-4 0,0 1 0,0-1 0,-1 0 0,1 0 0,0 0 0,0 0 0,-1-1 0,1 1 0,0-1 0,-1 0 0,1 0 0,-1 0 0,1-1 0,-1 1 0,0-1 0,1 0 0,-1 0 0,0 0 0,0-1 0,0 1 0,0-1 0,-1 1 0,1-1 0,-1 0 0,0 0 0,1 0 0,-1 0 0,-1 0 0,1-1 0,1-3 0,3-6 0,0 0 0,-1-1 0,-1 1 0,0-1 0,-1 0 0,2-23 0,-4 28 0,0 0 0,-1-1 0,0 1 0,-1 0 0,0-1 0,0 1 0,-1 0 0,-5-17 0,6 23 0,0 1 0,-1-1 0,0 0 0,1 1 0,-1-1 0,0 1 0,0-1 0,0 1 0,-1 0 0,1 0 0,-1 0 0,1 0 0,-1 1 0,1-1 0,-1 1 0,0-1 0,0 1 0,0 0 0,0 0 0,0 0 0,0 1 0,0-1 0,0 1 0,0-1 0,0 1 0,0 0 0,0 0 0,0 0 0,-6 2 0,-2 0 0,0 0 0,0 1 0,1 0 0,0 1 0,-1 0 0,1 1 0,0 0 0,1 1 0,-1 0 0,1 0 0,1 1 0,-1 0 0,1 0 0,-11 13 0,7-5 0,-1 0 0,2 1 0,0 0 0,1 1 0,0 0 0,2 0 0,-10 27 0,15-37 0,1 1 0,0-1 0,0 1 0,1-1 0,0 1 0,0 0 0,1-1 0,0 1 0,1 0 0,-1 0 0,4 11 0,-3-14 0,1 0 0,0-1 0,0 1 0,0-1 0,1 0 0,-1 0 0,1 0 0,0 0 0,0 0 0,1-1 0,-1 1 0,1-1 0,-1 0 0,1 0 0,0 0 0,0-1 0,1 1 0,-1-1 0,6 2 0,8 3 0,0-2 0,-1 0 0,2-1 0,-1-1 0,0-1 0,1 0 0,-1-2 0,1 0 0,-1-1 0,29-5 0,-20 2 0,0-2 0,-1-2 0,0 0 0,-1-1 0,0-2 0,36-20 0,-43 20 0,0-1 0,0-2 0,-1 1 0,-1-2 0,0 0 0,-2-1 0,1-1 0,14-22 0,-20 25 0,0-1 0,-1 0 0,-1 0 0,0-1 0,-1 1 0,-1-1 0,-1-1 0,0 1 0,-1-1 0,2-31 0,-9 17 0,4 31 0,-1-1 0,1 0 0,0 1 0,-1-1 0,1 0 0,-1 1 0,1-1 0,0 0 0,-1 1 0,0-1 0,1 1 0,-1-1 0,1 1 0,-1-1 0,0 1 0,1 0 0,-1-1 0,0 1 0,1-1 0,-1 1 0,-1 0 0,1 0 0,-1 0 0,0 1 0,1-1 0,-1 1 0,0 0 0,1-1 0,-1 1 0,1 0 0,-1 0 0,1 0 0,0 0 0,-1 0 0,1 0 0,0 0 0,0 1 0,-1-1 0,1 0 0,0 1 0,1-1 0,-1 1 0,0-1 0,0 1 0,0-1 0,1 1 0,-1 2 0,-3 5 0,1-1 0,0 1 0,0-1 0,1 1 0,0 0 0,1 0 0,0 0 0,0 0 0,1 0 0,1 9 0,-1-14 0,0-1 0,1 0 0,0 0 0,-1 0 0,1 0 0,0 0 0,1 0 0,-1 0 0,1-1 0,-1 1 0,1 0 0,0-1 0,0 1 0,0-1 0,0 0 0,0 1 0,0-1 0,1 0 0,-1 0 0,1-1 0,0 1 0,-1 0 0,1-1 0,0 0 0,0 1 0,0-1 0,0 0 0,0-1 0,0 1 0,0 0 0,0-1 0,4 0 0,4 1 0,-1-1 0,1-1 0,0 0 0,0 0 0,0-1 0,19-7 0,66-28 0,-30 10 0,65-8 0,-95 28 0,-1-2 0,39-15 0,-62 19 0,0-1 0,-1 1 0,0-2 0,0 0 0,-1 0 0,0-1 0,0 0 0,-1-1 0,0 0 0,8-10 0,-4 0 0,0 0 0,-1 0 0,-1-1 0,-2-1 0,1 0 0,-2 0 0,-1-1 0,-1 0 0,-1 0 0,0 0 0,-2-1 0,1-39 0,-4 53 0,-1 0 0,0 1 0,0-1 0,-1 0 0,0 1 0,0 0 0,-1-1 0,0 1 0,-1 0 0,-8-14 0,10 19 0,0 0 0,0 0 0,-1 0 0,1 0 0,-1 0 0,0 1 0,1-1 0,-1 1 0,0-1 0,-1 1 0,1 0 0,0 1 0,-1-1 0,1 0 0,-1 1 0,1 0 0,-1 0 0,0 0 0,1 0 0,-1 1 0,0-1 0,0 1 0,1 0 0,-1 0 0,0 0 0,-6 2 0,1 0 0,1 1 0,0 1 0,0 0 0,1 0 0,-1 0 0,1 1 0,0 0 0,0 0 0,0 1 0,1 0 0,0 0 0,0 0 0,0 1 0,1 0 0,0 0 0,0 0 0,1 1 0,-6 14 0,6-14 0,0 0 0,1 1 0,0-1 0,0 1 0,1-1 0,1 1 0,-1 0 0,1 0 0,1 0 0,-1 0 0,2 0 0,-1 0 0,1 0 0,1 0 0,-1-1 0,2 1 0,-1 0 0,6 11 0,-3-12 0,0 0 0,0 0 0,1-1 0,0 0 0,0 0 0,1 0 0,0-1 0,0 0 0,0 0 0,1-1 0,0 0 0,0 0 0,0-1 0,1 0 0,-1 0 0,1-1 0,0 0 0,0-1 0,17 3 0,-14-4 0,0 0 0,0-1 0,0 0 0,0-1 0,1 0 0,-2-1 0,1 0 0,0-1 0,0 0 0,-1-1 0,0 0 0,1-1 0,-2 0 0,20-12 0,-14 4 0,0 0 0,-1 0 0,0-2 0,-1 0 0,-1 0 0,0-2 0,-2 1 0,1-1 0,-2-1 0,16-36 0,-17 29 0,0 1 0,-2-1 0,-1 0 0,-1 0 0,-1-1 0,-1 0 0,-1 0 0,-3-30 0,-6 17 0,7 39 0,0-1 0,0 1 0,0-1 0,0 1 0,-1-1 0,1 1 0,0 0 0,0-1 0,0 1 0,-1-1 0,1 1 0,0 0 0,0-1 0,-1 1 0,1 0 0,0-1 0,-1 1 0,1 0 0,0-1 0,-1 1 0,1 0 0,-1 0 0,1 0 0,-1-1 0,1 1 0,0 0 0,-1 0 0,0 1 0,0-1 0,0 1 0,0 0 0,0-1 0,1 1 0,-1 0 0,0 0 0,0 0 0,1 0 0,-1 0 0,1 0 0,-1 0 0,1 0 0,-1 0 0,1 0 0,0 0 0,-1 2 0,-6 17 0,2 1 0,0 0 0,-3 40 0,2 74 0,3-43 0,1-68 0,-7 150 0,-47 250 0,31-332-1365,-1-17-5461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47.190"/>
    </inkml:context>
    <inkml:brush xml:id="br0">
      <inkml:brushProperty name="width" value="0.05" units="cm"/>
      <inkml:brushProperty name="height" value="0.05" units="cm"/>
      <inkml:brushProperty name="color" value="#F6630D"/>
    </inkml:brush>
  </inkml:definitions>
  <inkml:trace contextRef="#ctx0" brushRef="#br0">26 1 24575,'-8'0'0,"-3"4"0,5 1 0,7 9 0,12 2 0,4-3-8191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47.518"/>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58.016"/>
    </inkml:context>
    <inkml:brush xml:id="br0">
      <inkml:brushProperty name="width" value="0.05" units="cm"/>
      <inkml:brushProperty name="height" value="0.05" units="cm"/>
      <inkml:brushProperty name="color" value="#F6630D"/>
    </inkml:brush>
  </inkml:definitions>
  <inkml:trace contextRef="#ctx0" brushRef="#br0">52 13 24575,'-11'-6'0,"-5"-1"0,16 8 0,-1-1 0,0 1 0,0-1 0,1 1 0,-1-1 0,0 1 0,1 0 0,-1-1 0,0 1 0,1 0 0,-1 0 0,1-1 0,-1 1 0,1 0 0,0 0 0,-1 0 0,1 0 0,0-1 0,0 1 0,-1 0 0,1 0 0,0 0 0,0 1 0,-6 39 0,1-1 0,2 1 0,4 59 0,-1-36 0,1 169 0,1-214 0,-2-19 0,0 0 0,0 0 0,1 0 0,-1 0 0,0 0 0,0 0 0,0 0 0,0 0 0,0 0 0,0 0 0,1 0 0,-1 0 0,0 0 0,0 0 0,0 0 0,0 0 0,0 0 0,1 0 0,-1 0 0,0 0 0,0 0 0,0 0 0,0 0 0,0 0 0,0 0 0,1 0 0,-1 0 0,0 0 0,0-1 0,0 1 0,0 0 0,0 0 0,0 0 0,0 0 0,0 0 0,0 0 0,1 0 0,-1-1 0,0 1 0,0 0 0,0 0 0,0 0 0,0 0 0,0 0 0,0-1 0,0 1 0,0 0 0,0 0 0,0 0 0,0 0 0,0 0 0,0-1 0,0 1 0,11-39 0,-7 25 0,13-40 0,39-84 0,-33 102 0,-9 27 0,-13 9 0,-1 0 0,1 0 0,-1 0 0,1 0 0,-1 0 0,1 0 0,-1 1 0,1-1 0,0 0 0,-1 0 0,0 1 0,1-1 0,-1 0 0,1 1 0,-1-1 0,1 0 0,-1 1 0,0-1 0,1 1 0,-1-1 0,0 1 0,1-1 0,-1 1 0,0-1 0,0 1 0,1-1 0,-1 1 0,0-1 0,0 1 0,19 64 0,-14-44 0,1-1 0,12 28 0,-16-43 0,0-1 0,0 1 0,1-1 0,-1 0 0,1 0 0,0 0 0,1 0 0,-1-1 0,0 1 0,1-1 0,0 0 0,0 0 0,0 0 0,0 0 0,6 2 0,-7-4 0,-1-1 0,1 1 0,-1-1 0,1 1 0,-1-1 0,1 0 0,0 0 0,-1 0 0,1-1 0,-1 1 0,1-1 0,-1 1 0,1-1 0,-1 0 0,0 0 0,1 0 0,-1 0 0,0 0 0,0 0 0,1-1 0,-1 1 0,0-1 0,0 1 0,-1-1 0,1 0 0,0 0 0,-1 0 0,3-3 0,5-6 0,-1-1 0,0-1 0,9-19 0,-16 30 0,20-42 0,-13 24 0,2 1 0,0-1 0,19-24 0,-28 42 0,0 1 0,0 0 0,0-1 0,0 1 0,1 0 0,-1 0 0,0-1 0,1 1 0,-1 0 0,1 0 0,0 1 0,-1-1 0,1 0 0,1 0 0,-2 1 0,0 0 0,0 0 0,-1 0 0,1 0 0,0 0 0,0 0 0,-1 0 0,1 0 0,0 0 0,-1 1 0,1-1 0,0 0 0,-1 1 0,1-1 0,0 0 0,-1 1 0,1-1 0,-1 1 0,1-1 0,-1 1 0,1-1 0,-1 1 0,1 0 0,3 5 0,-2 0 0,1 0 0,-1-1 0,1 2 0,-2-1 0,2 7 0,1-1 0,-2-4 0,1 0 0,0 0 0,1 0 0,-1-1 0,2 1 0,-1-1 0,1 0 0,0 0 0,0-1 0,1 1 0,0-1 0,0-1 0,1 1 0,7 5 0,-3-4 0,0-1 0,0-1 0,0 0 0,0 0 0,1-1 0,0 0 0,0-1 0,0-1 0,15 2 0,-12-2 0,0-1 0,0-1 0,0-1 0,0 0 0,0 0 0,0-2 0,0 0 0,-1 0 0,0-2 0,1 0 0,-1 0 0,-1-1 0,1-1 0,-1 0 0,0-1 0,18-15 0,-21 12 0,0 0 0,0 0 0,-2-1 0,1 0 0,-2-1 0,1 0 0,-2 0 0,0 0 0,0-1 0,-1 0 0,-1 0 0,0 0 0,-1-1 0,-1 1 0,1-18 0,-3 28 0,0 0 0,0 0 0,-1 0 0,1 0 0,-1 0 0,0 0 0,0 0 0,0 0 0,-1 0 0,1 1 0,-1-1 0,0 0 0,0 1 0,0-1 0,-4-3 0,5 5 0,-1 1 0,1 0 0,-1 0 0,1 0 0,0 0 0,-1 0 0,0 0 0,1 1 0,-1-1 0,0 0 0,1 1 0,-1-1 0,0 1 0,0 0 0,1 0 0,-1-1 0,0 1 0,0 0 0,1 0 0,-1 1 0,0-1 0,0 0 0,1 1 0,-1-1 0,0 1 0,1-1 0,-1 1 0,0 0 0,1 0 0,-1 0 0,1 0 0,-1 0 0,1 0 0,0 0 0,-1 0 0,-1 3 0,0-1 0,-1 0 0,1 0 0,1 0 0,-1 0 0,0 1 0,1-1 0,0 1 0,0 0 0,0 0 0,0 0 0,0 0 0,1 0 0,0 0 0,0 0 0,0 0 0,0 1 0,1-1 0,-1 0 0,1 1 0,0-1 0,0 0 0,1 1 0,0-1 0,-1 0 0,3 6 0,-1-4 0,1 1 0,-1-1 0,1 1 0,1-1 0,-1 0 0,1 0 0,0-1 0,1 1 0,-1-1 0,1 0 0,0 0 0,0 0 0,1-1 0,-1 0 0,7 4 0,5 0-227,0 0-1,0-1 1,1-1-1,0-1 1,29 5-1,20 0-6598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58.404"/>
    </inkml:context>
    <inkml:brush xml:id="br0">
      <inkml:brushProperty name="width" value="0.05" units="cm"/>
      <inkml:brushProperty name="height" value="0.05" units="cm"/>
      <inkml:brushProperty name="color" value="#F6630D"/>
    </inkml:brush>
  </inkml:definitions>
  <inkml:trace contextRef="#ctx0" brushRef="#br0">9 138 24575,'-9'-15'0,"9"15"0,0-1 0,0 1 0,0 0 0,0-1 0,1 1 0,-1 0 0,0-1 0,0 1 0,0 0 0,0-1 0,0 1 0,1 0 0,-1-1 0,0 1 0,0 0 0,1 0 0,-1-1 0,0 1 0,0 0 0,1 0 0,-1 0 0,0-1 0,1 1 0,-1 0 0,0 0 0,0 0 0,1 0 0,0 0 0,1-1 0,1 1 0,-1 0 0,1-1 0,-1 1 0,1 1 0,-1-1 0,1 0 0,-1 1 0,1-1 0,-1 1 0,4 1 0,8 3 0,0 2 0,-1-1 0,0 2 0,0 0 0,-1 0 0,0 1 0,17 17 0,-23-20 0,1 0 0,-2 1 0,1 0 0,-1 0 0,0 1 0,0-1 0,-1 1 0,0 0 0,0 0 0,-1 1 0,0-1 0,-1 1 0,0 0 0,2 8 0,-4-14 0,0-1 0,0 1 0,-1 0 0,1-1 0,0 1 0,-1-1 0,0 1 0,1 0 0,-1-1 0,0 0 0,0 1 0,-1-1 0,1 0 0,0 1 0,-1-1 0,1 0 0,-1 0 0,-2 2 0,3-4 0,1 1 0,-1 0 0,0-1 0,0 1 0,0-1 0,0 1 0,0-1 0,0 1 0,0-1 0,0 0 0,0 0 0,0 1 0,0-1 0,0 0 0,0 0 0,0 0 0,0 0 0,0 0 0,0 0 0,0-1 0,0 1 0,0 0 0,0 0 0,0-1 0,0 1 0,0 0 0,0-1 0,0 1 0,0-1 0,0 0 0,1 1 0,-1-1 0,0 0 0,0 1 0,1-1 0,-1 0 0,0 0 0,1 1 0,-1-1 0,1 0 0,-1 0 0,1 0 0,-1 0 0,1 0 0,-1-2 0,-2-3 0,1 0 0,0-1 0,0 1 0,1-1 0,0 0 0,0 1 0,0-1 0,1 0 0,0 1 0,0-1 0,1 0 0,0 0 0,0 1 0,0-1 0,1 1 0,3-8 0,-1 0 0,2 0 0,0 1 0,0-1 0,2 1 0,-1 1 0,14-17 0,-12 19 12,0 1 0,1 0 0,-1 0 0,2 1 0,-1 0 0,1 1 0,1 0 0,-1 1 0,24-9 0,-12 6-309,1 2 0,0 1 0,0 2 0,30-4 0,19 3-6529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58.806"/>
    </inkml:context>
    <inkml:brush xml:id="br0">
      <inkml:brushProperty name="width" value="0.05" units="cm"/>
      <inkml:brushProperty name="height" value="0.05" units="cm"/>
      <inkml:brushProperty name="color" value="#F6630D"/>
    </inkml:brush>
  </inkml:definitions>
  <inkml:trace contextRef="#ctx0" brushRef="#br0">300 74 24575,'-7'-5'0,"1"-1"0,0 1 0,-1 1 0,0-1 0,0 1 0,-1 0 0,1 1 0,-1 0 0,1 0 0,-1 1 0,0-1 0,0 2 0,0-1 0,-1 1 0,1 1 0,0-1 0,0 1 0,0 1 0,-1-1 0,-13 4 0,15-2 0,1-1 0,0 1 0,-1 0 0,1 1 0,0 0 0,0 0 0,0 0 0,0 0 0,1 1 0,0 0 0,-1 0 0,1 1 0,1-1 0,-1 1 0,1 0 0,-1 0 0,2 1 0,-1-1 0,0 1 0,1 0 0,0 0 0,1 0 0,-1 0 0,1 1 0,-2 9 0,3-13 0,1-1 0,-1 1 0,1-1 0,-1 1 0,1-1 0,0 1 0,0-1 0,0 1 0,0-1 0,1 1 0,-1-1 0,1 1 0,0-1 0,-1 1 0,1-1 0,0 0 0,0 1 0,0-1 0,1 0 0,-1 0 0,1 0 0,-1 0 0,1 0 0,-1 0 0,1 0 0,0 0 0,0-1 0,0 1 0,0-1 0,0 1 0,1-1 0,-1 0 0,4 1 0,-1 0 0,0-1 0,0 0 0,0-1 0,1 1 0,-1-1 0,0 0 0,0-1 0,1 1 0,-1-1 0,0 0 0,0 0 0,0 0 0,0-1 0,0 0 0,8-4 0,-6 2 0,0-1 0,0 0 0,0 0 0,-1 0 0,0-1 0,0 1 0,0-2 0,-1 1 0,5-7 0,5-10 0,16-35 0,-1 3 0,-30 54 0,1 0 0,0 0 0,-1-1 0,1 1 0,0 0 0,0 0 0,0 0 0,-1 1 0,1-1 0,0 0 0,0 0 0,0 0 0,0 1 0,2-2 0,-3 2 0,0 0 0,1 0 0,-1 0 0,1 0 0,-1 0 0,0 1 0,1-1 0,-1 0 0,0 0 0,1 0 0,-1 0 0,0 0 0,1 0 0,-1 1 0,0-1 0,0 0 0,1 0 0,-1 0 0,0 1 0,0-1 0,1 0 0,-1 0 0,0 1 0,0-1 0,1 0 0,-1 1 0,0-1 0,0 0 0,0 1 0,0-1 0,0 1 0,8 37 0,0 162 0,7 75 0,73 318-384,-19-163 143,-64-394 241,-1 1 0,-1-1 0,-3 1 0,-5 56 0,4-87 0,0 0 0,0 0 0,0 0 0,-1 0 0,0-1 0,-1 1 0,1-1 0,-1 1 0,0-1 0,0 0 0,0 0 0,-5 5 0,6-9 0,0 1 0,0-1 0,0 1 0,0-1 0,-1 0 0,1 1 0,0-1 0,-1 0 0,1-1 0,-1 1 0,1 0 0,-1-1 0,1 0 0,-1 1 0,1-1 0,-1 0 0,1 0 0,-1 0 0,1-1 0,-1 1 0,1 0 0,-1-1 0,1 0 0,-1 0 0,1 0 0,-1 0 0,1 0 0,0 0 0,-4-3 0,-5-3 0,1 0 0,0-1 0,0 0 0,1 0 0,0-1 0,-15-19 0,2-1 0,-23-42 0,18 19-9,1-1 0,3-1-1,3 0 1,2-2-1,-12-59 1,11 14-43,-13-203 0,29 238 70,3 0 1,2 0-1,14-77 0,-11 118-53,1 0-1,1 1 1,1 0 0,19-38 0,-20 48-94,2 0 0,-1 0 1,2 1-1,-1 1 0,2-1 1,0 2-1,0-1 1,18-12-1,26-11-6016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59.354"/>
    </inkml:context>
    <inkml:brush xml:id="br0">
      <inkml:brushProperty name="width" value="0.05" units="cm"/>
      <inkml:brushProperty name="height" value="0.05" units="cm"/>
      <inkml:brushProperty name="color" value="#F6630D"/>
    </inkml:brush>
  </inkml:definitions>
  <inkml:trace contextRef="#ctx0" brushRef="#br0">141 262 24575,'0'0'0,"-1"0"0,1 0 0,-1-1 0,1 1 0,-1 0 0,1 0 0,-1 0 0,1 0 0,-1 0 0,1 0 0,-1 0 0,1 0 0,-1 0 0,1 0 0,-1 1 0,0-1 0,1 0 0,-1 0 0,1 0 0,0 1 0,-1-1 0,1 0 0,-1 0 0,1 1 0,-1-1 0,1 1 0,0-1 0,-1 0 0,1 1 0,0-1 0,-1 1 0,1-1 0,0 0 0,-1 1 0,1-1 0,0 1 0,0-1 0,0 1 0,-1-1 0,1 1 0,0 0 0,0-1 0,0 1 0,0 0 0,1 0 0,-1 0 0,1 0 0,0 0 0,-1 1 0,1-1 0,0 0 0,0 0 0,0-1 0,0 1 0,0 0 0,0 0 0,0 0 0,0-1 0,0 1 0,0 0 0,0-1 0,1 1 0,-1-1 0,2 1 0,1 0 0,0 0 0,0 0 0,0 0 0,1 0 0,-1-1 0,0 0 0,0 0 0,1 0 0,-1 0 0,0-1 0,0 1 0,1-1 0,-1 0 0,0-1 0,0 1 0,6-4 0,-5 2 0,1 0 0,-1-1 0,0 0 0,0-1 0,0 1 0,0-1 0,-1 0 0,1 0 0,-2 0 0,5-6 0,-2 1 0,0-1 0,-1 0 0,0 0 0,-1 0 0,0-1 0,-1 1 0,0-1 0,-1 0 0,0 0 0,-1 0 0,-1-18 0,0 27 0,0-1 0,0 1 0,-1-1 0,1 1 0,-1 0 0,0 0 0,0 0 0,-1-1 0,1 1 0,0 0 0,-1 0 0,0 0 0,0 1 0,0-1 0,0 0 0,0 1 0,0-1 0,-1 1 0,1 0 0,-1 0 0,0 0 0,0 0 0,1 0 0,-6-2 0,4 3 0,0 0 0,1 0 0,-1 0 0,0 1 0,0 0 0,0-1 0,0 1 0,0 0 0,0 1 0,0-1 0,0 1 0,0 0 0,0 0 0,1 0 0,-1 0 0,0 1 0,0-1 0,1 1 0,-1 0 0,-4 4 0,-4 3 0,0 2 0,0-1 0,1 2 0,1-1 0,-1 2 0,2-1 0,0 1 0,1 1 0,0-1 0,-6 16 0,-1 5 0,2 1 0,1 0 0,-8 44 0,17-62 0,-1 1 0,2-1 0,1 1 0,0 0 0,1 0 0,4 32 0,-2-40 0,0 0 0,1 0 0,0-1 0,1 0 0,0 1 0,0-1 0,1-1 0,0 1 0,0-1 0,1 1 0,0-2 0,1 1 0,12 11 0,-1-5-91,-1-2 0,1 0 0,1-1 0,0-1 0,1-1 0,0-1 0,0 0 0,1-2 0,0 0 0,0-2 0,0 0 0,0-1 0,1-1 0,27-1 0,34-5-6735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0:53.468"/>
    </inkml:context>
    <inkml:brush xml:id="br0">
      <inkml:brushProperty name="width" value="0.05" units="cm"/>
      <inkml:brushProperty name="height" value="0.05" units="cm"/>
      <inkml:brushProperty name="color" value="#F6630D"/>
    </inkml:brush>
  </inkml:definitions>
  <inkml:trace contextRef="#ctx0" brushRef="#br0">4580 773 24575,'-1'-7'0,"-1"0"0,0 0 0,0 0 0,0 1 0,-1-1 0,0 1 0,0-1 0,-1 1 0,0 0 0,0 1 0,-7-9 0,-3-5 0,-17-26 0,-1 2 0,-3 1 0,-1 2 0,-2 2 0,-2 1 0,-1 2 0,-2 2 0,-1 1 0,-95-50 0,52 45-123,0 3 0,-3 5 0,-182-36 0,-287 2-370,282 50-298,-547 45-1,682-14 528,2 6 0,0 5 0,2 7 1,2 6-1,-223 101 0,288-108 262,2 3 0,1 3 0,3 3 0,1 3 0,-70 68 0,99-81 17,2 2 0,1 1 0,2 1 0,2 2 0,1 1-1,3 1 1,1 1 0,2 1 0,-24 73 0,39-99 146,1 0 0,0 1 0,2-1-1,0 1 1,1 0 0,1 0-1,1-1 1,0 1 0,2 0 0,0 0-1,1-1 1,1 1 0,0-1 0,12 29-1,1-11 53,1-1 0,2 0 0,1-2 0,2 0 0,1-1 0,32 32 0,2-6-157,128 100 0,-77-80-53,3-5 1,239 115-1,-183-116-62,289 83-1,-343-125-116,1-5 0,1-5 0,1-6 0,0-4 1,1-6-1,-1-5 0,1-4 0,190-35 0,-153 6 146,-1-7 0,-3-6 1,-1-7-1,-3-6 0,-3-7 1,252-159-1,-313 170 30,-3-4 0,72-70 0,-111 91 0,-3-2 0,-1-2 0,-2-1 0,-1-1 0,26-51 0,-46 70-2,-1-1 0,-1 0 1,-1-1-1,13-57 0,-21 73 10,-1-1 0,-1 0 0,0 0 0,0 0 0,-1 0 0,-1 0 0,0 1 0,-1-1-1,0 0 1,-1 0 0,0 1 0,-1 0 0,-9-21 0,2 16 96,-1 1 0,0 0 1,0 0-1,-2 1 0,0 1 0,-1 1 0,0 0 0,-1 0 0,0 2 1,-1 0-1,-33-16 0,0 4 33,-2 2 0,0 2 0,-57-13 0,49 18-819,-68-6-1,58 13-6143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59.727"/>
    </inkml:context>
    <inkml:brush xml:id="br0">
      <inkml:brushProperty name="width" value="0.05" units="cm"/>
      <inkml:brushProperty name="height" value="0.05" units="cm"/>
      <inkml:brushProperty name="color" value="#F6630D"/>
    </inkml:brush>
  </inkml:definitions>
  <inkml:trace contextRef="#ctx0" brushRef="#br0">631 0 24575,'-3'1'0,"-1"-1"0,1 1 0,-1 0 0,1 0 0,0 0 0,-1 0 0,1 0 0,0 1 0,0-1 0,0 1 0,0 0 0,-4 3 0,-34 32 0,40-36 0,-32 36 2,2 1 1,1 1-1,2 2 0,-33 61 0,-74 192-151,-11 130-299,122-331 367,5 2 1,-14 160-1,31-217 71,2-1 0,1 1-1,2 0 1,9 43-1,-7-60 1,0 0-1,2 0 0,0-1 0,2 0 1,0 0-1,1-1 0,1 0 0,21 27 1,-15-26-67,0-1 0,1-1 0,2-1 1,-1 0-1,2-1 0,0-2 1,1 0-1,0-1 0,1-1 1,1-1-1,0-2 0,0 0 0,1-1 1,0-1-1,40 4 0,11-6-5910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04.733"/>
    </inkml:context>
    <inkml:brush xml:id="br0">
      <inkml:brushProperty name="width" value="0.05" units="cm"/>
      <inkml:brushProperty name="height" value="0.05" units="cm"/>
      <inkml:brushProperty name="color" value="#F6630D"/>
    </inkml:brush>
  </inkml:definitions>
  <inkml:trace contextRef="#ctx0" brushRef="#br0">249 29 24575,'-1'-1'0,"0"0"0,1 0 0,-1-1 0,0 1 0,1 0 0,-1 0 0,0 0 0,0 0 0,0 0 0,0 0 0,0 1 0,0-1 0,0 0 0,0 0 0,0 1 0,-1-1 0,1 1 0,0-1 0,0 1 0,0-1 0,-1 1 0,1 0 0,0 0 0,-1-1 0,1 1 0,0 0 0,-1 0 0,1 0 0,0 1 0,-1-1 0,1 0 0,0 0 0,0 1 0,-1-1 0,1 1 0,0-1 0,-2 2 0,-4 2 0,0 0 0,1 0 0,0 1 0,0 0 0,-8 8 0,-1 3 0,1 0 0,0 2 0,2 0 0,0 0 0,1 1 0,0 1 0,-14 38 0,15-29 0,1 0 0,2 1 0,0 0 0,2 0 0,-1 35 0,6-56 0,0 0 0,0 0 0,1 0 0,0-1 0,0 1 0,1 0 0,0-1 0,6 14 0,-6-18 0,0 0 0,0 0 0,1 0 0,-1 0 0,1 0 0,0-1 0,0 0 0,0 1 0,1-1 0,-1 0 0,1-1 0,-1 1 0,1 0 0,0-1 0,0 0 0,0 0 0,1 0 0,4 1 0,3 0 0,-1-1 0,1 0 0,-1 0 0,1-1 0,0-1 0,-1 0 0,1-1 0,0 0 0,-1 0 0,1-1 0,-1-1 0,1 0 0,-1-1 0,0 0 0,-1 0 0,14-8 0,-12 5 0,0-1 0,0 0 0,-1 0 0,0-1 0,-1-1 0,0 0 0,0 0 0,-1-1 0,0 0 0,-1-1 0,0 0 0,12-26 0,-15 24 0,1 0 0,-2 0 0,0-1 0,0 0 0,-2 0 0,0 0 0,0 0 0,-2 0 0,0-1 0,0 1 0,-2 0 0,0 0 0,-4-17 0,3 22 0,0-1 0,-1 1 0,0 0 0,-1 0 0,0 0 0,0 1 0,-1-1 0,-1 1 0,1 1 0,-1-1 0,-1 1 0,0 1 0,0-1 0,0 1 0,-1 1 0,0-1 0,0 1 0,-19-8 0,19 10 0,-1 0 0,1 0 0,-1 1 0,0 1 0,0 0 0,0 0 0,0 1 0,0 0 0,-11 1 0,16 0 0,1 1 0,-1-1 0,0 1 0,0 0 0,1 1 0,-1-1 0,0 1 0,1 0 0,0 0 0,-1 1 0,1-1 0,0 1 0,0 0 0,0 0 0,1 0 0,-1 1 0,1-1 0,0 1 0,0 0 0,-5 8 0,-12 31-1365,7 1-5461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05.078"/>
    </inkml:context>
    <inkml:brush xml:id="br0">
      <inkml:brushProperty name="width" value="0.05" units="cm"/>
      <inkml:brushProperty name="height" value="0.05" units="cm"/>
      <inkml:brushProperty name="color" value="#F6630D"/>
    </inkml:brush>
  </inkml:definitions>
  <inkml:trace contextRef="#ctx0" brushRef="#br0">267 1 24575,'-8'16'0,"-7"15"0,-1 14 0,-19 12 0,-7 9 0,3 6 0,-1-1 0,8-5 0,8-4 0,9-13-8191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06.167"/>
    </inkml:context>
    <inkml:brush xml:id="br0">
      <inkml:brushProperty name="width" value="0.05" units="cm"/>
      <inkml:brushProperty name="height" value="0.05" units="cm"/>
      <inkml:brushProperty name="color" value="#F6630D"/>
    </inkml:brush>
  </inkml:definitions>
  <inkml:trace contextRef="#ctx0" brushRef="#br0">2 0 24575,'-1'86'0,"3"166"0,-1-246 0,-1-1 0,1 0 0,0 1 0,1-1 0,2 8 0,-4-13 0,1 1 0,-1 0 0,0-1 0,0 1 0,1-1 0,-1 1 0,0 0 0,1-1 0,-1 1 0,1-1 0,-1 1 0,0-1 0,1 0 0,-1 1 0,1-1 0,0 1 0,-1-1 0,1 0 0,-1 1 0,1-1 0,-1 0 0,1 0 0,0 0 0,-1 1 0,1-1 0,0 0 0,-1 0 0,1 0 0,-1 0 0,1 0 0,0 0 0,-1 0 0,1 0 0,0 0 0,-1-1 0,1 1 0,0 0 0,-1 0 0,1 0 0,-1-1 0,1 1 0,-1 0 0,1-1 0,0 1 0,-1 0 0,1-1 0,-1 1 0,0-1 0,1 1 0,-1-1 0,1 1 0,-1-1 0,0 1 0,1-1 0,-1 0 0,10-12 0,-1 0 0,0 0 0,-1-1 0,-1 0 0,9-22 0,-10 21 0,0 1 0,1 0 0,1 0 0,0 1 0,17-22 0,-24 34 0,0 0 0,0 0 0,0 0 0,0 0 0,0 0 0,1 0 0,-1 0 0,0 0 0,0 1 0,1-1 0,-1 0 0,0 1 0,1-1 0,-1 1 0,1-1 0,-1 1 0,1 0 0,-1 0 0,1 0 0,-1-1 0,1 1 0,-1 1 0,1-1 0,-1 0 0,0 0 0,1 1 0,2 0 0,1 1 0,0 1 0,0 0 0,0 1 0,-1-1 0,1 1 0,3 4 0,24 16 0,-28-23 0,1 1 0,0 0 0,0-1 0,0 0 0,0 0 0,0-1 0,1 0 0,-1 1 0,0-1 0,0-1 0,0 1 0,0-1 0,0 0 0,0 0 0,0-1 0,0 1 0,0-1 0,-1 0 0,1-1 0,0 1 0,-1-1 0,0 0 0,6-4 0,8-8 0,-1-1 0,-1 0 0,27-35 0,-28 33 0,-15 17 0,1 0 0,0 0 0,-1 0 0,1 1 0,-1-1 0,1 0 0,0 0 0,-1 1 0,1-1 0,0 1 0,0-1 0,0 1 0,-1-1 0,1 1 0,0-1 0,0 1 0,0 0 0,0-1 0,0 1 0,0 0 0,1 0 0,-1 0 0,0 0 0,-1 1 0,1-1 0,-1 1 0,1-1 0,-1 1 0,1-1 0,-1 1 0,1-1 0,-1 1 0,1-1 0,-1 1 0,0-1 0,1 1 0,-1 0 0,0-1 0,0 1 0,1 0 0,-1-1 0,0 1 0,0 1 0,3 48 0,-3-44 0,0-1 0,-1 10 0,1 0 0,1 0 0,0 0 0,6 24 0,-6-36 0,0 0 0,0 0 0,0 0 0,0 0 0,0-1 0,1 1 0,-1 0 0,1 0 0,0-1 0,-1 1 0,1-1 0,1 0 0,-1 1 0,0-1 0,0 0 0,1 0 0,-1-1 0,1 1 0,0 0 0,-1-1 0,1 1 0,0-1 0,0 0 0,0 0 0,0 0 0,0-1 0,0 1 0,0-1 0,4 1 0,-3-1 6,0 0 0,-1-1-1,1 1 1,0-1 0,-1 0 0,1 0-1,-1 0 1,1 0 0,-1-1 0,0 1-1,1-1 1,-1 0 0,0 0 0,0 0-1,0 0 1,3-4 0,0 0-250,-1 0 0,1-1 0,-1 0 1,0 0-1,7-14 0,10-26-6582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06.539"/>
    </inkml:context>
    <inkml:brush xml:id="br0">
      <inkml:brushProperty name="width" value="0.05" units="cm"/>
      <inkml:brushProperty name="height" value="0.05" units="cm"/>
      <inkml:brushProperty name="color" value="#F6630D"/>
    </inkml:brush>
  </inkml:definitions>
  <inkml:trace contextRef="#ctx0" brushRef="#br0">26 1 24575,'-4'0'0,"-2"8"0,1 12 0,0 6 0,2 11 0,1 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06.867"/>
    </inkml:context>
    <inkml:brush xml:id="br0">
      <inkml:brushProperty name="width" value="0.05" units="cm"/>
      <inkml:brushProperty name="height" value="0.05" units="cm"/>
      <inkml:brushProperty name="color" value="#F6630D"/>
    </inkml:brush>
  </inkml:definitions>
  <inkml:trace contextRef="#ctx0" brushRef="#br0">275 884 24575,'0'-13'0,"1"4"0,-1 0 0,0 0 0,-1 1 0,-3-17 0,3 23 0,1 0 0,-1 1 0,1-1 0,-1 0 0,0 1 0,0-1 0,1 1 0,-1-1 0,0 1 0,-1-1 0,1 1 0,0 0 0,0-1 0,0 1 0,-1 0 0,1 0 0,-1 0 0,1 0 0,-1 0 0,1 0 0,-1 1 0,0-1 0,1 0 0,-1 1 0,0 0 0,1-1 0,-1 1 0,0 0 0,0 0 0,-2-1 0,-4 2 0,0 0 0,-1 1 0,1 0 0,0 0 0,0 0 0,0 1 0,0 0 0,1 1 0,-1 0 0,-9 7 0,2-2 0,0 2 0,1 0 0,-24 25 0,32-29 0,0 1 0,0-1 0,1 1 0,0 0 0,0 0 0,1 1 0,-3 8 0,6-15 0,0 0 0,0 0 0,1 0 0,-1-1 0,1 1 0,-1 0 0,1 0 0,0 0 0,0 0 0,0 0 0,0 0 0,0 0 0,0 0 0,0 0 0,1 0 0,-1-1 0,1 1 0,-1 0 0,1 0 0,0 0 0,-1-1 0,1 1 0,0 0 0,0-1 0,1 1 0,-1-1 0,0 1 0,0-1 0,1 1 0,-1-1 0,1 0 0,-1 0 0,1 0 0,0 0 0,-1 0 0,1 0 0,0 0 0,0 0 0,-1-1 0,4 2 0,2-1 0,0 0 0,0-1 0,0 0 0,0 0 0,0 0 0,0-1 0,0 0 0,0 0 0,0-1 0,0 0 0,-1 0 0,1 0 0,-1-1 0,1 0 0,9-7 0,-1 1 0,0-1 0,0 0 0,-1-1 0,0-1 0,13-15 0,-9 4 0,0-1 0,-2 0 0,0-1 0,-2-1 0,-1 0 0,-1-1 0,-1 0 0,-2-1 0,0 0 0,6-44 0,-3-5 0,-4-2 0,-2-130 0,-7 181 0,0 0 0,-2 0 0,-1 0 0,-8-28 0,12 53 0,-1 0 0,0-1 0,0 1 0,0 0 0,-1 0 0,1 0 0,-1 0 0,1 0 0,-1 1 0,0-1 0,0 0 0,-1 1 0,1-1 0,0 1 0,-4-3 0,5 5 0,0 0 0,1-1 0,-1 1 0,0 0 0,0 0 0,1 0 0,-1 0 0,0 0 0,1 0 0,-1 0 0,0 0 0,0 0 0,1 0 0,-1 0 0,0 0 0,0 1 0,1-1 0,-1 0 0,0 0 0,1 1 0,-1-1 0,1 1 0,-1-1 0,0 0 0,0 2 0,-1 0 0,0 0 0,0 1 0,0-1 0,0 1 0,0 0 0,1 0 0,-1 0 0,1 0 0,-2 3 0,-5 18 0,1 1 0,1 0 0,1 0 0,-2 30 0,0 109 0,6-149 0,5 201-682,59 401-1,-42-486-6143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07.241"/>
    </inkml:context>
    <inkml:brush xml:id="br0">
      <inkml:brushProperty name="width" value="0.05" units="cm"/>
      <inkml:brushProperty name="height" value="0.05" units="cm"/>
      <inkml:brushProperty name="color" value="#F6630D"/>
    </inkml:brush>
  </inkml:definitions>
  <inkml:trace contextRef="#ctx0" brushRef="#br0">118 17 24575,'-4'-8'0,"-10"1"0,-3 6 0,-6 16 0,0 18 0,4 7 0,6 6 0,9 3 0,5-7-8191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07.599"/>
    </inkml:context>
    <inkml:brush xml:id="br0">
      <inkml:brushProperty name="width" value="0.05" units="cm"/>
      <inkml:brushProperty name="height" value="0.05" units="cm"/>
      <inkml:brushProperty name="color" value="#F6630D"/>
    </inkml:brush>
  </inkml:definitions>
  <inkml:trace contextRef="#ctx0" brushRef="#br0">95 1348 24575,'8'-8'0,"0"1"0,1 1 0,18-11 0,-21 13 0,1 1 0,-1-1 0,-1 0 0,1 0 0,0-1 0,-1 0 0,0 0 0,0 0 0,0 0 0,-1-1 0,7-10 0,-9 13 0,-1-1 0,1 1 0,0 0 0,-1-1 0,0 0 0,0 1 0,0-1 0,0 0 0,0 1 0,-1-1 0,0 0 0,1 0 0,-1 0 0,-1 1 0,1-1 0,-1 0 0,1 0 0,-1 1 0,0-1 0,0 0 0,-1 1 0,1-1 0,-1 1 0,0 0 0,0-1 0,0 1 0,0 0 0,0 0 0,-1 0 0,0 0 0,1 1 0,-1-1 0,0 1 0,0 0 0,0-1 0,0 1 0,-1 1 0,1-1 0,-1 0 0,1 1 0,-1 0 0,1 0 0,-1 0 0,0 0 0,0 0 0,-6 0 0,6 1 0,0 0 0,-1 0 0,1 0 0,-1 1 0,1 0 0,0-1 0,-1 1 0,1 1 0,0-1 0,0 1 0,0 0 0,0-1 0,0 2 0,0-1 0,-6 5 0,4-2 0,1 1 0,-1-1 0,1 1 0,0 0 0,0 0 0,1 1 0,0 0 0,-6 11 0,6-9 0,1 0 0,-1 0 0,1 0 0,1 0 0,0 0 0,0 0 0,1 1 0,0-1 0,0 1 0,1-1 0,1 1 0,0-1 0,0 1 0,0-1 0,5 13 0,-4-16-6,1 0 0,0-1 0,1 1 0,-1 0-1,1-1 1,0 0 0,1 0 0,-1 0 0,1-1-1,0 1 1,0-1 0,11 7 0,-6-6 34,0 0 1,1 0 0,-1-1-1,1 0 1,0-1-1,21 3 1,-2-3-326,-1-1 0,0-1 0,0-2 0,55-8 0,0-7-6529</inkml:trace>
  <inkml:trace contextRef="#ctx0" brushRef="#br0" timeOffset="1">366 16 24575,'0'-8'0,"9"0"0,19 12 0,21 16 0,24 26 0,20 31 0,8 23 0,-2 28 0,-17 17 0,-23 14 0,-21 9 0,-26 5 0,-36 7 0,-38-2 0,-35-6 0,-33-12 0,4-32-8191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10.721"/>
    </inkml:context>
    <inkml:brush xml:id="br0">
      <inkml:brushProperty name="width" value="0.05" units="cm"/>
      <inkml:brushProperty name="height" value="0.05" units="cm"/>
      <inkml:brushProperty name="color" value="#F6630D"/>
    </inkml:brush>
  </inkml:definitions>
  <inkml:trace contextRef="#ctx0" brushRef="#br0">1 23 24575,'0'-22'0,"0"36"0,0 27 0,3 63 0,22 137 0,37 107 0,-35-208 0,142 1127 0,-154-1133 0,33 694-291,-49 4-72,-2-370 462,2-265-99,-13 1025 0,3-376 555,-27-324-555,0 13 0,42-104 0,-5-422 0,1-1 0,1 1 0,0-1 0,0 1 0,0-1 0,1 0 0,4 12 0,-5-18 0,1 1 0,-1-1 0,0 0 0,1 0 0,0 0 0,-1 0 0,1 0 0,0 0 0,0 0 0,0-1 0,0 1 0,0-1 0,0 1 0,1-1 0,-1 0 0,0 0 0,1 0 0,-1 0 0,1 0 0,-1 0 0,1-1 0,0 0 0,-1 1 0,1-1 0,-1 0 0,1 0 0,0 0 0,-1 0 0,4-2 0,19-2 0,0-1 0,-1-2 0,34-13 0,-19 6 0,686-183-198,63 54-1993,12 43 174,-766 96 2012,2579-231-1915,-1549 140 1676,-1043 92 395,-8 1-2,1 0 0,-1 0 0,0-1 1,0 0-1,-1-2 0,24-9 0,-35 13-41,1 0 0,0 0 0,0-1 0,0 1 0,-1 0 0,1-1 0,-1 1 0,1 0 0,-1-1 0,1 0 0,-1 1 0,0-1 0,0 0 0,0 0 0,0 0 0,0 0 0,0-2 0,0 2-16,-1 1-1,0-1 0,0 0 0,0 1 1,0-1-1,-1 0 0,1 1 0,0-1 1,-1 0-1,1 1 0,-1-1 0,1 1 1,-1-1-1,0 1 0,0-1 0,-2-2 1,-2-2 85,0 0 1,-1 1-1,0-1 0,0 1 1,0 0-1,-1 1 1,-12-7-1,-34-13-1170,0 4-5740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12.336"/>
    </inkml:context>
    <inkml:brush xml:id="br0">
      <inkml:brushProperty name="width" value="0.05" units="cm"/>
      <inkml:brushProperty name="height" value="0.05" units="cm"/>
      <inkml:brushProperty name="color" value="#F6630D"/>
    </inkml:brush>
  </inkml:definitions>
  <inkml:trace contextRef="#ctx0" brushRef="#br0">0 557 24575,'17'0'0,"26"0"0,36-17 0,50-18 0,58-12 0,55-9 0,42-10-2520,22 0 2520,6-2 0,-18 10 0,-32 7 0,-53 12 0,-62 4 600,-56 17-600,-56 19 0,-34 10-6271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0:56.987"/>
    </inkml:context>
    <inkml:brush xml:id="br0">
      <inkml:brushProperty name="width" value="0.05" units="cm"/>
      <inkml:brushProperty name="height" value="0.05" units="cm"/>
      <inkml:brushProperty name="color" value="#F6630D"/>
    </inkml:brush>
  </inkml:definitions>
  <inkml:trace contextRef="#ctx0" brushRef="#br0">4 25 24575,'-4'0'0,"15"0"0,27 0 0,37 0 0,34 0 0,32 0 0,26 0 0,23-4 0,15-1 0,8-1 0,-12 2 0,-23 1 0,-29 1 0,-45 1 0,-39 9 0,-40 3 0,-24 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14.030"/>
    </inkml:context>
    <inkml:brush xml:id="br0">
      <inkml:brushProperty name="width" value="0.05" units="cm"/>
      <inkml:brushProperty name="height" value="0.05" units="cm"/>
      <inkml:brushProperty name="color" value="#F6630D"/>
    </inkml:brush>
  </inkml:definitions>
  <inkml:trace contextRef="#ctx0" brushRef="#br0">1 519 24575,'0'-2'0,"0"1"0,0-1 0,0 1 0,0-1 0,1 1 0,-1-1 0,1 1 0,-1-1 0,1 1 0,0-1 0,-1 1 0,1 0 0,0-1 0,0 1 0,0 0 0,0 0 0,0 0 0,0-1 0,0 1 0,0 0 0,1 1 0,-1-1 0,0 0 0,1 0 0,-1 0 0,0 1 0,1-1 0,1 0 0,6-1 0,-1 0 0,1 0 0,-1 1 0,10-1 0,-11 2 0,138-13-11,310-29-192,1459-113-3284,-1814 148 3634,278-27-147,-362 32 0,0 0 0,23-8 0,-26 1 2,-17 0-3,-24-5 156,26 13-122,-194-57 2570,13 5-1841,177 51-762,0 0 0,-1 0 0,1-1 0,1 0 0,-1 0 0,0-1 0,1 1 0,-10-9 0,15 12 0,-1-1 0,1 1 0,0-1 0,-1 1 0,1-1 0,0 1 0,0-1 0,-1 1 0,1-1 0,0 1 0,0-1 0,0 1 0,0-1 0,-1 1 0,1-1 0,0 0 0,0 1 0,0-1 0,0 1 0,0-1 0,1 1 0,-1-1 0,0 1 0,0-1 0,0 1 0,0-1 0,1 1 0,-1-1 0,0 1 0,0-1 0,1 1 0,-1-1 0,0 1 0,1-1 0,-1 1 0,0 0 0,1-1 0,-1 1 0,1-1 0,-1 1 0,1 0 0,-1 0 0,1-1 0,-1 1 0,1 0 0,-1 0 0,1 0 0,-1-1 0,1 1 0,0 0 0,31-7 0,-23 6 0,-1 0 0,0 0 0,1 1 0,-1 1 0,1-1 0,-1 1 0,0 1 0,0-1 0,1 2 0,-1-1 0,0 1 0,-1 0 0,1 1 0,-1-1 0,12 9 0,-11-6 0,0 1 0,0 0 0,-1 1 0,1-1 0,-2 2 0,1-1 0,-1 1 0,-1 0 0,1 0 0,-1 0 0,-1 1 0,4 11 0,-3-4 11,0 0 0,-1 0 0,-1 0 0,-1 1 0,-1-1 0,0 1-1,-1-1 1,-1 1 0,-1-1 0,-6 30 0,-3-5-382,-1 0-1,-3-1 1,-21 43 0,-2-4-6455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22.653"/>
    </inkml:context>
    <inkml:brush xml:id="br0">
      <inkml:brushProperty name="width" value="0.05" units="cm"/>
      <inkml:brushProperty name="height" value="0.05" units="cm"/>
      <inkml:brushProperty name="color" value="#F6630D"/>
    </inkml:brush>
  </inkml:definitions>
  <inkml:trace contextRef="#ctx0" brushRef="#br0">1 1 24575,'0'311'0,"0"-281"0,0-30 0,0 0 0,0 0 0,0 0 0,0 0 0,0 1 0,0-1 0,0 0 0,0 0 0,0 0 0,0 0 0,0 0 0,0 0 0,0 1 0,0-1 0,1 0 0,-1 0 0,0 0 0,0 0 0,0 0 0,0 0 0,0 0 0,0 1 0,0-1 0,0 0 0,0 0 0,0 0 0,0 0 0,1 0 0,-1 0 0,0 0 0,0 0 0,0 0 0,0 0 0,0 0 0,0 0 0,0 0 0,0 0 0,1 1 0,-1-1 0,0 0 0,0 0 0,0 0 0,0 0 0,0 0 0,0 0 0,1 0 0,-1 0 0,0-1 0,0 1 0,0 0 0,0 0 0,0 0 0,0 0 0,1 0 0,-1 0 0,0 0 0,0 0 0,0 0 0,0 0 0,0 0 0,0 0 0,0 0 0,0-1 0,0 1 0,0 0 0,1 0 0,-1 0 0,0 0 0,0 0 0,10-14 0,7-20 0,3-14 0,3 1 0,39-63 0,-61 108 0,0 1 0,0-1 0,0 1 0,-1 0 0,1 0 0,0-1 0,0 1 0,1 0 0,-1 0 0,0 0 0,0 0 0,1 0 0,-1 1 0,0-1 0,1 0 0,2 0 0,-4 1 0,1 0 0,-1 0 0,1 0 0,-1 0 0,1 1 0,0-1 0,-1 0 0,1 0 0,-1 1 0,1-1 0,-1 0 0,1 1 0,-1-1 0,0 1 0,1-1 0,-1 1 0,1-1 0,-1 1 0,0-1 0,0 1 0,1-1 0,-1 1 0,0-1 0,0 1 0,1-1 0,-1 1 0,0 1 0,2 8 0,0 0 0,-1 0 0,1 17 0,-3 23 0,2 33 0,-1-77 0,1 1 0,0-1 0,0 1 0,1-1 0,0 0 0,0 0 0,0 0 0,1 0 0,6 10 0,-8-15 0,0 1 0,0-1 0,0 1 0,1-1 0,-1 0 0,0 0 0,1 0 0,-1 0 0,1 0 0,-1 0 0,1 0 0,-1 0 0,1 0 0,0-1 0,-1 1 0,1-1 0,0 1 0,-1-1 0,1 0 0,3 0 0,-1 0 0,0 0 0,0-1 0,-1 0 0,1 0 0,0 0 0,-1 0 0,1 0 0,-1-1 0,5-2 0,6-5 0,0-1 0,-1 0 0,18-18 0,-27 24 0,15-14 0,60-60 0,-69 67 0,-1 0 0,-1-1 0,0 1 0,0-2 0,9-20 0,-17 31 0,1 1 0,0-1 0,0 0 0,-1 1 0,1-1 0,-1 1 0,0-1 0,1 0 0,-1 1 0,0-1 0,0 0 0,0 0 0,0 1 0,0-1 0,0 0 0,0 1 0,-1-1 0,1 0 0,-1 1 0,1-1 0,-1 1 0,0-1 0,-1-2 0,1 3 0,1 1 0,-1 0 0,1-1 0,-1 1 0,0 0 0,1-1 0,-1 1 0,1 0 0,-1 0 0,0 0 0,1-1 0,-1 1 0,0 0 0,1 0 0,-1 0 0,0 0 0,1 0 0,-1 0 0,0 0 0,1 1 0,-2-1 0,-1 1 0,1 0 0,0 0 0,0 0 0,0 0 0,0 0 0,0 1 0,0-1 0,0 1 0,-2 1 0,-1 2 0,0 1 0,1-1 0,-1 1 0,1 0 0,0 0 0,1 0 0,-1 0 0,1 1 0,1-1 0,-1 1 0,1 0 0,0 0 0,-1 7 0,3-11 0,0 0 0,-1 0 0,1 0 0,1 0 0,-1 0 0,0 0 0,1 0 0,-1 0 0,1 0 0,0 0 0,0 0 0,0 0 0,0-1 0,1 1 0,-1 0 0,1-1 0,0 1 0,0-1 0,0 0 0,0 1 0,0-1 0,0 0 0,0 0 0,1 0 0,-1-1 0,1 1 0,-1-1 0,1 1 0,0-1 0,-1 0 0,1 0 0,0 0 0,4 1 0,5 1-341,1-1 0,-1 0-1,24 0 1,0-2-6485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22.995"/>
    </inkml:context>
    <inkml:brush xml:id="br0">
      <inkml:brushProperty name="width" value="0.05" units="cm"/>
      <inkml:brushProperty name="height" value="0.05" units="cm"/>
      <inkml:brushProperty name="color" value="#F6630D"/>
    </inkml:brush>
  </inkml:definitions>
  <inkml:trace contextRef="#ctx0" brushRef="#br0">10 109 24575,'-1'-1'0,"1"1"0,-1 0 0,0-1 0,1 1 0,-1-1 0,1 0 0,-1 1 0,0-1 0,1 1 0,0-1 0,-1 0 0,1 1 0,-1-1 0,1 0 0,0 0 0,-1 1 0,1-1 0,0 0 0,0 0 0,0 0 0,-1 1 0,1-1 0,0 0 0,0 0 0,0 0 0,0 1 0,1-1 0,-1 0 0,0 0 0,0 0 0,0 1 0,1-1 0,-1 0 0,0 0 0,1 1 0,-1-1 0,0 0 0,1 1 0,-1-1 0,1 0 0,-1 1 0,1-1 0,0 1 0,-1-1 0,1 1 0,0-1 0,-1 1 0,1-1 0,0 1 0,-1 0 0,1-1 0,0 1 0,0 0 0,4-2 0,0 0 0,1 1 0,-1-1 0,0 1 0,0 1 0,1-1 0,8 1 0,-6 1 0,1 0 0,-1 1 0,0 1 0,1-1 0,-1 1 0,0 0 0,-1 1 0,1 0 0,0 0 0,-1 1 0,0 0 0,0 0 0,-1 1 0,1 0 0,-1 0 0,8 11 0,-10-12 0,0 0 0,-1 0 0,0 0 0,0 0 0,-1 1 0,1-1 0,-1 1 0,0 0 0,-1 0 0,3 10 0,-4-12 0,0 0 0,0 1 0,0-1 0,-1 0 0,1 0 0,-1 0 0,0-1 0,0 1 0,0 0 0,-1 0 0,1 0 0,-1-1 0,0 1 0,0-1 0,0 1 0,0-1 0,-4 4 0,5-5 0,-1-1 0,1 1 0,-1-1 0,1 1 0,-1-1 0,1 1 0,-1-1 0,0 0 0,0 0 0,1 0 0,-1 0 0,0 0 0,0 0 0,0 0 0,0-1 0,0 1 0,0-1 0,-1 1 0,1-1 0,0 0 0,0 0 0,0 0 0,0 0 0,0 0 0,-4-1 0,4 0 0,0-1 0,0 1 0,0 0 0,0 0 0,0-1 0,1 1 0,-1-1 0,1 1 0,-1-1 0,1 0 0,0 0 0,-1 0 0,1 0 0,0 0 0,0 0 0,0 0 0,0 0 0,1 0 0,-1 0 0,1 0 0,-1 0 0,1-1 0,0 1 0,0 0 0,0-3 0,0-5 9,0 0-1,1 0 1,0-1-1,1 1 1,0 0 0,1 0-1,0 1 1,0-1-1,1 0 1,1 1-1,-1 0 1,1 0-1,10-13 1,-8 13-133,1 0 0,-1 0 1,1 1-1,1 0 0,-1 1 0,1-1 1,1 2-1,-1-1 0,1 1 0,0 1 1,22-9-1,3 5-6702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23.648"/>
    </inkml:context>
    <inkml:brush xml:id="br0">
      <inkml:brushProperty name="width" value="0.05" units="cm"/>
      <inkml:brushProperty name="height" value="0.05" units="cm"/>
      <inkml:brushProperty name="color" value="#F6630D"/>
    </inkml:brush>
  </inkml:definitions>
  <inkml:trace contextRef="#ctx0" brushRef="#br0">220 97 24575,'-2'-2'0,"0"-1"0,0 1 0,0 1 0,-1-1 0,1 0 0,-1 0 0,0 1 0,1 0 0,-1-1 0,0 1 0,0 0 0,0 0 0,0 0 0,0 1 0,0-1 0,0 1 0,0 0 0,0 0 0,-3 0 0,2 1 0,-1-1 0,1 2 0,0-1 0,0 0 0,0 1 0,0 0 0,0 0 0,0 0 0,1 0 0,-1 0 0,1 1 0,-5 3 0,3-1 0,0 0 0,1 0 0,-1 0 0,1 0 0,0 1 0,0 0 0,1 0 0,0 0 0,0 0 0,0 0 0,1 0 0,0 1 0,0-1 0,0 1 0,1 0 0,-1 11 0,2-17 0,0 0 0,0 0 0,0 1 0,0-1 0,0 0 0,0 0 0,0 0 0,0 1 0,1-1 0,-1 0 0,1 0 0,-1 0 0,1 0 0,-1 0 0,1 1 0,-1-1 0,1 0 0,0 0 0,0-1 0,-1 1 0,1 0 0,0 0 0,0 0 0,0 0 0,0-1 0,0 1 0,0 0 0,0-1 0,0 1 0,0-1 0,1 1 0,-1-1 0,0 0 0,0 1 0,0-1 0,0 0 0,1 0 0,-1 0 0,0 0 0,0 0 0,1 0 0,-1 0 0,0 0 0,0-1 0,0 1 0,0 0 0,1-1 0,-1 1 0,0-1 0,0 1 0,2-2 0,5-1 0,-1-1 0,1-1 0,-1 1 0,1-1 0,-2 0 0,8-7 0,45-50 0,-58 61 0,-1 1 0,0-1 0,1 1 0,-1-1 0,1 1 0,-1 0 0,1-1 0,-1 1 0,1 0 0,-1-1 0,1 1 0,-1 0 0,1 0 0,-1 0 0,1-1 0,-1 1 0,1 0 0,0 0 0,-1 0 0,1 0 0,-1 0 0,1 0 0,-1 0 0,1 0 0,0 0 0,-1 0 0,1 0 0,-1 1 0,1-1 0,-1 0 0,1 0 0,0 0 0,-1 1 0,1-1 0,-1 0 0,1 1 0,8 23 0,-3 24 0,-2 1 0,-2 0 0,-5 59 0,0-21 0,3-23 0,-5 138 0,1-153 0,-2-1 0,-13 54 0,13-80 0,-1 0 0,0 0 0,-12 22 0,15-36 0,0 0 0,-1-1 0,1 0 0,-1 0 0,-1 0 0,1-1 0,-1 1 0,0-1 0,-1-1 0,-13 11 0,18-15 0,0 0 0,1 0 0,-1 0 0,0-1 0,1 1 0,-1 0 0,0-1 0,0 1 0,0-1 0,0 0 0,1 1 0,-1-1 0,0 0 0,0 0 0,0 0 0,0 0 0,0-1 0,0 1 0,0 0 0,1-1 0,-1 0 0,0 1 0,0-1 0,1 0 0,-1 0 0,0 0 0,1 0 0,-1 0 0,1 0 0,-1 0 0,1 0 0,-1-1 0,1 1 0,0-1 0,0 1 0,0-1 0,-2-3 0,-2-4 0,0-1 0,1 1 0,0-1 0,1 0 0,-4-17 0,3 10 0,1 0 0,1 0 0,1 0 0,0 0 0,1 0 0,1 0 0,0 0 0,2 0 0,6-25 0,-2 20 0,0 1 0,2 0 0,0 0 0,2 1 0,0 0 0,20-25 0,7-1 0,2 2 0,2 1 0,2 3 0,79-58 0,70-60 0,-171 136 0,-1 0 0,-1-1 0,-1 0 0,-1-2 0,-1-1 0,15-29 0,-30 50 0,0 0 0,0-1 0,0 1 0,0-1 0,-1 1 0,0-1 0,1-11 0,-2 16 0,0 0 0,0 0 0,0 0 0,0 0 0,-1 0 0,1 0 0,0 0 0,0 0 0,-1 0 0,1 0 0,0 1 0,-1-1 0,1 0 0,-1 0 0,0 0 0,1 0 0,-1 1 0,0-1 0,-1-1 0,1 1 0,0 1 0,-1-1 0,1 1 0,-1-1 0,1 1 0,-1 0 0,1 0 0,0 0 0,-1 0 0,1 0 0,-1 0 0,1 0 0,-1 0 0,1 0 0,0 1 0,-1-1 0,1 0 0,-2 2 0,-6 1 0,1 1 0,0 1 0,1 0 0,-1 0 0,1 0 0,0 1 0,0 0 0,0 0 0,1 1 0,0-1 0,1 2 0,-1-1 0,1 0 0,1 1 0,-6 10 0,1 0 0,1 1 0,1 0 0,0 0 0,2 0 0,-7 40 0,11-53 8,0 1-1,1 0 1,-1-1-1,2 1 1,-1-1-1,1 1 1,0 0-1,0-1 1,1 1-1,0-1 1,0 0-1,0 0 1,1 0-1,0 0 0,5 8 1,-3-8-122,0 0 0,0 0-1,1-1 1,0 0 0,0 0 0,0-1-1,0 1 1,1-2 0,-1 1 0,1 0-1,0-1 1,14 4 0,33 7-6712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24.037"/>
    </inkml:context>
    <inkml:brush xml:id="br0">
      <inkml:brushProperty name="width" value="0.05" units="cm"/>
      <inkml:brushProperty name="height" value="0.05" units="cm"/>
      <inkml:brushProperty name="color" value="#F6630D"/>
    </inkml:brush>
  </inkml:definitions>
  <inkml:trace contextRef="#ctx0" brushRef="#br0">0 0 24575,'8'0'0,"16"0"0,24 0 0,34 0 0,44 0 0,52 0 0,58 0 0,52 0-1861,31 0 1861,4 0 0,-33 0 0,-56 0 0,-73 0 0,-64 0-6330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24.886"/>
    </inkml:context>
    <inkml:brush xml:id="br0">
      <inkml:brushProperty name="width" value="0.05" units="cm"/>
      <inkml:brushProperty name="height" value="0.05" units="cm"/>
      <inkml:brushProperty name="color" value="#F6630D"/>
    </inkml:brush>
  </inkml:definitions>
  <inkml:trace contextRef="#ctx0" brushRef="#br0">129 202 24575,'-2'73'0,"-17"110"0,-29 67 0,3-12 0,37-192 0,6-41 0,1-6 0,-1-16 0,1-29 0,1-102 0,6-188 0,-5 330 0,-1-1 0,1 1 0,0 0 0,0 0 0,1-1 0,0 1 0,0 0 0,0 0 0,6-8 0,-5 10 0,0 0 0,0 0 0,1 1 0,-1-1 0,1 1 0,0 0 0,0 0 0,0 0 0,0 1 0,0 0 0,1-1 0,-1 1 0,7-1 0,46-14 0,0 2 0,1 4 0,64-6 0,-44 7 0,858-95-2183,3 30 776,-451 38 1775,-85-3-368,-374 37 0,34-2 0,-60 5 0,1 0 0,-1 0 0,1 0 0,-1 1 0,1-1 0,-1 1 0,1 0 0,-1 0 0,1 1 0,-1-1 0,0 1 0,6 3 0,-8-3 0,1-1 0,-1 1 0,0-1 0,1 1 0,-1 0 0,0 0 0,0-1 0,0 1 0,0 0 0,-1 0 0,1 0 0,0 0 0,-1 0 0,1 0 0,-1 0 0,0 0 0,0 0 0,0 3 0,-4 41 0,1-32 0,-57 575 3222,53-148-3222,7-436 0,1 12 0,-1-1 0,-1 1 0,-6 30 0,6-42 0,-1 0 0,1-1 0,-1 1 0,0-1 0,0 1 0,-1-1 0,1 0 0,-1 0 0,0 0 0,0 0 0,0-1 0,-1 1 0,1-1 0,-1 0 0,0 0 0,0 0 0,-6 4 0,0-3 0,-1 0 0,0 0 0,0-1 0,0 0 0,0 0 0,0-2 0,0 1 0,-1-1 0,1-1 0,0 0 0,-1-1 0,-17-3 0,-14-4 0,-77-25 0,103 28 0,-198-72-1365,167 60-5461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25.335"/>
    </inkml:context>
    <inkml:brush xml:id="br0">
      <inkml:brushProperty name="width" value="0.05" units="cm"/>
      <inkml:brushProperty name="height" value="0.05" units="cm"/>
      <inkml:brushProperty name="color" value="#F6630D"/>
    </inkml:brush>
  </inkml:definitions>
  <inkml:trace contextRef="#ctx0" brushRef="#br0">1 288 24575,'20'-6'0,"0"0"0,0 1 0,1 1 0,0 1 0,24 0 0,-15 1 0,47-5 0,-12 4 0,-1-4 0,0-2 0,90-26 0,-145 32 0,0 0 0,0-1 0,-1 0 0,1 0 0,-1-1 0,0 0 0,11-9 0,-17 12 0,0 0 0,0 1 0,-1-1 0,1 0 0,-1 0 0,1 0 0,-1 0 0,1-1 0,-1 1 0,0 0 0,0 0 0,0-1 0,-1 1 0,1-1 0,0 1 0,-1-1 0,0 1 0,1-1 0,-1 1 0,0-1 0,0 1 0,-1-1 0,1 1 0,0-1 0,-1 1 0,1-1 0,-1 1 0,0 0 0,0-1 0,-2-3 0,-2-2 0,1 1 0,-1 1 0,0-1 0,0 1 0,-1 0 0,0 0 0,0 0 0,0 1 0,-1 0 0,1 0 0,-15-7 0,20 12 0,1-1 0,-1 1 0,0 0 0,0 0 0,0-1 0,0 1 0,1 0 0,-1 0 0,0 0 0,0 0 0,0 0 0,0 0 0,0 0 0,0 1 0,1-1 0,-1 0 0,0 0 0,0 1 0,0-1 0,1 0 0,-1 1 0,0-1 0,0 1 0,1-1 0,-1 1 0,0-1 0,1 1 0,-2 0 0,-10 26 0,6 7 0,1-1 0,1 1 0,1 39 0,2-34 0,-1-1 0,-11 56 0,2-54-195,-2 0 0,-1-1 0,-2 0 0,-1-2 0,-3 0 0,-39 58 0,-9-5-6631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29.318"/>
    </inkml:context>
    <inkml:brush xml:id="br0">
      <inkml:brushProperty name="width" value="0.05" units="cm"/>
      <inkml:brushProperty name="height" value="0.05" units="cm"/>
      <inkml:brushProperty name="color" value="#F6630D"/>
    </inkml:brush>
  </inkml:definitions>
  <inkml:trace contextRef="#ctx0" brushRef="#br0">244 79 24575,'0'-11'0,"1"5"0,-1 0 0,0 0 0,-1 0 0,1 0 0,-4-11 0,4 16 0,-1 0 0,1 0 0,-1 0 0,1-1 0,-1 1 0,0 0 0,1 0 0,-1 0 0,0 0 0,0 0 0,0 0 0,0 0 0,0 1 0,0-1 0,0 0 0,0 0 0,0 1 0,0-1 0,-1 1 0,1-1 0,0 1 0,0-1 0,-1 1 0,1 0 0,0 0 0,-1-1 0,1 1 0,0 0 0,-1 0 0,1 0 0,-2 1 0,-4 0 0,1 1 0,0 0 0,0 0 0,0 0 0,0 1 0,0 0 0,1 0 0,-1 0 0,1 1 0,0 0 0,0 0 0,0 0 0,0 0 0,1 1 0,-6 7 0,-5 7 0,1 1 0,-21 37 0,28-46 0,1 1 0,0-1 0,0 1 0,1 0 0,1 1 0,0-1 0,1 1 0,0 0 0,1-1 0,0 15 0,2-26 0,-1 1 0,1-1 0,1 1 0,-1-1 0,0 1 0,0-1 0,0 1 0,1-1 0,-1 1 0,1-1 0,-1 0 0,1 1 0,0-1 0,-1 0 0,1 1 0,0-1 0,0 0 0,0 0 0,0 0 0,0 0 0,0 0 0,0 0 0,0 0 0,2 1 0,-1-1 0,0-1 0,0 0 0,0 1 0,0-1 0,0 0 0,0 0 0,0 0 0,0-1 0,0 1 0,0 0 0,0-1 0,0 1 0,0-1 0,-1 0 0,5-1 0,4-4 0,-1 0 0,1 0 0,-1-1 0,0 0 0,10-10 0,-1-3 0,-4 5 0,29-25 0,-42 39 0,0 0 0,0 0 0,1 0 0,-1 0 0,0 0 0,1 0 0,-1 1 0,1-1 0,-1 0 0,1 1 0,-1-1 0,1 1 0,-1-1 0,1 1 0,-1 0 0,1 0 0,-1 0 0,1 0 0,0 0 0,-1 0 0,1 0 0,-1 0 0,1 1 0,-1-1 0,1 0 0,-1 1 0,1-1 0,-1 1 0,1 0 0,-1 0 0,1-1 0,-1 1 0,0 0 0,0 0 0,1 0 0,-1 0 0,0 1 0,0-1 0,0 0 0,0 0 0,0 1 0,1 1 0,3 7 0,0 0 0,-1 0 0,0 1 0,5 21 0,-6-22 0,-1-2-53,64 215-1259,-41-152-5514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29.880"/>
    </inkml:context>
    <inkml:brush xml:id="br0">
      <inkml:brushProperty name="width" value="0.05" units="cm"/>
      <inkml:brushProperty name="height" value="0.05" units="cm"/>
      <inkml:brushProperty name="color" value="#F6630D"/>
    </inkml:brush>
  </inkml:definitions>
  <inkml:trace contextRef="#ctx0" brushRef="#br0">82 291 24575,'-1'0'0,"1"1"0,-1-1 0,0 0 0,0 0 0,1 1 0,-1-1 0,0 1 0,0-1 0,1 1 0,-1-1 0,1 1 0,-1-1 0,0 1 0,1-1 0,-1 1 0,1 0 0,-1-1 0,1 1 0,-1 0 0,1-1 0,0 1 0,-1 0 0,1 0 0,0-1 0,0 1 0,-1 0 0,1 0 0,0 1 0,-2 25 0,2-22 0,0 0 0,1 0 0,-1 0 0,1 0 0,0 0 0,1 0 0,0 0 0,-1-1 0,1 1 0,1 0 0,-1-1 0,1 0 0,-1 1 0,1-1 0,1 0 0,5 5 0,-4-4 0,1 0 0,0-1 0,1 0 0,-1 0 0,1 0 0,-1-1 0,1 0 0,0 0 0,1-1 0,9 2 0,-5-1 0,-1-1 0,1-1 0,0 0 0,-1-1 0,1 0 0,0-1 0,-1 0 0,1-1 0,-1 0 0,1-1 0,-1 0 0,0-1 0,0 0 0,14-8 0,-22 10 0,0 0 0,0 0 0,0 0 0,-1 0 0,1 0 0,-1-1 0,0 1 0,0-1 0,4-4 0,-6 6 0,0 0 0,1 0 0,-1 0 0,0 1 0,0-1 0,0 0 0,0 0 0,1 0 0,-1 0 0,0 0 0,0 1 0,-1-1 0,1 0 0,0 0 0,0 0 0,0 0 0,-1 0 0,1 1 0,0-1 0,-1 0 0,1 0 0,0 0 0,-1 1 0,1-1 0,-1 0 0,0 1 0,1-1 0,-1 0 0,1 1 0,-1-1 0,0 1 0,0-1 0,1 1 0,-1-1 0,0 1 0,0 0 0,1-1 0,-1 1 0,0 0 0,-1-1 0,-14-4 0,1 1 0,-1 0 0,0 1 0,0 0 0,0 1 0,-22 1 0,-36-5 0,63 4 0,1-1 0,-1 0 0,1 0 0,-1-1 0,1 0 0,0-1 0,0 0 0,1 0 0,0-1 0,0 0 0,-10-10 0,14 12 0,1 0 0,0-1 0,0 1 0,1-1 0,-1 0 0,1 0 0,0 0 0,1 0 0,-1 0 0,1-1 0,0 1 0,0-1 0,1 0 0,-1 1 0,1-1 0,1 0 0,-1 0 0,1 0 0,0 0 0,0 0 0,1 1 0,0-1 0,1-6 0,1 3 0,0 0 0,1 1 0,-1-1 0,2 1 0,-1 0 0,1 0 0,1 0 0,-1 1 0,1 0 0,1 0 0,-1 0 0,1 1 0,0 0 0,11-7 0,-11 9 0,-1-1 0,1 1 0,0 1 0,0-1 0,1 1 0,-1 0 0,1 1 0,-1 0 0,1 0 0,0 1 0,0 0 0,0 0 0,0 0 0,-1 1 0,1 1 0,0-1 0,10 3 0,-14-2 5,0 0 1,0 1-1,-1 0 0,1-1 0,-1 1 0,0 0 1,1 0-1,-1 1 0,0-1 0,0 1 1,0 0-1,0 0 0,-1-1 0,1 2 0,-1-1 1,0 0-1,0 0 0,0 1 0,0-1 0,-1 1 1,1 0-1,0 4 0,2 5-302,-2 1 0,1-1 0,-2 1 0,0 26 0,-1 1-6529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30.219"/>
    </inkml:context>
    <inkml:brush xml:id="br0">
      <inkml:brushProperty name="width" value="0.05" units="cm"/>
      <inkml:brushProperty name="height" value="0.05" units="cm"/>
      <inkml:brushProperty name="color" value="#F6630D"/>
    </inkml:brush>
  </inkml:definitions>
  <inkml:trace contextRef="#ctx0" brushRef="#br0">3 31 24575,'15'-11'0,"-5"2"0,-8 8 0,1-1 0,-1 1 0,0 0 0,0 0 0,1 0 0,-1 0 0,1 1 0,-1-1 0,1 1 0,-1-1 0,1 1 0,-1 0 0,1 0 0,-1 0 0,1 0 0,0 0 0,-1 1 0,1-1 0,-1 1 0,1 0 0,-1-1 0,0 1 0,1 0 0,-1 1 0,0-1 0,0 0 0,0 1 0,0-1 0,0 1 0,0-1 0,0 1 0,0 0 0,0 0 0,-1 0 0,1 0 0,0 3 0,3 2 0,-1 0 0,0 1 0,0 0 0,-1 0 0,0 0 0,0 0 0,-1 0 0,0 1 0,1 15 0,-2-8 0,-2 0 0,0 0 0,-1 0 0,0-1 0,-1 1 0,-1 0 0,-1-1 0,0 0 0,-8 17 0,0-5 0,-2-1 0,0 0 0,-36 44 0,36-46 0,15-23 0,0-1 0,0 0 0,0 1 0,0-1 0,0 1 0,0-1 0,-1 1 0,1-1 0,0 0 0,0 1 0,0-1 0,1 1 0,-1-1 0,0 1 0,0-1 0,0 1 0,0-1 0,0 0 0,0 1 0,1-1 0,-1 1 0,0-1 0,0 0 0,1 1 0,-1-1 0,0 0 0,0 1 0,1 0 0,2 0 0,0-1 0,0 1 0,0 0 0,0-1 0,0 0 0,0 0 0,0 0 0,0 0 0,0 0 0,0-1 0,0 1 0,5-2 0,227-28-1365,-157 26-5461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00.692"/>
    </inkml:context>
    <inkml:brush xml:id="br0">
      <inkml:brushProperty name="width" value="0.05" units="cm"/>
      <inkml:brushProperty name="height" value="0.05" units="cm"/>
      <inkml:brushProperty name="color" value="#F6630D"/>
    </inkml:brush>
  </inkml:definitions>
  <inkml:trace contextRef="#ctx0" brushRef="#br0">59 217 24575,'-4'2'0,"0"1"0,0 0 0,0 0 0,0 1 0,0-1 0,1 1 0,-1-1 0,-3 7 0,5-7 0,-1 1 0,1-1 0,0 0 0,0 1 0,0-1 0,1 1 0,-1 0 0,1-1 0,0 1 0,0 0 0,0 0 0,1 0 0,-1 6 0,1-7 0,0-1 0,1 0 0,-1 0 0,1 1 0,0-1 0,-1 0 0,1 0 0,0 0 0,0 1 0,0-1 0,1 0 0,-1-1 0,0 1 0,1 0 0,-1 0 0,1-1 0,0 1 0,-1 0 0,1-1 0,0 0 0,0 1 0,0-1 0,0 0 0,0 0 0,3 1 0,8 2 0,1 1 0,-1-2 0,1 0 0,0-1 0,0 0 0,0-1 0,0-1 0,0 0 0,26-4 0,15-4 0,62-20 0,-81 19 0,-26 6 0,88-21 0,168-65 0,-263 88 0,58-29 0,-56 27 0,-1 0 0,0 0 0,0 0 0,0 0 0,-1 0 0,1-1 0,-1 1 0,1-1 0,-1 0 0,3-5 0,-6 7 0,1 0 0,0 1 0,-1-1 0,1 0 0,-1 0 0,1 1 0,-1-1 0,0 0 0,0 0 0,0 1 0,0-1 0,0 0 0,0 0 0,0 0 0,-1 1 0,1-1 0,-1 0 0,1 0 0,-1 1 0,0-1 0,0 0 0,1 1 0,-1-1 0,0 1 0,0-1 0,-1 1 0,1 0 0,0-1 0,0 1 0,-1 0 0,1 0 0,-1 0 0,1 0 0,-1 0 0,1 0 0,-3-1 0,-7-4 0,0 0 0,-1 1 0,-23-7 0,26 9 0,-1 0 0,-32-11 0,39 13 0,1 0 0,0 0 0,0 0 0,0 0 0,0-1 0,0 1 0,0 0 0,0-1 0,0 0 0,0 1 0,1-1 0,-1 0 0,-2-4 0,4 6 0,0 0 0,0 0 0,0-1 0,0 1 0,0 0 0,0 0 0,0-1 0,0 1 0,0 0 0,0 0 0,0-1 0,0 1 0,0 0 0,0 0 0,0 0 0,0-1 0,0 1 0,0 0 0,0 0 0,1-1 0,-1 1 0,0 0 0,0 0 0,0 0 0,0-1 0,1 1 0,-1 0 0,0 0 0,0 0 0,0 0 0,1 0 0,-1-1 0,0 1 0,0 0 0,0 0 0,1 0 0,-1 0 0,0 0 0,0 0 0,1 0 0,-1 0 0,0 0 0,0 0 0,1 0 0,-1 0 0,0 0 0,0 0 0,1 0 0,-1 0 0,0 0 0,0 0 0,1 0 0,-1 0 0,0 1 0,18 3 0,-7 1-136,-1 1-1,1 0 1,-1 0-1,-1 1 1,1 1-1,-1 0 1,-1 0-1,0 1 0,12 15 1,14 18-6690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30.605"/>
    </inkml:context>
    <inkml:brush xml:id="br0">
      <inkml:brushProperty name="width" value="0.05" units="cm"/>
      <inkml:brushProperty name="height" value="0.05" units="cm"/>
      <inkml:brushProperty name="color" value="#F6630D"/>
    </inkml:brush>
  </inkml:definitions>
  <inkml:trace contextRef="#ctx0" brushRef="#br0">1 9 24575,'0'-8'0,"0"14"0,0 18 0,0 22 0,4 21 0,1 6 0,1 4 0,-2-3 0,3-14 0,0-17-8191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30.948"/>
    </inkml:context>
    <inkml:brush xml:id="br0">
      <inkml:brushProperty name="width" value="0.05" units="cm"/>
      <inkml:brushProperty name="height" value="0.05" units="cm"/>
      <inkml:brushProperty name="color" value="#F6630D"/>
    </inkml:brush>
  </inkml:definitions>
  <inkml:trace contextRef="#ctx0" brushRef="#br0">85 37 24575,'-3'4'0,"0"0"0,1 1 0,-1-1 0,1 1 0,0 0 0,0 0 0,1 0 0,-1 0 0,0 6 0,-4 10 0,-4 11 0,1 0 0,1 1 0,2 0 0,1 0 0,2 0 0,1 45 0,2-73 0,0-1 0,0 0 0,1 0 0,-1 1 0,1-1 0,0 0 0,1 0 0,-1 0 0,1 0 0,0 0 0,0 0 0,0-1 0,0 1 0,1-1 0,-1 1 0,1-1 0,0 0 0,0 0 0,0 0 0,0 0 0,1-1 0,-1 1 0,1-1 0,-1 0 0,1 0 0,0 0 0,0 0 0,0-1 0,0 0 0,0 0 0,0 0 0,1 0 0,-1 0 0,6-1 0,-2 0 0,1 0 0,-1-1 0,0 0 0,1 0 0,-1-1 0,0 0 0,0 0 0,0-1 0,0 0 0,0 0 0,0-1 0,-1 0 0,0-1 0,0 0 0,0 0 0,9-9 0,-2-1 0,-2 0 0,0-1 0,-1-1 0,0 0 0,15-33 0,-13 17 0,-1 0 0,11-48 0,-20 72 0,-1 1 0,-1-1 0,0 1 0,0-1 0,-1 0 0,-1-16 0,1 22 0,-1 0 0,0 0 0,0 0 0,0 0 0,0 0 0,0 1 0,-1-1 0,1 0 0,-1 1 0,0-1 0,0 1 0,0-1 0,0 1 0,0 0 0,0 0 0,-1 0 0,1 0 0,-1 0 0,1 1 0,-1-1 0,0 1 0,-5-3 0,-5 0 10,0 0 0,-1 0 0,1 2 0,-1-1 0,1 2 0,-17-1 1,-85 7-674,85-3-110,-62 5-6053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32.079"/>
    </inkml:context>
    <inkml:brush xml:id="br0">
      <inkml:brushProperty name="width" value="0.05" units="cm"/>
      <inkml:brushProperty name="height" value="0.05" units="cm"/>
      <inkml:brushProperty name="color" value="#F6630D"/>
    </inkml:brush>
  </inkml:definitions>
  <inkml:trace contextRef="#ctx0" brushRef="#br0">5 346 24575,'0'0'0,"0"0"0,0 0 0,1 0 0,-1 0 0,0 1 0,0-1 0,0 0 0,0 0 0,0 0 0,0 0 0,0 0 0,0 0 0,0 0 0,0 1 0,0-1 0,0 0 0,-1 0 0,1 0 0,0 0 0,0 0 0,0 0 0,0 0 0,0 0 0,0 1 0,0-1 0,0 0 0,0 0 0,0 0 0,0 0 0,0 0 0,0 0 0,-1 0 0,1 0 0,0 0 0,0 0 0,0 0 0,0 0 0,0 0 0,0 1 0,0-1 0,0 0 0,-1 0 0,1 0 0,0 0 0,0 0 0,0 0 0,0 0 0,0 0 0,0 0 0,0 0 0,-1 0 0,1 0 0,0-1 0,0 1 0,0 0 0,0 0 0,0 0 0,0 0 0,0 0 0,0 0 0,-1 0 0,1 0 0,0 0 0,0 0 0,0 0 0,0 0 0,0-1 0,12 7 0,23 5 0,15-2 0,1-2 0,85 1 0,108-16 0,-70-5 0,240-49 0,-298 32 0,-101 26 0,-1-1 0,0-1 0,0-1 0,-1 0 0,16-11 0,-27 17 0,0 0 0,1-1 0,-1 1 0,0-1 0,0 0 0,0 1 0,-1-1 0,1 0 0,0 0 0,-1 0 0,1 0 0,-1-1 0,0 1 0,1 0 0,-1-1 0,0 1 0,-1-1 0,1 1 0,0-1 0,-1 1 0,1-1 0,-1 1 0,0-1 0,0 1 0,0-1 0,0 0 0,0 1 0,-1-1 0,1 1 0,-1-1 0,1 1 0,-1-1 0,0 1 0,0-1 0,0 1 0,-1 0 0,1 0 0,-2-3 0,-5-5 0,-1-1 0,0 2 0,0-1 0,-1 1 0,-21-14 0,-62-38 0,93 60 0,-1 1 0,1-1 0,-1 1 0,1-1 0,-1 1 0,1-1 0,-1 1 0,1 0 0,-1-1 0,0 1 0,1 0 0,-1 0 0,1-1 0,-1 1 0,0 0 0,1 0 0,-1 0 0,0 0 0,1 0 0,-1 0 0,0 0 0,1 0 0,-1 0 0,1 0 0,-1 0 0,0 0 0,1 1 0,-1-1 0,-1 1 0,2 0 0,1 1 0,-1 0 0,0 0 0,1 0 0,-1-1 0,1 1 0,0 0 0,-1-1 0,1 1 0,0 0 0,2 2 0,34 60 0,64 132 0,-8 75-1365,-61-145-5461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18.182"/>
    </inkml:context>
    <inkml:brush xml:id="br0">
      <inkml:brushProperty name="width" value="0.05" units="cm"/>
      <inkml:brushProperty name="height" value="0.05" units="cm"/>
      <inkml:brushProperty name="color" value="#F6630D"/>
    </inkml:brush>
  </inkml:definitions>
  <inkml:trace contextRef="#ctx0" brushRef="#br0">75 143 24575,'1'-7'0,"0"0"0,1 0 0,0 1 0,0-1 0,1 0 0,-1 1 0,1-1 0,1 1 0,-1 0 0,1 0 0,1 0 0,-1 1 0,1-1 0,-1 1 0,2 0 0,-1 0 0,0 1 0,1 0 0,0 0 0,12-6 0,-14 7 0,1 1 0,0 0 0,-1 0 0,1 0 0,0 1 0,0-1 0,1 1 0,-1 0 0,0 1 0,0 0 0,0-1 0,9 2 0,-10 0 0,-1 0 0,0-1 0,0 2 0,0-1 0,1 0 0,-1 1 0,-1-1 0,1 1 0,0 0 0,0 0 0,-1 0 0,1 0 0,-1 0 0,1 1 0,-1-1 0,0 1 0,0-1 0,0 1 0,0 0 0,2 6 0,-2-5 0,-1 0 0,1 0 0,-1 0 0,0 0 0,0 0 0,-1 0 0,1 0 0,-1 0 0,0 0 0,0 0 0,0 1 0,-1 5 0,-17 48 0,14-48 0,0 1 0,1-1 0,0 1 0,-2 18 0,5-25 0,0 0 0,0 0 0,0 0 0,1-1 0,-1 1 0,1 0 0,0 0 0,0-1 0,1 1 0,-1 0 0,1-1 0,0 1 0,-1-1 0,2 0 0,-1 1 0,0-1 0,5 4 0,7 8 0,-6-8 0,-1 0 0,0 0 0,-1 1 0,0 0 0,8 13 0,-13-19 0,0 0 0,0 0 0,-1-1 0,1 1 0,-1 0 0,1 0 0,-1 0 0,0 0 0,1 0 0,-1 0 0,0 0 0,0 0 0,-1 0 0,1 0 0,0-1 0,-1 1 0,1 0 0,-1 0 0,1 0 0,-1 0 0,0 0 0,0-1 0,0 1 0,0 0 0,0-1 0,0 1 0,0-1 0,0 1 0,-1-1 0,1 0 0,-1 1 0,1-1 0,-1 0 0,-3 2 0,-2 1 0,0 0 0,0-1 0,0 0 0,-1 0 0,1-1 0,-1 0 0,0 0 0,-14 1 0,-68 1 0,66-4 0,-6 0-682,-45-5-1,39-2-6143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18.646"/>
    </inkml:context>
    <inkml:brush xml:id="br0">
      <inkml:brushProperty name="width" value="0.05" units="cm"/>
      <inkml:brushProperty name="height" value="0.05" units="cm"/>
      <inkml:brushProperty name="color" value="#F6630D"/>
    </inkml:brush>
  </inkml:definitions>
  <inkml:trace contextRef="#ctx0" brushRef="#br0">121 271 24575,'-1'0'0,"0"0"0,1 1 0,-1-1 0,1 0 0,-1 1 0,1-1 0,-1 0 0,1 1 0,-1-1 0,1 1 0,-1-1 0,1 1 0,-1-1 0,1 1 0,0 0 0,-1-1 0,1 1 0,0-1 0,0 1 0,-1 0 0,1-1 0,0 1 0,0 0 0,0 0 0,-5 21 0,5-18 0,-4 13 0,1 1 0,1 0 0,1 0 0,1 0 0,2 27 0,-1-40 0,0 0 0,0-1 0,0 1 0,1-1 0,0 1 0,0-1 0,0 1 0,0-1 0,0 0 0,1 0 0,0 0 0,0 0 0,0-1 0,1 1 0,-1-1 0,1 0 0,-1 0 0,1 0 0,0 0 0,0-1 0,1 1 0,-1-1 0,0 0 0,1-1 0,5 3 0,-3-3 0,0 1 0,0-1 0,0 0 0,0 0 0,0-1 0,0 0 0,0-1 0,1 1 0,-1-1 0,0 0 0,9-4 0,-12 4 0,0 0 0,0-1 0,0 1 0,0-1 0,0 0 0,0 0 0,-1-1 0,1 1 0,-1-1 0,0 0 0,1 0 0,-1 0 0,-1 0 0,1 0 0,0-1 0,-1 1 0,0-1 0,0 0 0,0 1 0,2-6 0,-3 6 0,0 1 0,-1 0 0,1 0 0,-1 0 0,0 0 0,0-1 0,0 1 0,0 0 0,0 0 0,0-1 0,0 1 0,-1 0 0,1 0 0,-1 0 0,0 0 0,1-1 0,-1 1 0,0 0 0,-2-3 0,0 2 0,1 0 0,-1 0 0,0 0 0,0 1 0,0-1 0,0 1 0,-1-1 0,1 1 0,-1 0 0,-4-1 0,-8-4 0,-1 2 0,0 0 0,-34-5 0,43 9 0,-9-2 0,1 1 0,0-1 0,1-1 0,0 0 0,-26-10 0,37 11 0,-1 1 0,1-1 0,0 0 0,0 0 0,0 0 0,0-1 0,0 0 0,1 1 0,-1-1 0,1 0 0,0-1 0,0 1 0,1 0 0,-1-1 0,1 0 0,0 0 0,0 1 0,-1-8 0,1 4 0,1 0 0,0 0 0,0-1 0,1 1 0,0 0 0,0-1 0,1 1 0,0 0 0,0 0 0,1 0 0,0 0 0,0 0 0,1 0 0,0 0 0,1 1 0,0-1 0,0 1 0,0 0 0,1 0 0,0 1 0,0-1 0,12-10 0,-9 10 0,0 0 0,0 0 0,1 1 0,0 0 0,0 0 0,1 1 0,0 0 0,-1 1 0,1 0 0,1 0 0,-1 1 0,1 1 0,-1 0 0,1 0 0,0 1 0,-1 0 0,16 1 0,-21 1 5,0-1-1,0 1 1,0 1-1,0-1 0,0 1 1,-1-1-1,1 1 1,0 1-1,-1-1 1,1 1-1,-1-1 0,0 1 1,0 0-1,0 1 1,0-1-1,-1 1 1,1 0-1,-1 0 1,0 0-1,0 0 0,0 0 1,-1 1-1,0-1 1,1 1-1,-2 0 1,3 4-1,-1 5-169,1-1 0,-2 1 0,0-1 0,-1 1 0,0-1 0,-1 1 0,0 0 0,-4 21 0,-6 21-6661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19.094"/>
    </inkml:context>
    <inkml:brush xml:id="br0">
      <inkml:brushProperty name="width" value="0.05" units="cm"/>
      <inkml:brushProperty name="height" value="0.05" units="cm"/>
      <inkml:brushProperty name="color" value="#F6630D"/>
    </inkml:brush>
  </inkml:definitions>
  <inkml:trace contextRef="#ctx0" brushRef="#br0">0 88 24575,'1'-2'0,"-1"0"0,1-1 0,0 1 0,-1 0 0,1 0 0,0 0 0,0 0 0,0-1 0,1 2 0,-1-1 0,0 0 0,1 0 0,0 0 0,-1 1 0,1-1 0,0 0 0,-1 1 0,4-2 0,39-23 0,-36 22 0,1 1 0,0-1 0,0 1 0,0 1 0,0 0 0,0 0 0,0 0 0,1 1 0,-1 1 0,0 0 0,17 1 0,-22 0 0,0 0 0,0 0 0,-1 0 0,1 0 0,0 1 0,-1-1 0,1 1 0,-1 0 0,0 0 0,1 0 0,-1 1 0,0-1 0,0 1 0,-1-1 0,1 1 0,0 0 0,-1 0 0,0 1 0,0-1 0,0 0 0,0 1 0,0-1 0,-1 1 0,1-1 0,-1 1 0,0 0 0,0 0 0,0-1 0,-1 1 0,1 8 0,-1-6 0,0 1 0,0-1 0,-1 1 0,1-1 0,-1 1 0,-1-1 0,1 0 0,-1 1 0,-1-1 0,1 0 0,-1 0 0,-5 9 0,-4 2 0,0-1 0,-24 25 0,-11 14 0,46-54 0,0 1 0,0-1 0,0 0 0,0 0 0,0 0 0,1 0 0,-1 1 0,0-1 0,1 0 0,-1 1 0,1-1 0,-1 1 0,1-1 0,0 0 0,0 1 0,-1-1 0,1 1 0,0-1 0,0 1 0,1-1 0,-1 1 0,0-1 0,0 0 0,1 1 0,-1-1 0,2 3 0,-1-2 0,1 0 0,0-1 0,0 1 0,0-1 0,0 0 0,0 1 0,0-1 0,0 0 0,0 0 0,0 0 0,0 0 0,1-1 0,-1 1 0,5 0 0,10 1 0,1 0 0,0-1 0,24-2 0,-42 1 0,172-22-1365,-94 8-5461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19.436"/>
    </inkml:context>
    <inkml:brush xml:id="br0">
      <inkml:brushProperty name="width" value="0.05" units="cm"/>
      <inkml:brushProperty name="height" value="0.05" units="cm"/>
      <inkml:brushProperty name="color" value="#F6630D"/>
    </inkml:brush>
  </inkml:definitions>
  <inkml:trace contextRef="#ctx0" brushRef="#br0">27 91 24575,'-1'0'0,"0"0"0,0 0 0,-1 0 0,1 0 0,0 0 0,0 0 0,0 0 0,0 0 0,0 0 0,0 0 0,0-1 0,0 1 0,0 0 0,0-1 0,0 1 0,0-1 0,0 0 0,0 1 0,0-1 0,0 1 0,0-1 0,0 0 0,1 0 0,-2-1 0,2 1 0,0 0 0,1 0 0,-1 0 0,0 0 0,1 0 0,-1-1 0,1 1 0,-1 0 0,1 1 0,-1-1 0,1 0 0,0 0 0,-1 0 0,1 0 0,0 0 0,0 1 0,0-1 0,0 0 0,0 1 0,0-1 0,0 1 0,0-1 0,0 1 0,0-1 0,0 1 0,1-1 0,23-11 0,0 2 0,40-12 0,-50 18 0,0 0 0,0 1 0,1 1 0,-1 1 0,31 0 0,-43 2 0,0-1 0,0 1 0,0-1 0,0 1 0,0 0 0,0 0 0,0 0 0,0 1 0,0-1 0,0 1 0,-1-1 0,1 1 0,-1 0 0,1 0 0,-1 0 0,0 0 0,0 1 0,0-1 0,0 0 0,0 1 0,0 0 0,-1-1 0,1 1 0,-1 0 0,0 0 0,0 0 0,0 0 0,0 0 0,0 0 0,0 4 0,1 8 0,-1 1 0,-1 0 0,0 0 0,-3 26 0,2-31 0,-4 30-455,-2-1 0,-19 63 0,11-56-6371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19.806"/>
    </inkml:context>
    <inkml:brush xml:id="br0">
      <inkml:brushProperty name="width" value="0.05" units="cm"/>
      <inkml:brushProperty name="height" value="0.05" units="cm"/>
      <inkml:brushProperty name="color" value="#F6630D"/>
    </inkml:brush>
  </inkml:definitions>
  <inkml:trace contextRef="#ctx0" brushRef="#br0">9 50 24575,'-9'0'0,"15"0"0,31-9 0,35-2 0,34 0 0,28 2 0,9 3 0,-21 2-8191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23.997"/>
    </inkml:context>
    <inkml:brush xml:id="br0">
      <inkml:brushProperty name="width" value="0.05" units="cm"/>
      <inkml:brushProperty name="height" value="0.05" units="cm"/>
      <inkml:brushProperty name="color" value="#F6630D"/>
    </inkml:brush>
  </inkml:definitions>
  <inkml:trace contextRef="#ctx0" brushRef="#br0">25 24 24575,'-1'-24'0,"-1"29"0,-3 44 0,3-26 0,-12 192 0,14-209 0,0-1 0,1 1 0,0-1 0,0 1 0,0-1 0,0 0 0,1 1 0,0-1 0,0 0 0,1 0 0,0 0 0,-1 0 0,7 6 0,-7-8 0,0-1 0,0 0 0,0 0 0,1 0 0,-1-1 0,0 1 0,1 0 0,0-1 0,-1 0 0,1 1 0,0-1 0,-1 0 0,1-1 0,0 1 0,0 0 0,0-1 0,0 0 0,0 1 0,0-1 0,0 0 0,0-1 0,0 1 0,0 0 0,0-1 0,0 0 0,-1 1 0,4-2 0,1-1 0,0-1 0,-1 1 0,0-1 0,1 0 0,-1-1 0,0 1 0,-1-1 0,1 0 0,-1-1 0,0 1 0,-1-1 0,1 0 0,3-7 0,5-10 0,0-1 0,10-28 0,-16 38 0,-2 15 0,-3 24 0,-5 79-25,0-59-310,2-1 0,2 1 0,8 51 0,1-50-6491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24.506"/>
    </inkml:context>
    <inkml:brush xml:id="br0">
      <inkml:brushProperty name="width" value="0.05" units="cm"/>
      <inkml:brushProperty name="height" value="0.05" units="cm"/>
      <inkml:brushProperty name="color" value="#F6630D"/>
    </inkml:brush>
  </inkml:definitions>
  <inkml:trace contextRef="#ctx0" brushRef="#br0">2 142 24575,'0'-5'0,"0"1"0,0-1 0,0 0 0,0 0 0,1 1 0,-1-1 0,1 0 0,1 1 0,-1-1 0,0 1 0,1-1 0,0 1 0,0 0 0,1-1 0,-1 1 0,1 0 0,0 1 0,0-1 0,0 0 0,0 1 0,1 0 0,-1 0 0,1 0 0,0 0 0,0 0 0,0 1 0,0 0 0,0-1 0,6 0 0,1-2 0,0 1 0,0 0 0,0 1 0,0 0 0,1 1 0,-1 0 0,14 0 0,-22 2 0,0 0 0,0 0 0,0 0 0,0 0 0,1 1 0,-1-1 0,0 1 0,0-1 0,0 1 0,0 0 0,0 1 0,0-1 0,-1 0 0,1 1 0,0-1 0,-1 1 0,1 0 0,-1 0 0,1 0 0,-1 0 0,0 1 0,0-1 0,0 0 0,0 1 0,0 0 0,-1-1 0,1 1 0,-1 0 0,0 0 0,0 0 0,2 4 0,-3-4 0,1 0 0,-1 0 0,0 0 0,0 0 0,0 1 0,0-1 0,-1 0 0,1 0 0,-1 0 0,0 0 0,1 0 0,-2 0 0,-1 5 0,-24 36 0,21-37 0,1 0 0,0 1 0,1-1 0,0 1 0,-4 11 0,7-17 0,1 0 0,0 0 0,0-1 0,0 1 0,0 0 0,0 0 0,0 0 0,0-1 0,0 1 0,1 0 0,-1 0 0,1-1 0,0 1 0,-1-1 0,1 1 0,0 0 0,0-1 0,0 1 0,1 1 0,30 30 0,-27-28 0,1-1 0,-2 1 0,1 1 0,8 10 0,-8-4 0,1-1 0,-1 1 0,-1 0 0,0 1 0,-1-1 0,-1 1 0,1-1 0,-2 1 0,0 0 0,-1 0 0,0 0 0,-2 16 0,1-22 0,0 0 0,-1 0 0,0 0 0,0 0 0,0 0 0,-1-1 0,0 1 0,0-1 0,-1 0 0,0 0 0,0 0 0,0 0 0,-1-1 0,0 1 0,0-1 0,0 0 0,0-1 0,-1 1 0,0-1 0,0 0 0,0-1 0,0 0 0,-10 4 0,7-4 14,1 0-1,-1 0 0,0-1 0,0 0 1,-1-1-1,1 0 0,0-1 1,-17 0-1,22-1-87,0 0-1,-1 1 1,1-2 0,0 1 0,-1 0-1,1-1 1,0 0 0,0 0 0,0 0-1,0 0 1,1-1 0,-1 1 0,1-1-1,-1 0 1,1 0 0,0 0 0,0-1-1,0 1 1,-4-7 0,-6-17-6752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09.661"/>
    </inkml:context>
    <inkml:brush xml:id="br0">
      <inkml:brushProperty name="width" value="0.05" units="cm"/>
      <inkml:brushProperty name="height" value="0.05" units="cm"/>
      <inkml:brushProperty name="color" value="#F6630D"/>
    </inkml:brush>
  </inkml:definitions>
  <inkml:trace contextRef="#ctx0" brushRef="#br0">0 503 24575,'71'-2'0,"121"-20"0,67-30 0,-215 43 0,336-72-242,390-91-463,-740 165 705,16-4 0,-1-2 0,68-29 0,-109 40 0,0 0 0,-1 0 0,1 0 0,-1-1 0,1 1 0,4-6 0,-7 7 0,0 1 0,-1-1 0,1 0 0,-1 0 0,1 0 0,-1 0 0,1 1 0,-1-1 0,1 0 0,-1 0 0,0 0 0,1 0 0,-1 0 0,0 0 0,0 0 0,0 0 0,0 0 0,0 0 0,0-2 0,-1 1 0,0 0 0,-1 0 0,1 0 0,0 1 0,-1-1 0,1 0 0,-1 0 0,0 1 0,0-1 0,1 1 0,-1 0 0,0-1 0,0 1 0,0 0 0,0 0 0,-1 0 0,1 0 0,0 1 0,0-1 0,-1 1 0,-2-1 0,-39-7 189,-1 1 1,0 3-1,0 2 1,-66 5-1,127-3-189,1 2 0,-1 0 0,0 0 0,-1 2 0,1 0 0,-1 1 0,28 12 0,-29-11 0,0 1 0,-1 0 0,0 1 0,-1 1 0,1 0 0,-2 0 0,1 1 0,-1 1 0,-1 0 0,16 20 0,-15-12 18,0 1 0,-2 0 0,0 0 0,-1 1 0,9 39 0,-8-18-754,7 86-1,-12-20-6089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25.152"/>
    </inkml:context>
    <inkml:brush xml:id="br0">
      <inkml:brushProperty name="width" value="0.05" units="cm"/>
      <inkml:brushProperty name="height" value="0.05" units="cm"/>
      <inkml:brushProperty name="color" value="#F6630D"/>
    </inkml:brush>
  </inkml:definitions>
  <inkml:trace contextRef="#ctx0" brushRef="#br0">542 102 24575,'0'-4'0,"0"0"0,1 0 0,-1 1 0,1-1 0,0 0 0,0 0 0,1 0 0,-1 1 0,1-1 0,-1 1 0,1-1 0,0 1 0,0 0 0,1 0 0,-1 0 0,1 0 0,0 0 0,-1 0 0,1 1 0,0-1 0,1 1 0,-1 0 0,0 0 0,1 0 0,-1 0 0,1 0 0,-1 1 0,1 0 0,6-2 0,8-1 0,0 0 0,1 2 0,-1 0 0,36 1 0,-46 1 0,0 1 0,0 0 0,-1 0 0,1 1 0,13 4 0,-19-5 0,0 0 0,-1 0 0,1 0 0,0 0 0,0 0 0,-1 0 0,1 0 0,0 1 0,-1-1 0,1 1 0,1 2 0,-2-3 0,-1 0 0,1 0 0,-1 0 0,0 0 0,1 0 0,-1 0 0,0 0 0,0 0 0,0 0 0,0 0 0,0 0 0,0 0 0,0 0 0,0 0 0,0 0 0,0 0 0,0 0 0,-1 0 0,1-1 0,0 1 0,-1 0 0,1 0 0,-1 0 0,1 0 0,-2 1 0,-4 4 0,-1 1 0,0-1 0,-1 0 0,1-1 0,-1 0 0,0 0 0,0-1 0,-16 6 0,-1 2 0,20-9 0,-18 10 0,23-13 0,0 0 0,-1 0 0,1 1 0,0-1 0,0 0 0,-1 0 0,1 1 0,0-1 0,0 0 0,0 0 0,-1 1 0,1-1 0,0 0 0,0 0 0,0 1 0,0-1 0,0 0 0,-1 1 0,1-1 0,0 0 0,0 1 0,0-1 0,0 0 0,0 1 0,0-1 0,0 0 0,0 1 0,0-1 0,0 0 0,0 1 0,0-1 0,1 0 0,-1 1 0,0-1 0,0 0 0,0 0 0,0 1 0,0-1 0,1 0 0,-1 1 0,0-1 0,0 0 0,0 0 0,1 0 0,-1 1 0,0-1 0,1 0 0,-1 0 0,0 0 0,0 1 0,1-1 0,-1 0 0,0 0 0,1 0 0,-1 0 0,0 0 0,1 0 0,-1 0 0,0 0 0,1 0 0,55 19 0,-27-10 0,36 16 0,-58-22 0,0 1 0,-1 0 0,1 0 0,-1 0 0,0 0 0,0 1 0,0 0 0,-1 0 0,0 1 0,7 9 0,-10-13 0,0 1 0,-1 0 0,1-1 0,-1 1 0,0 0 0,1 0 0,-1 0 0,-1 0 0,1 0 0,0 0 0,-1 0 0,1 1 0,-1-1 0,0 0 0,0 0 0,-1 0 0,1 0 0,-2 6 0,1-5 0,-1 0 0,0 0 0,0 0 0,-1 0 0,1-1 0,-1 1 0,1-1 0,-1 1 0,0-1 0,0 0 0,-1 0 0,-3 2 0,-8 5 0,0-2 0,0 0 0,0-1 0,-1 0 0,-32 8 0,-15 0 34,-1-3 0,-108 6 0,-134-11-1022,265-8 509,-76 1-6347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39.469"/>
    </inkml:context>
    <inkml:brush xml:id="br0">
      <inkml:brushProperty name="width" value="0.05" units="cm"/>
      <inkml:brushProperty name="height" value="0.05" units="cm"/>
      <inkml:brushProperty name="color" value="#F6630D"/>
    </inkml:brush>
  </inkml:definitions>
  <inkml:trace contextRef="#ctx0" brushRef="#br0">112 23 24575,'-1'-23'0,"1"30"0,2 41 0,17 153 0,9 151 0,-25-149 0,-6-200 0,-5-10 0,-15-28 0,-7-10 0,-5 9 0,25 26 0,0-1 0,0 1 0,1-2 0,-12-18 0,20 30 0,1-1 0,0 1 0,0 0 0,0 0 0,-1-1 0,1 1 0,0 0 0,0 0 0,0-1 0,0 1 0,-1 0 0,1-1 0,0 1 0,0 0 0,0 0 0,0-1 0,0 1 0,0 0 0,0-1 0,0 1 0,0 0 0,0-1 0,0 1 0,0 0 0,0-1 0,0 1 0,0 0 0,0 0 0,0-1 0,1 1 0,-1 0 0,0-1 0,0 1 0,0 0 0,0 0 0,1-1 0,-1 1 0,0 0 0,0 0 0,0-1 0,1 1 0,-1 0 0,0 0 0,0 0 0,1 0 0,-1-1 0,0 1 0,1 0 0,-1 0 0,0 0 0,1 0 0,17 2 0,124 46-1365,-93-33-5461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41.717"/>
    </inkml:context>
    <inkml:brush xml:id="br0">
      <inkml:brushProperty name="width" value="0.05" units="cm"/>
      <inkml:brushProperty name="height" value="0.05" units="cm"/>
      <inkml:brushProperty name="color" value="#F6630D"/>
    </inkml:brush>
  </inkml:definitions>
  <inkml:trace contextRef="#ctx0" brushRef="#br0">1 1 24575,'0'28'0,"0"12"0,8 73 0,-6-100 0,0-1 0,1 0 0,1 0 0,0 0 0,1-1 0,0 1 0,0-1 0,2 0 0,-1 0 0,10 11 0,-2-6 0,1-1 0,1-1 0,0 0 0,0-1 0,2 0 0,0-2 0,0 0 0,1-1 0,0-1 0,29 10 0,22 3 0,124 21 0,-84-21 0,78 21 0,324 59 0,-370-84 0,383 32 0,-208-26 0,-7-1 0,-93-20 0,243 15 0,421 13 0,-491-8 0,-114-3 0,-188-17 0,188 14 0,-54 10 0,817 86 0,-491-73 0,608-13 0,-961-34 0,0-8 0,290-61 0,-424 60 0,-1-3 0,-1-2 0,-1-3 0,-1-3 0,74-46 0,-82 47 0,0 2 0,1 2 0,68-19 0,-99 35 0,0-2 0,-1 0 0,0-1 0,0 0 0,-1-1 0,0-2 0,-1 1 0,0-2 0,-1 0 0,-1-1 0,0 0 0,0-1 0,-2-1 0,14-21 0,-16 22 30,0-1 0,-1-1 0,10-23 0,-17 36-101,-1 0 1,1 0-1,-1 0 0,0 0 0,0-1 1,-1 1-1,1 0 0,-1-1 1,0 1-1,0 0 0,0-1 0,0 1 1,-1 0-1,0-1 0,0 1 1,0 0-1,0 0 0,-1 0 0,0 0 1,-2-5-1,-12-9-6755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43.005"/>
    </inkml:context>
    <inkml:brush xml:id="br0">
      <inkml:brushProperty name="width" value="0.05" units="cm"/>
      <inkml:brushProperty name="height" value="0.05" units="cm"/>
      <inkml:brushProperty name="color" value="#F6630D"/>
    </inkml:brush>
  </inkml:definitions>
  <inkml:trace contextRef="#ctx0" brushRef="#br0">49 0 24575,'-2'0'0,"1"1"0,-1-1 0,0 1 0,1 0 0,-1-1 0,0 1 0,1 0 0,-1 0 0,1 0 0,-1 0 0,1 0 0,0 0 0,-1 1 0,1-1 0,0 0 0,0 1 0,0-1 0,0 1 0,0-1 0,0 1 0,0-1 0,0 1 0,1 0 0,-1-1 0,1 1 0,-1 3 0,-10 53 0,10-53 0,0 4 0,0 0 0,0 0 0,1 0 0,0 0 0,0 0 0,1 0 0,0 0 0,1 0 0,0 0 0,0-1 0,1 1 0,1-1 0,-1 1 0,1-1 0,0 0 0,1 0 0,0-1 0,0 1 0,1-1 0,0-1 0,0 1 0,0-1 0,14 11 0,2-2 0,1-2 0,0 0 0,0-2 0,1-1 0,0 0 0,29 6 0,161 29 0,-129-29 0,197 31 0,517 20 0,-184-44 0,187 3 0,153-24 0,-627-3 0,-279 1 0,0 3 0,58 12 0,-57-13 120,-49-2-166,0 0-1,1 1 1,-1-1-1,0 0 1,0 0 0,1-1-1,-1 1 1,0 0-1,0 0 1,1-1 0,-1 1-1,0 0 1,0-1-1,0 1 1,0-1-1,1 0 1,-1 1 0,0-1-1,0 0 1,0 0-1,-1 0 1,1 1 0,0-1-1,0 0 1,0 0-1,0 0 1,-1 0 0,1-1-1,-1 1 1,1 0-1,0-2 1,-4-7-6780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44.628"/>
    </inkml:context>
    <inkml:brush xml:id="br0">
      <inkml:brushProperty name="width" value="0.05" units="cm"/>
      <inkml:brushProperty name="height" value="0.05" units="cm"/>
      <inkml:brushProperty name="color" value="#F6630D"/>
    </inkml:brush>
  </inkml:definitions>
  <inkml:trace contextRef="#ctx0" brushRef="#br0">3759 0 24575,'-3'1'0,"1"-1"0,-1 1 0,0-1 0,1 1 0,-1 0 0,0 0 0,1 1 0,-1-1 0,1 0 0,-3 3 0,-9 4 0,-57 25 0,-137 42 0,-94 4 0,-1144 222-3452,193-45 1038,1218-249 2372,-45 11 23,1 2 0,-119 49 0,161-48 305,37-21-275,0 0 0,-1 0 0,1 0 1,0 1-1,0-1 0,-1 0 1,1 0-1,0 1 0,0-1 1,-1 0-1,1 0 0,0 1 0,0-1 1,0 0-1,0 0 0,-1 1 1,1-1-1,0 0 0,0 1 0,0-1 1,0 0-1,0 1 0,0-1 1,0 0-1,0 1 0,0-1 1,0 0-1,0 1 0,0-1 0,0 0 1,0 1-1,0-1 0,0 0 1,1 1-1,-1-1 0,0 0 1,0 1-1,0-1 0,0 0 0,1 0 1,-1 1-1,0-1 0,17 7-3008</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45.168"/>
    </inkml:context>
    <inkml:brush xml:id="br0">
      <inkml:brushProperty name="width" value="0.05" units="cm"/>
      <inkml:brushProperty name="height" value="0.05" units="cm"/>
      <inkml:brushProperty name="color" value="#F6630D"/>
    </inkml:brush>
  </inkml:definitions>
  <inkml:trace contextRef="#ctx0" brushRef="#br0">0 1 24575,'5'0'0,"0"0"0,-1 1 0,1 0 0,0 0 0,-1 1 0,1-1 0,-1 1 0,9 4 0,8 4 0,514 193-331,7-24-1,663 128 1,-1170-299 338,-31-6 60,-6-1-31,-46-7-1303,-14-6-4773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46.476"/>
    </inkml:context>
    <inkml:brush xml:id="br0">
      <inkml:brushProperty name="width" value="0.05" units="cm"/>
      <inkml:brushProperty name="height" value="0.05" units="cm"/>
      <inkml:brushProperty name="color" value="#F6630D"/>
    </inkml:brush>
  </inkml:definitions>
  <inkml:trace contextRef="#ctx0" brushRef="#br0">1 202 24575,'0'-9'0,"2"1"0,-1 0 0,1 0 0,0 0 0,0 0 0,1 0 0,0 0 0,1 0 0,0 1 0,0 0 0,0 0 0,1 0 0,0 0 0,0 1 0,1 0 0,0 0 0,0 0 0,0 0 0,1 1 0,8-5 0,-5 4 0,-1 0 0,1 0 0,1 1 0,-1 0 0,1 1 0,-1 0 0,1 1 0,0 0 0,0 1 0,1 0 0,-1 1 0,0 0 0,1 1 0,14 1 0,-24-1 0,0 0 0,0 0 0,0 0 0,-1 0 0,1 1 0,0-1 0,0 0 0,0 1 0,0 0 0,-1-1 0,1 1 0,0 0 0,-1 0 0,1 0 0,0 0 0,-1 0 0,1 0 0,-1 1 0,0-1 0,1 1 0,-1-1 0,0 0 0,0 1 0,0 0 0,0-1 0,0 1 0,1 3 0,-2-2 0,0 0 0,-1 0 0,1 0 0,-1 0 0,1 0 0,-1 0 0,0 0 0,0 0 0,0 0 0,-1 0 0,1-1 0,-1 1 0,1 0 0,-1-1 0,0 1 0,-3 2 0,-5 8 0,2-5 0,2 1 0,-1-1 0,1 1 0,-9 18 0,14-25 0,0 0 0,0-1 0,1 1 0,-1 0 0,1 0 0,-1 0 0,1 0 0,0 0 0,0 0 0,-1 0 0,1 0 0,1 0 0,-1 0 0,0 0 0,0-1 0,1 1 0,-1 0 0,1 0 0,0 0 0,-1 0 0,1 0 0,0-1 0,0 1 0,0 0 0,0-1 0,1 1 0,-1-1 0,0 1 0,1-1 0,-1 0 0,1 1 0,-1-1 0,3 1 0,18 12 0,38 15 0,-39-20 0,-1 2 0,34 21 0,-52-31 0,-1 0 0,1 0 0,0 1 0,0-1 0,-1 1 0,1-1 0,-1 1 0,1 0 0,-1 0 0,1 0 0,-1 0 0,0 0 0,0 0 0,0 0 0,0 0 0,-1 0 0,1 0 0,-1 0 0,1 1 0,-1-1 0,1 0 0,-1 3 0,-1-3 0,0 1 0,1-1 0,-1 1 0,0-1 0,0 0 0,-1 1 0,1-1 0,0 0 0,-1 0 0,0 0 0,1 0 0,-1 0 0,0 0 0,0-1 0,0 1 0,0 0 0,0-1 0,0 0 0,-5 3 0,-14 5 0,0-1 0,-1 0 0,0-2 0,0 0 0,0-1 0,-1-2 0,0 0 0,1-1 0,-1-2 0,-42-3 0,59 2-124,-1 0 0,1 0 0,0 0 0,0-1 0,-1 0 0,1 0-1,0-1 1,0 0 0,1 0 0,-10-6 0,1-7-6702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46.942"/>
    </inkml:context>
    <inkml:brush xml:id="br0">
      <inkml:brushProperty name="width" value="0.05" units="cm"/>
      <inkml:brushProperty name="height" value="0.05" units="cm"/>
      <inkml:brushProperty name="color" value="#F6630D"/>
    </inkml:brush>
  </inkml:definitions>
  <inkml:trace contextRef="#ctx0" brushRef="#br0">61 117 24575,'-3'0'0,"1"1"0,0-1 0,0 1 0,-1 0 0,1 0 0,0 0 0,0 0 0,0 0 0,0 0 0,0 1 0,1-1 0,-1 1 0,0-1 0,1 1 0,-1 0 0,1-1 0,-1 1 0,1 0 0,0 0 0,0 0 0,-2 2 0,0 3 0,0-1 0,0 0 0,1 1 0,0-1 0,-3 13 0,4-11 0,1 0 0,0 0 0,0 0 0,1 0 0,0 0 0,0 0 0,1-1 0,0 1 0,0 0 0,1-1 0,0 0 0,0 1 0,1-1 0,0 0 0,0-1 0,0 1 0,1-1 0,0 0 0,7 7 0,0-1 0,0-1 0,1-1 0,1 1 0,-1-2 0,2 0 0,-1-1 0,1 0 0,19 6 0,-27-11 0,0-1 0,0 0 0,0 0 0,0-1 0,0 0 0,1 0 0,12 0 0,-17-2 0,0 1 0,-1 0 0,1-1 0,0 1 0,0-1 0,-1 0 0,1 0 0,-1 0 0,1 0 0,-1-1 0,1 1 0,-1-1 0,0 1 0,0-1 0,1 0 0,-1 0 0,0 0 0,-1 0 0,1 0 0,0 0 0,-1 0 0,1-1 0,1-3 0,0 1 0,-1 0 0,0 0 0,-1 0 0,1-1 0,-1 1 0,0 0 0,0 0 0,-1-1 0,1 1 0,-1 0 0,0-1 0,-1 1 0,1-1 0,-1 1 0,0 0 0,0 0 0,-1-1 0,0 1 0,-3-7 0,1 6 0,0 0 0,0 0 0,0 0 0,-1 1 0,0-1 0,0 1 0,-1 0 0,1 1 0,-1-1 0,0 1 0,-1 0 0,1 1 0,0-1 0,-9-2 0,-44-14 0,46 17 0,-1-1 0,1-1 0,-1 0 0,1-1 0,1 0 0,-1-1 0,1 0 0,-18-15 0,28 20 0,0 1 0,0-1 0,0 0 0,1 0 0,-1 0 0,1 0 0,0 0 0,-1-1 0,1 1 0,0 0 0,0-1 0,1 1 0,-1-1 0,0 1 0,1 0 0,-1-1 0,1 1 0,0-1 0,0 0 0,0 1 0,0-1 0,0 1 0,1-1 0,-1 1 0,1-1 0,-1 1 0,1 0 0,0-1 0,0 1 0,0 0 0,1-1 0,-1 1 0,0 0 0,1 0 0,-1 0 0,4-3 0,1-1 0,0 0 0,0 1 0,1 0 0,-1 0 0,1 1 0,0 0 0,1 0 0,-1 0 0,1 1 0,9-3 0,-12 4 0,0 1 0,0 0 0,0 0 0,1 0 0,-1 0 0,0 1 0,0 0 0,1 0 0,-1 0 0,0 1 0,0-1 0,0 1 0,1 0 0,-1 1 0,0 0 0,0-1 0,-1 2 0,1-1 0,0 0 0,-1 1 0,1 0 0,-1 0 0,0 0 0,0 1 0,0-1 0,-1 1 0,1 0 0,-1 0 0,0 0 0,0 1 0,0-1 0,0 1 0,-1-1 0,0 1 0,0 0 0,0 0 0,-1 0 0,1 0 0,-1 0 0,0 0 0,-1 1 0,1-1 0,-1 6 0,-2 31-1365,-4-4-5461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47.454"/>
    </inkml:context>
    <inkml:brush xml:id="br0">
      <inkml:brushProperty name="width" value="0.05" units="cm"/>
      <inkml:brushProperty name="height" value="0.05" units="cm"/>
      <inkml:brushProperty name="color" value="#F6630D"/>
    </inkml:brush>
  </inkml:definitions>
  <inkml:trace contextRef="#ctx0" brushRef="#br0">35 127 24575,'-4'-5'0,"0"1"0,1 0 0,0-1 0,0 1 0,0-1 0,1 0 0,0 0 0,-1 0 0,2 0 0,-3-7 0,4 10 0,-1 1 0,1-1 0,-1 0 0,1 0 0,0 0 0,0 0 0,0 0 0,0 0 0,0 1 0,0-1 0,1 0 0,-1 0 0,0 0 0,1 0 0,0 1 0,-1-1 0,1 0 0,0 0 0,0 1 0,0-1 0,0 1 0,0-1 0,0 1 0,1-1 0,-1 1 0,0-1 0,1 1 0,-1 0 0,1 0 0,-1 0 0,4-1 0,1-1 0,0 1 0,0-1 0,0 2 0,0-1 0,1 1 0,-1 0 0,0 0 0,1 0 0,-1 1 0,1 0 0,-1 1 0,13 2 0,-15-2 0,0 0 0,1 0 0,-1 1 0,0 0 0,0 0 0,-1 0 0,1 0 0,0 1 0,-1 0 0,1 0 0,-1-1 0,0 2 0,0-1 0,0 0 0,0 1 0,0-1 0,-1 1 0,0 0 0,3 6 0,-2-3 0,0 1 0,0 0 0,-1-1 0,0 1 0,-1 0 0,1 0 0,-2 1 0,1-1 0,-1 0 0,0 0 0,-1 0 0,0 0 0,0 0 0,-1 0 0,0 0 0,0 0 0,-4 9 0,-5 5 0,-1 0 0,0 0 0,-1-1 0,-21 24 0,30-41 0,-13 23 0,16-26 0,1-1 0,0 1 0,0 0 0,0-1 0,0 1 0,0 0 0,-1-1 0,1 1 0,0 0 0,0-1 0,1 1 0,-1 0 0,0-1 0,0 1 0,0-1 0,0 1 0,0 0 0,1-1 0,-1 1 0,0 0 0,1-1 0,-1 1 0,0-1 0,1 1 0,-1-1 0,1 1 0,-1-1 0,0 1 0,1-1 0,-1 0 0,1 1 0,0-1 0,-1 0 0,1 1 0,-1-1 0,1 0 0,0 1 0,-1-1 0,1 0 0,-1 0 0,2 0 0,19 4-35,-1-2 0,1 0 0,0-2-1,-1 0 1,1-1 0,32-6 0,-11 2-1084,27-2-5707</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47.842"/>
    </inkml:context>
    <inkml:brush xml:id="br0">
      <inkml:brushProperty name="width" value="0.05" units="cm"/>
      <inkml:brushProperty name="height" value="0.05" units="cm"/>
      <inkml:brushProperty name="color" value="#F6630D"/>
    </inkml:brush>
  </inkml:definitions>
  <inkml:trace contextRef="#ctx0" brushRef="#br0">0 51 24575,'1'-1'0,"-1"-1"0,0 1 0,0 0 0,1-1 0,-1 1 0,1 0 0,-1 0 0,1-1 0,-1 1 0,1 0 0,0 0 0,0 0 0,0 0 0,-1 0 0,1 0 0,0 0 0,0 0 0,0 0 0,1 0 0,-1 0 0,0 1 0,0-1 0,0 0 0,1 1 0,1-1 0,37-10 0,-38 11 0,43-6 0,-1 2 0,69 2 0,-107 2 0,0 0 0,-1 1 0,1-1 0,0 1 0,0 1 0,9 3 0,-13-5 0,-1 1 0,1 0 0,-1 0 0,1 0 0,-1 0 0,1 0 0,-1 0 0,0 1 0,0-1 0,1 0 0,-1 1 0,0-1 0,0 1 0,0-1 0,0 1 0,-1 0 0,1-1 0,0 1 0,-1 0 0,1-1 0,-1 1 0,0 0 0,1 0 0,-1-1 0,0 5 0,-1 11 0,-1 0 0,-1 0 0,0-1 0,-1 1 0,-8 19 0,0 6 0,-16 52 27,-16 66-1419,36-118-5434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19.859"/>
    </inkml:context>
    <inkml:brush xml:id="br0">
      <inkml:brushProperty name="width" value="0.05" units="cm"/>
      <inkml:brushProperty name="height" value="0.05" units="cm"/>
      <inkml:brushProperty name="color" value="#F6630D"/>
    </inkml:brush>
  </inkml:definitions>
  <inkml:trace contextRef="#ctx0" brushRef="#br0">56 8 24575,'0'-1'0,"0"1"0,0 0 0,0 0 0,0-1 0,0 1 0,0 0 0,0 0 0,0 0 0,0-1 0,0 1 0,0 0 0,0 0 0,0-1 0,0 1 0,0 0 0,-1 0 0,1 0 0,0-1 0,0 1 0,0 0 0,0 0 0,0 0 0,0-1 0,-1 1 0,1 0 0,0 0 0,0 0 0,0 0 0,0-1 0,-1 1 0,1 0 0,0 0 0,0 0 0,0 0 0,-1 0 0,1 0 0,0 0 0,0 0 0,-1 0 0,1-1 0,0 1 0,0 0 0,-1 0 0,1 0 0,0 0 0,0 0 0,0 1 0,-1-1 0,1 0 0,0 0 0,0 0 0,-1 0 0,1 0 0,-12 12 0,8 0 0,-1 0 0,2 0 0,0 0 0,0 1 0,-1 14 0,-1 69 0,4-66 0,-2 19 0,0-18 0,2 0 0,1 1 0,5 33 0,-4-63 0,2-8 0,13-65 0,-9 36 0,1 0 0,2 1 0,1 0 0,2 0 0,24-44 0,-35 74 0,1 0 0,-1 0 0,1 1 0,0-1 0,0 1 0,1-1 0,-1 1 0,1 0 0,-1 0 0,1 1 0,0-1 0,0 1 0,0 0 0,1 0 0,-1 0 0,0 0 0,7-1 0,-7 3 0,0 0 0,0-1 0,-1 2 0,1-1 0,0 0 0,0 1 0,0 0 0,-1 0 0,1 0 0,-1 0 0,1 0 0,0 1 0,-1 0 0,0-1 0,1 1 0,-1 0 0,0 1 0,0-1 0,0 1 0,-1-1 0,5 5 0,4 7-91,-1 1 0,0 0 0,-1 0 0,0 1 0,-1 0 0,-1 1 0,-1-1 0,0 1 0,-1 1 0,-1-1 0,-1 1 0,0-1 0,-1 1 0,-1 19 0,0 5-6735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48.384"/>
    </inkml:context>
    <inkml:brush xml:id="br0">
      <inkml:brushProperty name="width" value="0.05" units="cm"/>
      <inkml:brushProperty name="height" value="0.05" units="cm"/>
      <inkml:brushProperty name="color" value="#F6630D"/>
    </inkml:brush>
  </inkml:definitions>
  <inkml:trace contextRef="#ctx0" brushRef="#br0">2 0 24575,'0'26'0,"-1"-11"0,1 0 0,0 0 0,1 0 0,1-1 0,5 23 0,-5-33 0,-1 0 0,0-1 0,1 0 0,0 1 0,0-1 0,0 0 0,0 0 0,0 0 0,1 0 0,-1 0 0,1 0 0,0-1 0,0 1 0,0-1 0,0 0 0,0 0 0,0 0 0,1 0 0,-1-1 0,0 1 0,1-1 0,0 0 0,-1 0 0,1 0 0,0 0 0,0-1 0,3 1 0,0-1 0,0 0 0,-1 0 0,1-1 0,-1 1 0,1-1 0,0-1 0,-1 1 0,0-1 0,1 0 0,-1-1 0,0 0 0,8-4 0,3-4 0,0-1 0,24-23 0,3-2 0,-43 37 0,-1 0 0,1-1 0,-1 1 0,1-1 0,-1 1 0,1 0 0,-1-1 0,1 1 0,0 0 0,-1-1 0,1 1 0,-1 0 0,1 0 0,0 0 0,-1 0 0,1 0 0,-1 0 0,1-1 0,0 1 0,-1 1 0,1-1 0,0 0 0,-1 0 0,1 0 0,0 0 0,-1 0 0,1 1 0,-1-1 0,1 0 0,-1 0 0,1 1 0,0-1 0,-1 0 0,1 1 0,-1-1 0,1 1 0,-1-1 0,0 1 0,1-1 0,-1 1 0,1-1 0,-1 1 0,0-1 0,1 1 0,-1-1 0,0 1 0,0-1 0,0 1 0,1 0 0,-1-1 0,0 1 0,0 0 0,0-1 0,0 1 0,0 0 0,0-1 0,0 2 0,1 46 0,-1-41 0,-7 223-1365,6-179-5461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48.866"/>
    </inkml:context>
    <inkml:brush xml:id="br0">
      <inkml:brushProperty name="width" value="0.05" units="cm"/>
      <inkml:brushProperty name="height" value="0.05" units="cm"/>
      <inkml:brushProperty name="color" value="#F6630D"/>
    </inkml:brush>
  </inkml:definitions>
  <inkml:trace contextRef="#ctx0" brushRef="#br0">138 23 24575,'1'-1'0,"0"-1"0,0 1 0,0 0 0,0 0 0,0 0 0,0 0 0,0 0 0,0 1 0,0-1 0,0 0 0,0 0 0,1 1 0,-1-1 0,0 1 0,0-1 0,1 1 0,-1-1 0,1 1 0,-1 0 0,0 0 0,1 0 0,-1 0 0,3 0 0,-1-1 0,0 1 0,12-3 0,-1 1 0,24 1 0,-36 0 0,1 1 0,-1 0 0,1 0 0,-1 1 0,1-1 0,-1 0 0,0 1 0,1 0 0,-1-1 0,0 1 0,1 0 0,-1 0 0,0 0 0,0 0 0,0 1 0,0-1 0,0 1 0,0-1 0,0 1 0,0 0 0,-1 0 0,1-1 0,2 5 0,-4-4 0,1 0 0,-1-1 0,0 1 0,0 0 0,0 0 0,0 0 0,0-1 0,0 1 0,0 0 0,-1 0 0,1-1 0,0 1 0,-1 0 0,0-1 0,1 1 0,-1 0 0,0-1 0,0 1 0,0-1 0,0 1 0,0-1 0,0 0 0,0 1 0,-1-1 0,1 0 0,0 0 0,-3 2 0,-7 5 0,0 0 0,-20 10 0,16-9 0,11-6 0,-1 0 0,0 0 0,0 1 0,0-1 0,1 1 0,-8 7 0,12-11 0,0 1 0,-1-1 0,1 0 0,0 1 0,0-1 0,0 1 0,-1-1 0,1 0 0,0 1 0,0-1 0,0 1 0,0-1 0,0 1 0,-1-1 0,1 1 0,0-1 0,0 1 0,0-1 0,1 1 0,-1-1 0,0 1 0,0-1 0,0 1 0,0-1 0,0 0 0,0 1 0,1-1 0,-1 1 0,1 0 0,1 1 0,-1-1 0,0 0 0,1-1 0,-1 1 0,1 0 0,-1 0 0,1 0 0,-1-1 0,1 1 0,-1-1 0,1 0 0,2 1 0,9 3 0,1 0 0,0 1 0,-1 0 0,0 1 0,0 1 0,-1 0 0,14 10 0,-21-14 0,-1 1 0,1 0 0,0 0 0,-1 0 0,0 0 0,0 1 0,0-1 0,-1 1 0,0 0 0,0 0 0,0 0 0,0 1 0,-1-1 0,0 1 0,0 0 0,0-1 0,-1 1 0,0 0 0,0 0 0,0 7 0,-1-9 0,-1 0 0,0 0 0,0 0 0,0 0 0,0 0 0,-1 0 0,1 0 0,-1-1 0,0 1 0,-1 0 0,1-1 0,0 0 0,-1 1 0,0-1 0,0 0 0,0 0 0,0-1 0,0 1 0,0-1 0,-1 1 0,1-1 0,-1 0 0,0 0 0,0-1 0,0 1 0,-4 0 0,-8 4 0,-1-1 0,0-2 0,0 1 0,-34 1 0,41-4-85,1-1 0,-1 0-1,1-1 1,0 0 0,-1 0-1,1-1 1,0 0 0,0 0-1,0-1 1,0 0 0,0-1-1,0 0 1,1-1 0,0 1-1,-10-9 1,-11-14-6741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49.454"/>
    </inkml:context>
    <inkml:brush xml:id="br0">
      <inkml:brushProperty name="width" value="0.05" units="cm"/>
      <inkml:brushProperty name="height" value="0.05" units="cm"/>
      <inkml:brushProperty name="color" value="#F6630D"/>
    </inkml:brush>
  </inkml:definitions>
  <inkml:trace contextRef="#ctx0" brushRef="#br0">1 138 24575,'45'-18'0,"48"-24"0,-65 27 0,1 2 0,-1 0 0,2 3 0,58-15 0,-84 25 0,1-1 0,-1 1 0,1-1 0,-1 1 0,1 1 0,-1-1 0,1 0 0,-1 1 0,1 0 0,-1 0 0,7 3 0,-9-3 0,0 0 0,0 0 0,-1 1 0,1-1 0,-1 0 0,1 1 0,-1-1 0,0 1 0,1-1 0,-1 1 0,0-1 0,0 1 0,0 0 0,0 0 0,0-1 0,-1 1 0,1 0 0,-1 0 0,1 0 0,-1 0 0,1 0 0,-1 0 0,0 0 0,0 0 0,0 0 0,0 0 0,-1 4 0,0 3 0,0 0 0,0 0 0,1 0 0,2 15 0,-1-20 0,0 0 0,1 1 0,0-1 0,-1 0 0,1 0 0,0 0 0,1 0 0,-1-1 0,1 1 0,0-1 0,5 6 0,3 2 0,4 5 0,0 0 0,18 26 0,-30-37 0,0 0 0,0 0 0,-1 0 0,1 0 0,-1 0 0,0 0 0,-1 0 0,1 1 0,-1-1 0,0 1 0,0-1 0,-1 1 0,0 0 0,0 9 0,-1-11 5,-1 0-1,1 0 1,-1 0-1,0 0 1,0 0-1,0 0 1,0-1-1,-1 1 1,0-1-1,0 1 1,0-1-1,0 0 1,0 0 0,0 0-1,-1-1 1,1 1-1,-1-1 1,0 0-1,0 0 1,0 0-1,-7 2 1,-10 3-400,0 0 1,-41 6-1,56-12 114,-67 11-6545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51.439"/>
    </inkml:context>
    <inkml:brush xml:id="br0">
      <inkml:brushProperty name="width" value="0.05" units="cm"/>
      <inkml:brushProperty name="height" value="0.05" units="cm"/>
      <inkml:brushProperty name="color" value="#F6630D"/>
    </inkml:brush>
  </inkml:definitions>
  <inkml:trace contextRef="#ctx0" brushRef="#br0">290 38 24575,'0'-2'0,"0"0"0,-1 1 0,1-1 0,-1 0 0,1 1 0,-1-1 0,0 1 0,0-1 0,0 1 0,0-1 0,0 1 0,0-1 0,0 1 0,0 0 0,0 0 0,-1 0 0,1 0 0,0 0 0,-1 0 0,1 0 0,-1 0 0,0 0 0,1 0 0,-1 1 0,1-1 0,-1 1 0,0-1 0,1 1 0,-1 0 0,-2 0 0,-3-2 0,0 1 0,1 1 0,-1 0 0,0 0 0,0 0 0,-11 2 0,7 2 0,-1 0 0,1 0 0,1 1 0,-1 1 0,1-1 0,0 2 0,0 0 0,1 0 0,0 0 0,0 1 0,1 1 0,0-1 0,0 1 0,1 1 0,0 0 0,1-1 0,0 2 0,0-1 0,1 1 0,1 0 0,-1 0 0,2 0 0,-3 14 0,5-21 0,1-1 0,0 0 0,0 1 0,0-1 0,0 0 0,0 1 0,1-1 0,-1 0 0,1 1 0,0-1 0,0 0 0,0 0 0,1 0 0,-1 0 0,1 0 0,0 0 0,-1 0 0,1 0 0,1-1 0,-1 1 0,0-1 0,0 0 0,1 1 0,0-1 0,-1 0 0,1 0 0,0-1 0,0 1 0,0-1 0,0 1 0,0-1 0,0 0 0,1 0 0,-1 0 0,0 0 0,0-1 0,1 0 0,-1 1 0,0-1 0,1 0 0,-1-1 0,1 1 0,3-1 0,5-2 0,-1-1 0,1 0 0,10-5 0,-15 5 0,1 1 0,0 0 0,-1 0 0,1 1 0,0 0 0,0 0 0,0 1 0,16-1 0,-23 2 0,0 0 0,0 0 0,1 0 0,-1 1 0,0-1 0,0 1 0,0-1 0,0 0 0,0 1 0,0 0 0,0-1 0,0 1 0,0 0 0,0-1 0,0 1 0,0 0 0,0 0 0,-1 0 0,1 0 0,0 0 0,-1 0 0,1 0 0,0 0 0,-1 0 0,1 1 0,4 32 0,-4 46 0,-12 93 0,1-36 0,7-62-1365,1-14-5461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52.415"/>
    </inkml:context>
    <inkml:brush xml:id="br0">
      <inkml:brushProperty name="width" value="0.05" units="cm"/>
      <inkml:brushProperty name="height" value="0.05" units="cm"/>
      <inkml:brushProperty name="color" value="#F6630D"/>
    </inkml:brush>
  </inkml:definitions>
  <inkml:trace contextRef="#ctx0" brushRef="#br0">187 469 24575,'1'-2'0,"-1"-1"0,0 1 0,0-1 0,-1 1 0,1 0 0,0-1 0,-1 1 0,0 0 0,1-1 0,-1 1 0,0 0 0,0 0 0,0 0 0,0-1 0,-1 1 0,1 0 0,-1 1 0,1-1 0,-1 0 0,0 0 0,1 1 0,-1-1 0,0 1 0,0-1 0,0 1 0,0 0 0,0 0 0,-1 0 0,1 0 0,0 0 0,-1 0 0,1 1 0,0-1 0,-1 1 0,-3-1 0,0 1 0,1 0 0,-1 0 0,0 1 0,1-1 0,-1 1 0,1 0 0,0 1 0,-1 0 0,1-1 0,0 2 0,0-1 0,0 0 0,0 1 0,-6 4 0,7-3 0,0-1 0,0 1 0,0 0 0,1 0 0,0 1 0,-1-1 0,1 1 0,1-1 0,-1 1 0,1 0 0,0 0 0,0 0 0,0 1 0,0-1 0,1 0 0,-1 9 0,2-11 0,0 1 0,0-1 0,0 1 0,1-1 0,-1 1 0,1-1 0,0 0 0,0 1 0,0-1 0,0 0 0,1 0 0,-1 0 0,1 0 0,0 0 0,0 0 0,0 0 0,0 0 0,0-1 0,0 1 0,1-1 0,0 0 0,-1 0 0,1 1 0,0-2 0,0 1 0,0 0 0,6 2 0,8 1 0,0 1 0,1-2 0,0 0 0,0-2 0,0 0 0,0-1 0,1 0 0,-1-2 0,30-3 0,-43 3 0,1 1 0,-1-1 0,0 0 0,0 0 0,0-1 0,0 1 0,0-1 0,0 0 0,-1 0 0,1-1 0,-1 0 0,1 1 0,-1-2 0,0 1 0,0 0 0,0-1 0,-1 0 0,1 1 0,-1-1 0,0-1 0,0 1 0,0 0 0,-1-1 0,1 0 0,-1 1 0,0-1 0,0 0 0,-1 0 0,0 0 0,0 0 0,0 0 0,0-1 0,-1 1 0,0 0 0,0 0 0,0 0 0,-1-1 0,1 1 0,-1 0 0,-3-9 0,0 4 0,0 0 0,0 0 0,-1 0 0,0 1 0,-1 0 0,0 0 0,-12-13 0,-5-2 0,-30-25 0,34 34 0,2-1 0,-1-1 0,2-1 0,-16-22 0,29 36 0,1 1 0,-1-1 0,1 0 0,0-1 0,0 1 0,1 0 0,-1 0 0,1-1 0,0 1 0,0-1 0,1 1 0,-1-1 0,1 1 0,0-1 0,0 1 0,0-1 0,1 1 0,0-1 0,-1 1 0,2-1 0,-1 1 0,0 0 0,1-1 0,0 1 0,0 0 0,0 0 0,1 0 0,-1 0 0,1 1 0,0-1 0,0 1 0,7-6 0,-4 3 0,0 1 0,1 0 0,0 0 0,0 1 0,1 0 0,-1 0 0,1 1 0,-1 0 0,1 0 0,0 1 0,1 0 0,-1 0 0,0 1 0,0 0 0,1 1 0,-1 0 0,12 1 0,-16-1 0,-1 1 0,1 0 0,0 0 0,0 1 0,-1-1 0,1 1 0,-1 0 0,1 0 0,-1 0 0,0 0 0,0 0 0,0 1 0,0-1 0,0 1 0,-1 0 0,1 0 0,-1 0 0,1 0 0,-1 1 0,0-1 0,-1 0 0,1 1 0,0 0 0,-1-1 0,0 1 0,1 7 0,2 4 0,-2 1 0,0 0 0,-1 1 0,-1-1 0,-1 17 0,-3-5 44,0 1 0,-9 28 0,6-26-792,-4 34-1,9-35-6077</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52.866"/>
    </inkml:context>
    <inkml:brush xml:id="br0">
      <inkml:brushProperty name="width" value="0.05" units="cm"/>
      <inkml:brushProperty name="height" value="0.05" units="cm"/>
      <inkml:brushProperty name="color" value="#F6630D"/>
    </inkml:brush>
  </inkml:definitions>
  <inkml:trace contextRef="#ctx0" brushRef="#br0">85 73 24575,'0'-2'0,"1"1"0,-1 0 0,1-1 0,-1 1 0,1 0 0,-1 0 0,1-1 0,0 1 0,-1 0 0,1 0 0,0 0 0,0 0 0,0 0 0,0 0 0,0 0 0,0 0 0,0 1 0,2-2 0,22-13 0,-22 13 0,10-4 0,-1 1 0,1 0 0,0 1 0,0 0 0,17-2 0,-22 5 0,-1 0 0,0 0 0,1 1 0,-1 0 0,1 0 0,-1 1 0,1 0 0,-1 0 0,0 1 0,0-1 0,8 5 0,-13-6 0,0 1 0,-1-1 0,1 1 0,-1 0 0,1 0 0,-1 0 0,0 0 0,1 0 0,-1 0 0,0 1 0,0-1 0,0 0 0,0 1 0,0-1 0,0 0 0,0 1 0,0-1 0,0 1 0,-1 0 0,1-1 0,-1 1 0,2 2 0,-2-1 0,-1 0 0,1 0 0,0-1 0,-1 1 0,1-1 0,-1 1 0,0 0 0,0-1 0,0 1 0,0-1 0,0 0 0,-1 1 0,-1 1 0,-5 8 0,-2-1 0,1-1 0,-1 0 0,-14 11 0,-91 61 0,31-24 0,55-39 0,21-14 0,0 0 0,1 0 0,-12 11 0,18-15 0,1-1 0,0 0 0,0 0 0,0 1 0,0-1 0,0 0 0,0 0 0,0 1 0,-1-1 0,1 0 0,0 0 0,0 1 0,0-1 0,0 0 0,0 0 0,0 1 0,0-1 0,0 0 0,1 0 0,-1 0 0,0 1 0,0-1 0,0 0 0,0 0 0,0 1 0,0-1 0,0 0 0,0 0 0,1 0 0,-1 1 0,0-1 0,0 0 0,0 0 0,1 0 0,-1 1 0,0-1 0,0 0 0,0 0 0,1 0 0,-1 0 0,0 0 0,0 0 0,0 0 0,1 0 0,-1 1 0,0-1 0,0 0 0,1 0 0,-1 0 0,0 0 0,0 0 0,1 0 0,-1 0 0,0 0 0,1-1 0,18 4 0,299-6-801,-291 1 237,94-4-6262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53.223"/>
    </inkml:context>
    <inkml:brush xml:id="br0">
      <inkml:brushProperty name="width" value="0.05" units="cm"/>
      <inkml:brushProperty name="height" value="0.05" units="cm"/>
      <inkml:brushProperty name="color" value="#F6630D"/>
    </inkml:brush>
  </inkml:definitions>
  <inkml:trace contextRef="#ctx0" brushRef="#br0">1 9 24575,'0'-9'0,"0"15"0,0 22 0,0 24 0,0 15 0,0 10 0,0 3 0,0-8 0,0-15-8191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53.562"/>
    </inkml:context>
    <inkml:brush xml:id="br0">
      <inkml:brushProperty name="width" value="0.05" units="cm"/>
      <inkml:brushProperty name="height" value="0.05" units="cm"/>
      <inkml:brushProperty name="color" value="#F6630D"/>
    </inkml:brush>
  </inkml:definitions>
  <inkml:trace contextRef="#ctx0" brushRef="#br0">127 97 24575,'-10'5'0,"0"1"0,0 0 0,1 1 0,0 0 0,0 0 0,1 1 0,0 0 0,0 1 0,-11 16 0,16-20 0,0 0 0,0-1 0,0 1 0,1 0 0,0 1 0,0-1 0,0 0 0,0 1 0,1-1 0,0 0 0,0 1 0,0 0 0,1-1 0,0 1 0,0-1 0,1 1 0,-1 0 0,1-1 0,0 1 0,1-1 0,2 9 0,1-5 0,0 0 0,1 0 0,0 0 0,1 0 0,0-1 0,0 0 0,0-1 0,1 0 0,0 0 0,1 0 0,0-1 0,0-1 0,0 1 0,15 5 0,-19-8 0,1-1 0,0 0 0,0 0 0,0-1 0,0 1 0,0-1 0,0-1 0,0 1 0,0-1 0,0 0 0,0 0 0,0-1 0,0 0 0,0 0 0,0 0 0,0-1 0,0 0 0,-1 0 0,1 0 0,0-1 0,-1 0 0,0 0 0,0 0 0,0-1 0,0 1 0,7-8 0,-2-1 0,0 0 0,-1-1 0,0-1 0,-1 1 0,-1-1 0,0 0 0,-1-1 0,0 0 0,-1 0 0,-1 0 0,0 0 0,-1-1 0,1-21 0,-4 29 0,0 0 0,0 0 0,-1 0 0,0 0 0,0 0 0,-1 0 0,0 0 0,0 1 0,-1-1 0,0 1 0,0 0 0,-6-10 0,5 12 0,0 0 0,0 0 0,-1 0 0,0 0 0,0 1 0,0 0 0,0 0 0,-1 0 0,1 1 0,-1 0 0,0 0 0,0 0 0,0 1 0,-1 0 0,1 0 0,-12-2 0,-6 1-455,0 0 0,-41 2 0,-58 9-6371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55.082"/>
    </inkml:context>
    <inkml:brush xml:id="br0">
      <inkml:brushProperty name="width" value="0.05" units="cm"/>
      <inkml:brushProperty name="height" value="0.05" units="cm"/>
      <inkml:brushProperty name="color" value="#F6630D"/>
    </inkml:brush>
  </inkml:definitions>
  <inkml:trace contextRef="#ctx0" brushRef="#br0">3620 0 24575,'-47'2'0,"0"1"0,-85 18 0,-92 38 0,173-44 0,-803 252-1349,0 31-1063,120-41 1356,120-48 493,551-186-2248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55.664"/>
    </inkml:context>
    <inkml:brush xml:id="br0">
      <inkml:brushProperty name="width" value="0.05" units="cm"/>
      <inkml:brushProperty name="height" value="0.05" units="cm"/>
      <inkml:brushProperty name="color" value="#F6630D"/>
    </inkml:brush>
  </inkml:definitions>
  <inkml:trace contextRef="#ctx0" brushRef="#br0">10 10 24575,'-10'-9'0,"16"16"0,20 21 0,82 63 0,126 81 0,-156-117 0,465 303-756,-406-279 725,4-6 0,167 60 0,-288-124-173,1-2 0,0-1 0,0 0 0,1-1 0,28 1 0,-32-6-5914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20.228"/>
    </inkml:context>
    <inkml:brush xml:id="br0">
      <inkml:brushProperty name="width" value="0.05" units="cm"/>
      <inkml:brushProperty name="height" value="0.05" units="cm"/>
      <inkml:brushProperty name="color" value="#F6630D"/>
    </inkml:brush>
  </inkml:definitions>
  <inkml:trace contextRef="#ctx0" brushRef="#br0">1 5 24575,'0'-4'0,"0"6"0,0 21 0,0 27 0,0 25 0,12 27 0,5 15 0,7 5 0,0-5 0,4-10 0,-2-16 0,2-18 0,-3-21-8191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57.585"/>
    </inkml:context>
    <inkml:brush xml:id="br0">
      <inkml:brushProperty name="width" value="0.05" units="cm"/>
      <inkml:brushProperty name="height" value="0.05" units="cm"/>
      <inkml:brushProperty name="color" value="#F6630D"/>
    </inkml:brush>
  </inkml:definitions>
  <inkml:trace contextRef="#ctx0" brushRef="#br0">1 0 24575,'0'5'0,"0"9"0,12 2 0,5-1-8191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58.794"/>
    </inkml:context>
    <inkml:brush xml:id="br0">
      <inkml:brushProperty name="width" value="0.05" units="cm"/>
      <inkml:brushProperty name="height" value="0.05" units="cm"/>
      <inkml:brushProperty name="color" value="#F6630D"/>
    </inkml:brush>
  </inkml:definitions>
  <inkml:trace contextRef="#ctx0" brushRef="#br0">228 0 24575,'-12'272'0,"2"-104"0,9-150 0,-3 41 0,3-56 0,1 0 0,-1 0 0,0-1 0,0 1 0,0 0 0,0-1 0,0 1 0,0-1 0,-1 1 0,1-1 0,-1 0 0,0 1 0,0-1 0,0 0 0,0 0 0,-4 3 0,4-4 0,1 0 0,-1-1 0,0 1 0,0-1 0,0 1 0,1-1 0,-1 0 0,0 1 0,0-1 0,0 0 0,0 0 0,1-1 0,-1 1 0,0 0 0,0 0 0,0-1 0,1 1 0,-1-1 0,0 0 0,0 1 0,1-1 0,-1 0 0,1 0 0,-1 0 0,-1-2 0,-4-2 0,1 0 0,0-1 0,0 0 0,-6-7 0,-1-4 0,1 0 0,-16-31 0,10 17 0,18 31 0,0-1 0,0 1 0,0-1 0,0 1 0,0-1 0,0 1 0,-1-1 0,1 1 0,0-1 0,-1 1 0,1-1 0,0 1 0,-1-1 0,1 1 0,0 0 0,-1-1 0,1 1 0,-1-1 0,1 1 0,0 0 0,-1 0 0,1-1 0,-1 1 0,1 0 0,-1 0 0,1-1 0,-1 1 0,0 0 0,1 0 0,-1 0 0,1 0 0,-1 0 0,1 0 0,-1 0 0,1 0 0,-1 0 0,0 0 0,0 1 0,1 0 0,-1 0 0,1 0 0,0 0 0,-1 0 0,1 0 0,0 0 0,0 0 0,0 0 0,-1 0 0,1 0 0,0 0 0,0 0 0,1 0 0,-1 0 0,0 0 0,0 0 0,1 2 0,1 2 0,0 1 0,1 0 0,0-1 0,0 0 0,0 1 0,0-1 0,1 0 0,0-1 0,0 1 0,5 4 0,52 42 0,-48-40 0,2 0-341,1-1 0,0 0-1,25 12 1,-1-5-6485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0.766"/>
    </inkml:context>
    <inkml:brush xml:id="br0">
      <inkml:brushProperty name="width" value="0.05" units="cm"/>
      <inkml:brushProperty name="height" value="0.05" units="cm"/>
      <inkml:brushProperty name="color" value="#F6630D"/>
    </inkml:brush>
  </inkml:definitions>
  <inkml:trace contextRef="#ctx0" brushRef="#br0">89 151 24575,'0'-7'0,"1"1"0,0 0 0,0 0 0,0-1 0,1 1 0,0 0 0,0 0 0,0 0 0,1 1 0,0-1 0,0 1 0,0-1 0,1 1 0,0 0 0,0 0 0,0 0 0,0 1 0,1 0 0,0 0 0,5-4 0,-3 4 0,-1 0 0,1 0 0,-1 1 0,1-1 0,0 2 0,1-1 0,-1 1 0,0 0 0,1 0 0,-1 1 0,1 0 0,-1 1 0,1-1 0,-1 2 0,1-1 0,13 3 0,-17-2 0,0 0 0,-1 0 0,1 0 0,0 0 0,0 1 0,-1 0 0,1 0 0,-1 0 0,1 0 0,-1 0 0,0 1 0,0-1 0,0 1 0,0 0 0,-1 0 0,1 0 0,-1 0 0,0 1 0,1-1 0,-2 0 0,4 7 0,-4-5 0,1 0 0,-1-1 0,-1 1 0,1 0 0,-1-1 0,1 1 0,-2 0 0,1 0 0,0-1 0,-1 1 0,0 0 0,0-1 0,0 1 0,-1-1 0,1 1 0,-1-1 0,0 0 0,-3 5 0,-15 21 0,-2-1 0,-2-1 0,0-1 0,-37 31 0,35-34 0,24-22 0,1-1 0,-1 1 0,0-1 0,1 1 0,-1 0 0,1 0 0,0-1 0,0 1 0,-1 0 0,1 0 0,0 1 0,1-1 0,-1 0 0,0 0 0,1 0 0,-1 0 0,1 1 0,-1-1 0,1 0 0,0 1 0,0-1 0,0 3 0,2-2 0,-1 0 0,0 1 0,1-1 0,0 0 0,0 0 0,0 0 0,0 0 0,0 0 0,0-1 0,1 1 0,-1-1 0,1 1 0,5 3 0,6 3 0,0 0 0,1-1 0,19 8 0,-22-12 0,-1 2 0,1-1 0,-1 1 0,0 1 0,-1 0 0,19 16 0,-28-21 0,1-1 0,-1 0 0,0 1 0,1-1 0,-1 1 0,0 0 0,0-1 0,0 1 0,0 0 0,-1-1 0,1 1 0,0 0 0,-1 0 0,1 0 0,-1 0 0,1-1 0,-1 1 0,0 0 0,0 0 0,0 0 0,0 0 0,0 0 0,-1 0 0,1 0 0,0 0 0,-1 0 0,0-1 0,1 1 0,-1 0 0,0 0 0,0-1 0,0 1 0,0 0 0,0-1 0,0 1 0,0-1 0,-1 1 0,1-1 0,-1 0 0,1 0 0,-1 1 0,-2 0 0,-6 5 0,-1 0 0,0-1 0,-1 0 0,1 0 0,-14 3 0,-4 1 40,0-2 0,-38 7 0,53-12-252,-1-2 0,0 0 0,1 0-1,-1-1 1,0-1 0,-25-4 0,24-1-6614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1.235"/>
    </inkml:context>
    <inkml:brush xml:id="br0">
      <inkml:brushProperty name="width" value="0.05" units="cm"/>
      <inkml:brushProperty name="height" value="0.05" units="cm"/>
      <inkml:brushProperty name="color" value="#F6630D"/>
    </inkml:brush>
  </inkml:definitions>
  <inkml:trace contextRef="#ctx0" brushRef="#br0">212 328 24575,'-6'0'0,"0"1"0,0 0 0,-1 0 0,1 0 0,0 1 0,0 0 0,1 0 0,-1 1 0,0 0 0,1 0 0,-1 0 0,1 0 0,0 1 0,0 0 0,1 0 0,-1 0 0,1 1 0,0 0 0,0 0 0,0 0 0,-5 9 0,6-10 0,1 1 0,-1 0 0,1 0 0,0 0 0,0 0 0,1 1 0,-1-1 0,1 1 0,0-1 0,1 0 0,-1 1 0,1 0 0,0-1 0,1 1 0,-1-1 0,1 0 0,0 1 0,0-1 0,1 1 0,0-1 0,0 0 0,0 0 0,0 0 0,6 8 0,-2-6 0,1 0 0,0 0 0,0-1 0,0 0 0,1 0 0,0 0 0,0-1 0,1-1 0,-1 1 0,1-2 0,0 1 0,0-1 0,0 0 0,14 2 0,-5-2 0,-1 0 0,0-2 0,1 0 0,0 0 0,-1-2 0,1 0 0,18-4 0,-33 5 0,-1-1 0,1 1 0,-1-1 0,1 1 0,-1-1 0,0 0 0,1 0 0,-1 0 0,0 0 0,0 0 0,1 0 0,-1-1 0,0 1 0,0-1 0,-1 1 0,1-1 0,0 0 0,0 0 0,-1 0 0,1 0 0,-1 0 0,0 0 0,1 0 0,-1 0 0,0-1 0,0 1 0,-1 0 0,1-1 0,0 1 0,-1-1 0,1 1 0,-1-1 0,0 1 0,0 0 0,0-1 0,0 1 0,-1-1 0,1 1 0,0-1 0,-1 1 0,0-1 0,-1-4 0,-2-3 0,-1-1 0,0 1 0,0-1 0,-1 1 0,-1 1 0,1-1 0,-17-16 0,2 7 0,-1 1 0,-1 1 0,-1 1 0,0 1 0,-41-19 0,-47-29 0,105 58 0,-1-1 0,1 0 0,0 0 0,0-1 0,1 1 0,-1-2 0,2 1 0,-1-1 0,-8-16 0,12 21 0,0-1 0,1 0 0,-1 1 0,1-1 0,0 0 0,1 0 0,-1 0 0,1 0 0,-1 1 0,1-1 0,0 0 0,0 0 0,1 0 0,-1 0 0,1 0 0,0 0 0,0 1 0,0-1 0,1 0 0,-1 1 0,1-1 0,0 1 0,0-1 0,0 1 0,0 0 0,5-5 0,0 1 0,0 0 0,1 0 0,0 0 0,0 1 0,1 1 0,0-1 0,0 1 0,0 1 0,0 0 0,20-6 0,-25 8 0,0 1 0,-1 1 0,1-1 0,0 1 0,0-1 0,-1 1 0,1 0 0,0 0 0,0 1 0,-1-1 0,1 1 0,0 0 0,-1 0 0,1 0 0,0 0 0,-1 0 0,1 1 0,-1 0 0,0 0 0,0 0 0,0 0 0,0 0 0,0 1 0,0-1 0,0 1 0,-1 0 0,1 0 0,-1 0 0,0 0 0,0 0 0,0 0 0,3 6 0,1 7 17,-1 0 0,0 1 1,-2-1-1,1 1 0,-2-1 0,1 35 0,-4-2-760,-7 54 1,1-49-6084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1.718"/>
    </inkml:context>
    <inkml:brush xml:id="br0">
      <inkml:brushProperty name="width" value="0.05" units="cm"/>
      <inkml:brushProperty name="height" value="0.05" units="cm"/>
      <inkml:brushProperty name="color" value="#F6630D"/>
    </inkml:brush>
  </inkml:definitions>
  <inkml:trace contextRef="#ctx0" brushRef="#br0">1 180 24575,'-1'-17'0,"1"4"0,0 0 0,1 0 0,0 0 0,4-15 0,-4 24 0,0-1 0,1 1 0,0 0 0,0 0 0,0 0 0,0 0 0,1 0 0,0 0 0,-1 1 0,1-1 0,1 1 0,-1 0 0,0 0 0,1 0 0,6-4 0,-6 4 0,0 1 0,0 0 0,1-1 0,-1 1 0,1 1 0,-1-1 0,1 1 0,-1 0 0,1 0 0,0 0 0,-1 0 0,1 1 0,0 0 0,0 0 0,0 0 0,5 2 0,-6-1 0,0 0 0,0 1 0,0 0 0,0-1 0,0 1 0,-1 1 0,1-1 0,-1 0 0,0 1 0,0 0 0,0 0 0,0 0 0,0 0 0,0 0 0,-1 0 0,1 1 0,-1 0 0,0-1 0,2 6 0,0 2 0,1 0 0,-2 0 0,0 0 0,0 1 0,-1-1 0,0 1 0,-1 0 0,0 0 0,-1-1 0,-1 1 0,1 0 0,-2 0 0,0-1 0,0 1 0,-1-1 0,-1 1 0,0-1 0,0 0 0,-1 0 0,-12 19 0,9-17 0,1-3 0,0 1 0,1 0 0,1 0 0,-7 20 0,11-30 0,0 1 0,0 0 0,1 0 0,0 0 0,-1 0 0,1 0 0,0 0 0,0 0 0,0 1 0,0-1 0,0 0 0,0 0 0,1 0 0,-1 0 0,1 0 0,-1 0 0,1-1 0,0 1 0,0 0 0,0 0 0,0 0 0,0 0 0,0-1 0,0 1 0,1-1 0,-1 1 0,1-1 0,-1 1 0,1-1 0,-1 0 0,1 0 0,0 0 0,0 0 0,-1 0 0,4 1 0,13 4-56,1-2 0,0 0 0,0-1 0,0-1 0,0-1 0,0 0 0,20-3 0,-9 2-861,42-1-5909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2.087"/>
    </inkml:context>
    <inkml:brush xml:id="br0">
      <inkml:brushProperty name="width" value="0.05" units="cm"/>
      <inkml:brushProperty name="height" value="0.05" units="cm"/>
      <inkml:brushProperty name="color" value="#F6630D"/>
    </inkml:brush>
  </inkml:definitions>
  <inkml:trace contextRef="#ctx0" brushRef="#br0">0 47 24575,'3'-2'0,"0"0"0,0 0 0,0 1 0,0 0 0,0-1 0,1 1 0,-1 0 0,0 1 0,0-1 0,1 0 0,-1 1 0,5 0 0,1-1 0,61-4 0,-45 4 0,-1-1 0,43-9 0,-57 8 0,-1 0 0,-1 1 0,0 1 0,0-1 0,13 0 0,-20 2 0,1 0 0,0 0 0,-1 0 0,1 1 0,0-1 0,-1 0 0,1 1 0,-1-1 0,1 1 0,-1-1 0,1 1 0,-1 0 0,1-1 0,-1 1 0,0 0 0,1 0 0,-1 0 0,0 0 0,0 0 0,0 1 0,1-1 0,-1 0 0,-1 0 0,1 1 0,0-1 0,0 1 0,0-1 0,-1 1 0,2 1 0,-1 4 0,1 1 0,-1-1 0,0 0 0,-1 1 0,0-1 0,0 1 0,-1-1 0,0 1 0,-2 9 0,-22 70 0,15-55 0,-2 9-682,-9 69-1,16-69-6143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4.103"/>
    </inkml:context>
    <inkml:brush xml:id="br0">
      <inkml:brushProperty name="width" value="0.05" units="cm"/>
      <inkml:brushProperty name="height" value="0.05" units="cm"/>
      <inkml:brushProperty name="color" value="#F6630D"/>
    </inkml:brush>
  </inkml:definitions>
  <inkml:trace contextRef="#ctx0" brushRef="#br0">0 75 24575,'0'-2'0,"1"1"0,-1-1 0,1 1 0,-1 0 0,1-1 0,-1 1 0,1 0 0,0-1 0,0 1 0,-1 0 0,1 0 0,0 0 0,0 0 0,0 0 0,1 0 0,-1 0 0,0 0 0,2-1 0,25-14 0,-7 9 0,1 0 0,-1 1 0,1 2 0,0 0 0,1 1 0,40 0 0,-58 3 0,0 0 0,0 0 0,1 1 0,-1 0 0,0 0 0,0 0 0,0 0 0,0 1 0,0 0 0,0 0 0,0 1 0,-1-1 0,1 1 0,3 3 0,-6-5 0,-1 1 0,0-1 0,1 0 0,-1 1 0,0-1 0,0 1 0,0-1 0,0 1 0,0 0 0,-1-1 0,1 1 0,0 0 0,-1-1 0,1 1 0,-1 0 0,0 0 0,1 2 0,-2-1 0,1-1 0,0 1 0,-1 0 0,0-1 0,1 1 0,-1-1 0,0 1 0,0-1 0,-1 1 0,1-1 0,0 0 0,-1 1 0,0-1 0,1 0 0,-3 2 0,-4 4 0,0-1 0,-1 0 0,0-1 0,0 1 0,0-2 0,-13 7 0,11-7 0,0 1 0,1 1 0,0-1 0,-10 10 0,19-16 0,0 1 0,0 0 0,0 0 0,0-1 0,0 1 0,1 0 0,-1 0 0,0 0 0,0 0 0,1 0 0,-1 0 0,0 0 0,1 1 0,-1-1 0,1 0 0,-1 0 0,1 0 0,0 0 0,0 1 0,-1-1 0,1 0 0,0 0 0,0 1 0,0-1 0,0 0 0,1 0 0,-1 1 0,0-1 0,0 0 0,1 0 0,-1 0 0,1 1 0,-1-1 0,1 0 0,-1 0 0,1 0 0,0 0 0,-1 0 0,1 0 0,0 0 0,0 0 0,0 0 0,2 1 0,3 3 0,1-1 0,0 0 0,1 0 0,-1 0 0,11 3 0,-16-6 0,47 17 0,-19-8 0,0 2 0,44 24 0,-67-32 0,0 0 0,0 1 0,-1 0 0,0 0 0,1 1 0,-2-1 0,1 1 0,-1 1 0,0-1 0,0 1 0,0 0 0,-1 0 0,0 0 0,5 15 0,-8-19 0,0-1 0,-1 1 0,1-1 0,-1 1 0,1-1 0,-1 1 0,0-1 0,0 1 0,0-1 0,0 1 0,-1-1 0,1 0 0,0 1 0,-1-1 0,0 1 0,0-1 0,0 0 0,0 1 0,0-1 0,-2 3 0,1-2 0,-1 0 0,0 0 0,0-1 0,0 1 0,0-1 0,-1 1 0,1-1 0,-1 0 0,1 0 0,-1 0 0,-5 1 0,-9 2 0,1-1 0,-1 0 0,0-1 0,-24 0 0,29-2-195,0-1 0,0 0 0,1-1 0,-1 0 0,0-1 0,-22-7 0,-6-8-6631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6.318"/>
    </inkml:context>
    <inkml:brush xml:id="br0">
      <inkml:brushProperty name="width" value="0.05" units="cm"/>
      <inkml:brushProperty name="height" value="0.05" units="cm"/>
      <inkml:brushProperty name="color" value="#F6630D"/>
    </inkml:brush>
  </inkml:definitions>
  <inkml:trace contextRef="#ctx0" brushRef="#br0">3869 24 24575,'8'-15'0,"-8"15"0,-1 0 0,1-1 0,0 1 0,0-1 0,0 1 0,0-1 0,-1 1 0,1 0 0,0-1 0,0 1 0,-1-1 0,1 1 0,0 0 0,-1-1 0,1 1 0,0 0 0,-1-1 0,1 1 0,0 0 0,-1 0 0,1-1 0,-1 1 0,1 0 0,0 0 0,-1 0 0,1 0 0,-1 0 0,1-1 0,-1 1 0,1 0 0,-1 0 0,1 0 0,-1 0 0,1 0 0,-1 0 0,1 0 0,0 1 0,-2-1 0,-9 1 0,1 1 0,-1 1 0,1 0 0,-1 0 0,1 1 0,0 0 0,0 1 0,-10 6 0,-5 1 0,-210 106 11,-154 73-496,9-24-1410,-881 326-2931,283-115 3000,723-272 1577,99-31 249,143-69 76,1 1-1,0 1 0,-21 16 1,32-23-50,1-1 0,-1 0 1,0 1-1,1-1 1,-1 1-1,1-1 1,-1 0-1,1 1 0,-1-1 1,1 1-1,0-1 1,-1 1-1,1 0 0,0-1 1,-1 1-1,1-1 1,0 1-1,-1 0 1,1-1-1,0 1 0,0 0 1,0-1-1,0 1 1,0 0-1,0-1 0,0 1 1,0 0-1,0-1 1,0 1-1,0 0 0,0-1 1,0 1-1,0 0 1,1-1-1,-1 1 1,0-1-1,1 1 0,-1 0 1,0-1-1,1 1 1,2 1-66,-1-1 1,1 1 0,0-1 0,-1 0-1,1 0 1,0 0 0,6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6.751"/>
    </inkml:context>
    <inkml:brush xml:id="br0">
      <inkml:brushProperty name="width" value="0.05" units="cm"/>
      <inkml:brushProperty name="height" value="0.05" units="cm"/>
      <inkml:brushProperty name="color" value="#F6630D"/>
    </inkml:brush>
  </inkml:definitions>
  <inkml:trace contextRef="#ctx0" brushRef="#br0">16 1 24575,'-9'0'0,"2"0"0,11 0 0,29 8 0,39 16 0,49 20 0,58 32 0,49 41 0,41 34-1481,32 25 1481,17 12-2091,-9-9 2091,-28-23 0,-44-25 0,-55-35 0,-66-34 0,-61-27 0,-41-19-4619</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7.541"/>
    </inkml:context>
    <inkml:brush xml:id="br0">
      <inkml:brushProperty name="width" value="0.05" units="cm"/>
      <inkml:brushProperty name="height" value="0.05" units="cm"/>
      <inkml:brushProperty name="color" value="#F6630D"/>
    </inkml:brush>
  </inkml:definitions>
  <inkml:trace contextRef="#ctx0" brushRef="#br0">396 231 24575,'0'-11'0,"-1"-1"0,-1 1 0,0 0 0,0 0 0,-1 0 0,-1 0 0,0 1 0,0-1 0,-1 1 0,0 0 0,-1 0 0,0 0 0,-14-16 0,15 20 0,0 1 0,0-1 0,-1 1 0,1 0 0,-1 1 0,-1-1 0,1 1 0,-1 0 0,1 1 0,-1-1 0,0 1 0,0 1 0,-1-1 0,1 1 0,0 1 0,-1-1 0,1 1 0,-1 1 0,1-1 0,-1 1 0,-11 1 0,11 2 0,0-1 0,1 1 0,-1 0 0,0 0 0,1 1 0,0 0 0,0 1 0,0-1 0,1 1 0,-1 1 0,1-1 0,0 1 0,1 0 0,-1 1 0,1-1 0,1 1 0,-1 0 0,-4 9 0,2-3 0,0 1 0,1 0 0,0 0 0,1 0 0,1 1 0,0 0 0,1-1 0,1 1 0,-1 18 0,3-30 0,0 0 0,0 1 0,0-1 0,1 0 0,-1 0 0,1 0 0,0 1 0,0-1 0,0 0 0,0 0 0,0 0 0,1 0 0,-1-1 0,1 1 0,0 0 0,0-1 0,0 1 0,0-1 0,1 1 0,-1-1 0,1 0 0,-1 0 0,1 0 0,-1-1 0,1 1 0,0 0 0,0-1 0,0 0 0,0 0 0,0 0 0,0 0 0,1 0 0,-1-1 0,5 1 0,1 0 0,-1-1 0,1 1 0,0-2 0,-1 0 0,1 0 0,-1 0 0,1-1 0,-1 0 0,0-1 0,0 1 0,0-2 0,8-4 0,3-5 0,0-1 0,-1 0 0,-1-2 0,-1 0 0,0-1 0,-1 0 0,14-23 0,-22 31 0,9-7 0,-16 16 0,1 0 0,-1 0 0,0 0 0,1-1 0,-1 1 0,0 0 0,0 0 0,1 0 0,-1 0 0,1 0 0,-1 0 0,0 0 0,1 0 0,-1 0 0,0 0 0,1 0 0,-1 0 0,0 0 0,1 0 0,-1 0 0,0 0 0,1 0 0,-1 0 0,0 0 0,1 1 0,-1-1 0,0 0 0,1 0 0,-1 1 0,1 1 0,0 0 0,1 0 0,-2 1 0,1-1 0,0 0 0,0 1 0,-1-1 0,0 1 0,1-1 0,-1 0 0,0 1 0,-1 4 0,-13 216 0,-1 18 0,21-182-1365,4-16-5461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20.569"/>
    </inkml:context>
    <inkml:brush xml:id="br0">
      <inkml:brushProperty name="width" value="0.05" units="cm"/>
      <inkml:brushProperty name="height" value="0.05" units="cm"/>
      <inkml:brushProperty name="color" value="#F6630D"/>
    </inkml:brush>
  </inkml:definitions>
  <inkml:trace contextRef="#ctx0" brushRef="#br0">147 0 24575,'-2'1'0,"-1"-1"0,1 1 0,0 0 0,0 0 0,0 0 0,0 0 0,0 0 0,0 0 0,0 1 0,0-1 0,0 0 0,1 1 0,-1 0 0,0-1 0,1 1 0,0 0 0,-1 0 0,1 0 0,0 0 0,0 0 0,-1 4 0,-19 47 0,19-44 0,0-1 0,0 1 0,1 0 0,0-1 0,1 1 0,0 0 0,0 0 0,1-1 0,0 1 0,0 0 0,1-1 0,5 15 0,-5-17 0,1 0 0,0-1 0,0 1 0,1-1 0,0 0 0,0 0 0,0 0 0,0 0 0,1-1 0,-1 0 0,1 1 0,0-2 0,1 1 0,-1-1 0,1 0 0,-1 0 0,1 0 0,8 2 0,-7-3 0,-1-1 0,1 0 0,0 0 0,0-1 0,0 0 0,-1 0 0,1 0 0,0-1 0,0 0 0,-1 0 0,1-1 0,0 0 0,-1 0 0,1 0 0,-1-1 0,0 0 0,0 0 0,0-1 0,0 1 0,-1-1 0,9-8 0,-7 6 0,-1 0 0,0 0 0,0 0 0,0-1 0,0 0 0,-1 0 0,0-1 0,-1 1 0,0-1 0,0 0 0,-1 0 0,0-1 0,0 1 0,-1-1 0,0 1 0,1-12 0,-2 16 0,-2 0 0,1 1 0,0-1 0,-1 0 0,1 1 0,-1-1 0,0 1 0,-1-1 0,1 1 0,0 0 0,-1-1 0,0 1 0,0 0 0,0 0 0,0 0 0,0 0 0,-1 0 0,1 1 0,-1-1 0,1 1 0,-1 0 0,0-1 0,0 1 0,0 1 0,-1-1 0,1 0 0,0 1 0,-1-1 0,1 1 0,-5-1 0,-4-1 0,0 0 0,-1 1 0,1 1 0,-1 0 0,0 0 0,1 1 0,-21 3 0,16-1-136,0 1-1,0 1 1,0 1-1,0 0 1,1 1-1,0 1 1,0 0-1,1 1 0,-20 14 1,-4 12-6690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8.114"/>
    </inkml:context>
    <inkml:brush xml:id="br0">
      <inkml:brushProperty name="width" value="0.05" units="cm"/>
      <inkml:brushProperty name="height" value="0.05" units="cm"/>
      <inkml:brushProperty name="color" value="#F6630D"/>
    </inkml:brush>
  </inkml:definitions>
  <inkml:trace contextRef="#ctx0" brushRef="#br0">1 323 24575,'0'15'0,"0"0"0,1 1 0,1-1 0,0 0 0,1 0 0,1 0 0,8 22 0,-9-31 0,0 0 0,1 0 0,0 0 0,0 0 0,0 0 0,0-1 0,1 0 0,0 0 0,0 0 0,1-1 0,-1 1 0,1-1 0,0-1 0,0 1 0,0-1 0,1 0 0,-1 0 0,12 3 0,6 0 0,0-1 0,0-1 0,1-1 0,-1-1 0,41-2 0,-50-1 0,1 0 0,-1-1 0,-1 0 0,1-2 0,0 0 0,-1 0 0,1-1 0,-1-1 0,-1 0 0,17-11 0,-24 13 0,-1 0 0,1 0 0,-1 0 0,0-1 0,-1 0 0,1 0 0,-1 0 0,0-1 0,0 1 0,-1-1 0,0 0 0,0 0 0,0 0 0,0 0 0,-1-1 0,0 1 0,-1-1 0,1 1 0,-1-1 0,0-9 0,-1 10 0,-1 0 0,0 0 0,0 0 0,0 0 0,-1 0 0,0 0 0,0 1 0,0-1 0,-1 0 0,0 1 0,0 0 0,0 0 0,-1 0 0,1 0 0,-1 0 0,0 1 0,-1-1 0,1 1 0,-1 0 0,0 1 0,0-1 0,-7-3 0,-3-1 0,0 1 0,-1 0 0,1 1 0,-1 1 0,-31-6 0,-85-4 0,82 11 0,44 4 0,0-1 0,0 0 0,-1-1 0,1 1 0,0-1 0,1 0 0,-1-1 0,0 1 0,1-1 0,-1 0 0,-5-5 0,9 7 0,1 0 0,-1-1 0,1 0 0,-1 1 0,1-1 0,0 0 0,0 0 0,0 0 0,0 1 0,0-1 0,0 0 0,0 0 0,0-1 0,1 1 0,-1 0 0,1 0 0,0 0 0,-1 0 0,1 0 0,0-1 0,0 1 0,1 0 0,-1 0 0,0 0 0,1 0 0,-1 0 0,1-1 0,0 1 0,0 0 0,0 0 0,0 1 0,0-1 0,0 0 0,2-3 0,4-4 0,-1 1 0,2 0 0,-1 0 0,1 0 0,0 1 0,1 0 0,-1 0 0,2 1 0,-1 0 0,0 1 0,1 0 0,13-4 0,-10 4 0,-1 0 0,1 2 0,0-1 0,0 2 0,1 0 0,-1 0 0,0 1 0,1 1 0,22 2 0,-33-1-4,1-1-1,-1 1 1,1 0-1,-1 0 1,0 0-1,1 1 0,-1-1 1,0 1-1,0-1 1,0 1-1,0 0 1,0 1-1,0-1 1,-1 0-1,1 1 1,-1-1-1,3 4 1,-2-1 22,-1-1 0,1 1 0,-1 0 0,0-1 0,-1 1 1,1 0-1,-1 0 0,0 1 0,0-1 0,0 8 0,-1 8-302,-2-1-1,0 1 0,-1 0 0,-8 30 0,11-50 226,-13 50-6767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8.517"/>
    </inkml:context>
    <inkml:brush xml:id="br0">
      <inkml:brushProperty name="width" value="0.05" units="cm"/>
      <inkml:brushProperty name="height" value="0.05" units="cm"/>
      <inkml:brushProperty name="color" value="#F6630D"/>
    </inkml:brush>
  </inkml:definitions>
  <inkml:trace contextRef="#ctx0" brushRef="#br0">35 97 24575,'1'-5'0,"-1"0"0,1 1 0,0-1 0,0 0 0,0 0 0,1 1 0,-1-1 0,1 1 0,0-1 0,1 1 0,-1 0 0,1 0 0,-1 0 0,1 0 0,1 0 0,5-5 0,-7 7 0,0 0 0,0 1 0,0-1 0,0 1 0,0 0 0,0 0 0,1 0 0,-1 0 0,0 0 0,0 0 0,1 0 0,-1 1 0,1-1 0,-1 1 0,0 0 0,1-1 0,-1 1 0,1 1 0,-1-1 0,1 0 0,-1 0 0,1 1 0,-1-1 0,0 1 0,1 0 0,-1 0 0,0 0 0,0 0 0,1 0 0,-1 1 0,0-1 0,0 0 0,3 4 0,-2-2 0,1 1 0,-1-1 0,0 1 0,0 0 0,0 0 0,0 1 0,-1-1 0,1 1 0,-1-1 0,0 1 0,0-1 0,-1 1 0,0 0 0,0 0 0,0 0 0,0 0 0,-1 0 0,0 0 0,0 0 0,0 0 0,0 0 0,-1 0 0,0 0 0,0 0 0,0 0 0,-1 0 0,-2 5 0,-1 3 0,-1-1 0,-1 0 0,0 0 0,0-1 0,-1 1 0,-1-2 0,1 1 0,-2-1 0,-10 9 0,-61 53 0,80-72 0,0 1 0,0 0 0,0 0 0,0 0 0,0 0 0,0 1 0,0-1 0,1 0 0,-1 0 0,0 0 0,1 1 0,-1-1 0,1 0 0,0 0 0,-1 1 0,1-1 0,0 0 0,0 1 0,0-1 0,0 2 0,0-2 0,0 0 0,1-1 0,-1 1 0,1 0 0,0 0 0,-1-1 0,1 1 0,0 0 0,-1-1 0,1 1 0,0-1 0,-1 1 0,1-1 0,0 1 0,0-1 0,0 1 0,0-1 0,0 0 0,-1 1 0,1-1 0,2 0 0,7 2 0,1-1 0,-1-1 0,22-1 0,-25 1 0,99-7-1365,-58 3-5461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2.568"/>
    </inkml:context>
    <inkml:brush xml:id="br0">
      <inkml:brushProperty name="width" value="0.05" units="cm"/>
      <inkml:brushProperty name="height" value="0.05" units="cm"/>
      <inkml:brushProperty name="color" value="#F6630D"/>
    </inkml:brush>
  </inkml:definitions>
  <inkml:trace contextRef="#ctx0" brushRef="#br0">3 1 24575,'-1'42'0,"0"-20"0,1 0 0,0 0 0,2 0 0,1-1 0,5 24 0,-7-41 0,0 0 0,1-1 0,-1 1 0,1-1 0,0 1 0,-1-1 0,1 0 0,1 0 0,-1 0 0,0 0 0,1 0 0,0 0 0,0 0 0,-1-1 0,2 0 0,-1 1 0,0-1 0,5 2 0,-3-2 0,0 0 0,0-1 0,1 0 0,-1 0 0,1 0 0,-1 0 0,1-1 0,-1 0 0,1 0 0,-1 0 0,9-3 0,1 0 0,-1-1 0,0 0 0,0-1 0,0-1 0,-1 0 0,0-1 0,0-1 0,20-14 0,-16 6 0,0 0 0,-1-1 0,14-19 0,-6 7 0,-24 28 0,1 1 0,-1-1 0,1 0 0,-1 0 0,1 1 0,-1-1 0,1 0 0,0 1 0,-1-1 0,1 1 0,0-1 0,-1 1 0,1-1 0,0 1 0,0-1 0,-1 1 0,1 0 0,0 0 0,0-1 0,0 1 0,0 0 0,1 0 0,-2 0 0,1 1 0,-1-1 0,1 1 0,-1-1 0,0 1 0,1 0 0,-1-1 0,0 1 0,1 0 0,-1-1 0,0 1 0,0 0 0,0-1 0,0 1 0,0 0 0,1-1 0,-1 1 0,-1 0 0,1 0 0,0 0 0,-7 47 0,-14 30 0,8-35 0,1 0 0,3 1 0,2 0 0,-3 61 0,15-59-1365,5-12-5461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3.098"/>
    </inkml:context>
    <inkml:brush xml:id="br0">
      <inkml:brushProperty name="width" value="0.05" units="cm"/>
      <inkml:brushProperty name="height" value="0.05" units="cm"/>
      <inkml:brushProperty name="color" value="#F6630D"/>
    </inkml:brush>
  </inkml:definitions>
  <inkml:trace contextRef="#ctx0" brushRef="#br0">11 169 24575,'0'-6'0,"0"-1"0,0 0 0,0 1 0,1-1 0,0 1 0,0-1 0,1 1 0,0-1 0,0 1 0,0 0 0,1 0 0,0 0 0,0 0 0,0 0 0,1 1 0,0-1 0,0 1 0,0 0 0,1 0 0,-1 1 0,1-1 0,1 1 0,-1 0 0,0 0 0,1 1 0,0 0 0,0 0 0,8-3 0,-7 3 0,-1 1 0,1 1 0,0-1 0,0 1 0,-1 0 0,1 0 0,0 1 0,0 0 0,0 0 0,0 1 0,0 0 0,-1 0 0,11 3 0,-14-3 0,0 0 0,0 0 0,0 1 0,0 0 0,0-1 0,0 1 0,0 0 0,-1 0 0,1 0 0,-1 1 0,1-1 0,-1 1 0,0-1 0,0 1 0,0 0 0,0 0 0,0 0 0,-1 0 0,0 0 0,1 0 0,-1 0 0,0 0 0,0 1 0,-1-1 0,1 0 0,-1 1 0,1-1 0,-1 0 0,-1 6 0,1-4 0,-1 1 0,0 0 0,0 0 0,-1-1 0,1 1 0,-1 0 0,0-1 0,-1 0 0,-5 10 0,-35 41 0,16-21 0,25-34 0,1 1 0,0 0 0,0 0 0,0-1 0,0 1 0,0 0 0,0 0 0,1 0 0,-1 0 0,0 1 0,1 1 0,0-3 0,0 0 0,0 0 0,0 0 0,0-1 0,0 1 0,0 0 0,1 0 0,-1 0 0,0 0 0,0-1 0,1 1 0,-1 0 0,1 0 0,-1-1 0,1 1 0,-1 0 0,1 0 0,-1-1 0,2 2 0,3 0 0,-1 1 0,1-1 0,-1 0 0,1 0 0,0 0 0,0-1 0,8 2 0,21 8 0,-19-4 0,-1 2 0,0-1 0,-1 2 0,0 0 0,0 0 0,-1 1 0,17 20 0,-24-25 0,-1-1 0,0 1 0,0 0 0,-1 0 0,0 1 0,0-1 0,0 1 0,-1-1 0,2 9 0,-3-11 0,-1 0 0,0 0 0,1 0 0,-2 0 0,1 0 0,0 0 0,-1 0 0,1 0 0,-1 0 0,0 0 0,-1 0 0,1-1 0,-1 1 0,1 0 0,-1-1 0,0 1 0,-3 3 0,0-2 0,0 1 0,-1-1 0,1 0 0,-1-1 0,0 1 0,0-1 0,0 0 0,-1-1 0,1 1 0,-14 4 0,-10 1 0,-37 9 0,46-14 0,7 0 24,-1-1 0,1-1 0,0-1 0,-27 0 0,35-1-111,1 0-1,0-1 1,0 0 0,0 0-1,0 0 1,0-1 0,0 0-1,0 0 1,0 0-1,1 0 1,-1-1 0,1 0-1,0 0 1,0 0 0,0 0-1,-6-6 1,-6-16-6739</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09.547"/>
    </inkml:context>
    <inkml:brush xml:id="br0">
      <inkml:brushProperty name="width" value="0.05" units="cm"/>
      <inkml:brushProperty name="height" value="0.05" units="cm"/>
      <inkml:brushProperty name="color" value="#F6630D"/>
    </inkml:brush>
  </inkml:definitions>
  <inkml:trace contextRef="#ctx0" brushRef="#br0">20 1 24575,'-8'0'0,"-3"0"-8191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0.617"/>
    </inkml:context>
    <inkml:brush xml:id="br0">
      <inkml:brushProperty name="width" value="0.05" units="cm"/>
      <inkml:brushProperty name="height" value="0.05" units="cm"/>
      <inkml:brushProperty name="color" value="#F6630D"/>
    </inkml:brush>
  </inkml:definitions>
  <inkml:trace contextRef="#ctx0" brushRef="#br0">493 1 24575,'-33'0'0,"1"1"0,-1 2 0,-45 9 0,62-8 0,0 1 0,1 0 0,0 1 0,0 1 0,0 0 0,1 1 0,0 1 0,-22 18 0,20-13 0,1 1 0,0 0 0,1 1 0,1 1 0,0 0 0,-10 20 0,15-23 0,1 1 0,0-1 0,1 1 0,1 1 0,0-1 0,1 1 0,1 0 0,-3 23 0,6-32 0,0 0 0,0 1 0,0-1 0,1 0 0,0 0 0,0 0 0,1-1 0,0 1 0,0 0 0,1-1 0,0 1 0,0-1 0,0 0 0,1 0 0,0 0 0,0 0 0,0 0 0,1-1 0,10 9 0,-4-6 0,0 0 0,1-1 0,0 0 0,0-1 0,0 0 0,1-1 0,0 0 0,0-1 0,22 3 0,14 2 0,2-2 0,99 0 0,-122-8 0,0-1 0,0-1 0,0-1 0,-1-2 0,1 0 0,50-21 0,-70 24 0,0-2 0,1 1 0,-2-1 0,1 0 0,0-1 0,-1 1 0,0-2 0,-1 1 0,1-1 0,-1 0 0,0 0 0,-1 0 0,0-1 0,0 0 0,-1 0 0,0 0 0,4-10 0,-6 11 0,-1 0 0,1 0 0,-1 0 0,0 0 0,-1 0 0,0 0 0,0 0 0,0 0 0,-1-1 0,0 1 0,-1 1 0,1-1 0,-1 0 0,-1 0 0,1 0 0,-1 1 0,0 0 0,-1-1 0,1 1 0,-1 0 0,0 1 0,-9-10 0,4 6 0,0 0 0,-1 1 0,0 0 0,0 1 0,0 0 0,-1 1 0,0 0 0,0 0 0,-1 1 0,1 1 0,-1 0 0,0 1 0,0 0 0,-1 0 0,1 2 0,0-1 0,-1 2 0,1 0 0,-1 0 0,1 1 0,-1 0 0,1 1 0,-13 4 0,10-2 0,0 0 0,0 1 0,1 1 0,0 0 0,0 1 0,1 1 0,-1 0 0,2 1 0,-1 0 0,1 1 0,1 0 0,0 1 0,0 0 0,1 1 0,0 0 0,1 1 0,1 0 0,-10 18 0,11-15 0,0 0 0,2 1 0,-1 0 0,2 0 0,0 1 0,2-1 0,-1 1 0,2-1 0,1 1 0,0 0 0,4 27 0,-3-41 0,0-1 0,1 1 0,-1-1 0,1 0 0,0 1 0,0-1 0,0 0 0,0 0 0,0-1 0,1 1 0,-1 0 0,1-1 0,0 1 0,0-1 0,0 0 0,0 0 0,0 0 0,0 0 0,1-1 0,-1 1 0,1-1 0,-1 0 0,1 0 0,-1 0 0,1 0 0,0-1 0,6 1 0,7 0 0,1-1 0,-1 0 0,1-1 0,25-5 0,-24 2 0,0-1 0,0 0 0,-1-1 0,0-1 0,0-1 0,0-1 0,-1 0 0,0-1 0,-1-1 0,-1-1 0,1 0 0,-2-1 0,0-1 0,0 0 0,-1 0 0,-1-2 0,17-27 0,-26 38 0,-1 0 0,1 0 0,-1 0 0,0 0 0,-1 0 0,1-1 0,-1 1 0,0-1 0,-1 1 0,1-1 0,-1 0 0,-1-10 0,0 13 0,1 0 0,-1-1 0,-1 1 0,1 0 0,0 0 0,-1 0 0,0 0 0,1 0 0,-1 0 0,0 0 0,-1 1 0,1-1 0,0 1 0,-1-1 0,0 1 0,1 0 0,-1 0 0,0 0 0,0 0 0,0 1 0,0-1 0,-5-1 0,-3 0 0,0 0 0,-1 1 0,1 0 0,-1 1 0,1 0 0,-1 0 0,1 1 0,-1 1 0,0 0 0,1 1 0,-20 5 0,-4 3 0,1 1 0,-49 23 0,44-16 0,0 3 0,-53 38 0,70-43 0,1 1 0,0 1 0,2 0 0,0 2 0,-19 27 0,33-40 0,0-1 0,1 1 0,0 1 0,0-1 0,0 1 0,1-1 0,1 1 0,-3 10 0,4-16 0,1 0 0,0 0 0,0 0 0,0 0 0,0 1 0,0-1 0,0 0 0,1 0 0,-1 0 0,1 0 0,-1 0 0,1 0 0,0 0 0,0 0 0,-1-1 0,1 1 0,1 0 0,-1 0 0,0-1 0,0 1 0,1 0 0,-1-1 0,1 0 0,-1 1 0,1-1 0,0 0 0,-1 0 0,1 1 0,0-1 0,0-1 0,0 1 0,0 0 0,0 0 0,0-1 0,0 1 0,3 0 0,5 0 0,-1 0 0,1 0 0,0-1 0,-1 0 0,1 0 0,0-1 0,-1-1 0,1 0 0,-1 0 0,1-1 0,-1 0 0,0 0 0,14-8 0,-5 2 0,0-2 0,-1 0 0,0-1 0,-1 0 0,23-23 0,-21 16 0,30-38 0,-45 53 0,1-1 0,-1 1 0,0-1 0,-1 0 0,1 0 0,-1 0 0,0 0 0,0-1 0,-1 1 0,1-1 0,-1 1 0,0-1 0,-1 1 0,1-1 0,-1-6 0,0 11 2,0 0 1,0 0-1,-1 0 0,1 1 0,0-1 0,0 0 0,0 0 1,-1 0-1,1 0 0,-1 1 0,1-1 0,0 0 0,-1 0 1,1 0-1,-1 1 0,0-1 0,1 0 0,-1 1 0,0-1 1,1 1-1,-1-1 0,0 1 0,0-1 0,1 1 0,-1-1 1,0 1-1,0 0 0,0-1 0,0 1 0,1 0 0,-1 0 1,0-1-1,0 1 0,0 0 0,0 0 0,0 0 0,0 0 0,-1 1 1,-2 0-164,0 0 0,1 0-1,-1 0 1,1 1 0,0-1 0,-1 1 0,1 0 0,-3 3 0,-22 17-6665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2.169"/>
    </inkml:context>
    <inkml:brush xml:id="br0">
      <inkml:brushProperty name="width" value="0.05" units="cm"/>
      <inkml:brushProperty name="height" value="0.05" units="cm"/>
      <inkml:brushProperty name="color" value="#F6630D"/>
    </inkml:brush>
  </inkml:definitions>
  <inkml:trace contextRef="#ctx0" brushRef="#br0">0 0 24575,'1'0'0,"-1"1"0,1-1 0,-1 0 0,1 1 0,0-1 0,-1 0 0,1 1 0,-1-1 0,1 1 0,-1-1 0,1 1 0,-1-1 0,0 1 0,1-1 0,-1 1 0,0 0 0,1-1 0,-1 1 0,0-1 0,0 1 0,1 0 0,-1-1 0,0 1 0,0 1 0,4 21 0,-3-20 0,6 109 0,-3-26 0,-3-81 0,0 1 0,-1-1 0,1 0 0,1 0 0,-1 0 0,1 0 0,0-1 0,0 1 0,1 0 0,-1-1 0,1 0 0,0 1 0,0-1 0,5 5 0,-6-7 0,1 0 0,0 0 0,-1 0 0,1 0 0,0-1 0,0 1 0,0-1 0,0 0 0,0 0 0,0 0 0,1 0 0,-1 0 0,0-1 0,0 1 0,1-1 0,-1 0 0,0 0 0,1 0 0,-1-1 0,0 1 0,1-1 0,-1 0 0,3-1 0,2 0 0,0-1 0,0-1 0,-1 1 0,1-2 0,-1 1 0,0-1 0,0 0 0,11-10 0,0-4 0,24-32 0,-29 34 0,1 0 0,26-24 0,-39 40 0,0 0 0,0 0 0,0 0 0,0 0 0,1 0 0,-1 0 0,0 1 0,1-1 0,-1 0 0,1 1 0,-1-1 0,1 1 0,-1 0 0,1-1 0,-1 1 0,3 0 0,-3 0 0,0 0 0,0 1 0,0-1 0,-1 0 0,1 1 0,0-1 0,0 0 0,-1 1 0,1-1 0,0 1 0,0 0 0,-1-1 0,1 1 0,-1 0 0,1-1 0,0 1 0,-1 0 0,1-1 0,-1 1 0,1 1 0,1 4 0,0 0 0,0 0 0,-1 0 0,0 1 0,0-1 0,0 11 0,-6 150 132,0-23-1629,7-79-5329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2.635"/>
    </inkml:context>
    <inkml:brush xml:id="br0">
      <inkml:brushProperty name="width" value="0.05" units="cm"/>
      <inkml:brushProperty name="height" value="0.05" units="cm"/>
      <inkml:brushProperty name="color" value="#F6630D"/>
    </inkml:brush>
  </inkml:definitions>
  <inkml:trace contextRef="#ctx0" brushRef="#br0">221 135 24575,'-14'-48'0,"14"45"0,0-1 0,0 0 0,1 1 0,0-1 0,-1 1 0,1-1 0,1 1 0,-1 0 0,0-1 0,1 1 0,0 0 0,-1 0 0,1 0 0,0 0 0,1 0 0,-1 0 0,1 1 0,-1-1 0,1 1 0,0-1 0,0 1 0,0 0 0,0 0 0,0 1 0,0-1 0,0 0 0,1 1 0,-1 0 0,0 0 0,1 0 0,0 0 0,3 0 0,-1 0 0,0 0 0,-1 0 0,1 1 0,0 0 0,0 0 0,0 0 0,-1 1 0,1 0 0,0 0 0,-1 0 0,1 1 0,0-1 0,-1 1 0,0 1 0,1-1 0,-1 1 0,0 0 0,-1 0 0,7 5 0,-8-5 0,-1-1 0,0 1 0,0 0 0,0 0 0,0 0 0,0 0 0,-1 0 0,1 0 0,-1 0 0,0 0 0,0 1 0,0-1 0,-1 0 0,1 1 0,-1-1 0,1 0 0,-1 5 0,-1-2 0,0 0 0,0 0 0,0 0 0,-1-1 0,0 1 0,0 0 0,0-1 0,-1 1 0,-3 5 0,-4 4 0,-1 0 0,0 0 0,-2-1 0,1-1 0,-20 17 0,-17 11 0,48-40 0,1-1 0,0 0 0,0 0 0,0 1 0,-1-1 0,1 0 0,0 0 0,0 1 0,0-1 0,-1 0 0,1 0 0,0 1 0,0-1 0,0 0 0,0 1 0,0-1 0,0 0 0,0 1 0,0-1 0,0 0 0,0 1 0,0-1 0,0 0 0,0 1 0,0-1 0,0 0 0,0 1 0,0-1 0,0 0 0,0 0 0,1 1 0,-1-1 0,0 0 0,0 1 0,0-1 0,0 0 0,1 0 0,-1 1 0,0-1 0,0 0 0,1 0 0,-1 0 0,0 1 0,0-1 0,1 0 0,-1 0 0,0 0 0,1 0 0,-1 0 0,0 1 0,0-1 0,1 0 0,-1 0 0,0 0 0,1 0 0,23 3 0,-16-2 0,11 2 0,0 1 0,36 13 0,-47-14 0,1 0 0,-1 1 0,0 0 0,0 1 0,0 0 0,-1 0 0,0 0 0,10 10 0,-15-13 0,-1-1 0,1 1 0,-1 0 0,0 0 0,0-1 0,1 1 0,-1 0 0,0 0 0,-1 0 0,1 0 0,0 0 0,-1 0 0,1 0 0,-1 1 0,1-1 0,-1 0 0,0 0 0,0 0 0,0 0 0,0 1 0,-1-1 0,0 3 0,0-2 0,-1 1 0,1-1 0,-1 1 0,0-1 0,0 0 0,0 0 0,-1 1 0,1-2 0,-1 1 0,0 0 0,-5 4 0,-2 0 0,-1 1 0,-1-1 0,1-1 0,-1 0 0,0-1 0,-19 6 0,-194 36 0,214-44-170,1-2-1,-1 1 0,0-2 1,1 1-1,-1-1 0,0-1 1,-16-3-1,-1-6-6655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3.801"/>
    </inkml:context>
    <inkml:brush xml:id="br0">
      <inkml:brushProperty name="width" value="0.05" units="cm"/>
      <inkml:brushProperty name="height" value="0.05" units="cm"/>
      <inkml:brushProperty name="color" value="#F6630D"/>
    </inkml:brush>
  </inkml:definitions>
  <inkml:trace contextRef="#ctx0" brushRef="#br0">1 32 24575,'0'-5'0,"0"-9"0,0 2 0,0 11 0,0 19 0,0 22 0,0 18 0,0 19 0,0 14 0,0 4 0,4-6 0,2-18-8191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4.187"/>
    </inkml:context>
    <inkml:brush xml:id="br0">
      <inkml:brushProperty name="width" value="0.05" units="cm"/>
      <inkml:brushProperty name="height" value="0.05" units="cm"/>
      <inkml:brushProperty name="color" value="#F6630D"/>
    </inkml:brush>
  </inkml:definitions>
  <inkml:trace contextRef="#ctx0" brushRef="#br0">74 0 24575,'-2'1'0,"0"0"0,-1 0 0,1 0 0,0 1 0,0-1 0,0 1 0,-1-1 0,2 1 0,-1 0 0,0 0 0,0 0 0,1 0 0,-1 0 0,1 0 0,-1 0 0,1 0 0,-2 4 0,0 0 0,-2 1 0,1 0 0,-1 1 0,2 0 0,-1 0 0,1 0 0,0 0 0,1 0 0,0 1 0,0-1 0,1 1 0,0-1 0,1 1 0,0 0 0,0-1 0,0 1 0,4 14 0,-2-14 0,2 0 0,-1 0 0,1-1 0,0 1 0,0-1 0,1 0 0,1 0 0,-1 0 0,1-1 0,0 0 0,1 0 0,0 0 0,0-1 0,0 0 0,11 6 0,3 2 0,0-2 0,1 0 0,0-1 0,1-2 0,0 0 0,34 7 0,-54-15 0,1 0 0,0 0 0,-1-1 0,1 1 0,0-1 0,0 0 0,-1 0 0,1 0 0,0-1 0,-1 1 0,1-1 0,0 0 0,-1 0 0,1 0 0,-1-1 0,1 1 0,-1-1 0,0 0 0,0 0 0,0 0 0,4-3 0,-3 1 0,-1-1 0,1 1 0,-1-1 0,0 0 0,-1 0 0,1 0 0,-1 0 0,0-1 0,0 1 0,-1-1 0,1 1 0,-1-1 0,0-7 0,3-22 0,0-50 0,-4 73 0,-1 0 0,0 1 0,0-1 0,-1 0 0,-1 1 0,0-1 0,-1 1 0,-5-13 0,7 21 0,0 0 0,1 0 0,-1 0 0,-1 1 0,1-1 0,0 0 0,-1 1 0,1 0 0,-1-1 0,0 1 0,0 0 0,0 0 0,0 1 0,0-1 0,0 0 0,0 1 0,0 0 0,-1 0 0,1 0 0,-1 0 0,1 1 0,-1-1 0,-4 1 0,-7 0 0,1 1 0,0 1 0,-1 0 0,-19 6 0,27-6 0,-89 23-1365,4 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21.176"/>
    </inkml:context>
    <inkml:brush xml:id="br0">
      <inkml:brushProperty name="width" value="0.05" units="cm"/>
      <inkml:brushProperty name="height" value="0.05" units="cm"/>
      <inkml:brushProperty name="color" value="#F6630D"/>
    </inkml:brush>
  </inkml:definitions>
  <inkml:trace contextRef="#ctx0" brushRef="#br0">134 12 24575,'-27'-6'0,"26"5"0,-1 0 0,1 0 0,-1 1 0,0-1 0,0 1 0,1-1 0,-1 1 0,0 0 0,0-1 0,1 1 0,-1 0 0,0 0 0,0 0 0,1 1 0,-1-1 0,0 0 0,0 1 0,1-1 0,-1 1 0,0-1 0,1 1 0,-4 2 0,0 0 0,0 1 0,0 0 0,0 0 0,0 0 0,1 1 0,0-1 0,0 1 0,0 0 0,-4 8 0,6-10 0,0 0 0,0 1 0,0-1 0,1 1 0,-1 0 0,1-1 0,0 1 0,0 0 0,0 0 0,1 0 0,-1 0 0,1 0 0,0 0 0,0-1 0,1 9 0,0-11 0,-1 0 0,0 0 0,0 0 0,1 0 0,-1 0 0,1 1 0,-1-1 0,1 0 0,-1 0 0,1 0 0,0 0 0,0 0 0,-1-1 0,1 1 0,0 0 0,0 0 0,0 0 0,0-1 0,0 1 0,0 0 0,0-1 0,0 1 0,0-1 0,0 1 0,0-1 0,0 0 0,2 1 0,-1-1 0,0 0 0,1 0 0,-1-1 0,1 1 0,-1-1 0,1 1 0,-1-1 0,0 0 0,0 0 0,1 0 0,-1 0 0,3-2 0,3-3 0,-1 1 0,1-1 0,-1 0 0,-1-1 0,1 0 0,6-9 0,25-57 0,-31 63 0,-2 12 0,-2 21 0,-2-11 0,60 260 0,-17-85 0,-41-173 0,71 405 0,-72-403 0,0 0 0,-2-1 0,0 1 0,-3 24 0,3-37 0,0 1 0,-1-1 0,0 0 0,0 1 0,0-1 0,0 0 0,-1 0 0,1 0 0,-1 0 0,0 0 0,1 0 0,-1 0 0,-1 0 0,1-1 0,0 1 0,-1-1 0,1 0 0,-1 1 0,0-1 0,0 0 0,0-1 0,0 1 0,0-1 0,0 1 0,0-1 0,-6 2 0,6-3 0,0 0 0,-1 1 0,1-1 0,0-1 0,-1 1 0,1 0 0,0-1 0,0 0 0,-1 0 0,1 0 0,0 0 0,0 0 0,0 0 0,0-1 0,0 0 0,0 1 0,1-1 0,-1 0 0,1 0 0,-1-1 0,1 1 0,0-1 0,-1 1 0,1-1 0,1 1 0,-1-1 0,-2-4 0,-4-6 0,1-1 0,0 0 0,1 0 0,1 0 0,-7-27 0,-10-87 0,8 1-682,4-148-1,13 80-6143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28.109"/>
    </inkml:context>
    <inkml:brush xml:id="br0">
      <inkml:brushProperty name="width" value="0.05" units="cm"/>
      <inkml:brushProperty name="height" value="0.05" units="cm"/>
      <inkml:brushProperty name="color" value="#F6630D"/>
    </inkml:brush>
  </inkml:definitions>
  <inkml:trace contextRef="#ctx0" brushRef="#br0">1462 397 24575,'0'-24'0,"-2"0"0,-1 1 0,-1-1 0,-1 1 0,-11-34 0,10 41 0,0 1 0,-1-1 0,0 1 0,-1 0 0,-1 1 0,-1 0 0,0 1 0,-17-19 0,17 24 0,1 1 0,-1 0 0,0 0 0,-1 1 0,0 0 0,0 1 0,0 1 0,-1 0 0,1 0 0,-1 1 0,0 0 0,-23-1 0,1 1 0,0 2 0,1 2 0,-48 6 0,23 2 0,1 2 0,0 3 0,1 2 0,0 2 0,2 3 0,-62 33 0,75-32 0,2 2 0,1 1 0,0 2 0,2 2 0,2 1 0,0 2 0,2 1 0,-39 54 0,49-54 0,2 0 0,1 2 0,1 0 0,3 1 0,1 1 0,1 0 0,2 1 0,-7 50 0,5 4 0,4 1 0,4 127 0,5-193 0,2-1 0,0 1 0,2 0 0,1-1 0,1 0 0,1 0 0,2 0 0,16 34 0,-16-43 0,1 1 0,1-1 0,1 0 0,0-1 0,1-1 0,1 0 0,1-1 0,0 0 0,0-1 0,1-1 0,35 20 0,-16-14 0,2-2 0,0-1 0,1-2 0,0-1 0,1-2 0,43 5 0,22-3 0,115-1 0,-99-11-30,0-5 0,155-26 1,-180 13-93,-1-4 1,-1-4-1,119-50 1,-174 60 121,0-2 0,-1-2 0,-1-1 0,52-41 0,-71 48 0,-1-1 0,0 0 0,-2-1 0,1-1 0,-2-1 0,0 1 0,-1-2 0,-1 0 0,-1 0 0,11-28 0,-12 18 2,-2 1 1,0-2-1,-2 1 0,-1 0 1,-1-1-1,-2 0 0,-1 1 1,-1-1-1,-1 0 0,-2 1 1,-1-1-1,-2 1 0,-12-35 1,7 28 51,-3 0 0,0 1 0,-3 1 1,-1 1-1,-1 0 0,-1 1 0,-2 2 1,-2 0-1,-49-47 0,51 58-190,-2 0-1,0 2 1,0 0-1,-2 2 1,0 1-1,0 1 1,-1 2-1,-1 0 0,-55-11 1,-9 6-6690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1.339"/>
    </inkml:context>
    <inkml:brush xml:id="br0">
      <inkml:brushProperty name="width" value="0.05" units="cm"/>
      <inkml:brushProperty name="height" value="0.05" units="cm"/>
      <inkml:brushProperty name="color" value="#F6630D"/>
    </inkml:brush>
  </inkml:definitions>
  <inkml:trace contextRef="#ctx0" brushRef="#br0">0 131 24575,'3'-7'0,"0"1"0,0 0 0,1 0 0,0 0 0,0 0 0,0 1 0,1 0 0,0 0 0,0 0 0,6-5 0,2 0 0,1 0 0,28-15 0,-35 22 0,0 0 0,1 0 0,-1 1 0,1 0 0,-1 0 0,1 1 0,0 0 0,0 0 0,-1 1 0,15 1 0,-19-1 0,0 0 0,-1 0 0,1 1 0,0-1 0,-1 1 0,1 0 0,-1 0 0,1 0 0,-1 0 0,1 0 0,-1 1 0,0-1 0,0 1 0,1-1 0,-1 1 0,0 0 0,0 0 0,-1 0 0,1 0 0,0 0 0,-1 0 0,1 1 0,-1-1 0,0 0 0,1 1 0,-1-1 0,0 1 0,-1 0 0,1-1 0,0 1 0,-1-1 0,0 1 0,1 0 0,-1 4 0,-1 0 0,-1 0 0,0 0 0,0 0 0,0 0 0,-1 0 0,0-1 0,0 1 0,0-1 0,-1 0 0,0 0 0,-1 0 0,1 0 0,-8 7 0,-23 34 0,34-45 0,0 0 0,1 0 0,-1 0 0,0 0 0,1-1 0,-1 1 0,1 0 0,-1 0 0,1 0 0,0 1 0,0-1 0,0 0 0,0 0 0,0 0 0,0 0 0,1 0 0,-1 0 0,1 0 0,-1 0 0,1-1 0,0 1 0,0 0 0,0 0 0,0 0 0,0-1 0,0 1 0,0 0 0,1-1 0,-1 1 0,0-1 0,1 1 0,0-1 0,-1 0 0,3 2 0,6 3 0,1 0 0,-1 0 0,1-1 0,19 6 0,-15-6 0,0 1 0,1 1 0,-1 0 0,25 17 0,-37-22 0,0 0 0,-1 0 0,1 1 0,-1-1 0,1 0 0,-1 1 0,0 0 0,0-1 0,-1 1 0,1 0 0,2 5 0,-3-6 0,-1 0 0,0 0 0,0-1 0,1 1 0,-1 0 0,0 0 0,0-1 0,-1 1 0,1 0 0,0 0 0,-1-1 0,1 1 0,-1 0 0,1-1 0,-1 1 0,0 0 0,0-1 0,0 1 0,0-1 0,0 1 0,0-1 0,0 0 0,-2 3 0,-3 1 0,0 0 0,-1 0 0,1-1 0,-1 1 0,0-1 0,0-1 0,0 1 0,-1-1 0,1-1 0,-1 1 0,-9 0 0,-15 4 0,-43 1 0,67-7 0,-7 1-273,-1-1 0,0-1 0,1-1 0,-31-4 0,10-6-6553</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1.746"/>
    </inkml:context>
    <inkml:brush xml:id="br0">
      <inkml:brushProperty name="width" value="0.05" units="cm"/>
      <inkml:brushProperty name="height" value="0.05" units="cm"/>
      <inkml:brushProperty name="color" value="#F6630D"/>
    </inkml:brush>
  </inkml:definitions>
  <inkml:trace contextRef="#ctx0" brushRef="#br0">285 273 24575,'-2'1'0,"0"0"0,0 0 0,0 1 0,0-1 0,0 1 0,1-1 0,-1 1 0,0 0 0,1 0 0,0-1 0,-3 5 0,-1 1 0,-7 6 0,1 1 0,1 0 0,0 0 0,1 1 0,1 0 0,-10 24 0,17-35 0,-1 0 0,1 0 0,0 0 0,0 0 0,0 0 0,1 1 0,-1-1 0,1 0 0,0 0 0,0 1 0,1-1 0,-1 0 0,1 1 0,0-1 0,0 0 0,0 0 0,1 0 0,0 0 0,-1 0 0,1 0 0,1-1 0,-1 1 0,0-1 0,1 1 0,0-1 0,0 0 0,0 0 0,0 0 0,0 0 0,1 0 0,5 3 0,-3-3 0,0 0 0,0-1 0,0 0 0,0 0 0,0 0 0,0 0 0,1-1 0,-1 0 0,0-1 0,1 1 0,-1-1 0,1 0 0,-1-1 0,0 0 0,1 0 0,-1 0 0,0 0 0,0-1 0,0 0 0,0-1 0,11-5 0,-13 6 0,-1 0 0,1 0 0,-1-1 0,1 1 0,-1-1 0,0 0 0,0 0 0,0 0 0,-1 0 0,1 0 0,-1 0 0,0-1 0,0 1 0,0-1 0,0 0 0,0 0 0,-1 1 0,0-1 0,1 0 0,-2 0 0,1 0 0,0-1 0,-1 1 0,0 0 0,0 0 0,0 0 0,0 0 0,-1 0 0,1 0 0,-1 0 0,0 0 0,0 0 0,-1 0 0,-3-7 0,0 1 0,-1-1 0,-1 1 0,0 0 0,0 1 0,-1 0 0,0 0 0,0 0 0,-1 1 0,-1 1 0,-9-7 0,-17-9 0,-58-28 0,-2-1 0,87 47 0,0-2 0,1 1 0,-1-1 0,1-1 0,1 1 0,-1-1 0,-10-16 0,16 21 0,1 1 0,-1 0 0,1 0 0,0 0 0,0-1 0,0 1 0,0-1 0,0 1 0,0-1 0,1 1 0,0-1 0,-1 1 0,1-1 0,0 0 0,0 1 0,0-1 0,0 1 0,1-1 0,-1 0 0,1 1 0,0-1 0,-1 1 0,1 0 0,0-1 0,0 1 0,1 0 0,-1-1 0,0 1 0,1 0 0,0 0 0,-1 0 0,1 0 0,0 0 0,0 1 0,0-1 0,0 0 0,4-1 0,-1-1 0,0 1 0,0 0 0,0 0 0,1 1 0,-1 0 0,1 0 0,-1 0 0,1 0 0,0 1 0,0 0 0,0 0 0,0 1 0,0-1 0,0 1 0,0 1 0,0-1 0,-1 1 0,1 0 0,0 0 0,0 1 0,0 0 0,7 3 0,-6-2 0,0 1 0,0 1 0,0-1 0,-1 1 0,1 0 0,-1 1 0,0-1 0,-1 1 0,1 0 0,-1 1 0,0-1 0,-1 1 0,0 0 0,0 0 0,6 16 0,-4-4-341,-1-1 0,-1 2-1,3 24 1,-3 1-6485</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2.068"/>
    </inkml:context>
    <inkml:brush xml:id="br0">
      <inkml:brushProperty name="width" value="0.05" units="cm"/>
      <inkml:brushProperty name="height" value="0.05" units="cm"/>
      <inkml:brushProperty name="color" value="#F6630D"/>
    </inkml:brush>
  </inkml:definitions>
  <inkml:trace contextRef="#ctx0" brushRef="#br0">1 0 24575,'4'4'0,"15"2"0,20 7 0,16 3 0,15-3 0,14-2 0,4 4 0,-13 5 0,-19 7 0,-27 7 0,-32 6 0,-31 5 0,-23-1 0,-10 0 0,6 6 0,26-7 0,19-9-8191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4.222"/>
    </inkml:context>
    <inkml:brush xml:id="br0">
      <inkml:brushProperty name="width" value="0.05" units="cm"/>
      <inkml:brushProperty name="height" value="0.05" units="cm"/>
      <inkml:brushProperty name="color" value="#F6630D"/>
    </inkml:brush>
  </inkml:definitions>
  <inkml:trace contextRef="#ctx0" brushRef="#br0">60 275 24575,'-2'0'0,"1"0"0,0-1 0,-1 1 0,1-1 0,-1 1 0,1-1 0,0 0 0,0 1 0,-1-1 0,1 0 0,0 0 0,0 0 0,0 0 0,0 0 0,0 0 0,0 0 0,0-1 0,-1-1 0,-13-25 0,11 20 0,1-1 0,0 1 0,0-1 0,1 0 0,0 0 0,1 0 0,0-1 0,0 1 0,1 0 0,1-13 0,-1 17 0,1 0 0,0 0 0,0 0 0,1 1 0,-1-1 0,1 0 0,0 1 0,0-1 0,1 1 0,-1-1 0,1 1 0,0 0 0,0 0 0,0 0 0,1 1 0,-1-1 0,1 1 0,0 0 0,0 0 0,7-4 0,-2 2 0,0 1 0,0 0 0,0 1 0,1 0 0,-1 1 0,1 0 0,0 0 0,0 1 0,0 0 0,0 1 0,0 0 0,-1 0 0,15 3 0,-18-2 0,0 1 0,0-1 0,-1 1 0,1 0 0,0 1 0,0-1 0,-1 1 0,0 0 0,1 1 0,-1-1 0,-1 1 0,1 0 0,0 0 0,-1 1 0,0-1 0,0 1 0,0 0 0,-1 0 0,1 0 0,-1 0 0,0 1 0,2 8 0,0-1 0,-2-1 0,0 2 0,0-1 0,-1 0 0,-1 0 0,0 1 0,-1-1 0,0 1 0,-4 23 0,0-17 0,-1-1 0,0-1 0,-2 1 0,0-1 0,-1 0 0,-10 18 0,17-35 0,0 0 0,0 0 0,0 0 0,0 1 0,1-1 0,-1 0 0,0 0 0,1 1 0,-1-1 0,1 1 0,-1-1 0,1 1 0,0-1 0,0 0 0,0 1 0,0-1 0,0 1 0,0-1 0,0 1 0,0-1 0,0 1 0,1 1 0,0-3 0,0 1 0,0 0 0,0-1 0,0 1 0,0-1 0,0 0 0,0 1 0,0-1 0,0 0 0,0 1 0,1-1 0,-1 0 0,0 0 0,0 0 0,0 0 0,0 0 0,0 0 0,0 0 0,0-1 0,1 1 0,0-1 0,14-3 0,-1-2 0,27-12 0,-42 18 0,160-85-1365,-81 39-5461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4.549"/>
    </inkml:context>
    <inkml:brush xml:id="br0">
      <inkml:brushProperty name="width" value="0.05" units="cm"/>
      <inkml:brushProperty name="height" value="0.05" units="cm"/>
      <inkml:brushProperty name="color" value="#F6630D"/>
    </inkml:brush>
  </inkml:definitions>
  <inkml:trace contextRef="#ctx0" brushRef="#br0">0 31 24575,'0'-8'0,"13"-3"0,16 0 0,12 11 0,-1 13 0,-8 10 0,-8 12 0,-9 5 0,-7 4 0,-5 3 0,5 2 0,11-4 0,1-8-8191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4.924"/>
    </inkml:context>
    <inkml:brush xml:id="br0">
      <inkml:brushProperty name="width" value="0.05" units="cm"/>
      <inkml:brushProperty name="height" value="0.05" units="cm"/>
      <inkml:brushProperty name="color" value="#F6630D"/>
    </inkml:brush>
  </inkml:definitions>
  <inkml:trace contextRef="#ctx0" brushRef="#br0">1 75 24575,'20'-8'0,"29"-3"0,26-8 0,18-1 0,-7 4-8191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3.697"/>
    </inkml:context>
    <inkml:brush xml:id="br0">
      <inkml:brushProperty name="width" value="0.05" units="cm"/>
      <inkml:brushProperty name="height" value="0.05" units="cm"/>
      <inkml:brushProperty name="color" value="#F6630D"/>
    </inkml:brush>
  </inkml:definitions>
  <inkml:trace contextRef="#ctx0" brushRef="#br0">1838 0 24575,'-9'0'0,"-19"0"0,-26 9 0,-37 15 0,-41 28 0,-40 27 0,-37 21 0,-21 14-1016,-4 17 1016,20 11 0,39-5 0,49-22 0,37-23 0,38-30 0,28-27-7175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2.455"/>
    </inkml:context>
    <inkml:brush xml:id="br0">
      <inkml:brushProperty name="width" value="0.05" units="cm"/>
      <inkml:brushProperty name="height" value="0.05" units="cm"/>
      <inkml:brushProperty name="color" value="#F6630D"/>
    </inkml:brush>
  </inkml:definitions>
  <inkml:trace contextRef="#ctx0" brushRef="#br0">17 104 24575,'-1'-1'0,"0"0"0,-1 0 0,1-1 0,0 1 0,0 0 0,0-1 0,0 1 0,0 0 0,0-1 0,0 1 0,0-1 0,0 1 0,1-1 0,-1 0 0,1 1 0,-1-1 0,1 0 0,0 1 0,-1-1 0,1 0 0,0 1 0,0-1 0,0 0 0,1 0 0,-1 1 0,0-1 0,1 0 0,-1 1 0,1-1 0,-1 0 0,1 1 0,0-1 0,-1 1 0,1-1 0,0 1 0,0 0 0,0-1 0,0 1 0,1 0 0,-1-1 0,0 1 0,0 0 0,1 0 0,-1 0 0,1 0 0,-1 1 0,1-1 0,2-1 0,6-3 0,1 0 0,0 0 0,0 1 0,1 1 0,22-5 0,-22 7 0,0-1 0,0 2 0,0 0 0,0 0 0,0 1 0,0 0 0,-1 1 0,1 1 0,0 0 0,-1 0 0,0 1 0,1 1 0,-2-1 0,17 11 0,-20-11 0,-1 1 0,0 0 0,0 0 0,0 0 0,-1 1 0,0-1 0,0 1 0,0 1 0,0-1 0,-1 1 0,0-1 0,-1 1 0,0 0 0,0 1 0,0-1 0,-1 0 0,0 1 0,0-1 0,-1 1 0,0 0 0,0 0 0,-1-1 0,-1 13 0,-1-7 0,0 1 0,-1-1 0,0 0 0,-1 0 0,-1 0 0,0 0 0,0-1 0,-2 0 0,-8 14 0,-7 5 0,-50 56 0,70-85 0,0 0 0,0 1 0,1-1 0,-1 0 0,1 0 0,-1 1 0,1-1 0,0 1 0,-2 3 0,3-6 0,0 1 0,0-1 0,0 1 0,0-1 0,0 0 0,0 1 0,0-1 0,0 1 0,0-1 0,0 1 0,0-1 0,0 1 0,1-1 0,-1 1 0,0-1 0,0 0 0,0 1 0,1-1 0,-1 1 0,0-1 0,0 0 0,1 1 0,-1-1 0,0 0 0,1 1 0,-1-1 0,0 0 0,1 1 0,-1-1 0,1 0 0,-1 0 0,1 1 0,4 0 0,-1-1 0,0 1 0,1-1 0,-1 0 0,1 0 0,-1-1 0,1 1 0,-1-1 0,1 0 0,7-3 0,74-24-128,153-73 1,-153 61-983,81-35-5716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2.878"/>
    </inkml:context>
    <inkml:brush xml:id="br0">
      <inkml:brushProperty name="width" value="0.05" units="cm"/>
      <inkml:brushProperty name="height" value="0.05" units="cm"/>
      <inkml:brushProperty name="color" value="#F6630D"/>
    </inkml:brush>
  </inkml:definitions>
  <inkml:trace contextRef="#ctx0" brushRef="#br0">30 150 24575,'-8'-8'0,"-3"-16"0,4-3 0,8-2 0,17 5 0,17 5 0,7 7 0,5 5 0,-6 9 0,-1 15 0,-8 23 0,-8 12 0,-10 10 0,-6 7 0,-5-4 0,-3-4 0,-1-13-8191</inkml:trace>
  <inkml:trace contextRef="#ctx0" brushRef="#br0" timeOffset="1">6 397 24575,'-5'0'0,"4"-8"0,18-3 0,36-17 0,37-3 0,26 4 0,9-2 0,-8 3 0,-24 7-8191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3:37.824"/>
    </inkml:context>
    <inkml:brush xml:id="br0">
      <inkml:brushProperty name="width" value="0.05" units="cm"/>
      <inkml:brushProperty name="height" value="0.05" units="cm"/>
      <inkml:brushProperty name="color" value="#F6630D"/>
    </inkml:brush>
  </inkml:definitions>
  <inkml:trace contextRef="#ctx0" brushRef="#br0">11 341 24575,'-1'0'0,"1"0"0,-1 0 0,1 0 0,0 0 0,-1 0 0,1 0 0,0-1 0,-1 1 0,1 0 0,-1 0 0,1 0 0,0 0 0,-1 0 0,1 0 0,0-1 0,-1 1 0,1 0 0,0 0 0,-1-1 0,1 1 0,0 0 0,0 0 0,-1-1 0,1 1 0,0 0 0,0-1 0,0 1 0,-1 0 0,1-1 0,0 1 0,0 0 0,0-1 0,0 1 0,0 0 0,0-1 0,0 1 0,0-1 0,0 1 0,0 0 0,0-1 0,0 1 0,0-1 0,0 1 0,0 0 0,0-1 0,0 1 0,0-1 0,1 0 0,-1 0 0,1 0 0,-1 0 0,1 0 0,0 0 0,-1 0 0,1 0 0,0 0 0,0 0 0,-1 0 0,1 0 0,0 0 0,0 1 0,0-1 0,0 0 0,0 1 0,0-1 0,2 0 0,12-3 0,-1 1 0,1 0 0,0 1 0,25 0 0,-21 1 0,857-46-493,-97-20 394,-607 43 99,-150 18 0,-22 6 0,0-1 0,0 1 0,0 0 0,0 0 0,0 0 0,1 0 0,-1 0 0,0 0 0,0 0 0,0 0 0,0 0 0,0 0 0,0 0 0,0 0 0,0-1 0,0 1 0,0 0 0,0 0 0,0 0 0,0 0 0,0 0 0,0 0 0,0 0 0,0-1 0,0 1 0,0 0 0,0 0 0,0 0 0,0 0 0,0 0 0,0 0 0,0 0 0,0 0 0,0-1 0,0 1 0,0 0 0,0 0 0,0 0 0,0 0 0,0 0 0,0 0 0,0 0 0,0 0 0,0 0 0,-1-1 0,1 1 0,0 0 0,0 0 0,0 0 0,0 0 0,0 0 0,0 0 0,0 0 0,0 0 0,0 0 0,-1 0 0,1 0 0,0 0 0,0 0 0,0 0 0,0 0 0,0 0 0,0 0 0,0 0 0,-1 0 0,1 0 0,0 0 0,-35-4 0,10 2 132,-123-8 305,124 7-432,1-2-1,-1 0 1,1-1 0,-27-11-1,44 14-4,0-1 0,0 1 0,0-1 0,0-1 0,0 1 0,1-1 0,-9-9 0,13 13 0,0 1 0,0-1 0,0 0 0,1 0 0,-1 0 0,0 0 0,0 0 0,1 0 0,-1 0 0,1 0 0,-1 0 0,1 0 0,-1 0 0,1 0 0,0 0 0,-1-1 0,1 1 0,0 0 0,0 0 0,0 0 0,0-1 0,0 1 0,0 0 0,0 0 0,1 0 0,-1-1 0,0 1 0,0 0 0,1 0 0,-1 0 0,1 0 0,-1 0 0,1 0 0,0 0 0,-1 0 0,1 0 0,0 0 0,0 0 0,0 0 0,-1 0 0,1 1 0,0-1 0,0 0 0,0 1 0,0-1 0,0 1 0,1-1 0,-1 1 0,0-1 0,0 1 0,2-1 0,-1 1 0,-1-1 0,1 0 0,-1 1 0,1 0 0,0-1 0,-1 1 0,1 0 0,0 0 0,-1 0 0,1 0 0,0 0 0,-1 0 0,1 0 0,0 1 0,-1-1 0,1 1 0,0-1 0,-1 1 0,1 0 0,-1-1 0,1 1 0,1 1 0,0 1 0,0-1 0,-1 1 0,1 0 0,-1 0 0,0 0 0,1 0 0,-1 0 0,-1 1 0,4 5 0,0 7 0,1-1 0,-2 1 0,4 28 0,-1 22-455,-4 0 0,-6 94 0,-2-70-6371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21.520"/>
    </inkml:context>
    <inkml:brush xml:id="br0">
      <inkml:brushProperty name="width" value="0.05" units="cm"/>
      <inkml:brushProperty name="height" value="0.05" units="cm"/>
      <inkml:brushProperty name="color" value="#F6630D"/>
    </inkml:brush>
  </inkml:definitions>
  <inkml:trace contextRef="#ctx0" brushRef="#br0">1 67 24575,'1'27'0,"2"1"0,2-1 0,0 0 0,10 30 0,-4-18 0,-9-27 0,2-1 0,-1 0 0,1 0 0,1-1 0,6 13 0,-10-22 0,-1 0 0,1-1 0,-1 1 0,0 0 0,1-1 0,0 1 0,-1 0 0,1-1 0,-1 1 0,1-1 0,0 1 0,-1-1 0,1 1 0,0-1 0,0 1 0,-1-1 0,1 0 0,0 0 0,0 1 0,-1-1 0,1 0 0,0 0 0,0 0 0,0 0 0,0 0 0,-1 0 0,1 0 0,1 0 0,0-1 0,0 0 0,-1 0 0,1 0 0,-1 0 0,1 0 0,-1 0 0,0-1 0,1 1 0,-1 0 0,0-1 0,0 1 0,0-1 0,1-2 0,10-17 0,-2-1 0,-1-1 0,0 0 0,6-30 0,5-13 0,-15 51 0,-1 0 0,1 1 0,1-1 0,0 1 0,1 0 0,12-18 0,-18 31 0,-1 0 0,1 0 0,0 1 0,-1-1 0,1 0 0,0 0 0,0 0 0,0 0 0,0 1 0,0-1 0,0 0 0,0 1 0,0-1 0,0 1 0,0-1 0,0 1 0,0 0 0,1-1 0,-1 1 0,0 0 0,0 0 0,0 0 0,0 0 0,1 0 0,1 0 0,-1 1 0,-1-1 0,1 1 0,0 0 0,0 0 0,-1 1 0,1-1 0,-1 0 0,1 0 0,-1 1 0,1-1 0,-1 1 0,0-1 0,0 1 0,1 2 0,5 9 0,0 0 0,-1 0 0,5 21 0,-7-25 0,5 19-341,1-1 0,2 0-1,26 43 1,-10-31-6485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0.374"/>
    </inkml:context>
    <inkml:brush xml:id="br0">
      <inkml:brushProperty name="width" value="0.05" units="cm"/>
      <inkml:brushProperty name="height" value="0.05" units="cm"/>
      <inkml:brushProperty name="color" value="#F6630D"/>
    </inkml:brush>
  </inkml:definitions>
  <inkml:trace contextRef="#ctx0" brushRef="#br0">234 128 24575,'0'0'0,"0"0"0,0-1 0,0 1 0,-1-1 0,1 1 0,0-1 0,0 1 0,-1-1 0,1 1 0,0 0 0,0-1 0,-1 1 0,1 0 0,-1-1 0,1 1 0,0 0 0,-1 0 0,1-1 0,-1 1 0,1 0 0,0 0 0,-1-1 0,1 1 0,-1 0 0,1 0 0,-1 0 0,1 0 0,-1 0 0,1 0 0,-1 0 0,1 0 0,-1 0 0,1 0 0,-1 0 0,1 0 0,-1 0 0,1 0 0,0 0 0,-1 1 0,0-1 0,-22 7 0,14-2 0,0 1 0,1-1 0,0 1 0,0 1 0,1 0 0,0 0 0,0 0 0,0 1 0,-8 13 0,-4 8 0,-22 46 0,33-59 0,0 0 0,1 1 0,1 0 0,0 0 0,2 1 0,-6 35 0,10-49 0,0 1 0,0 0 0,0 0 0,0 0 0,1 0 0,0-1 0,0 1 0,0 0 0,1 0 0,-1-1 0,1 1 0,0-1 0,0 0 0,1 1 0,-1-1 0,1 0 0,0-1 0,0 1 0,1 0 0,-1-1 0,1 1 0,-1-1 0,1 0 0,0-1 0,0 1 0,1-1 0,-1 1 0,0-1 0,1 0 0,7 1 0,-2 1 0,1-1 0,-1 0 0,1-1 0,0 0 0,0-1 0,0 0 0,0-1 0,0 0 0,0-1 0,0 0 0,0-1 0,0 0 0,-1 0 0,1-1 0,-1-1 0,1 0 0,-1 0 0,0-1 0,10-7 0,-6 2 0,0 0 0,-1-1 0,-1 0 0,1-1 0,-2-1 0,0 0 0,0 0 0,-2-1 0,1-1 0,-2 1 0,13-31 0,-10 19 0,-1-1 0,-2 0 0,9-49 0,-15 64 0,-1 0 0,0 0 0,0-1 0,-2 1 0,1 0 0,-1 0 0,-1 0 0,0 0 0,-1 0 0,0 0 0,-7-14 0,8 22 0,0 0 0,0 0 0,-1 0 0,1 0 0,-1 1 0,0 0 0,0-1 0,0 1 0,-1 0 0,1 0 0,-1 1 0,1-1 0,-1 1 0,-8-4 0,6 3 0,-1 1 0,0 0 0,0 1 0,0-1 0,1 1 0,-1 1 0,-1-1 0,-11 2 0,1 1 0,0 1 0,0 1 0,0 0 0,0 2 0,1 0 0,-24 11 0,17-4-273,0 1 0,1 2 0,0 0 0,-28 27 0,-2 8-6553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0.718"/>
    </inkml:context>
    <inkml:brush xml:id="br0">
      <inkml:brushProperty name="width" value="0.05" units="cm"/>
      <inkml:brushProperty name="height" value="0.05" units="cm"/>
      <inkml:brushProperty name="color" value="#F6630D"/>
    </inkml:brush>
  </inkml:definitions>
  <inkml:trace contextRef="#ctx0" brushRef="#br0">238 31 24575,'0'-9'0,"-8"-2"0,-12 1 0,-10 14 0,-9 23 0,2 29 0,0 29 0,5 30 0,9 16 0,12 3 0,16-9 0,20-18 0,23-26 0,11-23 0,9-22 0,4-16 0,-5-12 0,-14-8-8191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1.090"/>
    </inkml:context>
    <inkml:brush xml:id="br0">
      <inkml:brushProperty name="width" value="0.05" units="cm"/>
      <inkml:brushProperty name="height" value="0.05" units="cm"/>
      <inkml:brushProperty name="color" value="#F6630D"/>
    </inkml:brush>
  </inkml:definitions>
  <inkml:trace contextRef="#ctx0" brushRef="#br0">75 499 24575,'0'-8'0,"-4"-12"0,-2 15 0,1 25 0,1 22 0,1 15 0,1 12 0,5-2 0,2-5 0,9-12 0,1-14-8191</inkml:trace>
  <inkml:trace contextRef="#ctx0" brushRef="#br0" timeOffset="1">124 80 24575,'0'-8'0,"17"-12"0,22-2 0,21 3 0,22 8 0,17 15 0,14 24 0,-5 23 0,-20 12 0,-26 11 0,-31 24 0,-50 23 0,-52 21 0,-47 12 0,-37 0 0,-17-5-1493,12-19 1493,33-32-6698</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8.604"/>
    </inkml:context>
    <inkml:brush xml:id="br0">
      <inkml:brushProperty name="width" value="0.05" units="cm"/>
      <inkml:brushProperty name="height" value="0.05" units="cm"/>
      <inkml:brushProperty name="color" value="#F6630D"/>
    </inkml:brush>
  </inkml:definitions>
  <inkml:trace contextRef="#ctx0" brushRef="#br0">1498 86 24575,'0'-9'0,"0"-10"0,-4-3 0,-10 3 0,-15 4 0,-32 13 0,-44 25 0,-41 23 0,-38 23 0,-33 19 0,-10 12-1030,17-3 1030,36-9 0,47-20-7161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9.041"/>
    </inkml:context>
    <inkml:brush xml:id="br0">
      <inkml:brushProperty name="width" value="0.05" units="cm"/>
      <inkml:brushProperty name="height" value="0.05" units="cm"/>
      <inkml:brushProperty name="color" value="#F6630D"/>
    </inkml:brush>
  </inkml:definitions>
  <inkml:trace contextRef="#ctx0" brushRef="#br0">40 0 24575,'-2'24'0,"0"0"0,-13 46 0,9-47 0,2 0 0,0 0 0,1 1 0,0 29 0,3-50 0,0 0 0,0-1 0,0 1 0,1-1 0,-1 1 0,1 0 0,0-1 0,-1 1 0,1-1 0,0 1 0,1-1 0,-1 0 0,0 1 0,1-1 0,-1 0 0,1 0 0,0 0 0,-1 0 0,1 0 0,0 0 0,0-1 0,1 1 0,-1-1 0,0 1 0,0-1 0,1 0 0,-1 0 0,1 0 0,-1 0 0,1 0 0,-1 0 0,1-1 0,-1 1 0,1-1 0,4 0 0,2 0 0,0 0 0,0-1 0,0-1 0,0 1 0,-1-1 0,1-1 0,0 0 0,-1 0 0,11-5 0,0-4 0,-1 1 0,-1-2 0,0-1 0,21-20 0,-24 21 0,-13 12 0,0 0 0,0-1 0,0 1 0,0 0 0,0 0 0,1 0 0,-1 0 0,0 0 0,1 0 0,-1 1 0,1-1 0,-1 0 0,1 1 0,-1-1 0,1 1 0,-1-1 0,1 1 0,0 0 0,-1 0 0,1 0 0,0 0 0,2 0 0,-3 1 0,0 0 0,0-1 0,0 1 0,0 0 0,0 0 0,0 0 0,0 0 0,0 1 0,-1-1 0,1 0 0,0 0 0,-1 0 0,1 1 0,0-1 0,-1 0 0,0 1 0,1-1 0,-1 1 0,0-1 0,0 2 0,2 13 0,-1 0 0,-1 0 0,-3 23 0,2-36 0,-31 229 125,0-11-1615,26-155-5336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9.521"/>
    </inkml:context>
    <inkml:brush xml:id="br0">
      <inkml:brushProperty name="width" value="0.05" units="cm"/>
      <inkml:brushProperty name="height" value="0.05" units="cm"/>
      <inkml:brushProperty name="color" value="#F6630D"/>
    </inkml:brush>
  </inkml:definitions>
  <inkml:trace contextRef="#ctx0" brushRef="#br0">0 199 24575,'1'-8'0,"0"1"0,0-1 0,1 0 0,0 1 0,0-1 0,1 1 0,0-1 0,0 1 0,1 0 0,0 0 0,0 1 0,0-1 0,1 1 0,0 0 0,0 0 0,1 0 0,0 1 0,10-8 0,-6 5 0,0 1 0,0 1 0,1 0 0,0 0 0,0 1 0,1 0 0,-1 1 0,1 0 0,0 1 0,0 0 0,16-1 0,-25 4 0,1-1 0,0 1 0,-1 0 0,1 1 0,0-1 0,-1 1 0,1-1 0,0 1 0,-1 0 0,1 0 0,-1 1 0,1-1 0,-1 1 0,0-1 0,0 1 0,0 0 0,0 1 0,0-1 0,0 0 0,4 5 0,-5-4 0,-1-1 0,1 1 0,-1 0 0,0 0 0,0 0 0,0 0 0,0 0 0,0 0 0,-1 0 0,1 0 0,-1 0 0,0 1 0,0-1 0,0 0 0,0 0 0,-1 0 0,1 0 0,-1 0 0,0 0 0,0 0 0,0 0 0,0 0 0,-1 0 0,-1 4 0,-5 6 0,-1 0 0,0-1 0,-1 0 0,0 0 0,-1-1 0,0 0 0,-23 16 0,19-16 0,0 2 0,1 0 0,-23 28 0,37-41 0,-1 1 0,1-1 0,-1 1 0,1-1 0,-1 1 0,1-1 0,-1 1 0,1 0 0,0-1 0,-1 1 0,1-1 0,0 1 0,-1 0 0,1-1 0,0 1 0,0 0 0,0 0 0,0-1 0,0 1 0,0 0 0,0-1 0,0 1 0,0 0 0,0 0 0,0-1 0,0 1 0,0 0 0,1-1 0,-1 1 0,0 0 0,0-1 0,1 1 0,-1 0 0,1-1 0,-1 1 0,0-1 0,1 1 0,-1-1 0,1 1 0,-1-1 0,1 1 0,0-1 0,-1 1 0,1-1 0,-1 0 0,1 1 0,0-1 0,-1 0 0,1 1 0,0-1 0,-1 0 0,1 0 0,1 0 0,6 2 0,-1-1 0,0 0 0,1-1 0,8 0 0,-12 0 0,-1 0 0,18 0 0,0 1 0,1 0 0,37 8 0,-52-7 0,0 0 0,0 1 0,0 0 0,0 0 0,-1 0 0,1 1 0,-1 0 0,0 1 0,0-1 0,0 1 0,0 0 0,-1 1 0,0-1 0,8 11 0,-9-9 0,1-1 0,-1 0 0,0 1 0,-1 0 0,1 0 0,-1 0 0,-1 1 0,1-1 0,-1 0 0,-1 1 0,1 0 0,-1-1 0,0 1 0,-1 0 0,0 0 0,0-1 0,-1 1 0,0 0 0,0 0 0,-1-1 0,0 1 0,0-1 0,-1 0 0,0 1 0,0-1 0,-1 0 0,0-1 0,0 1 0,0-1 0,-1 0 0,0 0 0,0 0 0,-1 0 0,-8 6 0,1-2 0,-1-1 0,-1 0 0,0-1 0,0 0 0,0-2 0,-1 1 0,0-2 0,0 0 0,-1-1 0,1-1 0,-1 0 0,0-1 0,-18-1 0,31-1 6,-1 0-1,1 0 1,0 0-1,0-1 1,0 0-1,1 0 1,-1 0 0,0 0-1,0-1 1,0 1-1,1-1 1,-1 0-1,1 0 1,-1 0-1,1 0 1,0-1-1,-5-5 1,4 4-128,1-1 0,0 0 0,0 1 0,1-1 0,-1 0-1,1-1 1,0 1 0,0 0 0,1-1 0,0 1 0,-1-12 0,-1-46-6704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9.877"/>
    </inkml:context>
    <inkml:brush xml:id="br0">
      <inkml:brushProperty name="width" value="0.05" units="cm"/>
      <inkml:brushProperty name="height" value="0.05" units="cm"/>
      <inkml:brushProperty name="color" value="#F6630D"/>
    </inkml:brush>
  </inkml:definitions>
  <inkml:trace contextRef="#ctx0" brushRef="#br0">1 1 24575,'4'0'0,"18"8"0,35 12 0,42 18 0,32 16 0,36 11 0,37 12 0,20 0-774,-11 1 774,-32-14 0,-49-13 0,-45-16-7417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20.324"/>
    </inkml:context>
    <inkml:brush xml:id="br0">
      <inkml:brushProperty name="width" value="0.05" units="cm"/>
      <inkml:brushProperty name="height" value="0.05" units="cm"/>
      <inkml:brushProperty name="color" value="#F6630D"/>
    </inkml:brush>
  </inkml:definitions>
  <inkml:trace contextRef="#ctx0" brushRef="#br0">0 48 24575,'9'-5'0,"-1"0"0,1 1 0,0 0 0,0 0 0,1 1 0,-1 0 0,12-1 0,70-7 0,-66 9 0,-10 1 0,0 0 0,0 1 0,1 1 0,28 4 0,-41-4 0,1 0 0,-1 0 0,1 0 0,-1 0 0,0 1 0,1-1 0,-1 1 0,0 0 0,0 0 0,0 0 0,4 5 0,-6-5 0,1 0 0,-1 0 0,0 0 0,1 0 0,-1 0 0,0 0 0,-1 0 0,1 1 0,0-1 0,0 0 0,-1 1 0,0-1 0,1 0 0,-1 1 0,0-1 0,0 1 0,0-1 0,-1 0 0,0 5 0,-1 1 0,-1 0 0,-1 1 0,0-1 0,0 0 0,0-1 0,-1 1 0,0-1 0,0 0 0,-1 0 0,0-1 0,-11 11 0,10-11 0,0 1 0,0 0 0,1 1 0,0-1 0,0 1 0,1 1 0,0-1 0,1 1 0,-5 10 0,9-18 0,-1 1 0,1-1 0,0 1 0,-1-1 0,1 1 0,0 0 0,0-1 0,0 1 0,0-1 0,0 1 0,1 0 0,-1-1 0,0 1 0,1-1 0,-1 1 0,1-1 0,0 1 0,-1-1 0,1 0 0,0 1 0,0-1 0,0 0 0,0 1 0,0-1 0,0 0 0,0 0 0,1 0 0,-1 0 0,0 0 0,0 0 0,3 1 0,3 1 0,1 1 0,1-1 0,-1 0 0,15 3 0,-5-2 0,-3 1 0,1 0 0,-1 1 0,0 1 0,-1 1 0,0-1 0,0 2 0,-1 0 0,0 1 0,21 20 0,-29-26 0,-1 1 0,0-1 0,-1 1 0,1 0 0,-1 0 0,0 0 0,0 0 0,-1 1 0,1-1 0,-1 1 0,0 0 0,-1-1 0,1 1 0,-1 0 0,0 0 0,-1 0 0,1 0 0,-1 0 0,-1 0 0,1 0 0,-1 0 0,0 0 0,0 0 0,0 0 0,-1-1 0,0 1 0,0 0 0,-1-1 0,-3 6 0,2-4 7,0-1 0,-1 0 0,1 0 0,-1 0 0,-1-1 1,1 1-1,-1-1 0,0-1 0,0 1 0,0-1 0,-1 0 0,1 0 0,-1-1 0,0 0 0,0 0 0,-12 3 0,-2-1-304,0-2 0,0 0 0,0-1 0,-35-1 0,10-3-6529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21.088"/>
    </inkml:context>
    <inkml:brush xml:id="br0">
      <inkml:brushProperty name="width" value="0.05" units="cm"/>
      <inkml:brushProperty name="height" value="0.05" units="cm"/>
      <inkml:brushProperty name="color" value="#F6630D"/>
    </inkml:brush>
  </inkml:definitions>
  <inkml:trace contextRef="#ctx0" brushRef="#br0">1102 0 24575,'-21'0'0,"-32"17"0,-32 14 0,-23 10 0,-13 10 0,-4 6 0,3 9 0,1 6 0,13 0 0,13-5 0,13-13 0,21-17-8191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21.550"/>
    </inkml:context>
    <inkml:brush xml:id="br0">
      <inkml:brushProperty name="width" value="0.05" units="cm"/>
      <inkml:brushProperty name="height" value="0.05" units="cm"/>
      <inkml:brushProperty name="color" value="#F6630D"/>
    </inkml:brush>
  </inkml:definitions>
  <inkml:trace contextRef="#ctx0" brushRef="#br0">206 75 24575,'0'-3'0,"0"-1"0,0 0 0,0 0 0,-1 0 0,1 1 0,-1-1 0,0 0 0,0 1 0,0-1 0,-1 1 0,1-1 0,-1 1 0,0-1 0,-4-5 0,4 7 0,0 1 0,0-1 0,0 1 0,0 0 0,0 0 0,0 0 0,-1 0 0,1 0 0,0 0 0,-1 0 0,1 1 0,0-1 0,-1 1 0,1-1 0,-1 1 0,1 0 0,-1 0 0,1 0 0,0 1 0,-1-1 0,1 1 0,-1-1 0,-3 2 0,-2 2 0,0-1 0,0 1 0,0 0 0,1 0 0,0 1 0,0 0 0,0 1 0,1-1 0,0 1 0,0 1 0,-10 12 0,12-14 0,0 0 0,1-1 0,0 1 0,0 0 0,0 1 0,0-1 0,1 1 0,0-1 0,0 1 0,0-1 0,1 1 0,0 0 0,0 0 0,1 0 0,-1 0 0,1 0 0,1 10 0,0-14 0,-1 0 0,1-1 0,-1 1 0,1 0 0,0-1 0,-1 1 0,1-1 0,0 1 0,0-1 0,0 1 0,0-1 0,1 0 0,-1 1 0,0-1 0,0 0 0,1 0 0,-1 0 0,1 0 0,-1 0 0,1 0 0,-1 0 0,1-1 0,0 1 0,-1 0 0,1-1 0,0 0 0,-1 1 0,1-1 0,0 0 0,0 0 0,-1 0 0,1 0 0,0 0 0,0 0 0,-1 0 0,1-1 0,0 1 0,0-1 0,-1 1 0,3-2 0,5-1 0,1-1 0,-1 0 0,0-1 0,0 0 0,14-11 0,-1-3 0,-1-1 0,32-37 0,-30 31 0,-3 11 0,-20 15 0,0 0 0,1 0 0,-1 0 0,1 0 0,-1 0 0,0 0 0,1 0 0,-1 0 0,0 0 0,1 0 0,-1 0 0,1 0 0,-1 0 0,0 0 0,1 0 0,-1 0 0,0 0 0,1 1 0,-1-1 0,1 0 0,-1 0 0,0 0 0,0 1 0,1-1 0,-1 0 0,0 1 0,1-1 0,-1 0 0,0 0 0,0 1 0,1-1 0,0 4 0,0 0 0,0 0 0,0 0 0,0 0 0,-1 0 0,1 0 0,-1 0 0,-1 8 0,-11 189-11,-1 3 94,12-157-562,2 0 0,11 61 0,-2-60-6347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22.094"/>
    </inkml:context>
    <inkml:brush xml:id="br0">
      <inkml:brushProperty name="width" value="0.05" units="cm"/>
      <inkml:brushProperty name="height" value="0.05" units="cm"/>
      <inkml:brushProperty name="color" value="#F6630D"/>
    </inkml:brush>
  </inkml:definitions>
  <inkml:trace contextRef="#ctx0" brushRef="#br0">2954 360 24575,'-3'-6'0,"0"1"0,0 0 0,-1 0 0,0 1 0,0-1 0,0 1 0,-1 0 0,1 0 0,-8-5 0,-50-26 0,37 23 0,-64-34 0,-2 4 0,-3 4 0,-178-48 0,201 70 0,0 3 0,-1 3 0,0 4 0,0 2 0,0 4 0,-88 10 0,59 6-175,1 4 0,1 5 0,1 4 0,2 4-1,1 5 1,1 3 0,3 5 0,2 3 0,2 4 0,-153 124-1,195-138 172,2 2 0,2 2 0,2 1-1,1 2 1,3 2 0,2 1-1,2 2 1,2 1 0,2 1-1,3 2 1,3 0 0,1 1-1,3 1 1,3 1 0,2 0 0,-5 78-1,11-69 255,4 0 0,2 1 0,10 76 0,-7-120-173,2-1 0,0 0 0,1 0 0,1-1 0,1 0 0,1 0 0,1-1 0,1 0 0,1 0-1,0-1 1,2-1 0,25 29 0,-12-24-77,1 0 0,1-2 0,1-1 0,1-2 0,1-1 0,0-1 0,57 20 0,252 64 0,-330-98 0,124 29-94,1-6-1,264 17 0,-314-42 48,-1-3 0,0-3-1,1-5 1,-2-3 0,163-48-1,-135 21-177,-3-4 1,172-98-1,176-161-450,-355 227 675,135-132 0,-201 172 0,-2-2 0,-2-1 0,-1-2 0,-2 0 0,-2-2 0,35-75 0,-53 96 0,-1 0-1,0-1 0,-2 0 0,-1 0 0,0 0 0,-2-1 0,-1 0 1,-1-29-1,-2 37 8,0 0 0,-2 0 1,0 0-1,0 0 1,-2 0-1,0 1 0,-1 0 1,0 0-1,-1 0 1,-1 1-1,0 0 0,-19-24 1,11 21 87,-1 0 0,-1 0 0,0 2 0,-1 0 1,-1 1-1,0 1 0,-1 1 0,0 1 0,-31-11 0,-12-1 198,0 2-1,-71-12 0,45 15-232,-134-9 0,179 24-357,-1 3 0,1 1 0,0 2 0,-87 19 0,58 0-6529</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21.880"/>
    </inkml:context>
    <inkml:brush xml:id="br0">
      <inkml:brushProperty name="width" value="0.05" units="cm"/>
      <inkml:brushProperty name="height" value="0.05" units="cm"/>
      <inkml:brushProperty name="color" value="#F6630D"/>
    </inkml:brush>
  </inkml:definitions>
  <inkml:trace contextRef="#ctx0" brushRef="#br0">1 12 24575,'0'-9'0,"8"6"0,16 12 0,20 13 0,20 15 0,24 22 0,22 18 0,18 17 0,11 9 0,9 8 0,7-2 0,3-7 0,-13-17 0,-22-23 0,-33-13 0,-27-16 0,-24-12-8191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22.372"/>
    </inkml:context>
    <inkml:brush xml:id="br0">
      <inkml:brushProperty name="width" value="0.05" units="cm"/>
      <inkml:brushProperty name="height" value="0.05" units="cm"/>
      <inkml:brushProperty name="color" value="#F6630D"/>
    </inkml:brush>
  </inkml:definitions>
  <inkml:trace contextRef="#ctx0" brushRef="#br0">157 28 24575,'-1'0'0,"-1"1"0,1-1 0,0 1 0,-1-1 0,1 1 0,0-1 0,0 1 0,-1 0 0,1 0 0,0 0 0,0 0 0,0-1 0,0 1 0,0 1 0,0-1 0,1 0 0,-3 2 0,-14 27 0,12-22 0,-20 36 0,-38 93 0,58-124 0,0 0 0,2 0 0,-1 1 0,2-1 0,-1 1 0,2 0 0,0-1 0,1 1 0,0 0 0,1 0 0,0-1 0,6 23 0,-4-28 0,1 1 0,0-1 0,0 0 0,1 0 0,0 0 0,1-1 0,-1 0 0,1 0 0,1 0 0,-1-1 0,1 0 0,1 0 0,-1 0 0,1-1 0,-1 0 0,2-1 0,-1 0 0,14 5 0,3 0 0,0-1 0,0-2 0,1 0 0,-1-2 0,38 2 0,-47-5 0,-1-1 0,1 0 0,-1-1 0,1-1 0,17-4 0,-28 5 0,0 0 0,0-1 0,0 0 0,-1 0 0,1 0 0,-1 0 0,0-1 0,1 0 0,-1 0 0,0 0 0,-1 0 0,1-1 0,0 1 0,-1-1 0,0 0 0,0 0 0,0 0 0,0 0 0,3-9 0,-3 4 0,0 0 0,0 0 0,-1-1 0,0 1 0,-1 0 0,0-1 0,0 1 0,-1-1 0,0 1 0,-1-1 0,0 1 0,-1-1 0,0 1 0,0 0 0,-1 0 0,0 0 0,0 0 0,-8-13 0,2 6 0,-1 1 0,0 1 0,0 0 0,-2 0 0,0 1 0,0 1 0,-1 0 0,-1 1 0,-16-12 0,-22-9 0,-64-28 0,101 53 0,8 4 0,1-1 0,0 0 0,-1 0 0,2 0 0,-1-1 0,0 0 0,-6-8 0,11 12 0,0 0 0,0 0 0,0 0 0,0 0 0,1 0 0,-1 0 0,0-1 0,1 1 0,-1 0 0,1 0 0,-1-1 0,1 1 0,0 0 0,-1-1 0,1 1 0,0 0 0,0-1 0,0 1 0,0-1 0,0 1 0,0 0 0,1-1 0,-1 1 0,0 0 0,1-1 0,-1 1 0,1 0 0,-1-1 0,1 1 0,0 0 0,-1 0 0,1 0 0,0 0 0,0 0 0,0 0 0,0 0 0,0 0 0,0 0 0,0 0 0,0 0 0,0 0 0,0 1 0,1-1 0,-1 0 0,0 1 0,2-1 0,7-4 0,0 1 0,0 1 0,0-1 0,1 2 0,-1-1 0,1 2 0,-1-1 0,1 1 0,0 1 0,0 0 0,0 0 0,19 4 0,-21-2 0,0-1 0,-1 2 0,1-1 0,0 1 0,-1 0 0,0 1 0,0 0 0,0 0 0,0 1 0,-1 0 0,0 0 0,0 1 0,0 0 0,-1 0 0,12 14 0,-12-10 12,0 1 0,-1-1 0,0 1 0,-1 0 0,0 0 0,-1 0 0,0 1 0,-1-1 0,1 13 0,-1-4-309,-1 0 0,-2 1 0,1-1 0,-6 28 0,-2-13-6529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22.747"/>
    </inkml:context>
    <inkml:brush xml:id="br0">
      <inkml:brushProperty name="width" value="0.05" units="cm"/>
      <inkml:brushProperty name="height" value="0.05" units="cm"/>
      <inkml:brushProperty name="color" value="#F6630D"/>
    </inkml:brush>
  </inkml:definitions>
  <inkml:trace contextRef="#ctx0" brushRef="#br0">128 93 24575,'0'-5'0,"0"1"0,0 0 0,1-1 0,0 1 0,-1 0 0,1-1 0,1 1 0,-1 0 0,1 0 0,-1 0 0,1 0 0,0 0 0,5-6 0,-4 7 0,-1 1 0,1 0 0,-1-1 0,1 1 0,-1 0 0,1 0 0,0 1 0,0-1 0,0 1 0,0-1 0,1 1 0,-1 0 0,0 0 0,0 1 0,1-1 0,-1 0 0,0 1 0,5 0 0,-5 0 0,1 0 0,-1 0 0,0 1 0,0-1 0,0 1 0,0-1 0,0 1 0,0 0 0,-1 0 0,1 1 0,0-1 0,0 0 0,-1 1 0,1 0 0,-1 0 0,1 0 0,3 4 0,-2-2 0,-1 0 0,0 1 0,0-1 0,-1 1 0,1 0 0,-1-1 0,0 1 0,0 0 0,2 10 0,-2-5 0,-1-1 0,0 0 0,0 0 0,-1 0 0,0 1 0,-1-1 0,0 0 0,0 0 0,-1 1 0,0-1 0,-7 16 0,3-13 0,-1-1 0,-1 1 0,0-2 0,-1 1 0,0-1 0,0-1 0,-1 0 0,0 0 0,-1 0 0,-13 7 0,-5 2 0,-1-2 0,-56 22 0,62-26 0,24-12 0,0 0 0,0 1 0,0-1 0,0 0 0,0 0 0,0 0 0,0 0 0,0 0 0,0 1 0,0-1 0,0 0 0,0 0 0,0 0 0,0 0 0,0 1 0,0-1 0,0 0 0,0 0 0,0 0 0,0 0 0,0 0 0,0 1 0,0-1 0,0 0 0,0 0 0,0 0 0,1 0 0,-1 0 0,0 0 0,0 1 0,0-1 0,0 0 0,0 0 0,0 0 0,1 0 0,-1 0 0,0 0 0,0 0 0,0 0 0,0 0 0,0 0 0,1 0 0,-1 0 0,0 0 0,0 0 0,0 0 0,0 0 0,0 0 0,1 0 0,-1 0 0,0 0 0,0 0 0,0 0 0,0 0 0,1 0 0,-1 0 0,0 0 0,0 0 0,0 0 0,0 0 0,1 0 0,50-5 0,298-69 0,46 11-1365,-191 37-5461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23.394"/>
    </inkml:context>
    <inkml:brush xml:id="br0">
      <inkml:brushProperty name="width" value="0.05" units="cm"/>
      <inkml:brushProperty name="height" value="0.05" units="cm"/>
      <inkml:brushProperty name="color" value="#F6630D"/>
    </inkml:brush>
  </inkml:definitions>
  <inkml:trace contextRef="#ctx0" brushRef="#br0">49 5 24575,'0'-4'0,"0"11"0,0 21 0,0 19 0,-8 26 0,-4 22 0,2 15 0,1 11 0,3 0 0,3-2 0,5-14 0,2-16 0,2-15 0,2-20 0,2-15 0,-3-14-8191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23.751"/>
    </inkml:context>
    <inkml:brush xml:id="br0">
      <inkml:brushProperty name="width" value="0.05" units="cm"/>
      <inkml:brushProperty name="height" value="0.05" units="cm"/>
      <inkml:brushProperty name="color" value="#F6630D"/>
    </inkml:brush>
  </inkml:definitions>
  <inkml:trace contextRef="#ctx0" brushRef="#br0">45 6 24575,'0'-4'0,"-1"3"0,1 10 0,0 19 0,-8 23 0,-3 19 0,1 15 0,1 0 0,3-5 0,6-16 0,4-19-8191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24.140"/>
    </inkml:context>
    <inkml:brush xml:id="br0">
      <inkml:brushProperty name="width" value="0.05" units="cm"/>
      <inkml:brushProperty name="height" value="0.05" units="cm"/>
      <inkml:brushProperty name="color" value="#F6630D"/>
    </inkml:brush>
  </inkml:definitions>
  <inkml:trace contextRef="#ctx0" brushRef="#br0">196 7 24575,'-8'1'0,"1"0"0,0 0 0,-1 1 0,1 0 0,0 1 0,0-1 0,0 1 0,0 0 0,1 1 0,-1 0 0,1 0 0,0 0 0,0 1 0,0 0 0,1 0 0,-1 0 0,1 1 0,1 0 0,-1 0 0,1 0 0,0 0 0,-6 13 0,7-13 0,0 0 0,0 0 0,1 0 0,-1 0 0,1 1 0,1-1 0,-1 1 0,1-1 0,0 1 0,1 0 0,0-1 0,0 1 0,0 0 0,1-1 0,0 1 0,0 0 0,0-1 0,1 1 0,0-1 0,0 0 0,1 0 0,0 0 0,0 0 0,0 0 0,7 8 0,-4-8 0,0 0 0,1 0 0,0 0 0,0-1 0,0 0 0,1 0 0,-1-1 0,1 0 0,0 0 0,0-1 0,1 0 0,-1-1 0,13 3 0,-14-4 0,0 0 0,0-1 0,0 0 0,0 0 0,-1 0 0,1-1 0,0 0 0,0 0 0,0-1 0,-1 0 0,1 0 0,-1-1 0,1 0 0,-1 0 0,0 0 0,0-1 0,8-6 0,-3 0 0,0 0 0,-1 0 0,-1-1 0,0 0 0,-1-1 0,0 0 0,10-21 0,-14 27 0,-1 0 0,0-1 0,-1 0 0,0 1 0,0-1 0,0 0 0,-1 0 0,0 0 0,0 0 0,-1-1 0,0 1 0,0 0 0,0 0 0,-1 0 0,0 0 0,-1 0 0,-2-8 0,2 11 0,0 1 0,0-1 0,-1 0 0,1 1 0,-1 0 0,0-1 0,0 1 0,0 0 0,0 1 0,0-1 0,-1 0 0,1 1 0,-1 0 0,0 0 0,0 0 0,0 0 0,-7-2 0,-5 0 0,-1 0 0,0 1 0,-18-1 0,30 3 0,-41-2-682,-80 3-1,49 7-6143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5.072"/>
    </inkml:context>
    <inkml:brush xml:id="br0">
      <inkml:brushProperty name="width" value="0.05" units="cm"/>
      <inkml:brushProperty name="height" value="0.05" units="cm"/>
      <inkml:brushProperty name="color" value="#F6630D"/>
    </inkml:brush>
  </inkml:definitions>
  <inkml:trace contextRef="#ctx0" brushRef="#br0">1269 157 24575,'4'-9'0,"2"-10"0,12-11 0,11-13 0,-7 1 0,-25 29 0,-36 28 0,-37 34 0,-31 28 0,-31 28 0,-29 20 0,-25 10 0,-8-6-779,17-15 779,39-20 0,45-25-7412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5.415"/>
    </inkml:context>
    <inkml:brush xml:id="br0">
      <inkml:brushProperty name="width" value="0.05" units="cm"/>
      <inkml:brushProperty name="height" value="0.05" units="cm"/>
      <inkml:brushProperty name="color" value="#F6630D"/>
    </inkml:brush>
  </inkml:definitions>
  <inkml:trace contextRef="#ctx0" brushRef="#br0">0 11 24575,'0'-8'0,"0"5"0,13 12 0,16 17 0,16 16 0,17 14 0,24 10 0,34 11 0,26 8 0,19-1 0,5-7 0,-9-16 0,-24-7 0,-35 1 0,-34 0 0,-38-11 0,-37-11 0,-16-13-8191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6.195"/>
    </inkml:context>
    <inkml:brush xml:id="br0">
      <inkml:brushProperty name="width" value="0.05" units="cm"/>
      <inkml:brushProperty name="height" value="0.05" units="cm"/>
      <inkml:brushProperty name="color" value="#F6630D"/>
    </inkml:brush>
  </inkml:definitions>
  <inkml:trace contextRef="#ctx0" brushRef="#br0">151 170 24575,'-17'1'0,"-44"-3"0,60 2 0,-1 0 0,0 0 0,1 0 0,-1-1 0,0 1 0,1 0 0,-1-1 0,1 1 0,-1-1 0,1 0 0,-1 0 0,1 1 0,-1-1 0,1 0 0,0 0 0,0 0 0,-1 0 0,1-1 0,0 1 0,0 0 0,0 0 0,0-1 0,0 1 0,0 0 0,1-1 0,-1 1 0,0-1 0,0-1 0,1 1 0,0 1 0,0-1 0,1 1 0,-1-1 0,0 1 0,0-1 0,1 1 0,-1-1 0,1 1 0,0-1 0,-1 1 0,1-1 0,0 1 0,0 0 0,0 0 0,0-1 0,0 1 0,2-1 0,23-21 0,-22 21 0,15-11 0,0 2 0,1 1 0,1 0 0,-1 1 0,1 1 0,1 2 0,-1 0 0,1 1 0,0 1 0,1 1 0,-1 0 0,26 2 0,-45 1 0,0 0 0,0 0 0,0 1 0,0-1 0,0 1 0,-1-1 0,1 1 0,0 0 0,0 0 0,-1 0 0,1 1 0,0-1 0,-1 0 0,0 1 0,1 0 0,-1 0 0,0-1 0,0 1 0,0 1 0,0-1 0,0 0 0,0 0 0,-1 1 0,1-1 0,-1 1 0,1-1 0,-1 1 0,0 0 0,0-1 0,0 1 0,-1 0 0,1 0 0,-1 0 0,1 0 0,-1 5 0,0 3 0,-1 0 0,0 0 0,0 0 0,-2 0 0,1-1 0,-1 1 0,0-1 0,-7 14 0,-1-4 0,-1 0 0,-1 0 0,-1-1 0,-20 22 0,7-8 0,25-31 0,0 0 0,0 0 0,0 1 0,1-1 0,-1 0 0,1 1 0,-1-1 0,1 1 0,0-1 0,0 1 0,0 0 0,0-1 0,1 1 0,-1 0 0,1 0 0,0-1 0,-1 5 0,2-5 0,0-1 0,0 1 0,0-1 0,0 0 0,1 1 0,-1-1 0,0 0 0,1 1 0,-1-1 0,0 0 0,1 0 0,-1 0 0,1-1 0,0 1 0,-1 0 0,1 0 0,0-1 0,-1 1 0,1-1 0,0 0 0,0 1 0,0-1 0,-1 0 0,1 0 0,0 0 0,2 0 0,13 1 0,-1 1 0,1 0 0,-1 1 0,0 1 0,0 1 0,23 10 0,-35-13 0,1 0 0,-1 1 0,0-1 0,0 1 0,0 0 0,0 0 0,0 0 0,0 0 0,-1 1 0,0 0 0,1 0 0,-2 0 0,1 0 0,0 0 0,-1 0 0,0 1 0,0-1 0,0 1 0,0-1 0,-1 1 0,0 0 0,0 0 0,0 0 0,0 0 0,-1 0 0,0 6 0,-1-5 0,0 1 0,0 0 0,-1 0 0,0-1 0,0 1 0,-1-1 0,0 0 0,0 1 0,0-1 0,-1 0 0,0-1 0,0 1 0,0-1 0,-1 0 0,0 0 0,0 0 0,-10 7 0,-5 3 0,-1-2 0,0 0 0,-39 17 0,31-16 0,-1-1 0,-1-1 0,0-2 0,0-1 0,-1-1 0,-44 4 0,68-11 21,1-1 0,-1-1-1,0 1 1,-9-3 0,14 3-108,1-1 1,-1 1-1,1-1 1,0 0 0,0 0-1,-1 0 1,1 0-1,0-1 1,0 1 0,0 0-1,0-1 1,1 0 0,-1 1-1,0-1 1,1 0-1,-3-3 1,-5-22-6740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6.616"/>
    </inkml:context>
    <inkml:brush xml:id="br0">
      <inkml:brushProperty name="width" value="0.05" units="cm"/>
      <inkml:brushProperty name="height" value="0.05" units="cm"/>
      <inkml:brushProperty name="color" value="#F6630D"/>
    </inkml:brush>
  </inkml:definitions>
  <inkml:trace contextRef="#ctx0" brushRef="#br0">193 350 24575,'0'16'0,"0"0"0,0 1 0,1 0 0,0-1 0,8 32 0,-8-43 0,1 0 0,0 0 0,1 0 0,-1 0 0,1-1 0,0 1 0,0-1 0,0 0 0,1 0 0,-1 0 0,1 0 0,0-1 0,0 1 0,0-1 0,1 0 0,-1 0 0,1-1 0,0 1 0,7 2 0,-4-2 0,0 0 0,0 0 0,0-1 0,1-1 0,-1 1 0,0-1 0,1-1 0,-1 1 0,0-1 0,1-1 0,-1 0 0,1 0 0,7-2 0,-11 1 0,-1 1 0,1-1 0,-1 0 0,1 0 0,-1-1 0,0 1 0,0-1 0,0 0 0,-1 0 0,1 0 0,0-1 0,-1 1 0,0-1 0,0 0 0,0 0 0,-1 0 0,1 0 0,-1 0 0,0 0 0,0-1 0,0 1 0,-1-1 0,2-8 0,-2 6 0,0 0 0,0 0 0,-1 0 0,0 0 0,-1 0 0,1 1 0,-1-1 0,-1 0 0,1 0 0,-1 0 0,-1 1 0,1-1 0,-1 1 0,0-1 0,0 1 0,-1 0 0,0 0 0,0 1 0,0-1 0,-1 1 0,1 0 0,-9-7 0,-2 0 0,0 0 0,0 1 0,-1 1 0,0 0 0,-1 1 0,0 1 0,-22-7 0,7 5 0,-46-7 0,-21-7 0,94 23 0,1-1 0,0 1 0,-1-1 0,1 0 0,0 0 0,0-1 0,0 1 0,0-1 0,1 0 0,-1 0 0,1 0 0,-1 0 0,1-1 0,-3-4 0,5 6 0,0 0 0,0-1 0,0 1 0,0 0 0,1-1 0,-1 1 0,1-1 0,-1 0 0,1 1 0,0-1 0,0 1 0,0-1 0,1 1 0,-1-1 0,0 1 0,1-1 0,0 1 0,-1-1 0,1 1 0,0 0 0,0-1 0,1 1 0,-1 0 0,0 0 0,1-1 0,2-2 0,1-1 0,1-1 0,-1 1 0,1 0 0,1 0 0,-1 0 0,1 1 0,0 0 0,0 0 0,0 1 0,1 0 0,-1 0 0,1 1 0,0 0 0,0 0 0,16-3 0,-17 5 0,0 1 0,0-1 0,0 1 0,0 1 0,0-1 0,-1 1 0,1 0 0,0 1 0,0-1 0,-1 1 0,1 1 0,-1-1 0,0 1 0,0 0 0,0 1 0,0-1 0,0 1 0,-1 1 0,1-1 0,4 6 0,-2-1 14,0 0-1,0 1 0,-1 0 0,-1 0 1,0 0-1,0 1 0,-1 0 1,6 19-1,-4-6-384,-1 0-1,-1 1 1,2 26 0,-3 3-6455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26.092"/>
    </inkml:context>
    <inkml:brush xml:id="br0">
      <inkml:brushProperty name="width" value="0.05" units="cm"/>
      <inkml:brushProperty name="height" value="0.05" units="cm"/>
      <inkml:brushProperty name="color" value="#F6630D"/>
    </inkml:brush>
  </inkml:definitions>
  <inkml:trace contextRef="#ctx0" brushRef="#br0">2 97 24575,'-1'146'0,"3"149"0,0-275 0,-2-20 0,0 0 0,0 0 0,0 0 0,0 0 0,0 0 0,0 0 0,0 0 0,0 0 0,0 0 0,0-1 0,0 1 0,1 0 0,-1 0 0,0 0 0,0 0 0,0 0 0,0 0 0,0 0 0,0 0 0,0 0 0,0 0 0,0-1 0,0 1 0,0 0 0,0 0 0,0 0 0,0 0 0,0 0 0,1 0 0,-1 0 0,0 0 0,0 0 0,0 0 0,0 0 0,0 0 0,0 0 0,0 0 0,0 0 0,0 0 0,1 0 0,-1 0 0,0 0 0,0 0 0,0 0 0,0 0 0,0 0 0,0 0 0,0 0 0,0 0 0,0 0 0,1 0 0,-1 0 0,0 0 0,0 0 0,0 0 0,0 0 0,0 0 0,0 0 0,0 1 0,0-1 0,0 0 0,0 0 0,0 0 0,0 0 0,0 0 0,0 0 0,0 0 0,1 0 0,6-33 0,1-144 0,-1 5 0,-6 163 0,0 0 0,0 0 0,1 0 0,0 0 0,1 0 0,0 0 0,1 1 0,-1 0 0,2 0 0,-1 0 0,1 0 0,9-11 0,-9 14 0,0 0 0,0 0 0,0 1 0,1 0 0,0 0 0,0 0 0,0 1 0,0 0 0,0 0 0,0 1 0,1-1 0,0 1 0,-1 1 0,1-1 0,0 1 0,0 1 0,9-1 0,-10 1 0,1 0 0,-1 0 0,0 1 0,0 0 0,1 0 0,-1 0 0,0 1 0,0 0 0,0 0 0,-1 1 0,1-1 0,0 1 0,-1 0 0,9 7 0,-8-4 0,0 0 0,0 0 0,-1 0 0,0 1 0,0 0 0,-1 0 0,0 0 0,0 0 0,6 16 0,-3 4 0,0 0 0,-2 0 0,0 1 0,-2 0 0,-1 44 0,-4 7-14,0-51-324,1 1 0,1 0 1,8 46-1,1-41-6488</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7.237"/>
    </inkml:context>
    <inkml:brush xml:id="br0">
      <inkml:brushProperty name="width" value="0.05" units="cm"/>
      <inkml:brushProperty name="height" value="0.05" units="cm"/>
      <inkml:brushProperty name="color" value="#F6630D"/>
    </inkml:brush>
  </inkml:definitions>
  <inkml:trace contextRef="#ctx0" brushRef="#br0">0 76 24575,'7'-1'0,"-1"0"0,1-1 0,0 1 0,-1-1 0,0-1 0,1 1 0,-1-1 0,0 0 0,6-5 0,14-5 0,-12 6 0,1 1 0,0 1 0,0 0 0,0 1 0,1 1 0,-1 0 0,1 1 0,26 0 0,-37 2 0,0 1 0,0-1 0,0 1 0,0 0 0,0 0 0,-1 0 0,1 1 0,0 0 0,-1 0 0,1 0 0,-1 0 0,1 1 0,-1-1 0,0 1 0,0 0 0,0 1 0,-1-1 0,1 1 0,-1 0 0,1-1 0,-1 1 0,-1 1 0,1-1 0,0 0 0,-1 1 0,0-1 0,0 1 0,-1 0 0,1 0 0,-1-1 0,1 8 0,0 1 0,0 0 0,-2 0 0,1 0 0,-2 1 0,0-1 0,0 0 0,-1 0 0,-1 0 0,0 0 0,-1-1 0,-10 24 0,8-22 0,-1 0 0,-1 0 0,-1-1 0,1-1 0,-2 1 0,0-1 0,0-1 0,-1 0 0,-23 17 0,12-10 0,21-18 0,1 0 0,0 0 0,0 0 0,0 0 0,0 0 0,0 0 0,0 0 0,-1 0 0,1 1 0,0-1 0,0 0 0,0 0 0,0 0 0,0 0 0,0 0 0,0 0 0,0 1 0,0-1 0,0 0 0,0 0 0,0 0 0,0 0 0,-1 0 0,1 1 0,0-1 0,0 0 0,0 0 0,0 0 0,0 0 0,0 0 0,1 1 0,-1-1 0,0 0 0,0 0 0,0 0 0,0 0 0,0 1 0,0-1 0,0 0 0,0 0 0,0 0 0,0 0 0,0 0 0,0 0 0,1 0 0,-1 1 0,0-1 0,0 0 0,0 0 0,0 0 0,0 0 0,0 0 0,1 0 0,-1 0 0,0 0 0,0 0 0,0 0 0,0 0 0,0 0 0,1 0 0,16 2 0,22-6 0,-38 4 0,80-11-682,144-42-1,-140 26-6143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7.582"/>
    </inkml:context>
    <inkml:brush xml:id="br0">
      <inkml:brushProperty name="width" value="0.05" units="cm"/>
      <inkml:brushProperty name="height" value="0.05" units="cm"/>
      <inkml:brushProperty name="color" value="#F6630D"/>
    </inkml:brush>
  </inkml:definitions>
  <inkml:trace contextRef="#ctx0" brushRef="#br0">12 66 24575,'0'0'0,"0"0"0,-1 0 0,1 0 0,0 0 0,0 1 0,-1-1 0,1 0 0,0 0 0,-1 0 0,1 0 0,0 0 0,-1 0 0,1 0 0,0 0 0,-1 0 0,1 0 0,0 0 0,-1 0 0,1 0 0,0 0 0,-1 0 0,1-1 0,0 1 0,0 0 0,-1 0 0,1 0 0,0 0 0,0 0 0,-1-1 0,1 1 0,0 0 0,0 0 0,-1-1 0,1 1 0,0 0 0,0 0 0,0-1 0,-1 1 0,1 0 0,0-1 0,13-8 0,29-7 0,-42 16 0,16-6 0,7-2 0,1 1 0,24-5 0,-43 11 0,0 0 0,0 0 0,0 0 0,0 1 0,0 0 0,1 0 0,-1 1 0,0-1 0,0 1 0,0 0 0,0 0 0,0 1 0,0 0 0,0 0 0,8 4 0,-10-3 0,0 0 0,0 0 0,0 0 0,-1 0 0,1 0 0,-1 1 0,0-1 0,0 1 0,0-1 0,-1 1 0,1 0 0,-1 0 0,0 0 0,0 0 0,1 7 0,0 7 0,0 1 0,-2 21 0,0-24 0,0 22-120,0 20-502,-12 114-1,5-142-6203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18"/>
    </inkml:context>
    <inkml:brush xml:id="br0">
      <inkml:brushProperty name="width" value="0.05" units="cm"/>
      <inkml:brushProperty name="height" value="0.05" units="cm"/>
      <inkml:brushProperty name="color" value="#F6630D"/>
    </inkml:brush>
  </inkml:definitions>
  <inkml:trace contextRef="#ctx0" brushRef="#br0">16 82 24575,'-9'0'0,"3"0"0,13 0 0,32-9 0,21-2 0,18 0 0,12 2 0,7-5 0,0-1 0,-16 2-8191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34.612"/>
    </inkml:context>
    <inkml:brush xml:id="br0">
      <inkml:brushProperty name="width" value="0.05" units="cm"/>
      <inkml:brushProperty name="height" value="0.05" units="cm"/>
      <inkml:brushProperty name="color" value="#F6630D"/>
    </inkml:brush>
  </inkml:definitions>
  <inkml:trace contextRef="#ctx0" brushRef="#br0">1 5 24575,'0'-5'0,"0"8"0,8 11 0,11 16 0,16 16 0,18 12 0,25 9 0,24 9 0,25 10 0,16 2 0,8 3 0,4-6 0,-8-9 0,-20-8 0,-23-17 0,-30-16-8191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35.835"/>
    </inkml:context>
    <inkml:brush xml:id="br0">
      <inkml:brushProperty name="width" value="0.05" units="cm"/>
      <inkml:brushProperty name="height" value="0.05" units="cm"/>
      <inkml:brushProperty name="color" value="#F6630D"/>
    </inkml:brush>
  </inkml:definitions>
  <inkml:trace contextRef="#ctx0" brushRef="#br0">1347 1 24575,'-13'1'0,"0"0"0,0 0 0,1 2 0,-1 0 0,0 0 0,-20 9 0,-72 40 0,70-33 0,-369 210 0,14-7 0,269-154 81,-34 18-1527,128-73-5380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5.634"/>
    </inkml:context>
    <inkml:brush xml:id="br0">
      <inkml:brushProperty name="width" value="0.05" units="cm"/>
      <inkml:brushProperty name="height" value="0.05" units="cm"/>
      <inkml:brushProperty name="color" value="#F6630D"/>
    </inkml:brush>
  </inkml:definitions>
  <inkml:trace contextRef="#ctx0" brushRef="#br0">1 0 24575,'17'0'0,"26"5"0,36 0 0,46 13 0,43 3 0,36-2 0,20 4 0,11-1-1054,-15-6 1054,-40-4 0,-50 3 219,-52 0-219,-40-3-7356</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6.222"/>
    </inkml:context>
    <inkml:brush xml:id="br0">
      <inkml:brushProperty name="width" value="0.05" units="cm"/>
      <inkml:brushProperty name="height" value="0.05" units="cm"/>
      <inkml:brushProperty name="color" value="#F6630D"/>
    </inkml:brush>
  </inkml:definitions>
  <inkml:trace contextRef="#ctx0" brushRef="#br0">33 126 24575,'-2'0'0,"1"0"0,-1 0 0,1-1 0,0 1 0,-1-1 0,1 1 0,0-1 0,-1 1 0,1-1 0,0 0 0,0 1 0,0-1 0,0 0 0,-1 0 0,1 0 0,0 0 0,0 0 0,1 0 0,-1 0 0,0 0 0,0 0 0,0-1 0,1 1 0,-1 0 0,1 0 0,-1-1 0,1 1 0,-1 0 0,1-3 0,-1 1 0,1 1 0,-1 0 0,1-1 0,0 1 0,0-1 0,0 1 0,0-1 0,0 1 0,1 0 0,-1-1 0,1 1 0,-1-1 0,1 1 0,0 0 0,0 0 0,2-4 0,1 2 0,0 0 0,0 0 0,0 1 0,0 0 0,1 0 0,0 0 0,-1 0 0,1 1 0,0-1 0,0 1 0,0 1 0,1-1 0,5-1 0,12-1 0,38-4 0,-59 8 0,7-1 0,1 0 0,-1 1 0,0 0 0,0 1 0,1 0 0,8 2 0,-16-2 0,0-1 0,-1 1 0,1-1 0,0 1 0,-1 0 0,1 0 0,-1-1 0,1 1 0,-1 0 0,1 0 0,-1 1 0,1-1 0,-1 0 0,0 0 0,0 1 0,0-1 0,0 1 0,0-1 0,0 1 0,0-1 0,0 1 0,0-1 0,-1 1 0,1 0 0,-1-1 0,1 1 0,-1 0 0,0 0 0,0-1 0,1 1 0,-1 0 0,0 0 0,-1 0 0,1-1 0,0 1 0,0 0 0,-1 0 0,0 1 0,-2 5 0,1-1 0,-2 0 0,1 1 0,-1-1 0,0 0 0,0-1 0,-1 1 0,-7 7 0,5-6 0,1 0 0,0 0 0,1 1 0,-6 11 0,11-19 0,-1 0 0,1 0 0,-1 0 0,1 0 0,-1 0 0,1 1 0,0-1 0,0 0 0,0 0 0,-1 0 0,1 0 0,0 1 0,1-1 0,-1 0 0,0 0 0,0 0 0,0 1 0,1-1 0,-1 0 0,0 0 0,1 0 0,-1 0 0,1 0 0,0 0 0,-1 0 0,1 0 0,0 0 0,-1 0 0,1 0 0,0 0 0,0 0 0,0-1 0,0 1 0,0 0 0,0-1 0,0 1 0,0-1 0,0 1 0,0-1 0,0 1 0,1-1 0,-1 0 0,2 1 0,7 1 0,0 0 0,0 0 0,1-1 0,12-1 0,-4 1 0,-3 0 0,0 2 0,0-1 0,0 2 0,-1 0 0,28 12 0,-39-14 0,1 0 0,0 1 0,0-1 0,-1 1 0,0 0 0,1 0 0,-1 1 0,0-1 0,-1 1 0,1 0 0,-1 0 0,1 0 0,-1 0 0,0 1 0,-1-1 0,1 1 0,-1 0 0,0 0 0,0 0 0,-1 0 0,3 8 0,-4-10 0,0 0 0,0 0 0,0 0 0,0 0 0,0 0 0,0 0 0,-1 0 0,0 0 0,1 0 0,-1 0 0,0 0 0,0 0 0,-1-1 0,1 1 0,-1 0 0,1-1 0,-4 4 0,1-1 0,0-1 0,0 0 0,-1-1 0,0 1 0,1-1 0,-1 0 0,0 0 0,-9 3 0,-5 1 0,0-1 0,0-1 0,0-1 0,-28 3 0,39-6 14,0 0-1,-1-1 0,1 0 0,-1 0 1,1-1-1,-1 0 0,1-1 1,-13-3-1,17 4-81,1-1 1,-1 0-1,1 1 1,0-1-1,-1 0 1,1-1-1,0 1 1,1 0-1,-1-1 1,0 0-1,1 0 1,-1 1-1,1-2 1,0 1-1,0 0 1,0 0-1,0-1 1,1 1-1,-1-1 1,1 1-1,-1-5 1,-4-29-6759</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46.609"/>
    </inkml:context>
    <inkml:brush xml:id="br0">
      <inkml:brushProperty name="width" value="0.05" units="cm"/>
      <inkml:brushProperty name="height" value="0.05" units="cm"/>
      <inkml:brushProperty name="color" value="#F6630D"/>
    </inkml:brush>
  </inkml:definitions>
  <inkml:trace contextRef="#ctx0" brushRef="#br0">114 253 24575,'-5'61'0,"3"-48"0,0-1 0,1 1 0,1-1 0,1 17 0,0-24 0,0 0 0,1 0 0,-1 0 0,1 0 0,0-1 0,0 1 0,0 0 0,1-1 0,-1 0 0,1 0 0,0 1 0,1-2 0,-1 1 0,6 5 0,-4-5 0,0 0 0,1-1 0,-1 0 0,1 0 0,0 0 0,0-1 0,0 1 0,0-1 0,0-1 0,0 1 0,1-1 0,-1 0 0,0-1 0,1 1 0,-1-1 0,1-1 0,-1 1 0,0-1 0,1 0 0,-1 0 0,6-3 0,-8 3 0,0 0 0,0 0 0,-1-1 0,1 1 0,-1-1 0,1 0 0,-1 0 0,0 0 0,0-1 0,1 1 0,-2-1 0,1 0 0,0 1 0,-1-1 0,1-1 0,-1 1 0,0 0 0,0 0 0,0-1 0,0 1 0,-1-1 0,1 0 0,-1 1 0,0-1 0,0 0 0,0 0 0,-1 0 0,1 0 0,-1 0 0,0 0 0,0 0 0,-1 1 0,1-1 0,-2-6 0,0 5 0,1 0 0,-1 0 0,-1 1 0,1-1 0,-1 1 0,0-1 0,0 1 0,0 0 0,0 0 0,-1 1 0,1-1 0,-1 1 0,0-1 0,0 1 0,0 0 0,-1 1 0,-6-4 0,-9-4 0,-1 1 0,-34-10 0,50 17 0,-4-1 0,-12-3 0,0-1 0,1-1 0,-1-1 0,-30-18 0,47 24 0,1 1 0,-1-1 0,1 0 0,0 0 0,0 0 0,0 0 0,1 0 0,-1 0 0,1-1 0,-1 0 0,1 1 0,1-1 0,-3-5 0,3 5 0,0 1 0,1 0 0,0-1 0,0 1 0,0 0 0,0-1 0,0 1 0,1 0 0,0-1 0,-1 1 0,1 0 0,0 0 0,1 0 0,-1 0 0,1 0 0,-1 0 0,1 0 0,0 0 0,3-4 0,1 0 0,-1 0 0,2 0 0,-1 0 0,1 1 0,0-1 0,1 2 0,-1-1 0,1 1 0,0 0 0,0 1 0,1 0 0,-1 0 0,1 1 0,0 0 0,0 0 0,10-1 0,-13 3 0,1 1 0,-1 0 0,0 0 0,1 0 0,-1 0 0,0 1 0,1 0 0,-1 1 0,0-1 0,0 1 0,0 1 0,0-1 0,0 1 0,-1 0 0,1 0 0,-1 0 0,1 1 0,-1 0 0,-1 0 0,1 0 0,0 1 0,-1-1 0,0 1 0,5 8 0,-3-4-170,-2 0-1,1 0 0,-1 0 1,-1 0-1,1 0 0,-2 1 1,3 9-1,1 22-6655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7.795"/>
    </inkml:context>
    <inkml:brush xml:id="br0">
      <inkml:brushProperty name="width" value="0.05" units="cm"/>
      <inkml:brushProperty name="height" value="0.05" units="cm"/>
      <inkml:brushProperty name="color" value="#F6630D"/>
    </inkml:brush>
  </inkml:definitions>
  <inkml:trace contextRef="#ctx0" brushRef="#br0">0 12 24575,'0'-9'0,"0"6"0,0 12 0,9 26 0,14 22 0,26 20 0,28 17 0,28 13 0,20 10 0,14 6 0,0-1 0,-2-9 0,-12-11 0,-23-15 0,-29-13 0,-36-20 0,-23-18-8191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8.150"/>
    </inkml:context>
    <inkml:brush xml:id="br0">
      <inkml:brushProperty name="width" value="0.05" units="cm"/>
      <inkml:brushProperty name="height" value="0.05" units="cm"/>
      <inkml:brushProperty name="color" value="#F6630D"/>
    </inkml:brush>
  </inkml:definitions>
  <inkml:trace contextRef="#ctx0" brushRef="#br0">1982 46 24575,'12'-13'0,"9"-3"0,-20-1 0,-44 21 0,-49 26 0,-54 29 0,-48 29 0,-34 22 0,-24 11-1278,-6 8 1278,14-2 0,38-14 0,52-22 0,49-27 0,42-16 0,32-15-6913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26.465"/>
    </inkml:context>
    <inkml:brush xml:id="br0">
      <inkml:brushProperty name="width" value="0.05" units="cm"/>
      <inkml:brushProperty name="height" value="0.05" units="cm"/>
      <inkml:brushProperty name="color" value="#F6630D"/>
    </inkml:brush>
  </inkml:definitions>
  <inkml:trace contextRef="#ctx0" brushRef="#br0">1 137 24575,'0'-9'0,"0"0"0,0 0 0,1 0 0,1 0 0,-1 0 0,2 0 0,-1 0 0,6-11 0,-7 17 0,1 0 0,0 0 0,0 0 0,0 1 0,0-1 0,0 0 0,1 1 0,-1 0 0,1-1 0,0 1 0,-1 0 0,1 0 0,0 0 0,0 1 0,1-1 0,-1 1 0,0 0 0,0 0 0,1 0 0,-1 0 0,0 0 0,1 1 0,-1-1 0,6 1 0,-5 0 0,0 0 0,0 0 0,0 1 0,0-1 0,0 1 0,-1 0 0,1 0 0,0 0 0,0 0 0,-1 1 0,1 0 0,0-1 0,-1 1 0,0 1 0,1-1 0,-1 0 0,3 4 0,-2-2 0,0 1 0,-1-1 0,0 1 0,0 0 0,0 0 0,0 0 0,-1 1 0,1-1 0,-2 0 0,4 11 0,-3-5 0,-1-1 0,1 1 0,-2 0 0,0 0 0,0 0 0,0-1 0,-2 1 0,1 0 0,-1-1 0,-1 1 0,0-1 0,-6 14 0,8-21 0,-2 2 0,1-1 0,0 1 0,0 0 0,0 0 0,0 0 0,1 0 0,-1 9 0,2-13 0,0 0 0,0 0 0,0 0 0,0 0 0,0 0 0,0 0 0,1-1 0,-1 1 0,0 0 0,1 0 0,-1 0 0,1 0 0,-1 0 0,1-1 0,0 1 0,-1 0 0,1 0 0,1 0 0,0 1 0,0-1 0,0 0 0,0 0 0,0 0 0,0 0 0,1-1 0,-1 1 0,0-1 0,0 1 0,5 0 0,7-1-273,1 0 0,-1-1 0,0 0 0,26-6 0,14-7-6553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9.525"/>
    </inkml:context>
    <inkml:brush xml:id="br0">
      <inkml:brushProperty name="width" value="0.05" units="cm"/>
      <inkml:brushProperty name="height" value="0.05" units="cm"/>
      <inkml:brushProperty name="color" value="#F6630D"/>
    </inkml:brush>
  </inkml:definitions>
  <inkml:trace contextRef="#ctx0" brushRef="#br0">103 1 24575,'0'4'0,"-9"14"0,-2 17 0,0 18 0,2 14 0,-5 12 0,-1 9 0,2 6 0,4 5 0,3-3 0,2-5 0,3 0 0,5-17 0,10-24 0,3-22-8191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00.176"/>
    </inkml:context>
    <inkml:brush xml:id="br0">
      <inkml:brushProperty name="width" value="0.05" units="cm"/>
      <inkml:brushProperty name="height" value="0.05" units="cm"/>
      <inkml:brushProperty name="color" value="#F6630D"/>
    </inkml:brush>
  </inkml:definitions>
  <inkml:trace contextRef="#ctx0" brushRef="#br0">0 129 24575,'1'-4'0,"0"0"0,-1 0 0,1 0 0,1 0 0,-1 0 0,0 0 0,1 0 0,0 0 0,0 0 0,0 1 0,1-1 0,-1 1 0,1-1 0,-1 1 0,1 0 0,0 0 0,1 1 0,-1-1 0,0 0 0,1 1 0,-1 0 0,1 0 0,0 0 0,0 0 0,5-1 0,8-4 0,1 1 0,1 1 0,-1 0 0,25-2 0,70-3 0,169 6 0,-163 5 0,94-1-82,1181 7-3017,-14 33 526,-910-16 2573,-64-2 0,-84-3 0,-94 5 0,-222-23-1,26 4-12,53 15 0,-78-17 23,0-1 0,0 1 1,-1 0-1,1 0 1,-1 1-1,1 0 0,-1 0 1,0 1-1,-1-1 1,1 1-1,-1 0 0,6 8 1,-8-9 32,0 1 0,-1 0 1,1 0-1,-1-1 0,-1 1 1,1 0-1,-1 1 1,0-1-1,0 0 0,0 0 1,-1 0-1,1 1 0,-1-1 1,-1 0-1,1 0 0,-1 1 1,0-1-1,0 0 0,-2 7 1,-5 10 324,-1 0-1,-1 0 1,-13 22 0,3-6 175,-21 60 2006,29-62-2506,1 0 1,3 1-1,1 0 0,-4 59 0,10-76-43,0 1 0,-1-1 0,-2 0 0,-11 40 0,13-54 0,0 0 0,-1-1 0,0 1 0,0 0 0,-1-1 0,0 0 0,0 0 0,0 0 0,0 0 0,-1 0 0,1-1 0,-1 0 0,0 0 0,-1 0 0,1-1 0,-1 0 0,1 0 0,-1 0 0,0-1 0,-8 3 0,-8 0 0,0-1 0,0-1 0,0-1 0,-24 0 0,39-2 0,-643 3-513,362-6-543,-159 2 106,-187 1-1814,-854 27 2038,1096-12-509,97-2 926,206-9 309,-153 1 0,230-6-27,0 0 1,0 0-1,-18-6 1,2-7-506</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00.721"/>
    </inkml:context>
    <inkml:brush xml:id="br0">
      <inkml:brushProperty name="width" value="0.05" units="cm"/>
      <inkml:brushProperty name="height" value="0.05" units="cm"/>
      <inkml:brushProperty name="color" value="#F6630D"/>
    </inkml:brush>
  </inkml:definitions>
  <inkml:trace contextRef="#ctx0" brushRef="#br0">23 104 24575,'-1'0'0,"1"0"0,-1 0 0,0 0 0,0 0 0,0 0 0,0 0 0,1 0 0,-1 0 0,0-1 0,0 1 0,0 0 0,1 0 0,-1-1 0,0 1 0,0 0 0,1-1 0,-1 1 0,0-1 0,1 1 0,-1-1 0,0 1 0,1-1 0,-1 0 0,1 1 0,-1-1 0,1 0 0,-1 1 0,1-1 0,-1 0 0,1 0 0,0 1 0,-1-1 0,1 0 0,0 0 0,0 0 0,0 1 0,0-1 0,-1 0 0,1 0 0,0 0 0,0 1 0,1-1 0,-1-2 0,1 1 0,-1-1 0,1 0 0,0 1 0,0-1 0,0 0 0,0 1 0,0 0 0,1-1 0,-1 1 0,1 0 0,0-1 0,2-2 0,3 0 0,0 0 0,1 1 0,-1-1 0,1 1 0,0 1 0,0 0 0,0 0 0,0 0 0,1 1 0,-1 0 0,13-1 0,-5 2 0,0 0 0,0 0 0,0 2 0,0 0 0,20 4 0,-30-4 0,1 0 0,-2 1 0,1 0 0,0 0 0,0 1 0,-1 0 0,1 0 0,-1 0 0,0 0 0,8 8 0,-11-9 0,1 0 0,-1 1 0,-1-1 0,1 1 0,0-1 0,0 1 0,-1-1 0,0 1 0,1 0 0,-1 0 0,0 0 0,0 0 0,-1 0 0,1 0 0,0 0 0,-1 0 0,0 0 0,0 0 0,0 0 0,0 0 0,-1 1 0,1-1 0,-2 4 0,1-3 0,0 1 0,0 0 0,1-1 0,-1 1 0,1 0 0,0-1 0,1 1 0,-1 0 0,1 0 0,-1-1 0,2 1 0,-1-1 0,0 1 0,1-1 0,0 1 0,0-1 0,0 0 0,5 8 0,3 0 0,1 0 0,0-1 0,1 0 0,17 12 0,-17-13 0,-6-5 0,1 0 0,-1 1 0,-1-1 0,1 1 0,-1 1 0,5 7 0,-9-13 0,0 1 0,0 0 0,0-1 0,-1 1 0,1 0 0,0 0 0,-1 0 0,1-1 0,-1 1 0,0 0 0,0 0 0,1 0 0,-1 0 0,0 0 0,-1 0 0,1 0 0,0 0 0,-1 0 0,1-1 0,-1 1 0,1 0 0,-1 0 0,0 0 0,0-1 0,0 1 0,0 0 0,0-1 0,0 1 0,0-1 0,0 1 0,-3 1 0,-2 2 0,-1 0 0,1 0 0,-1-1 0,-1 0 0,1 0 0,0 0 0,-1-1 0,0-1 0,0 1 0,-14 2 0,-12 0 0,-41 2 0,65-6 0,0 0-87,-63 1 305,66-3-384,0 1 0,1-1-1,-1 0 1,0-1 0,1 0 0,-1 0-1,1 0 1,-10-5 0,2-5-6660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01.217"/>
    </inkml:context>
    <inkml:brush xml:id="br0">
      <inkml:brushProperty name="width" value="0.05" units="cm"/>
      <inkml:brushProperty name="height" value="0.05" units="cm"/>
      <inkml:brushProperty name="color" value="#F6630D"/>
    </inkml:brush>
  </inkml:definitions>
  <inkml:trace contextRef="#ctx0" brushRef="#br0">44 6 24575,'0'0'0,"0"0"0,0 0 0,1 0 0,-1 0 0,0 0 0,0 0 0,0-1 0,0 1 0,0 0 0,0 0 0,0 0 0,0 0 0,0 0 0,0-1 0,0 1 0,0 0 0,0 0 0,0 0 0,0 0 0,0-1 0,0 1 0,0 0 0,0 0 0,0 0 0,0 0 0,0 0 0,0 0 0,-1-1 0,1 1 0,0 0 0,0 0 0,0 0 0,0 0 0,0 0 0,0 0 0,0-1 0,0 1 0,-1 0 0,1 0 0,0 0 0,0 0 0,0 0 0,0 0 0,0 0 0,-1 0 0,1 0 0,0 0 0,0 0 0,0 0 0,0 0 0,0 0 0,-1 0 0,1 0 0,0 0 0,0 0 0,0 0 0,0 0 0,-1 0 0,1 0 0,0 0 0,-9 11 0,-7 19 0,12-20 0,1 1 0,1-1 0,0 1 0,0 0 0,1 0 0,1-1 0,0 1 0,0 0 0,4 20 0,-3-27 0,0 0 0,0 0 0,0 0 0,1 0 0,0-1 0,0 1 0,0 0 0,0-1 0,0 0 0,1 1 0,-1-1 0,1 0 0,0 0 0,0 0 0,0-1 0,0 1 0,1-1 0,-1 0 0,1 0 0,-1 0 0,1 0 0,0 0 0,0-1 0,0 0 0,0 0 0,0 0 0,0 0 0,8 0 0,-3 0 0,-1-1 0,1-1 0,0 0 0,-1 0 0,1 0 0,-1-1 0,0-1 0,1 1 0,-1-1 0,0-1 0,0 1 0,14-10 0,-2-1 0,-1 0 0,-1-1 0,24-24 0,-41 37 0,0 1 0,0 0 0,0 0 0,0 0 0,1 0 0,-1 0 0,0 0 0,1 0 0,-1 0 0,1 1 0,-1-1 0,1 0 0,2 0 0,-4 1 0,1 0 0,-1 0 0,0 0 0,1 1 0,-1-1 0,1 0 0,-1 0 0,1 0 0,-1 0 0,0 1 0,1-1 0,-1 0 0,1 0 0,-1 1 0,0-1 0,1 0 0,-1 1 0,0-1 0,0 0 0,1 1 0,-1-1 0,0 0 0,0 1 0,1-1 0,-1 1 0,0-1 0,0 1 0,0-1 0,0 1 0,2 6 0,-2-1 0,1 1 0,-1-1 0,0 1 0,-1 7 0,-19 156-1365,14-115-5461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01.682"/>
    </inkml:context>
    <inkml:brush xml:id="br0">
      <inkml:brushProperty name="width" value="0.05" units="cm"/>
      <inkml:brushProperty name="height" value="0.05" units="cm"/>
      <inkml:brushProperty name="color" value="#F6630D"/>
    </inkml:brush>
  </inkml:definitions>
  <inkml:trace contextRef="#ctx0" brushRef="#br0">73 113 24575,'1'-3'0,"0"-1"0,0 1 0,-1-1 0,2 1 0,-1-1 0,0 1 0,1 0 0,0-1 0,0 1 0,0 0 0,0 0 0,0 0 0,0 1 0,1-1 0,-1 0 0,1 1 0,0 0 0,0-1 0,0 1 0,0 0 0,0 1 0,0-1 0,7-2 0,10-4 0,0 0 0,37-8 0,-49 14 0,3-1 0,0 1 0,1 0 0,-1 1 0,15 0 0,-23 1 0,0 0 0,0 0 0,0 1 0,0-1 0,0 1 0,0 0 0,0 0 0,0 0 0,4 3 0,-6-3 0,0-1 0,0 1 0,0 0 0,0 0 0,0 0 0,0 0 0,0 0 0,0 0 0,0 0 0,-1 0 0,1 1 0,-1-1 0,1 0 0,0 0 0,-1 0 0,0 1 0,1-1 0,-1 0 0,0 1 0,0-1 0,0 0 0,0 3 0,0-1 0,-1 1 0,0-1 0,0 0 0,-1 0 0,1 0 0,-1 0 0,1 0 0,-1 0 0,0 0 0,0 0 0,0-1 0,0 1 0,-4 2 0,4-3 0,0 0 0,0 0 0,0 0 0,0 1 0,0-1 0,1 1 0,-1-1 0,1 1 0,-1-1 0,1 1 0,0 0 0,0-1 0,0 1 0,1 0 0,-1 5 0,1-8 0,0 1 0,1 0 0,-1 0 0,0 0 0,1-1 0,-1 1 0,1 0 0,0 0 0,-1-1 0,1 1 0,-1 0 0,1-1 0,0 1 0,0-1 0,-1 1 0,1-1 0,0 1 0,0-1 0,0 0 0,0 1 0,-1-1 0,1 0 0,2 1 0,26 5 0,-20-5 0,17 4 0,-11-2 0,-1 0 0,1 0 0,-1 1 0,0 1 0,14 7 0,-24-10 0,0 0 0,-1 0 0,1 1 0,-1-1 0,0 1 0,0 0 0,0 0 0,0 0 0,0 0 0,0 1 0,-1-1 0,0 1 0,0 0 0,0-1 0,0 1 0,-1 0 0,1 0 0,-1 0 0,0 0 0,0 1 0,0-1 0,0 6 0,-1-5 0,0 1 0,0-1 0,-1 0 0,0 0 0,0 0 0,0 0 0,0 0 0,-1 0 0,0 0 0,0 0 0,0 0 0,0 0 0,-1-1 0,0 0 0,0 1 0,0-1 0,-1 0 0,1 0 0,-1-1 0,0 1 0,0-1 0,0 0 0,0 0 0,-1 0 0,-7 4 0,-6 1 0,0 0 0,0-1 0,0-1 0,-1-1 0,-30 5 0,18-5 40,-1-1 0,-53 0 0,74-4-175,-1-1 0,1 0 0,0-1 0,-1 0 0,1-1 0,0 0 0,0-1 0,1 0 0,-1-1 0,-17-10 0,-14-19-6691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10.051"/>
    </inkml:context>
    <inkml:brush xml:id="br0">
      <inkml:brushProperty name="width" value="0.05" units="cm"/>
      <inkml:brushProperty name="height" value="0.05" units="cm"/>
      <inkml:brushProperty name="color" value="#F6630D"/>
    </inkml:brush>
  </inkml:definitions>
  <inkml:trace contextRef="#ctx0" brushRef="#br0">64 1 24575,'-3'0'0,"0"0"0,1 0 0,-1 0 0,1 1 0,-1-1 0,0 1 0,1 0 0,-1 0 0,1 0 0,-1 0 0,1 0 0,0 0 0,0 1 0,-1-1 0,1 1 0,0 0 0,0-1 0,0 1 0,1 0 0,-1 0 0,0 0 0,1 1 0,-1-1 0,1 0 0,0 0 0,-1 1 0,1-1 0,1 1 0,-1-1 0,0 1 0,0-1 0,0 6 0,1-3 0,-1 0 0,1 0 0,0 0 0,0-1 0,1 1 0,0 0 0,-1 0 0,1-1 0,1 1 0,-1 0 0,1-1 0,0 1 0,0-1 0,0 0 0,0 1 0,1-1 0,0 0 0,4 4 0,2 0 0,1 0 0,0 0 0,0-1 0,1-1 0,0 0 0,0 0 0,0-1 0,1-1 0,0 0 0,0 0 0,14 1 0,24 4 0,71 3 0,-102-10 0,633 10-87,-517-13-172,1419-68-2576,-1491 64 2835,1 1 0,0-2 0,-1-4 0,68-18 0,-120 25-209,-1-1 0,0 0 1,12-7-1,7-10-3966</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2.798"/>
    </inkml:context>
    <inkml:brush xml:id="br0">
      <inkml:brushProperty name="width" value="0.05" units="cm"/>
      <inkml:brushProperty name="height" value="0.05" units="cm"/>
      <inkml:brushProperty name="color" value="#F6630D"/>
    </inkml:brush>
  </inkml:definitions>
  <inkml:trace contextRef="#ctx0" brushRef="#br0">22 172 24575,'1'-8'0,"0"1"0,0-1 0,1 1 0,0 0 0,1-1 0,-1 1 0,1 0 0,1 0 0,-1 1 0,1-1 0,0 1 0,1 0 0,0 0 0,-1 0 0,2 0 0,-1 1 0,1 0 0,0 0 0,0 1 0,0 0 0,8-5 0,-7 5 0,-1 0 0,1 1 0,0-1 0,0 1 0,0 1 0,1-1 0,-1 1 0,1 1 0,-1-1 0,1 1 0,0 0 0,-1 1 0,1 0 0,0 0 0,-1 1 0,1 0 0,0 0 0,-1 1 0,1 0 0,11 4 0,-16-5 0,-1 1 0,1-1 0,-1 0 0,0 1 0,1-1 0,-1 1 0,0 0 0,0 0 0,0 0 0,0 0 0,0 0 0,-1 0 0,1 0 0,-1 1 0,1-1 0,-1 1 0,0-1 0,0 1 0,2 5 0,-3-5 0,0 1 0,0-1 0,0 0 0,-1 1 0,1-1 0,-1 1 0,0-1 0,0 0 0,0 0 0,0 1 0,0-1 0,-1 0 0,-3 5 0,-5 7 0,-1-2 0,0 0 0,-1 0 0,-26 22 0,-170 120 0,192-137 0,16-17 0,0-1 0,0 0 0,0 1 0,0-1 0,0 0 0,0 1 0,0-1 0,0 1 0,0-1 0,0 0 0,0 1 0,0-1 0,0 0 0,0 1 0,0-1 0,0 0 0,1 1 0,-1-1 0,0 0 0,0 1 0,0-1 0,0 0 0,1 0 0,-1 1 0,0-1 0,0 0 0,1 0 0,-1 1 0,0-1 0,1 0 0,-1 0 0,1 1 0,3 0 0,0 0 0,0 0 0,0 0 0,0-1 0,1 1 0,-1-1 0,8 0 0,151-6-682,218-35-1,-277 23-6143</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3.154"/>
    </inkml:context>
    <inkml:brush xml:id="br0">
      <inkml:brushProperty name="width" value="0.05" units="cm"/>
      <inkml:brushProperty name="height" value="0.05" units="cm"/>
      <inkml:brushProperty name="color" value="#F6630D"/>
    </inkml:brush>
  </inkml:definitions>
  <inkml:trace contextRef="#ctx0" brushRef="#br0">1 75 24575,'0'-8'0,"4"-3"0,10 0 0,15-2 0,11 1 0,11 3 0,10 3 0,-1 2 0,-12 15 0,-13 13 0,-12 16 0,-11 13 0,-16 7 0,-7-4 0,-1-2 0,1 2 0,2-9-8191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3.481"/>
    </inkml:context>
    <inkml:brush xml:id="br0">
      <inkml:brushProperty name="width" value="0.05" units="cm"/>
      <inkml:brushProperty name="height" value="0.05" units="cm"/>
      <inkml:brushProperty name="color" value="#F6630D"/>
    </inkml:brush>
  </inkml:definitions>
  <inkml:trace contextRef="#ctx0" brushRef="#br0">1 46 24575,'8'0'0,"12"0"0,18 0 0,20-8 0,17-4 0,13 2 0,-1 1 0,-15 3-8191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4.086"/>
    </inkml:context>
    <inkml:brush xml:id="br0">
      <inkml:brushProperty name="width" value="0.05" units="cm"/>
      <inkml:brushProperty name="height" value="0.05" units="cm"/>
      <inkml:brushProperty name="color" value="#F6630D"/>
    </inkml:brush>
  </inkml:definitions>
  <inkml:trace contextRef="#ctx0" brushRef="#br0">1 188 24575,'-1'-7'0,"1"-1"0,0 1 0,1 0 0,0 0 0,0 0 0,0 0 0,1 0 0,0 0 0,0 0 0,1 0 0,0 0 0,0 1 0,1 0 0,-1-1 0,1 2 0,1-1 0,-1 0 0,1 1 0,0-1 0,0 1 0,1 1 0,-1-1 0,1 1 0,0 0 0,0 0 0,8-3 0,-7 4 0,1-1 0,-1 1 0,1 0 0,-1 1 0,1 0 0,0 0 0,0 1 0,0 0 0,13 0 0,-18 1 0,0 0 0,0 0 0,0 1 0,0-1 0,0 1 0,0-1 0,0 1 0,0 0 0,0 0 0,-1 1 0,1-1 0,0 0 0,-1 1 0,1 0 0,-1 0 0,1-1 0,-1 2 0,0-1 0,0 0 0,1 0 0,-2 1 0,1-1 0,0 1 0,0-1 0,-1 1 0,0 0 0,2 4 0,8 33 0,-9-30 0,1 0 0,0 0 0,0-1 0,1 1 0,0-1 0,6 9 0,39 47 0,-37-52 0,-1 1 0,0 1 0,-1 0 0,0 0 0,7 18 0,-16-31 0,0 1 0,0-1 0,-1 0 0,1 0 0,-1 1 0,1-1 0,-1 0 0,0 1 0,0-1 0,0 0 0,0 1 0,0-1 0,-1 0 0,1 0 0,-1 1 0,1-1 0,-1 0 0,0 0 0,0 0 0,0 0 0,0 1 0,0-1 0,-1-1 0,1 1 0,-1 0 0,1 0 0,-1 0 0,0-1 0,1 1 0,-1-1 0,0 0 0,0 1 0,0-1 0,0 0 0,0 0 0,-3 1 0,-7 3 0,-1 0 0,1-1 0,-1-1 0,1 0 0,-15 1 0,21-3-82,-1 1-35,-1-1 1,1 1-1,-1-2 0,0 1 1,1-1-1,-1 0 1,0-1-1,1 0 0,-1 0 1,-14-5-1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27.181"/>
    </inkml:context>
    <inkml:brush xml:id="br0">
      <inkml:brushProperty name="width" value="0.05" units="cm"/>
      <inkml:brushProperty name="height" value="0.05" units="cm"/>
      <inkml:brushProperty name="color" value="#F6630D"/>
    </inkml:brush>
  </inkml:definitions>
  <inkml:trace contextRef="#ctx0" brushRef="#br0">1804 251 24575,'-10'-1'0,"-1"-1"0,1-1 0,0 0 0,0 0 0,0-1 0,0 0 0,1-1 0,-18-11 0,-3-1 0,-60-29 0,-164-59 0,225 95 0,-1 2 0,0 1 0,-1 1 0,0 1 0,1 2 0,-1 1 0,-1 2 0,1 1 0,0 1 0,-35 8 0,16 3 0,1 2 0,0 2 0,-47 25 0,-134 83 0,192-103 0,2 2 0,0 2 0,2 1 0,1 1 0,-40 46 0,52-50 0,2 1 0,1 1 0,1 1 0,1 1 0,1 0 0,2 0 0,1 2 0,-11 36 0,2 14 0,3 1 0,-10 113 0,24-140 0,2 0 0,3 0 0,2 0 0,17 91 0,-17-127 0,2 0 0,0-1 0,1 0 0,1 0 0,0 0 0,1-1 0,1 0 0,0-1 0,1 0 0,1 0 0,1-1 0,0-1 0,0 0 0,1 0 0,1-1 0,0-1 0,1 0 0,19 10 0,13 4 0,1-1 0,1-3 0,0-2 0,62 15 0,-24-14 0,150 17 0,-142-29 0,0-4 0,96-8 0,-138 0 0,1-3 0,-1-2 0,-1-3 0,0-2 0,55-22 0,-42 8 0,-1-2 0,-2-3 0,-1-2 0,79-62 0,-106 71 0,-2-2 0,-2-1 0,0-1 0,-2-2 0,-1-1 0,-2-1 0,-1-1 0,32-63 0,-42 64 0,-2 0 0,-1 0 0,-2-2 0,-1 1 0,-2-1 0,-1 0 0,-2 0 0,-1 0 0,-2 0 0,-2-1 0,-6-38 0,3 50 0,-1-1 0,-1 2 0,0-1 0,-2 1 0,-1 0 0,-1 1 0,-1 0 0,-1 1 0,-1 1 0,-1 0 0,-24-26 0,18 25 0,-1 1 0,0 1 0,-2 2 0,0 0 0,-1 1 0,-1 2 0,-1 0 0,0 2 0,-41-14 0,21 11-195,-2 2 0,0 3 0,-1 1 0,1 3 0,-2 2 0,-91 2 0,82 8-6631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4.523"/>
    </inkml:context>
    <inkml:brush xml:id="br0">
      <inkml:brushProperty name="width" value="0.05" units="cm"/>
      <inkml:brushProperty name="height" value="0.05" units="cm"/>
      <inkml:brushProperty name="color" value="#F6630D"/>
    </inkml:brush>
  </inkml:definitions>
  <inkml:trace contextRef="#ctx0" brushRef="#br0">89 152 24575,'-10'12'0,"0"0"0,1 1 0,1 0 0,0 0 0,1 1 0,0 0 0,1 1 0,1-1 0,0 1 0,1 0 0,1 0 0,0 1 0,-1 15 0,4-26 0,0 1 0,0-1 0,1 1 0,-1-1 0,1 1 0,1-1 0,-1 1 0,1-1 0,0 0 0,0 0 0,0 0 0,0 0 0,1 0 0,0 0 0,0-1 0,1 1 0,-1-1 0,1 0 0,0 0 0,8 6 0,-5-5 0,-1-1 0,1 1 0,1-1 0,-1-1 0,0 1 0,1-1 0,0-1 0,0 0 0,0 0 0,0 0 0,0-1 0,0 0 0,14 0 0,-17-2 0,0 1 0,0 0 0,-1-1 0,1 0 0,0 0 0,0-1 0,-1 1 0,1-1 0,-1 0 0,0 0 0,1 0 0,-1-1 0,0 0 0,0 1 0,-1-2 0,1 1 0,0 0 0,-1-1 0,0 1 0,0-1 0,0 0 0,4-8 0,-4 7 0,-1 0 0,0-1 0,0 1 0,-1-1 0,1 0 0,-1 1 0,-1-1 0,1 0 0,-1 1 0,0-1 0,0 0 0,0 0 0,-1 1 0,0-1 0,0 0 0,-1 1 0,1-1 0,-1 1 0,-3-7 0,-2 1 0,0-1 0,-1 1 0,0 0 0,-1 1 0,0 0 0,-1 1 0,-19-16 0,13 11 0,0-1 0,-14-17 0,27 29 0,1-1 0,0 1 0,-1-1 0,2 0 0,-1 1 0,0-1 0,1 0 0,-1 0 0,1-1 0,1 1 0,-1 0 0,0 0 0,1 0 0,0 0 0,0-1 0,0 1 0,0 0 0,1 0 0,0 0 0,0-1 0,0 1 0,0 0 0,0 0 0,1 0 0,0 1 0,4-8 0,-3 6 0,0 1 0,0 0 0,0 0 0,1 0 0,-1 0 0,1 0 0,0 1 0,0 0 0,0 0 0,1 0 0,-1 0 0,1 0 0,-1 1 0,1 0 0,0 0 0,0 0 0,0 1 0,0 0 0,0 0 0,0 0 0,9 0 0,-11 1-4,0 0 0,0 0 0,-1 0 0,1 1 0,0-1 0,0 1 0,-1 0 0,1 0 0,0 0 0,-1 0 0,1 0 0,-1 0 0,1 1 0,-1-1 0,0 1 0,1 0 0,-1 0 0,0 0 0,3 4 0,-3-3 20,0 1 1,0 0 0,0 0 0,0 0-1,-1 0 1,0 0 0,1 0-1,-2 1 1,1-1 0,0 0-1,-1 8 1,-1 5-314,0 1 0,-1 0 0,-2-1 0,-9 34 0,-4 1-6529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4:56.244"/>
    </inkml:context>
    <inkml:brush xml:id="br0">
      <inkml:brushProperty name="width" value="0.05" units="cm"/>
      <inkml:brushProperty name="height" value="0.05" units="cm"/>
      <inkml:brushProperty name="color" value="#F6630D"/>
    </inkml:brush>
  </inkml:definitions>
  <inkml:trace contextRef="#ctx0" brushRef="#br0">436 0 24575,'-40'533'0,"2"-71"0,49-523 0,-1 13 0,43-376 0,-43 329 0,-2 15 0,-3-140 0,-5 218 0,0 0 0,0 0 0,0 0 0,0 0 0,1 0 0,-1 0 0,0 1 0,1-1 0,0 0 0,-1 0 0,1 0 0,0 0 0,0 1 0,0-1 0,0 0 0,1 1 0,-1-1 0,0 1 0,1-1 0,-1 1 0,1 0 0,-1-1 0,1 1 0,0 0 0,-1 0 0,1 0 0,0 0 0,0 1 0,0-1 0,0 0 0,0 1 0,-1-1 0,5 1 0,7-2 0,0 0 0,1 1 0,-1 1 0,16 2 0,-5-1 0,4137 7-3012,-2976-9 2792,-1172 1 444,-1 0 34,-1 0-1,1 0 1,0 1-1,-1 1 1,17 4-1,-25-5-213,0 0 0,0 0 0,0 1 0,-1-1 1,1 1-1,0 0 0,-1 0 0,1 0 0,-1 0 0,0 0 0,1 0 0,-1 1 0,0-1 0,-1 1 0,1-1 0,0 1 1,-1 0-1,1 0 0,-1 0 0,0 0 0,0 0 0,0 0 0,0 0 0,0 4 0,14 94 153,2 118-1,-15 104-228,-2-307 32,-1-1 0,0 1 0,-2-1 0,0 1 0,0-1 0,-1 0 0,-1 0 0,-10 20 0,11-27 0,0-1 0,-1 1 0,1-1 0,-1-1 0,-1 1 0,1-1 0,-1 1 0,0-2 0,-1 1 0,1-1 0,-1 0 0,0 0 0,-1-1 0,1 0 0,-1 0 0,-15 5 0,-11-2 0,1-2 0,-1 0 0,0-3 0,0-1 0,-47-4 0,9 1 0,-1550-5-2277,-512 11 524,1553-2 149,-617-5 1544,1115 0-356,45-3-1665</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07.545"/>
    </inkml:context>
    <inkml:brush xml:id="br0">
      <inkml:brushProperty name="width" value="0.05" units="cm"/>
      <inkml:brushProperty name="height" value="0.05" units="cm"/>
      <inkml:brushProperty name="color" value="#F6630D"/>
    </inkml:brush>
  </inkml:definitions>
  <inkml:trace contextRef="#ctx0" brushRef="#br0">31 0 24575,'0'5'0,"0"17"0,0 27 0,0 29 0,0 23 0,0 12 0,0 2 0,0-5 0,-9-13 0,-2-15 0,1-22-8191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07.919"/>
    </inkml:context>
    <inkml:brush xml:id="br0">
      <inkml:brushProperty name="width" value="0.05" units="cm"/>
      <inkml:brushProperty name="height" value="0.05" units="cm"/>
      <inkml:brushProperty name="color" value="#F6630D"/>
    </inkml:brush>
  </inkml:definitions>
  <inkml:trace contextRef="#ctx0" brushRef="#br0">273 42 24575,'-2'0'0,"0"1"0,0-1 0,1 1 0,-1 0 0,0 0 0,0-1 0,1 1 0,-1 0 0,1 1 0,-1-1 0,1 0 0,-1 0 0,1 1 0,0-1 0,-2 2 0,-4 5 0,-36 38 0,1 2 0,3 2 0,-45 74 0,66-99 0,18-25 0,0 1 0,0-1 0,0 0 0,0 0 0,0 1 0,0-1 0,0 0 0,-1 0 0,1 1 0,0-1 0,0 0 0,0 0 0,-1 1 0,1-1 0,0 0 0,0 0 0,0 0 0,-1 0 0,1 1 0,0-1 0,0 0 0,-1 0 0,1 0 0,0 0 0,0 0 0,-1 0 0,1 0 0,0 0 0,-1 0 0,1 0 0,0 0 0,0 0 0,-1 0 0,1 0 0,0 0 0,-1 0 0,1 0 0,0 0 0,0 0 0,-1 0 0,1 0 0,0-1 0,0 1 0,-1 0 0,1 0 0,0 0 0,0 0 0,0-1 0,-1 1 0,1 0 0,0 0 0,0 0 0,0-1 0,0 1 0,-1 0 0,1 0 0,0-1 0,0 1 0,0-1 0,0-20 0,3 9 0,0 0 0,1 1 0,1-1 0,0 1 0,1 0 0,11-18 0,50-59 0,-52 71 0,0 1 0,1 0 0,1 2 0,0 0 0,23-14 0,-30 21 0,1 1 0,1 0 0,-1 1 0,1 0 0,0 1 0,0 0 0,0 1 0,0 1 0,1 0 0,21-1 0,-5 5-341,-1 1 0,0 2-1,42 12 1,3 3-6485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08.291"/>
    </inkml:context>
    <inkml:brush xml:id="br0">
      <inkml:brushProperty name="width" value="0.05" units="cm"/>
      <inkml:brushProperty name="height" value="0.05" units="cm"/>
      <inkml:brushProperty name="color" value="#F6630D"/>
    </inkml:brush>
  </inkml:definitions>
  <inkml:trace contextRef="#ctx0" brushRef="#br0">63 88 24575,'0'-8'0,"-4"-4"0,-2-7 0,-8-1 0,-5 4 0,0 3-8191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09.114"/>
    </inkml:context>
    <inkml:brush xml:id="br0">
      <inkml:brushProperty name="width" value="0.05" units="cm"/>
      <inkml:brushProperty name="height" value="0.05" units="cm"/>
      <inkml:brushProperty name="color" value="#F6630D"/>
    </inkml:brush>
  </inkml:definitions>
  <inkml:trace contextRef="#ctx0" brushRef="#br0">1 0 24575,'1'0'0,"1"1"0,0-1 0,0 1 0,0-1 0,0 1 0,0-1 0,-1 1 0,1 0 0,0 0 0,-1 0 0,1 0 0,0 0 0,-1 1 0,1-1 0,-1 0 0,0 1 0,2 1 0,23 34 0,-10-13 0,-4-10 0,0 0 0,1-1 0,0-1 0,1 0 0,0-1 0,1 0 0,0-1 0,0-1 0,1 0 0,1-2 0,0 1 0,0-2 0,0 0 0,0-1 0,28 3 0,81 6 0,252-8 0,-305-7 0,685-35-1232,-705 31 1232,759-64 0,3 47 0,-761 23-1160,-14 0-4639</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13.102"/>
    </inkml:context>
    <inkml:brush xml:id="br0">
      <inkml:brushProperty name="width" value="0.05" units="cm"/>
      <inkml:brushProperty name="height" value="0.05" units="cm"/>
      <inkml:brushProperty name="color" value="#F6630D"/>
    </inkml:brush>
  </inkml:definitions>
  <inkml:trace contextRef="#ctx0" brushRef="#br0">0 35 24575,'0'-4'0,"0"-10"0,0-2-8191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15.198"/>
    </inkml:context>
    <inkml:brush xml:id="br0">
      <inkml:brushProperty name="width" value="0.05" units="cm"/>
      <inkml:brushProperty name="height" value="0.05" units="cm"/>
      <inkml:brushProperty name="color" value="#F6630D"/>
    </inkml:brush>
  </inkml:definitions>
  <inkml:trace contextRef="#ctx0" brushRef="#br0">223 0 24575,'-5'4'0,"1"-1"0,-1 1 0,1 1 0,0-1 0,0 0 0,1 1 0,-1 0 0,1 0 0,0 0 0,0 0 0,1 1 0,-1-1 0,-2 12 0,-2 0 0,-19 50 0,2 1 0,-26 133 0,8 146 0,40-315 0,1-8 0,-1 0 0,-7 39 0,3-91 0,4-327 0,4 211 0,-3 125 0,2 0 0,1 1 0,0-1 0,1 0 0,8-24 0,-9 37 0,0-1 0,1 1 0,0 0 0,0 0 0,0 0 0,1 0 0,0 0 0,0 1 0,1 0 0,-1 0 0,1 0 0,0 0 0,0 1 0,1 0 0,0 0 0,-1 0 0,1 1 0,8-4 0,40-13 0,-28 11 0,0-2 0,39-21 0,-52 24 0,0 0 0,0 1 0,1 1 0,0 0 0,0 1 0,0 1 0,1 0 0,27-4 0,82 0 0,142 8 0,-121 3 0,274-2-31,985 14-563,-602 53 594,14 0 0,-409-44 424,76 0-223,-347-26-201,144 4 0,-255-1 0,0 2 0,0 1 0,34 10 0,-53-13 0,-1 1 0,1 0 0,-1 0 0,0 0 0,0 1 0,0 0 0,0 0 0,0 0 0,0 0 0,-1 1 0,1 0 0,-1 0 0,0 0 0,-1 0 0,1 1 0,-1 0 0,0 0 0,0-1 0,0 2 0,0-1 0,1 6 0,2 22 0,-1-1 0,-2 1 0,-2-1 0,-1 1 0,-4 40 0,0-10 0,4-37 0,-2 0 0,-1 0 0,-1 0 0,-1 0 0,-11 30 0,14-48 0,-1-1 0,0 0 0,0 0 0,-1 0 0,0 0 0,0-1 0,-1 0 0,1 0 0,-1 0 0,0 0 0,-1-1 0,0 0 0,0 0 0,0 0 0,0-1 0,-1 0 0,1 0 0,-1 0 0,0-1 0,0 0 0,-1-1 0,-8 3 0,4-2 0,-63 13 0,0-3 0,-110 5 0,-309-31 0,4-25 0,157 10 0,-617 7 0,949 21 0,-114-5 0,-212-38 0,-54-5 0,82 42 0,-174-11 0,-116-12 0,-36 30-1365,591-1-5461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17.972"/>
    </inkml:context>
    <inkml:brush xml:id="br0">
      <inkml:brushProperty name="width" value="0.05" units="cm"/>
      <inkml:brushProperty name="height" value="0.05" units="cm"/>
      <inkml:brushProperty name="color" value="#F6630D"/>
    </inkml:brush>
  </inkml:definitions>
  <inkml:trace contextRef="#ctx0" brushRef="#br0">15 1 24575,'-1'0'0,"1"0"0,-1 0 0,1 0 0,-1 0 0,1 0 0,-1 0 0,1 0 0,-1 0 0,1 0 0,0 0 0,-1 0 0,1 0 0,-1 0 0,1 0 0,-1 1 0,1-1 0,0 0 0,-1 0 0,1 0 0,-1 1 0,1-1 0,0 0 0,-1 1 0,1-1 0,0 0 0,-1 1 0,1-1 0,0 0 0,0 1 0,-1-1 0,1 1 0,0-1 0,0 0 0,0 1 0,-1-1 0,1 1 0,0-1 0,0 1 0,0-1 0,0 1 0,0-1 0,0 1 0,0-1 0,0 0 0,0 1 0,0-1 0,0 1 0,0-1 0,1 1 0,-1-1 0,0 1 0,0-1 0,0 0 0,1 1 0,-1-1 0,0 1 0,0-1 0,1 0 0,-1 1 0,0-1 0,1 1 0,21 25 0,4-4 0,2-1 0,0-2 0,2 0 0,0-2 0,63 26 0,176 45 0,-259-85 0,596 151-1093,12-24-417,-86-19-83,-399-82 1586,475 110-1334,-462-101-1306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18.808"/>
    </inkml:context>
    <inkml:brush xml:id="br0">
      <inkml:brushProperty name="width" value="0.05" units="cm"/>
      <inkml:brushProperty name="height" value="0.05" units="cm"/>
      <inkml:brushProperty name="color" value="#F6630D"/>
    </inkml:brush>
  </inkml:definitions>
  <inkml:trace contextRef="#ctx0" brushRef="#br0">2664 1 24575,'-4'0'0,"-10"0"0,-11 8 0,-22 3 0,-37 17 0,-46 15 0,-51 9 0,-45 9 0,-43 6-1246,-9 0 1246,5 2 0,11-3 0,20-5 0,31-12 0,43-6-73,42-10 73,46-11 0,37-9-6872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17.293"/>
    </inkml:context>
    <inkml:brush xml:id="br0">
      <inkml:brushProperty name="width" value="0.05" units="cm"/>
      <inkml:brushProperty name="height" value="0.05" units="cm"/>
      <inkml:brushProperty name="color" value="#F6630D"/>
    </inkml:brush>
  </inkml:definitions>
  <inkml:trace contextRef="#ctx0" brushRef="#br0">1 0 24575,'1'2'0,"0"0"0,0-1 0,0 1 0,0-1 0,0 1 0,1-1 0,-1 0 0,1 1 0,-1-1 0,1 0 0,-1 0 0,1 0 0,0 0 0,2 1 0,2 1 0,22 12 0,2 0 0,0-2 0,53 15 0,4 1 0,-46-15 0,0-1 0,1-3 0,82 11 0,130-7 0,-9-1 0,-181-3 0,0 4 0,-1 2 0,101 41 0,-148-51 0,13 2 0,1 0 0,-1-2 0,1-1 0,0-2 0,48 0 0,14 2 0,-63-1 0,46 12 0,-44-8 0,43 4 0,508 65 0,-403-51 0,503 57 0,-336-67 0,-1 0 0,158 50 0,-53-5 0,5-29 0,-221-30 0,293 14 0,-382-6 0,293 29 0,-434-38 0,339 47 0,-247-34 0,121 3 0,98-16 0,-226-2 0,-4-2 0,0-4 0,128-26 0,64-3 0,22-5 0,-64-20 25,-136 35-1415,-24 6-5436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19.552"/>
    </inkml:context>
    <inkml:brush xml:id="br0">
      <inkml:brushProperty name="width" value="0.05" units="cm"/>
      <inkml:brushProperty name="height" value="0.05" units="cm"/>
      <inkml:brushProperty name="color" value="#F6630D"/>
    </inkml:brush>
  </inkml:definitions>
  <inkml:trace contextRef="#ctx0" brushRef="#br0">75 17 24575,'0'-8'0,"0"1"0,0 6 0,0 16 0,-8 22 0,-3 21 0,0 10 0,-2 6 0,1-2 0,3-5 0,3-17 0,2-26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21.245"/>
    </inkml:context>
    <inkml:brush xml:id="br0">
      <inkml:brushProperty name="width" value="0.05" units="cm"/>
      <inkml:brushProperty name="height" value="0.05" units="cm"/>
      <inkml:brushProperty name="color" value="#F6630D"/>
    </inkml:brush>
  </inkml:definitions>
  <inkml:trace contextRef="#ctx0" brushRef="#br0">124 231 24575,'0'-5'0,"0"0"0,0 0 0,0 0 0,1 1 0,0-1 0,0 0 0,0 1 0,1-1 0,-1 0 0,1 1 0,0 0 0,1-1 0,-1 1 0,4-4 0,-2 3 0,0 2 0,0-1 0,1 0 0,-1 1 0,1 0 0,0 0 0,0 0 0,0 0 0,0 1 0,1 0 0,10-3 0,23-2 0,0 1 0,0 2 0,1 1 0,76 6 0,-38-1 0,1655 2 0,-1335-4 0,143-32 0,-209 6 0,697 26 0,-900 7 0,306 13 0,-2-31 0,-169 1 0,-237 6 0,40-11 0,13-2 0,66 8 0,3 1 0,-146 7 0,1 1 0,0-1 0,0 1 0,0 0 0,0 0 0,0 1 0,0-1 0,0 1 0,0 0 0,0 0 0,5 2 0,-6-2 0,-1 1 0,0-1 0,0 1 0,0 0 0,0 0 0,0 0 0,0 0 0,0 0 0,-1 0 0,1 0 0,-1 0 0,1 1 0,-1-1 0,0 0 0,0 1 0,0-1 0,0 1 0,0 3 0,1 5 0,0 0 0,-1 0 0,0 0 0,-1 1 0,0-1 0,-1 0 0,-1 0 0,1 0 0,-1 0 0,-4 10 0,-8 19 0,-24 52 0,5-13 0,9-7 0,15-39 0,-3 0 0,-17 37 0,24-61 0,0 0 0,0 0 0,-1-1 0,0 1 0,-1-1 0,0-1 0,0 1 0,0-1 0,-1-1 0,0 1 0,0-2 0,-10 6 0,-15 6 0,-2-3 0,0 0 0,0-2 0,-1-2 0,-1-2 0,1-1 0,-41 3 0,-266-5 0,216-8 0,-2909 0 0,1619 5 0,552-2-1365,829 0-5461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22.779"/>
    </inkml:context>
    <inkml:brush xml:id="br0">
      <inkml:brushProperty name="width" value="0.05" units="cm"/>
      <inkml:brushProperty name="height" value="0.05" units="cm"/>
      <inkml:brushProperty name="color" value="#F6630D"/>
    </inkml:brush>
  </inkml:definitions>
  <inkml:trace contextRef="#ctx0" brushRef="#br0">70 153 24575,'-2'-1'0,"0"1"0,0 0 0,1 0 0,-1-1 0,0 1 0,1-1 0,-1 0 0,0 1 0,1-1 0,-1 0 0,1 0 0,-1 0 0,1 0 0,-1 0 0,1-1 0,0 1 0,-1 0 0,1 0 0,0-1 0,0 1 0,0-1 0,0 1 0,0-1 0,1 0 0,-1 1 0,0-1 0,1 0 0,-1 1 0,1-1 0,-1 0 0,1 0 0,0 1 0,0-1 0,0-3 0,0 2 0,-1-1 0,1 0 0,1 0 0,-1 0 0,0 0 0,1 0 0,0 1 0,0-1 0,0 0 0,0 1 0,1-1 0,-1 1 0,1-1 0,0 1 0,3-5 0,3 3 0,-1-1 0,1 2 0,0-1 0,0 1 0,0 0 0,0 1 0,1 0 0,-1 0 0,1 1 0,0 0 0,0 1 0,0-1 0,0 2 0,0-1 0,0 1 0,0 1 0,0 0 0,0 0 0,0 1 0,-1 0 0,1 0 0,9 4 0,-16-5 0,0 1 0,0-1 0,-1 0 0,1 1 0,0-1 0,-1 1 0,1-1 0,-1 1 0,1 0 0,-1-1 0,0 1 0,0 0 0,0 0 0,0 0 0,0 0 0,0 0 0,-1 0 0,1 0 0,-1 0 0,1 0 0,-1 0 0,0 1 0,0-1 0,0 3 0,-1 5 0,0 1 0,-1-1 0,0 0 0,-4 11 0,-4 26 0,10-42 0,1 1 0,-1-1 0,1 0 0,0 0 0,0 0 0,0 0 0,1 0 0,0 0 0,0 0 0,0-1 0,1 1 0,-1-1 0,1 1 0,0-1 0,7 7 0,-6-6 0,0 1 0,0-1 0,0 1 0,-1 0 0,1 0 0,-1 1 0,3 11 0,-5-15 0,-1-1 0,1 1 0,-1-1 0,1 1 0,-1 0 0,0-1 0,0 1 0,-1 0 0,1-1 0,-1 1 0,1 0 0,-1-1 0,0 1 0,1-1 0,-2 1 0,1-1 0,0 0 0,0 1 0,-1-1 0,-1 2 0,0 0 0,-1 0 0,0-1 0,0 0 0,0 1 0,0-2 0,-1 1 0,1 0 0,-1-1 0,-9 3 0,-5 1 0,-1-1 0,1 0 0,-1-2 0,-26 1 0,-50-2-1365,54-2-5461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24.247"/>
    </inkml:context>
    <inkml:brush xml:id="br0">
      <inkml:brushProperty name="width" value="0.05" units="cm"/>
      <inkml:brushProperty name="height" value="0.05" units="cm"/>
      <inkml:brushProperty name="color" value="#F6630D"/>
    </inkml:brush>
  </inkml:definitions>
  <inkml:trace contextRef="#ctx0" brushRef="#br0">0 16 24575,'4'-4'0,"10"-2"0,11 1 0,1 5 0,-4 11 0,-6 12 0,-5 6 0,-9 7 0,-17 10 0,-19 5 0,5-6 0,16-11 0,22-10 0,27-11 0,19-10 0,10-7 0,-7-2-8191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24.606"/>
    </inkml:context>
    <inkml:brush xml:id="br0">
      <inkml:brushProperty name="width" value="0.05" units="cm"/>
      <inkml:brushProperty name="height" value="0.05" units="cm"/>
      <inkml:brushProperty name="color" value="#F6630D"/>
    </inkml:brush>
  </inkml:definitions>
  <inkml:trace contextRef="#ctx0" brushRef="#br0">1 76 24575,'0'-3'0,"1"0"0,-1 1 0,1-1 0,0 1 0,0-1 0,0 1 0,0 0 0,0-1 0,1 1 0,-1 0 0,1 0 0,-1 0 0,1 0 0,0 0 0,0 0 0,0 0 0,0 0 0,0 1 0,0-1 0,0 1 0,1 0 0,-1 0 0,0-1 0,1 2 0,4-3 0,7-2 0,1 1 0,-1 1 0,17-3 0,-17 4 0,-1 0 0,0 1 0,1 1 0,-1 0 0,0 0 0,17 4 0,-27-4 0,0 1 0,0 0 0,0 0 0,-1-1 0,1 2 0,0-1 0,-1 0 0,1 0 0,-1 1 0,1 0 0,-1-1 0,0 1 0,1 0 0,-1 0 0,0 0 0,0 1 0,-1-1 0,1 0 0,0 1 0,-1-1 0,1 1 0,-1-1 0,0 1 0,0 0 0,0 0 0,0-1 0,-1 1 0,1 0 0,-1 0 0,1 0 0,-1 0 0,0 0 0,0 0 0,-1 4 0,-1 9 0,-1 1 0,-1-1 0,-1 0 0,-7 19 0,-10 37 0,18-52-455,1 1 0,-1 35 0,6-19-6371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25.672"/>
    </inkml:context>
    <inkml:brush xml:id="br0">
      <inkml:brushProperty name="width" value="0.05" units="cm"/>
      <inkml:brushProperty name="height" value="0.05" units="cm"/>
      <inkml:brushProperty name="color" value="#F6630D"/>
    </inkml:brush>
  </inkml:definitions>
  <inkml:trace contextRef="#ctx0" brushRef="#br0">3 81 24575,'11'-9'0,"1"1"0,1 0 0,-1 1 0,1 0 0,1 1 0,-1 1 0,18-5 0,-19 6 0,-3 0 0,-1 1 0,1 1 0,0-1 0,0 2 0,1-1 0,8 1 0,-17 0 0,-1 1 0,0 0 0,0 0 0,1 0 0,-1 0 0,0 0 0,0 0 0,1 0 0,-1 0 0,0 0 0,1 0 0,-1 0 0,0 0 0,0 0 0,1 1 0,-1-1 0,0 0 0,0 0 0,1 0 0,-1 0 0,0 0 0,0 1 0,0-1 0,1 0 0,-1 0 0,0 0 0,0 0 0,0 1 0,1-1 0,-1 0 0,0 0 0,0 1 0,0-1 0,0 0 0,0 0 0,0 1 0,0-1 0,1 1 0,-8 9 0,-19 11 0,24-20 0,-4 3 0,0 1 0,0-1 0,0 1 0,1 0 0,0 0 0,-8 11 0,12-14 0,0-1 0,0 1 0,1 0 0,-1 0 0,0 0 0,1 0 0,0-1 0,-1 1 0,1 0 0,0 0 0,0 0 0,0 0 0,0 0 0,0 0 0,0 0 0,1 0 0,-1 0 0,1 0 0,-1-1 0,1 1 0,0 0 0,-1 0 0,1-1 0,0 1 0,0 0 0,1-1 0,-1 1 0,0-1 0,0 1 0,3 1 0,30 28 0,-22-22 0,0 1 0,-1 1 0,18 21 0,-27-30 0,0 0 0,-1 1 0,1-1 0,-1 0 0,0 1 0,1-1 0,-1 1 0,0-1 0,-1 1 0,1-1 0,0 1 0,-1 0 0,1 0 0,-1-1 0,0 1 0,0 0 0,0-1 0,0 1 0,-1 0 0,1 0 0,-1-1 0,1 1 0,-1 0 0,0-1 0,0 1 0,-3 4 0,1-4 0,0 1 0,0-1 0,0 0 0,-1 0 0,1 0 0,-1 0 0,0 0 0,0-1 0,0 1 0,0-1 0,-1 0 0,1-1 0,0 1 0,-1-1 0,-4 1 0,-6 1 0,0 0 0,0-1 0,-20 0 0,32-2-47,-1 0 0,0 0 0,0 0 0,0-1 0,1 0 0,-1 1 0,0-1 0,0-1 0,1 1-1,-1 0 1,1-1 0,0 0 0,-1 0 0,1 0 0,0 0 0,0 0 0,0-1 0,0 1 0,1-1 0,-1 0 0,1 0 0,-1 0-1,1 0 1,0 0 0,0-1 0,0 1 0,1-1 0,-3-5 0,-9-29-6779</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26.108"/>
    </inkml:context>
    <inkml:brush xml:id="br0">
      <inkml:brushProperty name="width" value="0.05" units="cm"/>
      <inkml:brushProperty name="height" value="0.05" units="cm"/>
      <inkml:brushProperty name="color" value="#F6630D"/>
    </inkml:brush>
  </inkml:definitions>
  <inkml:trace contextRef="#ctx0" brushRef="#br0">56 103 24575,'-4'5'0,"0"1"0,1-1 0,-1 0 0,1 1 0,0 0 0,1 0 0,-1 0 0,1 0 0,0 0 0,1 0 0,-2 12 0,1-8 0,1 0 0,1 1 0,-1-1 0,2 0 0,0 1 0,2 13 0,-1-18 0,0 0 0,1 0 0,0 0 0,0-1 0,0 1 0,1-1 0,-1 1 0,1-1 0,1-1 0,-1 1 0,1 0 0,-1-1 0,1 0 0,0 0 0,1-1 0,-1 1 0,1-1 0,0 0 0,8 3 0,-5-2 0,0-1 0,0 0 0,0-1 0,1 0 0,-1 0 0,1-1 0,-1 0 0,1-1 0,-1 0 0,1 0 0,-1-1 0,15-3 0,-21 3 0,0 0 0,0 0 0,0 0 0,-1 0 0,1 0 0,0-1 0,-1 1 0,1-1 0,-1 1 0,1-1 0,-1 0 0,0 0 0,0-1 0,0 1 0,0 0 0,0 0 0,-1-1 0,1 0 0,-1 1 0,1-1 0,-1 0 0,0 1 0,0-1 0,0 0 0,0 0 0,-1 0 0,1 0 0,-1 0 0,0 0 0,0 0 0,0 0 0,0 0 0,0 0 0,-1 0 0,0-3 0,0 0 0,-1-1 0,0 0 0,0 0 0,-1 1 0,0 0 0,0-1 0,0 1 0,-1 0 0,1 0 0,-2 1 0,1-1 0,0 1 0,-1 0 0,-6-5 0,-9-2 0,1 0 0,-2 2 0,1 0 0,-41-12 0,12 4 0,44 16 0,0-1 0,1 1 0,-1-1 0,0 0 0,1 0 0,0-1 0,-1 1 0,1-1 0,-3-4 0,6 7 0,0 0 0,0 0 0,0 0 0,0 0 0,1 0 0,-1-1 0,0 1 0,1 0 0,-1 0 0,1 0 0,0-1 0,-1 1 0,1 0 0,0-1 0,0 1 0,-1 0 0,1-1 0,0 1 0,0 0 0,1-1 0,-1 1 0,0 0 0,0-1 0,1 1 0,-1 0 0,1 0 0,-1-1 0,1 1 0,-1 0 0,1 0 0,0 0 0,0 0 0,-1 0 0,1 0 0,0 0 0,0 0 0,0 0 0,0 0 0,0 0 0,0 0 0,2 0 0,4-3 0,1-1 0,-1 2 0,1-1 0,0 1 0,0 1 0,1-1 0,-1 1 0,0 1 0,1-1 0,-1 1 0,1 1 0,-1 0 0,1 0 0,13 2 0,-15-1 0,1 0 0,-1 1 0,0 0 0,0 0 0,0 0 0,0 1 0,0 0 0,-1 0 0,1 1 0,-1-1 0,0 2 0,0-1 0,0 1 0,0-1 0,-1 2 0,0-1 0,6 8 0,-7-4-114,0 0 1,0-1-1,-1 2 0,0-1 0,0 0 1,-1 1-1,0-1 0,-1 1 0,0-1 1,-1 1-1,-1 19 0,-2 12-6712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26.634"/>
    </inkml:context>
    <inkml:brush xml:id="br0">
      <inkml:brushProperty name="width" value="0.05" units="cm"/>
      <inkml:brushProperty name="height" value="0.05" units="cm"/>
      <inkml:brushProperty name="color" value="#F6630D"/>
    </inkml:brush>
  </inkml:definitions>
  <inkml:trace contextRef="#ctx0" brushRef="#br0">1 1 24575,'0'0'0,"1"0"0,0 0 0,-1 0 0,1 0 0,-1 0 0,1 1 0,0-1 0,-1 0 0,1 1 0,-1-1 0,1 0 0,-1 1 0,1-1 0,-1 1 0,1-1 0,-1 1 0,1-1 0,-1 1 0,1-1 0,-1 1 0,0-1 0,1 1 0,-1 0 0,0-1 0,0 1 0,1 0 0,4 22 0,-3-13 0,0-3 0,1 1 0,0-1 0,0 0 0,0 0 0,1 0 0,0 0 0,1-1 0,-1 0 0,1 0 0,0 0 0,1 0 0,-1-1 0,1 0 0,0 0 0,1 0 0,-1-1 0,1 0 0,7 3 0,-9-4 0,0-1 0,1-1 0,-1 1 0,0-1 0,0 0 0,1 0 0,-1 0 0,1-1 0,-1 0 0,0 0 0,1 0 0,-1-1 0,1 0 0,-1 0 0,0 0 0,0 0 0,1-1 0,-1 0 0,0 0 0,-1-1 0,1 1 0,0-1 0,-1 0 0,1 0 0,-1-1 0,7-6 0,-2-1 0,0 0 0,0 0 0,-1-1 0,8-16 0,3-4 0,-19 32 0,0-1 0,0 1 0,0 0 0,1-1 0,-1 1 0,0 0 0,0 0 0,0-1 0,0 1 0,0 0 0,0 0 0,1-1 0,-1 1 0,0 0 0,0 0 0,0 0 0,1-1 0,-1 1 0,0 0 0,0 0 0,1 0 0,-1 0 0,0-1 0,0 1 0,1 0 0,-1 0 0,0 0 0,1 0 0,-1 0 0,0 0 0,0 0 0,1 0 0,-1 0 0,0 0 0,1 0 0,1 12 0,-7 30 0,4-31 0,-7 48-455,4-1 0,4 104 0,5-128-6371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27.056"/>
    </inkml:context>
    <inkml:brush xml:id="br0">
      <inkml:brushProperty name="width" value="0.05" units="cm"/>
      <inkml:brushProperty name="height" value="0.05" units="cm"/>
      <inkml:brushProperty name="color" value="#F6630D"/>
    </inkml:brush>
  </inkml:definitions>
  <inkml:trace contextRef="#ctx0" brushRef="#br0">214 97 24575,'0'-3'0,"0"0"0,1 0 0,-1-1 0,1 1 0,0 0 0,0 0 0,0-1 0,0 1 0,1 0 0,-1 0 0,1 1 0,0-1 0,0 0 0,0 0 0,0 1 0,0-1 0,3-2 0,1 1 0,-1 0 0,1 0 0,-1 0 0,1 1 0,0 0 0,0 0 0,0 0 0,11-2 0,-9 3 0,-1 0 0,1 1 0,0-1 0,1 2 0,-1-1 0,16 2 0,-20 0 0,0-1 0,0 1 0,0 0 0,0 0 0,0 0 0,-1 1 0,1-1 0,0 1 0,-1 0 0,1 0 0,-1 0 0,1 0 0,3 5 0,-5-5 0,0 0 0,0 0 0,-1 1 0,0-1 0,1 1 0,-1-1 0,0 1 0,0 0 0,0-1 0,0 1 0,-1 0 0,1 0 0,-1-1 0,1 1 0,-1 0 0,0 0 0,0 0 0,-1-1 0,1 1 0,-1 0 0,1 0 0,-1 0 0,0-1 0,0 1 0,-2 4 0,-4 7 0,0 0 0,-1 0 0,-15 19 0,7-10 0,13-18 0,-1 0 0,1 1 0,1-1 0,-1 0 0,-2 10 0,4-13 0,1 1 0,0-1 0,0 1 0,0-1 0,0 1 0,0-1 0,0 1 0,0-1 0,1 1 0,-1-1 0,1 1 0,0-1 0,0 0 0,0 1 0,2 3 0,10 15 0,-2 2 0,-1-1 0,14 42 0,-22-58 0,-1-1 0,0 1 0,1-1 0,-2 1 0,1 0 0,-1 0 0,0-1 0,0 1 0,0 0 0,-1 0 0,0-1 0,0 1 0,0 0 0,-1-1 0,0 1 0,0-1 0,0 0 0,-1 0 0,0 0 0,0 0 0,0 0 0,-6 7 0,-1-4 10,0 0 0,0-1 0,0 0 0,-1 0 0,0-1 0,0 0 0,-1-1 0,0-1 0,0 0 0,-17 4 0,-16 1-747,-66 4-1,8-5-6088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28.998"/>
    </inkml:context>
    <inkml:brush xml:id="br0">
      <inkml:brushProperty name="width" value="0.05" units="cm"/>
      <inkml:brushProperty name="height" value="0.05" units="cm"/>
      <inkml:brushProperty name="color" value="#F6630D"/>
    </inkml:brush>
  </inkml:definitions>
  <inkml:trace contextRef="#ctx0" brushRef="#br0">1 0 24575,'0'13'0,"12"8"0,17 9 0,21 12 0,22 15 0,20 12 0,19 9 0,17 1 0,2-5 0,-7-15 0,-13-5 0,-20-12 0,-26-12-8191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18.205"/>
    </inkml:context>
    <inkml:brush xml:id="br0">
      <inkml:brushProperty name="width" value="0.05" units="cm"/>
      <inkml:brushProperty name="height" value="0.05" units="cm"/>
      <inkml:brushProperty name="color" value="#F6630D"/>
    </inkml:brush>
  </inkml:definitions>
  <inkml:trace contextRef="#ctx0" brushRef="#br0">1 1 24575,'4'0'0,"10"0"0,10 0 0,15 0 0,8 0 0,10 0 0,6 8 0,2 4 0,6-2 0,4-1 0,2-3 0,-8 6 0,-8 2 0,-5-3 0,-4-3 0,-11-2-8191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29.370"/>
    </inkml:context>
    <inkml:brush xml:id="br0">
      <inkml:brushProperty name="width" value="0.05" units="cm"/>
      <inkml:brushProperty name="height" value="0.05" units="cm"/>
      <inkml:brushProperty name="color" value="#F6630D"/>
    </inkml:brush>
  </inkml:definitions>
  <inkml:trace contextRef="#ctx0" brushRef="#br0">1540 20 24575,'-4'0'0,"-2"-4"0,-12-1 0,-7-1 0,-13 2 0,-15 13 0,-17 19 0,-20 24 0,-30 25 0,-27 21 0,-18 9 0,-11 0 0,0-1 0,5-11 0,14-22 0,34-22-8191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29.699"/>
    </inkml:context>
    <inkml:brush xml:id="br0">
      <inkml:brushProperty name="width" value="0.05" units="cm"/>
      <inkml:brushProperty name="height" value="0.05" units="cm"/>
      <inkml:brushProperty name="color" value="#F6630D"/>
    </inkml:brush>
  </inkml:definitions>
  <inkml:trace contextRef="#ctx0" brushRef="#br0">26 16 24575,'0'-8'0,"0"1"0,0 14 0,0 19 0,-4 22 0,-2 19 0,1 15 0,1 6 0,1 6 0,1-6 0,1-9 0,0-27 0,1-21-8191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0.272"/>
    </inkml:context>
    <inkml:brush xml:id="br0">
      <inkml:brushProperty name="width" value="0.05" units="cm"/>
      <inkml:brushProperty name="height" value="0.05" units="cm"/>
      <inkml:brushProperty name="color" value="#F6630D"/>
    </inkml:brush>
  </inkml:definitions>
  <inkml:trace contextRef="#ctx0" brushRef="#br0">1 137 24575,'0'0'0,"1"-1"0,-1 0 0,1 1 0,-1-1 0,1 0 0,0 1 0,-1-1 0,1 0 0,0 1 0,-1-1 0,1 1 0,0 0 0,0-1 0,-1 1 0,1 0 0,0-1 0,0 1 0,0 0 0,0 0 0,-1-1 0,1 1 0,2 0 0,26-4 0,-25 4 0,262-23 0,384-24-396,6 31-602,-155 5-1047,-188 0 1813,722-4-2160,-1010 16 2365,0-2 144,0 2 1,0 1-1,0 1 1,-1 1 0,45 13-1,-64-15 10,0 1 0,1-1 0,-1 1-1,0 0 1,0 0 0,-1 0 0,1 1-1,-1 0 1,0 0 0,0 0 0,0 0-1,0 1 1,-1 0 0,1-1 0,-1 1-1,-1 1 1,1-1 0,-1 0 0,0 0 0,0 1-1,0-1 1,-1 1 0,0 0 0,1 9-1,-1 9 326,-1 0-1,-1 0 1,-1 0-1,-8 38 0,6-41-550,-53 384 157,25-149-58,31-249 0,0 1 0,-1 0 0,0-1 0,0 1 0,-1-1 0,0 1 0,0-1 0,-1 0 0,0 0 0,0-1 0,-1 1 0,1-1 0,-10 8 0,6-6 0,0-1 0,-1-1 0,0 0 0,0 0 0,-1-1 0,0 0 0,1 0 0,-21 5 0,0-2 0,-1-2 0,0-2 0,0 0 0,-1-2 0,-62-5 0,-467-40-230,-357 19-1599,0 31 500,501-2 1370,108-8-849,245-1-3228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0.675"/>
    </inkml:context>
    <inkml:brush xml:id="br0">
      <inkml:brushProperty name="width" value="0.05" units="cm"/>
      <inkml:brushProperty name="height" value="0.05" units="cm"/>
      <inkml:brushProperty name="color" value="#F6630D"/>
    </inkml:brush>
  </inkml:definitions>
  <inkml:trace contextRef="#ctx0" brushRef="#br0">206 141 24575,'0'-6'0,"-1"-1"0,1 0 0,-1 0 0,-1 1 0,1-1 0,-1 1 0,0-1 0,0 1 0,-1 0 0,0 0 0,0 0 0,0 0 0,-1 0 0,0 1 0,-5-6 0,6 8 0,0-1 0,-1 1 0,0 0 0,0 0 0,0 1 0,0-1 0,0 1 0,0 0 0,0 0 0,-1 0 0,1 1 0,-1 0 0,1 0 0,-1 0 0,0 0 0,0 0 0,1 1 0,-1 0 0,0 0 0,0 0 0,1 1 0,-6 1 0,6-1 0,1-1 0,0 1 0,0 1 0,0-1 0,0 0 0,0 1 0,0-1 0,0 1 0,0 0 0,1 0 0,-1 0 0,1 1 0,0-1 0,-1 0 0,1 1 0,0 0 0,0-1 0,1 1 0,-1 0 0,0 0 0,1 0 0,0 0 0,0 0 0,0 0 0,0 0 0,-1 4 0,2-4 0,0-1 0,0 1 0,0-1 0,0 1 0,0-1 0,0 1 0,1-1 0,-1 1 0,1-1 0,0 0 0,-1 1 0,1-1 0,0 0 0,0 1 0,1-1 0,-1 0 0,0 0 0,1 0 0,0 0 0,-1 0 0,1-1 0,0 1 0,0 0 0,0-1 0,0 1 0,0-1 0,0 0 0,0 0 0,0 0 0,1 0 0,-1 0 0,0 0 0,1 0 0,3 0 0,0-1 0,0 1 0,0-1 0,-1 0 0,1-1 0,0 0 0,0 0 0,-1 0 0,1 0 0,-1-1 0,1 0 0,-1 0 0,0-1 0,0 1 0,0-1 0,0 0 0,0 0 0,7-7 0,15-8 0,-26 17 0,1 0 0,-1 0 0,0 1 0,1-1 0,-1 0 0,1 0 0,-1 1 0,1-1 0,-1 1 0,1-1 0,-1 1 0,1 0 0,0-1 0,-1 1 0,1 0 0,-1 0 0,1 0 0,0 0 0,-1 1 0,1-1 0,-1 0 0,1 1 0,-1-1 0,1 1 0,-1-1 0,1 1 0,-1 0 0,1 0 0,-1 0 0,0-1 0,1 1 0,-1 0 0,0 1 0,0-1 0,0 0 0,0 0 0,0 0 0,0 1 0,0-1 0,0 0 0,1 3 0,1 5 0,0-1 0,-1 1 0,1-1 0,-2 1 0,1 0 0,0 15 0,-7 193 128,-1-69-1621,6-62-5333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1.140"/>
    </inkml:context>
    <inkml:brush xml:id="br0">
      <inkml:brushProperty name="width" value="0.05" units="cm"/>
      <inkml:brushProperty name="height" value="0.05" units="cm"/>
      <inkml:brushProperty name="color" value="#F6630D"/>
    </inkml:brush>
  </inkml:definitions>
  <inkml:trace contextRef="#ctx0" brushRef="#br0">192 227 24575,'-11'-1'0,"0"2"0,0-1 0,0 2 0,0-1 0,1 1 0,-1 1 0,0 0 0,-10 5 0,16-5 0,-1 0 0,1 0 0,0 1 0,0-1 0,0 1 0,0 0 0,1 1 0,0-1 0,0 1 0,0 0 0,0 0 0,1 0 0,0 1 0,0-1 0,-4 10 0,5-9 0,0-1 0,0 1 0,1 0 0,-1 0 0,1 0 0,1 0 0,-1 0 0,1 0 0,0 0 0,0 0 0,1 0 0,0 0 0,0 0 0,0 0 0,1 0 0,0-1 0,0 1 0,0 0 0,1-1 0,0 0 0,0 1 0,0-1 0,4 5 0,-1-3 0,1 0 0,-1-1 0,1 0 0,1 0 0,-1 0 0,1-1 0,0 0 0,0 0 0,0-1 0,1 0 0,-1 0 0,1-1 0,0 0 0,16 2 0,-19-4 0,1 0 0,0 0 0,-1-1 0,1 0 0,0 0 0,0-1 0,-1 0 0,1 0 0,0 0 0,-1-1 0,1 0 0,6-3 0,-9 3 0,0-1 0,0 1 0,0-1 0,-1 0 0,1 0 0,-1 0 0,1 0 0,-1 0 0,0-1 0,0 0 0,0 1 0,-1-1 0,1 0 0,-1 0 0,0-1 0,0 1 0,-1 0 0,3-8 0,-3 5 0,1 0 0,-1 0 0,0-1 0,0 1 0,-1 0 0,0 0 0,0 0 0,-1-1 0,0 1 0,0 0 0,-1 0 0,0 0 0,0 0 0,-1 0 0,-4-9 0,0 5 0,0 1 0,-1-1 0,0 1 0,0 0 0,-1 1 0,0 0 0,-20-14 0,4 5 0,14 10 0,0 0 0,0 0 0,1-1 0,0 0 0,-13-16 0,21 22 0,1 0 0,-1 0 0,0 0 0,1 0 0,-1 0 0,1 0 0,0-1 0,0 1 0,1 0 0,-1-1 0,1 1 0,-1 0 0,1-1 0,0 1 0,0-1 0,0 1 0,1 0 0,-1-1 0,1 1 0,0 0 0,0-1 0,0 1 0,1 0 0,-1 0 0,1 0 0,3-5 0,-3 3 0,1 0 0,1 0 0,-1 1 0,1-1 0,0 1 0,0 0 0,0 0 0,1 1 0,-1-1 0,1 1 0,0 0 0,0 0 0,0 0 0,0 1 0,0 0 0,1 0 0,-1 0 0,1 1 0,-1-1 0,1 1 0,0 1 0,-1-1 0,1 1 0,0 0 0,0 0 0,-1 1 0,1 0 0,0 0 0,-1 0 0,1 0 0,-1 1 0,1 0 0,-1 0 0,0 1 0,0-1 0,0 1 0,0 0 0,0 1 0,-1-1 0,0 1 0,1 0 0,-1 0 0,0 0 0,-1 1 0,1-1 0,-1 1 0,0 0 0,0 0 0,2 5 0,0 6-124,-1 0 0,0 0 0,-1 1 0,-1-1 0,-1 1 0,0 0-1,-1-1 1,-1 1 0,0-1 0,-5 22 0,-1 6-6702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1.512"/>
    </inkml:context>
    <inkml:brush xml:id="br0">
      <inkml:brushProperty name="width" value="0.05" units="cm"/>
      <inkml:brushProperty name="height" value="0.05" units="cm"/>
      <inkml:brushProperty name="color" value="#F6630D"/>
    </inkml:brush>
  </inkml:definitions>
  <inkml:trace contextRef="#ctx0" brushRef="#br0">109 15 24575,'1'-1'0,"-1"0"0,0 0 0,1 0 0,-1 1 0,0-1 0,1 0 0,0 0 0,-1 1 0,1-1 0,-1 0 0,1 1 0,0-1 0,-1 1 0,1-1 0,0 1 0,0-1 0,-1 1 0,1-1 0,0 1 0,0 0 0,0-1 0,-1 1 0,1 0 0,0 0 0,0 0 0,0 0 0,0 0 0,0 0 0,0 0 0,0 0 0,-1 0 0,1 0 0,2 0 0,29 5 0,-28-4 0,0 1 0,0 0 0,0 0 0,0 0 0,0 0 0,-1 0 0,1 1 0,-1-1 0,0 1 0,0 0 0,0 0 0,0 0 0,0 1 0,-1-1 0,1 1 0,-1-1 0,0 1 0,0 0 0,0 0 0,-1 0 0,1 0 0,-1 0 0,0 0 0,0 0 0,-1 1 0,1-1 0,-1 0 0,0 0 0,0 1 0,0-1 0,-1 5 0,-1 2 0,0 1 0,-1-1 0,0 0 0,0-1 0,-1 1 0,-1-1 0,0 1 0,0-1 0,-1-1 0,-12 17 0,5-12 0,-2 0 0,0 0 0,-1-2 0,0 0 0,-1 0 0,-19 9 0,-13 9 0,48-26 0,9-3 0,14-2 0,207-57 0,-14 21-1365,-113 18-5461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2.503"/>
    </inkml:context>
    <inkml:brush xml:id="br0">
      <inkml:brushProperty name="width" value="0.05" units="cm"/>
      <inkml:brushProperty name="height" value="0.05" units="cm"/>
      <inkml:brushProperty name="color" value="#F6630D"/>
    </inkml:brush>
  </inkml:definitions>
  <inkml:trace contextRef="#ctx0" brushRef="#br0">1 1 24575,'8'0'0,"12"9"0,10 10 0,13 11 0,24 13 0,30 16 0,37 10 0,41 19 0,33 16 0,14 10-882,-1 3 882,-21-10 0,-36-23 0,-46-26-7309</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2.982"/>
    </inkml:context>
    <inkml:brush xml:id="br0">
      <inkml:brushProperty name="width" value="0.05" units="cm"/>
      <inkml:brushProperty name="height" value="0.05" units="cm"/>
      <inkml:brushProperty name="color" value="#F6630D"/>
    </inkml:brush>
  </inkml:definitions>
  <inkml:trace contextRef="#ctx0" brushRef="#br0">2634 1 24575,'-4'0'0,"-14"0"0,-25 8 0,-34 16 0,-51 20 0,-53 19 0,-55 17 0,-38 10-2332,-22 7 2332,-3-4 0,20-6-1314,37-17 1314,38-13 0,45-15 0,42-16 0,41-11-4545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3.680"/>
    </inkml:context>
    <inkml:brush xml:id="br0">
      <inkml:brushProperty name="width" value="0.05" units="cm"/>
      <inkml:brushProperty name="height" value="0.05" units="cm"/>
      <inkml:brushProperty name="color" value="#F6630D"/>
    </inkml:brush>
  </inkml:definitions>
  <inkml:trace contextRef="#ctx0" brushRef="#br0">104 0 24575,'0'13'0,"-13"25"0,-4 18 0,1 13 0,-5 7 0,0-6 0,5-14-8191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4.318"/>
    </inkml:context>
    <inkml:brush xml:id="br0">
      <inkml:brushProperty name="width" value="0.05" units="cm"/>
      <inkml:brushProperty name="height" value="0.05" units="cm"/>
      <inkml:brushProperty name="color" value="#F6630D"/>
    </inkml:brush>
  </inkml:definitions>
  <inkml:trace contextRef="#ctx0" brushRef="#br0">0 404 24575,'0'-1'0,"0"0"0,0-1 0,1 1 0,-1 0 0,0 0 0,1 0 0,-1-1 0,1 1 0,-1 0 0,1 0 0,0 0 0,-1 0 0,1 0 0,0 0 0,0 0 0,-1 0 0,1 0 0,0 1 0,0-1 0,0 0 0,0 0 0,0 1 0,0-1 0,2 0 0,34-11 0,-27 10 0,66-16 5,1 5-1,110-7 1,164 12-105,-232 7-73,187-2-863,2381-158-6478,-1770 79 6634,2 28 206,-873 53 817,-5-2 57,1 3 1,0 1-1,45 8 0,-84-9-130,1 1-1,-1 0 0,1 0 0,-1 0 1,1 0-1,-1 1 0,0 0 0,5 2 1,-7-3-14,0 0 1,0 0 0,0 0-1,0-1 1,0 1 0,0 0-1,-1 1 1,1-1 0,0 0-1,-1 0 1,1 0 0,-1 0-1,1 0 1,-1 1 0,1-1-1,-1 0 1,0 2 0,0 2 302,-1 1 0,1-1 1,-1 0-1,-1 0 0,1 0 0,-1 0 0,0 0 1,0 0-1,0-1 0,-4 6 0,-70 141 2879,47-88-2945,-36 114 0,39-81-293,-25 166 0,51-256 0,-1 0 0,1 0 0,-1 0 0,-1 0 0,1-1 0,-1 1 0,0 0 0,0-1 0,-1 1 0,1-1 0,-1 0 0,-1 0 0,1 0 0,-1 0 0,1-1 0,-1 0 0,-1 1 0,1-1 0,-1-1 0,1 1 0,-1 0 0,0-1 0,0 0 0,0-1 0,-1 1 0,1-1 0,-1 0 0,0 0 0,-7 1 0,-24 5 0,-2-2 0,1-2 0,-1-2 0,-49-2 0,30-1 0,-948-2-1703,-153 0-261,389 14-2104,-1411 106 1614,2046-104 4452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39.767"/>
    </inkml:context>
    <inkml:brush xml:id="br0">
      <inkml:brushProperty name="width" value="0.05" units="cm"/>
      <inkml:brushProperty name="height" value="0.05" units="cm"/>
      <inkml:brushProperty name="color" value="#F6630D"/>
    </inkml:brush>
  </inkml:definitions>
  <inkml:trace contextRef="#ctx0" brushRef="#br0">1 1 24575,'0'2'0,"0"1"0,0-1 0,1 0 0,-1 1 0,1-1 0,-1 0 0,1 1 0,0-1 0,0 0 0,0 0 0,0 1 0,0-1 0,1 0 0,-1 0 0,1 0 0,-1-1 0,1 1 0,0 0 0,-1 0 0,1-1 0,0 1 0,0-1 0,0 0 0,1 0 0,-1 1 0,0-1 0,4 1 0,5 1 0,1 1 0,0-2 0,1 0 0,15 1 0,-25-2 0,344 10 0,-81-6 0,-237-3 0,169 17 0,-192-18 0,0 0 0,0 1 0,0-1 0,-1 1 0,1 0 0,7 5 0,-12-7 0,-1 0 0,0 0 0,1 0 0,-1 0 0,1 1 0,-1-1 0,0 0 0,1 0 0,-1 1 0,0-1 0,1 0 0,-1 1 0,0-1 0,1 0 0,-1 1 0,0-1 0,0 0 0,1 1 0,-1-1 0,0 1 0,0-1 0,0 0 0,0 1 0,0-1 0,1 1 0,-1-1 0,0 1 0,0-1 0,0 1 0,0-1 0,0 0 0,0 1 0,-1-1 0,1 1 0,0-1 0,0 1 0,0-1 0,0 0 0,0 1 0,-1-1 0,1 1 0,0-1 0,0 0 0,-1 1 0,1-1 0,0 0 0,0 1 0,-1-1 0,1 0 0,0 1 0,-1-1 0,1 0 0,-1 0 0,1 1 0,-25 10 0,14-8 0,0 0 0,-1-1 0,1 0 0,-1 0 0,1-2 0,-1 1 0,1-1 0,-1-1 0,0 0 0,1-1 0,-1 0 0,1-1 0,0 0 0,0-1 0,0 0 0,0 0 0,1-1 0,-1-1 0,1 0 0,1 0 0,-11-9 0,18 13 0,0 0 0,1 1 0,-1-1 0,0 0 0,1 0 0,0 0 0,-1 0 0,1 0 0,0 0 0,0-1 0,0 1 0,0 0 0,1 0 0,-1-1 0,1 1 0,-1 0 0,1-1 0,0 1 0,0-1 0,0-2 0,0 5 0,0-1 0,1 0 0,-1 0 0,0 1 0,1-1 0,-1 0 0,0 0 0,1 1 0,-1-1 0,1 0 0,-1 1 0,1-1 0,-1 0 0,1 1 0,0-1 0,-1 1 0,1-1 0,0 1 0,-1-1 0,1 1 0,1-1 0,0 1 0,0-1 0,0 1 0,0 0 0,0-1 0,0 1 0,0 0 0,0 1 0,0-1 0,0 0 0,0 0 0,-1 1 0,1-1 0,2 2 0,3 0 9,-1 2-1,0-1 0,0 1 1,0 0-1,0 0 0,-1 0 1,1 1-1,-1 0 0,0 0 1,-1 0-1,1 1 0,-1 0 1,4 6-1,4 9-502,0 1 0,12 29 0,-3 4-6332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4.738"/>
    </inkml:context>
    <inkml:brush xml:id="br0">
      <inkml:brushProperty name="width" value="0.05" units="cm"/>
      <inkml:brushProperty name="height" value="0.05" units="cm"/>
      <inkml:brushProperty name="color" value="#F6630D"/>
    </inkml:brush>
  </inkml:definitions>
  <inkml:trace contextRef="#ctx0" brushRef="#br0">361 161 24575,'0'-8'0,"0"-1"0,-1 1 0,0 0 0,-1 0 0,0 1 0,0-1 0,0 0 0,-1 0 0,0 1 0,-1 0 0,0 0 0,0 0 0,-5-7 0,6 10 0,-1 0 0,1 0 0,-1 1 0,0-1 0,0 1 0,0 0 0,0 0 0,0 0 0,-1 1 0,1 0 0,-1 0 0,1 0 0,-1 0 0,0 1 0,0-1 0,0 1 0,0 0 0,0 1 0,0-1 0,0 1 0,-7 1 0,1 1 0,0 0 0,0 0 0,0 2 0,1-1 0,-1 1 0,1 1 0,0 0 0,1 0 0,-1 1 0,1 0 0,-11 10 0,12-9 0,0 0 0,0 0 0,1 0 0,0 1 0,0 1 0,1-1 0,0 1 0,1 0 0,0 0 0,0 1 0,-6 18 0,10-25 0,0 0 0,1 0 0,-1 0 0,1 0 0,-1 0 0,1 0 0,0 0 0,1 0 0,-1 0 0,0 0 0,1-1 0,0 1 0,-1 0 0,1 0 0,0 0 0,1 0 0,-1-1 0,0 1 0,1-1 0,-1 1 0,1-1 0,0 1 0,0-1 0,0 0 0,0 0 0,0 0 0,1 0 0,-1 0 0,1-1 0,-1 1 0,1-1 0,-1 1 0,1-1 0,0 0 0,0 0 0,4 1 0,2 1 0,1-1 0,-1 0 0,0-1 0,1 0 0,-1-1 0,1 1 0,0-2 0,-1 1 0,1-2 0,11-2 0,-9 1 0,-1-1 0,1-1 0,-2 0 0,1-1 0,0 0 0,-1 0 0,0-1 0,12-11 0,3-6 0,33-39 0,-58 62 0,0 1 0,1-1 0,-1 1 0,0-1 0,0 1 0,1-1 0,-1 1 0,1-1 0,-1 1 0,0-1 0,1 1 0,-1-1 0,1 1 0,-1 0 0,1-1 0,-1 1 0,1 0 0,-1-1 0,1 1 0,-1 0 0,1 0 0,0 0 0,-1-1 0,1 1 0,-1 0 0,1 0 0,0 0 0,-1 0 0,1 0 0,-1 0 0,1 0 0,0 0 0,-1 0 0,1 1 0,-1-1 0,1 0 0,0 0 0,-1 0 0,1 1 0,-1-1 0,1 0 0,-1 1 0,1-1 0,-1 0 0,1 1 0,-1-1 0,1 1 0,-1-1 0,0 0 0,1 1 0,-1-1 0,0 1 0,1 0 0,-1-1 0,0 1 0,0-1 0,1 1 0,-1-1 0,0 1 0,0 0 0,0 0 0,10 51 0,-8-35 0,2 4-170,0-1-1,2 0 0,0 0 1,1-1-1,1 0 0,0 0 1,13 19-1,11 6-6655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5.080"/>
    </inkml:context>
    <inkml:brush xml:id="br0">
      <inkml:brushProperty name="width" value="0.05" units="cm"/>
      <inkml:brushProperty name="height" value="0.05" units="cm"/>
      <inkml:brushProperty name="color" value="#F6630D"/>
    </inkml:brush>
  </inkml:definitions>
  <inkml:trace contextRef="#ctx0" brushRef="#br0">26 16 24575,'0'-8'0,"0"1"0,0 10 0,-4 18 0,-2 17 0,1 19 0,1 9 0,1 5 0,1-1 0,1-13-8191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5.438"/>
    </inkml:context>
    <inkml:brush xml:id="br0">
      <inkml:brushProperty name="width" value="0.05" units="cm"/>
      <inkml:brushProperty name="height" value="0.05" units="cm"/>
      <inkml:brushProperty name="color" value="#F6630D"/>
    </inkml:brush>
  </inkml:definitions>
  <inkml:trace contextRef="#ctx0" brushRef="#br0">131 1 24575,'-7'3'0,"0"0"0,1 1 0,-1 0 0,1 0 0,-1 0 0,1 1 0,1 0 0,-1 0 0,1 1 0,-1-1 0,2 1 0,-1 0 0,1 1 0,0-1 0,-4 8 0,4-6 0,0 0 0,0 1 0,1-1 0,0 1 0,1 0 0,0 0 0,0 0 0,1 0 0,0 0 0,1 0 0,0 0 0,1 11 0,0-15 0,0-1 0,1 1 0,-1-1 0,1 0 0,0 1 0,1-1 0,-1 0 0,1 0 0,-1 0 0,1-1 0,0 1 0,1-1 0,-1 1 0,1-1 0,-1 0 0,1-1 0,0 1 0,0 0 0,0-1 0,0 0 0,1 0 0,-1 0 0,8 1 0,-7-1 0,0-1 0,0 0 0,0 0 0,0 0 0,0-1 0,0 1 0,0-1 0,0 0 0,0-1 0,0 1 0,0-1 0,0 0 0,0 0 0,0-1 0,0 0 0,-1 0 0,1 0 0,0 0 0,-1 0 0,0-1 0,8-6 0,-4 1 0,-1 0 0,-1 0 0,0 0 0,0-1 0,0 0 0,-1 0 0,-1-1 0,1 0 0,3-14 0,-7 21 0,0 0 0,0 0 0,0 0 0,0-1 0,-1 1 0,1 0 0,-1 0 0,0-1 0,0 1 0,0 0 0,-1 0 0,1-1 0,-1 1 0,1 0 0,-1 0 0,0 0 0,-1-1 0,1 1 0,0 1 0,-1-1 0,0 0 0,1 0 0,-1 0 0,0 1 0,0-1 0,-1 1 0,1 0 0,-1-1 0,1 1 0,-1 0 0,1 1 0,-1-1 0,-4-2 0,-4 1-85,0 0 0,0 0-1,0 1 1,-1 0 0,1 1-1,0 0 1,0 1 0,-1 0-1,1 1 1,0 0 0,-1 1-1,1 1 1,0-1 0,0 2-1,-14 5 1,-11 6-6741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5.827"/>
    </inkml:context>
    <inkml:brush xml:id="br0">
      <inkml:brushProperty name="width" value="0.05" units="cm"/>
      <inkml:brushProperty name="height" value="0.05" units="cm"/>
      <inkml:brushProperty name="color" value="#F6630D"/>
    </inkml:brush>
  </inkml:definitions>
  <inkml:trace contextRef="#ctx0" brushRef="#br0">212 279 24575,'-9'0'0,"-1"1"0,1 0 0,0 1 0,0 0 0,0 0 0,0 1 0,0 0 0,1 1 0,-1 0 0,1 0 0,0 1 0,0 0 0,1 0 0,-1 1 0,1 0 0,-7 7 0,11-10 0,0 0 0,0 1 0,1-1 0,-1 1 0,1 0 0,-1 0 0,1 0 0,0 0 0,1 0 0,-1 0 0,1 1 0,0-1 0,0 0 0,0 1 0,0-1 0,1 1 0,0-1 0,0 1 0,0-1 0,0 1 0,1-1 0,0 1 0,0-1 0,0 1 0,0-1 0,1 0 0,-1 0 0,1 0 0,0 0 0,1 0 0,-1 0 0,1 0 0,5 6 0,-4-5 0,0-1 0,0 0 0,1 1 0,-1-2 0,1 1 0,0 0 0,0-1 0,0 0 0,0 0 0,1-1 0,-1 1 0,1-1 0,0 0 0,0-1 0,8 2 0,-11-2 0,1-1 0,-1 0 0,1-1 0,0 1 0,-1 0 0,1-1 0,-1 0 0,1 0 0,-1 0 0,0 0 0,1 0 0,-1-1 0,0 0 0,0 1 0,0-1 0,0 0 0,0-1 0,0 1 0,-1 0 0,1-1 0,-1 0 0,0 1 0,1-1 0,-1 0 0,0 0 0,2-6 0,0 2 0,-1 0 0,0 0 0,0 0 0,-1-1 0,0 1 0,0-1 0,-1 1 0,0-1 0,0 1 0,0-1 0,-1 0 0,-1 1 0,1-1 0,-1 0 0,0 1 0,-1-1 0,0 1 0,0-1 0,-1 1 0,0 0 0,0 0 0,0 0 0,-1 0 0,0 1 0,-7-9 0,-8-8 0,-1 2 0,0 0 0,-2 2 0,0 0 0,-34-21 0,52 36 0,-1 1 0,1-1 0,0 1 0,0-1 0,0-1 0,0 1 0,1 0 0,0-1 0,0 0 0,0 0 0,0 0 0,1 0 0,0 0 0,-3-9 0,4 11 0,1 1 0,0-1 0,0 0 0,0 1 0,0-1 0,0 0 0,0 1 0,1-1 0,-1 1 0,1-1 0,0 1 0,0-1 0,0 1 0,0-1 0,0 1 0,0 0 0,1-1 0,-1 1 0,1 0 0,-1 0 0,1 0 0,0 0 0,0 1 0,0-1 0,0 0 0,0 1 0,0-1 0,1 1 0,-1 0 0,0 0 0,6-2 0,-6 1 0,1 1 0,0 0 0,0 0 0,0 0 0,0 1 0,0-1 0,0 1 0,0-1 0,1 1 0,-1 0 0,0 0 0,0 0 0,0 1 0,0-1 0,0 1 0,0 0 0,0 0 0,0 0 0,5 2 0,-4 0 0,0 0 0,0 0 0,0 0 0,0 1 0,0-1 0,-1 1 0,0 0 0,0 0 0,0 0 0,0 0 0,2 6 0,2 4 0,-1 1 0,-1 0 0,0 0 0,-1 0 0,-1 0 0,3 31 0,-5-13-455,-3 0 0,-8 56 0,4-49-6371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6.201"/>
    </inkml:context>
    <inkml:brush xml:id="br0">
      <inkml:brushProperty name="width" value="0.05" units="cm"/>
      <inkml:brushProperty name="height" value="0.05" units="cm"/>
      <inkml:brushProperty name="color" value="#F6630D"/>
    </inkml:brush>
  </inkml:definitions>
  <inkml:trace contextRef="#ctx0" brushRef="#br0">12 116 24575,'-1'0'0,"1"0"0,-1 0 0,1 0 0,-1 0 0,1 0 0,-1 0 0,1 0 0,0-1 0,-1 1 0,1 0 0,-1 0 0,1 0 0,0-1 0,-1 1 0,1 0 0,-1 0 0,1-1 0,0 1 0,-1-1 0,1 1 0,0 0 0,0-1 0,-1 1 0,1 0 0,0-1 0,0 1 0,0-1 0,-1 1 0,1-1 0,0 1 0,0-1 0,0 1 0,0 0 0,0-1 0,0 1 0,0-1 0,0 1 0,0-1 0,0 1 0,0-2 0,9-20 0,-3 16 0,0 0 0,1 0 0,0 0 0,0 1 0,0 0 0,1 0 0,0 1 0,0 0 0,0 0 0,0 1 0,1 0 0,12-3 0,1 1 0,-1 1 0,1 1 0,43-1 0,-59 3 0,0 2 0,1-1 0,-1 1 0,0 0 0,0 0 0,0 1 0,0 0 0,0 0 0,0 0 0,0 1 0,0 0 0,-1 0 0,8 6 0,-9-6 0,0 1 0,-1-1 0,1 1 0,-1 0 0,0 1 0,0-1 0,0 0 0,-1 1 0,0-1 0,0 1 0,0 0 0,0 0 0,-1 0 0,1 0 0,-1 0 0,0 9 0,-1-5 0,0 0 0,-1-1 0,0 1 0,0-1 0,-1 1 0,-1-1 0,1 0 0,-1 0 0,0 0 0,-1 0 0,0 0 0,0-1 0,-1 1 0,0-1 0,0 0 0,-1-1 0,-8 9 0,-5 3 0,0-1 0,-1-1 0,0 0 0,-37 19 0,14-13 0,-17 12 0,51-25 0,12-3 0,19 0 0,27-4-1365,8-2-5461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7.148"/>
    </inkml:context>
    <inkml:brush xml:id="br0">
      <inkml:brushProperty name="width" value="0.05" units="cm"/>
      <inkml:brushProperty name="height" value="0.05" units="cm"/>
      <inkml:brushProperty name="color" value="#F6630D"/>
    </inkml:brush>
  </inkml:definitions>
  <inkml:trace contextRef="#ctx0" brushRef="#br0">1 1 24575,'164'0'0,"-1"8"0,269 47 0,521 100-1099,-502-113 379,647 88-2431,-102 72 2920,-652-129 258,-244-52-27,338 87 0,-417-101 32,-14-5 26,0-1-1,0 2 1,0-1 0,0 1-1,0 0 1,0 0 0,-1 1-1,0 0 1,1 0 0,-1 0-1,8 9 1,-14-13-40,0 0 0,1 0 0,-1 1 0,0-1 0,0 0 0,0 1 0,0-1 0,1 0 0,-1 1 0,0-1 0,0 0 0,0 1-1,0-1 1,0 0 0,0 1 0,0-1 0,0 0 0,0 1 0,0-1 0,0 0 0,0 1 0,0-1 0,0 0 0,0 1 0,0-1 0,0 0 0,0 1 0,-1-1 0,1 0 0,0 1 0,0-1 0,0 0 0,0 1 0,-1-1 0,1 0 0,0 0 0,0 1 0,-1-1 0,1 0 0,0 0 0,-1 0 0,1 1 0,0-1 0,-1 0 0,1 0 0,0 0 0,-1 0 0,1 0 0,0 0 0,-1 1 0,-18 0 1534,-8-7-2200,2-4-4914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7.677"/>
    </inkml:context>
    <inkml:brush xml:id="br0">
      <inkml:brushProperty name="width" value="0.05" units="cm"/>
      <inkml:brushProperty name="height" value="0.05" units="cm"/>
      <inkml:brushProperty name="color" value="#F6630D"/>
    </inkml:brush>
  </inkml:definitions>
  <inkml:trace contextRef="#ctx0" brushRef="#br0">3120 0 24575,'-12'0'0,"-18"0"0,-15 0 0,-25 13 0,-23 12 0,-28 11 0,-27 15 0,-27 17 0,-29 12 0,-30 7 0,-30-5-1328,-21-2 1328,-20-16 0,0-1 0,22-12 0,43-15 0,57-4 0,61-8-6863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39.756"/>
    </inkml:context>
    <inkml:brush xml:id="br0">
      <inkml:brushProperty name="width" value="0.05" units="cm"/>
      <inkml:brushProperty name="height" value="0.05" units="cm"/>
      <inkml:brushProperty name="color" value="#F6630D"/>
    </inkml:brush>
  </inkml:definitions>
  <inkml:trace contextRef="#ctx0" brushRef="#br0">241 106 24575,'-4'0'0,"1"0"0,-1-1 0,1 1 0,-1-1 0,1 1 0,-1-1 0,1 0 0,-6-3 0,9 4 0,0 0 0,-1 0 0,1-1 0,-1 1 0,1 0 0,0 0 0,-1-1 0,1 1 0,0 0 0,-1-1 0,1 1 0,0 0 0,0-1 0,-1 1 0,1-1 0,0 1 0,0-1 0,0 1 0,0 0 0,-1-1 0,1 1 0,0-1 0,0 1 0,0-1 0,0 1 0,0-1 0,1 0 0,-1-1 0,1 1 0,-1 0 0,1 0 0,-1 0 0,1 0 0,0 0 0,0 0 0,0 0 0,-1 0 0,1 0 0,0 0 0,0 1 0,2-2 0,16-10 0,0 2 0,0 0 0,1 1 0,0 1 0,0 1 0,23-5 0,-38 11 0,0 0 0,0 0 0,1 1 0,-1 0 0,0 0 0,1 0 0,-1 1 0,0 0 0,7 1 0,-11-2 0,0 0 0,0 1 0,0-1 0,0 0 0,0 1 0,0-1 0,0 1 0,0-1 0,0 1 0,0-1 0,0 1 0,0 0 0,0-1 0,0 1 0,-1 0 0,1 0 0,0 0 0,0 0 0,-1 0 0,1 0 0,-1 0 0,1 0 0,-1 0 0,1 0 0,-1 0 0,1 0 0,-1 0 0,0 0 0,0 0 0,0 0 0,0 0 0,1 1 0,-1-1 0,-1 0 0,1 0 0,0 0 0,0 0 0,0 0 0,-1 0 0,1 0 0,0 1 0,-1-1 0,1 0 0,-1 0 0,1 0 0,-1 0 0,-1 1 0,-2 4 0,-1 0 0,0 0 0,0-1 0,0 0 0,-1 0 0,0 0 0,0 0 0,0-1 0,0 0 0,-9 4 0,-29 21 0,43-28 0,0-1 0,0 1 0,1 0 0,-1-1 0,0 1 0,0 0 0,0 0 0,1-1 0,-1 1 0,0 0 0,1 0 0,-1 0 0,1 0 0,-1 0 0,1 0 0,0 0 0,-1 0 0,1 0 0,0 0 0,0 0 0,-1 1 0,1-1 0,0 0 0,0 0 0,0 0 0,0 0 0,1 0 0,-1 0 0,0 0 0,0 0 0,1 0 0,-1 0 0,0 0 0,1 0 0,-1 0 0,1 0 0,1 1 0,2 3 0,0-1 0,0 0 0,1 0 0,0 0 0,10 6 0,-1-1 0,4 4 0,-1 0 0,-1 0 0,29 32 0,-41-40 0,-1 0 0,1 0 0,-1 0 0,0 1 0,0-1 0,-1 1 0,1 0 0,1 7 0,-3-9 0,-1-1 0,1 0 0,-1 1 0,0-1 0,0 0 0,0 1 0,-1-1 0,1 0 0,-1 1 0,0-1 0,1 0 0,-2 0 0,1 0 0,0 0 0,-1 0 0,-2 5 0,1-4 0,0 0 0,-1 0 0,0 0 0,0 0 0,0-1 0,0 0 0,0 1 0,-1-1 0,1-1 0,-1 1 0,0-1 0,0 0 0,0 0 0,-8 2 0,-8 1 0,0-1 0,-26 3 0,39-7 0,-24 4 0,-1-3 0,-48-2 0,65-1 0,0 0 0,0-1 0,0 0 0,0-1 0,1-1 0,-29-13 0,18 1 112,25 16-176,0 1 0,1-1-1,-1 0 1,0 0 0,0 0 0,1 1-1,-1-1 1,0 0 0,1 0 0,-1 0 0,1 0-1,-1 0 1,1 0 0,0-1 0,-1 1-1,1 0 1,0 0 0,0 0 0,0 0 0,0 0-1,0 0 1,0-2 0,7-11-6762</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0.285"/>
    </inkml:context>
    <inkml:brush xml:id="br0">
      <inkml:brushProperty name="width" value="0.05" units="cm"/>
      <inkml:brushProperty name="height" value="0.05" units="cm"/>
      <inkml:brushProperty name="color" value="#F6630D"/>
    </inkml:brush>
  </inkml:definitions>
  <inkml:trace contextRef="#ctx0" brushRef="#br0">239 162 24575,'0'-10'0,"-1"1"0,0-1 0,0 0 0,-1 1 0,-1 0 0,0-1 0,0 1 0,0 0 0,-1 1 0,-1-1 0,-9-14 0,12 20 0,0 0 0,0 1 0,0-1 0,0 1 0,-1-1 0,1 1 0,-1 0 0,0 0 0,0 0 0,1 0 0,-1 0 0,0 1 0,-1 0 0,1-1 0,0 1 0,0 0 0,0 0 0,-1 1 0,1-1 0,-1 1 0,1 0 0,0 0 0,-1 0 0,1 0 0,0 0 0,-1 1 0,1-1 0,0 1 0,-1 0 0,1 0 0,0 0 0,0 1 0,0-1 0,0 1 0,-5 3 0,0 0 0,1 1 0,1 0 0,-1 0 0,1 0 0,0 1 0,0-1 0,1 1 0,0 1 0,0-1 0,1 1 0,0 0 0,0 0 0,-4 14 0,7-19 0,0 0 0,0 1 0,0-1 0,0 0 0,1 1 0,0-1 0,-1 1 0,1-1 0,0 0 0,1 1 0,-1-1 0,0 1 0,1-1 0,0 0 0,0 1 0,0-1 0,0 0 0,1 0 0,-1 0 0,1 0 0,0 0 0,0 0 0,0 0 0,0-1 0,0 1 0,0 0 0,1-1 0,0 0 0,-1 0 0,1 0 0,0 0 0,0 0 0,0 0 0,0-1 0,0 1 0,0-1 0,5 1 0,2 1 0,0 0 0,0-1 0,0 0 0,0-1 0,0 0 0,1-1 0,-1 0 0,0 0 0,0-1 0,0-1 0,0 0 0,0 0 0,0-1 0,0 0 0,0 0 0,16-10 0,-16 6 0,-3 1 0,0 1 0,0 0 0,14-6 0,-20 10 0,0 1 0,0-1 0,-1 1 0,1-1 0,0 1 0,0 0 0,0-1 0,0 1 0,0 0 0,0 0 0,0 0 0,0 0 0,0 0 0,0 0 0,0 0 0,0 0 0,-1 0 0,1 0 0,0 0 0,0 1 0,0-1 0,0 0 0,0 1 0,0-1 0,0 0 0,-1 1 0,1-1 0,0 1 0,0 0 0,0-1 0,-1 1 0,1 0 0,0-1 0,-1 1 0,1 0 0,-1 0 0,1-1 0,-1 1 0,1 0 0,-1 0 0,0 0 0,1 1 0,1 11 0,0 1 0,-1-1 0,-1 1 0,0-1 0,-1 1 0,0-1 0,-5 20 0,0 11 0,3-7-682,1 72-1,6-72-6143</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0.720"/>
    </inkml:context>
    <inkml:brush xml:id="br0">
      <inkml:brushProperty name="width" value="0.05" units="cm"/>
      <inkml:brushProperty name="height" value="0.05" units="cm"/>
      <inkml:brushProperty name="color" value="#F6630D"/>
    </inkml:brush>
  </inkml:definitions>
  <inkml:trace contextRef="#ctx0" brushRef="#br0">1 32 24575,'8'-9'0,"4"-6"0,-2 7 0,-1 18 0,-3 16 0,-2 15 0,-2 10 0,-1 0 0,-1 0 0,8-1 0,3-8-8191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43.090"/>
    </inkml:context>
    <inkml:brush xml:id="br0">
      <inkml:brushProperty name="width" value="0.05" units="cm"/>
      <inkml:brushProperty name="height" value="0.05" units="cm"/>
      <inkml:brushProperty name="color" value="#F6630D"/>
    </inkml:brush>
  </inkml:definitions>
  <inkml:trace contextRef="#ctx0" brushRef="#br0">28 52 24575,'1'-15'0,"2"29"0,2 13 0,9 46 0,-3 0 0,3 126 0,-2-4 0,-1-118 0,-6-46 0,-1-1 0,0 58 0,-6-74 0,-3-11 0,-8-22 0,-1-14 0,2 0 0,2 0 0,1-1 0,-7-51 0,-7-144 0,23 227 0,-2-23 0,-2-21 0,2 0 0,7-74 0,-5 116 0,0-1 0,1 1 0,0 0 0,0 0 0,0 0 0,0 0 0,1 0 0,0 1 0,0-1 0,0 0 0,0 1 0,0-1 0,1 1 0,-1 0 0,1 0 0,0 0 0,0 0 0,7-5 0,-4 5 0,1 0 0,0 0 0,-1 0 0,1 1 0,1 0 0,-1 1 0,0-1 0,0 1 0,14 0 0,260 7 0,-117 0 0,534-30 0,204-22 0,-880 45 0,-8 0 0,0 1 0,0 0 0,0 1 0,0 0 0,0 1 0,0 1 0,0 0 0,-1 1 0,20 8 0,-31-11 0,1 1 0,-1 0 0,0 0 0,0 0 0,1 0 0,-1 0 0,0 0 0,-1 0 0,1 1 0,0-1 0,-1 1 0,1 0 0,-1-1 0,0 1 0,0 0 0,0 0 0,0-1 0,0 1 0,-1 0 0,1 5 0,0 6 0,-1-1 0,0 1 0,-3 18 0,0-8 0,-4 112 0,-18 159 0,24-289 0,0-1 0,0 0 0,0 0 0,-1 0 0,0 0 0,0 0 0,0-1 0,-1 1 0,0-1 0,1 1 0,-1-1 0,-1 0 0,1 0 0,-1 0 0,0 0 0,1-1 0,-2 0 0,1 1 0,0-2 0,-1 1 0,1 0 0,-1-1 0,0 0 0,1 0 0,-9 2 0,-10 2 0,-1-2 0,1-1 0,-1 0 0,-36-2 0,38-1 0,-745-3-932,388-1 604,104 2-828,40 1-4619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1.061"/>
    </inkml:context>
    <inkml:brush xml:id="br0">
      <inkml:brushProperty name="width" value="0.05" units="cm"/>
      <inkml:brushProperty name="height" value="0.05" units="cm"/>
      <inkml:brushProperty name="color" value="#F6630D"/>
    </inkml:brush>
  </inkml:definitions>
  <inkml:trace contextRef="#ctx0" brushRef="#br0">20 54 24575,'-9'28'0,"-1"29"0,10-51 0,0 0 0,0 0 0,1 0 0,-1 0 0,1 0 0,1 0 0,-1 0 0,1 0 0,0-1 0,0 1 0,1 0 0,0-1 0,0 0 0,0 0 0,0 0 0,8 8 0,-8-10 0,1 0 0,-1 0 0,1 0 0,0-1 0,0 0 0,0 1 0,0-1 0,0-1 0,1 1 0,-1-1 0,1 1 0,-1-1 0,1 0 0,-1-1 0,1 1 0,0-1 0,-1 0 0,1 0 0,0-1 0,-1 1 0,1-1 0,8-2 0,0-2 0,0 1 0,-1-2 0,0 1 0,0-2 0,0 0 0,0 0 0,-1-1 0,11-10 0,-14 11 0,0 0 0,-1-1 0,0 0 0,0 0 0,-1 0 0,0-1 0,0 0 0,-1 0 0,0 0 0,-1-1 0,4-10 0,-7 18 0,-1 0 0,1 0 0,-1 0 0,0-1 0,1 1 0,-1 0 0,0 0 0,0-1 0,-1 1 0,1 0 0,0 0 0,-1-1 0,1 1 0,-1 0 0,0 0 0,0 0 0,0 0 0,0 0 0,0 0 0,0 0 0,-1 0 0,0-2 0,-2 1 0,1 0 0,-1 0 0,0 1 0,1-1 0,-1 1 0,0-1 0,-1 1 0,1 1 0,0-1 0,-7-1 0,-1-1 0,-1 2 0,1 0 0,-1 0 0,0 2 0,0-1 0,1 1 0,-17 3 0,22-2-273,-1 1 0,1 1 0,-1-1 0,-9 6 0,-21 14-6553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1.434"/>
    </inkml:context>
    <inkml:brush xml:id="br0">
      <inkml:brushProperty name="width" value="0.05" units="cm"/>
      <inkml:brushProperty name="height" value="0.05" units="cm"/>
      <inkml:brushProperty name="color" value="#F6630D"/>
    </inkml:brush>
  </inkml:definitions>
  <inkml:trace contextRef="#ctx0" brushRef="#br0">1 75 24575,'0'-3'0,"1"0"0,0-1 0,0 1 0,0 0 0,0 0 0,0-1 0,1 1 0,-1 0 0,1 0 0,0 0 0,0 1 0,0-1 0,0 0 0,0 1 0,1 0 0,-1-1 0,1 1 0,0 0 0,-1 0 0,1 0 0,0 1 0,0-1 0,0 1 0,0-1 0,1 1 0,2-1 0,-2 1 0,0-1 0,0 1 0,0 0 0,0 0 0,0 1 0,0-1 0,0 1 0,0 0 0,0 0 0,0 0 0,1 0 0,-1 1 0,0 0 0,0 0 0,0 0 0,0 0 0,-1 1 0,1-1 0,0 1 0,-1 0 0,7 4 0,-5 0 0,-1-1 0,1 1 0,-1 0 0,0 1 0,0-1 0,-1 1 0,0 0 0,0 0 0,-1 0 0,0 0 0,0 0 0,0 0 0,-1 1 0,0-1 0,-1 1 0,0-1 0,-1 14 0,0-8 0,0 0 0,-1 0 0,-1 0 0,0-1 0,0 1 0,-1-1 0,-1 0 0,0 0 0,-10 16 0,-12 4 0,23-28 0,0 0 0,1 0 0,-1 0 0,1 0 0,0 1 0,0-1 0,0 1 0,0 0 0,1 0 0,0 0 0,-2 7 0,4-11 0,0 0 0,0 0 0,0-1 0,0 1 0,0 0 0,0 0 0,0 0 0,0 0 0,0 0 0,1-1 0,-1 1 0,0 0 0,1 0 0,-1 0 0,1-1 0,-1 1 0,1 0 0,-1 0 0,1-1 0,-1 1 0,1-1 0,0 1 0,-1 0 0,1-1 0,0 1 0,-1-1 0,2 1 0,25 7 0,-14-6 14,0-2-1,0 1 1,0-2-1,0 1 0,0-2 1,14-3-1,75-24-1472,-28 2-5367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1.804"/>
    </inkml:context>
    <inkml:brush xml:id="br0">
      <inkml:brushProperty name="width" value="0.05" units="cm"/>
      <inkml:brushProperty name="height" value="0.05" units="cm"/>
      <inkml:brushProperty name="color" value="#F6630D"/>
    </inkml:brush>
  </inkml:definitions>
  <inkml:trace contextRef="#ctx0" brushRef="#br0">1 41 24575,'10'-2'0,"1"0"0,-1 0 0,18-7 0,20-6 0,-35 12 0,0 0 0,0 1 0,0 0 0,0 1 0,1 1 0,22 2 0,-32-1 0,0-1 0,0 1 0,-1 1 0,1-1 0,0 0 0,-1 1 0,1 0 0,-1 0 0,0 0 0,1 0 0,-1 1 0,0-1 0,0 1 0,0 0 0,-1-1 0,1 1 0,-1 1 0,0-1 0,1 0 0,-1 0 0,-1 1 0,1-1 0,0 1 0,-1 0 0,0 0 0,0-1 0,1 5 0,1 14-46,-1 1 0,-1-1-1,-1 1 1,0-1 0,-2 0 0,-1 1-1,-6 25 1,3-9-949,0-1-5831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2.351"/>
    </inkml:context>
    <inkml:brush xml:id="br0">
      <inkml:brushProperty name="width" value="0.05" units="cm"/>
      <inkml:brushProperty name="height" value="0.05" units="cm"/>
      <inkml:brushProperty name="color" value="#F6630D"/>
    </inkml:brush>
  </inkml:definitions>
  <inkml:trace contextRef="#ctx0" brushRef="#br0">1 117 24575,'-1'-5'0,"1"-1"0,1 0 0,-1 0 0,1 1 0,0-1 0,0 1 0,4-11 0,-3 12 0,0 1 0,0 0 0,0 0 0,1 0 0,-1 1 0,0-1 0,1 0 0,0 1 0,0 0 0,0-1 0,0 1 0,0 0 0,4-1 0,2-1 0,0 0 0,0 1 0,0 0 0,0 0 0,0 1 0,1 0 0,-1 1 0,1 0 0,-1 1 0,1 0 0,-1 0 0,1 1 0,17 4 0,-22-4 0,-1 0 0,1 0 0,-1 0 0,1 1 0,-1 0 0,1 0 0,-1 0 0,0 0 0,0 1 0,0 0 0,0 0 0,-1 0 0,1 0 0,-1 0 0,1 1 0,-1 0 0,0-1 0,-1 1 0,1 0 0,-1 0 0,0 1 0,0-1 0,0 1 0,0-1 0,-1 1 0,1-1 0,-1 1 0,0 9 0,-1-9 0,0 0 0,-1 0 0,0 1 0,0-1 0,0 0 0,0 0 0,-1 0 0,0 0 0,0-1 0,-1 1 0,1 0 0,-1-1 0,0 1 0,0-1 0,0 0 0,-1 0 0,-6 6 0,-8 5 0,-1 1 0,-32 19 0,22-16 0,27-18 0,0 1 0,0-1 0,0 0 0,0 1 0,1 0 0,-1-1 0,1 1 0,-1 0 0,1 0 0,-2 1 0,3-2 0,0-1 0,0 0 0,0 1 0,0-1 0,0 0 0,0 1 0,0-1 0,0 0 0,0 1 0,0-1 0,0 0 0,0 1 0,0-1 0,0 0 0,0 1 0,0-1 0,0 0 0,1 1 0,-1-1 0,0 0 0,0 1 0,0-1 0,0 0 0,1 0 0,-1 1 0,0-1 0,0 0 0,1 0 0,-1 1 0,0-1 0,0 0 0,1 0 0,-1 0 0,0 0 0,1 1 0,-1-1 0,1 0 0,5 2 0,0-1 0,1 0 0,-1 0 0,1-1 0,8 1 0,9 0 0,-18 1 0,0-1 0,-1 1 0,1 0 0,-1 0 0,0 0 0,1 1 0,-1 0 0,0 0 0,-1 0 0,1 1 0,0 0 0,-1 0 0,0 0 0,0 0 0,0 1 0,-1-1 0,1 1 0,-1 0 0,0 0 0,0 0 0,-1 0 0,0 1 0,0-1 0,0 1 0,0-1 0,-1 1 0,0 0 0,0 10 0,0-11 0,-1 0 0,1 0 0,-2 0 0,1 0 0,0 0 0,-1 0 0,0 0 0,0 0 0,-1 0 0,1-1 0,-1 1 0,0 0 0,0-1 0,0 1 0,-1-1 0,0 0 0,0 0 0,0 0 0,0 0 0,-1 0 0,1-1 0,-1 1 0,0-1 0,0 0 0,0 0 0,0-1 0,-1 1 0,1-1 0,-1 0 0,0 0 0,1 0 0,-1-1 0,-8 2 0,7-2-48,0-1-1,-1 1 0,1-1 0,-1-1 0,1 1 1,0-1-1,-1 0 0,1-1 0,0 1 1,0-1-1,0 0 0,0-1 0,0 0 1,1 0-1,-1 0 0,1 0 0,-1-1 1,1 0-1,0 0 0,1 0 0,-1-1 1,1 1-1,0-1 0,0 0 0,0-1 0,1 1 1,-4-8-1,-10-25-6777</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2.786"/>
    </inkml:context>
    <inkml:brush xml:id="br0">
      <inkml:brushProperty name="width" value="0.05" units="cm"/>
      <inkml:brushProperty name="height" value="0.05" units="cm"/>
      <inkml:brushProperty name="color" value="#F6630D"/>
    </inkml:brush>
  </inkml:definitions>
  <inkml:trace contextRef="#ctx0" brushRef="#br0">26 367 24575,'-1'0'0,"0"1"0,1-1 0,-1 0 0,0 1 0,0-1 0,1 0 0,-1 1 0,0-1 0,1 1 0,-1-1 0,0 1 0,1-1 0,-1 1 0,1 0 0,-1-1 0,1 1 0,-1 0 0,1-1 0,-1 1 0,1 0 0,0 0 0,-1-1 0,1 1 0,0 0 0,0 0 0,-1-1 0,1 1 0,0 1 0,-3 26 0,3-26 0,-1 3 0,1 1 0,0-1 0,0 0 0,1 1 0,-1-1 0,1 0 0,0 1 0,1-1 0,-1 0 0,1 0 0,0 0 0,0 0 0,1 0 0,-1 0 0,6 6 0,-4-7 0,0 0 0,0-1 0,0 0 0,0 0 0,0 0 0,1-1 0,0 1 0,-1-1 0,1 0 0,0 0 0,0-1 0,0 1 0,0-1 0,0 0 0,0 0 0,8-1 0,-8 1 0,0-1 0,0 0 0,0 0 0,0-1 0,0 1 0,0-1 0,0 0 0,-1-1 0,1 1 0,0-1 0,-1 0 0,1 0 0,-1 0 0,1-1 0,-1 1 0,0-1 0,0 0 0,-1-1 0,1 1 0,0 0 0,-1-1 0,0 0 0,0 0 0,0 0 0,0 0 0,-1 0 0,0-1 0,0 1 0,0-1 0,0 1 0,-1-1 0,1 0 0,-1 0 0,0 0 0,-1 0 0,1 0 0,-1 1 0,-1-10 0,0 1 0,-1 0 0,0-1 0,-1 1 0,-1 0 0,0 0 0,0 0 0,-1 1 0,-1 0 0,0 0 0,-1 0 0,-12-15 0,2 5 0,-1 0 0,-1 1 0,-1 0 0,-33-25 0,48 42 0,-1 0 0,0-1 0,0 0 0,0 0 0,1-1 0,-6-8 0,10 13 0,0 0 0,0 0 0,0-1 0,1 1 0,-1 0 0,1-1 0,-1 1 0,1 0 0,-1-1 0,1 1 0,0-1 0,0 1 0,0-1 0,0 1 0,0 0 0,0-1 0,0 1 0,0-1 0,0 1 0,1-1 0,-1 1 0,1-1 0,-1 1 0,1 0 0,-1-1 0,1 1 0,0 0 0,0 0 0,0 0 0,-1-1 0,1 1 0,0 0 0,0 0 0,2-1 0,0-1 0,0 1 0,0-1 0,1 1 0,-1-1 0,0 1 0,1 0 0,0 0 0,-1 1 0,1-1 0,0 1 0,0 0 0,0 0 0,0 0 0,0 0 0,0 1 0,0 0 0,0 0 0,0 0 0,0 0 0,0 0 0,0 1 0,0 0 0,0 0 0,0 0 0,0 0 0,0 1 0,-1-1 0,1 1 0,0 0 0,-1 0 0,5 3 0,-1 1 0,0-1 0,0 1 0,-1 0 0,0 1 0,0 0 0,0 0 0,-1 0 0,0 0 0,-1 1 0,1 0 0,-2 0 0,1 0 0,3 12 0,-2 0-455,-2 0 0,3 33 0,-4-12-6371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3.192"/>
    </inkml:context>
    <inkml:brush xml:id="br0">
      <inkml:brushProperty name="width" value="0.05" units="cm"/>
      <inkml:brushProperty name="height" value="0.05" units="cm"/>
      <inkml:brushProperty name="color" value="#F6630D"/>
    </inkml:brush>
  </inkml:definitions>
  <inkml:trace contextRef="#ctx0" brushRef="#br0">0 0 24575,'1'6'0,"0"-1"0,0 1 0,0 0 0,0-1 0,1 0 0,0 1 0,0-1 0,1 0 0,-1 0 0,1 0 0,0 0 0,0-1 0,1 1 0,5 5 0,2 2 0,1-1 0,0-1 0,26 18 0,-24-19 0,2 0 0,-1-1 0,1 0 0,1-1 0,23 6 0,-33-11 0,-1 0 0,1-1 0,-1 0 0,1 0 0,0-1 0,-1 0 0,1 0 0,0 0 0,0-1 0,-1 0 0,1 0 0,-1-1 0,1 0 0,-1 0 0,0 0 0,1-1 0,5-4 0,1-5 0,-9 8 0,-5 9 0,-3 9-170,0 1-1,1 0 0,1-1 1,1 1-1,0 0 0,0 0 1,4 27-1,1-17-6655</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3.639"/>
    </inkml:context>
    <inkml:brush xml:id="br0">
      <inkml:brushProperty name="width" value="0.05" units="cm"/>
      <inkml:brushProperty name="height" value="0.05" units="cm"/>
      <inkml:brushProperty name="color" value="#F6630D"/>
    </inkml:brush>
  </inkml:definitions>
  <inkml:trace contextRef="#ctx0" brushRef="#br0">1 35 24575,'0'-2'0,"0"1"0,1-1 0,-1 0 0,1 1 0,-1-1 0,1 1 0,0-1 0,0 1 0,0-1 0,0 1 0,0 0 0,0-1 0,0 1 0,0 0 0,0 0 0,1 0 0,-1 0 0,0 0 0,1 0 0,-1 0 0,1 1 0,-1-1 0,1 0 0,0 1 0,-1-1 0,1 1 0,-1-1 0,1 1 0,0 0 0,-1 0 0,3 0 0,5-1 0,1 0 0,0 0 0,-1 1 0,12 2 0,-13-1 0,1 1 0,-1 0 0,1 1 0,-1-1 0,0 2 0,0-1 0,0 1 0,-1 0 0,13 9 0,-18-11 0,1 0 0,0 0 0,0 0 0,-1 1 0,1-1 0,-1 1 0,0 0 0,0-1 0,0 1 0,0 0 0,0 0 0,-1 0 0,1 1 0,-1-1 0,0 0 0,0 0 0,0 1 0,0-1 0,0 1 0,-1-1 0,0 1 0,0-1 0,0 1 0,0-1 0,0 1 0,-1-1 0,0 4 0,-3 3 0,0-1 0,-1 1 0,-11 16 0,12-19 0,0 0 0,0 0 0,0 0 0,1 0 0,0 1 0,-4 12 0,7-17 0,0 0 0,0 0 0,0 0 0,0 0 0,0 0 0,1 0 0,-1 0 0,1 0 0,0-1 0,0 1 0,0 0 0,0 0 0,0 0 0,1-1 0,-1 1 0,1-1 0,-1 1 0,1-1 0,0 1 0,0-1 0,1 0 0,2 2 0,44 33 0,-40-32 0,0 1 0,-1 0 0,0 0 0,0 1 0,-1 0 0,1 1 0,-2-1 0,8 11 0,-13-17 0,0 1 0,0-1 0,0 1 0,-1-1 0,1 1 0,0 0 0,-1 0 0,1-1 0,-1 1 0,0 0 0,1 0 0,-1 0 0,0 0 0,0-1 0,0 1 0,0 0 0,-1 0 0,1 0 0,0-1 0,-1 1 0,1 0 0,-1 0 0,0-1 0,0 1 0,1 0 0,-1-1 0,0 1 0,0-1 0,0 1 0,-1-1 0,1 0 0,0 1 0,-1-1 0,1 0 0,0 0 0,-1 0 0,1 0 0,-1 0 0,0 0 0,1 0 0,-3 0 0,-6 3 0,-1 0 0,1 0 0,-1-2 0,0 1 0,-13 0 0,-24 2-1365,5-2-5461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4.122"/>
    </inkml:context>
    <inkml:brush xml:id="br0">
      <inkml:brushProperty name="width" value="0.05" units="cm"/>
      <inkml:brushProperty name="height" value="0.05" units="cm"/>
      <inkml:brushProperty name="color" value="#F6630D"/>
    </inkml:brush>
  </inkml:definitions>
  <inkml:trace contextRef="#ctx0" brushRef="#br0">70 146 24575,'-3'1'0,"0"0"0,1-1 0,-1 1 0,1 0 0,-1 0 0,1 0 0,-1 1 0,1-1 0,0 0 0,0 1 0,0 0 0,0-1 0,0 1 0,0 0 0,0 0 0,0 0 0,1 1 0,-1-1 0,1 0 0,-1 0 0,1 1 0,-1 2 0,-2 3 0,0 0 0,1 1 0,0-1 0,1 1 0,-3 13 0,4-15 0,1 1 0,0-1 0,1 1 0,0-1 0,0 0 0,0 0 0,1 0 0,0 1 0,1-1 0,-1-1 0,1 1 0,0 0 0,1-1 0,0 0 0,0 1 0,0-2 0,1 1 0,0 0 0,0-1 0,0 0 0,10 7 0,-6-5 0,0 0 0,1 0 0,0-1 0,1-1 0,-1 0 0,1 0 0,0-1 0,1 0 0,-1-1 0,0 0 0,1-1 0,19 2 0,-29-4 0,1 0 0,-1 0 0,1 0 0,-1 0 0,1 0 0,-1-1 0,0 1 0,1-1 0,-1 0 0,1 1 0,-1-1 0,0 0 0,0 0 0,0-1 0,1 1 0,-1 0 0,0-1 0,2-2 0,-3 3 0,1-1 0,-1 0 0,0 0 0,0 0 0,0 0 0,-1 0 0,1 0 0,0 0 0,-1 0 0,1-1 0,-1 1 0,0 0 0,0 0 0,0 0 0,0-1 0,0-2 0,-2-4 0,0 1 0,0 0 0,0 0 0,-1 0 0,-1 0 0,1 0 0,-1 1 0,0-1 0,-7-8 0,-8-5 0,0 0 0,-1 2 0,-31-25 0,30 28 0,2 0 0,0-2 0,1 0 0,-18-24 0,35 41 0,0-1 0,0 1 0,0-1 0,0 0 0,0 1 0,1-1 0,-1 0 0,0 1 0,1-1 0,-1 0 0,1 1 0,0-1 0,0 0 0,0 0 0,0 0 0,0 1 0,0-1 0,0 0 0,0 0 0,1 0 0,-1 1 0,1-1 0,-1 0 0,1 1 0,0-1 0,-1 0 0,1 1 0,0-1 0,0 1 0,0-1 0,0 1 0,1 0 0,-1-1 0,0 1 0,1 0 0,-1 0 0,0 0 0,1 0 0,-1 0 0,4-2 0,5-2 0,0 0 0,1 0 0,-1 1 0,1 1 0,13-4 0,-9 4 0,1 0 0,0 0 0,0 2 0,0 0 0,0 1 0,23 2 0,-35-2 0,0 1 0,0-1 0,0 1 0,0 0 0,0 0 0,0 0 0,0 1 0,0-1 0,-1 1 0,1 0 0,-1 0 0,1 0 0,-1 1 0,0-1 0,0 1 0,0 0 0,0 0 0,0 0 0,-1 0 0,1 0 0,-1 0 0,0 1 0,0-1 0,0 1 0,0 0 0,-1-1 0,0 1 0,1 0 0,-1 0 0,1 7 0,-2 3-9,-1 1 0,0 0-1,-1-1 1,-1 1-1,0-1 1,-7 18 0,0 8-1291,1-1-5526</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4.464"/>
    </inkml:context>
    <inkml:brush xml:id="br0">
      <inkml:brushProperty name="width" value="0.05" units="cm"/>
      <inkml:brushProperty name="height" value="0.05" units="cm"/>
      <inkml:brushProperty name="color" value="#F6630D"/>
    </inkml:brush>
  </inkml:definitions>
  <inkml:trace contextRef="#ctx0" brushRef="#br0">49 50 24575,'8'-8'0,"8"-4"0,0 2-8191</inkml:trace>
  <inkml:trace contextRef="#ctx0" brushRef="#br0" timeOffset="1">98 1 24575,'-12'4'0,"-14"2"0,-1 3 0,4 9 0,14 1 0,29 7 0,12-2-8191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5.287"/>
    </inkml:context>
    <inkml:brush xml:id="br0">
      <inkml:brushProperty name="width" value="0.05" units="cm"/>
      <inkml:brushProperty name="height" value="0.05" units="cm"/>
      <inkml:brushProperty name="color" value="#F6630D"/>
    </inkml:brush>
  </inkml:definitions>
  <inkml:trace contextRef="#ctx0" brushRef="#br0">126 0 24575,'0'13'0,"-4"16"0,-2 16 0,-8 18 0,-1 14 0,1 11 0,-5 3 0,1-6 0,3-4 0,5-7 0,3-22 0,4-31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22.304"/>
    </inkml:context>
    <inkml:brush xml:id="br0">
      <inkml:brushProperty name="width" value="0.05" units="cm"/>
      <inkml:brushProperty name="height" value="0.05" units="cm"/>
      <inkml:brushProperty name="color" value="#F6630D"/>
    </inkml:brush>
  </inkml:definitions>
  <inkml:trace contextRef="#ctx0" brushRef="#br0">553 209 24575,'0'-3'0,"0"-33"0,0 33 0,0 24 0,-3 38 0,-12 67 0,3-30 0,-48 279 0,54-359 0,2-31 0,3-42 0,9-91 0,-1 61 0,-2-76 0,4-58 0,-9 217 0,0 0 0,0 0 0,1 0 0,-1 0 0,1 0 0,0 0 0,0 0 0,0 0 0,1 1 0,0-1 0,-1 0 0,1 1 0,0-1 0,1 1 0,-1 0 0,1 0 0,-1 0 0,1 0 0,0 0 0,0 1 0,0-1 0,0 1 0,1-1 0,-1 1 0,1 0 0,-1 1 0,1-1 0,0 1 0,0-1 0,0 1 0,7-1 0,82-16 0,1 5 0,117-3 0,-38 5 0,53-5 0,363 21 0,-461 3 0,224 19 0,-242-13 0,125 31 0,-210-40 0,0 2 0,0 1 0,-1 1 0,0 1 0,0 1 0,-1 1 0,-1 1 0,0 1 0,0 1 0,33 31 0,-36-26 0,0 1 0,-2 0 0,0 2 0,21 40 0,-29-46 0,-1 0 0,-1 1 0,-1 1 0,0-1 0,-2 1 0,0 0 0,2 28 0,-4-3 0,-2 0 0,-2 0 0,-2 0 0,-2 0 0,-11 43 0,15-80 0,1-1 0,0 0 0,-1 1 0,-1-1 0,1 0 0,-1 0 0,0-1 0,0 1 0,0 0 0,-1-1 0,0 0 0,0 0 0,0 0 0,-1 0 0,1-1 0,-1 0 0,-1 0 0,1 0 0,0 0 0,-1-1 0,0 0 0,-8 3 0,-17 5 0,0-2 0,0-2 0,-59 7 0,-101-5 0,153-8 0,-585-26-610,2-46-28,-492-91-736,849 115 1374,214 35-928,33 5-3713</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45.954"/>
    </inkml:context>
    <inkml:brush xml:id="br0">
      <inkml:brushProperty name="width" value="0.05" units="cm"/>
      <inkml:brushProperty name="height" value="0.05" units="cm"/>
      <inkml:brushProperty name="color" value="#F6630D"/>
    </inkml:brush>
  </inkml:definitions>
  <inkml:trace contextRef="#ctx0" brushRef="#br0">0 275 24575,'1'-2'0,"-1"-1"0,1 1 0,0 0 0,0 0 0,0 0 0,0 0 0,0 0 0,0 0 0,1 0 0,-1 0 0,1 0 0,-1 0 0,1 1 0,0-1 0,-1 1 0,1-1 0,0 1 0,0 0 0,0 0 0,0 0 0,5-2 0,51-20 0,-53 22 0,39-10 0,0 3 0,1 1 0,-1 2 0,64 1 0,-32 1 0,1453-43-2165,-639 46 2165,326-3 0,-72-51-1141,-1116 52 1139,333-23-5,461-18 260,-290 46 2772,264 17-2988,-294 6-37,98 2 0,3-26 0,-529-2 0,377 23 0,-135-3 0,771-13 22,-627-9-1409,-390 2-5439</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07.044"/>
    </inkml:context>
    <inkml:brush xml:id="br0">
      <inkml:brushProperty name="width" value="0.05" units="cm"/>
      <inkml:brushProperty name="height" value="0.05" units="cm"/>
      <inkml:brushProperty name="color" value="#F6630D"/>
    </inkml:brush>
  </inkml:definitions>
  <inkml:trace contextRef="#ctx0" brushRef="#br0">75 413 24575,'-2'0'0,"0"-1"0,0 0 0,0-1 0,0 1 0,-1 0 0,1-1 0,1 1 0,-1-1 0,0 1 0,0-1 0,1 0 0,-1 0 0,1 0 0,-1 0 0,-1-4 0,-6-5 0,-1 1 0,7 7 0,0 1 0,0-1 0,0 0 0,1 0 0,-1 0 0,1 0 0,-3-4 0,5 6 0,0 1 0,0-1 0,0 1 0,0 0 0,-1-1 0,1 1 0,0-1 0,0 1 0,0-1 0,0 1 0,0-1 0,0 1 0,0 0 0,1-1 0,-1 1 0,0-1 0,0 1 0,0-1 0,0 1 0,1 0 0,-1-1 0,0 1 0,0-1 0,0 1 0,1 0 0,-1-1 0,21-7 0,19 3 0,0 2 0,54 3 0,-15 1 0,1022-80 0,-1054 74 0,0-2 0,51-15 0,-97 22 0,1-1 0,-1 1 0,0 0 0,1-1 0,-1 1 0,0-1 0,1 1 0,-1-1 0,0 0 0,0 1 0,1-1 0,-1 0 0,0 0 0,0 0 0,0 0 0,0 0 0,0 0 0,0 0 0,1-1 0,-3 0 0,1 2 0,-1-1 0,1 0 0,-1 0 0,1 0 0,-1 0 0,1 0 0,-1 0 0,0 0 0,1 1 0,-1-1 0,0 0 0,0 0 0,0 1 0,0-1 0,1 1 0,-1-1 0,0 1 0,0-1 0,0 1 0,0 0 0,-2-1 0,-22-9 0,0 2 0,0 1 0,-36-5 0,5 0 0,-5 0 0,30 6 0,0-1 0,-39-14 0,65 18 0,0 1 0,0-1 0,0 0 0,0 0 0,-6-5 0,10 8 0,0-1 0,1 1 0,-1-1 0,1 1 0,-1-1 0,0 1 0,1-1 0,-1 0 0,1 1 0,-1-1 0,1 1 0,-1-1 0,1 0 0,0 1 0,-1-1 0,1 0 0,0 0 0,0 1 0,-1-1 0,1 0 0,0 0 0,0 0 0,0 1 0,0-1 0,0 0 0,0 0 0,0 1 0,0-1 0,0 0 0,1 0 0,-1 0 0,0 1 0,0-1 0,1 0 0,-1 0 0,0 1 0,1-1 0,-1 0 0,1 1 0,-1-1 0,1 1 0,-1-1 0,1 0 0,-1 1 0,1-1 0,0 1 0,-1 0 0,2-1 0,2-2 0,0 1 0,0 0 0,0 1 0,0-1 0,0 1 0,0 0 0,1 0 0,-1 0 0,0 0 0,1 1 0,-1 0 0,1 0 0,-1 0 0,0 0 0,1 1 0,-1 0 0,0 0 0,1 0 0,-1 0 0,0 1 0,0-1 0,0 1 0,0 0 0,0 0 0,0 1 0,3 2 0,2 1 0,-1 1 0,1 0 0,-1 1 0,-1-1 0,1 2 0,-1-1 0,-1 1 0,1 0 0,7 15 0,-4 0-273,-1 1 0,-1-1 0,-1 2 0,5 35 0,-1 20-6553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16.681"/>
    </inkml:context>
    <inkml:brush xml:id="br0">
      <inkml:brushProperty name="width" value="0.05" units="cm"/>
      <inkml:brushProperty name="height" value="0.05" units="cm"/>
      <inkml:brushProperty name="color" value="#F6630D"/>
    </inkml:brush>
  </inkml:definitions>
  <inkml:trace contextRef="#ctx0" brushRef="#br0">0 4 24575,'0'-4'0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21.989"/>
    </inkml:context>
    <inkml:brush xml:id="br0">
      <inkml:brushProperty name="width" value="0.05" units="cm"/>
      <inkml:brushProperty name="height" value="0.05" units="cm"/>
      <inkml:brushProperty name="color" value="#F6630D"/>
    </inkml:brush>
  </inkml:definitions>
  <inkml:trace contextRef="#ctx0" brushRef="#br0">1 10 24575,'1831'0'-2136,"-1512"2"1799,366-4-134,-601-2-403,-30-1-3499</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28.662"/>
    </inkml:context>
    <inkml:brush xml:id="br0">
      <inkml:brushProperty name="width" value="0.05" units="cm"/>
      <inkml:brushProperty name="height" value="0.05" units="cm"/>
      <inkml:brushProperty name="color" value="#F6630D"/>
    </inkml:brush>
  </inkml:definitions>
  <inkml:trace contextRef="#ctx0" brushRef="#br0">0 150 24575,'0'1'0,"1"0"0,-1 0 0,0 0 0,0 0 0,1 0 0,-1 0 0,0 0 0,1 0 0,-1 0 0,1 0 0,0 0 0,-1 0 0,1-1 0,0 1 0,-1 0 0,1 0 0,0-1 0,0 1 0,-1 0 0,1-1 0,0 1 0,0-1 0,0 1 0,0-1 0,1 1 0,30 8 0,-30-8 0,69 9 0,0-3 0,124-4 0,-107-3 0,819-20 0,-846 16 0,83-16 0,-104 8 0,-40 12 0,0 0 0,1 0 0,-1 0 0,0-1 0,0 1 0,1 0 0,-1 0 0,0 0 0,0 0 0,1-1 0,-1 1 0,0 0 0,0 0 0,0-1 0,1 1 0,-1 0 0,0 0 0,0-1 0,0 1 0,0 0 0,1-1 0,-1 1 0,0 0 0,0-1 0,0 1 0,0 0 0,0-1 0,0 1 0,0 0 0,0 0 0,0-1 0,0 1 0,0 0 0,0-1 0,0 1 0,-1 0 0,1-1 0,0 1 0,0 0 0,0-1 0,0 1 0,0 0 0,-1 0 0,1-1 0,0 1 0,0 0 0,0 0 0,-1-1 0,1 1 0,0 0 0,0 0 0,-1 0 0,1 0 0,0-1 0,-1 1 0,-16-10 0,16 10 0,-39-16 0,-57-15 0,63 22 0,2-2 0,-1-1 0,-37-19 0,58 23 0,13 6 0,22 14 0,-7 1 0,0 2 0,-1 0 0,-1 0 0,-1 1 0,0 1 0,-1 0 0,0 1 0,14 32 0,-20-35 0,0 0 0,-2 0 0,1 0 0,-2 1 0,0 0 0,-1-1 0,-1 1 0,0 0 0,-1 0 0,-1 0 0,0-1 0,-6 24 0,-3 2-455,-3 0 0,-29 65 0,5-29-6371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35.182"/>
    </inkml:context>
    <inkml:brush xml:id="br0">
      <inkml:brushProperty name="width" value="0.05" units="cm"/>
      <inkml:brushProperty name="height" value="0.05" units="cm"/>
      <inkml:brushProperty name="color" value="#F6630D"/>
    </inkml:brush>
  </inkml:definitions>
  <inkml:trace contextRef="#ctx0" brushRef="#br0">0 833 24575,'0'1'0,"1"0"0,-1 0 0,1 0 0,-1 0 0,1 0 0,0 0 0,-1-1 0,1 1 0,0 0 0,0 0 0,-1 0 0,1-1 0,0 1 0,0 0 0,0-1 0,0 1 0,0-1 0,0 1 0,0-1 0,0 0 0,0 1 0,0-1 0,0 0 0,0 0 0,0 1 0,2-1 0,36 4 0,-33-3 0,109 4 0,167-12 0,115-34 0,-360 36 0,3124-461-1578,-2840 416 1453,407-88-313,-677 124 983,-1-1-1,93-44 1,-111 44-647,0 1-1,35-9 1,-55 19-449,14-5-6275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39.211"/>
    </inkml:context>
    <inkml:brush xml:id="br0">
      <inkml:brushProperty name="width" value="0.05" units="cm"/>
      <inkml:brushProperty name="height" value="0.05" units="cm"/>
      <inkml:brushProperty name="color" value="#F6630D"/>
    </inkml:brush>
  </inkml:definitions>
  <inkml:trace contextRef="#ctx0" brushRef="#br0">51 186 24575,'20'537'0,"-18"-496"0,-3 8 0,1-49 0,0 0 0,0 0 0,0 0 0,0 0 0,0 0 0,0-1 0,0 1 0,0 0 0,0 0 0,0 0 0,0 0 0,0 0 0,0 0 0,0 0 0,-1 0 0,1 0 0,0 0 0,0 0 0,0 0 0,0 0 0,0 0 0,0 0 0,0 0 0,0-1 0,0 1 0,-1 0 0,1 0 0,0 0 0,0 0 0,0 0 0,0 0 0,0 0 0,0 0 0,0 0 0,0 0 0,-1 1 0,1-1 0,0 0 0,0 0 0,0 0 0,0 0 0,0 0 0,0 0 0,0 0 0,0 0 0,0 0 0,0 0 0,-1 0 0,1 0 0,0 0 0,0 0 0,0 0 0,0 1 0,0-1 0,-8-29 0,-13-78 0,4-2 0,-4-218 0,21 317 0,0-1 0,1 1 0,0 0 0,1 0 0,0 0 0,1 0 0,0 0 0,0 1 0,1-1 0,0 1 0,1 0 0,0 0 0,0 0 0,1 1 0,0 0 0,1 0 0,0 0 0,0 1 0,1 0 0,-1 0 0,1 1 0,1 0 0,-1 1 0,1 0 0,0 0 0,0 0 0,17-4 0,-19 6 0,-1 1 0,1 1 0,-1-1 0,1 1 0,0 0 0,-1 1 0,1-1 0,0 1 0,0 1 0,-1-1 0,1 1 0,0 0 0,-1 1 0,1 0 0,8 3 0,-11-3 0,0 0 0,1 0 0,-1 1 0,0 0 0,0 0 0,0 0 0,-1 0 0,1 0 0,-1 1 0,0 0 0,1-1 0,-2 1 0,1 1 0,0-1 0,-1 0 0,0 1 0,0-1 0,0 1 0,-1-1 0,1 1 0,0 8 0,-1-4 0,0-1 0,-1 1 0,0 0 0,0-1 0,-1 1 0,0-1 0,-1 1 0,0-1 0,0 1 0,-1-1 0,-4 10 0,1-6 0,0 0 0,-1 0 0,-1-1 0,0 1 0,-1-2 0,-11 13 0,18-20 0,0-1 0,0 0 0,0 0 0,0 0 0,0 0 0,-1 0 0,1 0 0,0 0 0,-1-1 0,0 1 0,1-1 0,-1 0 0,0 0 0,0 0 0,1 0 0,-1 0 0,0-1 0,0 1 0,0-1 0,0 0 0,-3 0 0,5 0 0,1 0 0,-1 0 0,0 0 0,1 0 0,-1-1 0,1 1 0,-1 0 0,1 0 0,-1-1 0,1 1 0,0 0 0,-1-1 0,1 1 0,-1 0 0,1-1 0,0 1 0,-1-1 0,1 1 0,0-1 0,-1 1 0,1-1 0,0 1 0,0-1 0,-1 1 0,1-1 0,0 1 0,0-1 0,0 0 0,0 1 0,0-1 0,0 1 0,0-1 0,0 1 0,0-1 0,0 0 0,0 1 0,0-1 0,0 1 0,1-1 0,-1 1 0,0-1 0,0 1 0,1-1 0,-1 1 0,0-1 0,0 1 0,1-1 0,-1 1 0,1 0 0,-1-1 0,0 1 0,1-1 0,0 0 0,25-22 0,29-10 0,33-22 0,-85 53 0,2-2 0,0 0 0,0 1 0,1 0 0,-1 0 0,8-2 0,-12 4 0,0 1 0,0-1 0,0 1 0,0 0 0,0 0 0,0 0 0,0 0 0,0-1 0,0 1 0,0 1 0,1-1 0,-1 0 0,0 0 0,0 0 0,0 1 0,0-1 0,0 0 0,0 1 0,0-1 0,0 1 0,0-1 0,0 1 0,0-1 0,-1 1 0,1 0 0,0 0 0,0-1 0,0 1 0,-1 0 0,1 0 0,0 0 0,-1 0 0,1 0 0,-1 0 0,1 0 0,-1 0 0,1 1 0,3 14 0,-1-1 0,0 0 0,-1 1 0,-1 0 0,0 0 0,-1-1 0,-3 24 0,1 3 0,-3 127-1365,3-98-5461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39.565"/>
    </inkml:context>
    <inkml:brush xml:id="br0">
      <inkml:brushProperty name="width" value="0.05" units="cm"/>
      <inkml:brushProperty name="height" value="0.05" units="cm"/>
      <inkml:brushProperty name="color" value="#F6630D"/>
    </inkml:brush>
  </inkml:definitions>
  <inkml:trace contextRef="#ctx0" brushRef="#br0">19 1 24575,'-8'0'0,"-3"0"-8191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39.905"/>
    </inkml:context>
    <inkml:brush xml:id="br0">
      <inkml:brushProperty name="width" value="0.05" units="cm"/>
      <inkml:brushProperty name="height" value="0.05" units="cm"/>
      <inkml:brushProperty name="color" value="#F6630D"/>
    </inkml:brush>
  </inkml:definitions>
  <inkml:trace contextRef="#ctx0" brushRef="#br0">1 0 24575,'0'21'0,"0"20"0,0 15 0,8 10 0,3-1 0,8-3 0,9-21 0,0-26 0,-5-28 0,2-24 0,-3-18 0,-6-9 0,-5 15 0,-4 25 0,-4 24 0,-3 12-8191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40.353"/>
    </inkml:context>
    <inkml:brush xml:id="br0">
      <inkml:brushProperty name="width" value="0.05" units="cm"/>
      <inkml:brushProperty name="height" value="0.05" units="cm"/>
      <inkml:brushProperty name="color" value="#F6630D"/>
    </inkml:brush>
  </inkml:definitions>
  <inkml:trace contextRef="#ctx0" brushRef="#br0">67 587 24575,'0'0'0,"0"-1"0,-1 0 0,1 0 0,0 0 0,-1 1 0,1-1 0,-1 0 0,1 0 0,-1 1 0,1-1 0,-1 0 0,1 1 0,-1-1 0,0 1 0,1-1 0,-1 1 0,0-1 0,1 1 0,-1-1 0,0 1 0,0 0 0,0-1 0,1 1 0,-1 0 0,0 0 0,0 0 0,0-1 0,0 1 0,0 0 0,1 0 0,-1 0 0,0 0 0,0 1 0,0-1 0,0 0 0,1 0 0,-1 0 0,0 1 0,0-1 0,0 0 0,1 1 0,-1-1 0,0 1 0,0-1 0,1 1 0,-1-1 0,0 1 0,0 0 0,-2 2 0,0 0 0,0 0 0,1 0 0,-1 0 0,1 1 0,0-1 0,0 1 0,0-1 0,-2 6 0,3-5 0,-1 0 0,1 1 0,1-1 0,-1 0 0,0 1 0,1-1 0,0 0 0,0 1 0,0-1 0,1 1 0,-1-1 0,1 0 0,0 1 0,1-1 0,1 6 0,-1-8 0,-1 0 0,0 1 0,1-1 0,-1 0 0,1 0 0,0-1 0,0 1 0,-1 0 0,1-1 0,0 1 0,1-1 0,-1 1 0,0-1 0,0 0 0,0 0 0,1 0 0,-1 0 0,1 0 0,-1-1 0,1 1 0,-1-1 0,1 1 0,-1-1 0,1 0 0,-1 0 0,1 0 0,-1 0 0,1-1 0,2 0 0,3-1 0,0-1 0,0 1 0,-1-2 0,1 1 0,-1-1 0,0 0 0,0 0 0,-1-1 0,1 0 0,-1 0 0,0-1 0,0 1 0,-1-1 0,10-13 0,-12 14 0,1-1 0,-1 0 0,0 1 0,0-1 0,-1 0 0,1 0 0,-1 0 0,2-12 0,-4 14 0,0 1 0,1-1 0,-1 0 0,-1 0 0,1 1 0,0-1 0,-1 0 0,0 1 0,0-1 0,0 0 0,0 1 0,-1-1 0,1 1 0,-1 0 0,-3-6 0,4 7 0,0 1 0,0 0 0,0-1 0,0 1 0,0 0 0,0-1 0,0 1 0,-1 0 0,1 0 0,0 0 0,-1 0 0,1 0 0,0 1 0,-1-1 0,1 0 0,-1 1 0,0-1 0,1 0 0,-1 1 0,1 0 0,-1-1 0,0 1 0,1 0 0,-1 0 0,0 0 0,1 0 0,-1 0 0,0 1 0,-2 0 0,1 0 0,1 0 0,-1 1 0,1-1 0,-1 1 0,1-1 0,0 1 0,0 0 0,0 0 0,0 0 0,0 0 0,0 1 0,1-1 0,-1 0 0,1 1 0,-3 3 0,3-4 0,0 0 0,0 1 0,1-1 0,-1 0 0,0 0 0,1 0 0,-1 1 0,1-1 0,0 0 0,0 0 0,0 1 0,0-1 0,0 0 0,0 1 0,1-1 0,-1 0 0,1 0 0,1 4 0,-1-4 0,0-1 0,0 0 0,1 1 0,-1-1 0,0 0 0,1 0 0,-1 0 0,1 0 0,0 0 0,-1 0 0,1 0 0,0 0 0,0-1 0,-1 1 0,1-1 0,0 1 0,0-1 0,0 0 0,0 1 0,0-1 0,-1 0 0,1 0 0,0-1 0,0 1 0,0 0 0,0-1 0,3 0 0,5-2 0,-1 0 0,0-1 0,0 0 0,0 0 0,0-1 0,0 0 0,-1 0 0,0-1 0,0-1 0,-1 1 0,0-1 0,0 0 0,0-1 0,7-10 0,2-5 0,-1 1 0,-1-2 0,-1 0 0,11-27 0,-10 15 0,-2 0 0,9-46 0,-16 62 0,-2-1 0,-1 0 0,0 0 0,-2 0 0,-2-32 0,2 50 0,-1 0 0,0-1 0,1 1 0,-1 0 0,0 0 0,0 0 0,-1 0 0,1 0 0,-1 0 0,0 0 0,-3-4 0,5 6 0,-1 1 0,1-1 0,-1 1 0,1-1 0,-1 1 0,0 0 0,1-1 0,-1 1 0,1 0 0,-1-1 0,0 1 0,1 0 0,-1 0 0,0 0 0,1 0 0,-1-1 0,0 1 0,1 0 0,-1 0 0,0 0 0,1 1 0,-2-1 0,1 0 0,-1 1 0,1-1 0,0 1 0,0 0 0,-1 0 0,1 0 0,0 0 0,0 0 0,0 0 0,0 0 0,0 0 0,0 0 0,0 0 0,-1 2 0,-3 5 0,1-1 0,0 1 0,0 0 0,1 1 0,0-1 0,1 1 0,-3 11 0,-5 67 0,8-67 0,-6 103 0,12 209 0,-3-316-111,7 56 356,-6-66-395,-1 0 0,1 0 0,0 0 0,0 0 0,0-1 1,1 1-1,0-1 0,0 1 0,5 4 0,6 3-6676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3:53.071"/>
    </inkml:context>
    <inkml:brush xml:id="br0">
      <inkml:brushProperty name="width" value="0.05" units="cm"/>
      <inkml:brushProperty name="height" value="0.05" units="cm"/>
      <inkml:brushProperty name="color" value="#F6630D"/>
    </inkml:brush>
  </inkml:definitions>
  <inkml:trace contextRef="#ctx0" brushRef="#br0">1 596 24575,'63'-3'0,"98"-15"0,68-25 0,-153 27 0,38-7 0,266-57 0,-14-26 0,-349 101 0,0-1 0,-1 0 0,0-1 0,0-1 0,-1-1 0,0 0 0,25-20 0,-38 27 0,0 0 0,0 0 0,0 0 0,0 0 0,-1-1 0,1 1 0,-1 0 0,1-1 0,-1 1 0,0-1 0,0 1 0,0-1 0,0 1 0,0-1 0,-1 0 0,1 1 0,-1-1 0,0 0 0,0 0 0,0 1 0,0-5 0,-2 3 0,1 1 0,0-1 0,-1 1 0,0-1 0,0 1 0,0-1 0,0 1 0,0 0 0,-1 0 0,1 0 0,-1 0 0,0 1 0,-4-4 0,-9-5 0,0 1 0,0 0 0,-1 1 0,-32-12 0,3 6 0,0 1 0,-2 3 0,-63-8 0,105 18 0,-8 1 0,14 0 0,0 1 0,0-1 0,0 1 0,0 0 0,0-1 0,0 1 0,0-1 0,0 1 0,0 0 0,0-1 0,1 1 0,-1-1 0,0 1 0,0-1 0,1 1 0,-1-1 0,0 1 0,1-1 0,-1 1 0,0-1 0,1 1 0,-1-1 0,1 1 0,-1-1 0,1 0 0,0 1 0,45 59 0,42 68 0,-67-91 0,-1 0 0,-2 2 0,20 61 0,-23-45 30,-2-1 0,-3 2 0,4 68 0,-11 167-1515,-5-231-5341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23.050"/>
    </inkml:context>
    <inkml:brush xml:id="br0">
      <inkml:brushProperty name="width" value="0.05" units="cm"/>
      <inkml:brushProperty name="height" value="0.05" units="cm"/>
      <inkml:brushProperty name="color" value="#F6630D"/>
    </inkml:brush>
  </inkml:definitions>
  <inkml:trace contextRef="#ctx0" brushRef="#br0">1393 1 24575,'-10'1'0,"0"0"0,0 1 0,0 0 0,-10 4 0,-10 2 0,-6 3 0,0 1 0,-63 30 0,27-9 0,-441 135 0,335-116 0,143-41-111,-47 14-516,-132 23 0,177-44-6199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40.741"/>
    </inkml:context>
    <inkml:brush xml:id="br0">
      <inkml:brushProperty name="width" value="0.05" units="cm"/>
      <inkml:brushProperty name="height" value="0.05" units="cm"/>
      <inkml:brushProperty name="color" value="#F6630D"/>
    </inkml:brush>
  </inkml:definitions>
  <inkml:trace contextRef="#ctx0" brushRef="#br0">0 120 24575,'21'-8'0,"20"-3"0,23 0 0,26-6 0,19 0 0,8 2 0,0 4 0,-2-4 0,-22 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41.095"/>
    </inkml:context>
    <inkml:brush xml:id="br0">
      <inkml:brushProperty name="width" value="0.05" units="cm"/>
      <inkml:brushProperty name="height" value="0.05" units="cm"/>
      <inkml:brushProperty name="color" value="#F6630D"/>
    </inkml:brush>
  </inkml:definitions>
  <inkml:trace contextRef="#ctx0" brushRef="#br0">3284 359 24575,'-75'-29'0,"20"8"0,-126-48 0,-3 7 0,-351-69 0,421 112-54,-2 5-1,1 5 1,-1 4-1,0 6 1,-220 30-1,254-16 19,1 3-1,0 4 1,1 3 0,2 4-1,1 3 1,1 3 0,2 4-1,-133 92 1,163-96 36,2 0 0,1 3 0,2 2 0,1 1 0,3 1 0,1 3 0,2 0 0,-35 70 0,44-69 0,2 1 0,3 1 0,1 0 0,3 2 0,2-1 0,2 2 0,2-1 0,3 1 0,0 63 0,6-88 0,0-1 0,2 0 0,1-1 0,0 1 0,2-1 0,1 0 0,14 33 0,-12-38 0,1 0 0,1 0 0,1-1 0,0-1 0,1 0 0,1-1 0,1 0 0,0-1 0,20 15 0,3-2-63,1-2 0,1-1-1,2-3 1,0-1 0,71 25 0,-14-15-289,156 29-1,-48-26-184,1-10-1,311-3 1,-395-24 493,-1-5 1,0-5 0,-1-6-1,-1-5 1,-1-6-1,146-55 1,-194 55 51,-1-3 0,-1-4 1,-2-2-1,90-69 0,-111 71-10,-2-2-1,-2-3 1,-1-1 0,-3-2-1,-1-1 1,44-74 0,-62 86 48,-1-1 1,-2 0-1,-2-1 1,-1-1-1,-2 0 0,-1-1 1,7-56-1,-15 75-15,-2 0-1,-1-1 1,0 1 0,-1-1-1,-1 1 1,-1-1-1,-7-24 1,6 31-19,-1 0 0,0 0 0,-1 1 0,-1 0-1,1 0 1,-2 0 0,0 1 0,0 0 0,-1 0 0,-1 1 0,-13-12 0,6 9 176,0 1-1,-1 0 1,-1 1 0,0 1-1,-1 1 1,1 0-1,-2 2 1,-32-8 0,4 4-250,0 3 1,-77-3 0,30 8-6765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43.423"/>
    </inkml:context>
    <inkml:brush xml:id="br0">
      <inkml:brushProperty name="width" value="0.05" units="cm"/>
      <inkml:brushProperty name="height" value="0.05" units="cm"/>
      <inkml:brushProperty name="color" value="#F6630D"/>
    </inkml:brush>
  </inkml:definitions>
  <inkml:trace contextRef="#ctx0" brushRef="#br0">50 84 24575,'-8'0'0,"-8"0"0,0-5 0,6 0 0,14-1 0,10 2 0,11 0 0,14 2 0,8 1 0,10 1 0,11 0 0,11 0 0,0-8 0,-4-3 0,-7 1 0,-11 2 0,-2-3 0,-11 2-8191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46.171"/>
    </inkml:context>
    <inkml:brush xml:id="br0">
      <inkml:brushProperty name="width" value="0.05" units="cm"/>
      <inkml:brushProperty name="height" value="0.05" units="cm"/>
      <inkml:brushProperty name="color" value="#F6630D"/>
    </inkml:brush>
  </inkml:definitions>
  <inkml:trace contextRef="#ctx0" brushRef="#br0">0 113 24575,'306'-16'0,"-111"3"0,884-5-816,-437 13 442,-492 3 374,255-36 0,-352 27-1167,-19 1-4667</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58.656"/>
    </inkml:context>
    <inkml:brush xml:id="br0">
      <inkml:brushProperty name="width" value="0.05" units="cm"/>
      <inkml:brushProperty name="height" value="0.05" units="cm"/>
      <inkml:brushProperty name="color" value="#F6630D"/>
    </inkml:brush>
  </inkml:definitions>
  <inkml:trace contextRef="#ctx0" brushRef="#br0">944 221 24575,'-21'-15'0,"14"9"0,-7-6 0,-1 1 0,0 0 0,-1 1 0,0 1 0,0 0 0,-1 1 0,-1 1 0,1 1 0,-1 0 0,0 1 0,0 1 0,-21-1 0,9 3 0,-1 2 0,1 1 0,-1 2 0,1 1 0,0 1 0,0 2 0,0 1 0,1 1 0,0 1 0,1 2 0,0 1 0,-38 24 0,49-26 0,1 1 0,1 1 0,0 1 0,1 0 0,0 0 0,1 2 0,1 0 0,1 0 0,0 1 0,1 0 0,0 1 0,2 0 0,0 0 0,1 1 0,1 0 0,1 0 0,0 1 0,2-1 0,0 1 0,0 28 0,3 127 0,2-137 0,1 0 0,14 59 0,-14-83 0,1 0 0,0 0 0,1-1 0,1 0 0,0 0 0,1 0 0,0 0 0,1-1 0,0-1 0,1 1 0,0-1 0,1-1 0,0 0 0,1 0 0,0-1 0,0 0 0,1-1 0,0 0 0,26 11 0,-9-6 0,0-1 0,0-2 0,1-1 0,59 10 0,-67-17 0,-1 0 0,1-2 0,-1 0 0,1-2 0,-1 0 0,1-1 0,-1-1 0,22-8 0,-8 1 0,-1-2 0,40-20 0,-56 23 0,-1-1 0,0 0 0,-1-1 0,0-1 0,23-23 0,3-9 0,-2-2 0,49-75 0,-75 100 0,-1 0 0,-1-1 0,-2-1 0,0 0 0,-1 0 0,-2-1 0,0 0 0,4-43 0,-6 23 0,-2-1 0,-3 1 0,-6-61 0,4 90 0,0 1 0,-1 0 0,-1 0 0,0 1 0,-1-1 0,0 1 0,-2 0 0,1 0 0,-2 1 0,0 0 0,0 0 0,-1 1 0,-20-21 0,21 26 0,0 1 0,-1 0 0,0 0 0,0 1 0,0 0 0,-1 0 0,-10-3 0,-73-18 0,26 9 0,33 6 0,0 2 0,0 2 0,-1 1 0,0 2 0,0 1 0,-54 3 0,71 2 0,0-1 0,1 2 0,-1 1 0,1 0 0,0 1 0,0 0 0,1 2 0,0 0 0,0 1 0,0 0 0,1 2 0,0 0 0,1 0 0,-25 24 0,10-2 0,1 2 0,-44 70 0,-33 84 0,94-168 0,0 2 0,1 2 0,1-1 0,1 1 0,1 0 0,1 1 0,1 0 0,-2 41 0,5-31 0,3 0 0,0 0 0,2-1 0,16 68 0,-16-91 0,1 0 0,1 0 0,-1 0 0,2-1 0,0 0 0,0 0 0,0 0 0,1-1 0,1 0 0,0 0 0,0-1 0,10 8 0,-2-3 0,1 0 0,0-1 0,1-1 0,1-1 0,35 15 0,-35-19 0,0-1 0,0 0 0,0-2 0,1 0 0,29 0 0,100-7 0,-124 3 0,8-2 0,0 0 0,0-3 0,62-17 0,-77 17 0,0-1 0,-1-1 0,0 0 0,-1-1 0,0 0 0,0-2 0,-1 0 0,23-22 0,-28 22 0,0-1 0,-2 1 0,1-2 0,-1 1 0,-1-1 0,-1-1 0,10-24 0,24-108 0,-28 96 0,-7 31 0,-1 0 0,-1 0 0,0-1 0,-2 1 0,0-1 0,-1 1 0,-1 0 0,-1-1 0,-1 1 0,-1 0 0,0 0 0,-1 0 0,-1 1 0,-1 0 0,-1 0 0,-11-20 0,-1 6 0,-1 2 0,-1 0 0,-2 1 0,-46-43 0,65 66-124,-1 1 0,0 0 0,-1 1 0,1-1 0,-1 1 0,0 1-1,0-1 1,0 1 0,0 0 0,-12-3 0,-7 2-6702</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49.016"/>
    </inkml:context>
    <inkml:brush xml:id="br0">
      <inkml:brushProperty name="width" value="0.05" units="cm"/>
      <inkml:brushProperty name="height" value="0.05" units="cm"/>
      <inkml:brushProperty name="color" value="#F6630D"/>
    </inkml:brush>
  </inkml:definitions>
  <inkml:trace contextRef="#ctx0" brushRef="#br0">47 604 24575,'0'127'0,"16"504"0,-11-595 0,-2-46 0,-1-63 0,-23-429 0,17 462 0,-2 1 0,-2-1 0,-13-41 0,18 74 0,1 2 0,1-1 0,-1 1 0,1-1 0,0 1 0,0-1 0,0-9 0,1 13 0,0 0 0,1 0 0,-1 0 0,1 0 0,-1 0 0,1 0 0,0 0 0,0 1 0,0-1 0,0 0 0,0 0 0,1 1 0,-1-1 0,0 1 0,1-1 0,-1 1 0,1 0 0,-1-1 0,1 1 0,0 0 0,-1 0 0,5-1 0,9-5 0,1 2 0,0 0 0,0 1 0,1 0 0,-1 1 0,32-1 0,-48 4 0,256-15 0,-44 4 0,1134-75-2152,-1089 67 2078,2893-193-2619,-3085 208 2602,570-39-642,-161-37 2799,-417 68-1767,-49 11-47,0-1 0,0 1-1,0 0 1,0 0 0,0 1-1,0 0 1,0 1 0,13 2-1,-18-2-204,0 0-1,0 0 1,0 1-1,-1-1 0,1 1 1,0 0-1,-1 0 0,1 0 1,-1 0-1,1 0 0,-1 0 1,0 1-1,0-1 1,0 1-1,0 0 0,-1-1 1,1 1-1,-1 0 0,1 0 1,-1 0-1,0 0 1,0 0-1,0 7 0,3 16-46,-2 0 0,-1 0 0,-1 1 0,-1-1 0,-8 48 0,0 3 0,-10 565 0,19-626 0,0 0 0,-1 0 0,0 0 0,-2 0 0,0 0 0,-5 15 0,6-26 0,0 0 0,0 0 0,0-1 0,-1 1 0,1-1 0,-1 0 0,0 0 0,-1 0 0,1 0 0,-1 0 0,1-1 0,-1 1 0,0-1 0,0 0 0,-1 0 0,1-1 0,-1 1 0,1-1 0,-1 0 0,0 0 0,0-1 0,-9 2 0,-30 3 0,1-2 0,-1-2 0,-56-5 0,30 1 0,-1191 9-551,6 81 0,834-38 494,-812 78-241,848-113 298,169-8 0,-54 14 637,-15 1 183,-158-20-756,230-3-1493,185 1-5397</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50.177"/>
    </inkml:context>
    <inkml:brush xml:id="br0">
      <inkml:brushProperty name="width" value="0.05" units="cm"/>
      <inkml:brushProperty name="height" value="0.05" units="cm"/>
      <inkml:brushProperty name="color" value="#F6630D"/>
    </inkml:brush>
  </inkml:definitions>
  <inkml:trace contextRef="#ctx0" brushRef="#br0">1080 298 24575,'-1'-9'0,"1"-1"0,-1 1 0,-1 0 0,0 0 0,0 0 0,-1 1 0,0-1 0,0 0 0,-1 1 0,0 0 0,-1 0 0,1 0 0,-2 1 0,1-1 0,-1 1 0,0 0 0,0 1 0,-1-1 0,-10-6 0,1 2 0,0 0 0,0 2 0,-1 0 0,0 0 0,0 2 0,-1 0 0,0 2 0,-26-6 0,-18-2 0,16 1 0,1 3 0,-2 2 0,1 2 0,-80 1 0,112 6 0,-1 1 0,1 0 0,0 1 0,0 1 0,0 0 0,1 1 0,-1 0 0,1 1 0,1 0 0,-15 12 0,3-1 0,0 2 0,2 1 0,-37 42 0,45-44 0,0 0 0,1 2 0,1 0 0,1 0 0,-15 40 0,8-6 0,-14 69 0,29-110 0,1 0 0,0 0 0,1 1 0,0-1 0,1 0 0,1 0 0,0 1 0,1-1 0,1 0 0,4 15 0,-1-13 0,0 0 0,2-1 0,-1 1 0,2-1 0,0-1 0,1 0 0,0 0 0,14 12 0,-3-3 0,1-1 0,1-1 0,1-1 0,36 23 0,-44-33 0,0-1 0,1-1 0,0-1 0,0 0 0,0-1 0,1-1 0,0-1 0,34 5 0,24-5 0,0-4 0,90-10 0,-149 8 0,0-1 0,0-1 0,0 0 0,0-1 0,-1-1 0,0-1 0,0 0 0,0-1 0,-1-1 0,23-17 0,-18 9 0,0 0 0,-2-1 0,0-1 0,-1-1 0,0-1 0,17-29 0,-25 33 0,0-1 0,-1 1 0,-1-1 0,-1 0 0,0-1 0,-2 1 0,0-1 0,2-22 0,-4 7 0,-1 0 0,-1 0 0,-8-59 0,6 81 0,0-1 0,-1 1 0,-1 0 0,0 0 0,-1 0 0,0 0 0,0 1 0,-10-14 0,11 19 0,0 1 0,0 0 0,0 0 0,-1 0 0,0 0 0,0 1 0,0 0 0,-1 0 0,1 0 0,-1 1 0,0-1 0,0 1 0,0 1 0,0-1 0,0 1 0,-1 0 0,-7-1 0,-29-1-1365,2 3-5461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50.874"/>
    </inkml:context>
    <inkml:brush xml:id="br0">
      <inkml:brushProperty name="width" value="0.05" units="cm"/>
      <inkml:brushProperty name="height" value="0.05" units="cm"/>
      <inkml:brushProperty name="color" value="#F6630D"/>
    </inkml:brush>
  </inkml:definitions>
  <inkml:trace contextRef="#ctx0" brushRef="#br0">52 1 24575,'-1'0'0,"0"0"0,-1 1 0,1-1 0,-1 1 0,1 0 0,0-1 0,-1 1 0,1 0 0,0 0 0,0 0 0,0 0 0,-1 0 0,1 0 0,0 0 0,0 0 0,1 0 0,-1 0 0,0 1 0,0-1 0,1 0 0,-1 1 0,0-1 0,1 0 0,-1 1 0,0 2 0,-9 43 0,9-42 0,-9 93 0,6 198 0,6-179 0,0 87 0,-5-400 0,6-215 0,-2 397 0,1-1 0,0 0 0,1 0 0,0 1 0,1 0 0,1 0 0,8-16 0,-12 26 0,1 1 0,-1-1 0,1 1 0,0 0 0,0-1 0,1 1 0,-1 0 0,1 1 0,-1-1 0,1 0 0,0 1 0,0 0 0,0-1 0,0 1 0,0 0 0,1 0 0,-1 1 0,1-1 0,-1 1 0,1 0 0,-1 0 0,1 0 0,0 0 0,0 1 0,-1-1 0,1 1 0,0 0 0,0 0 0,0 0 0,-1 1 0,1-1 0,7 3 0,-6-1 0,-1 1 0,1-1 0,0 1 0,-1 0 0,1 0 0,-1 0 0,0 1 0,0 0 0,0-1 0,-1 1 0,0 1 0,1-1 0,-1 0 0,-1 1 0,1 0 0,0-1 0,-1 1 0,0 0 0,-1 0 0,1 0 0,1 7 0,0 3 0,0-1 0,-1 1 0,0 0 0,-1 0 0,-1 0 0,-2 22 0,1-32 5,0-1 1,0 1-1,0 0 0,-1-1 0,1 0 0,-1 1 1,0-1-1,0 0 0,-1 0 0,1 0 1,-1 0-1,0 0 0,0-1 0,0 1 0,-1-1 1,1 0-1,-1 0 0,0 0 0,0 0 0,0-1 1,0 1-1,-6 1 0,5-2-83,0 0 0,-1 0 0,1-1-1,-1 1 1,1-1 0,-1-1 0,0 1 0,1-1 0,-1 0-1,1 0 1,-1-1 0,0 0 0,1 1 0,-1-2 0,1 1-1,0-1 1,-1 0 0,-6-3 0,-13-12-6748</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51.263"/>
    </inkml:context>
    <inkml:brush xml:id="br0">
      <inkml:brushProperty name="width" value="0.05" units="cm"/>
      <inkml:brushProperty name="height" value="0.05" units="cm"/>
      <inkml:brushProperty name="color" value="#F6630D"/>
    </inkml:brush>
  </inkml:definitions>
  <inkml:trace contextRef="#ctx0" brushRef="#br0">0 0 24575,'0'4'0,"0"15"0,0 15 0,0 12 0,0 9 0,0 9 0,0-3 0,0 1 0,0-10-8191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51.586"/>
    </inkml:context>
    <inkml:brush xml:id="br0">
      <inkml:brushProperty name="width" value="0.05" units="cm"/>
      <inkml:brushProperty name="height" value="0.05" units="cm"/>
      <inkml:brushProperty name="color" value="#F6630D"/>
    </inkml:brush>
  </inkml:definitions>
  <inkml:trace contextRef="#ctx0" brushRef="#br0">26 97 24575,'-8'0'0,"-3"5"0,5 0 0,15-4 0,16-15 0,2-13 0,-6-3 0,-12 5 0,-16 14 0,-14 17 0,-5 17 0,3 4-8191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23.823"/>
    </inkml:context>
    <inkml:brush xml:id="br0">
      <inkml:brushProperty name="width" value="0.05" units="cm"/>
      <inkml:brushProperty name="height" value="0.05" units="cm"/>
      <inkml:brushProperty name="color" value="#F6630D"/>
    </inkml:brush>
  </inkml:definitions>
  <inkml:trace contextRef="#ctx0" brushRef="#br0">218 1 24575,'-1'16'0,"0"1"0,-2-1 0,-3 18 0,-3 11 0,-109 558 0,110-585 0,5-27 0,4-36 0,2 10 0,17-175 0,-15 180 0,2 0 0,0-1 0,2 2 0,24-53 0,-30 76 0,0 0 0,1 0 0,0 1 0,1-1 0,-1 1 0,1 0 0,0 0 0,0 0 0,0 1 0,1 0 0,0 0 0,0 0 0,0 0 0,0 1 0,0 0 0,11-3 0,7 0 0,0 0 0,0 2 0,35-2 0,-26 2 0,185-12 0,247 13 0,-451 3 0,-1 1 0,1 0 0,0 1 0,23 6 0,-34-7 0,0 0 0,0 1 0,0-1 0,0 1 0,0-1 0,0 1 0,0 0 0,0 0 0,-1 0 0,1 1 0,-1-1 0,1 1 0,-1-1 0,0 1 0,0 0 0,0-1 0,0 1 0,-1 0 0,1 1 0,-1-1 0,0 0 0,0 0 0,0 0 0,1 4 0,-1 9 0,-1 0 0,0-1 0,-1 1 0,-1 0 0,0 0 0,-1-1 0,-1 0 0,-7 18 0,-4 24 0,2 19 0,4 0 0,-1 152 0,10-222 0,0 0 0,0 0 0,0 0 0,-1 0 0,0 0 0,0 0 0,-1 0 0,0 0 0,0 0 0,0-1 0,-6 11 0,5-12 0,0-1 0,-1 1 0,1-1 0,-1 0 0,1 0 0,-1 0 0,0-1 0,0 1 0,0-1 0,0 0 0,-1 0 0,1-1 0,-1 1 0,1-1 0,-1 0 0,-7 1 0,-30 4 0,0-2 0,-52-2 0,-91-11 0,78 2 0,-6 1 0,-314-5 0,376 14-1365,30 2-5461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53.423"/>
    </inkml:context>
    <inkml:brush xml:id="br0">
      <inkml:brushProperty name="width" value="0.05" units="cm"/>
      <inkml:brushProperty name="height" value="0.05" units="cm"/>
      <inkml:brushProperty name="color" value="#F6630D"/>
    </inkml:brush>
  </inkml:definitions>
  <inkml:trace contextRef="#ctx0" brushRef="#br0">1827 5 24575,'0'-5'0,"-8"13"0,-24 11 0,-36 17 0,-44 18 0,-41 21 0,-36 23 0,-32 16-1023,-16 5 1023,6-9 0,27-15 0,43-24 0,50-15 0,42-26 0,39-26 0,31-18 0,17-7-7168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05.240"/>
    </inkml:context>
    <inkml:brush xml:id="br0">
      <inkml:brushProperty name="width" value="0.05" units="cm"/>
      <inkml:brushProperty name="height" value="0.05" units="cm"/>
      <inkml:brushProperty name="color" value="#F6630D"/>
    </inkml:brush>
  </inkml:definitions>
  <inkml:trace contextRef="#ctx0" brushRef="#br0">676 2 24575,'-88'-2'0,"-103"5"0,178-1 0,0 1 0,0 0 0,1 0 0,-1 1 0,1 1 0,0 0 0,0 1 0,1 0 0,0 1 0,-15 11 0,-2 4 0,2 2 0,-36 38 0,48-46 0,1 0 0,0 0 0,1 1 0,1 1 0,1 0 0,1 1 0,0-1 0,-10 35 0,12-25 0,1 1 0,2 0 0,0 0 0,2 1 0,3 44 0,0-52 0,1-1 0,1 0 0,0 0 0,13 39 0,-11-46 0,1-1 0,1 1 0,-1-1 0,2-1 0,0 1 0,1-1 0,18 19 0,7 4 0,55 42 0,-69-61 0,1-2 0,1 0 0,0-1 0,34 13 0,-39-20 0,1 0 0,0-2 0,0 0 0,0-1 0,0-1 0,1-1 0,-1 0 0,0-1 0,1-1 0,-1-1 0,0-1 0,22-5 0,-9-1 0,1-2 0,-2-1 0,0-1 0,0-1 0,52-36 0,-73 43 0,0 0 0,0-1 0,0 0 0,-1-1 0,0 1 0,-1-2 0,0 1 0,9-16 0,1-9 0,18-46 0,-11 23 0,-16 36 0,-1-1 0,0-1 0,-2 1 0,-1-1 0,0 0 0,-2 0 0,-1-1 0,-1 1 0,0 0 0,-2 0 0,-1 0 0,0 0 0,-2 0 0,-13-39 0,13 52 8,1 0-1,-2 0 1,1 0-1,-1 0 1,-1 1-1,1 0 1,-2 1-1,1-1 1,-1 1-1,-1 1 1,1-1-1,-1 2 1,0-1-1,-1 1 1,-13-7-1,2 4-219,0 1 0,-1 0 0,1 2-1,-1 1 1,0 0 0,-40-2 0,6 4-6614</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06.761"/>
    </inkml:context>
    <inkml:brush xml:id="br0">
      <inkml:brushProperty name="width" value="0.05" units="cm"/>
      <inkml:brushProperty name="height" value="0.05" units="cm"/>
      <inkml:brushProperty name="color" value="#F6630D"/>
    </inkml:brush>
  </inkml:definitions>
  <inkml:trace contextRef="#ctx0" brushRef="#br0">72 268 24575,'-1'0'0,"-1"0"0,1 1 0,0-1 0,-1 0 0,1 1 0,0-1 0,-1 1 0,1-1 0,0 1 0,0 0 0,0-1 0,0 1 0,0 0 0,0 0 0,0 0 0,0 0 0,0 0 0,0 0 0,0 0 0,0 0 0,1 0 0,-1 1 0,0-1 0,1 0 0,-1 0 0,0 3 0,-8 38 0,8-38 0,-6 66 0,3 109 0,-2 29 0,2-176 0,3-32 0,1 0 0,0 0 0,0 0 0,0-1 0,0 1 0,0 0 0,0 0 0,0 0 0,0 0 0,0 0 0,0 0 0,0 0 0,0 0 0,-1 0 0,1 0 0,0 0 0,0 0 0,0 0 0,0 0 0,0 0 0,0 0 0,0 0 0,0 0 0,0 0 0,0 0 0,-1 0 0,1 0 0,0 0 0,0 0 0,0 0 0,0 0 0,0 0 0,0 0 0,0 0 0,0 0 0,0 0 0,0 0 0,0 0 0,-1 1 0,1-1 0,0 0 0,0 0 0,0 0 0,0 0 0,0 0 0,0 0 0,-4-18 0,0-26 0,6-473 0,-1 503 0,1 0 0,0 0 0,1 0 0,1 0 0,0 1 0,1-1 0,0 1 0,1 0 0,11-17 0,-12 22 0,1 1 0,-1 0 0,2 0 0,-1 1 0,1-1 0,0 2 0,0-1 0,0 1 0,1 0 0,0 0 0,0 1 0,0 0 0,1 0 0,-1 1 0,16-4 0,-19 6 0,1 0 0,-1 0 0,1 0 0,0 1 0,-1 0 0,1 0 0,0 1 0,-1-1 0,1 1 0,0 0 0,-1 1 0,1-1 0,-1 1 0,0 0 0,10 5 0,-9-3 0,1 1 0,0 0 0,-1 0 0,0 1 0,-1 0 0,1 0 0,-1 0 0,0 0 0,0 1 0,4 8 0,-2-2 0,-1 0 0,-1 0 0,0 1 0,0-1 0,-2 1 0,1 0 0,-2 0 0,0 0 0,-1 0 0,0 1 0,-1-1 0,-2 20 0,-1-22 0,0-1 0,-1 1 0,-1-1 0,1 0 0,-2 0 0,1-1 0,-2 1 0,1-1 0,-1-1 0,-1 1 0,0-1 0,-12 11 0,8-9 0,0 0 0,-1-1 0,-1 0 0,1-1 0,-2-1 0,1 0 0,-1-1 0,-24 8 0,33-13-68,0 0 0,0-1-1,1 0 1,-1 0 0,0-1 0,0 1-1,0-1 1,0-1 0,0 1 0,0-1-1,1 0 1,-1 0 0,0-1 0,0 1-1,1-1 1,-1-1 0,1 1-1,0-1 1,-8-4 0,-10-14-6758</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09.941"/>
    </inkml:context>
    <inkml:brush xml:id="br0">
      <inkml:brushProperty name="width" value="0.05" units="cm"/>
      <inkml:brushProperty name="height" value="0.05" units="cm"/>
      <inkml:brushProperty name="color" value="#F6630D"/>
    </inkml:brush>
  </inkml:definitions>
  <inkml:trace contextRef="#ctx0" brushRef="#br0">1360 377 24575,'-99'-117'0,"77"89"0,0 0 0,-1 2 0,-2 0 0,-41-32 0,48 46 0,0 1 0,-1 0 0,0 2 0,-1 0 0,0 2 0,0 0 0,-1 1 0,0 1 0,-32-4 0,5 5 0,-1 1 0,0 3 0,-53 6 0,68-2 0,-1 1 0,1 1 0,-1 2 0,2 1 0,0 2 0,-44 20 0,58-21 0,1 0 0,0 1 0,0 1 0,1 1 0,1 0 0,0 1 0,1 1 0,0 0 0,1 1 0,1 1 0,-20 33 0,15-15 0,1 1 0,2 0 0,1 1 0,-15 70 0,14-29 0,-7 111 0,20-159 0,2 0 0,0 0 0,2 1 0,1-1 0,2 0 0,0-1 0,16 47 0,-13-56 0,0-2 0,1 1 0,0-1 0,2-1 0,0 0 0,1 0 0,1-1 0,0-1 0,1 0 0,0-1 0,2 0 0,20 14 0,2-4 0,0-1 0,2-1 0,1-3 0,57 20 0,-34-19 0,2-2 0,80 11 0,-112-24 0,0-1 0,-1-2 0,1-1 0,0-2 0,42-6 0,-56 3 0,-1 0 0,1-2 0,-1 0 0,0-1 0,0-1 0,-1 0 0,0-2 0,-1 0 0,0-1 0,16-14 0,-15 10 0,0-1 0,-1-1 0,-1-1 0,-1 0 0,-1-1 0,0-1 0,-1 0 0,-2-1 0,0 0 0,10-27 0,-9 13 0,-2 0 0,-1-1 0,-2 0 0,-1 0 0,-2 0 0,-1-39 0,-3 8 0,-3 0 0,-3 0 0,-20-96 0,18 127 0,-2 1 0,-2-1 0,-1 2 0,-1 0 0,-2 0 0,-1 2 0,-41-58 0,48 78-170,0 1-1,0 0 0,-1 0 1,-1 1-1,0 1 0,0 0 1,-20-11-1,-18-4-6655</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16.886"/>
    </inkml:context>
    <inkml:brush xml:id="br0">
      <inkml:brushProperty name="width" value="0.05" units="cm"/>
      <inkml:brushProperty name="height" value="0.05" units="cm"/>
      <inkml:brushProperty name="color" value="#F6630D"/>
    </inkml:brush>
  </inkml:definitions>
  <inkml:trace contextRef="#ctx0" brushRef="#br0">40 367 24575,'-2'0'0,"0"1"0,1-1 0,-1 1 0,0 0 0,0-1 0,1 1 0,-1 0 0,0 0 0,1 0 0,-1 0 0,1 0 0,-1 1 0,1-1 0,0 0 0,-1 1 0,1-1 0,0 1 0,0-1 0,0 1 0,0 0 0,0-1 0,0 1 0,1 0 0,-1 0 0,0-1 0,1 1 0,0 0 0,-1 0 0,1 2 0,-1 2 0,0 0 0,0 0 0,1 0 0,-1 0 0,2 0 0,-1 0 0,0-1 0,3 10 0,-1-12 0,-1 1 0,1 0 0,0 0 0,1-1 0,-1 1 0,1-1 0,-1 1 0,1-1 0,0 0 0,0 0 0,1-1 0,-1 1 0,0-1 0,1 1 0,0-1 0,0 0 0,-1 0 0,1-1 0,0 1 0,0-1 0,7 2 0,9 1 0,0-1 0,1 0 0,23-1 0,-36-2 0,53 1 0,-1-4 0,0-2 0,0-2 0,-1-3 0,108-33 0,-93 17 0,-1-2 0,-2-3 0,-1-4 0,70-47 0,-129 75 0,8-4 0,0-1 0,-2-1 0,1 0 0,-2-1 0,0-1 0,16-19 0,-30 32 0,-1 1 0,0-1 0,1 1 0,-1-1 0,0 0 0,0 1 0,0-1 0,0 0 0,0 0 0,-1 0 0,1 0 0,-1 0 0,1 1 0,-1-1 0,1 0 0,-1 0 0,0 0 0,0 0 0,0 0 0,0 0 0,-1 0 0,1 0 0,0 0 0,-1 0 0,1 0 0,-1 0 0,-1-3 0,0 3 0,-1-1 0,1 1 0,-1-1 0,0 1 0,1 0 0,-1 0 0,0 0 0,0 1 0,0-1 0,0 1 0,-1-1 0,1 1 0,0 0 0,-1 0 0,-4 0 0,-49-6 0,38 6 0,0-2 0,-18-4 0,32 6 0,0 0 0,0-1 0,1 0 0,-1 0 0,1 0 0,-1 0 0,1-1 0,0 0 0,0 0 0,0 0 0,0 0 0,-4-6 0,1-5 0,7 14 0,0 0 0,0-1 0,0 1 0,0 0 0,1 0 0,-1-1 0,0 1 0,0 0 0,0 0 0,1 0 0,-1-1 0,0 1 0,0 0 0,0 0 0,1 0 0,-1 0 0,0 0 0,0-1 0,1 1 0,-1 0 0,0 0 0,1 0 0,-1 0 0,0 0 0,0 0 0,1 0 0,-1 0 0,0 0 0,1 0 0,-1 0 0,1 0 0,1 1 0,1-1 0,0 1 0,0-1 0,-1 1 0,1 0 0,0 0 0,-1 1 0,1-1 0,4 3 0,7 8 14,-1 0-1,1 1 0,-2 0 0,0 1 1,-1 1-1,0 0 0,-1 0 1,13 26-1,-4 1-508,-1 1 0,14 53 0,-16-40-6331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26.205"/>
    </inkml:context>
    <inkml:brush xml:id="br0">
      <inkml:brushProperty name="width" value="0.05" units="cm"/>
      <inkml:brushProperty name="height" value="0.05" units="cm"/>
      <inkml:brushProperty name="color" value="#F6630D"/>
    </inkml:brush>
  </inkml:definitions>
  <inkml:trace contextRef="#ctx0" brushRef="#br0">3980 304 24575,'0'-4'0,"-1"0"0,-1 0 0,1 0 0,0 0 0,-1 0 0,0 0 0,0 0 0,0 1 0,0-1 0,-1 1 0,0-1 0,1 1 0,-1 0 0,-7-5 0,8 5 0,-22-19 0,0 0 0,-2 1 0,0 2 0,-2 1 0,0 1 0,-1 1 0,0 1 0,-1 2 0,-1 1 0,0 2 0,0 0 0,-52-7 0,-275-11 8,-5 29-109,15 14-131,-593 102 0,137 58 232,644-135 8,70-20 220,-155 58 0,226-71-211,0 2 0,1 0 0,0 1 0,1 1 0,-27 22-1,37-27-16,0 1-1,1 0 1,0 0-1,0 1 1,0 0-1,1 0 1,0 0-1,1 0 1,0 1-1,0-1 0,1 1 1,0 0-1,1 1 1,-2 14-1,0 16 1,3 1 0,1 0 0,2 0 0,2 0 0,1 0 0,3-1 0,1 0 0,15 39 0,-18-59 0,1-1 0,1 0 0,1 0 0,1-1 0,0 0 0,2-1 0,0 0 0,0-1 0,2 0 0,0-1 0,0-1 0,2 0 0,0-1 0,0-1 0,25 15 0,14 2 0,0-1 0,2-4 0,1-1 0,106 25 0,-28-19 0,143 11 0,26-16-359,506-24 0,-548-21 359,399-84 0,-562 82 42,-2-4 0,0-4 0,-2-5 0,113-59 0,-141 59 13,-2-4 1,-2-2-1,-1-3 1,-2-3 0,-3-2-1,64-72 1,-96 93-24,-1-2 1,-2-1-1,26-45 1,-42 64-34,0 0 0,-1-1 0,0 0 0,-1 0 0,0 0 1,-1-1-1,-1 0 0,-1 0 0,0 1 0,-1-2 0,-1-27 0,-1 35 10,-1-1-1,0 0 1,-1 0-1,1 1 1,-2-1 0,1 1-1,-1 0 1,-1 0-1,1 0 1,-1 1-1,-1 0 1,0 0-1,-12-12 1,7 8-195,-1 2 1,0-1-1,-1 2 0,0 0 1,-1 0-1,1 1 1,-19-6-1,-9-1-6640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22.139"/>
    </inkml:context>
    <inkml:brush xml:id="br0">
      <inkml:brushProperty name="width" value="0.05" units="cm"/>
      <inkml:brushProperty name="height" value="0.05" units="cm"/>
      <inkml:brushProperty name="color" value="#F6630D"/>
    </inkml:brush>
  </inkml:definitions>
  <inkml:trace contextRef="#ctx0" brushRef="#br0">45 0 24575,'-9'0'0,"-2"9"0,1 19 0,1 25 0,3 35 0,15 21 0,5 23 0,10 18 0,0 8 0,5-5 0,-4-21 0,-4-20 0,1-20 0,-3-23 0,-4-22-8191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23.060"/>
    </inkml:context>
    <inkml:brush xml:id="br0">
      <inkml:brushProperty name="width" value="0.05" units="cm"/>
      <inkml:brushProperty name="height" value="0.05" units="cm"/>
      <inkml:brushProperty name="color" value="#F6630D"/>
    </inkml:brush>
  </inkml:definitions>
  <inkml:trace contextRef="#ctx0" brushRef="#br0">852 1158 24575,'4'-4'0,"0"1"0,0 0 0,1 1 0,-1-1 0,1 1 0,0 0 0,0 0 0,0 0 0,0 1 0,0 0 0,7-1 0,8-3 0,181-41 0,221-21 0,-230 39 0,538-90-1574,-186 28-350,1416-198-1750,8 63 591,-1672 197 3099,1616-168 306,-1662 160 2302,-242 34-2383,0 1 0,1 1 0,-1 0 0,0 0 0,0 0 0,14 3 0,-20-2-145,0 0-1,1-1 1,-1 1 0,0 0-1,0 0 1,-1 1 0,1-1-1,0 0 1,0 0-1,0 1 1,-1-1 0,1 1-1,-1 0 1,1-1-1,-1 1 1,0 0 0,0 0-1,0 0 1,0 0 0,0 0-1,0 0 1,0 0-1,-1 0 1,1 0 0,-1 1-1,1-1 1,-1 4-1,1 25 582,-1 1-1,-1-1 1,-10 55-1,0 4-453,-2 350-223,10-186 0,3-242 0,-1 0 0,0 1 0,-1-1 0,-6 22 0,7-30 0,0 0 0,-1-1 0,1 1 0,-1-1 0,0 0 0,0 0 0,0 0 0,-1 0 0,1 0 0,-1 0 0,0 0 0,0-1 0,0 1 0,0-1 0,0 0 0,0 0 0,0 0 0,-1 0 0,-6 2 0,-4 0 0,0-1 0,0-1 0,-1 0 0,1 0 0,0-2 0,-19-1 0,-27 2 0,-684 91-290,687-83 135,-341 60-1627,-106 31 354,-115 31-2505,-103 28 2950,-2454 584-5021,2485-578 5480,83-24 74,99-26 338,96-28 112,93-24 351,-65 2 1407,309-59-1186,64-9 612,13-4 241,22-11 755</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31.652"/>
    </inkml:context>
    <inkml:brush xml:id="br0">
      <inkml:brushProperty name="width" value="0.05" units="cm"/>
      <inkml:brushProperty name="height" value="0.05" units="cm"/>
      <inkml:brushProperty name="color" value="#F6630D"/>
    </inkml:brush>
  </inkml:definitions>
  <inkml:trace contextRef="#ctx0" brushRef="#br0">80 454 24575,'0'-22'0,"2"39"0,0 14 0,4 32 0,47 350 0,14-133 0,-58-254 0,-10-35 0,-14-51 0,-91-335 0,62 224 0,44 169 0,-39-161 0,34 133 0,1-1 0,1 0 0,2-40 0,1 65 0,1 0 0,0 1 0,0-1 0,0 0 0,1 1 0,0-1 0,0 1 0,0 0 0,1 0 0,0 0 0,0 0 0,0 0 0,1 0 0,-1 1 0,1 0 0,0-1 0,1 1 0,-1 1 0,1-1 0,-1 1 0,1 0 0,0 0 0,9-4 0,10-3 0,0 1 0,1 1 0,0 1 0,27-4 0,-6 1 0,51-17 0,123-51 0,-208 74 0,-1-1 0,1 2 0,0-1 0,0 2 0,0 0 0,15-1 0,-23 2 0,-1 1 0,1 0 0,0 1 0,0-1 0,0 1 0,-1-1 0,1 1 0,0 0 0,-1 1 0,1-1 0,-1 1 0,1-1 0,-1 1 0,0 0 0,0 0 0,1 1 0,-2-1 0,1 1 0,0-1 0,0 1 0,-1 0 0,1 0 0,-1 0 0,2 4 0,4 11 0,-1 2 0,0-1 0,-1 1 0,-2 0 0,4 29 0,-2-17 0,4 46 0,1 154 0,-6-54 0,12-61 0,-11-87 0,-1 1 0,-1-1 0,-1 48 0,-3-68 0,-1-1 0,0 0 0,-1 1 0,0-1 0,-1 0 0,0 0 0,0 0 0,-1 0 0,0-1 0,0 0 0,-1 1 0,0-2 0,-1 1 0,1 0 0,-13 11 0,8-10 0,0-1 0,-1-1 0,0 0 0,0 0 0,0-1 0,-1 0 0,0-1 0,0 0 0,-1-1 0,-12 2 0,15-3 0,0-1 0,0-1 0,0 0 0,-1 0 0,1-1 0,0 0 0,0-1 0,0 0 0,-1 0 0,1-1 0,0-1 0,1 0 0,-13-5 0,-6-11-1365,9-3-5461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32.281"/>
    </inkml:context>
    <inkml:brush xml:id="br0">
      <inkml:brushProperty name="width" value="0.05" units="cm"/>
      <inkml:brushProperty name="height" value="0.05" units="cm"/>
      <inkml:brushProperty name="color" value="#F6630D"/>
    </inkml:brush>
  </inkml:definitions>
  <inkml:trace contextRef="#ctx0" brushRef="#br0">1 286 24575,'0'12'0,"0"18"0,0 11 0,0 7 0,8 8 0,12-5 0,6-12 0,11-12 0,13-10 0,9-22 0,12-26 0,11-24 0,8-29 0,5-16 0,-5 0 0,-9 9 0,-10 11 0,-17 20-8191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24.176"/>
    </inkml:context>
    <inkml:brush xml:id="br0">
      <inkml:brushProperty name="width" value="0.05" units="cm"/>
      <inkml:brushProperty name="height" value="0.05" units="cm"/>
      <inkml:brushProperty name="color" value="#F6630D"/>
    </inkml:brush>
  </inkml:definitions>
  <inkml:trace contextRef="#ctx0" brushRef="#br0">11 12 24575,'-5'0'0,"0"-9"0,16 7 0,33 10 0,45 31 0,59 28 0,54 25 0,38 21-1170,18 13 1170,-11-3 0,-35-14 0,-54-16 0,-61-25 0,-47-24-7021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33.466"/>
    </inkml:context>
    <inkml:brush xml:id="br0">
      <inkml:brushProperty name="width" value="0.05" units="cm"/>
      <inkml:brushProperty name="height" value="0.05" units="cm"/>
      <inkml:brushProperty name="color" value="#F6630D"/>
    </inkml:brush>
  </inkml:definitions>
  <inkml:trace contextRef="#ctx0" brushRef="#br0">1 0 24575,'0'234'0,"1"-227"0,-1 0 0,1-1 0,0 1 0,1 0 0,-1-1 0,1 0 0,1 1 0,-1-1 0,1 0 0,0 0 0,0 0 0,1-1 0,0 1 0,0-1 0,0 0 0,0 0 0,1 0 0,0 0 0,0-1 0,0 0 0,1 0 0,-1 0 0,1-1 0,0 0 0,0 0 0,0-1 0,1 1 0,8 1 0,4 1 0,-1-1 0,1-1 0,0-1 0,-1 0 0,1-2 0,0 0 0,0-1 0,0-1 0,22-5 0,23-7 0,80-31 0,-91 27 0,181-62-1365,-142 45-5461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35.301"/>
    </inkml:context>
    <inkml:brush xml:id="br0">
      <inkml:brushProperty name="width" value="0.05" units="cm"/>
      <inkml:brushProperty name="height" value="0.05" units="cm"/>
      <inkml:brushProperty name="color" value="#F6630D"/>
    </inkml:brush>
  </inkml:definitions>
  <inkml:trace contextRef="#ctx0" brushRef="#br0">44 348 24575,'-10'-29'0,"5"16"0,0 7 0,3 16 0,0 22 0,2-31 0,-1 262 0,1-60 0,-9-584 0,0 147 0,8 221 0,1 1 0,1 0 0,0-1 0,0 1 0,5-16 0,-5 24 0,0 0 0,1 0 0,0 1 0,-1-1 0,1 1 0,0 0 0,1-1 0,-1 1 0,1 0 0,-1 0 0,1 0 0,0 1 0,0-1 0,0 1 0,0-1 0,1 1 0,-1 0 0,1 0 0,-1 1 0,6-3 0,23-6 0,1 2 0,0 0 0,0 3 0,47-3 0,141 6 0,-168 3 0,-47-2 0,0 2 0,0-1 0,0 0 0,1 1 0,-1 0 0,-1 1 0,1-1 0,0 1 0,11 5 0,-14-4 0,0-1 0,0 0 0,-1 1 0,1-1 0,0 1 0,-1 0 0,0 0 0,0 0 0,0 0 0,0 0 0,0 1 0,-1-1 0,1 1 0,-1-1 0,0 1 0,0-1 0,1 7 0,3 21 0,-2 1 0,0 47 0,2 22 0,-5-97 0,52 354 0,-50-352 0,-1-1 0,0 1 0,0-1 0,-1 1 0,0-1 0,0 1 0,0 0 0,-1-1 0,1 1 0,-4 8 0,3-11 0,0-1 0,0 1 0,-1-1 0,1 0 0,-1 0 0,1 1 0,-1-1 0,0 0 0,0 0 0,0 0 0,0-1 0,-1 1 0,1 0 0,0-1 0,-1 0 0,1 1 0,-1-1 0,1 0 0,-1 0 0,0 0 0,1-1 0,-1 1 0,-4 0 0,-30 2 0,-1-2 0,1-1 0,-74-10 0,49 3 0,-44-7 120,94 11-332,-1 0 0,1-1-1,1 0 1,-1-1 0,1-1 0,-16-9 0,-8-12-6614</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35.659"/>
    </inkml:context>
    <inkml:brush xml:id="br0">
      <inkml:brushProperty name="width" value="0.05" units="cm"/>
      <inkml:brushProperty name="height" value="0.05" units="cm"/>
      <inkml:brushProperty name="color" value="#F6630D"/>
    </inkml:brush>
  </inkml:definitions>
  <inkml:trace contextRef="#ctx0" brushRef="#br0">1 1 24575,'0'8'0,"0"11"0,0 12 0,0 3 0,0 5 0,0 0 0,12-6 0,5-1 0,12-6 0,13-15 0,4-11 0,-6-12 0,3-5 0,-6 1-8191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36.090"/>
    </inkml:context>
    <inkml:brush xml:id="br0">
      <inkml:brushProperty name="width" value="0.05" units="cm"/>
      <inkml:brushProperty name="height" value="0.05" units="cm"/>
      <inkml:brushProperty name="color" value="#F6630D"/>
    </inkml:brush>
  </inkml:definitions>
  <inkml:trace contextRef="#ctx0" brushRef="#br0">0 774 24575,'4'8'0,"19"3"0,13 0 0,22-11 0,21-22 0,24-19 0,26-25 0,30-25 0,26-11 0,10-4 0,-2 8-1373,-18 11 1373,-26 21 0,-33 14 0,-29 15 0,-34 14 0,-25 11-6818</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37.222"/>
    </inkml:context>
    <inkml:brush xml:id="br0">
      <inkml:brushProperty name="width" value="0.05" units="cm"/>
      <inkml:brushProperty name="height" value="0.05" units="cm"/>
      <inkml:brushProperty name="color" value="#F6630D"/>
    </inkml:brush>
  </inkml:definitions>
  <inkml:trace contextRef="#ctx0" brushRef="#br0">10 116 24575,'-4'0'0,"-2"8"0,13 12 0,18 2 0,9-3 0,11-4 0,11-9 0,8-6 0,2-15 0,2-5 0,2-12 0,1-1 0,-6 2 0,-6 6 0,-14-2 0,-14 4-8191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39.894"/>
    </inkml:context>
    <inkml:brush xml:id="br0">
      <inkml:brushProperty name="width" value="0.05" units="cm"/>
      <inkml:brushProperty name="height" value="0.05" units="cm"/>
      <inkml:brushProperty name="color" value="#F6630D"/>
    </inkml:brush>
  </inkml:definitions>
  <inkml:trace contextRef="#ctx0" brushRef="#br0">1 304 24575,'0'9'0,"0"-1"0,0 1 0,1-1 0,1 1 0,0-1 0,3 12 0,-3-16 0,0-1 0,-1 1 0,1-1 0,0 1 0,0-1 0,1 0 0,-1 0 0,1 0 0,-1 0 0,1 0 0,0-1 0,0 1 0,0-1 0,1 0 0,-1 0 0,5 2 0,8 2 0,0 0 0,1-1 0,0-1 0,0-1 0,0 0 0,1-1 0,19 0 0,17-3 0,57-8 0,125-28 0,236-68 0,-435 96 0,286-78 0,-244 62 0,-2-4 0,75-38 0,-121 49-682,41-29-1,-41 24-6143</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41.927"/>
    </inkml:context>
    <inkml:brush xml:id="br0">
      <inkml:brushProperty name="width" value="0.05" units="cm"/>
      <inkml:brushProperty name="height" value="0.05" units="cm"/>
      <inkml:brushProperty name="color" value="#F6630D"/>
    </inkml:brush>
  </inkml:definitions>
  <inkml:trace contextRef="#ctx0" brushRef="#br0">1 1 24575,'0'8'0,"0"3"-8191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45.001"/>
    </inkml:context>
    <inkml:brush xml:id="br0">
      <inkml:brushProperty name="width" value="0.05" units="cm"/>
      <inkml:brushProperty name="height" value="0.05" units="cm"/>
      <inkml:brushProperty name="color" value="#F6630D"/>
    </inkml:brush>
  </inkml:definitions>
  <inkml:trace contextRef="#ctx0" brushRef="#br0">2 343 24575,'-1'-36'0,"1"11"0,0 0 0,1 0 0,6-27 0,-5 43 0,0 0 0,1 1 0,0 0 0,0-1 0,1 1 0,0 0 0,1 1 0,-1-1 0,2 1 0,-1 0 0,1 0 0,9-9 0,-5 8 0,-1 0 0,2 0 0,-1 1 0,1 0 0,0 0 0,16-5 0,-22 10 0,-1 0 0,0 0 0,1 1 0,0 0 0,-1 0 0,1 0 0,0 0 0,-1 1 0,1 0 0,0 0 0,0 0 0,-1 0 0,1 1 0,0 0 0,-1 0 0,1 0 0,0 1 0,-1-1 0,0 1 0,6 3 0,-4-1 0,-1 1 0,1 0 0,-1 0 0,0 1 0,0-1 0,0 1 0,-1 0 0,0 1 0,6 12 0,3 8 0,9 35 0,-2 4 0,-3 1 0,-4 0 0,-2 1 0,2 81 0,-12 282 0,-6-153 0,6-214 0,2 0 0,15 81 0,-15-126 0,1-1 0,1 1 0,1-1 0,0-1 0,1 1 0,1-1 0,1 0 0,0-1 0,1 0 0,1 0 0,1-1 0,16 18 0,-21-28 0,0 1 0,0-1 0,0 0 0,0 0 0,1-1 0,0 0 0,0 0 0,0-1 0,1 0 0,-1-1 0,1 1 0,-1-2 0,1 1 0,0-1 0,-1-1 0,1 1 0,0-1 0,0-1 0,0 0 0,-1 0 0,1-1 0,16-5 0,-13 3 0,-1-1 0,1 0 0,-1 0 0,-1-1 0,1-1 0,-1 0 0,0 0 0,-1-1 0,0 0 0,0-1 0,0 0 0,-1 0 0,-1-1 0,1 0 0,9-18 0,-17 26 0,1 1 0,0-1 0,0 1 0,-1-1 0,1 0 0,-1 1 0,1-1 0,-1 0 0,0 1 0,1-1 0,-1-3 0,0 5 0,0 0 0,0-1 0,-1 1 0,1 0 0,0-1 0,0 1 0,0 0 0,0-1 0,-1 1 0,1 0 0,0 0 0,0-1 0,0 1 0,-1 0 0,1 0 0,0 0 0,0-1 0,-1 1 0,1 0 0,0 0 0,-1 0 0,1 0 0,0-1 0,-1 1 0,1 0 0,0 0 0,-1 0 0,1 0 0,0 0 0,-1 0 0,1 0 0,0 0 0,-1 0 0,1 0 0,-3 1 0,0-1 0,0 1 0,0 0 0,0 1 0,0-1 0,0 0 0,1 1 0,-1-1 0,0 1 0,1 0 0,-4 4 0,-12 11 0,2 1 0,0 1 0,1 0 0,2 2 0,-14 23 0,2 3 0,-25 68 0,35-72 0,1 0 0,3 1 0,1 0 0,2 1 0,3 0 0,1 1 0,2-1 0,2 0 0,3 1 0,1-1 0,2 0 0,2 0 0,17 52 0,19 34 0,-19-60 0,31 138 0,-55-200 0,1 0 0,-1 0 0,-1-1 0,0 1 0,0 0 0,0 0 0,-4 14 0,4-20 0,-1 0 0,0-1 0,0 1 0,-1 0 0,1-1 0,-1 1 0,1-1 0,-1 0 0,0 1 0,1-1 0,-1 0 0,0 0 0,-1 0 0,1 0 0,0-1 0,0 1 0,-1 0 0,1-1 0,-1 0 0,0 1 0,1-1 0,-1 0 0,0-1 0,0 1 0,1 0 0,-1-1 0,-3 1 0,-9 0 11,1-1 0,0 0 0,0-1 0,-1-1 0,1 0-1,0 0 1,0-2 0,-16-6 0,-110-49-919,119 50 353,-18-10-6271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49.801"/>
    </inkml:context>
    <inkml:brush xml:id="br0">
      <inkml:brushProperty name="width" value="0.05" units="cm"/>
      <inkml:brushProperty name="height" value="0.05" units="cm"/>
      <inkml:brushProperty name="color" value="#F6630D"/>
    </inkml:brush>
  </inkml:definitions>
  <inkml:trace contextRef="#ctx0" brushRef="#br0">157 2031 24575,'0'18'0,"0"-12"0,0-7 0,2-29 0,0 0 0,10-38 0,1-13 0,14-207-903,-20-524 0,-29 507 464,13 236 200,-3 0-1,-27-88 1,38 152 239,-27-73 0,26 73 0,0-1 0,-1 1 0,0 0 0,0 0 0,-1 0 0,1 1 0,-1-1 0,0 1 0,-9-8 0,12 11-1,1 1 1,-1-1 0,0 1 0,1-1 0,-1 1 0,0-1 0,0 1 0,0 0-1,1-1 1,-1 1 0,0 0 0,0 0 0,0 0 0,0-1 0,0 1 0,0 0-1,0 0 1,1 0 0,-1 0 0,0 1 0,0-1 0,0 0 0,0 0-1,0 0 1,0 1 0,1-1 0,-1 0 0,0 1 0,0-1 0,1 1 0,-1-1-1,0 1 1,0-1 0,1 1 0,-2 1 0,0 1 36,0 0 0,0 0 0,0 0-1,0 0 1,1 1 0,-1-1 0,-1 7 0,-3 15 369,1 1 0,0 0 0,2 1 0,0 38 0,5-10-77,9 68 0,1-48-328,4-1 0,2 0 0,39 97 0,-37-121 0,2-2 0,2-1 0,3-1 0,1-1 0,58 70 0,-69-95-124,1-1 0,0-1 0,2-1 0,0 0 0,1-2 0,1 0-1,0-1 1,1-2 0,0 0 0,37 12 0,-14-11-6702</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50.736"/>
    </inkml:context>
    <inkml:brush xml:id="br0">
      <inkml:brushProperty name="width" value="0.05" units="cm"/>
      <inkml:brushProperty name="height" value="0.05" units="cm"/>
      <inkml:brushProperty name="color" value="#F6630D"/>
    </inkml:brush>
  </inkml:definitions>
  <inkml:trace contextRef="#ctx0" brushRef="#br0">203 1164 24575,'-4'-6'0,"1"0"0,-1 0 0,0 1 0,-1 0 0,1 0 0,-1 0 0,0 0 0,0 0 0,-1 1 0,1 0 0,-1 0 0,-8-3 0,12 5 0,-1 1 0,0 0 0,1-1 0,-1 1 0,0 1 0,0-1 0,0 0 0,0 1 0,1-1 0,-1 1 0,0 0 0,0 0 0,0 0 0,0 0 0,0 0 0,0 1 0,0 0 0,0-1 0,0 1 0,1 0 0,-1 0 0,0 0 0,0 1 0,1-1 0,-1 1 0,1 0 0,0-1 0,-1 1 0,1 0 0,-3 3 0,0 3 0,0 0 0,0 0 0,1 1 0,0-1 0,0 1 0,1 0 0,0 0 0,1 0 0,0 0 0,-1 11 0,0 6 0,1 0 0,2 37 0,0-60 0,0 0 0,0 0 0,0 0 0,1 0 0,-1 0 0,1-1 0,-1 1 0,1 0 0,0 0 0,0 0 0,1-1 0,-1 1 0,0-1 0,1 1 0,0-1 0,-1 1 0,1-1 0,0 0 0,0 0 0,1 0 0,-1 0 0,0 0 0,1 0 0,-1-1 0,1 1 0,-1-1 0,1 0 0,0 0 0,-1 0 0,1 0 0,0 0 0,0 0 0,0-1 0,0 1 0,0-1 0,-1 0 0,1 0 0,0 0 0,0 0 0,0-1 0,0 1 0,0-1 0,0 0 0,0 1 0,-1-1 0,5-2 0,0-1 0,0 1 0,1-1 0,-1 0 0,0-1 0,-1 0 0,1 0 0,-1 0 0,0-1 0,-1 0 0,1 0 0,-1-1 0,0 1 0,-1-1 0,1 0 0,5-15 0,-4 10 0,-2 0 0,1 0 0,-1-1 0,-1 1 0,-1-1 0,1 0 0,-2 0 0,0 0 0,-1-16 0,-3 15 0,-1 13 0,-3 23 0,6-18 0,1-1 0,-1 1 0,1 0 0,0 0 0,1 0 0,-1 0 0,1 0 0,-1-1 0,1 1 0,0 0 0,1 0 0,-1-1 0,1 1 0,-1-1 0,1 1 0,0-1 0,0 0 0,1 0 0,-1 0 0,1 0 0,-1 0 0,1 0 0,0-1 0,0 1 0,0-1 0,1 0 0,-1 0 0,0 0 0,1 0 0,-1-1 0,1 1 0,0-1 0,-1 0 0,1 0 0,0 0 0,0-1 0,0 1 0,-1-1 0,1 0 0,0 0 0,0 0 0,0-1 0,0 1 0,0-1 0,-1 0 0,1 0 0,0 0 0,-1-1 0,1 1 0,-1-1 0,1 0 0,-1 0 0,4-3 0,3-3 0,0-1 0,-1 1 0,0-2 0,0 1 0,-1-1 0,-1 0 0,1-1 0,-2 0 0,1 0 0,5-16 0,-4 7 0,0 0 0,-1-1 0,-2 0 0,0-1 0,2-27 0,-5 37 0,-2 0 0,0-1 0,0 1 0,-1 0 0,-1-1 0,-5-21 0,5 29 0,0 0 0,0 0 0,0 0 0,0 0 0,-1 0 0,1 1 0,-1-1 0,0 1 0,-1 0 0,1-1 0,-1 2 0,0-1 0,0 0 0,0 1 0,0 0 0,-1 0 0,-8-5 0,11 7 0,0 0 0,0 0 0,0 0 0,0 1 0,0-1 0,-1 1 0,1-1 0,0 1 0,0 0 0,0-1 0,-1 1 0,1 0 0,0 1 0,-1-1 0,1 0 0,0 1 0,0-1 0,0 1 0,0 0 0,-1-1 0,1 1 0,-2 2 0,1-1 0,1 0 0,-1 0 0,1 1 0,0-1 0,-1 1 0,1 0 0,0 0 0,0 0 0,1-1 0,-1 2 0,1-1 0,-1 0 0,0 5 0,0-2 0,0 1 0,1 0 0,0-1 0,0 1 0,0 0 0,1 0 0,0 0 0,0 0 0,1 0 0,0 0 0,0-1 0,0 1 0,1 0 0,4 8 0,-2-7 0,1-1 0,0 0 0,1 0 0,0 0 0,0-1 0,0 1 0,1-1 0,0-1 0,0 1 0,1-1 0,11 6 0,8 1 0,1 0 0,33 9 0,-40-15 0,0 1 0,0 1 0,-1 0 0,0 2 0,20 12 0,-37-19 0,1-1 0,-1 1 0,0 0 0,0 0 0,0 0 0,0 0 0,0 1 0,-1-1 0,0 1 0,1-1 0,-1 1 0,-1 0 0,1 0 0,0 0 0,-1 0 0,0 0 0,0 0 0,0 0 0,-1 0 0,1 0 0,-1 1 0,0-1 0,0 0 0,0 0 0,-1 1 0,-1 6 0,0-5 0,0 0 0,0 0 0,-1 0 0,0 0 0,0 0 0,-1 0 0,1-1 0,-1 1 0,0-1 0,-1 0 0,1 0 0,-1-1 0,0 1 0,0-1 0,-1 0 0,-6 4 0,9-7 0,1 1 0,0-1 0,0 1 0,0-1 0,-1 0 0,1 0 0,-1 0 0,1 0 0,-1-1 0,1 1 0,-1-1 0,0 1 0,1-1 0,-1 0 0,1 0 0,-1 0 0,0 0 0,1-1 0,-1 1 0,1-1 0,-1 1 0,1-1 0,-1 0 0,1 0 0,-1 0 0,1 0 0,0-1 0,-1 1 0,1-1 0,0 1 0,0-1 0,0 0 0,0 1 0,1-1 0,-1 0 0,0 0 0,-1-4 0,-3-5 0,1 0 0,0 0 0,1 0 0,0 0 0,1-1 0,0 0 0,-1-17 0,-6-55 0,1-103 0,16-89 0,-6 231 0,24-519 0,-22 533 0,-2 23 0,0 9 0,4 82-195,5 0 0,3-1 0,3-1 0,4 0 0,4-1 0,57 129 0,-40-123-6631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24.658"/>
    </inkml:context>
    <inkml:brush xml:id="br0">
      <inkml:brushProperty name="width" value="0.05" units="cm"/>
      <inkml:brushProperty name="height" value="0.05" units="cm"/>
      <inkml:brushProperty name="color" value="#F6630D"/>
    </inkml:brush>
  </inkml:definitions>
  <inkml:trace contextRef="#ctx0" brushRef="#br0">1853 0 24575,'-12'0'0,"-17"0"0,-25 0 0,-36 13 0,-41 20 0,-40 22 0,-37 19 0,-21 12-944,-1 5 944,14 4 0,30-6 0,44-10 0,45-26 0,39-23-7247</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51.107"/>
    </inkml:context>
    <inkml:brush xml:id="br0">
      <inkml:brushProperty name="width" value="0.05" units="cm"/>
      <inkml:brushProperty name="height" value="0.05" units="cm"/>
      <inkml:brushProperty name="color" value="#F6630D"/>
    </inkml:brush>
  </inkml:definitions>
  <inkml:trace contextRef="#ctx0" brushRef="#br0">12 163 24575,'-9'0'0,"7"0"0,19-13 0,28-3 0,32-22 0,19-11 0,-6 2-8191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51.451"/>
    </inkml:context>
    <inkml:brush xml:id="br0">
      <inkml:brushProperty name="width" value="0.05" units="cm"/>
      <inkml:brushProperty name="height" value="0.05" units="cm"/>
      <inkml:brushProperty name="color" value="#F6630D"/>
    </inkml:brush>
  </inkml:definitions>
  <inkml:trace contextRef="#ctx0" brushRef="#br0">2388 161 24575,'-64'-24'0,"-2"2"0,-123-23 0,139 35 0,-56-12 0,-1 5 0,-1 4 0,0 6 0,-153 7 0,200 5 0,-1 2 0,1 3 0,1 3 0,0 3 0,1 2 0,0 2 0,2 3 0,0 3 0,-66 41 0,81-40 4,1 3 1,2 1-1,1 2 0,1 2 0,2 1 0,1 1 1,-50 75-1,48-54-120,2 2 1,3 2-1,2 0 0,4 2 1,-22 79-1,13-13 61,5 1 0,-14 157 0,35-199 61,5 0 1,3 1 0,5-1-1,19 111 1,-15-152-7,2 0 0,3-1 0,2-1 0,1 0 0,3-1 0,27 46 0,-28-59 0,1-2 0,2 0 0,1-1 0,2-2 0,0 0 0,2-2 0,0-1 0,55 37 0,-38-36 0,0-1 0,2-3 0,0-2 0,1-1 0,1-3 0,0-2 0,56 8 0,12-5 0,228 1 0,-226-18-86,0-6 1,-1-4 0,-1-6-1,0-5 1,-1-5 0,-2-5-1,125-53 1,-160 50-9,0-3 0,-3-4 0,-1-3 1,80-65-1,-99 64 58,-2-2 1,-1-3-1,-3-1 0,-3-3 1,60-90-1,-69 84 2,-2-1-1,-4-2 1,-2-1-1,-3-1 0,-2-1 1,-4-1-1,-3-1 1,-3-1-1,10-137 0,-22 150 9,-2 0-1,-2 1 0,-4-1 1,-1 1-1,-3 0 1,-3 0-1,-2 1 0,-2 1 1,-3 1-1,-1 0 1,-4 2-1,-55-89 0,54 105 27,-1 2 0,-2 0 0,-1 2 0,-2 1 0,0 1 0,-2 2 0,-1 1 0,-2 2 0,0 2 0,-1 1 0,-1 2 0,-1 1 0,-69-20 0,61 25 0,0 2 0,-1 2 0,-1 2 0,1 3 0,-1 1 0,1 3 0,-1 2 0,0 2 0,1 2 0,0 2 0,-81 25 0,64-8-148,2 2 0,1 3-1,2 2 1,1 4-1,-109 84 1,69-37-4303</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51.821"/>
    </inkml:context>
    <inkml:brush xml:id="br0">
      <inkml:brushProperty name="width" value="0.05" units="cm"/>
      <inkml:brushProperty name="height" value="0.05" units="cm"/>
      <inkml:brushProperty name="color" value="#F6630D"/>
    </inkml:brush>
  </inkml:definitions>
  <inkml:trace contextRef="#ctx0" brushRef="#br0">0 0 24575,'0'13'0,"0"16"0,0 16 0,0 21 0,0 30 0,0 35 0,0 21 0,13 18 0,4 26 0,7 1 0,0-21 0,-4-23 0,-6-25 0,-5-30 0,-4-32-8191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52.193"/>
    </inkml:context>
    <inkml:brush xml:id="br0">
      <inkml:brushProperty name="width" value="0.05" units="cm"/>
      <inkml:brushProperty name="height" value="0.05" units="cm"/>
      <inkml:brushProperty name="color" value="#F6630D"/>
    </inkml:brush>
  </inkml:definitions>
  <inkml:trace contextRef="#ctx0" brushRef="#br0">154 1 24575,'-2'0'0,"0"0"0,1 0 0,-1 1 0,0-1 0,1 1 0,-1-1 0,0 1 0,1 0 0,-1-1 0,1 1 0,-1 0 0,1 0 0,-1 0 0,1 0 0,0 0 0,-1 1 0,0 1 0,-19 28 0,9-7 0,1 0 0,1 1 0,1 0 0,2 1 0,-6 31 0,-12 137 0,9 212 0,17-379 0,0-47 0,0-115 0,-2 44 0,4 0 0,22-141 0,-23 221 0,1 0 0,0 0 0,0 0 0,1 1 0,1 0 0,9-17 0,-12 24 0,0 0 0,0 0 0,1 0 0,-1 1 0,1-1 0,-1 1 0,1-1 0,0 1 0,0 0 0,0 0 0,0 0 0,1 1 0,-1-1 0,0 1 0,1 0 0,-1 0 0,1 0 0,0 0 0,-1 0 0,1 1 0,-1 0 0,1-1 0,5 2 0,3 0 0,0 1 0,-1 1 0,1 0 0,-1 0 0,0 1 0,18 9 0,65 40 0,-56-30 0,143 81-1365,-105-63-5461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5:53.678"/>
    </inkml:context>
    <inkml:brush xml:id="br0">
      <inkml:brushProperty name="width" value="0.05" units="cm"/>
      <inkml:brushProperty name="height" value="0.05" units="cm"/>
      <inkml:brushProperty name="color" value="#F6630D"/>
    </inkml:brush>
  </inkml:definitions>
  <inkml:trace contextRef="#ctx0" brushRef="#br0">33 1003 24575,'-1'-1'0,"1"1"0,-1-1 0,1 0 0,-1 1 0,0-1 0,1 0 0,-1 1 0,0-1 0,1 1 0,-1-1 0,0 1 0,0-1 0,1 1 0,-1-1 0,0 1 0,0 0 0,0-1 0,0 1 0,0 0 0,1 0 0,-1 0 0,0 0 0,0 0 0,0 0 0,0 0 0,0 0 0,0 0 0,0 0 0,1 0 0,-1 1 0,0-1 0,0 0 0,0 1 0,0-1 0,0 1 0,0 0 0,1 0 0,-1 0 0,1 0 0,-1 0 0,1 0 0,0 0 0,0 0 0,-1 0 0,1 0 0,0 0 0,0 0 0,0 0 0,0 0 0,0 0 0,0 0 0,1 0 0,-1 0 0,0 0 0,0 0 0,1 0 0,-1 0 0,1 0 0,-1-1 0,1 1 0,-1 0 0,1 0 0,-1 0 0,1 0 0,0-1 0,-1 1 0,2 1 0,2 1 0,0 1 0,0-1 0,0 0 0,1 0 0,-1 0 0,1-1 0,0 0 0,-1 0 0,1 0 0,0 0 0,0-1 0,0 1 0,6-1 0,9 2 0,0-1 0,25-1 0,-9-2 0,0-2 0,0-1 0,0-2 0,43-13 0,141-58 0,431-223-486,-35-67-1,-582 345 518,17-9-339,-2-3-1,-2-1 1,85-83-1,-93 69-5706</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00.972"/>
    </inkml:context>
    <inkml:brush xml:id="br0">
      <inkml:brushProperty name="width" value="0.05" units="cm"/>
      <inkml:brushProperty name="height" value="0.05" units="cm"/>
      <inkml:brushProperty name="color" value="#F6630D"/>
    </inkml:brush>
  </inkml:definitions>
  <inkml:trace contextRef="#ctx0" brushRef="#br0">0 187 24575,'0'4'0,"1"-1"0,-1 1 0,1-1 0,0 0 0,0 1 0,0-1 0,1 0 0,-1 0 0,1 0 0,0 0 0,0 0 0,0 0 0,0 0 0,0-1 0,0 1 0,1-1 0,-1 1 0,1-1 0,0 0 0,0 0 0,0 0 0,0-1 0,0 1 0,0-1 0,0 1 0,7 1 0,7 2 0,0 0 0,0-1 0,35 3 0,143 3 0,302-20 0,-223-10 0,-2-12 0,298-74 0,-149-7 0,-416 112-66,-1-1-26,1 1-1,0 0 0,-1 0 0,1 0 0,0 0 0,0 1 1,0 0-1,-1 0 0,1 0 0,0 0 0,0 1 1,0 0-1,7 2 0,3 9-6733</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07.194"/>
    </inkml:context>
    <inkml:brush xml:id="br0">
      <inkml:brushProperty name="width" value="0.05" units="cm"/>
      <inkml:brushProperty name="height" value="0.05" units="cm"/>
      <inkml:brushProperty name="color" value="#F6630D"/>
    </inkml:brush>
  </inkml:definitions>
  <inkml:trace contextRef="#ctx0" brushRef="#br0">1 22 24575,'0'-4'0,"0"-10"0,0 10 0,0 23 0,0 20 0,0 25 0,0 22 0,0 26 0,0 32 0,0 16 0,0-2 0,0-11 0,8-18 0,3-23 0,0-20 0,-3-18 0,7-19 0,0-18-8191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08.771"/>
    </inkml:context>
    <inkml:brush xml:id="br0">
      <inkml:brushProperty name="width" value="0.05" units="cm"/>
      <inkml:brushProperty name="height" value="0.05" units="cm"/>
      <inkml:brushProperty name="color" value="#F6630D"/>
    </inkml:brush>
  </inkml:definitions>
  <inkml:trace contextRef="#ctx0" brushRef="#br0">0 908 24575,'240'-22'0,"-160"12"0,843-98-1458,439-50 336,849-80-196,-1657 179 1318,568-54 0,32 2-468,-758 67 4013,-279 23-2938,-80 13-535,0 1-1,60-2 0,-94 9-71,0 0 0,1 0 0,-1 1 0,0-1 0,0 1 0,1 0 0,-1 0 0,0 0 0,0 0 0,0 0 0,0 1 0,0 0 0,0-1 0,0 1 0,-1 0 0,1 0 0,-1 1 0,1-1 0,-1 0 0,0 1 0,0-1 0,0 1 0,0 0 0,0 0 0,-1 0 0,1 0 0,-1 0 0,0 0 0,0 0 0,1 6 0,2 7 0,-2-1 0,0 1 0,-1 0 0,-1-1 0,-2 20 0,-9 157 0,-8 231 0,20-335 0,-3 86 0,2-168 0,0 0 0,-1-1 0,0 1 0,0 0 0,0 0 0,-1-1 0,0 1 0,0-1 0,0 1 0,-1-1 0,1 0 0,-1 0 0,-1 0 0,1 0 0,-1-1 0,0 1 0,0-1 0,0 0 0,0 0 0,-1 0 0,1-1 0,-1 0 0,0 0 0,0 0 0,-11 4 0,-27 6 0,0-1 0,-1-2 0,-1-3 0,-66 4 0,34-4 0,-531 28 27,164-16-621,-285 43 453,2 46 169,272-6 326,24-4-28,371-86-326,-873 149 0,335-109 0,-268 32 0,727-67 0,-232 33 0,163-23 0,-392-1 0,542-26 0,-1 3 0,-84 14 0,-213 45 0,285-49 0,62-9-1365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10.043"/>
    </inkml:context>
    <inkml:brush xml:id="br0">
      <inkml:brushProperty name="width" value="0.05" units="cm"/>
      <inkml:brushProperty name="height" value="0.05" units="cm"/>
      <inkml:brushProperty name="color" value="#F6630D"/>
    </inkml:brush>
  </inkml:definitions>
  <inkml:trace contextRef="#ctx0" brushRef="#br0">74 242 24575,'-16'-3'0,"15"3"0,0-1 0,0 1 0,0-1 0,0 1 0,0 0 0,0 0 0,0-1 0,0 1 0,0 0 0,0 0 0,0 0 0,0 0 0,0 0 0,0 0 0,0 0 0,1 1 0,-1-1 0,0 0 0,0 1 0,0-1 0,0 0 0,0 1 0,0-1 0,0 1 0,1-1 0,-1 1 0,0 0 0,0-1 0,1 1 0,-1 0 0,0-1 0,1 1 0,-1 0 0,1 0 0,-1 0 0,1-1 0,-1 1 0,1 0 0,-1 2 0,-4 10 0,0 1 0,1-1 0,1 1 0,0 0 0,1 0 0,0 0 0,1 0 0,2 23 0,-2-3 0,10 774 0,-9-805 0,1 14 0,0 1 0,1 0 0,2-1 0,7 26 0,-11-41 0,0-1 0,1 0 0,-1 0 0,1 0 0,-1 0 0,1 0 0,0 0 0,-1 0 0,1 0 0,0 0 0,0 0 0,-1 0 0,1 0 0,0 0 0,2 1 0,-3-2 0,1 0 0,-1 0 0,1 0 0,-1 0 0,1 0 0,-1 0 0,0 0 0,1 0 0,-1 0 0,1-1 0,-1 1 0,0 0 0,1 0 0,-1 0 0,1 0 0,-1-1 0,0 1 0,1 0 0,-1 0 0,0-1 0,1 1 0,-1 0 0,0-1 0,0 1 0,1 0 0,-1-1 0,0 1 0,1-1 0,1-4 0,0 1 0,0-1 0,0 0 0,-1 0 0,1 0 0,0-5 0,5-55 0,-2 0 0,-4-71 0,-1 76 0,-29-335 0,10 213 0,18 168 0,0 0 0,1-1 0,0 1 0,1-1 0,5-21 0,-4 28 0,0 0 0,1 0 0,1 0 0,-1 0 0,1 1 0,1 0 0,-1-1 0,1 1 0,0 1 0,11-11 0,2 0 0,0 2 0,2 0 0,-1 1 0,2 1 0,0 1 0,0 1 0,1 1 0,0 0 0,35-9 0,23-1 0,117-14 0,-158 28 0,-1 0 0,25-4 0,1 2 0,108 1 0,-165 7 0,-1 0 0,1 1 0,0 0 0,0 1 0,0-1 0,-1 1 0,1 1 0,-1-1 0,12 8 0,-14-8 0,-1 0 0,0 1 0,0 0 0,0 0 0,0 0 0,-1 0 0,1 0 0,-1 1 0,0-1 0,0 1 0,0-1 0,0 1 0,-1 0 0,1 0 0,-1 0 0,0 0 0,1 6 0,0 20 0,0-1 0,-2 0 0,-7 56 0,0-5 0,7 44 0,1-66 0,-6 59 0,4-114-44,1-1 0,0 1 0,-1-1 0,0 1 0,1-1 0,-1 1 0,0-1 0,0 0 0,0 1 0,-1-1 0,1 0 0,0 0 0,-1 0 0,1 0 0,-1 0 0,0 0 0,0-1 0,0 1-1,0 0 1,0-1 0,0 0 0,0 1 0,0-1 0,-1 0 0,1 0 0,0 0 0,-1 0 0,1-1 0,-1 1 0,-3 0 0,-19 2-6782</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10.444"/>
    </inkml:context>
    <inkml:brush xml:id="br0">
      <inkml:brushProperty name="width" value="0.05" units="cm"/>
      <inkml:brushProperty name="height" value="0.05" units="cm"/>
      <inkml:brushProperty name="color" value="#F6630D"/>
    </inkml:brush>
  </inkml:definitions>
  <inkml:trace contextRef="#ctx0" brushRef="#br0">559 0 24575,'-27'6'0,"1"1"0,0 1 0,0 2 0,1 0 0,0 1 0,1 2 0,0 1 0,1 0 0,1 2 0,0 0 0,1 2 0,1 0 0,0 2 0,-27 35 0,25-26 0,1 0 0,2 1 0,1 2 0,1 0 0,1 0 0,2 1 0,2 1 0,1 1 0,2-1 0,-9 57 0,16-72 0,1-1 0,0 1 0,1 1 0,2-2 0,-1 1 0,2 0 0,6 22 0,-6-31 0,0-1 0,1 0 0,0 0 0,0-1 0,1 1 0,0-1 0,0 0 0,1 0 0,0-1 0,0 1 0,1-1 0,0-1 0,0 1 0,1-1 0,14 9 0,-8-8 0,0-1 0,0 0 0,0-1 0,0-1 0,1 0 0,0-1 0,0-1 0,0 0 0,0-1 0,0 0 0,0-1 0,0-1 0,0-1 0,0 0 0,0-1 0,17-5 0,-6 0 0,-1-1 0,0-1 0,-1-1 0,0-2 0,-1 0 0,0-1 0,-1-1 0,26-23 0,-35 25 0,0 0 0,0-1 0,-1 0 0,-1 0 0,-1-2 0,0 1 0,0-1 0,-2-1 0,0 1 0,-1-2 0,-1 1 0,0-1 0,-2 1 0,0-1 0,0-1 0,-2 1 0,0 0 0,-2-1 0,0 1 0,-3-27 0,2 38 0,0 1 0,-1-1 0,0 0 0,0 1 0,0 0 0,-1-1 0,0 1 0,0 0 0,0 1 0,-1-1 0,0 0 0,0 1 0,0 0 0,-1 0 0,-5-5 0,3 6 0,1-1 0,-1 1 0,0 0 0,0 1 0,-1-1 0,1 1 0,-1 1 0,1-1 0,-1 1 0,0 1 0,0 0 0,-10-1 0,6 1-62,1 1 0,0 1 0,-1-1 0,1 2 0,0 0 0,0 0 0,0 1 0,0 0 0,0 1 0,1 0 0,0 1 0,-1 0-1,2 0 1,-1 1 0,1 1 0,0-1 0,0 2 0,0-1 0,1 1 0,1 0 0,-10 13 0,-12 24-6764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25.322"/>
    </inkml:context>
    <inkml:brush xml:id="br0">
      <inkml:brushProperty name="width" value="0.05" units="cm"/>
      <inkml:brushProperty name="height" value="0.05" units="cm"/>
      <inkml:brushProperty name="color" value="#F6630D"/>
    </inkml:brush>
  </inkml:definitions>
  <inkml:trace contextRef="#ctx0" brushRef="#br0">5 0 24575,'-4'0'0,"11"13"0,21 12 0,35 11 0,54 11 0,47 10 0,48 5 0,28 3-1009,8 0 1009,-17-11 0,-41-3 0,-51-1 0,-54-10 0,-59-11 0,-32-11-7182</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11.467"/>
    </inkml:context>
    <inkml:brush xml:id="br0">
      <inkml:brushProperty name="width" value="0.05" units="cm"/>
      <inkml:brushProperty name="height" value="0.05" units="cm"/>
      <inkml:brushProperty name="color" value="#F6630D"/>
    </inkml:brush>
  </inkml:definitions>
  <inkml:trace contextRef="#ctx0" brushRef="#br0">53 183 24575,'-2'1'0,"0"1"0,0 0 0,0-1 0,0 1 0,0 0 0,0 1 0,1-1 0,-1 0 0,0 0 0,1 1 0,0-1 0,0 0 0,0 1 0,0 0 0,-1 4 0,-8 46 0,8-41 0,-5 50 0,2 0 0,2 0 0,4 0 0,2 0 0,12 68 0,-14-125 0,-1 0 0,1 0 0,1 0 0,-1 0 0,1 0 0,-1 0 0,1 0 0,1 0 0,-1-1 0,1 1 0,5 7 0,-8-12 0,1 0 0,-1 1 0,0-1 0,1 0 0,-1 0 0,0 0 0,1 1 0,-1-1 0,1 0 0,-1 0 0,0 0 0,1 0 0,-1 0 0,0 0 0,1 0 0,-1 0 0,1 0 0,-1 0 0,0 0 0,1 0 0,-1 0 0,1 0 0,-1 0 0,0 0 0,1 0 0,-1 0 0,0 0 0,1-1 0,-1 1 0,0 0 0,1 0 0,-1 0 0,0-1 0,1 1 0,-1 0 0,0-1 0,1 1 0,-1 0 0,0 0 0,0-1 0,0 1 0,1 0 0,-1-1 0,0 1 0,0-1 0,7-20 0,1-27 0,-3-1 0,-2 1 0,-4-77 0,-1 48 0,1-12 0,2-100 0,-1 182 0,0 0 0,1 1 0,1-1 0,-1 0 0,1 1 0,0-1 0,0 1 0,1-1 0,0 1 0,0 0 0,0 0 0,1 0 0,6-7 0,-6 8 0,1 1 0,0 0 0,0 1 0,0-1 0,1 1 0,-1 0 0,1 0 0,0 0 0,-1 1 0,1 0 0,0 0 0,1 1 0,-1-1 0,12 0 0,35 0 0,0 2 0,0 2 0,99 18 0,-134-17 0,-1 0 0,0 2 0,0 0 0,-1 1 0,1 0 0,-1 1 0,0 1 0,-1 1 0,0 0 0,16 14 0,-21-15 0,-1 1 0,-1 0 0,1 0 0,-1 1 0,-1 0 0,0 0 0,0 1 0,-1 0 0,0 0 0,-1 0 0,-1 1 0,1 0 0,-2 0 0,0 0 0,2 13 0,1 64 0,-6-58 0,7 36 0,3-11 0,-3-22 0,-2 0 0,-1 0 0,0 57 0,-4-88 0,0 1 0,0-1 0,-1 0 0,1 0 0,-1 0 0,0 1 0,0-1 0,0 0 0,0 0 0,-1 0 0,1 0 0,-1-1 0,0 1 0,0 0 0,0-1 0,0 1 0,0-1 0,-3 3 0,0-2 0,0 0 0,1-1 0,-1 1 0,-1-1 0,1-1 0,0 1 0,0-1 0,-1 1 0,1-1 0,-9 0 0,-82 4-18,-129-8-1,109-1-1309,62 3-5498</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11.981"/>
    </inkml:context>
    <inkml:brush xml:id="br0">
      <inkml:brushProperty name="width" value="0.05" units="cm"/>
      <inkml:brushProperty name="height" value="0.05" units="cm"/>
      <inkml:brushProperty name="color" value="#F6630D"/>
    </inkml:brush>
  </inkml:definitions>
  <inkml:trace contextRef="#ctx0" brushRef="#br0">28 1 24575,'0'1260'0,"-12"-1654"0,0 56 0,11 273 0,-1 5 0,2 0 0,14-97 0,-13 149 0,2-1 0,-1 1 0,1-1 0,1 1 0,-1 0 0,1 0 0,1 0 0,-1 1 0,1 0 0,1 0 0,-1 0 0,1 0 0,0 1 0,9-7 0,-11 10 0,0 0 0,0 0 0,0 1 0,0-1 0,1 1 0,-1 0 0,1 0 0,-1 1 0,1-1 0,0 1 0,-1 0 0,1 1 0,0-1 0,0 1 0,0 0 0,0 0 0,0 0 0,0 0 0,-1 1 0,1 0 0,0 0 0,0 1 0,-1-1 0,1 1 0,-1 0 0,9 4 0,-7-1 0,1 0 0,-1 1 0,0-1 0,-1 1 0,1 0 0,-1 1 0,0-1 0,-1 1 0,0 0 0,0 0 0,0 1 0,-1-1 0,0 1 0,0-1 0,-1 1 0,0 0 0,-1 0 0,1 0 0,-1 10 0,0-3 0,0-1 0,-1 1 0,0 0 0,-2 0 0,0 0 0,0-1 0,-1 1 0,-1-1 0,-10 25 0,3-18-151,-1-1-1,-2 0 0,0-1 0,0-1 1,-2 0-1,0-1 0,-1 0 1,-36 26-1,10-14-6674</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12.336"/>
    </inkml:context>
    <inkml:brush xml:id="br0">
      <inkml:brushProperty name="width" value="0.05" units="cm"/>
      <inkml:brushProperty name="height" value="0.05" units="cm"/>
      <inkml:brushProperty name="color" value="#F6630D"/>
    </inkml:brush>
  </inkml:definitions>
  <inkml:trace contextRef="#ctx0" brushRef="#br0">0 0 24575,'0'13'0,"0"12"0,0 6 0,0 7 0,0 4 0,0 0 0,0-7-8191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12.693"/>
    </inkml:context>
    <inkml:brush xml:id="br0">
      <inkml:brushProperty name="width" value="0.05" units="cm"/>
      <inkml:brushProperty name="height" value="0.05" units="cm"/>
      <inkml:brushProperty name="color" value="#F6630D"/>
    </inkml:brush>
  </inkml:definitions>
  <inkml:trace contextRef="#ctx0" brushRef="#br0">71 54 24575,'-5'0'0,"0"9"0,8 2 0,4-5 0,0-11 0,-4-14 0,-12-4 0,-8 3 0,-1 8 0,2 11 0,4 14 0,4 5-8191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14.777"/>
    </inkml:context>
    <inkml:brush xml:id="br0">
      <inkml:brushProperty name="width" value="0.05" units="cm"/>
      <inkml:brushProperty name="height" value="0.05" units="cm"/>
      <inkml:brushProperty name="color" value="#F6630D"/>
    </inkml:brush>
  </inkml:definitions>
  <inkml:trace contextRef="#ctx0" brushRef="#br0">2 300 24575,'13'403'0,"0"8"0,-26-735 0,-1-41 0,14 361 0,0-28 0,0 0 0,3 1 0,7-42 0,-8 64 0,0 0 0,1 0 0,0 0 0,0 1 0,1-1 0,0 1 0,1 0 0,0 0 0,0 1 0,1-1 0,0 1 0,0 0 0,0 1 0,1-1 0,0 1 0,11-7 0,5 1 0,1 1 0,1 0 0,0 2 0,0 1 0,34-6 0,27-10 0,-70 19 0,-2 0 0,0 0 0,1 2 0,16-3 0,-28 5 0,0 1 0,0 0 0,1 0 0,-1 0 0,0 0 0,0 0 0,1 1 0,-1-1 0,0 1 0,0 0 0,0 0 0,0 0 0,0 0 0,0 1 0,0-1 0,0 1 0,0 0 0,-1 0 0,6 4 0,4 11 0,-1 0 0,0 0 0,-1 2 0,-1-1 0,0 1 0,5 21 0,16 33 0,-5-22 0,47 108 0,-64-136 0,0 1 0,-2 0 0,-1 1 0,-1-1 0,2 28 0,-3 27 0,-9 101 0,5-172-54,-1 0-1,0-1 0,0 0 1,-1 1-1,0-1 1,0 0-1,0 0 0,-1-1 1,0 1-1,0-1 1,-1 0-1,0 0 0,0 0 1,0-1-1,-1 1 0,0-1 1,0-1-1,0 1 1,-1-1-1,1 0 0,-1 0 1,0-1-1,0 0 1,-9 2-1,-21 7-6771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17.524"/>
    </inkml:context>
    <inkml:brush xml:id="br0">
      <inkml:brushProperty name="width" value="0.05" units="cm"/>
      <inkml:brushProperty name="height" value="0.05" units="cm"/>
      <inkml:brushProperty name="color" value="#F6630D"/>
    </inkml:brush>
  </inkml:definitions>
  <inkml:trace contextRef="#ctx0" brushRef="#br0">1426 0 24575,'-73'79'0,"-80"116"0,11-15 0,-239 214 0,-33-29 0,244-218 0,162-139 0,-9 7 0,-1-1 0,-31 21 0,66-45-1365,8-7-5461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18.267"/>
    </inkml:context>
    <inkml:brush xml:id="br0">
      <inkml:brushProperty name="width" value="0.05" units="cm"/>
      <inkml:brushProperty name="height" value="0.05" units="cm"/>
      <inkml:brushProperty name="color" value="#F6630D"/>
    </inkml:brush>
  </inkml:definitions>
  <inkml:trace contextRef="#ctx0" brushRef="#br0">10 0 24575,'-9'2'0,"13"4"0,18 7 0,1-3 0,0-2 0,33 9 0,-40-13 0,1308 299-1988,17-96-1,-219-105 1079,-977-98-2394</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21.276"/>
    </inkml:context>
    <inkml:brush xml:id="br0">
      <inkml:brushProperty name="width" value="0.05" units="cm"/>
      <inkml:brushProperty name="height" value="0.05" units="cm"/>
      <inkml:brushProperty name="color" value="#F6630D"/>
    </inkml:brush>
  </inkml:definitions>
  <inkml:trace contextRef="#ctx0" brushRef="#br0">101 749 24575,'0'43'0,"5"273"0,1-229 0,25 136 0,-22-182 0,-3-22 0,-2 0 0,0 1 0,-2 0 0,0 0 0,-1 28 0,-2-46 0,-2-7 0,-1-12 0,-26-178 0,-68-236 0,70 315 0,26 101 0,0 0 0,0 0 0,2 0 0,0 0 0,4-26 0,-3 36 0,0 0 0,1 1 0,0 0 0,0-1 0,0 1 0,1 0 0,-1 0 0,1 0 0,0 0 0,0 1 0,1-1 0,-1 1 0,1 0 0,-1 0 0,1 0 0,0 0 0,0 0 0,0 1 0,1 0 0,7-3 0,11-4 0,0 2 0,45-10 0,-42 12 0,1505-279-957,-1394 265 950,481-77-114,-422 58 74,212-73-1,-345 88 48,-45 15 0,1 1 0,0 1 0,0 0 0,0 2 0,1 0 0,24-2 0,-41 6 33,0 1-1,0-1 1,0 0-1,0 1 1,0 0-1,0 0 1,0 0-1,-1 0 1,1 0-1,0 0 1,0 1-1,-1-1 1,1 1-1,-1 0 1,1 0-1,-1 0 0,0 0 1,0 0-1,0 0 1,0 1-1,0-1 1,0 1-1,-1-1 1,1 1-1,-1 0 1,0-1-1,0 1 1,2 6-1,1 7 15,0-1 0,-2 1 0,1 1 0,-1 18 0,-1-16-44,10 127-3,28 238 0,-35-363 0,0-3 0,-1 1 0,0-1 0,-2 1 0,-1 30 0,0-45 0,-1 1 0,0 0 0,0 0 0,0-1 0,-1 1 0,1-1 0,-1 1 0,0-1 0,0 0 0,-1 1 0,1-1 0,-1 0 0,0-1 0,0 1 0,0 0 0,-1-1 0,1 0 0,-1 0 0,0 0 0,0 0 0,0 0 0,-7 3 0,-11 2 0,1 0 0,-1-1 0,-43 6 0,-20 7 0,-36 17 0,-381 113 0,-38-12-628,-722 89-1,1073-204 524,-355 61 269,530-79 467,18-2-212,21-2-1667,9-1-5547</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22.428"/>
    </inkml:context>
    <inkml:brush xml:id="br0">
      <inkml:brushProperty name="width" value="0.05" units="cm"/>
      <inkml:brushProperty name="height" value="0.05" units="cm"/>
      <inkml:brushProperty name="color" value="#F6630D"/>
    </inkml:brush>
  </inkml:definitions>
  <inkml:trace contextRef="#ctx0" brushRef="#br0">288 238 24575,'0'-2'0,"1"-21"0,-2 0 0,0-1 0,-2 1 0,-8-37 0,9 55 0,0-1 0,0 1 0,0 0 0,-1 0 0,1 0 0,-1 0 0,0 0 0,-1 1 0,1-1 0,-8-6 0,8 8 0,-1 1 0,1 0 0,-1 0 0,0 0 0,1 0 0,-1 0 0,0 1 0,0-1 0,0 1 0,0 0 0,0 1 0,0-1 0,-1 1 0,1-1 0,0 1 0,-6 1 0,2 0 0,0 1 0,0 0 0,1 0 0,-1 1 0,0 0 0,1 0 0,0 1 0,0 0 0,0 0 0,0 1 0,1 0 0,-1 0 0,1 0 0,0 1 0,1 0 0,0 0 0,-6 8 0,7-9 0,0 1 0,0-1 0,1 1 0,0 0 0,0 0 0,0 0 0,1 0 0,0 0 0,0 1 0,0-1 0,1 1 0,0-1 0,0 1 0,1 0 0,0-1 0,0 1 0,0 0 0,1-1 0,0 1 0,1-1 0,2 9 0,0-6 0,0-1 0,1 0 0,0 0 0,0-1 0,1 1 0,0-1 0,1 0 0,-1-1 0,9 7 0,11 7 0,37 21 0,-36-25 0,30 25 0,-55-39 0,1 0 0,-1 0 0,0 0 0,0 0 0,0 1 0,0-1 0,0 0 0,-1 1 0,1 0 0,-1-1 0,0 1 0,0 0 0,0 0 0,0-1 0,0 1 0,1 6 0,-2-7 0,-1 1 0,1-1 0,0 1 0,-1-1 0,1 0 0,-1 1 0,0-1 0,0 0 0,0 1 0,0-1 0,0 0 0,0 0 0,-1 0 0,1 0 0,-1 0 0,1 0 0,-1-1 0,0 1 0,1 0 0,-1-1 0,-3 2 0,0 1 0,0-1 0,-1 0 0,1 0 0,-1-1 0,0 1 0,0-1 0,1-1 0,-1 1 0,-1-1 0,1 0 0,0 0 0,0-1 0,0 0 0,0 0 0,0 0 0,-1-1 0,1 0 0,0 0 0,-6-2 0,7 1 0,0 1 0,0-1 0,0-1 0,0 1 0,0-1 0,1 1 0,0-1 0,-1-1 0,1 1 0,0 0 0,0-1 0,1 0 0,-1 0 0,1 0 0,0 0 0,0-1 0,0 1 0,1-1 0,0 0 0,0 0 0,0 0 0,-2-7 0,4 7 6,-1 0 0,1-1 0,0 1 0,1 0 0,-1 0 0,1 0 0,0 0 0,1 0 0,-1 0 0,1 0 0,0 0 0,0 1 0,0-1 0,1 1 0,0-1 0,-1 1 0,2 0 0,-1 0 0,5-5 0,7-7-377,1 1-1,0 1 1,20-14 0,-2 5-6455</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24.275"/>
    </inkml:context>
    <inkml:brush xml:id="br0">
      <inkml:brushProperty name="width" value="0.05" units="cm"/>
      <inkml:brushProperty name="height" value="0.05" units="cm"/>
      <inkml:brushProperty name="color" value="#F6630D"/>
    </inkml:brush>
  </inkml:definitions>
  <inkml:trace contextRef="#ctx0" brushRef="#br0">0 641 24575,'12'193'0,"-5"-108"0,-6-75 0,-1-6 0,0 1 0,0-1 0,0 1 0,1-1 0,0 0 0,0 1 0,0-1 0,0 0 0,1 0 0,0 1 0,2 3 0,-4-7 0,1-1 0,-1 0 0,0 0 0,0 1 0,1-1 0,-1 0 0,0 0 0,1 0 0,-1 1 0,0-1 0,1 0 0,-1 0 0,0 0 0,1 0 0,-1 0 0,0 0 0,1 0 0,-1 0 0,0 0 0,1 0 0,-1 0 0,0 0 0,1 0 0,-1 0 0,0 0 0,1 0 0,-1 0 0,0 0 0,1 0 0,-1-1 0,0 1 0,1 0 0,-1 0 0,0 0 0,0-1 0,1 1 0,-1 0 0,0 0 0,0-1 0,1 1 0,-1 0 0,0 0 0,0-1 0,0 1 0,1 0 0,-1-1 0,0 1 0,0 0 0,0-1 0,0 0 0,9-22 0,-8 20 0,27-106 0,-22 78 0,1 0 0,2 1 0,1 0 0,13-28 0,-22 57 0,-1 0 0,1-1 0,-1 1 0,1 0 0,-1 0 0,1 0 0,0 0 0,-1 1 0,1-1 0,0 0 0,0 0 0,0 0 0,0 0 0,0 1 0,0-1 0,0 0 0,0 1 0,0-1 0,0 1 0,0-1 0,0 1 0,2-1 0,-2 2 0,0-1 0,1 0 0,-1 0 0,0 1 0,0-1 0,0 1 0,0-1 0,0 1 0,0-1 0,0 1 0,0 0 0,0 0 0,-1-1 0,1 1 0,0 0 0,0 0 0,-1 0 0,2 1 0,3 5 0,-1 1 0,-1-1 0,1 1 0,-1-1 0,3 12 0,1 14 0,-6-26 0,0 0 0,0 0 0,0-1 0,1 1 0,0-1 0,0 0 0,1 1 0,0-1 0,0 0 0,1 0 0,4 6 0,-7-11 0,-1-1 0,1 1 0,-1-1 0,1 1 0,0-1 0,-1 1 0,1-1 0,0 0 0,0 1 0,-1-1 0,1 0 0,0 1 0,0-1 0,-1 0 0,1 0 0,0 0 0,0 0 0,0 0 0,0 0 0,-1 0 0,1 0 0,0 0 0,0 0 0,0 0 0,-1 0 0,1-1 0,0 1 0,0 0 0,-1-1 0,1 1 0,0 0 0,-1-1 0,1 1 0,0-1 0,-1 1 0,1-1 0,0 1 0,-1-1 0,1 0 0,-1 1 0,1-1 0,0-1 0,18-32 0,-17 31 0,10-26 0,-8 19 0,-1 1 0,2-1 0,-1 1 0,1 0 0,0 1 0,1-1 0,12-13 0,-17 21 0,0 0 0,-1 1 0,1-1 0,0 1 0,-1-1 0,1 1 0,0-1 0,0 1 0,0-1 0,0 1 0,-1 0 0,1-1 0,0 1 0,0 0 0,0 0 0,0 0 0,0 0 0,0 0 0,0 0 0,0 0 0,-1 0 0,1 0 0,0 0 0,0 0 0,0 1 0,0-1 0,0 0 0,0 1 0,-1-1 0,1 0 0,0 1 0,0-1 0,0 1 0,-1-1 0,2 2 0,23 29 0,-11-11 0,-9-16 0,0 0 0,0 0 0,0 0 0,0 0 0,1-1 0,-1 0 0,1 0 0,0 0 0,0-1 0,0 0 0,0 0 0,0 0 0,0-1 0,1 0 0,-1 0 0,0-1 0,1 1 0,-1-2 0,0 1 0,1-1 0,-1 1 0,0-2 0,1 1 0,-1-1 0,0 0 0,9-4 0,-5 1 0,-1 0 0,0 0 0,0-1 0,0 0 0,-1 0 0,0-1 0,-1 0 0,1-1 0,-1 0 0,0 0 0,-1 0 0,0-1 0,-1 1 0,1-2 0,5-14 0,-10 20 0,1 1 0,-1-1 0,-1 0 0,1 1 0,0-1 0,-1 1 0,0-1 0,0 0 0,0 0 0,0 1 0,-1-1 0,1 1 0,-1-1 0,0 0 0,0 1 0,0-1 0,0 1 0,-1 0 0,-3-6 0,4 7 0,-1 0 0,0 0 0,0 0 0,0 0 0,0 0 0,0 0 0,0 1 0,0-1 0,0 1 0,-1-1 0,1 1 0,-1 0 0,1 0 0,-1 0 0,1 0 0,-1 1 0,0-1 0,1 1 0,-1-1 0,0 1 0,1 0 0,-1 0 0,0 0 0,0 1 0,1-1 0,-1 0 0,-4 2 0,4-1 0,0 0 0,0 1 0,0-1 0,0 0 0,0 1 0,0 0 0,0 0 0,1 0 0,-1 0 0,1 0 0,-1 0 0,1 1 0,0-1 0,0 1 0,0-1 0,0 1 0,0 0 0,1 0 0,-1 0 0,1 0 0,0 0 0,-2 4 0,2 0 0,0-1 0,-1 1 0,2-1 0,-1 1 0,1 0 0,0-1 0,1 1 0,-1-1 0,1 1 0,0-1 0,3 8 0,-3-9 0,1-1 0,-1 1 0,1-1 0,0 0 0,0 0 0,1 0 0,-1 0 0,1 0 0,0 0 0,0-1 0,0 1 0,0-1 0,1 0 0,-1 0 0,6 3 0,-7-5 0,1 0 0,0 1 0,0-2 0,0 1 0,0 0 0,0-1 0,0 1 0,0-1 0,0 0 0,0 0 0,0 0 0,0 0 0,0-1 0,0 1 0,0-1 0,0 1 0,0-1 0,0 0 0,0-1 0,-1 1 0,1 0 0,0-1 0,-1 1 0,1-1 0,3-3 0,6-6 0,-1 0 0,0-1 0,0 0 0,-1-1 0,-1 0 0,0 0 0,-1-1 0,-1-1 0,10-23 0,-15 34 0,-1 0 0,1 0 0,0 1 0,0-1 0,0 1 0,5-5 0,-7 7 0,1 1 0,-1-1 0,1 1 0,-1 0 0,1-1 0,0 1 0,-1 0 0,1 0 0,0-1 0,-1 1 0,1 0 0,0 0 0,-1 0 0,1 0 0,0 0 0,0 0 0,-1 0 0,1 0 0,0 0 0,-1 0 0,1 0 0,0 0 0,0 1 0,-1-1 0,1 0 0,0 0 0,-1 1 0,1-1 0,-1 0 0,1 1 0,0-1 0,-1 1 0,1-1 0,-1 1 0,1-1 0,-1 1 0,0-1 0,1 1 0,-1-1 0,1 1 0,-1 0 0,0-1 0,1 1 0,-1 0 0,12 16 0,-7-8 0,1-1 0,0 0 0,1-1 0,-1 1 0,15 10 0,-19-16 0,1-1 0,0 1 0,0-1 0,-1 1 0,1-1 0,0 0 0,1 0 0,-1 0 0,0-1 0,0 1 0,0-1 0,0 1 0,0-1 0,1 0 0,-1-1 0,0 1 0,0 0 0,0-1 0,0 0 0,0 0 0,1 0 0,4-2 0,0-1 0,-1-1 0,1 0 0,-1 0 0,0-1 0,0 0 0,-1 0 0,0 0 0,0-1 0,0 0 0,-1 0 0,0 0 0,-1-1 0,8-15 0,-2-1 0,0 0 0,-1 0 0,8-42 0,-9 30 0,-2 0 0,-2 0 0,-1-1 0,-2 1 0,-4-53 0,-2 73 0,-1 26 0,-1 28 0,1 18 0,2-1 0,2 0 0,11 106 0,-7-150 0,1-1 0,0 1 0,1-1 0,0 1 0,1-1 0,-1 0 0,2-1 0,0 1 0,0-1 0,0 0 0,11 10 0,-14-16 0,0 1 0,0-1 0,0-1 0,1 1 0,-1 0 0,1-1 0,-1 0 0,1 1 0,0-1 0,0-1 0,0 1 0,0-1 0,1 1 0,-1-1 0,0-1 0,0 1 0,1 0 0,-1-1 0,0 0 0,1 0 0,-1 0 0,1-1 0,-1 1 0,0-1 0,0 0 0,1 0 0,-1-1 0,0 1 0,0-1 0,0 0 0,4-3 0,0-1 0,-1 0 0,0 0 0,0-1 0,0 0 0,-1 0 0,0-1 0,0 0 0,-1 0 0,0 0 0,0-1 0,-1 1 0,0-1 0,-1 0 0,0-1 0,0 1 0,-1 0 0,1-12 0,3-20 0,-2-1 0,-2-64 0,-2 105 0,-5-167 0,3 160 0,-1 12 0,-4 17 0,-6 36 0,3 1 0,2 0 0,0 116 0,8-161 0,1-1 0,0 0 0,1 0 0,0 0 0,1 0 0,0 0 0,8 17 0,-9-25 0,0 0 0,0 0 0,0 0 0,1 0 0,-1 0 0,1-1 0,0 0 0,0 1 0,1-1 0,-1 0 0,1-1 0,-1 1 0,1-1 0,0 1 0,0-1 0,0 0 0,0-1 0,0 1 0,1-1 0,-1 1 0,0-1 0,1-1 0,-1 1 0,6 0 0,1-2 0,0 1 0,0-2 0,0 1 0,0-2 0,0 1 0,-1-2 0,1 1 0,-1-1 0,0-1 0,0 0 0,0 0 0,12-10 0,-8 5 0,0-1 0,0 0 0,-1-1 0,-1-1 0,0 0 0,-1 0 0,12-19 0,-15 18 0,0-1 0,-1 0 0,0 0 0,5-23 0,-10 32 0,0 0 0,-1 0 0,0-1 0,0 1 0,0 0 0,-1 0 0,0-1 0,0 1 0,0 0 0,-1-1 0,0 1 0,0 0 0,-1 0 0,-2-6 0,4 11 0,-1 0 0,1 0 0,-1 0 0,1 0 0,-1 1 0,1-1 0,-1 0 0,1 0 0,-1 1 0,0-1 0,0 0 0,1 1 0,-1-1 0,0 1 0,0-1 0,1 1 0,-1-1 0,0 1 0,0 0 0,0-1 0,0 1 0,0 0 0,0 0 0,0-1 0,0 1 0,0 0 0,0 0 0,0 0 0,-1 1 0,0-1 0,0 1 0,-1 0 0,1 0 0,0 0 0,0 0 0,0 0 0,0 0 0,0 1 0,0-1 0,1 1 0,-1-1 0,-2 3 0,2-1 0,0-1 0,-1 1 0,1-1 0,0 1 0,0 0 0,1 0 0,-1 0 0,1 0 0,-1 0 0,1 0 0,0 0 0,0 0 0,0 0 0,1 1 0,-1-1 0,1 0 0,0 1 0,0-1 0,0 4 0,0-6 0,1-1 0,-1 1 0,1 0 0,-1 0 0,1-1 0,-1 1 0,1 0 0,-1 0 0,1-1 0,0 1 0,-1-1 0,1 1 0,0-1 0,0 1 0,-1-1 0,1 1 0,0-1 0,0 0 0,0 1 0,-1-1 0,1 0 0,0 0 0,0 1 0,0-1 0,0 0 0,0 0 0,0 0 0,0 0 0,-1 0 0,3-1 0,28-8 0,-15 2 0,-1-1 0,0 0 0,-1-2 0,0 1 0,16-16 0,60-64 0,-75 74 0,-13 13 0,1-1 0,-1 1 0,1 0 0,0 0 0,0 0 0,0 1 0,0-1 0,0 1 0,1-1 0,-1 1 0,0 0 0,1 0 0,-1 1 0,1-1 0,-1 1 0,0 0 0,1 0 0,-1 0 0,1 0 0,-1 0 0,1 1 0,-1-1 0,1 1 0,-1 0 0,0 0 0,0 1 0,1-1 0,-1 0 0,0 1 0,5 3 0,3 3 0,0-1 0,0 2 0,0-1 0,-1 2 0,0-1 0,10 15 0,17 28 0,-35-49 0,0 1 0,-1-1 0,1 1 0,-1-1 0,1 1 0,-1 0 0,0 0 0,-1 0 0,1 0 0,-1 0 0,1-1 0,-1 1 0,-1 7 0,1-10 0,0 0 0,0 0 0,0-1 0,0 1 0,-1 0 0,1 0 0,0-1 0,0 1 0,-1 0 0,1 0 0,0-1 0,-1 1 0,1 0 0,-1-1 0,1 1 0,-1 0 0,1-1 0,-1 1 0,1-1 0,-1 1 0,0-1 0,1 1 0,-1-1 0,0 0 0,1 1 0,-1-1 0,0 0 0,0 1 0,1-1 0,-1 0 0,0 0 0,0 0 0,0 0 0,1 1 0,-1-1 0,0 0 0,-1-1 0,1 1 0,-1-1 0,0 1 0,1-1 0,-1 0 0,1 0 0,-1 0 0,1 0 0,0 0 0,-1 0 0,1 0 0,0 0 0,0 0 0,0-1 0,0 1 0,0 0 0,0-1 0,0 1 0,-1-3 0,0-3 0,-1 1 0,1-1 0,0 1 0,1-1 0,0 0 0,0 1 0,0-1 0,1 0 0,0 0 0,0 0 0,1 1 0,0-1 0,0 0 0,1 1 0,-1-1 0,1 1 0,1-1 0,-1 1 0,1 0 0,0 0 0,1 0 0,0 0 0,5-7 0,1 1 0,1-1 0,0 2 0,1 0 0,0 0 0,0 1 0,1 0 0,1 1 0,-1 1 0,17-8 0,11 0-341,0 1 0,1 2-1,72-12 1,5 6-6485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27.882"/>
    </inkml:context>
    <inkml:brush xml:id="br0">
      <inkml:brushProperty name="width" value="0.05" units="cm"/>
      <inkml:brushProperty name="height" value="0.05" units="cm"/>
      <inkml:brushProperty name="color" value="#F6630D"/>
    </inkml:brush>
  </inkml:definitions>
  <inkml:trace contextRef="#ctx0" brushRef="#br0">398 497 24575,'1'-8'0,"-1"1"0,0-1 0,0 1 0,-1-1 0,0 1 0,-1 0 0,0 0 0,0-1 0,0 1 0,-1 0 0,0 0 0,-5-8 0,8 14 0,-1 0 0,1 1 0,0-1 0,-1 1 0,1-1 0,-1 1 0,1-1 0,-1 1 0,1-1 0,-1 1 0,1-1 0,-1 1 0,1-1 0,-1 1 0,0 0 0,1-1 0,-1 1 0,0 0 0,1 0 0,-1 0 0,0-1 0,1 1 0,-1 0 0,0 0 0,1 0 0,-1 0 0,0 0 0,1 0 0,-1 0 0,0 0 0,1 1 0,-2-1 0,1 1 0,-1 0 0,1 0 0,0 1 0,0-1 0,0 0 0,0 1 0,0-1 0,0 0 0,0 1 0,1-1 0,-1 1 0,-1 3 0,-1 6 0,0 1 0,-3 22 0,1 139 0,5-58 0,2-378 0,-2 39 0,0 213 0,1-1 0,0 0 0,1 0 0,0 0 0,6-18 0,-6 26 0,0-1 0,0 1 0,0-1 0,1 1 0,0 0 0,0 0 0,0 0 0,0 0 0,1 1 0,-1-1 0,1 1 0,0 0 0,0 0 0,0 0 0,0 0 0,6-1 0,11-5 0,1 2 0,-1 0 0,2 2 0,43-6 0,-5 1 0,378-42 0,4 42 0,-434 10 0,147 6 0,-132-4 0,0 2 0,0 0 0,-1 2 0,31 11 0,-50-15 0,0-1 0,-1 1 0,1 0 0,-1 0 0,0 0 0,0 0 0,0 0 0,0 1 0,0 0 0,0-1 0,-1 1 0,1 0 0,-1 0 0,0 1 0,0-1 0,0 0 0,0 1 0,-1-1 0,1 1 0,-1 0 0,0-1 0,0 1 0,0 0 0,0 0 0,-1 6 0,0 7 0,0 1 0,-2-1 0,0 0 0,-8 27 0,1 6 0,-4 137 0,6-51 0,7-130 0,-1-1 0,1 1 0,-1-1 0,0 0 0,-1 1 0,0-1 0,1 0 0,-2 0 0,1 0 0,0 0 0,-1 0 0,0 0 0,0-1 0,-1 1 0,1-1 0,-6 5 0,4-5 0,-1-1 0,1 0 0,-1 0 0,1 0 0,-1 0 0,0-1 0,0 0 0,0 0 0,-1-1 0,1 0 0,0 0 0,0 0 0,-1-1 0,-11-1 0,-66-5 0,-140-27 0,75 7 0,-165-17-923,-439-3-1,713 46 1041,21 0-411,0 0 1,-1 1-1,-31 6 1,40-2-4994</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04.648"/>
    </inkml:context>
    <inkml:brush xml:id="br0">
      <inkml:brushProperty name="width" value="0.05" units="cm"/>
      <inkml:brushProperty name="height" value="0.05" units="cm"/>
      <inkml:brushProperty name="color" value="#F6630D"/>
    </inkml:brush>
  </inkml:definitions>
  <inkml:trace contextRef="#ctx0" brushRef="#br0">1 358 24575,'-1'84'0,"3"233"0,3-262 0,19 96 0,-24-149 0,0 0 0,0 0 0,1-1 0,-1 1 0,0 0 0,1 0 0,0-1 0,-1 1 0,1-1 0,0 1 0,0-1 0,0 1 0,1 1 0,-1-3 0,-1-1 0,1 1 0,-1-1 0,0 1 0,1-1 0,-1 1 0,1 0 0,-1-1 0,0 1 0,1-1 0,-1 0 0,0 1 0,0-1 0,1 1 0,-1-1 0,0 1 0,0-1 0,0 0 0,0 1 0,0-1 0,0 1 0,0-1 0,0 0 0,5-56 0,-18-196 0,1 80 0,-4 28 0,16 141 0,0 0 0,0 0 0,1 0 0,-1 0 0,1 0 0,-1 0 0,1 0 0,1 1 0,-1-1 0,0 0 0,1 1 0,0-1 0,0 1 0,0-1 0,0 1 0,0 0 0,1 0 0,-1 0 0,1 0 0,0 0 0,0 1 0,3-3 0,8-4 0,0 1 0,0 0 0,0 1 0,18-6 0,-24 9 0,520-182 0,-507 179 0,-5 1 0,2 1 0,-1 1 0,28-4 0,-42 7 0,1 1 0,-1 0 0,0 0 0,0 0 0,0 0 0,0 0 0,0 0 0,1 1 0,-1 0 0,0 0 0,0 0 0,0 0 0,-1 0 0,1 0 0,0 1 0,0-1 0,-1 1 0,1 0 0,-1 0 0,1 0 0,-1 0 0,0 0 0,0 1 0,0-1 0,0 1 0,2 3 0,5 16 0,-1 0 0,-1 1 0,-1-1 0,-1 2 0,2 25 0,4 19 0,34 216 0,-15-76 0,-27-195 0,-1-2 0,0 1 0,0 1 0,-2-1 0,1 12 0,-1-21 0,-1-1 0,1 1 0,0 0 0,-1-1 0,1 1 0,-1-1 0,0 1 0,0-1 0,0 1 0,0-1 0,0 0 0,-1 0 0,1 1 0,-1-1 0,1 0 0,-1 0 0,0 0 0,0-1 0,0 1 0,0 0 0,0-1 0,0 1 0,0-1 0,-4 2 0,-8 1 0,1 0 0,-1-1 0,0-1 0,-1 0 0,1-1 0,0-1 0,0 0 0,-16-2 0,-9 1 0,-111 5 0,-261 40 0,283-16-1365,95-19-5461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05.500"/>
    </inkml:context>
    <inkml:brush xml:id="br0">
      <inkml:brushProperty name="width" value="0.05" units="cm"/>
      <inkml:brushProperty name="height" value="0.05" units="cm"/>
      <inkml:brushProperty name="color" value="#F6630D"/>
    </inkml:brush>
  </inkml:definitions>
  <inkml:trace contextRef="#ctx0" brushRef="#br0">95 34 24575,'13'421'0,"-1"11"0,-36-550 0,-56-306 0,79 421 0,-4-24 0,0 0 0,0-57 0,5 76 0,1-1 0,0 1 0,1-1 0,-1 1 0,1 0 0,1-1 0,0 1 0,0 0 0,1 0 0,0 1 0,0-1 0,0 1 0,11-13 0,-8 13 0,-1 0 0,1 0 0,1 1 0,-1 0 0,1 0 0,0 1 0,0 0 0,1 0 0,-1 1 0,1 0 0,0 1 0,0 0 0,1 0 0,-1 1 0,1 0 0,-1 0 0,1 1 0,-1 1 0,1 0 0,17 1 0,-23 1 0,0-1 0,0 0 0,0 1 0,0 0 0,0 0 0,0 0 0,-1 1 0,1-1 0,-1 1 0,0 0 0,1 0 0,-1 0 0,-1 0 0,1 0 0,0 1 0,-1 0 0,0-1 0,0 1 0,0 0 0,0 0 0,0 0 0,-1 0 0,0 0 0,0 0 0,1 7 0,1 3 0,-1 0 0,-1 0 0,0 0 0,-1 1 0,0-1 0,-4 20 0,3-24 12,-1-1 0,-1 0 0,0 0 0,0 0 0,-1 0 0,0 0 0,0 0 0,-1-1 0,-9 11 0,3-4-383,-2-2-1,0 0 1,-27 21 0,5-7-6455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05.858"/>
    </inkml:context>
    <inkml:brush xml:id="br0">
      <inkml:brushProperty name="width" value="0.05" units="cm"/>
      <inkml:brushProperty name="height" value="0.05" units="cm"/>
      <inkml:brushProperty name="color" value="#F6630D"/>
    </inkml:brush>
  </inkml:definitions>
  <inkml:trace contextRef="#ctx0" brushRef="#br0">1 0 24575,'0'4'0,"0"10"0,0 7 0,0 8 0,0 3 0,0 5 0,0 4 0,4 0 0,2 1 0,-1-7-8191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06.198"/>
    </inkml:context>
    <inkml:brush xml:id="br0">
      <inkml:brushProperty name="width" value="0.05" units="cm"/>
      <inkml:brushProperty name="height" value="0.05" units="cm"/>
      <inkml:brushProperty name="color" value="#F6630D"/>
    </inkml:brush>
  </inkml:definitions>
  <inkml:trace contextRef="#ctx0" brushRef="#br0">115 1 24575,'-9'4'0,"-2"6"0,0 9 0,11-2 0,5-13 0,-2-11 0,-7-5 0,-14 0 0,-4 15 0,-3 7 0,3 1-8191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25.639"/>
    </inkml:context>
    <inkml:brush xml:id="br0">
      <inkml:brushProperty name="width" value="0.05" units="cm"/>
      <inkml:brushProperty name="height" value="0.05" units="cm"/>
      <inkml:brushProperty name="color" value="#F6630D"/>
    </inkml:brush>
  </inkml:definitions>
  <inkml:trace contextRef="#ctx0" brushRef="#br0">0 1429 24575,'0'-24'0,"27"595"0,-25-553 0,-1-6 0,0 0 0,1 0 0,5 17 0,-7-29 0,0-1 0,0 1 0,0 0 0,0 0 0,0 0 0,0 0 0,1 0 0,-1 0 0,0 0 0,0 0 0,0-1 0,0 1 0,0 0 0,0 0 0,0 0 0,0 0 0,0 0 0,0 0 0,1 0 0,-1 0 0,0 0 0,0 0 0,0 0 0,0 0 0,0 0 0,0 0 0,0 0 0,1 0 0,-1 0 0,0 0 0,0 0 0,0 0 0,0 0 0,0 0 0,0 0 0,0 0 0,1 0 0,-1 0 0,0 0 0,0 0 0,0 0 0,0 0 0,0 0 0,0 0 0,0 0 0,1 0 0,-1 0 0,0 0 0,3-23 0,0 0 0,-2 0 0,-2-34 0,1 8 0,-1-452 0,0 482 0,2-1 0,0 1 0,1 0 0,6-24 0,-5 35 0,0-1 0,0 1 0,0 0 0,1 0 0,1 1 0,-1-1 0,1 1 0,0 0 0,1 0 0,0 0 0,10-8 0,7-4 0,1 1 0,1 1 0,0 1 0,37-16 0,118-43 0,-129 55 0,382-148-338,338-134-1682,451-147 1761,-1198 441 259,-1-1 0,0 2 0,0 1 0,0 0 0,39-3 0,-59 9 22,0 0 1,0 0-1,0 0 1,-1 0-1,1 1 1,0-1 0,0 1-1,0 0 1,-1 0-1,1 0 1,0 0-1,-1 0 1,1 1 0,-1-1-1,0 1 1,1-1-1,-1 1 1,0 0-1,0 0 1,0 0-1,0 0 1,0 1 0,-1-1-1,1 0 1,-1 1-1,1-1 1,-1 1-1,0-1 1,0 1-1,0 0 1,1 5 0,1 7 231,-1 1 0,0 0 0,-1-1 0,-2 28 0,1-10 98,32 424-79,-6-173-273,-11-164 0,-2 132 0,-13-239 0,-1 1 0,0-1 0,-1 0 0,-1 0 0,-4 14 0,6-22 0,-1-1 0,1 1 0,-1-1 0,-1 0 0,1 1 0,-1-1 0,1-1 0,-1 1 0,0 0 0,-1-1 0,1 1 0,0-1 0,-1 0 0,0 0 0,0 0 0,0-1 0,0 1 0,-5 1 0,-13 4 0,-1-1 0,-1-2 0,1 0 0,-40 3 0,-8 1 0,-820 190-817,16 63-1331,10 16 871,839-269 1263,18-5 34,-1-1 0,1 0 0,-1 0 0,1-1 0,-1 0 0,0-1 0,0 0 0,1 0 0,-18-2 0,25 1-23,1 0 1,-1 0-1,1 0 0,-1 0 0,1 0 1,-1 0-1,1 0 0,0-1 0,-1 1 1,1 0-1,-1 0 0,1-1 0,0 1 1,-1 0-1,1 0 0,-1-1 1,1 1-1,0 0 0,0-1 0,-1 1 1,1-1-1,0 1 0,-1 0 0,1-1 1,0 1-1,0-1 0,0 1 1,0-1-1,-1 1 0,1-1 0,0 1 1,0-1-1,0 1 0,0 0 0,0-1 1,0 0-1,8-18-4031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27.606"/>
    </inkml:context>
    <inkml:brush xml:id="br0">
      <inkml:brushProperty name="width" value="0.05" units="cm"/>
      <inkml:brushProperty name="height" value="0.05" units="cm"/>
      <inkml:brushProperty name="color" value="#F6630D"/>
    </inkml:brush>
  </inkml:definitions>
  <inkml:trace contextRef="#ctx0" brushRef="#br0">1 1066 24575,'0'-3'0,"1"0"0,-1 1 0,1-1 0,0 0 0,0 1 0,0-1 0,1 1 0,-1-1 0,0 1 0,1 0 0,0-1 0,-1 1 0,1 0 0,3-3 0,32-27 0,-34 30 0,7-6 0,1 1 0,-1 0 0,1 1 0,1 0 0,-1 0 0,1 1 0,0 1 0,0 0 0,1 1 0,-1 0 0,22-2 0,-23 4 0,0 2 0,1-1 0,-1 1 0,0 1 0,0 0 0,0 0 0,0 1 0,-1 1 0,1 0 0,-1 0 0,0 1 0,0 0 0,16 12 0,-15-10 0,-1 1 0,0 0 0,-1 0 0,0 1 0,0 1 0,0-1 0,-2 1 0,1 1 0,-1-1 0,-1 1 0,1 0 0,-2 1 0,0 0 0,0 0 0,-1 0 0,-1 0 0,0 1 0,2 14 0,-5-24 0,0-1 0,0 1 0,0-1 0,0 1 0,0-1 0,-1 1 0,1-1 0,-1 1 0,-1 4 0,1-7 0,1 1 0,-1 0 0,1 0 0,-1-1 0,1 1 0,-1 0 0,1-1 0,-1 1 0,0-1 0,1 1 0,-1 0 0,0-1 0,1 0 0,-1 1 0,0-1 0,0 1 0,0-1 0,1 0 0,-3 1 0,0-1 0,0 0 0,0 0 0,0-1 0,0 1 0,1-1 0,-1 0 0,0 0 0,0 0 0,0 0 0,1 0 0,-1 0 0,0-1 0,1 1 0,-4-4 0,0 1 0,0 0 0,0 0 0,1-1 0,0 0 0,0 0 0,0 0 0,1-1 0,-1 0 0,1 0 0,1 0 0,-1 0 0,1 0 0,0-1 0,0 0 0,-2-9 0,4 6 0,-1 0 0,2 0 0,-1 1 0,1-1 0,1 0 0,0 0 0,0 0 0,1 0 0,0 1 0,7-17 0,8-28 0,-2-1 0,-2 0 0,-2-1 0,2-62 0,-7-417 0,-7 516 0,2 3 0,-2 0 0,0 0 0,-7-31 0,5 43 0,0 10 0,-2 27 0,1 0 0,2 1 0,3 42 0,-1-10 0,11 444 0,-4-427 0,4-1 0,3-1 0,4 0 0,32 90 0,-44-153 0,1 0 0,1-1 0,1 0 0,0 0 0,1-1 0,20 25 0,-27-37 0,0 0 0,1-1 0,0 1 0,0-1 0,0 0 0,0 0 0,1 0 0,-1-1 0,1 1 0,0-1 0,-1 0 0,1 0 0,0-1 0,0 0 0,0 1 0,0-2 0,1 1 0,-1-1 0,0 1 0,0-1 0,0-1 0,1 1 0,-1-1 0,0 0 0,0 0 0,0 0 0,0-1 0,7-3 0,0-1 0,0-1 0,0 0 0,0 0 0,-1-2 0,-1 1 0,1-1 0,-1-1 0,-1 0 0,0 0 0,0-1 0,-1 0 0,-1 0 0,0-1 0,11-24 0,-7 11 0,-1 0 0,-2-1 0,-1 1 0,0-2 0,-2 1 0,2-46 0,-6 61 0,-2 0 0,1 0 0,-2 0 0,1 0 0,-1 0 0,-1 0 0,0 0 0,-1 1 0,0 0 0,0-1 0,-1 1 0,0 1 0,-1-1 0,-8-10 0,10 15 0,0 1 0,0-1 0,-1 1 0,1-1 0,-1 1 0,0 1 0,0-1 0,0 1 0,-1 0 0,1 0 0,-1 0 0,0 1 0,0 0 0,0 0 0,0 0 0,0 1 0,0 0 0,0 0 0,0 1 0,-1 0 0,1 0 0,0 0 0,0 0 0,0 1 0,0 0 0,-10 3 0,10-1 0,0 0 0,-1 0 0,1 0 0,0 1 0,0 0 0,1 0 0,-1 1 0,1-1 0,0 1 0,0 0 0,1 1 0,-1-1 0,1 1 0,1 0 0,-1 0 0,1 0 0,0 0 0,0 1 0,-3 9 0,2-2 0,-1 1 0,2 0 0,0 1 0,0-1 0,2 1 0,0-1 0,2 28 0,-1-38 0,1 0 0,0 0 0,0 0 0,1 0 0,-1-1 0,1 1 0,0-1 0,0 1 0,1-1 0,-1 0 0,1 0 0,0 0 0,0 0 0,0 0 0,1 0 0,-1-1 0,1 0 0,7 5 0,-8-6 0,0 0 0,1 0 0,-1-1 0,1 1 0,-1-1 0,1 0 0,-1 0 0,1 0 0,0-1 0,0 1 0,-1-1 0,1 0 0,0 0 0,0 0 0,-1-1 0,1 1 0,0-1 0,-1 0 0,1 0 0,-1 0 0,1-1 0,-1 1 0,1-1 0,-1 0 0,4-2 0,0-2 0,0 0 0,-1 0 0,0-1 0,0 0 0,-1 0 0,1 0 0,-2-1 0,1 0 0,-1 0 0,0 0 0,-1 0 0,4-13 0,-2 7 0,1 1 0,0 0 0,14-22 0,-19 34 0,0-1 0,1 1 0,-1-1 0,0 1 0,1 0 0,0-1 0,-1 1 0,1 0 0,0 0 0,0 0 0,-1 0 0,1 0 0,0 1 0,0-1 0,0 1 0,0-1 0,0 1 0,0-1 0,0 1 0,3 0 0,4 1 0,-1 0 0,0 0 0,16 4 0,6 2 0,-21-7-195,0 1 0,0-1 0,0-1 0,0 0 0,0 0 0,17-5 0,13-7-6631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27.994"/>
    </inkml:context>
    <inkml:brush xml:id="br0">
      <inkml:brushProperty name="width" value="0.05" units="cm"/>
      <inkml:brushProperty name="height" value="0.05" units="cm"/>
      <inkml:brushProperty name="color" value="#F6630D"/>
    </inkml:brush>
  </inkml:definitions>
  <inkml:trace contextRef="#ctx0" brushRef="#br0">1 181 24575,'0'0'0,"0"-1"0,0 1 0,0 0 0,0-1 0,0 1 0,0 0 0,0-1 0,1 1 0,-1 0 0,0-1 0,0 1 0,0 0 0,0 0 0,1-1 0,-1 1 0,0 0 0,0-1 0,0 1 0,1 0 0,-1 0 0,0 0 0,1-1 0,-1 1 0,0 0 0,0 0 0,1 0 0,-1 0 0,0-1 0,1 1 0,-1 0 0,0 0 0,1 0 0,-1 0 0,0 0 0,1 0 0,-1 0 0,1 0 0,-1 0 0,0 0 0,1 0 0,-1 0 0,0 0 0,1 0 0,-1 1 0,19 5 0,-6 2 0,0 0 0,0 1 0,-1 0 0,0 1 0,-1 0 0,0 1 0,0 0 0,8 13 0,6 9 0,35 63 0,-56-89 0,0-1 0,-1 1 0,0 0 0,0 0 0,-1 0 0,0 0 0,1 11 0,-2-16 0,-1 0 0,0-1 0,0 1 0,0 0 0,-1 0 0,1 0 0,0 0 0,-1 0 0,1 0 0,-1-1 0,0 1 0,1 0 0,-1 0 0,0-1 0,0 1 0,0 0 0,0-1 0,0 1 0,-1-1 0,1 0 0,0 1 0,-1-1 0,1 0 0,-1 0 0,1 0 0,-1 0 0,0 0 0,1 0 0,-1 0 0,0 0 0,0-1 0,-3 1 0,3 0 0,0 0 0,0-1 0,0 1 0,0-1 0,0 0 0,-1 1 0,1-1 0,0 0 0,0 0 0,0-1 0,-1 1 0,1 0 0,0-1 0,0 1 0,0-1 0,0 0 0,0 0 0,0 0 0,0 0 0,0 0 0,0 0 0,-1-2 0,-1 0 0,1 0 0,0 0 0,1-1 0,-1 0 0,1 1 0,-1-1 0,1 0 0,0 0 0,1 0 0,-3-7 0,-1-8 0,1 0 0,1-1 0,-2-38 0,4 27-170,1 1-1,2 0 0,1 0 1,1 0-1,1 0 0,2 1 1,15-41-1,10-1-6655</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28.475"/>
    </inkml:context>
    <inkml:brush xml:id="br0">
      <inkml:brushProperty name="width" value="0.05" units="cm"/>
      <inkml:brushProperty name="height" value="0.05" units="cm"/>
      <inkml:brushProperty name="color" value="#F6630D"/>
    </inkml:brush>
  </inkml:definitions>
  <inkml:trace contextRef="#ctx0" brushRef="#br0">148 64 24575,'-1'-2'0,"1"-1"0,-1 1 0,0-1 0,1 1 0,-1 0 0,0-1 0,0 1 0,-1 0 0,1 0 0,-1-1 0,1 1 0,-1 0 0,1 1 0,-1-1 0,0 0 0,-3-2 0,1 1 0,1 0 0,-1 0 0,0 1 0,0-1 0,0 1 0,0 0 0,-1 1 0,-4-3 0,7 4 0,0-1 0,0 1 0,-1 0 0,1 0 0,0 0 0,0 0 0,0 0 0,-1 1 0,1-1 0,0 0 0,0 1 0,0 0 0,0-1 0,0 1 0,0 0 0,0 0 0,0 0 0,0 0 0,1 1 0,-4 1 0,2 1 0,0-1 0,0 1 0,0-1 0,1 1 0,-1 0 0,1 0 0,0 0 0,0 0 0,-2 8 0,2-5 0,0 1 0,0 0 0,0 0 0,1 0 0,1 0 0,-1 0 0,1 0 0,0 0 0,1 0 0,0 0 0,2 8 0,-2-14 0,0 0 0,-1 0 0,1 1 0,0-1 0,0-1 0,0 1 0,0 0 0,0 0 0,1 0 0,-1 0 0,0-1 0,1 1 0,0-1 0,-1 1 0,1-1 0,0 0 0,0 1 0,-1-1 0,1 0 0,0 0 0,0 0 0,0-1 0,4 2 0,-4-2 0,1 0 0,0 0 0,-1 0 0,1-1 0,-1 1 0,1-1 0,-1 0 0,0 1 0,1-1 0,-1 0 0,0 0 0,1-1 0,-1 1 0,0 0 0,0-1 0,0 0 0,0 1 0,0-1 0,2-3 0,4-4 0,-5 6 0,0-1 0,1 1 0,-1 0 0,1-1 0,-1 1 0,1 1 0,0-1 0,4-2 0,-7 5 0,-1 0 0,1 0 0,0-1 0,0 1 0,-1 0 0,1 0 0,0 0 0,0 0 0,-1 0 0,1 0 0,0 0 0,-1 0 0,1 1 0,0-1 0,0 0 0,-1 0 0,1 1 0,0-1 0,-1 0 0,1 1 0,-1-1 0,2 1 0,0 1 0,-1 0 0,1-1 0,-1 1 0,0 0 0,1 0 0,-1 0 0,0 0 0,0 0 0,0 1 0,0 3 0,15 60 0,-3 0 0,7 100 0,-6-43 0,24 210 0,-6 487 0,-36-757 0,-1-48 0,5-15 0,0 1 0,0-1 0,0 0 0,-1 0 0,1 0 0,0 0 0,0 0 0,0 0 0,0 0 0,-1 0 0,1 0 0,0 0 0,0 0 0,0 0 0,-1 0 0,1 0 0,0 0 0,0 0 0,0 0 0,-1 0 0,1 0 0,0 0 0,0 0 0,0 0 0,0 0 0,-1 0 0,1 0 0,0 0 0,0 0 0,0 0 0,0-1 0,-1 1 0,1 0 0,0 0 0,0 0 0,0 0 0,0 0 0,0-1 0,-1 1 0,-12-27 0,-9-33 0,4-1 0,-13-68 0,-9-138 0,21 66-1365,6 9-5461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29.139"/>
    </inkml:context>
    <inkml:brush xml:id="br0">
      <inkml:brushProperty name="width" value="0.05" units="cm"/>
      <inkml:brushProperty name="height" value="0.05" units="cm"/>
      <inkml:brushProperty name="color" value="#F6630D"/>
    </inkml:brush>
  </inkml:definitions>
  <inkml:trace contextRef="#ctx0" brushRef="#br0">93 701 24575,'4'-2'0,"0"0"0,0 0 0,-1 0 0,1 0 0,0-1 0,-1 1 0,1-1 0,-1 0 0,0 0 0,0 0 0,0-1 0,0 1 0,2-6 0,3 0 0,3-7 0,-1 0 0,0 0 0,-1-1 0,-1-1 0,0 1 0,-1-1 0,-1-1 0,-1 1 0,-1-1 0,-1 0 0,3-38 0,-6 55 0,0-1 0,1 0 0,-1 1 0,-1-1 0,1 1 0,0-1 0,-1 1 0,1-1 0,-1 1 0,0-1 0,0 1 0,0-1 0,0 1 0,0 0 0,0-1 0,-1 1 0,1 0 0,-1 0 0,0 0 0,1 0 0,-1 0 0,0 1 0,0-1 0,0 1 0,-3-2 0,2 1 0,0 2 0,0-1 0,-1 0 0,1 1 0,0-1 0,-1 1 0,1 0 0,-1 0 0,1 0 0,0 1 0,-1-1 0,1 1 0,0 0 0,0 0 0,0 0 0,-1 0 0,1 0 0,-5 4 0,-4 2 0,1 0 0,1 1 0,-1 0 0,1 1 0,0 0 0,1 0 0,0 1 0,-14 22 0,18-26 0,1 0 0,0 1 0,0 0 0,1 0 0,0 0 0,0 0 0,0 1 0,1-1 0,0 1 0,1-1 0,0 1 0,0 0 0,0 0 0,1-1 0,0 1 0,2 11 0,-1-15 0,0 0 0,1 0 0,-1 0 0,1 0 0,0 0 0,0-1 0,0 1 0,1-1 0,-1 1 0,1-1 0,0 0 0,0 0 0,0 0 0,0 0 0,6 3 0,-2-2 0,0 0 0,-1-1 0,2 0 0,-1 0 0,0-1 0,0 0 0,1 0 0,8 1 0,2-2 0,-1 0 0,1-1 0,0 0 0,-1-2 0,1 0 0,31-8 0,-25 3 0,0-2 0,-1 0 0,0-2 0,-1 0 0,0-1 0,28-21 0,-41 27 0,-1-1 0,1 0 0,-1 0 0,-1-1 0,0 0 0,0 0 0,0-1 0,-1 0 0,0 0 0,-1 0 0,0-1 0,0 0 0,-1 0 0,0 0 0,-1 0 0,0-1 0,1-13 0,-4 18 0,0 1 0,-1-1 0,0 0 0,0 0 0,0 0 0,-1 0 0,0 1 0,0-1 0,-1 1 0,1-1 0,-1 1 0,0 0 0,0 0 0,-1 0 0,0 1 0,0-1 0,-5-4 0,8 8 0,0 1 0,0-1 0,0 0 0,1 0 0,-1 0 0,0 0 0,0 0 0,0-1 0,1 1 0,-1 0 0,1 0 0,-1 0 0,1-1 0,-1 1 0,1 0 0,0 0 0,-1-1 0,1-1 0,0 2 0,1 1 0,-1-1 0,1 1 0,-1-1 0,1 1 0,-1 0 0,1-1 0,-1 1 0,1 0 0,0-1 0,-1 1 0,1 0 0,-1 0 0,1 0 0,0 0 0,-1-1 0,1 1 0,0 0 0,-1 0 0,1 0 0,0 0 0,-1 1 0,1-1 0,-1 0 0,2 0 0,6 2 0,-1-1 0,1 1 0,-1 1 0,0-1 0,10 6 0,5 6 0,0 1 0,0 0 0,-2 2 0,23 22 0,-33-28 0,0 0 0,0 0 0,-1 1 0,0 0 0,-1 1 0,-1-1 0,0 2 0,10 26 0,-16-37 0,0 0 0,0 0 0,-1 0 0,1 0 0,-1 0 0,0 0 0,0 1 0,0-1 0,0 0 0,0 0 0,-1 0 0,1 0 0,-1 0 0,0 0 0,0 0 0,0 0 0,0 0 0,-2 3 0,3-6 0,-1 0 0,1 1 0,0-1 0,0 0 0,-1 1 0,1-1 0,0 0 0,-1 1 0,1-1 0,0 0 0,-1 0 0,1 1 0,0-1 0,-1 0 0,1 0 0,-1 0 0,1 1 0,0-1 0,-1 0 0,1 0 0,-1 0 0,1 0 0,-1 0 0,1 0 0,0 0 0,-1 0 0,1 0 0,-1 0 0,1 0 0,-1 0 0,1 0 0,-1 0 0,1-1 0,0 1 0,-1 0 0,0 0 0,-11-17 0,-2-27 0,8 14 17,2-1 0,1-1 1,1 1-1,2 0 0,1-1 0,9-55 0,-6 70-51,0 0 1,1 0-1,1 1 1,0-1-1,17-28 1,-17 36-95,0-1-1,1 1 1,0 0-1,1 0 1,0 1 0,0 0-1,1 1 1,0 0-1,17-11 1,20-4-6698</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08.804"/>
    </inkml:context>
    <inkml:brush xml:id="br0">
      <inkml:brushProperty name="width" value="0.05" units="cm"/>
      <inkml:brushProperty name="height" value="0.05" units="cm"/>
      <inkml:brushProperty name="color" value="#F6630D"/>
    </inkml:brush>
  </inkml:definitions>
  <inkml:trace contextRef="#ctx0" brushRef="#br0">1 653 24575,'0'2'0,"0"-1"0,0 1 0,0-1 0,0 1 0,0-1 0,0 1 0,0-1 0,0 1 0,0-1 0,1 1 0,-1-1 0,1 1 0,-1-1 0,1 0 0,-1 1 0,2 1 0,0-2 0,0 0 0,0 0 0,0 0 0,1-1 0,-1 1 0,0 0 0,0-1 0,1 0 0,-1 1 0,0-1 0,1 0 0,3 0 0,22-1 0,0-1 0,0-1 0,0-1 0,47-14 0,-71 17 0,1103-294-1913,-1083 288 1888,277-90-233,-295 94 258,65-28 0,-66 28 0,0 0 0,-1 0 0,1-1 0,0 1 0,-1-1 0,0 0 0,0 0 0,0 0 0,6-9 0,-9 11-1,0 1 1,-1-1-1,1 0 1,0 1-1,-1-1 1,1 1-1,-1-1 1,1 0-1,-1 0 1,0 1-1,0-1 1,0 0-1,0 0 1,0 1-1,0-1 1,0 0-1,-1 1 1,1-1-1,-1 0 1,1 1-1,-1-1 1,1 0-1,-1 1 1,0-1-1,0 1 1,0-1-1,0 1 0,0 0 1,0-1-1,0 1 1,-1 0-1,1 0 1,0-1-1,-3 0 1,-3-3 54,-1 0-1,1 0 1,-1 1-1,0 0 1,-12-3 0,-5-1 661,-41-6-1,48 11-636,0-1-1,1 0 0,-1-1 0,1-1 0,-27-12 0,43 17-77,-1 0 0,1 0 0,-1 0 0,1-1 0,0 1 0,-1 0 0,1 0 0,0-1 0,0 1 0,0-1 0,0 1 0,0-1 0,0 0 0,-1-2 0,5-4 0,13 7 0,-11 4 0,0-1 0,-1 1 0,1 0 0,-1 0 0,1 0 0,-1 0 0,0 1 0,0 0 0,0 0 0,-1 0 0,1 0 0,-1 1 0,0-1 0,-1 1 0,4 6 0,16 30-273,-2 1 0,-2 0 0,-2 2 0,15 62 0,-9-15-6553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28.798"/>
    </inkml:context>
    <inkml:brush xml:id="br0">
      <inkml:brushProperty name="width" value="0.05" units="cm"/>
      <inkml:brushProperty name="height" value="0.05" units="cm"/>
      <inkml:brushProperty name="color" value="#F6630D"/>
    </inkml:brush>
  </inkml:definitions>
  <inkml:trace contextRef="#ctx0" brushRef="#br0">353 200 24575,'0'49'0,"-1"89"0,21 163 0,-17-291 0,-1-24 0,-1-29 0,-10-199 0,0 69 0,9 169 0,-1-10 0,1 0 0,1 0 0,2-16 0,-2 26 0,-1 1 0,1-1 0,1 1 0,-1-1 0,0 1 0,1-1 0,0 1 0,-1 0 0,1-1 0,1 1 0,-1 0 0,0 0 0,1 1 0,-1-1 0,1 0 0,5-3 0,4 0 0,0 0 0,0 1 0,1 0 0,0 1 0,0 1 0,15-3 0,-10 2 0,97-16 0,0 4 0,226 0 0,-312 15 0,0 2 0,-1 1 0,1 1 0,41 10 0,-63-11 0,0 0 0,0 0 0,0 1 0,-1 0 0,1 0 0,-1 1 0,0-1 0,0 1 0,0 1 0,-1-1 0,1 1 0,-1 0 0,0 0 0,0 1 0,-1-1 0,0 1 0,0 0 0,0 0 0,0 1 0,-1-1 0,0 1 0,-1 0 0,3 9 0,1 17 0,-1 0 0,0 46 0,0 8 0,-1-54 0,0-11 0,-1 1 0,-2 0 0,-1 26 0,0-44 0,0 0 0,-1 0 0,0 0 0,0-1 0,0 1 0,0 0 0,-1-1 0,0 1 0,0-1 0,0 1 0,0-1 0,-1 0 0,1 0 0,-1 0 0,0 0 0,-1 0 0,1-1 0,-1 1 0,1-1 0,-7 4 0,0-2 0,-1 0 0,0 0 0,0-1 0,0-1 0,0 0 0,0 0 0,-1-1 0,-16 1 0,-14-2 0,-43-4 0,49 1 0,-278-15-12,-324-13-1341,486 26-5473</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09.207"/>
    </inkml:context>
    <inkml:brush xml:id="br0">
      <inkml:brushProperty name="width" value="0.05" units="cm"/>
      <inkml:brushProperty name="height" value="0.05" units="cm"/>
      <inkml:brushProperty name="color" value="#F6630D"/>
    </inkml:brush>
  </inkml:definitions>
  <inkml:trace contextRef="#ctx0" brushRef="#br0">434 48 24575,'-45'-1'0,"13"1"0,-1 0 0,-52 8 0,75-6 0,0 0 0,0 1 0,0 0 0,0 1 0,1 0 0,-1 0 0,1 1 0,0 0 0,0 1 0,1 0 0,0 0 0,-12 12 0,9-5 0,0 0 0,0 1 0,2 1 0,-1 0 0,2 0 0,0 0 0,1 1 0,1 0 0,0 1 0,1 0 0,1-1 0,0 2 0,1-1 0,1 0 0,1 0 0,1 1 0,2 30 0,0-29 0,1 0 0,1-1 0,0 1 0,1-1 0,1 0 0,1-1 0,1 1 0,0-1 0,1-1 0,1 1 0,0-2 0,1 1 0,1-1 0,1-1 0,0 0 0,19 15 0,-12-14 0,1 0 0,1-2 0,1 0 0,46 19 0,-52-26 0,1 0 0,-1-1 0,1-1 0,1-1 0,-1 0 0,0-1 0,31-2 0,-41 0 0,0-1 0,0 0 0,0-1 0,0 0 0,0 0 0,-1-1 0,1 0 0,0 0 0,-1-1 0,0 0 0,0 0 0,0-1 0,-1 1 0,8-8 0,-6 3 0,0 1 0,0-2 0,-1 1 0,-1-1 0,1 0 0,-2-1 0,1 1 0,7-23 0,-6 8 0,-1-1 0,0 0 0,-2 0 0,-1 0 0,-2 0 0,0-1 0,-1 1 0,-5-29 0,2 35 0,-1-1 0,-1 1 0,0 0 0,-2 0 0,0 1 0,-1-1 0,-1 2 0,-1-1 0,-1 1 0,0 1 0,-1 0 0,-1 0 0,-1 2 0,0-1 0,-1 2 0,0 0 0,-1 1 0,-1 0 0,0 1 0,-1 1 0,0 1 0,-1 1 0,0 0 0,0 1 0,-23-6 0,16 7 40,0 0 0,-50-6 0,68 12-139,0 1 0,1-1 0,-1 1 0,0 1 0,1 0 0,-1 0 0,1 0 0,-1 1 0,1 0 0,-1 0 0,1 1 0,0 0 0,0 0 0,-9 7 0,-6 11-6727</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09.593"/>
    </inkml:context>
    <inkml:brush xml:id="br0">
      <inkml:brushProperty name="width" value="0.05" units="cm"/>
      <inkml:brushProperty name="height" value="0.05" units="cm"/>
      <inkml:brushProperty name="color" value="#F6630D"/>
    </inkml:brush>
  </inkml:definitions>
  <inkml:trace contextRef="#ctx0" brushRef="#br0">202 0 24575,'-13'0'0,"-12"0"0,-15 12 0,0 18 0,6 19 0,9 19 0,9 10 0,7 9 0,9 6 0,14 4 0,12-1 0,10-10 0,24-10 0,23-18 0,14-20 0,-1-15 0,-8-21 0,-19-10-8191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09.952"/>
    </inkml:context>
    <inkml:brush xml:id="br0">
      <inkml:brushProperty name="width" value="0.05" units="cm"/>
      <inkml:brushProperty name="height" value="0.05" units="cm"/>
      <inkml:brushProperty name="color" value="#F6630D"/>
    </inkml:brush>
  </inkml:definitions>
  <inkml:trace contextRef="#ctx0" brushRef="#br0">101 48 24575,'-3'0'0,"-1"1"0,0-1 0,1 1 0,-1 0 0,1 0 0,-1 0 0,1 0 0,-1 1 0,1-1 0,0 1 0,0 0 0,-1 0 0,1 0 0,1 0 0,-1 1 0,0-1 0,0 1 0,1 0 0,0 0 0,-1 0 0,1 0 0,0 0 0,1 0 0,-1 1 0,0-1 0,1 0 0,0 1 0,-1 5 0,-4 11 0,2 0 0,0 1 0,-1 38 0,4-50 0,-1 224 0,6-355 0,2-28 0,-4 126 0,2 0 0,0 0 0,2 0 0,10-27 0,-15 48 0,0 0 0,0-1 0,1 1 0,-1 0 0,1 0 0,0 0 0,0 0 0,0 0 0,0 0 0,0 1 0,1-1 0,0 1 0,-1 0 0,1-1 0,0 1 0,0 0 0,0 1 0,0-1 0,0 0 0,0 1 0,1 0 0,-1 0 0,0 0 0,1 0 0,3 0 0,-1 1 0,-1 0 0,0 1 0,0-1 0,0 1 0,1 0 0,-1 1 0,0-1 0,0 1 0,-1 0 0,1 0 0,0 1 0,-1 0 0,1-1 0,-1 1 0,0 1 0,5 3 0,-1 2-85,1 1 0,-2-1-1,1 1 1,-1 1 0,-1-1-1,0 1 1,-1 0 0,0 1-1,0-1 1,-1 1 0,-1 0-1,0 0 1,0 0 0,-1 1-1,0 21 1,-1 2-6741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10.338"/>
    </inkml:context>
    <inkml:brush xml:id="br0">
      <inkml:brushProperty name="width" value="0.05" units="cm"/>
      <inkml:brushProperty name="height" value="0.05" units="cm"/>
      <inkml:brushProperty name="color" value="#F6630D"/>
    </inkml:brush>
  </inkml:definitions>
  <inkml:trace contextRef="#ctx0" brushRef="#br0">1 59 24575,'4'-42'0,"-3"41"0,-1 0 0,0 1 0,0-1 0,0 0 0,0 0 0,1 1 0,-1-1 0,0 0 0,1 1 0,-1-1 0,0 0 0,1 1 0,-1-1 0,1 0 0,-1 1 0,1-1 0,-1 1 0,1-1 0,0 1 0,-1 0 0,1-1 0,0 1 0,-1-1 0,1 1 0,0 0 0,-1 0 0,1-1 0,0 1 0,0 0 0,-1 0 0,1 0 0,0 0 0,0 0 0,-1 0 0,1 0 0,0 0 0,0 0 0,-1 0 0,1 0 0,0 0 0,-1 1 0,1-1 0,0 0 0,0 1 0,-1-1 0,1 0 0,0 1 0,-1-1 0,1 1 0,0 0 0,2 2 0,0-1 0,0 1 0,-1 0 0,0 0 0,1 0 0,-1 0 0,0 0 0,0 0 0,-1 1 0,1-1 0,-1 1 0,0-1 0,0 1 0,2 6 0,5 58 0,-7-57 0,0 5 0,-1-1 0,0 0 0,-2 0 0,1 1 0,-2-1 0,0 0 0,-8 21 0,11-35 0,0-1 0,0 0 0,-1 1 0,1-1 0,0 1 0,0-1 0,0 0 0,0 1 0,0-1 0,-1 0 0,1 1 0,0-1 0,0 1 0,0-1 0,0 1 0,0-1 0,0 0 0,0 1 0,0-1 0,0 1 0,0-1 0,1 0 0,-1 1 0,0-1 0,0 1 0,0-1 0,0 0 0,1 1 0,-1-1 0,0 0 0,0 1 0,1-1 0,-1 0 0,0 1 0,1-1 0,-1 0 0,0 0 0,1 1 0,-1-1 0,0 0 0,1 0 0,-1 0 0,0 0 0,1 1 0,-1-1 0,1 0 0,0 0 0,25-4 0,21-11 0,-2-2 0,55-28 0,-37 16 0,131-67-1365,-123 53-5461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10.709"/>
    </inkml:context>
    <inkml:brush xml:id="br0">
      <inkml:brushProperty name="width" value="0.05" units="cm"/>
      <inkml:brushProperty name="height" value="0.05" units="cm"/>
      <inkml:brushProperty name="color" value="#F6630D"/>
    </inkml:brush>
  </inkml:definitions>
  <inkml:trace contextRef="#ctx0" brushRef="#br0">1 0 24575,'8'0'0,"16"9"0,20 14 0,16 22 0,9 27 0,-6 31 0,-14 23 0,-28 24 0,-39 24 0,-45 28 0,-38 10-785,-1-32-6621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11.050"/>
    </inkml:context>
    <inkml:brush xml:id="br0">
      <inkml:brushProperty name="width" value="0.05" units="cm"/>
      <inkml:brushProperty name="height" value="0.05" units="cm"/>
      <inkml:brushProperty name="color" value="#F6630D"/>
    </inkml:brush>
  </inkml:definitions>
  <inkml:trace contextRef="#ctx0" brushRef="#br0">0 833 24575,'0'8'0,"21"3"0,37-12 0,58-20 0,76-23 0,61-20 0,54-24-2069,25-15 2069,-2-6 0,-10 7 0,-28 8 0,-36 20 0,-55 15 0,-53 17 0,-55 11 497,-44 11-7116</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4:13.936"/>
    </inkml:context>
    <inkml:brush xml:id="br0">
      <inkml:brushProperty name="width" value="0.05" units="cm"/>
      <inkml:brushProperty name="height" value="0.05" units="cm"/>
      <inkml:brushProperty name="color" value="#F6630D"/>
    </inkml:brush>
  </inkml:definitions>
  <inkml:trace contextRef="#ctx0" brushRef="#br0">423 1 24575,'4'126'0,"36"217"0,68 133 0,-63-336 0,-34-121 0,-9-21 0,-4-12 0,-14-44 0,-3 1 0,-31-67 0,-11-29 0,36 76 0,6 16 0,-43-92 0,60 149 0,0-1 0,0 1 0,-1 0 0,0 0 0,1 0 0,-2 0 0,1 0 0,0 1 0,-1-1 0,0 1 0,1 0 0,-8-4 0,9 6 0,0 1 0,0-1 0,-1 1 0,1-1 0,0 1 0,0 0 0,-1 0 0,1 0 0,0 0 0,-1 0 0,1 1 0,0-1 0,0 1 0,0-1 0,-1 1 0,1 0 0,0 0 0,0 0 0,0 0 0,0 0 0,0 0 0,0 0 0,1 1 0,-1-1 0,0 1 0,1 0 0,-1-1 0,1 1 0,-1 0 0,0 2 0,-14 15 0,2 2 0,0-1 0,2 1 0,-12 27 0,-35 98 0,57-141 0,-119 396 0,114-376 0,13-46 0,106-285 0,-83 242 0,3 0 0,62-94 0,-76 132 0,1 1 0,2 1 0,0 1 0,26-22 0,-37 36 0,1 1 0,0 1 0,0 0 0,0 0 0,1 1 0,-1 0 0,2 1 0,-1 1 0,0 0 0,1 0 0,0 1 0,17-1 0,-11 3 10,-1 2 0,1 0-1,-1 1 1,0 1 0,0 1-1,0 0 1,0 1 0,18 9-1,133 68-975,-146-70 480,97 55-6340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31.259"/>
    </inkml:context>
    <inkml:brush xml:id="br0">
      <inkml:brushProperty name="width" value="0.05" units="cm"/>
      <inkml:brushProperty name="height" value="0.05" units="cm"/>
      <inkml:brushProperty name="color" value="#F6630D"/>
    </inkml:brush>
  </inkml:definitions>
  <inkml:trace contextRef="#ctx0" brushRef="#br0">145 825 24575,'-12'-58'0,"-13"-71"0,-2-62 0,-13-42 0,0 19-8191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32.827"/>
    </inkml:context>
    <inkml:brush xml:id="br0">
      <inkml:brushProperty name="width" value="0.05" units="cm"/>
      <inkml:brushProperty name="height" value="0.05" units="cm"/>
      <inkml:brushProperty name="color" value="#F6630D"/>
    </inkml:brush>
  </inkml:definitions>
  <inkml:trace contextRef="#ctx0" brushRef="#br0">52 0 24575,'-7'16'0,"1"-1"0,1 1 0,0 0 0,1 0 0,-4 27 0,-1 86 0,8-90 0,-5 520 0,6-545 0,0-36 0,0-232 0,2-135 0,-2 369 0,0 5 0,1 0 0,0-1 0,4-16 0,-5 28 0,1 1 0,0-1 0,1 1 0,-1-1 0,1 1 0,-1 0 0,1-1 0,0 1 0,0 0 0,0 0 0,1 0 0,-1 1 0,1-1 0,-1 1 0,1-1 0,0 1 0,6-4 0,2 0 0,1 0 0,0 1 0,0 1 0,0 0 0,0 0 0,1 1 0,0 1 0,-1 0 0,1 1 0,0 0 0,0 1 0,0 1 0,19 2 0,-18 0 0,0 1 0,1 0 0,-1 1 0,-1 1 0,1 0 0,-1 1 0,0 0 0,0 1 0,-1 0 0,0 1 0,15 16 0,52 57 0,102 137 0,-173-208 0,3 4 0,0 0 0,-2 1 0,1 0 0,-2 1 0,-1 0 0,0 0 0,-1 0 0,0 1 0,4 31 0,-8-38 0,-1 1 0,0-1 0,-1 1 0,-1-1 0,1 0 0,-2 1 0,1-1 0,-2 0 0,1 0 0,-2 0 0,1 0 0,-2 0 0,1-1 0,-1 0 0,-1 0 0,0 0 0,-7 9 0,3-8 0,-1 0 0,1-1 0,-2 0 0,0-1 0,0 0 0,0-1 0,-1-1 0,0 0 0,-1 0 0,0-1 0,0-1 0,0 0 0,0-1 0,-17 2 0,-17 1 0,1-2 0,-1-2 0,-51-3 0,28-4-1365,15-3-5461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33.264"/>
    </inkml:context>
    <inkml:brush xml:id="br0">
      <inkml:brushProperty name="width" value="0.05" units="cm"/>
      <inkml:brushProperty name="height" value="0.05" units="cm"/>
      <inkml:brushProperty name="color" value="#F6630D"/>
    </inkml:brush>
  </inkml:definitions>
  <inkml:trace contextRef="#ctx0" brushRef="#br0">10 191 24575,'6'104'0,"4"-1"0,28 127 0,5 33 0,-40-245 0,-2-19 0,-1-31 0,0 25 0,-25-297 0,12 196 0,1-127 0,12 225 0,1 0 0,-1 0 0,2 1 0,-1-1 0,1 0 0,1 0 0,0 1 0,0 0 0,1-1 0,10-16 0,-9 19 0,1 0 0,0 0 0,0 0 0,0 1 0,1 0 0,0 0 0,1 0 0,-1 1 0,1 1 0,0-1 0,15-5 0,-13 5 0,0 2 0,0-1 0,0 1 0,0 1 0,1 0 0,13-1 0,-20 2 0,0 1 0,-1 0 0,1 1 0,0-1 0,-1 1 0,1-1 0,-1 1 0,1 0 0,-1 0 0,1 1 0,-1-1 0,0 1 0,0 0 0,0 0 0,0 0 0,0 0 0,0 0 0,0 0 0,0 1 0,-1 0 0,0-1 0,3 4 0,-1 1 0,0 0 0,0 0 0,-1 0 0,1 1 0,-2 0 0,1-1 0,-1 1 0,0 0 0,-1 0 0,0 0 0,0 0 0,-1 0 0,0 0 0,0 0 0,-1 0 0,0 0 0,0 0 0,-1 0 0,-5 13 0,2-8 0,0 1 0,-2-1 0,1 0 0,-2-1 0,0 1 0,0-1 0,-1-1 0,-1 0 0,1 0 0,-15 11 0,2-5-195,-1 0 0,0-2 0,-1-1 0,0 0 0,-2-2 0,-39 14 0,0-7-6631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31.621"/>
    </inkml:context>
    <inkml:brush xml:id="br0">
      <inkml:brushProperty name="width" value="0.05" units="cm"/>
      <inkml:brushProperty name="height" value="0.05" units="cm"/>
      <inkml:brushProperty name="color" value="#F6630D"/>
    </inkml:brush>
  </inkml:definitions>
  <inkml:trace contextRef="#ctx0" brushRef="#br0">1 11 24575,'0'0'0,"0"-1"0,0 1 0,0-1 0,0 1 0,0 0 0,0-1 0,0 1 0,0-1 0,0 1 0,1 0 0,-1-1 0,0 1 0,0-1 0,0 1 0,1 0 0,-1-1 0,0 1 0,0 0 0,1 0 0,-1-1 0,0 1 0,1 0 0,-1-1 0,0 1 0,1 0 0,-1 0 0,0 0 0,1-1 0,-1 1 0,0 0 0,1 0 0,17 1 0,16 11 0,122 73 0,-57-29 0,10 2 0,335 174 0,-293-161 0,161 50 0,-208-86-455,3-5 0,146 22 0,-190-45-6371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33.841"/>
    </inkml:context>
    <inkml:brush xml:id="br0">
      <inkml:brushProperty name="width" value="0.05" units="cm"/>
      <inkml:brushProperty name="height" value="0.05" units="cm"/>
      <inkml:brushProperty name="color" value="#F6630D"/>
    </inkml:brush>
  </inkml:definitions>
  <inkml:trace contextRef="#ctx0" brushRef="#br0">0 0 24575,'0'9'0,"0"15"0,0 12 0,0 12 0,0 11 0,0 4 0,0-1 0,0-7 0,0-12-8191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34.308"/>
    </inkml:context>
    <inkml:brush xml:id="br0">
      <inkml:brushProperty name="width" value="0.05" units="cm"/>
      <inkml:brushProperty name="height" value="0.05" units="cm"/>
      <inkml:brushProperty name="color" value="#F6630D"/>
    </inkml:brush>
  </inkml:definitions>
  <inkml:trace contextRef="#ctx0" brushRef="#br0">2945 1 24575,'-21'12'0,"-24"18"0,-29 19 0,-39 23 0,-48 28 0,-46 31 0,-55 31-3918,-50 26 3918,-39 10 0,-2-8 0,26-19 0,51-31 0,69-38 0,69-33 903,63-28-903,52-21 0,30-14-5176</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35.486"/>
    </inkml:context>
    <inkml:brush xml:id="br0">
      <inkml:brushProperty name="width" value="0.05" units="cm"/>
      <inkml:brushProperty name="height" value="0.05" units="cm"/>
      <inkml:brushProperty name="color" value="#F6630D"/>
    </inkml:brush>
  </inkml:definitions>
  <inkml:trace contextRef="#ctx0" brushRef="#br0">326 567 24575,'2'-120'0,"-7"-138"0,4 245 0,-1 1 0,0 0 0,-1 0 0,0 0 0,-1 0 0,0 1 0,-1 0 0,0-1 0,-1 2 0,-8-14 0,11 20 0,0 1 0,0-1 0,0 1 0,-1-1 0,1 1 0,-1 0 0,1 0 0,-1 1 0,0-1 0,0 1 0,-1 0 0,1 0 0,0 0 0,-1 0 0,1 1 0,-1 0 0,1 0 0,-1 0 0,0 0 0,1 1 0,-1 0 0,0 0 0,1 0 0,-1 0 0,0 1 0,1 0 0,-1 0 0,1 0 0,-7 3 0,2 0 0,0 0 0,0 1 0,1 0 0,0 0 0,0 1 0,0 0 0,1 0 0,0 1 0,0 0 0,0 0 0,1 1 0,0-1 0,1 2 0,0-1 0,0 0 0,1 1 0,-1 0 0,-2 11 0,4-12 0,1 0 0,0 0 0,0 0 0,1 0 0,0 0 0,0 0 0,1 1 0,0-1 0,0 0 0,1 0 0,0 1 0,0-1 0,1 0 0,0 0 0,1 0 0,0-1 0,0 1 0,1-1 0,-1 1 0,2-1 0,-1 0 0,8 8 0,0-2 0,1-1 0,1 0 0,0-1 0,1 0 0,0-2 0,20 11 0,107 43 0,-58-28 0,-60-24 0,41 20 0,-61-29 0,-1 1 0,1-1 0,-1 1 0,1 0 0,-1 0 0,0 0 0,0 0 0,0 1 0,-1-1 0,1 1 0,-1-1 0,0 1 0,2 5 0,-3-8 0,-1 1 0,1-1 0,-1 1 0,1-1 0,-1 1 0,0-1 0,0 1 0,0-1 0,0 1 0,0 0 0,0-1 0,0 1 0,0-1 0,-1 1 0,1-1 0,0 1 0,-1-1 0,0 1 0,1-1 0,-1 1 0,0-1 0,-1 3 0,0-2 0,-1 0 0,1 1 0,-1-1 0,1 0 0,-1 0 0,0-1 0,0 1 0,0 0 0,0-1 0,-5 2 0,-7 1 0,-1 0 0,0-1 0,-25 2 0,37-5 0,-212 6-1365,160-7-5461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37.934"/>
    </inkml:context>
    <inkml:brush xml:id="br0">
      <inkml:brushProperty name="width" value="0.05" units="cm"/>
      <inkml:brushProperty name="height" value="0.05" units="cm"/>
      <inkml:brushProperty name="color" value="#F6630D"/>
    </inkml:brush>
  </inkml:definitions>
  <inkml:trace contextRef="#ctx0" brushRef="#br0">1 1 24575,'13'0'0,"20"8"0,26 3 0,28 17 0,21 3 0,29 9 0,33 10 0,38 9 0,47 4-1092,43 11 1092,29 18-1851,22-5 1851,2-2-2218,-29-15 2218,-57-20 0,-69-17 0,-68-20 0,-56-11-3030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39.424"/>
    </inkml:context>
    <inkml:brush xml:id="br0">
      <inkml:brushProperty name="width" value="0.05" units="cm"/>
      <inkml:brushProperty name="height" value="0.05" units="cm"/>
      <inkml:brushProperty name="color" value="#F6630D"/>
    </inkml:brush>
  </inkml:definitions>
  <inkml:trace contextRef="#ctx0" brushRef="#br0">0 1115 24575,'0'5'0,"0"0"0,1-1 0,-1 1 0,1 0 0,0 0 0,0 0 0,0 0 0,1-1 0,0 1 0,0-1 0,0 1 0,0-1 0,1 0 0,0 0 0,0 0 0,0 0 0,0 0 0,0-1 0,1 1 0,0-1 0,-1 0 0,1 0 0,1 0 0,-1-1 0,0 1 0,0-1 0,1 0 0,0-1 0,-1 1 0,1-1 0,0 1 0,0-1 0,-1-1 0,7 1 0,-1 0 0,1 0 0,-1 0 0,1-1 0,-1-1 0,1 0 0,12-3 0,-19 3 0,1 0 0,-1 0 0,1-1 0,-1 1 0,1-1 0,-1 0 0,0-1 0,0 1 0,0-1 0,0 1 0,-1-1 0,1-1 0,-1 1 0,1 0 0,-1-1 0,3-4 0,4-9 0,-1-1 0,-1-1 0,0 1 0,-1-1 0,8-40 0,8-104 0,-13 75 0,13-109 0,-4-310 0,-19 505 0,0-11 0,0-1 0,-5-26 0,-1 30 0,2 17 0,-2 23 0,5-25 0,-23 134 0,7 2 0,6 0 0,11 230 0,1-358 0,1 0 0,0 1 0,1-1 0,1 0 0,0 0 0,1-1 0,0 1 0,1-1 0,0 0 0,1-1 0,0 0 0,1 0 0,0 0 0,1-1 0,0 0 0,1 0 0,0-1 0,0-1 0,1 0 0,0 0 0,0-1 0,1 0 0,0-1 0,0-1 0,0 1 0,22 4 0,-23-7 20,0-1 0,0 0 0,0 0 0,0-1 0,13-1 0,-18-1-144,0 1 0,-1-1 1,1 0-1,-1-1 0,1 1 0,-1-1 1,0 0-1,1 0 0,-1-1 0,0 0 1,9-6-1,12-14-6702</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6:45.051"/>
    </inkml:context>
    <inkml:brush xml:id="br0">
      <inkml:brushProperty name="width" value="0.05" units="cm"/>
      <inkml:brushProperty name="height" value="0.05" units="cm"/>
      <inkml:brushProperty name="color" value="#F6630D"/>
    </inkml:brush>
  </inkml:definitions>
  <inkml:trace contextRef="#ctx0" brushRef="#br0">0 643 24575,'0'5'0,"0"0"0,0 1 0,1-1 0,0 0 0,0 0 0,0 0 0,0 0 0,1 0 0,0 0 0,0 0 0,0-1 0,1 1 0,-1-1 0,1 1 0,0-1 0,0 0 0,1 0 0,-1 0 0,1-1 0,0 1 0,0-1 0,0 0 0,6 4 0,2-2 0,-1 0 0,0 0 0,1-1 0,0-1 0,0 0 0,0-1 0,0 0 0,1-1 0,14 0 0,33-1 4,-1-2 0,79-15-1,122-36-186,547-180-749,-18-57 1003,-756 278-140,277-114-1055,-201 75-4841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01.238"/>
    </inkml:context>
    <inkml:brush xml:id="br0">
      <inkml:brushProperty name="width" value="0.05" units="cm"/>
      <inkml:brushProperty name="height" value="0.05" units="cm"/>
      <inkml:brushProperty name="color" value="#F6630D"/>
    </inkml:brush>
  </inkml:definitions>
  <inkml:trace contextRef="#ctx0" brushRef="#br0">0 396 24575,'92'-3'0,"95"-15"0,99-29 0,-130 21 0,-71 12 0,247-47 0,-328 60 0,0 0 0,0 0 0,0 0 0,-1-1 0,1 0 0,-1 1 0,1-1 0,-1 0 0,4-3 0,-6 4 0,-1 1 0,0 0 0,1-1 0,-1 1 0,0-1 0,1 1 0,-1 0 0,0-1 0,0 1 0,0-1 0,1 1 0,-1 0 0,0-1 0,0 1 0,0-1 0,0 1 0,0-1 0,0 1 0,0-1 0,0 1 0,0-1 0,0 1 0,0-1 0,0 1 0,0-1 0,0 1 0,0-1 0,-1 1 0,0-2 0,0 1 0,0-1 0,0 1 0,0 0 0,-1 0 0,1 0 0,0 0 0,-1 0 0,1 0 0,-1 0 0,1 0 0,-3 0 0,-36-14 0,0 3 0,0 1 0,-1 2 0,-58-5 0,85 12 0,-30-3 0,-71-14 0,106 17 0,0 0 0,0-1 0,0 0 0,0-1 0,0 0 0,1-1 0,0 1 0,0-2 0,-10-7 0,17 12 0,0 0 0,0 0 0,0 1 0,0-1 0,1 0 0,-1 0 0,0 0 0,1 0 0,-1 0 0,0 0 0,1 0 0,-1 0 0,1 0 0,0 0 0,-1 0 0,1-3 0,0 4 0,0-1 0,0 0 0,0 1 0,0-1 0,1 0 0,-1 1 0,0-1 0,1 1 0,-1-1 0,0 0 0,1 1 0,-1-1 0,0 1 0,1-1 0,-1 1 0,1-1 0,-1 1 0,1-1 0,-1 1 0,2-1 0,2-1 0,1 0 0,-1 0 0,0 1 0,1-1 0,-1 1 0,9-1 0,9 0 0,0 0 0,0 1 0,0 2 0,0 0 0,0 1 0,-1 2 0,1 0 0,-1 1 0,0 1 0,0 1 0,0 1 0,-1 1 0,0 0 0,29 21 0,-33-20 0,-1 1 0,-1 0 0,0 2 0,-1 0 0,0 0 0,-1 1 0,0 0 0,-1 1 0,-1 1 0,-1 0 0,0 0 0,-1 0 0,0 1 0,-1 1 0,-2-1 0,1 1 0,4 32 0,-7-19-682,-2 44-1,-7 21-6143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38.635"/>
    </inkml:context>
    <inkml:brush xml:id="br0">
      <inkml:brushProperty name="width" value="0.05" units="cm"/>
      <inkml:brushProperty name="height" value="0.05" units="cm"/>
      <inkml:brushProperty name="color" value="#F6630D"/>
    </inkml:brush>
  </inkml:definitions>
  <inkml:trace contextRef="#ctx0" brushRef="#br0">0 300 24575,'517'-15'0,"-137"3"0,-224-12 0,-107 15 0,79-6 0,-77 14 0,-11 0 0,-1-1 0,71-13 0,164-35 0,-207 38 0,2 2 0,79-1 0,139 12 0,-109 2 0,-164-3 0,200-5 0,-173 1 0,0-1 0,0-3 0,45-13 0,-50 12 0,0 2 0,0 1 0,1 2 0,45 1 0,23-2 0,-78 1 0,48-13 0,-48 10 0,47-7 0,76 6 0,165 12 0,-171 9 0,30 0 0,-153-12 0,-1 1 0,0 0 0,0 2 0,-1 0 0,32 12 0,90 48 0,-118-54-170,1 0-1,0-2 0,0 0 1,1-1-1,0-2 0,0-1 1,46 2-1,-34-5-6655</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43.961"/>
    </inkml:context>
    <inkml:brush xml:id="br0">
      <inkml:brushProperty name="width" value="0.05" units="cm"/>
      <inkml:brushProperty name="height" value="0.05" units="cm"/>
      <inkml:brushProperty name="color" value="#F6630D"/>
    </inkml:brush>
  </inkml:definitions>
  <inkml:trace contextRef="#ctx0" brushRef="#br0">0 182 24575,'0'9'0,"5"2"0,13 0 0,16-2 0,11-7 0,7-4 0,6-14 0,10-13 0,11-9 0,4-8 0,-3 5 0,-20 14 0,-28 10 0,-20 9-8191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51.716"/>
    </inkml:context>
    <inkml:brush xml:id="br0">
      <inkml:brushProperty name="width" value="0.05" units="cm"/>
      <inkml:brushProperty name="height" value="0.05" units="cm"/>
      <inkml:brushProperty name="color" value="#F6630D"/>
    </inkml:brush>
  </inkml:definitions>
  <inkml:trace contextRef="#ctx0" brushRef="#br0">0 241 24575,'199'1'0,"336"-6"0,-384-4 0,219-39 0,-342 43 0,-19 4 0,1 0 0,-1-1 0,1 0 0,-1 0 0,0-1 0,0 0 0,0-1 0,0 0 0,13-9 0,-21 13 0,-1-1 0,1 1 0,-1-1 0,1 1 0,-1-1 0,1 1 0,-1-1 0,0 1 0,1-1 0,-1 1 0,0-1 0,1 1 0,-1-1 0,0 1 0,0-1 0,0 0 0,1 1 0,-1-1 0,0 0 0,0 1 0,0-1 0,0 0 0,0 1 0,0-1 0,0 0 0,0 1 0,-1-1 0,1 1 0,0-1 0,0 0 0,0 1 0,-1-1 0,1 1 0,0-1 0,-1 0 0,1 1 0,0-1 0,-1 1 0,0-1 0,-22-15 0,-56-15 0,51 21 0,-38-18 0,47 13 0,19 14 0,-1 1 0,1 0 0,0 0 0,0-1 0,0 1 0,0 0 0,0-1 0,0 1 0,-1 0 0,1-1 0,0 1 0,0 0 0,0-1 0,0 1 0,0 0 0,0-1 0,0 1 0,0 0 0,1-1 0,-1 1 0,0 0 0,0-1 0,0 1 0,0 0 0,0-1 0,0 1 0,1 0 0,-1 0 0,0-1 0,0 1 0,0 0 0,1 0 0,-1-1 0,2 0 0,0 0 0,0 0 0,0 1 0,0-1 0,0 1 0,0-1 0,0 1 0,1 0 0,-1 0 0,0 0 0,0 0 0,0 0 0,0 0 0,0 0 0,0 1 0,4 0 0,2 2-57,0 0 0,0 0 1,0 0-1,-1 1 0,1 0 0,-1 1 0,0-1 0,-1 2 0,1-1 0,-1 0 1,0 1-1,0 1 0,0-1 0,-1 1 0,0-1 0,-1 1 0,1 1 0,-1-1 0,-1 1 1,1 0-1,-1-1 0,-1 1 0,3 14 0,4 20-6769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32.102"/>
    </inkml:context>
    <inkml:brush xml:id="br0">
      <inkml:brushProperty name="width" value="0.05" units="cm"/>
      <inkml:brushProperty name="height" value="0.05" units="cm"/>
      <inkml:brushProperty name="color" value="#F6630D"/>
    </inkml:brush>
  </inkml:definitions>
  <inkml:trace contextRef="#ctx0" brushRef="#br0">1568 1 24575,'-9'0'0,"-11"0"0,-22 8 0,-27 4 0,-29 11 0,-37 15 0,-32 9 0,-22 10 0,-8-6 0,8 1 0,29-7 0,32 0 0,30-7 0,32-10-8191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32.121"/>
    </inkml:context>
    <inkml:brush xml:id="br0">
      <inkml:brushProperty name="width" value="0.05" units="cm"/>
      <inkml:brushProperty name="height" value="0.05" units="cm"/>
      <inkml:brushProperty name="color" value="#F6630D"/>
    </inkml:brush>
  </inkml:definitions>
  <inkml:trace contextRef="#ctx0" brushRef="#br0">1 6 24575,'0'-4'0,"0"3"0,0 14 0,0 21 0,0 27 0,0 23 0,13 23 0,3 14 0,1-1 0,-4-4 0,-4-10 0,-4-17 0,-1-17 0,1-20 0,0-19-8191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33.574"/>
    </inkml:context>
    <inkml:brush xml:id="br0">
      <inkml:brushProperty name="width" value="0.05" units="cm"/>
      <inkml:brushProperty name="height" value="0.05" units="cm"/>
      <inkml:brushProperty name="color" value="#F6630D"/>
    </inkml:brush>
  </inkml:definitions>
  <inkml:trace contextRef="#ctx0" brushRef="#br0">0 792 24575,'4'-1'0,"0"1"0,1-1 0,-1 0 0,0 0 0,0 0 0,0-1 0,5-2 0,13-5 0,21-1 0,1 2 0,73-4 0,-36 5 0,458-66-44,-141 16-1047,1379-137 862,-1695 185 230,1293-108-1713,-1148 99 1612,432-23-234,-67 5 47,449-64 283,-828 78-28,143-16 1037,-315 32-824,40-5 1131,149-1 1,-227 12-1312,-1 0 0,1 0 0,0 0 0,-1 0 0,1 1 0,0-1 0,-1 1 0,1 0 0,-1 0 0,1 0 0,-1 0 0,1 0 0,-1 1 0,0-1 0,0 1 0,1-1 0,-1 1 0,0 0 0,-1 0 0,1 0 0,3 4 0,-3-1-1,1 0 0,-1 0-1,-1 1 1,1-1 0,-1 1 0,0 0 0,0-1 0,0 1 0,-1 8 0,-4 259 0,-2-105 0,6-81 0,-2 74 0,1-156 0,0 0 0,-1 1 0,1-1 0,-1 0 0,0 0 0,0 0 0,-1 0 0,0-1 0,1 1 0,-1-1 0,-1 1 0,1-1 0,-1 0 0,0-1 0,0 1 0,0 0 0,0-1 0,0 0 0,-1 0 0,1 0 0,-1-1 0,0 0 0,-6 3 0,-15 4 0,1-1 0,-1 0 0,-39 4 0,34-6 0,-299 42 0,199-32 0,-506 14 0,172-17 0,-789 96 0,700-22 0,10 35 0,-501 74 0,917-176 0,-282 56 0,0 0 0,37 1 0,50-9 0,242-58 0,0-3 0,-107-6 0,-6 1 0,10 22 0,25-3 0,156-21 0,-26 2 0,57-5 0,31-3-1365,10 1-5461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34.819"/>
    </inkml:context>
    <inkml:brush xml:id="br0">
      <inkml:brushProperty name="width" value="0.05" units="cm"/>
      <inkml:brushProperty name="height" value="0.05" units="cm"/>
      <inkml:brushProperty name="color" value="#F6630D"/>
    </inkml:brush>
  </inkml:definitions>
  <inkml:trace contextRef="#ctx0" brushRef="#br0">62 99 24575,'-1'0'0,"0"0"0,0 0 0,0 1 0,0-1 0,0 0 0,0 1 0,0-1 0,0 0 0,0 1 0,0-1 0,0 1 0,0 0 0,1-1 0,-1 1 0,0 0 0,0-1 0,1 1 0,-1 0 0,0 0 0,1 0 0,-1-1 0,1 1 0,-1 0 0,0 2 0,-8 28 0,8-29 0,-4 32 0,0 0 0,2 0 0,2 0 0,1 0 0,6 42 0,35 167 0,-31-200 0,-3-29 0,-4-22 0,-3-26 0,-10-42 0,-23-88 0,12 67 0,15 72 0,2 7 0,1 0 0,0-1 0,0-29 0,3 43 0,0 0 0,1-1 0,-1 1 0,1 0 0,0 0 0,1 0 0,0 0 0,-1 1 0,1-1 0,1 0 0,-1 1 0,1-1 0,0 1 0,0 0 0,0 0 0,0 0 0,7-6 0,3 1 0,0-1 0,1 2 0,0 0 0,0 0 0,1 1 0,0 1 0,30-8 0,-11 6 0,1 1 0,56-4 0,-79 10 0,0 1 0,-1 0 0,1 1 0,0 0 0,0 1 0,-1 0 0,1 1 0,-1 1 0,17 6 0,-20-6 0,-1 0 0,0 0 0,1 1 0,-2 0 0,1 1 0,-1-1 0,1 1 0,-2 0 0,1 1 0,-1-1 0,0 1 0,0 0 0,7 14 0,8 30 0,-2 0 0,-2 1 0,18 107 0,-19-81 0,20 80 0,-34-156 0,-1 0 0,1 0 0,-1 0 0,0 0 0,0 0 0,0 0 0,0 0 0,0 0 0,0 0 0,-1 0 0,1 0 0,-1 0 0,1 0 0,-1 0 0,0 0 0,0-1 0,0 1 0,0 0 0,0 0 0,0-1 0,0 1 0,0-1 0,-1 1 0,1-1 0,-1 0 0,1 1 0,-1-1 0,1 0 0,-1 0 0,0 0 0,0 0 0,1 0 0,-1 0 0,0-1 0,0 1 0,-2 0 0,-8 1 0,0-1 0,0 1 0,0-2 0,0 0 0,-13-1 0,2 0 0,-16-1-227,0 2-1,1 2 1,-1 2-1,0 1 1,-71 20-1,50-1-6598</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35.297"/>
    </inkml:context>
    <inkml:brush xml:id="br0">
      <inkml:brushProperty name="width" value="0.05" units="cm"/>
      <inkml:brushProperty name="height" value="0.05" units="cm"/>
      <inkml:brushProperty name="color" value="#F6630D"/>
    </inkml:brush>
  </inkml:definitions>
  <inkml:trace contextRef="#ctx0" brushRef="#br0">81 128 24575,'2'24'0,"0"0"0,11 43 0,0 3 0,0 48 0,-5 218 0,-14-399 0,1 16 0,-3-138 0,6 93 0,-24-155 0,22 228 0,2 8 0,-1 0 0,1 0 0,0-24 0,2 34 0,0-1 0,0 0 0,0 0 0,0 0 0,1 0 0,-1 1 0,0-1 0,1 0 0,0 0 0,-1 1 0,1-1 0,0 0 0,0 1 0,0-1 0,0 1 0,0-1 0,0 1 0,0 0 0,0-1 0,1 1 0,-1 0 0,1 0 0,-1 0 0,1 0 0,-1 0 0,1 0 0,-1 0 0,1 0 0,0 1 0,3-2 0,-3 2 0,0-1 0,0 1 0,1 0 0,-1 0 0,0 0 0,1 0 0,-1 0 0,0 0 0,0 0 0,1 1 0,-1-1 0,0 1 0,0 0 0,0 0 0,0 0 0,1 0 0,-2 0 0,1 0 0,0 0 0,2 2 0,0 1 0,-1 0 0,0-1 0,0 1 0,0 0 0,0 0 0,-1 0 0,1 1 0,-1-1 0,2 6 0,1 6 0,0 0 0,-2 1 0,1 0 0,0 24 0,-3-25-59,-1 1 0,-1-1-1,-1 1 1,0-1-1,-1 0 1,-1 0 0,0 0-1,-1-1 1,-1 1 0,-1-1-1,0 0 1,-1-1 0,0 0-1,-1 0 1,-1 0 0,0-1-1,0-1 1,-2 0-1,1 0 1,-2-2 0,1 1-1,-16 8 1,-3-1-6767</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35.668"/>
    </inkml:context>
    <inkml:brush xml:id="br0">
      <inkml:brushProperty name="width" value="0.05" units="cm"/>
      <inkml:brushProperty name="height" value="0.05" units="cm"/>
      <inkml:brushProperty name="color" value="#F6630D"/>
    </inkml:brush>
  </inkml:definitions>
  <inkml:trace contextRef="#ctx0" brushRef="#br0">0 396 24575,'0'8'0,"4"7"0,2 10 0,-1 12 0,-1 10 0,-1 8 0,-1 8 0,-1 1 0,0-1 0,-1-12-8191</inkml:trace>
  <inkml:trace contextRef="#ctx0" brushRef="#br0" timeOffset="1">74 1 24575,'0'8'0,"0"4"-8191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40.261"/>
    </inkml:context>
    <inkml:brush xml:id="br0">
      <inkml:brushProperty name="width" value="0.05" units="cm"/>
      <inkml:brushProperty name="height" value="0.05" units="cm"/>
      <inkml:brushProperty name="color" value="#F6630D"/>
    </inkml:brush>
  </inkml:definitions>
  <inkml:trace contextRef="#ctx0" brushRef="#br0">3340 1 24575,'-38'34'0,"-2"-2"0,0-2 0,-80 44 0,44-28 0,-133 83 0,-305 200 0,-662 502-1684,710-528 2674,265-176-640,34-33 5,15-9-366,125-68 11,1 2 0,1 1 0,-29 28 0,53-48-1,1 1 0,-1-1 1,1 0-1,-1 1 0,1-1 0,-1 1 0,0-1 0,1 1 0,0 0 0,-1-1 0,1 1 0,-1-1 1,1 1-1,0 0 0,-1-1 0,1 1 0,0 0 0,0-1 0,0 1 0,-1 0 0,1 0 1,0-1-1,0 2 0,14-1 49,26-14-1440,12-12-5434</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41.332"/>
    </inkml:context>
    <inkml:brush xml:id="br0">
      <inkml:brushProperty name="width" value="0.05" units="cm"/>
      <inkml:brushProperty name="height" value="0.05" units="cm"/>
      <inkml:brushProperty name="color" value="#F6630D"/>
    </inkml:brush>
  </inkml:definitions>
  <inkml:trace contextRef="#ctx0" brushRef="#br0">0 1 24575,'1'2'0,"-1"0"0,0 0 0,1 0 0,-1-1 0,1 1 0,0 0 0,0 0 0,0 0 0,0 0 0,0-1 0,0 1 0,0 0 0,0-1 0,1 1 0,-1-1 0,3 2 0,30 23 0,-18-16 0,9 8 0,0-2 0,1-1 0,49 20 0,91 23 0,-97-39 0,100 15 0,78-3 0,-121-17 0,1046 173-174,-6 54-117,-392-78 205,-326-79 86,-428-80 74,0-2-252,0 2 1,0 0-1,-1 2 1,35 13-1,-41-10-6648</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45.257"/>
    </inkml:context>
    <inkml:brush xml:id="br0">
      <inkml:brushProperty name="width" value="0.05" units="cm"/>
      <inkml:brushProperty name="height" value="0.05" units="cm"/>
      <inkml:brushProperty name="color" value="#F6630D"/>
    </inkml:brush>
  </inkml:definitions>
  <inkml:trace contextRef="#ctx0" brushRef="#br0">0 6 24575,'2'-6'0,"1"10"0,2 14 0,22 149 0,6 175 0,-27 168 0,-27-718-1365,11 123-5461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46.065"/>
    </inkml:context>
    <inkml:brush xml:id="br0">
      <inkml:brushProperty name="width" value="0.05" units="cm"/>
      <inkml:brushProperty name="height" value="0.05" units="cm"/>
      <inkml:brushProperty name="color" value="#F6630D"/>
    </inkml:brush>
  </inkml:definitions>
  <inkml:trace contextRef="#ctx0" brushRef="#br0">88 1154 24575,'-10'-11'0,"1"-1"0,1 1 0,0-2 0,-12-25 0,11 21 0,6 10 0,-1 0 0,1-1 0,0 1 0,0-1 0,1 0 0,0 0 0,-1-14 0,3 20 0,0-1 0,0 1 0,0-1 0,0 1 0,1-1 0,-1 1 0,1 0 0,-1-1 0,1 1 0,0 0 0,0-1 0,0 1 0,0 0 0,1 0 0,-1 0 0,0 0 0,1 0 0,0 0 0,-1 0 0,1 1 0,0-1 0,0 0 0,0 1 0,0 0 0,0-1 0,0 1 0,0 0 0,0 0 0,5-1 0,5-2 0,1 1 0,0 1 0,22-2 0,-4 0 0,703-134-92,-346 56-967,794-117-1393,67-13-28,-292 45 1668,-751 137 652,214-30 319,-395 57-20,-4-1 43,1 1-1,0 1 1,-1 1 0,1 2-1,43 4 1,-61-3-49,1-1 1,-1 0 0,0 1-1,0 0 1,0 0-1,0 1 1,-1-1 0,1 1-1,-1-1 1,1 1 0,-1 0-1,0 0 1,0 1 0,0-1-1,0 1 1,-1-1 0,1 1-1,-1 0 1,0 0 0,0 0-1,-1 0 1,1 0-1,1 8 1,1 9 308,0-1 0,-1 1-1,-1 38 1,-1-28 20,17 699-231,-17-721-231,-2 0 0,1-1 0,-1 1 0,0 0 0,-1-1 0,0 1 0,0-1 0,-1 0 0,0 0 0,-5 9 0,4-11 0,0-1 0,0 1 0,-1-1 0,0 0 0,1 0 0,-2 0 0,1-1 0,-1 0 0,1 0 0,-1 0 0,0-1 0,-1 0 0,-8 3 0,-22 7 0,-1-1 0,-1-2 0,-45 5 0,-3 1 0,-496 130-628,294-70 140,-254 62-660,-1455 379-1239,750-200 1822,1237-315 538,-282 73 18,240-58-134,36-7-2653</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47.369"/>
    </inkml:context>
    <inkml:brush xml:id="br0">
      <inkml:brushProperty name="width" value="0.05" units="cm"/>
      <inkml:brushProperty name="height" value="0.05" units="cm"/>
      <inkml:brushProperty name="color" value="#F6630D"/>
    </inkml:brush>
  </inkml:definitions>
  <inkml:trace contextRef="#ctx0" brushRef="#br0">103 55 24575,'-4'0'0,"0"0"0,0 0 0,0 0 0,0 1 0,-1 0 0,1-1 0,0 1 0,0 0 0,0 1 0,0-1 0,1 1 0,-8 4 0,8-4 0,1 1 0,-1 0 0,1 0 0,-1 0 0,1 0 0,0 0 0,0 1 0,1-1 0,-1 1 0,0-1 0,1 1 0,0-1 0,0 1 0,-1 7 0,-4 24 0,2 0 0,0 68 0,13 76 0,-3-85 0,-2 1 0,6 76 0,-1-122 0,-9-48 0,0 0 0,0 0 0,1 0 0,-1 0 0,0 0 0,1 0 0,-1-1 0,0 1 0,1 0 0,-1 0 0,1 0 0,0 0 0,-1-1 0,1 1 0,0 0 0,-1 0 0,1-1 0,1 2 0,-1-2 0,-1 0 0,1-1 0,-1 1 0,1 0 0,-1 0 0,1 0 0,-1 0 0,0-1 0,1 1 0,-1 0 0,1-1 0,-1 1 0,0 0 0,1-1 0,-1 1 0,0 0 0,1-1 0,-1 1 0,0 0 0,0-1 0,1 1 0,-1-1 0,0 1 0,0-1 0,0 0 0,11-39 0,-1-74 0,-9-182 0,-6 223 0,2 47 0,2 0 0,0 0 0,4-37 0,-1 55 0,-1 0 0,1 0 0,0 0 0,1 0 0,0 1 0,0-1 0,0 1 0,1-1 0,1 1 0,-1 1 0,1-1 0,0 0 0,0 1 0,1 0 0,7-5 0,1-1 0,2 1 0,0 1 0,0 0 0,1 1 0,0 1 0,0 1 0,22-7 0,-10 6 0,0 1 0,1 2 0,53-4 0,-77 9 0,0-1 0,-1 1 0,1 0 0,0 1 0,0 0 0,-1-1 0,1 2 0,0-1 0,-1 1 0,1 0 0,-1 0 0,0 0 0,0 1 0,0 0 0,0 0 0,0 0 0,0 0 0,-1 1 0,0 0 0,0 0 0,0 0 0,0 1 0,0-1 0,-1 1 0,3 5 0,16 27 0,-2 1 0,-2 0 0,19 60 0,-36-96 0,10 32 0,-2 1 0,8 63 0,-12-63 0,-4-30 0,0 0 0,-1 1 0,1-1 0,-1 1 0,0-1 0,-1 0 0,1 1 0,-1-1 0,0 1 0,0-1 0,-1 0 0,0 0 0,0 0 0,0 0 0,0 0 0,-1 0 0,0 0 0,0-1 0,0 0 0,0 1 0,-1-1 0,0 0 0,0-1 0,0 1 0,0-1 0,0 1 0,-8 3 0,-60 37-414,-1-4-1,-85 34 1,153-72 292,-46 20-6704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33.203"/>
    </inkml:context>
    <inkml:brush xml:id="br0">
      <inkml:brushProperty name="width" value="0.05" units="cm"/>
      <inkml:brushProperty name="height" value="0.05" units="cm"/>
      <inkml:brushProperty name="color" value="#F6630D"/>
    </inkml:brush>
  </inkml:definitions>
  <inkml:trace contextRef="#ctx0" brushRef="#br0">2 152 24575,'0'429'0,"-1"-501"0,3-111 0,-1 170 0,1 0 0,0 0 0,1 1 0,0-1 0,1 1 0,1 0 0,0 0 0,0 0 0,1 1 0,1 0 0,0 0 0,0 0 0,1 1 0,0 0 0,1 1 0,0 0 0,1 0 0,0 1 0,0 0 0,1 1 0,0 0 0,0 0 0,0 1 0,1 1 0,14-5 0,15-4 0,0 3 0,0 1 0,1 1 0,54-2 0,173 2 0,-216 9 0,745 1 0,-313 2 0,-458-4 0,4 1 0,-1 0 0,1 2 0,-1 1 0,39 9 0,-65-11 0,-1 0 0,0 1 0,1 0 0,-1-1 0,0 1 0,0 0 0,0 1 0,0-1 0,0 0 0,-1 1 0,1 0 0,-1 0 0,1-1 0,-1 1 0,0 1 0,0-1 0,-1 0 0,1 0 0,0 1 0,-1-1 0,0 1 0,0-1 0,0 1 0,0 4 0,2 9 0,-1 1 0,-1 0 0,-2 31 0,0-32 0,-1 52 0,-3 1 0,-16 79 0,18-136 0,0-1 0,-1 1 0,-1-1 0,0 1 0,-1-1 0,0-1 0,0 1 0,-1-1 0,-1 0 0,0-1 0,0 0 0,-1 0 0,-1-1 0,1 0 0,-1-1 0,-1 1 0,-18 10 0,14-11 0,-1 1 0,1-2 0,-1 0 0,-1-1 0,1 0 0,-1-1 0,-29 4 0,-10-3 0,-61-1 0,107-4 0,-978-1 85,468-3-1535,496 2-5376</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47.835"/>
    </inkml:context>
    <inkml:brush xml:id="br0">
      <inkml:brushProperty name="width" value="0.05" units="cm"/>
      <inkml:brushProperty name="height" value="0.05" units="cm"/>
      <inkml:brushProperty name="color" value="#F6630D"/>
    </inkml:brush>
  </inkml:definitions>
  <inkml:trace contextRef="#ctx0" brushRef="#br0">0 15 24575,'0'-8'0,"0"1"0,0 10 0,0 9 0,0 11 0,0 6 0,0 6 0,0 5 0,4-3 0,2-5 0,-1-7-8191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48.595"/>
    </inkml:context>
    <inkml:brush xml:id="br0">
      <inkml:brushProperty name="width" value="0.05" units="cm"/>
      <inkml:brushProperty name="height" value="0.05" units="cm"/>
      <inkml:brushProperty name="color" value="#F6630D"/>
    </inkml:brush>
  </inkml:definitions>
  <inkml:trace contextRef="#ctx0" brushRef="#br0">2589 0 24575,'-5'0'0,"1"1"0,-1-1 0,0 1 0,1 0 0,-1 1 0,1-1 0,0 1 0,-1-1 0,1 1 0,0 1 0,0-1 0,-6 5 0,-3 4 0,0 0 0,-13 15 0,7-6 0,-338 387-1,208-227-572,-536 603-2897,294-342 2412,-417 421-80,743-802-813</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49.015"/>
    </inkml:context>
    <inkml:brush xml:id="br0">
      <inkml:brushProperty name="width" value="0.05" units="cm"/>
      <inkml:brushProperty name="height" value="0.05" units="cm"/>
      <inkml:brushProperty name="color" value="#F6630D"/>
    </inkml:brush>
  </inkml:definitions>
  <inkml:trace contextRef="#ctx0" brushRef="#br0">1 30 24575,'0'-1'0,"0"0"0,0 0 0,1 0 0,-1 0 0,1 0 0,-1 0 0,1 0 0,-1 0 0,1 0 0,0 0 0,-1 0 0,1 1 0,0-1 0,0 0 0,0 0 0,0 1 0,-1-1 0,1 0 0,0 1 0,0-1 0,0 1 0,0-1 0,0 1 0,1-1 0,1 1 0,32-8 0,-16 7 0,-1 1 0,0 0 0,1 1 0,-1 1 0,32 8 0,92 34 0,-141-44 0,116 45-72,-1 5 1,146 88-1,205 158-601,-268-165 712,-145-96-39,339 213 0,11-28 0,-387-212-103,-9-3 1,0-1 0,0 0 0,0-1 0,0 1 0,1-2 0,-1 1 1,1-1-1,0-1 0,0 1 0,12-1 0,-3-9-6016</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54.117"/>
    </inkml:context>
    <inkml:brush xml:id="br0">
      <inkml:brushProperty name="width" value="0.05" units="cm"/>
      <inkml:brushProperty name="height" value="0.05" units="cm"/>
      <inkml:brushProperty name="color" value="#F6630D"/>
    </inkml:brush>
  </inkml:definitions>
  <inkml:trace contextRef="#ctx0" brushRef="#br0">89 1876 24575,'0'145'0,"21"644"0,-19-763 0,2 1 0,13 50 0,-8-57 0,-5-21 0,-2-13 0,0-62 0,-17-150 0,4 104 0,-103-804 0,111 913 0,1 4 0,0 1 0,1-1 0,0 0 0,1-16 0,0 22 0,1 0 0,-1 0 0,1 0 0,0 0 0,0-1 0,0 1 0,1 0 0,-1 1 0,1-1 0,-1 0 0,1 0 0,0 1 0,0-1 0,1 1 0,-1-1 0,5-2 0,12-9 0,1 0 0,1 2 0,0 1 0,41-16 0,-44 19 0,692-245-1281,-453 169 629,1190-458-3489,-681 245 3426,-494 198 651,-199 72-7,-17 5 41,2 2 0,92-18 0,-143 37 88,1 0-1,-1 1 1,1-1-1,-1 1 1,1 1 0,13 2-1,-17-2-10,0 0 0,-1 0 1,1 0-1,-1 1 0,1-1 0,-1 1 0,0 0 0,1 0 0,-1 1 1,0-1-1,3 4 0,-1 0 117,-1 0 0,0 0 0,0 1 0,-1 0 1,0-1-1,0 1 0,0 0 0,-1 1 0,0-1 0,-1 0 0,0 0 1,0 1-1,0 10 0,2 59 83,-10 114 0,-1-42-249,8 35 572,26 184 1,56 178 1543,-82-542-2114,4 11 0,-2 0 0,0 0 0,-1 1 0,-1 29 0,0-42 0,-1 1 0,0-1 0,1 1 0,-1-1 0,0 0 0,0 1 0,-1-1 0,1 0 0,-1 0 0,0 0 0,0 0 0,0 0 0,0 0 0,0-1 0,0 1 0,-1-1 0,1 1 0,-1-1 0,0 0 0,0 0 0,0 0 0,0 0 0,0-1 0,0 1 0,0-1 0,0 0 0,-6 2 0,-29 5 0,-1-2 0,-79 4 0,13-3 0,-408 72-983,-3 36-399,-709 225 1382,1049-280-971,55-13-3884</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56.084"/>
    </inkml:context>
    <inkml:brush xml:id="br0">
      <inkml:brushProperty name="width" value="0.05" units="cm"/>
      <inkml:brushProperty name="height" value="0.05" units="cm"/>
      <inkml:brushProperty name="color" value="#F6630D"/>
    </inkml:brush>
  </inkml:definitions>
  <inkml:trace contextRef="#ctx0" brushRef="#br0">89 46 24575,'-3'1'0,"1"0"0,0 0 0,-1 1 0,1-1 0,0 0 0,0 1 0,0-1 0,0 1 0,0 0 0,0 0 0,1 0 0,-1 0 0,0 0 0,1 0 0,0 0 0,-1 0 0,0 4 0,-2 0 0,-3 6 0,0 1 0,1 0 0,0 1 0,1-1 0,0 1 0,2 0 0,-1 0 0,2 1 0,-1-1 0,2 1 0,0 19 0,1-31 0,1 0 0,-1 0 0,1 1 0,-1-1 0,1 0 0,0 0 0,0 0 0,0-1 0,1 1 0,-1 0 0,1 0 0,0-1 0,-1 1 0,1 0 0,0-1 0,0 0 0,1 0 0,2 3 0,-1-2 0,1 0 0,-1-1 0,1 1 0,0-1 0,0 0 0,0 0 0,0-1 0,0 0 0,10 2 0,6-1 0,1-2 0,-1 0 0,0-1 0,28-6 0,7-3 0,109-35 0,50-36 0,-190 72 0,244-109 0,-233 97 0,-36 21 0,1 0 0,-1 0 0,0-1 0,1 1 0,-1 0 0,0 0 0,1 0 0,-1 0 0,0 0 0,0-1 0,1 1 0,-1 0 0,0 0 0,0 0 0,1-1 0,-1 1 0,0 0 0,0 0 0,0-1 0,1 1 0,-1 0 0,0 0 0,0-1 0,0 1 0,0 0 0,0-1 0,0 1 0,0 0 0,1-1 0,-1 1 0,0 0 0,0-1 0,0 1 0,0 0 0,0-1 0,-1 1 0,1 0 0,0-1 0,0 1 0,0 0 0,0 0 0,0-1 0,0 1 0,0 0 0,-1-1 0,1 1 0,0 0 0,0 0 0,0-1 0,-1 1 0,1 0 0,0 0 0,0-1 0,-1 1 0,1 0 0,0 0 0,0 0 0,-1-1 0,-20-3 0,20 4 0,-59-4 0,41 4 0,0-1 0,0-1 0,0-1 0,-31-8 0,32 2 0,18 9 0,0 0 0,0 0 0,-1-1 0,1 1 0,0 0 0,0 0 0,0 0 0,0 0 0,0 0 0,-1 0 0,1 0 0,0 0 0,0-1 0,0 1 0,0 0 0,0 0 0,0 0 0,0 0 0,0 0 0,0-1 0,0 1 0,0 0 0,0 0 0,0 0 0,0 0 0,0-1 0,0 1 0,0 0 0,0 0 0,0 0 0,0 0 0,0-1 0,0 1 0,0 0 0,0 0 0,0 0 0,0 0 0,0 0 0,0-1 0,0 1 0,0 0 0,0 0 0,1 0 0,-1 0 0,0 0 0,0-1 0,2 1 0,0-1 0,0 1 0,0 0 0,0-1 0,0 1 0,0 0 0,0 0 0,1 0 0,-1 1 0,0-1 0,0 0 0,0 1 0,3 1 0,8 2-85,0 1 0,0 0-1,0 1 1,-1 1 0,0 0-1,-1 1 1,1 0 0,-1 0-1,-1 2 1,0-1 0,0 1-1,-1 0 1,0 1 0,-1 0-1,14 25 1,7 22-6741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9.522"/>
    </inkml:context>
    <inkml:brush xml:id="br0">
      <inkml:brushProperty name="width" value="0.05" units="cm"/>
      <inkml:brushProperty name="height" value="0.05" units="cm"/>
      <inkml:brushProperty name="color" value="#F6630D"/>
    </inkml:brush>
  </inkml:definitions>
  <inkml:trace contextRef="#ctx0" brushRef="#br0">1 220 24575,'10'0'0,"-1"1"0,1 1 0,-1-1 0,15 6 0,14 2 0,34 1 0,115 3 0,77-17 0,-137 1 0,1090-70-2057,-428 17 1359,-260 31 698,232-14 0,-533 27 0,225-21 0,-410 25 0,-37 5-113,-8 1-680,-14-3-3737</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11.073"/>
    </inkml:context>
    <inkml:brush xml:id="br0">
      <inkml:brushProperty name="width" value="0.05" units="cm"/>
      <inkml:brushProperty name="height" value="0.05" units="cm"/>
      <inkml:brushProperty name="color" value="#F6630D"/>
    </inkml:brush>
  </inkml:definitions>
  <inkml:trace contextRef="#ctx0" brushRef="#br0">135 112 24575,'-4'0'0,"-10"0"0,-11 0 0,-9 0 0,-4 0 0,18 0 0,29 0 0,33 0 0,36 0 0,37-13 0,25-4 0,13-7 0,-2 0 0,-14 4 0,-31 10 0,-33 7-8191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12.217"/>
    </inkml:context>
    <inkml:brush xml:id="br0">
      <inkml:brushProperty name="width" value="0.05" units="cm"/>
      <inkml:brushProperty name="height" value="0.05" units="cm"/>
      <inkml:brushProperty name="color" value="#F6630D"/>
    </inkml:brush>
  </inkml:definitions>
  <inkml:trace contextRef="#ctx0" brushRef="#br0">281 0 24575,'1'2'0,"0"-1"0,0 0 0,-1 0 0,1 0 0,0 0 0,0-1 0,0 1 0,0 0 0,0 0 0,1 0 0,-1-1 0,0 1 0,0-1 0,0 1 0,1-1 0,-1 1 0,0-1 0,1 0 0,-1 1 0,0-1 0,1 0 0,-1 0 0,2 0 0,-1 0 0,58 7 0,0-2 0,89-5 0,-57-1 0,710-19 0,-769 16 0,-474 24 0,-186 13 0,454-16 0,-86 9 0,251-24 0,14-1 0,24 0 0,904-1 121,-340-3-1607,-516 3-5340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14.292"/>
    </inkml:context>
    <inkml:brush xml:id="br0">
      <inkml:brushProperty name="width" value="0.05" units="cm"/>
      <inkml:brushProperty name="height" value="0.05" units="cm"/>
      <inkml:brushProperty name="color" value="#F6630D"/>
    </inkml:brush>
  </inkml:definitions>
  <inkml:trace contextRef="#ctx0" brushRef="#br0">0 618 24575,'1'7'0,"0"0"0,0 0 0,0 0 0,1 0 0,0 0 0,0-1 0,1 1 0,0-1 0,0 0 0,0 0 0,1 0 0,0 0 0,0 0 0,0-1 0,1 0 0,7 7 0,-9-9 0,-1-1 0,2 1 0,-1-1 0,0 1 0,0-1 0,1 0 0,-1 0 0,1 0 0,-1-1 0,1 1 0,0-1 0,0 0 0,0 0 0,0 0 0,0-1 0,0 1 0,0-1 0,0 0 0,0 0 0,0-1 0,0 1 0,-1-1 0,1 1 0,0-1 0,0-1 0,0 1 0,0 0 0,6-4 0,-2-2 0,-1 1 0,1-1 0,-1 0 0,0-1 0,-1 1 0,0-1 0,0-1 0,-1 1 0,0-1 0,0 0 0,-1 0 0,0 0 0,-1-1 0,0 0 0,0 1 0,1-11 0,3-23 0,-1 0 0,0-56 0,-6 90 0,-2-360 0,1 348 0,0 25 0,-1 32 0,0 61 0,9 280 0,-7-367 0,2-1 0,-1 0 0,1 1 0,1-1 0,-1 0 0,2 0 0,-1-1 0,1 1 0,1-1 0,-1 0 0,10 12 0,-10-15 0,1 0 0,0 0 0,0-1 0,0 0 0,1 0 0,-1-1 0,1 1 0,0-1 0,0 0 0,0-1 0,0 1 0,0-1 0,1-1 0,-1 1 0,1-1 0,12 1 0,-10-2 0,0 0 0,0-1 0,0 0 0,0 0 0,-1-1 0,1-1 0,0 1 0,-1-1 0,0 0 0,1-1 0,-2 0 0,1-1 0,0 1 0,-1-1 0,0-1 0,0 1 0,0-1 0,-1-1 0,1 1 0,-2-1 0,1 0 0,-1 0 0,0-1 0,0 0 0,-1 0 0,0 0 0,-1 0 0,0 0 0,0-1 0,0 1 0,-1-1 0,-1 0 0,0 0 0,0 0 0,0 0 0,-1 0 0,0 0 0,-1 0 0,-2-11 0,2 16 0,1 1 0,-1-1 0,0 1 0,0-1 0,0 1 0,0 0 0,-1 0 0,1 0 0,-1 0 0,0 0 0,0 0 0,0 0 0,0 0 0,0 1 0,-1-1 0,1 1 0,-1-1 0,0 1 0,0 0 0,0 0 0,0 0 0,0 1 0,0-1 0,0 1 0,0 0 0,-1 0 0,1 0 0,0 0 0,-1 0 0,1 1 0,-1-1 0,1 1 0,-6 0 0,4 1 0,0 0 0,0 0 0,0 1 0,0-1 0,0 1 0,1 0 0,-1 0 0,1 1 0,0-1 0,-1 1 0,1 0 0,0 0 0,0 0 0,1 1 0,-1 0 0,1-1 0,0 1 0,0 0 0,0 1 0,0-1 0,1 0 0,0 1 0,-2 5 0,2-6 0,0 1 0,0 0 0,1 0 0,0 1 0,0-1 0,0 0 0,1 0 0,0 0 0,0 1 0,0-1 0,1 0 0,-1 0 0,1 1 0,1-1 0,-1 0 0,1 0 0,-1 0 0,2-1 0,-1 1 0,0 0 0,1-1 0,0 1 0,0-1 0,0 0 0,0 0 0,1 0 0,0 0 0,8 6 0,-1-3 0,0 1 0,0-1 0,1-1 0,0 0 0,0-1 0,0 0 0,1-1 0,0 0 0,0-1 0,21 3 0,-14-4 0,0-1 0,0-1 0,0 0 0,0-2 0,0 0 0,0-1 0,0-1 0,-1-1 0,0-1 0,23-10 0,-31 11 0,0 0 0,-1-1 0,1 0 0,-2-1 0,1 0 0,-1-1 0,0 0 0,0-1 0,-1 1 0,0-2 0,-1 1 0,0-1 0,0 0 0,-1 0 0,0-1 0,-1 0 0,0 0 0,4-18 0,-2-3 0,-2 0 0,-2-1 0,0 1 0,-3-1 0,0 1 0,-2-1 0,-2 1 0,-1 0 0,-14-50 0,18 77 0,0-1 0,-1 1 0,1 0 0,-1 0 0,0 1 0,0-1 0,-1 0 0,0 1 0,0-1 0,0 1 0,0 0 0,0 0 0,-5-4 0,8 8 0,-1 0 0,1-1 0,-1 1 0,1 0 0,-1 0 0,1-1 0,-1 1 0,1 0 0,-1 0 0,1 0 0,-1 0 0,1 0 0,-1 0 0,1 0 0,-1 0 0,0 0 0,1 0 0,-1 0 0,1 0 0,-1 0 0,1 0 0,-1 1 0,1-1 0,-1 0 0,1 0 0,-1 1 0,1-1 0,-1 0 0,1 0 0,0 1 0,-1-1 0,1 1 0,-1-1 0,1 0 0,0 1 0,-1-1 0,1 1 0,0 0 0,-10 23 0,4 10 0,2 1 0,1 0 0,2 54 0,1-37 0,1 128 0,7-1 0,45 252 0,49 54 0,-91-434 0,-8-44 0,-1-13 0,0-22 0,-2-33 0,-3 0 0,-2 1 0,-14-66 0,12 95 0,-1 1 0,-1 0 0,-1 0 0,-2 1 0,-1 0 0,-1 1 0,-35-51 0,32 59 0,-1 1 0,-1 1 0,0 0 0,-37-25 0,21 17 0,31 23 0,0 0 0,0 0 0,1-1 0,-1 0 0,1 1 0,-1-1 0,1 0 0,1 0 0,-4-5 0,5 7 0,1 0 0,-1 0 0,1 0 0,0 1 0,-1-1 0,1 0 0,0 0 0,0 0 0,0 0 0,0 1 0,0-1 0,1 0 0,-1 0 0,0 0 0,1 1 0,0-1 0,-1 0 0,1 0 0,0 1 0,0-1 0,0 1 0,0-1 0,0 1 0,0-1 0,0 1 0,1-1 0,1-1 0,16-12 0,-1 0 0,2 1 0,0 1 0,1 1 0,25-11 0,4-2 0,11-8 0,-11 8 0,-1-2 0,-2-2 0,69-55 0,-103 72 0,0 0 0,-2-1 0,1 0 0,-2-1 0,0 0 0,13-23 0,-17 25 0,-1 1 0,-1-1 0,0 0 0,-1-1 0,0 1 0,0 0 0,-2-1 0,1 1 0,-2-1 0,0-13 0,0 20 0,-1 1 0,1-1 0,-1 0 0,0 1 0,-1-1 0,0 0 0,0 1 0,0 0 0,-4-8 0,5 11 0,0 1 0,0 0 0,0-1 0,0 1 0,0 0 0,0 0 0,-1 0 0,1 0 0,0 0 0,-1 0 0,1 0 0,0 1 0,-1-1 0,1 0 0,-1 1 0,1-1 0,-1 1 0,0-1 0,1 1 0,-1 0 0,1 0 0,-1 0 0,0 0 0,1 0 0,-1 0 0,1 0 0,-1 0 0,0 1 0,1-1 0,-1 1 0,1-1 0,-1 1 0,1-1 0,-1 1 0,1 0 0,0 0 0,-2 1 0,-2 2 0,1-1 0,0 1 0,0 0 0,0 0 0,0 1 0,1-1 0,-1 1 0,1-1 0,1 1 0,-1 0 0,1 1 0,-1-1 0,1 0 0,1 0 0,-1 1 0,0 7 0,-3 14 0,1-1 0,1 30 0,2 2-273,3 0 0,3-1 0,2 1 0,14 56 0,-6-49-6553</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14.633"/>
    </inkml:context>
    <inkml:brush xml:id="br0">
      <inkml:brushProperty name="width" value="0.05" units="cm"/>
      <inkml:brushProperty name="height" value="0.05" units="cm"/>
      <inkml:brushProperty name="color" value="#F6630D"/>
    </inkml:brush>
  </inkml:definitions>
  <inkml:trace contextRef="#ctx0" brushRef="#br0">15 78 24575,'-8'0'0,"1"0"0,19-8 0,28-3 0,29 0 0,22 2 0,22-9 0,-8-3-8191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3:54.076"/>
    </inkml:context>
    <inkml:brush xml:id="br0">
      <inkml:brushProperty name="width" value="0.05" units="cm"/>
      <inkml:brushProperty name="height" value="0.05" units="cm"/>
      <inkml:brushProperty name="color" value="#F6630D"/>
    </inkml:brush>
  </inkml:definitions>
  <inkml:trace contextRef="#ctx0" brushRef="#br0">1 838 24575,'0'-2'0,"0"0"0,0 1 0,1-1 0,-1 0 0,1 1 0,-1-1 0,1 1 0,-1-1 0,1 1 0,0-1 0,0 1 0,0-1 0,0 1 0,0 0 0,0 0 0,0-1 0,3-1 0,26-17 0,-25 17 0,50-26 0,98-38 0,70-10 0,-189 66 0,535-146-365,43-15-694,-582 163 1059,-1-1 0,0-2 0,-1-1 0,39-24 0,-65 36 0,0-1 1,0 1 0,0 0-1,0-1 1,0 1-1,-1-1 1,1 1 0,-1-1-1,1 0 1,-1 0 0,1 0-1,-1 0 1,0 0-1,0 0 1,0 0 0,0 0-1,0 0 1,-1 0 0,2-5-1,-3 5-1,1 0-1,-1 0 1,1 0-1,-1 1 1,1-1-1,-1 0 1,0 0 0,0 1-1,0-1 1,0 1-1,0-1 1,0 1-1,0-1 1,-1 1-1,1 0 1,0-1-1,-1 1 1,1 0-1,-3-1 1,-9-6 44,0 1 0,-1 1 0,0 0 1,-24-7-1,33 12-5,-62-16 349,-1 2 0,-72-4 0,46 6-361,61 7-26,33 6 0,0 0 0,0-1 0,0 1 0,1 0 0,-1 0 0,0 0 0,0 0 0,0 0 0,0 0 0,0 0 0,0-1 0,0 1 0,0 0 0,0 0 0,0 0 0,0 0 0,0 0 0,0 0 0,0-1 0,0 1 0,0 0 0,0 0 0,0 0 0,0 0 0,0 0 0,0-1 0,0 1 0,0 0 0,0 0 0,0 0 0,0 0 0,0 0 0,0 0 0,0-1 0,0 1 0,0 0 0,0 0 0,-1 0 0,1 0 0,0 0 0,0 0 0,0 0 0,0 0 0,0-1 0,19-1 0,4 1 0,0 2 0,1 1 0,-1 1 0,0 0 0,-1 2 0,1 1 0,29 11 0,-7 1 0,0 2 0,66 42 0,-79-41 0,0 1 0,-2 1 0,0 2 0,-2 1 0,-1 1 0,-1 1 0,-1 2 0,-2 0 0,-1 2 0,-1 0 0,28 62 0,-28-44-682,15 57-1,-1 33-6143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48.461"/>
    </inkml:context>
    <inkml:brush xml:id="br0">
      <inkml:brushProperty name="width" value="0.05" units="cm"/>
      <inkml:brushProperty name="height" value="0.05" units="cm"/>
      <inkml:brushProperty name="color" value="#F6630D"/>
    </inkml:brush>
  </inkml:definitions>
  <inkml:trace contextRef="#ctx0" brushRef="#br0">1 11 24575,'0'-1'0,"0"1"0,0 0 0,0-1 0,0 1 0,0 0 0,-1-1 0,1 1 0,0 0 0,0-1 0,0 1 0,1 0 0,-1-1 0,0 1 0,0 0 0,0-1 0,0 1 0,0 0 0,0 0 0,0-1 0,1 1 0,-1 0 0,0-1 0,0 1 0,0 0 0,1 0 0,-1-1 0,0 1 0,0 0 0,0 0 0,1 0 0,-1-1 0,0 1 0,1 0 0,-1 0 0,0 0 0,1 0 0,-1 0 0,0-1 0,1 1 0,-1 0 0,0 0 0,0 0 0,1 0 0,-1 0 0,0 0 0,1 0 0,-1 0 0,0 0 0,1 0 0,-1 0 0,0 1 0,1-1 0,-1 0 0,0 0 0,1 0 0,-1 0 0,0 0 0,1 1 0,-1-1 0,0 0 0,1 1 0,24 18 0,-13-8 0,249 207 23,81 62-438,432 238-860,39-66 588,-420-267 533,-380-180 93,76 26 174,-79-29-259,-1 0-1,0 0 1,1-1-1,-1 0 1,1 0 0,18-2-1,-25 0-376,0 0-1,1 1 1,-1-1 0,0 0-1,0-1 1,0 1-1,0-1 1,3-1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42.233"/>
    </inkml:context>
    <inkml:brush xml:id="br0">
      <inkml:brushProperty name="width" value="0.05" units="cm"/>
      <inkml:brushProperty name="height" value="0.05" units="cm"/>
      <inkml:brushProperty name="color" value="#F6630D"/>
    </inkml:brush>
  </inkml:definitions>
  <inkml:trace contextRef="#ctx0" brushRef="#br0">1 294 24575,'550'-39'0,"-293"15"0,-142 13 0,-201 9 0,85 2 0,-36 1 0,1-2 0,-59-9 0,83 8 0,0-1 0,1 0 0,-1-1 0,1-1 0,0 0 0,0 0 0,1-1 0,-1 0 0,1-1 0,0 0 0,-16-16 0,18 15 0,-1-1 0,2 0 0,-13-20 0,18 27 0,1 0 0,-1 0 0,1 0 0,0-1 0,0 1 0,0 0 0,0 0 0,1-1 0,-1 1 0,0-1 0,1 1 0,0-1 0,0 1 0,0-1 0,0 1 0,0-1 0,0 1 0,0-1 0,1 1 0,-1 0 0,1-1 0,0 1 0,0 0 0,0-1 0,1-1 0,-1 3 0,0-1 0,0 1 0,0 0 0,0 0 0,1 1 0,-1-1 0,0 0 0,0 0 0,1 0 0,-1 1 0,1-1 0,-1 1 0,0-1 0,1 1 0,-1-1 0,1 1 0,-1 0 0,1 0 0,-1 0 0,1 0 0,-1 0 0,1 0 0,-1 0 0,1 0 0,-1 1 0,1-1 0,-1 1 0,1-1 0,-1 1 0,0-1 0,1 1 0,-1 0 0,2 1 0,3 2 0,0 0 0,0 0 0,-1 0 0,0 1 0,0-1 0,6 8 0,-2 2-136,1 1-1,-2 0 1,0 1-1,-1-1 1,-1 2-1,0-1 1,-1 1-1,-1 0 0,3 23 1,3 26-6690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02.775"/>
    </inkml:context>
    <inkml:brush xml:id="br0">
      <inkml:brushProperty name="width" value="0.05" units="cm"/>
      <inkml:brushProperty name="height" value="0.05" units="cm"/>
      <inkml:brushProperty name="color" value="#F6630D"/>
    </inkml:brush>
  </inkml:definitions>
  <inkml:trace contextRef="#ctx0" brushRef="#br0">6 173 24575,'-4'0'0,"3"8"0,5 3 0,11 9 0,15-1 0,16-2 0,16-9 0,22-14 0,24-22 0,8-16 0,-1-8 0,-18 5 0,-28 10 0,-35 11 0,-23 11-8191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03.132"/>
    </inkml:context>
    <inkml:brush xml:id="br0">
      <inkml:brushProperty name="width" value="0.05" units="cm"/>
      <inkml:brushProperty name="height" value="0.05" units="cm"/>
      <inkml:brushProperty name="color" value="#F6630D"/>
    </inkml:brush>
  </inkml:definitions>
  <inkml:trace contextRef="#ctx0" brushRef="#br0">0 477 24575,'9'0'0,"10"0"0,20 0 0,19 0 0,21-4 0,22-10 0,24-19 0,23-16 0,9-18 0,1-4 0,-8 0 0,-22 13 0,-37 16 0,-37 15 0,-38 4 0,-20 6-8191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45.890"/>
    </inkml:context>
    <inkml:brush xml:id="br0">
      <inkml:brushProperty name="width" value="0.05" units="cm"/>
      <inkml:brushProperty name="height" value="0.05" units="cm"/>
      <inkml:brushProperty name="color" value="#F6630D"/>
    </inkml:brush>
  </inkml:definitions>
  <inkml:trace contextRef="#ctx0" brushRef="#br0">79 11 24575,'0'-1'0,"0"1"0,0 0 0,0-1 0,0 1 0,0-1 0,0 1 0,0 0 0,0-1 0,0 1 0,0 0 0,0-1 0,0 1 0,0 0 0,-1-1 0,1 1 0,0 0 0,0-1 0,0 1 0,-1 0 0,1-1 0,0 1 0,0 0 0,-1 0 0,1-1 0,0 1 0,-1 0 0,1 0 0,0 0 0,-1-1 0,1 1 0,0 0 0,-1 0 0,1 0 0,0 0 0,-1 0 0,1 0 0,-1 0 0,1 0 0,0 0 0,-1 0 0,1 0 0,0 0 0,-1 0 0,1 0 0,0 0 0,-1 0 0,1 0 0,-1 0 0,1 1 0,-2-1 0,1 1 0,0-1 0,0 1 0,0-1 0,0 1 0,0 0 0,0-1 0,0 1 0,0 0 0,0 0 0,0 0 0,0 0 0,1 0 0,-1 0 0,0 0 0,0 2 0,-5 17 0,1 1 0,1 0 0,1 0 0,1 1 0,0-1 0,3 32 0,-1-12 0,0 66 0,1-23 0,-11 85 0,5-140 0,5-30 0,0 1 0,0 0 0,0 0 0,0 0 0,0 0 0,0 0 0,0 0 0,0 0 0,0 0 0,0 0 0,0 0 0,0 0 0,0 0 0,-1 0 0,1 0 0,0 0 0,0 0 0,0 0 0,0 0 0,0 0 0,0 0 0,0 0 0,0 0 0,0 0 0,0 0 0,0 0 0,0 0 0,0 0 0,0 0 0,-1 0 0,1 0 0,0 0 0,0 0 0,0 0 0,0 0 0,0 0 0,0 0 0,0 0 0,0 0 0,0 0 0,0 0 0,0 0 0,0 0 0,0 0 0,0 0 0,-1 0 0,-1-14 0,-2-21 0,3-15 0,-3-21 0,4 0 0,16-140 0,-13 201 0,0 1 0,0-1 0,1 1 0,0 0 0,1 0 0,0 0 0,0 1 0,1-1 0,0 1 0,0 1 0,1-1 0,0 1 0,1 0 0,-1 1 0,1 0 0,16-10 0,-19 13 0,0 0 0,0 0 0,0 1 0,0 0 0,1 0 0,-1 0 0,0 1 0,1-1 0,-1 1 0,1 1 0,0-1 0,-1 1 0,1 0 0,0 0 0,-1 1 0,1-1 0,-1 1 0,1 1 0,-1-1 0,1 1 0,-1 0 0,0 0 0,1 0 0,-1 1 0,-1-1 0,1 1 0,0 1 0,-1-1 0,1 1 0,6 7 0,-7-6 0,1 0 0,-1 0 0,0 0 0,-1 1 0,1 0 0,-1-1 0,0 1 0,0 1 0,-1-1 0,0 0 0,0 1 0,0-1 0,-1 1 0,0-1 0,-1 1 0,1-1 0,-1 1 0,0 0 0,-1-1 0,1 1 0,-3 8 0,-1-4 0,1 0 0,-2 0 0,0 0 0,0 0 0,-1-1 0,0 0 0,-1 0 0,0 0 0,0-1 0,-1 0 0,-11 10 0,7-8-170,-1 0-1,0 0 0,0-2 1,-1 1-1,0-2 0,-1 0 1,-27 11-1,9-10-6655</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46.262"/>
    </inkml:context>
    <inkml:brush xml:id="br0">
      <inkml:brushProperty name="width" value="0.05" units="cm"/>
      <inkml:brushProperty name="height" value="0.05" units="cm"/>
      <inkml:brushProperty name="color" value="#F6630D"/>
    </inkml:brush>
  </inkml:definitions>
  <inkml:trace contextRef="#ctx0" brushRef="#br0">53 0 24575,'-9'0'0,"-2"9"0,0 14 0,2 13 0,3 12 0,2 7 0,2-3 0,2 0 0,-1-11-8191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46.603"/>
    </inkml:context>
    <inkml:brush xml:id="br0">
      <inkml:brushProperty name="width" value="0.05" units="cm"/>
      <inkml:brushProperty name="height" value="0.05" units="cm"/>
      <inkml:brushProperty name="color" value="#F6630D"/>
    </inkml:brush>
  </inkml:definitions>
  <inkml:trace contextRef="#ctx0" brushRef="#br0">35 1 24575,'-8'0'0,"-4"4"0,2 14 0,5 4 0,9-2 0,3-13 0,1-11 0,-2-5-8191</inkml:trace>
  <inkml:trace contextRef="#ctx0" brushRef="#br0" timeOffset="1">405 370 24575,'-9'0'0,"2"0"0,11 0 0,12 0 0,12 0 0,10 0 0,3 0 0,-6 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46.976"/>
    </inkml:context>
    <inkml:brush xml:id="br0">
      <inkml:brushProperty name="width" value="0.05" units="cm"/>
      <inkml:brushProperty name="height" value="0.05" units="cm"/>
      <inkml:brushProperty name="color" value="#F6630D"/>
    </inkml:brush>
  </inkml:definitions>
  <inkml:trace contextRef="#ctx0" brushRef="#br0">0 26 24575,'4'0'0,"15"0"0,11 0 0,18-4 0,18-2 0,10 0 0,-4 2 0,-6 1 0,-14 1-8191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47.768"/>
    </inkml:context>
    <inkml:brush xml:id="br0">
      <inkml:brushProperty name="width" value="0.05" units="cm"/>
      <inkml:brushProperty name="height" value="0.05" units="cm"/>
      <inkml:brushProperty name="color" value="#F6630D"/>
    </inkml:brush>
  </inkml:definitions>
  <inkml:trace contextRef="#ctx0" brushRef="#br0">0 1 24575,'0'4'0,"0"14"0,0 17 0,0 10 0,0 11 0,0 4 0,0-5 0,0-2 0,0-11-8191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48.154"/>
    </inkml:context>
    <inkml:brush xml:id="br0">
      <inkml:brushProperty name="width" value="0.05" units="cm"/>
      <inkml:brushProperty name="height" value="0.05" units="cm"/>
      <inkml:brushProperty name="color" value="#F6630D"/>
    </inkml:brush>
  </inkml:definitions>
  <inkml:trace contextRef="#ctx0" brushRef="#br0">42 108 24575,'0'-5'0,"-8"0"0,-3 8 0,5 4 0,7 1 0,4-6 0,9-10 0,2-14 0,-5-10 0,-9-1 0,-14 14 0,-4 15 0,1 20 0,2 16 0,4 3-8191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48.502"/>
    </inkml:context>
    <inkml:brush xml:id="br0">
      <inkml:brushProperty name="width" value="0.05" units="cm"/>
      <inkml:brushProperty name="height" value="0.05" units="cm"/>
      <inkml:brushProperty name="color" value="#F6630D"/>
    </inkml:brush>
  </inkml:definitions>
  <inkml:trace contextRef="#ctx0" brushRef="#br0">0 25 24575,'5'0'0,"8"0"0,25 0 0,21-4 0,19-2 0,7 1 0,-1 1 0,-8 1 0,-15 1-8191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50.009"/>
    </inkml:context>
    <inkml:brush xml:id="br0">
      <inkml:brushProperty name="width" value="0.05" units="cm"/>
      <inkml:brushProperty name="height" value="0.05" units="cm"/>
      <inkml:brushProperty name="color" value="#F6630D"/>
    </inkml:brush>
  </inkml:definitions>
  <inkml:trace contextRef="#ctx0" brushRef="#br0">52 0 24575,'-10'23'0,"1"-6"0,1 10 0,1 0 0,1 1 0,2-1 0,-1 30 0,2 116 0,4-116 0,0 26 0,3-184 0,13-165 0,-16 261 0,0 0 0,0 0 0,0 0 0,0 0 0,1 1 0,0-1 0,0 0 0,0 1 0,1-1 0,-1 1 0,1 0 0,0-1 0,0 2 0,1-1 0,7-7 0,-5 7 0,0 0 0,1 1 0,-1 0 0,1 0 0,0 0 0,0 1 0,0 0 0,0 0 0,0 0 0,11 0 0,40-1 0,0 2 0,0 2 0,62 11 0,-24-3 0,378 55 0,-447-57 0,-1 2 0,0 0 0,-1 2 0,38 22 0,-42-21 0,1 0 0,1-2 0,-1 0 0,1-2 0,1 0 0,38 6 0,71-1 0,113 19 0,-58 17 0,55 11 0,-237-58-1365,-14-2-5461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48.866"/>
    </inkml:context>
    <inkml:brush xml:id="br0">
      <inkml:brushProperty name="width" value="0.05" units="cm"/>
      <inkml:brushProperty name="height" value="0.05" units="cm"/>
      <inkml:brushProperty name="color" value="#F6630D"/>
    </inkml:brush>
  </inkml:definitions>
  <inkml:trace contextRef="#ctx0" brushRef="#br0">0 1 24575,'0'12'0,"0"22"0,0 21 0,0 10 0,5 6 0,0 4 0,9-2 0,2-10 0,2-15 0,-2-17-8191</inkml:trace>
  <inkml:trace contextRef="#ctx0" brushRef="#br0" timeOffset="1">272 51 24575,'0'-9'0,"0"15"0,4 22 0,1 32 0,1 19 0,-2 12 0,-1 7 0,-1 4 0,-1-11 0,-1-21-8191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50.990"/>
    </inkml:context>
    <inkml:brush xml:id="br0">
      <inkml:brushProperty name="width" value="0.05" units="cm"/>
      <inkml:brushProperty name="height" value="0.05" units="cm"/>
      <inkml:brushProperty name="color" value="#F6630D"/>
    </inkml:brush>
  </inkml:definitions>
  <inkml:trace contextRef="#ctx0" brushRef="#br0">0 308 24575,'127'1'0,"-1"-6"0,166-27 0,56-34 0,-331 63 0,-7 2 0,0-1 0,-1 0 0,1 0 0,-1 0 0,0-1 0,0-1 0,0 0 0,0 0 0,11-8 0,-19 12 0,0-1 0,-1 1 0,1-1 0,0 1 0,-1-1 0,1 0 0,-1 1 0,1-1 0,-1 0 0,1 1 0,-1-1 0,1 0 0,-1 0 0,0 0 0,1 1 0,-1-1 0,0 0 0,0 0 0,0 0 0,1 0 0,-1 0 0,0 1 0,0-1 0,0 0 0,-1 0 0,1 0 0,0 0 0,0 0 0,0 1 0,-1-1 0,1 0 0,0 0 0,-1 0 0,1 1 0,0-1 0,-1 0 0,1 1 0,-1-1 0,0 0 0,1 1 0,-1-1 0,1 0 0,-2 0 0,-34-21 0,33 21 0,-20-9 0,-48-13 0,51 17 0,0 0 0,1-1 0,-33-17 0,51 24 0,-1-1 0,1 0 0,-1 0 0,1 0 0,-1 0 0,1 0 0,0-1 0,-1 1 0,1 0 0,0-1 0,0 1 0,-2-4 0,3 5 0,0 0 0,0-1 0,0 1 0,0-1 0,0 1 0,0 0 0,0-1 0,0 1 0,0-1 0,0 1 0,0 0 0,0-1 0,0 1 0,0-1 0,1 1 0,-1 0 0,0-1 0,0 1 0,0 0 0,1-1 0,-1 1 0,0 0 0,0-1 0,1 1 0,-1 0 0,0 0 0,1-1 0,-1 1 0,0 0 0,1 0 0,-1-1 0,1 1 0,-1 0 0,4-1 0,-1 0 0,1 0 0,0 0 0,-1 0 0,1 1 0,0 0 0,-1 0 0,1 0 0,0 0 0,-1 0 0,6 2 0,4 1 0,0 2 0,0-1 0,0 2 0,-1 0 0,1 0 0,-1 1 0,-1 1 0,0 0 0,0 0 0,0 1 0,-1 0 0,0 1 0,-1 0 0,0 1 0,-1 0 0,0 0 0,-1 1 0,0 0 0,-1 0 0,0 1 0,-1 0 0,0 0 0,-1 0 0,0 0 0,-1 1 0,-1-1 0,0 1 0,-1 0 0,-1 23 0,-3-21-455,0 1 0,-10 31 0,-15 25-6371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41.067"/>
    </inkml:context>
    <inkml:brush xml:id="br0">
      <inkml:brushProperty name="width" value="0.05" units="cm"/>
      <inkml:brushProperty name="height" value="0.05" units="cm"/>
      <inkml:brushProperty name="color" value="#F6630D"/>
    </inkml:brush>
  </inkml:definitions>
  <inkml:trace contextRef="#ctx0" brushRef="#br0">0 194 24575,'1216'0'0,"-975"-13"0,-6 0 0,-170 12 0,120-17 0,-122 7 0,38-7 0,153-8 0,-129 27 0,57-3 0,-136-3 0,46-12 0,-50 8 0,61-6 0,81 15 0,25-2 0,-183-2 35,0-1 0,27-9 0,5-1-1505,-26 9-5356</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49.844"/>
    </inkml:context>
    <inkml:brush xml:id="br0">
      <inkml:brushProperty name="width" value="0.05" units="cm"/>
      <inkml:brushProperty name="height" value="0.05" units="cm"/>
      <inkml:brushProperty name="color" value="#F6630D"/>
    </inkml:brush>
  </inkml:definitions>
  <inkml:trace contextRef="#ctx0" brushRef="#br0">0 1 24575,'0'8'0,"0"16"0,0 12 0,0 16 0,0 17 0,0 8 0,0 9 0,0 6 0,0 0 0,0-7 0,0-10 0,0-14 0,0-8 0,0-13-8191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50.321"/>
    </inkml:context>
    <inkml:brush xml:id="br0">
      <inkml:brushProperty name="width" value="0.05" units="cm"/>
      <inkml:brushProperty name="height" value="0.05" units="cm"/>
      <inkml:brushProperty name="color" value="#F6630D"/>
    </inkml:brush>
  </inkml:definitions>
  <inkml:trace contextRef="#ctx0" brushRef="#br0">223 11 24575,'0'-1'0,"0"1"0,0 0 0,0-1 0,0 1 0,0 0 0,0-1 0,0 1 0,0 0 0,0-1 0,0 1 0,0 0 0,0-1 0,0 1 0,-1 0 0,1-1 0,0 1 0,0 0 0,0-1 0,0 1 0,-1 0 0,1 0 0,0-1 0,0 1 0,-1 0 0,1 0 0,0-1 0,0 1 0,-1 0 0,1 0 0,0 0 0,0 0 0,-1-1 0,1 1 0,0 0 0,-1 0 0,1 0 0,0 0 0,-1 0 0,0 0 0,-15 6 0,-14 19 0,17-10 0,2 1 0,0 0 0,0 1 0,2 0 0,-12 28 0,-28 96 0,39-106 0,7-26 0,2-5 0,0 0 0,0 0 0,0 0 0,-1 0 0,1 0 0,-1 0 0,0-1 0,0 1 0,0-1 0,-1 1 0,-3 3 0,6-7 0,0 0 0,-1 0 0,1 0 0,0 0 0,0 0 0,0 0 0,-1 0 0,1 0 0,0 0 0,0 0 0,0 0 0,-1 0 0,1 0 0,0 0 0,0 0 0,0 0 0,0 0 0,-1 0 0,1 0 0,0 0 0,0 0 0,0 0 0,0-1 0,-1 1 0,1 0 0,0 0 0,0 0 0,0 0 0,0 0 0,0-1 0,0 1 0,-1 0 0,1 0 0,0 0 0,0 0 0,0-1 0,0 1 0,0 0 0,0 0 0,0 0 0,0-1 0,0 1 0,0 0 0,0 0 0,0 0 0,0 0 0,0-1 0,0 1 0,0 0 0,0 0 0,0 0 0,0-1 0,0 1 0,0 0 0,1-12 0,0 0 0,0 0 0,1 0 0,1 0 0,0 0 0,1 1 0,5-13 0,40-78 0,-42 89 0,1-1 0,0 2 0,1-1 0,1 1 0,0 0 0,19-17 0,-22 23 0,0 1 0,1 0 0,0 0 0,0 0 0,0 1 0,0 0 0,1 1 0,0 0 0,-1 0 0,1 1 0,0 0 0,14-1 0,-3 3-170,0 1-1,1 1 0,-1 0 1,0 1-1,0 2 0,-1 0 1,25 10-1,5 3-6655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53.565"/>
    </inkml:context>
    <inkml:brush xml:id="br0">
      <inkml:brushProperty name="width" value="0.05" units="cm"/>
      <inkml:brushProperty name="height" value="0.05" units="cm"/>
      <inkml:brushProperty name="color" value="#F6630D"/>
    </inkml:brush>
  </inkml:definitions>
  <inkml:trace contextRef="#ctx0" brushRef="#br0">1653 0 24575,'-12'1'0,"1"-1"0,-1 2 0,1 0 0,-1 0 0,1 1 0,0 0 0,-12 6 0,-73 41 0,76-38 0,-429 248 0,-260 144 0,650-371-455,1 3 0,-76 61 0,110-77-6371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54.322"/>
    </inkml:context>
    <inkml:brush xml:id="br0">
      <inkml:brushProperty name="width" value="0.05" units="cm"/>
      <inkml:brushProperty name="height" value="0.05" units="cm"/>
      <inkml:brushProperty name="color" value="#F6630D"/>
    </inkml:brush>
  </inkml:definitions>
  <inkml:trace contextRef="#ctx0" brushRef="#br0">8 6 24575,'-8'-5'0,"11"5"0,20 7 0,747 305 0,-528-218 0,-96-35 0,-2 5 0,222 137 0,-183-96 120,-150-89-491,0-3-1,1 0 1,64 14 0,-65-22-6455</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58.189"/>
    </inkml:context>
    <inkml:brush xml:id="br0">
      <inkml:brushProperty name="width" value="0.05" units="cm"/>
      <inkml:brushProperty name="height" value="0.05" units="cm"/>
      <inkml:brushProperty name="color" value="#F6630D"/>
    </inkml:brush>
  </inkml:definitions>
  <inkml:trace contextRef="#ctx0" brushRef="#br0">471 1100 24575,'0'2'0,"1"-1"0,-1 1 0,0-1 0,0 0 0,1 1 0,-1-1 0,1 0 0,0 0 0,-1 1 0,1-1 0,0 0 0,-1 0 0,1 0 0,0 0 0,0 0 0,0 0 0,0 0 0,0 0 0,0 0 0,0-1 0,1 1 0,-1 0 0,0 0 0,3 0 0,36 10 0,-8-6 0,0-2 0,1-2 0,52-3 0,99-20 0,191-49 0,-293 50 0,0-4 0,114-51 0,-181 69 0,0-1 0,-1-1 0,1 0 0,-2-1 0,0 0 0,0-1 0,-1 0 0,12-14 0,-19 18 0,0 0 0,1 0 0,-2 0 0,1 0 0,-1-1 0,-1 0 0,1 0 0,-1 0 0,-1 0 0,1-1 0,-1 1 0,-1-1 0,0 1 0,0-1 0,0 1 0,-2-17 0,-4-3 0,-1 0 0,-15-40 0,-5-23 0,11 12 0,8 40 0,-1 0 0,-1 0 0,-25-61 0,28 89 0,0 0 0,0 1 0,-1 0 0,0 0 0,-1 1 0,0 0 0,-1 0 0,0 1 0,0 0 0,0 0 0,-1 1 0,-1 0 0,1 1 0,-1 0 0,0 1 0,0 0 0,-1 1 0,1 0 0,-1 1 0,-14-2 0,-11-1 0,0 2 0,0 2 0,-1 1 0,1 2 0,-49 7 0,-809 120 0,856-122 0,8-2 0,0 1 0,1 1 0,-41 15 0,64-19 0,1 1 0,0-1 0,0 1 0,0 0 0,1 1 0,-1-1 0,1 1 0,0 0 0,0 0 0,0 1 0,0 0 0,1 0 0,0 0 0,0 0 0,0 0 0,0 1 0,1 0 0,0 0 0,1 0 0,-1 0 0,-2 10 0,3 6 0,0 0 0,1 0 0,2 0 0,0 0 0,8 37 0,0 15 0,-6-24-116,15 139 366,-13-157-625,1 1 0,2-2 1,19 53-1,-12-51-6451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59.400"/>
    </inkml:context>
    <inkml:brush xml:id="br0">
      <inkml:brushProperty name="width" value="0.05" units="cm"/>
      <inkml:brushProperty name="height" value="0.05" units="cm"/>
      <inkml:brushProperty name="color" value="#F6630D"/>
    </inkml:brush>
  </inkml:definitions>
  <inkml:trace contextRef="#ctx0" brushRef="#br0">69 1 24575,'0'12'0,"0"18"0,0 15 0,0 17 0,0 20 0,0 15 0,0 14 0,0 4 0,-8-5 0,-3-13 0,0-18 0,2-15 0,-5-18 0,-1-17-8191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00.935"/>
    </inkml:context>
    <inkml:brush xml:id="br0">
      <inkml:brushProperty name="width" value="0.05" units="cm"/>
      <inkml:brushProperty name="height" value="0.05" units="cm"/>
      <inkml:brushProperty name="color" value="#F6630D"/>
    </inkml:brush>
  </inkml:definitions>
  <inkml:trace contextRef="#ctx0" brushRef="#br0">197 331 24575,'1'-4'0,"0"0"0,-1 0 0,1 0 0,1 0 0,-1 0 0,0 0 0,1 0 0,0 0 0,0 1 0,0-1 0,0 1 0,1 0 0,-1-1 0,1 1 0,0 0 0,0 0 0,4-2 0,0-2 0,1 1 0,0 1 0,1 0 0,-1 0 0,1 0 0,9-2 0,0 1 0,0 1 0,1 1 0,0 0 0,35-1 0,79 7 0,-65 0 0,906 2 0,-713-5 0,-186-2 0,102-19 0,34-2 0,122-2 0,-268 20 0,740-81 0,-604 67 0,284 8 0,-331 6 0,-151 5 0,0 1 0,0 1 0,0-1 0,-1 0 0,1 0 0,0 1 0,-1 0 0,1 0 0,0-1 0,-1 1 0,1 1 0,-1-1 0,1 0 0,-1 1 0,1-1 0,-1 1 0,0 0 0,0 0 0,0-1 0,0 1 0,0 1 0,0-1 0,-1 0 0,1 0 0,-1 1 0,1-1 0,-1 1 0,0-1 0,0 1 0,1 3 0,1 7 0,-1 0 0,0 0 0,0 0 0,-2 0 0,0 15 0,0-20 0,-10 543 0,-9-292 0,12-181 0,7-75 0,0 1 0,0 0 0,-1 0 0,0-1 0,0 1 0,0-1 0,0 1 0,0-1 0,-1 1 0,0-1 0,1 1 0,-1-1 0,0 0 0,-1 0 0,1 0 0,-1 0 0,1-1 0,-1 1 0,0-1 0,-6 5 0,2-4 0,0 0 0,0 0 0,0-1 0,0 0 0,-1 0 0,1-1 0,-1 1 0,1-2 0,-12 1 0,-115-2 0,66 0 0,-88 9 0,-89 23 0,-451 45 0,-314 29 0,808-74 0,-1-8 0,-230-4 0,418-20 0,-119-1 0,-188 20 0,126 1 0,-274-8 0,465-13-6,12 0-628,-5 1-91,14-4-6101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50.840"/>
    </inkml:context>
    <inkml:brush xml:id="br0">
      <inkml:brushProperty name="width" value="0.05" units="cm"/>
      <inkml:brushProperty name="height" value="0.05" units="cm"/>
      <inkml:brushProperty name="color" value="#F6630D"/>
    </inkml:brush>
  </inkml:definitions>
  <inkml:trace contextRef="#ctx0" brushRef="#br0">26 48 24575,'1'157'0,"-24"579"0,20-844 0,2-50 0,3-340 0,-1 494 0,-1-10 0,0-1 0,1 1 0,1-1 0,4-14 0,-4 25 0,-1 0 0,0 0 0,1 0 0,0 1 0,0-1 0,0 0 0,0 1 0,1 0 0,-1 0 0,1 0 0,0 0 0,0 0 0,0 0 0,0 0 0,0 1 0,1 0 0,-1 0 0,1 0 0,3-2 0,7-1 0,0 1 0,0 0 0,0 1 0,1 0 0,-1 1 0,21 0 0,92 7 0,-112-4 0,90 9 0,158 35 0,-197-29 0,-1 3 0,0 3 0,90 44 0,-132-54 0,37 25 0,-54-32 0,0-1 0,0 2 0,0-1 0,0 1 0,-1 0 0,0 0 0,0 0 0,-1 1 0,6 9 0,-9-13 0,1 0 0,-1 1 0,-1-1 0,1 0 0,0 1 0,-1-1 0,0 0 0,0 1 0,0-1 0,0 1 0,0-1 0,-1 0 0,1 1 0,-1-1 0,0 0 0,0 1 0,0-1 0,0 0 0,-1 0 0,0 0 0,1 0 0,-1 0 0,0 0 0,0-1 0,0 1 0,-1-1 0,1 1 0,-1-1 0,-3 3 0,-8 6 0,-1 0 0,0-1 0,-1-1 0,-18 8 0,34-17 0,-62 29 0,-1-3 0,-69 18 0,-139 25 0,46-14 0,217-52-115,5-3 49,0 0 1,0 1-1,0 0 0,0-1 0,0 1 0,0 0 1,0 1-1,1-1 0,-1 0 0,0 1 0,1 0 1,-1 0-1,1-1 0,-1 2 0,1-1 0,0 0 1,0 0-1,-3 4 0,7 7-6760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02.072"/>
    </inkml:context>
    <inkml:brush xml:id="br0">
      <inkml:brushProperty name="width" value="0.05" units="cm"/>
      <inkml:brushProperty name="height" value="0.05" units="cm"/>
      <inkml:brushProperty name="color" value="#F6630D"/>
    </inkml:brush>
  </inkml:definitions>
  <inkml:trace contextRef="#ctx0" brushRef="#br0">1 5 24575,'0'-4'0,"0"7"0,0 15 0,0 14 0,0 17 0,0 22 0,0 20 0,0 15 0,0 14 0,0 9 0,0-10 0,0-17 0,0-16 0,0-20 0,0-33 0,0-23-8191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02.457"/>
    </inkml:context>
    <inkml:brush xml:id="br0">
      <inkml:brushProperty name="width" value="0.05" units="cm"/>
      <inkml:brushProperty name="height" value="0.05" units="cm"/>
      <inkml:brushProperty name="color" value="#F6630D"/>
    </inkml:brush>
  </inkml:definitions>
  <inkml:trace contextRef="#ctx0" brushRef="#br0">135 87 24575,'-7'8'0,"1"1"0,0 0 0,0 0 0,-6 14 0,-17 25 0,27-45 0,0 0 0,0-1 0,0 1 0,-1-1 0,1 1 0,-1-1 0,0 0 0,0 0 0,0-1 0,0 1 0,0 0 0,-6 1 0,8-2 0,0-1 0,1 0 0,-1 0 0,0 0 0,0 0 0,0 0 0,0 0 0,0 0 0,0 0 0,0 0 0,0 0 0,0-1 0,1 1 0,-1 0 0,0 0 0,0-1 0,0 1 0,0-1 0,1 1 0,-1-1 0,0 1 0,1-1 0,-1 1 0,0-1 0,1 0 0,-1 1 0,0-1 0,1 0 0,-1 0 0,1 1 0,0-1 0,-1 0 0,1 0 0,-1 0 0,1 0 0,0 0 0,0 1 0,0-1 0,-1 0 0,1-1 0,-2-39 0,3 33 0,0-1 0,1 1 0,0 0 0,0 1 0,1-1 0,0 0 0,0 1 0,0-1 0,1 1 0,1 0 0,-1 0 0,1 1 0,0-1 0,0 1 0,9-8 0,-9 10 0,0 0 0,0 0 0,1 1 0,-1 0 0,1-1 0,0 2 0,0-1 0,0 1 0,0 0 0,0 0 0,0 1 0,0-1 0,1 2 0,-1-1 0,1 1 0,-1-1 0,0 2 0,1-1 0,-1 1 0,10 2 0,13 7 0,0 1 0,-1 1 0,47 27 0,-37-18 0,8 3-1365,-6-4-5461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06.280"/>
    </inkml:context>
    <inkml:brush xml:id="br0">
      <inkml:brushProperty name="width" value="0.05" units="cm"/>
      <inkml:brushProperty name="height" value="0.05" units="cm"/>
      <inkml:brushProperty name="color" value="#F6630D"/>
    </inkml:brush>
  </inkml:definitions>
  <inkml:trace contextRef="#ctx0" brushRef="#br0">1 99 24575,'0'-99'0,"8"278"0,48 272 0,0-21 0,-54-415 0,-1-5 0,0 0 0,-1 0 0,0 1 0,0-1 0,-2 11 0,-4-29-98,1-12-1169,0-21-5559</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06.607"/>
    </inkml:context>
    <inkml:brush xml:id="br0">
      <inkml:brushProperty name="width" value="0.05" units="cm"/>
      <inkml:brushProperty name="height" value="0.05" units="cm"/>
      <inkml:brushProperty name="color" value="#F6630D"/>
    </inkml:brush>
  </inkml:definitions>
  <inkml:trace contextRef="#ctx0" brushRef="#br0">195 0 24575,'-10'13'0,"1"0"0,0 1 0,1 0 0,1 0 0,0 1 0,0 0 0,2 0 0,-5 19 0,0-3 0,-83 246 0,80-245 0,8-29 0,4-10 0,3-14 0,0 1 0,2-1 0,1 1 0,0 0 0,12-28 0,-2 12 0,1 0 0,23-33 0,-28 51 0,0 1 0,1 1 0,1 0 0,1 0 0,22-19 0,-29 30 0,0-1 0,0 1 0,1 0 0,0 0 0,0 1 0,0 0 0,0 0 0,1 1 0,-1 1 0,1-1 0,0 1 0,0 0 0,0 1 0,15 0 0,-7 3-194,0 0-1,0 1 1,0 1-1,0 1 1,20 9-1,-33-13-3,55 22-6628</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10.094"/>
    </inkml:context>
    <inkml:brush xml:id="br0">
      <inkml:brushProperty name="width" value="0.05" units="cm"/>
      <inkml:brushProperty name="height" value="0.05" units="cm"/>
      <inkml:brushProperty name="color" value="#F6630D"/>
    </inkml:brush>
  </inkml:definitions>
  <inkml:trace contextRef="#ctx0" brushRef="#br0">1829 369 24575,'-1'-12'0,"0"1"0,-2-1 0,1 1 0,-5-14 0,-2-7 0,7 23 0,-1-1 0,0 1 0,-1-1 0,0 1 0,0 0 0,-1 1 0,0-1 0,-1 1 0,1 0 0,-2 0 0,1 0 0,-1 1 0,-14-12 0,6 9 0,0 0 0,0 1 0,-1 1 0,0 0 0,0 1 0,-1 1 0,-19-5 0,-43-9 0,-2 4 0,-124-10 0,-167 22 0,332 6 0,0 3 0,0 0 0,1 3 0,0 1 0,1 2 0,0 2 0,0 1 0,2 2 0,0 1 0,-34 23 0,37-20 0,1 2 0,0 2 0,-54 53 0,69-59 0,1 2 0,1-1 0,0 2 0,2 0 0,0 1 0,2 0 0,-13 33 0,5 3 0,2 1 0,3 1 0,3 1 0,2 0 0,3 0 0,2 69 0,4-119 0,1 0 0,-1 0 0,2-1 0,0 1 0,0 0 0,1-1 0,0 0 0,0 1 0,1-1 0,1-1 0,0 1 0,0-1 0,1 0 0,0 0 0,1 0 0,0-1 0,9 9 0,3 3 0,1-1 0,1-2 0,0 0 0,1-1 0,32 17 0,-35-23 0,0-1 0,1-2 0,0 0 0,0-1 0,0 0 0,1-2 0,31 2 0,73 0 0,212-18 0,-298 7 0,0-2 0,0-1 0,-1-2 0,0-2 0,66-30 0,-28 5 0,117-80 0,-164 98 0,-2-2 0,0-1 0,-1-2 0,-1 0 0,-2-1 0,0-2 0,29-44 0,-37 46 0,-1 0 0,-2 0 0,0-2 0,-2 1 0,-1-1 0,-1-1 0,-1 1 0,-1-1 0,3-48 0,-9 67 0,0 0 0,0 0 0,-1 0 0,0 0 0,-1 0 0,0 0 0,0 0 0,-1 1 0,0-1 0,0 1 0,-6-11 0,1 6 0,0 1 0,-1 1 0,0 0 0,-1 0 0,0 1 0,-17-14 0,-32-20 0,-1 3 0,-70-35 0,116 69 0,0-2 0,-1 1 0,-1 1 0,1 0 0,-1 1 0,0 1 0,-19-4 0,29 8 0,0 1 0,1-1 0,-1 1 0,0 0 0,0 0 0,0 1 0,0 0 0,1 0 0,-1 0 0,0 1 0,1 0 0,-1 0 0,1 0 0,0 0 0,0 1 0,-1 0 0,2 0 0,-1 1 0,0-1 0,1 1 0,-5 5 0,3-3-341,1 1 0,0-1-1,-8 15 1,-7 22-6485</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8:11.505"/>
    </inkml:context>
    <inkml:brush xml:id="br0">
      <inkml:brushProperty name="width" value="0.05" units="cm"/>
      <inkml:brushProperty name="height" value="0.05" units="cm"/>
      <inkml:brushProperty name="color" value="#F6630D"/>
    </inkml:brush>
  </inkml:definitions>
  <inkml:trace contextRef="#ctx0" brushRef="#br0">1241 182 24575,'-36'-24'0,"-8"-6"0,-1 2 0,-88-40 0,119 62 0,0 1 0,0 0 0,0 1 0,0 0 0,-1 1 0,1 1 0,-1 1 0,0 0 0,1 0 0,-1 2 0,0 0 0,0 0 0,1 2 0,-1 0 0,1 0 0,0 1 0,-23 10 0,-2 5 0,0 1 0,1 2 0,-68 53 0,-89 101 0,164-145 0,2 2 0,1 2 0,2 0 0,1 1 0,2 2 0,2 0 0,1 2 0,-19 54 0,29-66 0,2 2 0,1-1 0,1 1 0,1 1 0,2-1 0,1 0 0,1 1 0,2-1 0,1 1 0,1-1 0,2 0 0,15 54 0,-14-65 0,2 0 0,0-1 0,1 0 0,1 0 0,0-1 0,2 0 0,0-1 0,17 18 0,-9-14 0,1-1 0,0-1 0,2 0 0,0-2 0,29 15 0,24 6 0,0-4 0,159 44 0,-193-64 0,-28-9 0,31 11 0,1-3 0,0-1 0,59 5 0,-91-15 0,0 0 0,0-1 0,-1-1 0,1 0 0,0-1 0,-1-1 0,0 0 0,1 0 0,-1-2 0,0 1 0,-1-2 0,1 0 0,-1 0 0,0-1 0,20-16 0,-2-3 0,-2-2 0,-1-1 0,-1-1 0,-1-1 0,31-53 0,-29 38 0,-3-2 0,-1 0 0,26-84 0,-36 89 0,-2-1 0,-2 0 0,-2-1 0,-2 0 0,-1-82 0,-5 104 0,0 0 0,-2 1 0,-1-1 0,-1 0 0,-1 1 0,0 0 0,-2 0 0,-1 1 0,0 0 0,-2 0 0,0 1 0,-1 1 0,-17-21 0,19 29 0,-1 1 0,0 0 0,0 0 0,-1 1 0,-1 1 0,1 0 0,-1 1 0,-1 0 0,1 1 0,-1 0 0,0 1 0,-27-6 0,-2 4 0,0 1 0,0 2 0,-48 1 0,62 3-341,0 2 0,0 0-1,-31 7 1,5 6-6485</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17.775"/>
    </inkml:context>
    <inkml:brush xml:id="br0">
      <inkml:brushProperty name="width" value="0.05" units="cm"/>
      <inkml:brushProperty name="height" value="0.05" units="cm"/>
      <inkml:brushProperty name="color" value="#F6630D"/>
    </inkml:brush>
  </inkml:definitions>
  <inkml:trace contextRef="#ctx0" brushRef="#br0">3085 0 24575,'12'1'0,"-20"7"0,2-4 0,-548 327 0,404-248 0,-500 252 11,-30-63-146,166-121-498,182-56 643,155-36-1251,151-48-4962</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18.641"/>
    </inkml:context>
    <inkml:brush xml:id="br0">
      <inkml:brushProperty name="width" value="0.05" units="cm"/>
      <inkml:brushProperty name="height" value="0.05" units="cm"/>
      <inkml:brushProperty name="color" value="#F6630D"/>
    </inkml:brush>
  </inkml:definitions>
  <inkml:trace contextRef="#ctx0" brushRef="#br0">1 0 24575,'18'2'0,"1"0"0,-1 1 0,0 1 0,0 1 0,0 0 0,18 9 0,-5-3 0,865 253-582,14-63-1,-745-168 583,556 123 0,-685-148 0,-27-7 0,0 1 0,-1 0 0,1 1 0,-1-1 0,0 2 0,0-1 0,0 1 0,8 5 0,-15-6-146,-9-2-879,-19-3-4830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19.340"/>
    </inkml:context>
    <inkml:brush xml:id="br0">
      <inkml:brushProperty name="width" value="0.05" units="cm"/>
      <inkml:brushProperty name="height" value="0.05" units="cm"/>
      <inkml:brushProperty name="color" value="#F6630D"/>
    </inkml:brush>
  </inkml:definitions>
  <inkml:trace contextRef="#ctx0" brushRef="#br0">51 83 24575,'12'280'0,"0"18"0,-16-260 0,0-23 0,4-15 0,0 0 0,0 0 0,0 0 0,-1 0 0,1 0 0,0 0 0,0 0 0,0 0 0,-1 0 0,1 0 0,0 0 0,0 0 0,0 0 0,0 0 0,-1 0 0,1 0 0,0 0 0,0 0 0,0 0 0,0 0 0,-1 0 0,1 0 0,0 0 0,0 0 0,0 0 0,-1 0 0,1 0 0,0 0 0,0 0 0,0 0 0,0-1 0,0 1 0,0 0 0,-1 0 0,1 0 0,0 0 0,0 0 0,0-1 0,0 1 0,0 0 0,0 0 0,0 0 0,0 0 0,0-1 0,-1 1 0,1 0 0,0 0 0,0 0 0,0-1 0,0 1 0,0 0 0,0 0 0,0 0 0,0 0 0,1-1 0,-12-25 0,2-1 0,1-1 0,2 1 0,-6-49 0,0-117 0,11 176 0,0-6 0,1 0 0,1 0 0,0 0 0,2 0 0,1 1 0,9-33 0,-10 48 0,-1 0 0,1 0 0,1 0 0,-1 1 0,1-1 0,0 1 0,1 0 0,-1 0 0,1 0 0,1 1 0,-1-1 0,1 1 0,0 1 0,0-1 0,0 1 0,0 0 0,1 1 0,0-1 0,0 1 0,0 0 0,0 1 0,0 0 0,10-2 0,-11 3 0,-1 0 0,1 0 0,0 1 0,-1-1 0,1 1 0,-1 1 0,1-1 0,0 1 0,-1 0 0,1 0 0,-1 1 0,1-1 0,-1 1 0,7 4 0,-8-4 0,0 1 0,0 0 0,-1 0 0,0 0 0,1 0 0,-1 1 0,0-1 0,-1 1 0,1 0 0,-1 0 0,1 0 0,-1 0 0,0 0 0,-1 0 0,1 0 0,-1 1 0,0-1 0,1 7 0,0 1 0,-2 0 0,0 0 0,0 0 0,-1 0 0,0 0 0,-1-1 0,0 1 0,-1 0 0,-1-1 0,0 0 0,0 1 0,-1-2 0,-7 14 0,-7 8 0,-2 0 0,-45 54 0,34-49-1365,6-8-5461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19.684"/>
    </inkml:context>
    <inkml:brush xml:id="br0">
      <inkml:brushProperty name="width" value="0.05" units="cm"/>
      <inkml:brushProperty name="height" value="0.05" units="cm"/>
      <inkml:brushProperty name="color" value="#F6630D"/>
    </inkml:brush>
  </inkml:definitions>
  <inkml:trace contextRef="#ctx0" brushRef="#br0">78 0 24575,'-5'0'0,"0"4"0,0 6 0,-8 14 0,-1 15 0,1 13 0,3 16 0,4 12 0,2 5 0,2-8 0,6-16 0,2-19-8191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51.385"/>
    </inkml:context>
    <inkml:brush xml:id="br0">
      <inkml:brushProperty name="width" value="0.05" units="cm"/>
      <inkml:brushProperty name="height" value="0.05" units="cm"/>
      <inkml:brushProperty name="color" value="#F6630D"/>
    </inkml:brush>
  </inkml:definitions>
  <inkml:trace contextRef="#ctx0" brushRef="#br0">1 290 24575,'2'-7'0,"1"8"0,3 16 0,-7 64 0,3 128 0,11 63 0,-12-257 0,-1-25 0,1-2 0,5-75 0,4 0 0,25-99 0,-23 138 0,2 1 0,3 0 0,1 0 0,3 2 0,35-59 0,-47 89 0,2 0 0,0 0 0,1 2 0,0-1 0,1 1 0,24-18 0,-30 26 0,0 0 0,0 1 0,1-1 0,-1 2 0,1-1 0,0 1 0,0 0 0,1 1 0,-1 0 0,0 0 0,1 1 0,-1 0 0,1 0 0,-1 1 0,1 0 0,12 2 0,4 4 0,-1 1 0,1 1 0,-1 1 0,23 12 0,26 10 0,56 14 0,166 36 0,136-4 0,-346-60 0,-82-17 0,0 1 0,0 0 0,-1 0 0,1 0 0,0 0 0,0 1 0,-1-1 0,1 1 0,-1-1 0,3 3 0,-4-3 0,-1-1 0,1 1 0,-1 0 0,0-1 0,1 1 0,-1-1 0,0 1 0,1 0 0,-1-1 0,0 1 0,0 0 0,0-1 0,1 1 0,-1 0 0,0-1 0,0 1 0,0 0 0,0 0 0,0-1 0,0 1 0,-1 0 0,1-1 0,0 1 0,0 0 0,0-1 0,-1 2 0,-3 3 0,1 0 0,-1 0 0,-1-1 0,1 1 0,-1-1 0,1 0 0,-9 5 0,12-8 0,-26 20 0,0 1 0,2 2 0,0 1 0,2 0 0,-27 40 0,37-46 0,1 2 0,1-1 0,1 1 0,0 1 0,2 0 0,1 0 0,0 0 0,2 1 0,-3 23 0,7-34-69,-2 15-579,-12 45 0,0-28-6178</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20.024"/>
    </inkml:context>
    <inkml:brush xml:id="br0">
      <inkml:brushProperty name="width" value="0.05" units="cm"/>
      <inkml:brushProperty name="height" value="0.05" units="cm"/>
      <inkml:brushProperty name="color" value="#F6630D"/>
    </inkml:brush>
  </inkml:definitions>
  <inkml:trace contextRef="#ctx0" brushRef="#br0">0 17 24575,'0'-9'0,"0"2"0,0 7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20.689"/>
    </inkml:context>
    <inkml:brush xml:id="br0">
      <inkml:brushProperty name="width" value="0.05" units="cm"/>
      <inkml:brushProperty name="height" value="0.05" units="cm"/>
      <inkml:brushProperty name="color" value="#F6630D"/>
    </inkml:brush>
  </inkml:definitions>
  <inkml:trace contextRef="#ctx0" brushRef="#br0">2478 1 24575,'-42'38'0,"-1"-2"0,-48 32 0,37-30 0,-121 84-240,-369 192 1,-143 3 151,555-259 80,92-38 9,-55 35 1,47-25 91,26-20-27,0 0 0,0-2 0,-1 0 0,0-2 0,0 0 0,-27 2 1,-29 8-51,-165 47-1381,226-59-5461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21.760"/>
    </inkml:context>
    <inkml:brush xml:id="br0">
      <inkml:brushProperty name="width" value="0.05" units="cm"/>
      <inkml:brushProperty name="height" value="0.05" units="cm"/>
      <inkml:brushProperty name="color" value="#F6630D"/>
    </inkml:brush>
  </inkml:definitions>
  <inkml:trace contextRef="#ctx0" brushRef="#br0">175 467 24575,'1'-5'0,"0"0"0,0-1 0,0 1 0,0 0 0,1 1 0,0-1 0,4-8 0,3-9 0,2-13 0,-1 0 0,7-51 0,-15 69 0,-1 0 0,0 1 0,0-1 0,-2 0 0,0 1 0,-1-1 0,-7-26 0,8 38 0,-1 1 0,0-1 0,0 0 0,0 1 0,-1-1 0,1 1 0,-1 0 0,0 0 0,0 0 0,-1 0 0,1 1 0,-1-1 0,0 1 0,0 0 0,0 0 0,0 0 0,0 0 0,-7-2 0,7 3 0,0 1 0,1 0 0,-1 1 0,1-1 0,-1 1 0,0-1 0,0 1 0,1 0 0,-1 1 0,0-1 0,1 0 0,-1 1 0,0 0 0,1 0 0,-1 0 0,1 1 0,-1-1 0,1 1 0,0-1 0,0 1 0,-1 0 0,1 1 0,1-1 0,-1 0 0,-3 4 0,-2 3 0,1 0 0,0 0 0,1 0 0,0 1 0,1 0 0,-1 0 0,2 0 0,0 1 0,0 0 0,1-1 0,0 2 0,1-1 0,-2 16 0,3-18 0,1-1 0,-1 1 0,1-1 0,1 1 0,-1 0 0,2-1 0,-1 1 0,1-1 0,0 0 0,1 0 0,0 0 0,0 0 0,1 0 0,0 0 0,0-1 0,1 0 0,0 0 0,8 9 0,0-5 0,1-1 0,0 0 0,0-1 0,1-1 0,19 8 0,-23-11 0,1 0 0,-1 0 0,0 1 0,0 1 0,0 0 0,-1 0 0,-1 1 0,1 1 0,-1-1 0,11 15 0,-18-21 0,-1-1 0,0 1 0,1 0 0,-1-1 0,0 1 0,0 0 0,0 0 0,0 0 0,-1 0 0,1 0 0,0 0 0,-1 0 0,0 1 0,1-1 0,-1 0 0,0 0 0,0 0 0,0 0 0,0 0 0,-1 1 0,1-1 0,0 0 0,-1 0 0,0 0 0,1 0 0,-1 0 0,0 0 0,0 0 0,0 0 0,0-1 0,-1 1 0,1 0 0,0 0 0,-1-1 0,1 1 0,-1-1 0,1 0 0,-1 1 0,0-1 0,0 0 0,0 0 0,-3 2 0,-6 2 0,0 0 0,-1-1 0,0 0 0,0-1 0,-24 3 0,18-3 0,1-2 0,-25 0 0,36-1 0,0 0 0,0-1 0,-1 0 0,1-1 0,0 1 0,0-1 0,0 0 0,0 0 0,-9-6 0,15 8 1,-1 0-1,0-1 0,1 1 1,-1 0-1,1-1 1,-1 1-1,0-1 0,1 1 1,-1-1-1,1 0 1,-1 1-1,1-1 0,0 1 1,-1-1-1,1 0 1,-1 1-1,1-1 0,0 0 1,0 0-1,-1 1 0,1-1 1,0 0-1,0 0 1,0 1-1,0-1 0,0 0 1,0 0-1,0 1 1,0-1-1,0 0 0,0 0 1,1-1-1,14-19-1196,-14 20 1014,27-27-6644</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22.924"/>
    </inkml:context>
    <inkml:brush xml:id="br0">
      <inkml:brushProperty name="width" value="0.05" units="cm"/>
      <inkml:brushProperty name="height" value="0.05" units="cm"/>
      <inkml:brushProperty name="color" value="#F6630D"/>
    </inkml:brush>
  </inkml:definitions>
  <inkml:trace contextRef="#ctx0" brushRef="#br0">346 1 24575,'-8'0'0,"-8"0"0,-13 8 0,-14 16 0,-13 16 0,-4 10 0,6 0 0,10 0 0,16 0 0,21-8 0,24-12 0,18-11 0,20 1 0,21-5 0,15-3 0,-9-5-8191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23.756"/>
    </inkml:context>
    <inkml:brush xml:id="br0">
      <inkml:brushProperty name="width" value="0.05" units="cm"/>
      <inkml:brushProperty name="height" value="0.05" units="cm"/>
      <inkml:brushProperty name="color" value="#F6630D"/>
    </inkml:brush>
  </inkml:definitions>
  <inkml:trace contextRef="#ctx0" brushRef="#br0">37 0 24575,'-1'0'0,"1"0"0,0 0 0,-1 0 0,1 0 0,-1 0 0,1 0 0,-1 0 0,1 0 0,-1 0 0,1 0 0,-1 0 0,1 0 0,0 1 0,-1-1 0,1 0 0,-1 0 0,1 0 0,-1 1 0,1-1 0,0 0 0,-1 0 0,1 1 0,0-1 0,-1 0 0,1 1 0,0-1 0,-1 0 0,1 1 0,0-1 0,0 0 0,-1 1 0,1-1 0,0 1 0,0-1 0,0 1 0,0-1 0,0 0 0,0 1 0,-1-1 0,1 1 0,0-1 0,0 1 0,0-1 0,0 1 0,1-1 0,-1 1 0,0-1 0,0 0 0,0 1 0,0-1 0,0 1 0,0-1 0,1 1 0,-1-1 0,0 0 0,0 1 0,1-1 0,-1 0 0,0 1 0,1-1 0,-1 1 0,21 23 0,-10-15 0,0-1 0,0 0 0,1-1 0,0 0 0,18 7 0,68 20 0,-64-23 0,27 7 0,-40-13 0,-1 1 0,1 1 0,35 17 0,-54-23 0,1 1 0,-1-1 0,1 1 0,-1 0 0,1 0 0,-1 0 0,0 0 0,0 0 0,0 0 0,0 0 0,-1 1 0,1-1 0,0 1 0,-1-1 0,2 4 0,-3-4 0,0 0 0,0-1 0,0 1 0,0 0 0,0 0 0,0-1 0,0 1 0,-1 0 0,1-1 0,0 1 0,-1 0 0,0-1 0,1 1 0,-1-1 0,0 1 0,0-1 0,0 1 0,0-1 0,0 1 0,0-1 0,0 0 0,0 0 0,-1 0 0,1 0 0,0 0 0,-1 0 0,-1 1 0,-17 10 0,0-1 0,-1-1 0,-1-1 0,1-1 0,-1 0 0,-1-2 0,-26 4 0,32-6 0,-197 35-1365,184-35-5461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24.925"/>
    </inkml:context>
    <inkml:brush xml:id="br0">
      <inkml:brushProperty name="width" value="0.05" units="cm"/>
      <inkml:brushProperty name="height" value="0.05" units="cm"/>
      <inkml:brushProperty name="color" value="#F6630D"/>
    </inkml:brush>
  </inkml:definitions>
  <inkml:trace contextRef="#ctx0" brushRef="#br0">0 716 24575,'0'3'0,"0"0"0,0 0 0,0 0 0,1-1 0,-1 1 0,1 0 0,-1 0 0,1-1 0,0 1 0,0 0 0,0-1 0,0 1 0,1-1 0,1 3 0,-1-3 0,-1-1 0,1 0 0,-1 0 0,1 0 0,0 0 0,-1 0 0,1 0 0,0 0 0,0 0 0,0-1 0,-1 1 0,1-1 0,0 0 0,0 1 0,0-1 0,0 0 0,0 0 0,0 0 0,0 0 0,3-1 0,2 0 0,-1 0 0,0 0 0,0-1 0,1 0 0,-1 0 0,-1 0 0,1-1 0,0 0 0,0 0 0,-1-1 0,0 1 0,6-6 0,-3 2 0,0-1 0,-1 0 0,0-1 0,0 0 0,-1 0 0,7-14 0,1-7 0,-1 0 0,-2-1 0,12-52 0,-17 58 0,36-163 0,-35 147 0,-1 0 0,-1-68 0,-5 100 0,-1 0 0,0 0 0,0 1 0,-5-17 0,6 24 0,-1 0 0,1 0 0,0-1 0,0 1 0,-1 0 0,1 0 0,-1 0 0,1 0 0,-1 0 0,1 0 0,-1 0 0,0 0 0,1 0 0,-1 1 0,0-1 0,0 0 0,0 0 0,0 1 0,1-1 0,-1 0 0,0 1 0,0-1 0,0 1 0,0-1 0,-1 1 0,1-1 0,0 1 0,0 0 0,0 0 0,0 0 0,0-1 0,0 1 0,-1 0 0,1 0 0,0 0 0,0 1 0,0-1 0,0 0 0,0 0 0,0 1 0,0-1 0,-1 0 0,1 1 0,0-1 0,0 1 0,0 0 0,-1 0 0,-4 4 0,-1 1 0,1 0 0,0 0 0,1 0 0,-1 0 0,1 1 0,1 0 0,-1 0 0,1 1 0,-6 14 0,-3 10 0,-12 45 0,10-9 0,3 0 0,4 0 0,2 1 0,3 0 0,6 74 0,-2-112-151,1 0-1,1-1 0,2 0 0,1 1 1,2-2-1,1 1 0,1-1 1,21 44-1,-4-31-6674</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28.387"/>
    </inkml:context>
    <inkml:brush xml:id="br0">
      <inkml:brushProperty name="width" value="0.05" units="cm"/>
      <inkml:brushProperty name="height" value="0.05" units="cm"/>
      <inkml:brushProperty name="color" value="#F6630D"/>
    </inkml:brush>
  </inkml:definitions>
  <inkml:trace contextRef="#ctx0" brushRef="#br0">773 28 24575,'2'-14'0,"-3"1"0,0 13 0,0 0 0,-1 0 0,1 0 0,0 0 0,0 0 0,-1 0 0,1 0 0,0 0 0,-1 1 0,1-1 0,0 0 0,0 1 0,0-1 0,-1 1 0,0 0 0,-331 158 0,274-128 0,41-22 0,-43 21 0,1 3 0,2 3 0,-56 45 0,108-77 0,1 0 0,0 1 0,0 0 0,1 0 0,0 0 0,-1 0 0,2 1 0,-7 10 0,10-14 0,-1 0 0,1-1 0,-1 1 0,1 0 0,0 0 0,0-1 0,0 1 0,-1 0 0,2 0 0,-1-1 0,0 1 0,0 0 0,1 0 0,-1-1 0,0 1 0,1 0 0,0-1 0,-1 1 0,1-1 0,0 1 0,0-1 0,0 1 0,0-1 0,0 1 0,0-1 0,1 0 0,-1 0 0,0 1 0,1-1 0,-1 0 0,1 0 0,-1 0 0,1-1 0,-1 1 0,1 0 0,1 0 0,18 8 0,0-1 0,1-2 0,41 9 0,-37-10 0,485 100-1365,-443-92-5461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28.807"/>
    </inkml:context>
    <inkml:brush xml:id="br0">
      <inkml:brushProperty name="width" value="0.05" units="cm"/>
      <inkml:brushProperty name="height" value="0.05" units="cm"/>
      <inkml:brushProperty name="color" value="#F6630D"/>
    </inkml:brush>
  </inkml:definitions>
  <inkml:trace contextRef="#ctx0" brushRef="#br0">760 16 24575,'0'-1'0,"-1"0"0,1 0 0,0 0 0,-1 1 0,1-1 0,0 0 0,-1 0 0,1 1 0,-1-1 0,1 0 0,-1 1 0,0-1 0,1 1 0,-1-1 0,0 1 0,1-1 0,-1 1 0,0-1 0,1 1 0,-1 0 0,0-1 0,0 1 0,0 0 0,1-1 0,-1 1 0,0 0 0,0 0 0,0 0 0,0 0 0,1 0 0,-1 0 0,0 0 0,0 0 0,0 0 0,-1 1 0,-33 4 0,-16 8 0,-91 39 0,-46 35 0,147-67 0,-93 50 0,113-58 0,0 2 0,1 0 0,1 1 0,-18 19 0,35-32 0,-1 0 0,1 1 0,0-1 0,0 0 0,0 1 0,1 0 0,-1-1 0,1 1 0,-1 0 0,1 0 0,0 0 0,0 0 0,0 0 0,0 0 0,1 0 0,-1 0 0,1 5 0,0-5 0,1 0 0,0-1 0,0 1 0,0-1 0,0 1 0,0-1 0,1 1 0,-1-1 0,1 1 0,-1-1 0,1 0 0,0 0 0,0 0 0,0 0 0,0 0 0,0-1 0,1 1 0,-1-1 0,0 1 0,5 1 0,5 3 0,1 0 0,0-1 0,0-1 0,0 0 0,23 4 0,74 5 0,-59-9 0,318 47-1365,-315-42-5461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29.193"/>
    </inkml:context>
    <inkml:brush xml:id="br0">
      <inkml:brushProperty name="width" value="0.05" units="cm"/>
      <inkml:brushProperty name="height" value="0.05" units="cm"/>
      <inkml:brushProperty name="color" value="#F6630D"/>
    </inkml:brush>
  </inkml:definitions>
  <inkml:trace contextRef="#ctx0" brushRef="#br0">798 45 24575,'-1'-2'0,"1"0"0,-1 0 0,1 1 0,-1-1 0,0 0 0,0 0 0,0 1 0,0-1 0,0 0 0,0 1 0,-1-1 0,1 1 0,0-1 0,-1 1 0,1 0 0,-1 0 0,1 0 0,-1 0 0,0 0 0,1 0 0,-1 0 0,0 0 0,0 0 0,0 1 0,0-1 0,1 1 0,-1 0 0,-3-1 0,-10-2 0,-1 1 0,-21-1 0,33 3 0,-27-1 0,0 2 0,0 1 0,1 1 0,-1 2 0,1 1 0,0 2 0,-35 12 0,18-1 0,0 2 0,1 2 0,-66 45 0,93-55 0,1 0 0,1 1 0,0 1 0,1 0 0,-20 24 0,33-34 0,-1 0 0,1 0 0,0 0 0,0 0 0,1 0 0,-1 1 0,1-1 0,1 1 0,-1 0 0,1 0 0,-1 6 0,2-9 0,0 1 0,0 0 0,0 0 0,1-1 0,0 1 0,0 0 0,0-1 0,0 1 0,0-1 0,1 1 0,-1-1 0,1 0 0,0 1 0,0-1 0,1 0 0,-1 0 0,0 0 0,1-1 0,3 4 0,5 2 0,0 1 0,0-1 0,1-1 0,0 0 0,0 0 0,22 7 0,85 22 0,-94-29 0,135 31 92,32 8-1549,-136-27-5369</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13.115"/>
    </inkml:context>
    <inkml:brush xml:id="br0">
      <inkml:brushProperty name="width" value="0.05" units="cm"/>
      <inkml:brushProperty name="height" value="0.05" units="cm"/>
      <inkml:brushProperty name="color" value="#F6630D"/>
    </inkml:brush>
  </inkml:definitions>
  <inkml:trace contextRef="#ctx0" brushRef="#br0">0 447 24575,'117'-15'0,"317"-36"0,7 1 0,26-6 0,-51-8 0,-255 36 0,-57 8 0,63-9 0,7 5 0,111-9 0,-228 31 0,191-12 0,-83 6 0,-83 5 0,90-15 0,-63 3 0,135-2 0,113 18 0,-133 2 0,132-5 0,414 4 0,-475 10 0,104 1 0,478-29 0,76 5 0,-611 13 0,-327-3-273,0 2 0,0 0 0,-1 1 0,17 3 0,0 6-6553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51.737"/>
    </inkml:context>
    <inkml:brush xml:id="br0">
      <inkml:brushProperty name="width" value="0.05" units="cm"/>
      <inkml:brushProperty name="height" value="0.05" units="cm"/>
      <inkml:brushProperty name="color" value="#F6630D"/>
    </inkml:brush>
  </inkml:definitions>
  <inkml:trace contextRef="#ctx0" brushRef="#br0">31 1 24575,'-8'0'0,"-4"8"0,2 7 0,18 22 0,29 30 0,34 29 0,33 22 0,29 18 0,17 5 0,8 1 0,-6-16 0,-12-29 0,-30-32-8191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14.927"/>
    </inkml:context>
    <inkml:brush xml:id="br0">
      <inkml:brushProperty name="width" value="0.05" units="cm"/>
      <inkml:brushProperty name="height" value="0.05" units="cm"/>
      <inkml:brushProperty name="color" value="#F6630D"/>
    </inkml:brush>
  </inkml:definitions>
  <inkml:trace contextRef="#ctx0" brushRef="#br0">124 9 24575,'0'-1'0,"0"1"0,0 0 0,0 0 0,1 0 0,-1-1 0,0 1 0,0 0 0,0 0 0,0-1 0,0 1 0,0 0 0,0 0 0,0-1 0,0 1 0,0 0 0,0 0 0,0-1 0,0 1 0,-1 0 0,1 0 0,0-1 0,0 1 0,0 0 0,0 0 0,0-1 0,0 1 0,-1 0 0,1 0 0,0 0 0,0 0 0,0-1 0,0 1 0,-1 0 0,1 0 0,0 0 0,0 0 0,-1 0 0,1-1 0,0 1 0,0 0 0,0 0 0,-1 0 0,1 0 0,0 0 0,0 0 0,-1 0 0,1 0 0,0 0 0,0 0 0,-1 0 0,0 1 0,0-1 0,1 1 0,-1 0 0,0-1 0,1 1 0,-1 0 0,1 0 0,-1-1 0,1 1 0,-1 0 0,1 0 0,0 0 0,-1 0 0,1-1 0,0 1 0,0 0 0,-1 1 0,-5 49 0,2 1 0,4 82 0,1-87 0,63 755 0,-3-471 0,-60-326 0,11 32 0,-11-35 0,0-1 0,0 1 0,-1-1 0,1 0 0,0 1 0,0-1 0,0 0 0,1 1 0,-1-1 0,0 0 0,0 0 0,1 0 0,-1 0 0,1 0 0,-1 0 0,0 0 0,1-1 0,3 2 0,-5-2 0,1 0 0,0 0 0,-1 0 0,1 0 0,0 0 0,-1-1 0,1 1 0,0 0 0,-1 0 0,1-1 0,0 1 0,-1 0 0,1-1 0,-1 1 0,1-1 0,0 1 0,-1-1 0,1 1 0,-1-1 0,0 1 0,1-1 0,-1 1 0,1-1 0,-1 0 0,0 1 0,1-1 0,-1 0 0,0 1 0,0-1 0,0 0 0,1 1 0,-1-1 0,0 0 0,0 1 0,0-1 0,0 0 0,0 1 0,0-1 0,0 0 0,-1 0 0,1 1 0,0-1 0,0 0 0,-5-34 0,2 26 0,0 0 0,-1-1 0,0 1 0,0 1 0,-1-1 0,0 1 0,-7-9 0,-49-54 0,1 1 0,44 46 0,12 17 0,0 0 0,-1 0 0,0 1 0,0-1 0,0 1 0,-1 0 0,0 1 0,-13-10 0,19 14 0,-1 1 0,0-1 0,1 1 0,-1 0 0,0-1 0,0 1 0,1 0 0,-1 0 0,0 0 0,0-1 0,1 1 0,-1 0 0,0 0 0,0 0 0,0 0 0,1 0 0,-1 0 0,0 0 0,0 1 0,0-1 0,1 0 0,-1 0 0,0 1 0,0-1 0,1 0 0,-1 1 0,0-1 0,0 2 0,-1-1 0,1 1 0,0-1 0,0 1 0,0 0 0,0 0 0,0 0 0,0-1 0,0 1 0,1 0 0,-1 0 0,0 3 0,0 5 0,0-1 0,0 1 0,1 17 0,1-14 0,1 1 0,0 0 0,1-1 0,0 1 0,2-1 0,-1 0 0,1-1 0,10 18 0,-13-26 0,0 0 0,0-1 0,0 1 0,1-1 0,-1 0 0,1 0 0,0 0 0,0 0 0,0 0 0,1 0 0,-1-1 0,0 1 0,1-1 0,0 0 0,-1 0 0,1-1 0,0 1 0,0-1 0,0 0 0,0 0 0,0 0 0,0 0 0,1-1 0,-1 0 0,0 1 0,0-2 0,0 1 0,1 0 0,-1-1 0,0 0 0,6-1 0,2-4-105,0 0 0,-1 0 0,1-1 0,-1 0 0,0-1 0,-1 0 0,0-1 0,0 0 0,-1-1 0,0 0 0,-1 0 0,14-23 0,1-6-6721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32.066"/>
    </inkml:context>
    <inkml:brush xml:id="br0">
      <inkml:brushProperty name="width" value="0.05" units="cm"/>
      <inkml:brushProperty name="height" value="0.05" units="cm"/>
      <inkml:brushProperty name="color" value="#F6630D"/>
    </inkml:brush>
  </inkml:definitions>
  <inkml:trace contextRef="#ctx0" brushRef="#br0">991 254 24575,'0'-6'0,"0"1"0,-1 0 0,0-1 0,0 1 0,0 0 0,-1 0 0,0 0 0,0 0 0,0 0 0,-1 0 0,1 0 0,-1 1 0,0-1 0,-1 1 0,1 0 0,-1 0 0,1 0 0,-1 1 0,0-1 0,-1 1 0,1 0 0,-8-4 0,-9-4 0,-1 0 0,0 2 0,-42-12 0,41 14 0,-7-1 0,1 1 0,-1 1 0,-1 2 0,1 1 0,-56 2 0,40 4 0,0 2 0,0 2 0,-50 15 0,86-19 0,1 0 0,0 1 0,0 1 0,0-1 0,0 1 0,1 1 0,0 0 0,0 0 0,0 0 0,1 1 0,0 1 0,0-1 0,-7 12 0,0 0 0,2 2 0,0-1 0,1 2 0,-11 30 0,7-12 0,6-19 0,1 0 0,-9 37 0,16-50 0,0 1 0,0 0 0,1-1 0,0 1 0,0-1 0,1 1 0,0 0 0,1-1 0,0 1 0,4 12 0,1-3 0,1 0 0,1-1 0,1 0 0,0 0 0,1-1 0,1-1 0,13 15 0,10 5 0,60 48 0,-81-73 0,-1 0 0,1 0 0,1-1 0,0-1 0,0 0 0,0-1 0,1-1 0,0-1 0,1 0 0,-1-1 0,26 3 0,2-1 0,47 11 0,-51-8 0,72 7 0,-84-15 0,0-1 0,0-1 0,30-6 0,-48 6 0,0-1 0,0-1 0,0 0 0,0 0 0,0-1 0,-1 0 0,1-1 0,-1 0 0,0 0 0,-1-1 0,13-10 0,-5 1 0,-2 0 0,0-1 0,-1-1 0,21-33 0,-27 37 0,-1-1 0,0 0 0,-1-1 0,0 1 0,-1-1 0,-1 0 0,2-21 0,-2 3 0,-1 0 0,-1 1 0,-2-1 0,-7-45 0,5 59 0,-2 1 0,0 0 0,0 0 0,-2 0 0,0 1 0,-1 0 0,-1 0 0,-1 1 0,-12-16 0,3 7 0,-2 0 0,0 2 0,-2 1 0,0 1 0,-40-28 0,45 37 0,0 1 0,-1 1 0,-1 0 0,0 2 0,0 0 0,-1 1 0,0 1 0,-40-6 0,28 8 0,-1 1 0,0 2 0,1 1 0,-1 2 0,0 1 0,-52 12 0,71-11 0,1 0 0,0 1 0,0 0 0,0 1 0,1 1 0,0 0 0,0 1 0,1 0 0,0 1 0,0 0 0,1 1 0,0 0 0,1 1 0,0 0 0,1 1 0,0 0 0,-10 18 0,-23 50 0,2 2 0,-41 125 0,71-176 0,2 0 0,1 0 0,1 0 0,2 1 0,2 0 0,0 0 0,2 0 0,2 0 0,1 0 0,11 50 0,-6-58 0,2 0 0,1-1 0,0 0 0,2-1 0,1-1 0,28 34 0,-41-53 0,6 6 0,0 0 0,0-1 0,1 0 0,0 0 0,1-1 0,-1 0 0,1 0 0,0-1 0,1 0 0,-1-1 0,1 0 0,0 0 0,0-1 0,0-1 0,13 3 0,17 0 0,1-1 0,65-3 0,-78-2 0,30 1 0,8 1 0,98-13 0,-145 9 0,1-1 0,0 0 0,-1-2 0,0 0 0,0-1 0,-1-1 0,0-1 0,0 0 0,22-17 0,-26 16 0,-1-1 0,0-1 0,-1 0 0,0-1 0,-1 0 0,-1-1 0,15-24 0,-14 15 0,0 0 0,-1 0 0,-2-1 0,10-41 0,-10 28 12,-2-1 0,-1 0 0,-3 0 0,0 0 0,-3-1 0,-1 1 0,-1 0 0,-3 0 0,-14-54 0,13 71-37,0 1 0,-1-1 0,-1 2-1,-1-1 1,-1 1 0,0 1 0,-27-32 0,27 39-82,0-1 0,-1 1 0,-1 1 0,0 0 0,0 0 0,-1 2 0,0 0 0,0 0 0,-1 1 0,0 1 0,-22-6 0,-7 2-6719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34.921"/>
    </inkml:context>
    <inkml:brush xml:id="br0">
      <inkml:brushProperty name="width" value="0.05" units="cm"/>
      <inkml:brushProperty name="height" value="0.05" units="cm"/>
      <inkml:brushProperty name="color" value="#F6630D"/>
    </inkml:brush>
  </inkml:definitions>
  <inkml:trace contextRef="#ctx0" brushRef="#br0">16 26 24575,'-4'0'0,"-2"4"0,1 10 0,17 3 0,16-3 0,11-6 0,11-6 0,6-15 0,6-6 0,-8-7 0,-12 0-8191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35.975"/>
    </inkml:context>
    <inkml:brush xml:id="br0">
      <inkml:brushProperty name="width" value="0.05" units="cm"/>
      <inkml:brushProperty name="height" value="0.05" units="cm"/>
      <inkml:brushProperty name="color" value="#F6630D"/>
    </inkml:brush>
  </inkml:definitions>
  <inkml:trace contextRef="#ctx0" brushRef="#br0">1 99 24575,'0'12'0,"0"13"0,4 3 0,10-5 0,10-10 0,15-15 0,13-16 0,9-13 0,4-10 0,-1-2 0,-20 6 0,-18 10-8191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36.882"/>
    </inkml:context>
    <inkml:brush xml:id="br0">
      <inkml:brushProperty name="width" value="0.05" units="cm"/>
      <inkml:brushProperty name="height" value="0.05" units="cm"/>
      <inkml:brushProperty name="color" value="#F6630D"/>
    </inkml:brush>
  </inkml:definitions>
  <inkml:trace contextRef="#ctx0" brushRef="#br0">6 93 24575,'-4'0'0,"3"0"0,5 0 0,11 0 0,11 0 0,9-4 0,12-1 0,6-9 0,-2-2 0,-1-10 0,-9-1-8191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37.612"/>
    </inkml:context>
    <inkml:brush xml:id="br0">
      <inkml:brushProperty name="width" value="0.05" units="cm"/>
      <inkml:brushProperty name="height" value="0.05" units="cm"/>
      <inkml:brushProperty name="color" value="#F6630D"/>
    </inkml:brush>
  </inkml:definitions>
  <inkml:trace contextRef="#ctx0" brushRef="#br0">16 54 24575,'-8'0'0,"1"0"0,18 0 0,17 0 0,15-4 0,13-1 0,2-1 0,-2-6 0,-1-2 0,-10 1-8191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39.387"/>
    </inkml:context>
    <inkml:brush xml:id="br0">
      <inkml:brushProperty name="width" value="0.05" units="cm"/>
      <inkml:brushProperty name="height" value="0.05" units="cm"/>
      <inkml:brushProperty name="color" value="#F6630D"/>
    </inkml:brush>
  </inkml:definitions>
  <inkml:trace contextRef="#ctx0" brushRef="#br0">3275 17 24575,'1'-1'0,"-1"0"0,1 0 0,0 0 0,-1 0 0,1 0 0,0 0 0,0 0 0,0 0 0,-1 0 0,1 1 0,0-1 0,0 0 0,0 0 0,0 1 0,0-1 0,1 1 0,-1-1 0,0 1 0,2-1 0,3 2 0,-21 11 0,-423 241 0,70-44 0,208-96 0,90-61 0,-149 83 0,-209 51 0,216-90 0,84-34 0,63-32 0,-4 2 0,-98 31 0,-71 1 0,180-48 0,1 1 0,-104 49 0,-100 71 0,242-126 0,12-7 0,-1 0 0,1-1 0,-1 1 0,0-2 0,0 1 0,0-1 0,0 0 0,-1-1 0,-15 1 0,22-2 0,0 0 0,0-1 0,0 1 0,0 0 0,1-1 0,-1 1 0,0-1 0,0 0 0,0 1 0,0-1 0,1 0 0,-1 0 0,0 0 0,1-1 0,-1 1 0,1 0 0,-1 0 0,-1-4 0,1 3 0,1-1 0,0 0 0,0 0 0,0 0 0,0 0 0,0 0 0,0 0 0,1 0 0,0 0 0,0 0 0,-1 0 0,2 0 0,-1 0 0,0 0 0,2-6 0,2-6 0,0 0 0,1 1 0,1-1 0,1 1 0,0 0 0,0 1 0,1 0 0,15-18 0,10-10 0,39-37 0,-130 171 0,12-37 0,33-42 0,0 0 0,2 0 0,0 1 0,0 1 0,2-1 0,0 2 0,-12 28 0,20-41 0,0-1 0,0 1 0,1-1 0,-1 1 0,1 0 0,-1 0 0,1-1 0,1 1 0,-1 0 0,0 0 0,1-1 0,0 1 0,0 0 0,0-1 0,0 1 0,1-1 0,-1 1 0,1-1 0,0 0 0,0 0 0,0 1 0,0-1 0,0-1 0,1 1 0,0 0 0,-1-1 0,1 1 0,0-1 0,0 0 0,0 0 0,1 0 0,-1 0 0,0 0 0,1-1 0,-1 0 0,1 1 0,0-1 0,3 0 0,34 7-57,0-3 0,0-1 0,0-2 0,59-4 1,-43 0-1025,26 1-5745</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44.355"/>
    </inkml:context>
    <inkml:brush xml:id="br0">
      <inkml:brushProperty name="width" value="0.05" units="cm"/>
      <inkml:brushProperty name="height" value="0.05" units="cm"/>
      <inkml:brushProperty name="color" value="#F6630D"/>
    </inkml:brush>
  </inkml:definitions>
  <inkml:trace contextRef="#ctx0" brushRef="#br0">81 1 24575,'0'4'0,"9"1"0,10 1 0,11-2 0,13-1 0,3-1 0,2-1 0,-6 3 0,-11 10 0,-24 11 0,-25 9 0,-22 8 0,-13 0 0,-9-6 0,-4 2 0,2 4 0,12-5-8191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46.109"/>
    </inkml:context>
    <inkml:brush xml:id="br0">
      <inkml:brushProperty name="width" value="0.05" units="cm"/>
      <inkml:brushProperty name="height" value="0.05" units="cm"/>
      <inkml:brushProperty name="color" value="#F6630D"/>
    </inkml:brush>
  </inkml:definitions>
  <inkml:trace contextRef="#ctx0" brushRef="#br0">83 225 24575,'-1'0'0,"0"0"0,0-1 0,0 1 0,1-1 0,-1 1 0,0-1 0,0 1 0,0-1 0,1 1 0,-1-1 0,0 0 0,1 1 0,-1-1 0,1 0 0,-1 0 0,0 0 0,-7-8 0,9 10 0,0 0 0,0 0 0,0 0 0,0 0 0,0 0 0,0 0 0,0 1 0,0-1 0,0 0 0,-1 0 0,1 1 0,-1-1 0,1 1 0,-1-1 0,1 0 0,-1 1 0,0-1 0,0 1 0,1-1 0,-1 1 0,0-1 0,-1 1 0,1-1 0,0 0 0,0 1 0,0-1 0,-1 1 0,1-1 0,-1 1 0,1-1 0,-1 0 0,0 1 0,1-1 0,-1 0 0,0 0 0,0 0 0,0 0 0,0 1 0,0-1 0,0 0 0,0-1 0,0 1 0,-1 0 0,1 0 0,0 0 0,0-1 0,-1 1 0,1 0 0,0-1 0,-1 0 0,1 1 0,-1-1 0,1 0 0,-1 1 0,1-1 0,-1 0 0,1 0 0,0 0 0,-1 0 0,1-1 0,-1 1 0,1 0 0,-1-1 0,1 1 0,0-1 0,-1 1 0,1-1 0,0 0 0,-3-1 0,10 7 0,0-1 0,1 0 0,-1-1 0,1 1 0,0-1 0,0 0 0,0-1 0,0 0 0,0 0 0,0-1 0,1 1 0,-1-2 0,0 1 0,1-1 0,13-1 0,-10 0 0,-1-1 0,1 0 0,-1 0 0,0-1 0,0-1 0,0 0 0,0 0 0,0-1 0,-1 0 0,15-10 0,-13 6 0,0-1 0,0 0 0,-1 0 0,11-16 0,-18 22 0,0 0 0,0 0 0,0-1 0,0 0 0,-1 1 0,0-1 0,0 0 0,0 0 0,0 0 0,-1 0 0,0 0 0,0-1 0,0 1 0,-1-10 0,0 12 0,0 1 0,-1 0 0,1 0 0,-1 0 0,1 0 0,-1 0 0,0 0 0,0 0 0,0 0 0,0 0 0,0 1 0,0-1 0,-1 0 0,1 1 0,-1-1 0,1 0 0,-1 1 0,1 0 0,-1-1 0,0 1 0,-2-1 0,0 0 0,0 0 0,0 1 0,0 0 0,0 0 0,0 0 0,0 1 0,-1-1 0,1 1 0,0 0 0,-6 1 0,-1 0 0,1 0 0,0 1 0,0 1 0,0 0 0,1 0 0,-1 1 0,0 0 0,-10 7 0,15-8 0,1 0 0,0 1 0,0-1 0,0 1 0,0 0 0,0 0 0,1 1 0,-1-1 0,1 0 0,1 1 0,-1 0 0,1 0 0,-1 0 0,1 0 0,1 0 0,-1 0 0,1 1 0,0-1 0,0 0 0,0 1 0,1-1 0,0 1 0,0-1 0,0 1 0,1-1 0,0 1 0,0-1 0,0 0 0,0 1 0,1-1 0,0 0 0,0 0 0,1 0 0,-1 0 0,1-1 0,0 1 0,1-1 0,-1 1 0,1-1 0,-1 0 0,1-1 0,0 1 0,1-1 0,-1 1 0,1-1 0,-1 0 0,1-1 0,9 4 0,-8-3 0,0-1 0,0 0 0,1 0 0,-1 0 0,0-1 0,1 0 0,-1 0 0,0-1 0,1 0 0,-1 0 0,1-1 0,-1 1 0,1-1 0,-1-1 0,0 1 0,0-1 0,0 0 0,0 0 0,0-1 0,0 0 0,0 0 0,-1 0 0,1-1 0,7-7 0,-5 3 0,0 1 0,-1-2 0,0 1 0,0-1 0,-1 0 0,0-1 0,-1 1 0,0-1 0,0 0 0,-1-1 0,0 1 0,-1-1 0,3-18 0,-5 23 0,1-7 0,0 0 0,-1 0 0,0-1 0,-2-14 0,1 26 0,0 0 0,0 0 0,0 0 0,0 1 0,0-1 0,-1 0 0,1 0 0,-1 0 0,0 0 0,1 0 0,-1 1 0,0-1 0,0 0 0,0 1 0,0-1 0,0 1 0,0-1 0,-1 1 0,1-1 0,-1 1 0,1 0 0,-1 0 0,1 0 0,-1 0 0,1 0 0,-1 0 0,0 0 0,0 0 0,1 0 0,-1 1 0,0-1 0,0 1 0,0 0 0,0-1 0,0 1 0,0 0 0,-2 0 0,-8 3 0,-1 0 0,1 0 0,0 1 0,0 1 0,0 0 0,1 1 0,-1 0 0,1 0 0,1 1 0,-12 10 0,-20 16-455,2 2 0,-65 73 0,20-8-6371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7:47.816"/>
    </inkml:context>
    <inkml:brush xml:id="br0">
      <inkml:brushProperty name="width" value="0.05" units="cm"/>
      <inkml:brushProperty name="height" value="0.05" units="cm"/>
      <inkml:brushProperty name="color" value="#F6630D"/>
    </inkml:brush>
  </inkml:definitions>
  <inkml:trace contextRef="#ctx0" brushRef="#br0">0 181 24575,'0'2'0,"1"-1"0,-1 1 0,0-1 0,1 0 0,-1 1 0,1-1 0,-1 0 0,1 0 0,0 0 0,-1 1 0,1-1 0,0 0 0,0 0 0,0 0 0,0 0 0,0 0 0,0 0 0,0 0 0,0 0 0,0-1 0,0 1 0,0 0 0,1-1 0,-1 1 0,3 0 0,37 10 0,-36-11 0,44 6 0,-1-3 0,0-2 0,56-5 0,-59 1 0,609-65 0,-376 33 0,-23 0 0,171-16 0,-400 50-273,0-1 0,-1-1 0,1-2 0,26-7 0,-24 2-6553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52.097"/>
    </inkml:context>
    <inkml:brush xml:id="br0">
      <inkml:brushProperty name="width" value="0.05" units="cm"/>
      <inkml:brushProperty name="height" value="0.05" units="cm"/>
      <inkml:brushProperty name="color" value="#F6630D"/>
    </inkml:brush>
  </inkml:definitions>
  <inkml:trace contextRef="#ctx0" brushRef="#br0">1359 0 24575,'-4'0'0,"-19"5"0,-25 8 0,-39 21 0,-34 15 0,-29 18 0,-20 17 0,-4 16 0,0 12-540,10 3 540,25-9 0,35-22-7651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37.920"/>
    </inkml:context>
    <inkml:brush xml:id="br0">
      <inkml:brushProperty name="width" value="0.05" units="cm"/>
      <inkml:brushProperty name="height" value="0.05" units="cm"/>
      <inkml:brushProperty name="color" value="#F6630D"/>
    </inkml:brush>
  </inkml:definitions>
  <inkml:trace contextRef="#ctx0" brushRef="#br0">72 98 24575,'-4'-1'0,"1"0"0,-1 0 0,0 0 0,1-1 0,0 0 0,-1 1 0,1-1 0,0 0 0,-5-4 0,-10-5 0,3 2 0,15 2 0,29-4 0,-23 9 0,30-9 0,0 3 0,1 1 0,0 1 0,0 2 0,59 2 0,-93 2 0,1 0 0,0 0 0,-1 1 0,1 0 0,-1-1 0,1 1 0,-1 0 0,1 1 0,-1-1 0,0 1 0,1-1 0,-1 1 0,0 0 0,0 0 0,0 0 0,-1 1 0,1-1 0,0 1 0,-1-1 0,0 1 0,1 0 0,-1 0 0,0 0 0,0 0 0,-1 1 0,1-1 0,-1 0 0,0 1 0,0-1 0,0 1 0,0-1 0,0 1 0,-1-1 0,1 8 0,-1 8 0,-1 0 0,-1 0 0,-1 0 0,0 0 0,-8 22 0,-34 104 83,-9 39-1531,44-133-5378</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38.275"/>
    </inkml:context>
    <inkml:brush xml:id="br0">
      <inkml:brushProperty name="width" value="0.05" units="cm"/>
      <inkml:brushProperty name="height" value="0.05" units="cm"/>
      <inkml:brushProperty name="color" value="#F6630D"/>
    </inkml:brush>
  </inkml:definitions>
  <inkml:trace contextRef="#ctx0" brushRef="#br0">1 23 24575,'12'-4'0,"22"-2"0,25 1 0,24 1 0,-3 1-8191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38.615"/>
    </inkml:context>
    <inkml:brush xml:id="br0">
      <inkml:brushProperty name="width" value="0.05" units="cm"/>
      <inkml:brushProperty name="height" value="0.05" units="cm"/>
      <inkml:brushProperty name="color" value="#F6630D"/>
    </inkml:brush>
  </inkml:definitions>
  <inkml:trace contextRef="#ctx0" brushRef="#br0">310 33 24575,'-7'-4'0,"1"0"0,-1 0 0,1 1 0,-1-1 0,0 2 0,0-1 0,-1 1 0,1 0 0,0 1 0,-1 0 0,1 0 0,-1 0 0,1 1 0,-1 0 0,1 1 0,-1-1 0,1 1 0,-1 1 0,1 0 0,0 0 0,0 0 0,-13 6 0,11-2 0,-1-1 0,1 1 0,0 0 0,0 1 0,1 0 0,0 1 0,0-1 0,1 2 0,0-1 0,0 1 0,1 0 0,0 0 0,1 0 0,0 1 0,-5 13 0,9-18 0,-1-1 0,0 1 0,1 0 0,0 0 0,1 0 0,-1 0 0,1 0 0,0 1 0,0-1 0,0 0 0,1 0 0,-1 0 0,1 0 0,1 0 0,-1 0 0,4 8 0,-1-7 0,-1 0 0,1 0 0,0-1 0,0 1 0,0-1 0,1 0 0,0-1 0,0 1 0,0-1 0,0 0 0,11 6 0,-8-6 0,0 1 0,1-2 0,-1 1 0,1-1 0,0 0 0,-1-1 0,1 0 0,0-1 0,1 1 0,-1-2 0,0 1 0,0-1 0,0-1 0,0 0 0,0 0 0,0-1 0,0 0 0,0 0 0,9-4 0,-11 2 0,1-1 0,-1 0 0,0 0 0,0 0 0,-1-1 0,0 0 0,0 0 0,0-1 0,-1 1 0,0-1 0,0-1 0,-1 1 0,0-1 0,0 1 0,0-1 0,2-10 0,-4 11 0,0-1 0,0 1 0,0-1 0,-1 1 0,0-1 0,-1 1 0,0-1 0,0 0 0,-1 1 0,1-1 0,-2 1 0,1-1 0,-1 1 0,0-1 0,-1 1 0,1 0 0,-2 0 0,-4-9 0,5 13-39,1-1 0,-1 1 0,1 0 0,-1 0 0,0 1 0,0-1 0,0 1 0,-1-1 0,1 1 0,0 0 0,-1 0 0,0 1 0,1-1 0,-1 1 0,0-1 0,0 1 0,0 0 0,0 1 0,0-1 0,0 1 0,0 0 0,0 0 0,0 0 0,0 0 0,0 1 0,0-1 0,0 1 0,0 0 0,1 0 0,-1 1 0,0-1 0,0 1 0,1 0 0,-7 4 0,-16 13-6787</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39.566"/>
    </inkml:context>
    <inkml:brush xml:id="br0">
      <inkml:brushProperty name="width" value="0.05" units="cm"/>
      <inkml:brushProperty name="height" value="0.05" units="cm"/>
      <inkml:brushProperty name="color" value="#F6630D"/>
    </inkml:brush>
  </inkml:definitions>
  <inkml:trace contextRef="#ctx0" brushRef="#br0">40 31 24575,'-8'-8'0,"-7"-4"0,-1 2-8191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41.723"/>
    </inkml:context>
    <inkml:brush xml:id="br0">
      <inkml:brushProperty name="width" value="0.05" units="cm"/>
      <inkml:brushProperty name="height" value="0.05" units="cm"/>
      <inkml:brushProperty name="color" value="#F6630D"/>
    </inkml:brush>
  </inkml:definitions>
  <inkml:trace contextRef="#ctx0" brushRef="#br0">446 0 24575,'-9'1'0,"1"0"0,0 0 0,0 0 0,0 1 0,0 1 0,0-1 0,1 1 0,-1 0 0,1 1 0,0 0 0,0 0 0,0 1 0,0 0 0,1 0 0,0 0 0,0 1 0,0 0 0,0 0 0,1 0 0,-4 8 0,-5 7 0,1 0 0,1 1 0,1 1 0,1 0 0,-9 30 0,10-26 0,1 0 0,1 1 0,2-1 0,0 1 0,0 52 0,5-71 0,1 0 0,0-1 0,1 1 0,-1 0 0,2 0 0,-1 0 0,1-1 0,1 0 0,6 13 0,-6-15 0,0-1 0,0 1 0,1-1 0,0 0 0,0 0 0,0 0 0,0-1 0,1 0 0,0 0 0,0 0 0,0-1 0,0 1 0,12 3 0,-10-4 0,1-1 0,-1 0 0,0 0 0,1-1 0,-1 0 0,0-1 0,1 0 0,-1 0 0,1-1 0,-1 0 0,1 0 0,10-3 0,-16 3 0,0 0 0,0 0 0,0 0 0,0-1 0,0 1 0,0-1 0,-1 0 0,1 1 0,0-1 0,-1-1 0,0 1 0,1 0 0,-1 0 0,0-1 0,0 1 0,0-1 0,0 0 0,-1 0 0,1 1 0,-1-1 0,0 0 0,1 0 0,-1 0 0,-1-1 0,1 1 0,0 0 0,-1 0 0,0 0 0,1-1 0,-1 1 0,-1 0 0,1 0 0,0-1 0,-2-3 0,2 4 0,-1-1 0,0 0 0,-1 0 0,1 0 0,-1 0 0,1 1 0,-1-1 0,0 1 0,-1-1 0,1 1 0,0 0 0,-1 0 0,0 0 0,0 0 0,-5-4 0,2 3 0,0 0 0,-1 0 0,1 1 0,-1 0 0,0 0 0,-1 0 0,-12-2 0,1 1 0,0 2 0,1 0 0,-1 1 0,0 1 0,-35 5 0,30-1-273,1 1 0,0 1 0,0 1 0,-39 17 0,5 7-6553</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42.068"/>
    </inkml:context>
    <inkml:brush xml:id="br0">
      <inkml:brushProperty name="width" value="0.05" units="cm"/>
      <inkml:brushProperty name="height" value="0.05" units="cm"/>
      <inkml:brushProperty name="color" value="#F6630D"/>
    </inkml:brush>
  </inkml:definitions>
  <inkml:trace contextRef="#ctx0" brushRef="#br0">233 14 24575,'-1'-1'0,"1"0"0,0 1 0,-1-1 0,1 0 0,-1 1 0,1-1 0,-1 1 0,1-1 0,-1 0 0,1 1 0,-1 0 0,0-1 0,1 1 0,-1-1 0,1 1 0,-1 0 0,0-1 0,0 1 0,1 0 0,-1 0 0,0-1 0,0 1 0,1 0 0,-1 0 0,-1 0 0,-21-3 0,16 3 0,0 1 0,-1-1 0,1 1 0,0 1 0,0-1 0,0 1 0,0 0 0,1 1 0,-1 0 0,0 0 0,1 0 0,0 1 0,0-1 0,0 2 0,0-1 0,-7 8 0,5-4 0,0 1 0,1 0 0,0 1 0,0-1 0,1 2 0,1-1 0,0 0 0,0 1 0,-5 17 0,9-22 0,-1 1 0,1-1 0,1 1 0,-1-1 0,1 1 0,1-1 0,-1 1 0,1-1 0,0 1 0,0-1 0,1 0 0,0 0 0,0 1 0,0-1 0,1 0 0,0-1 0,0 1 0,1-1 0,-1 1 0,1-1 0,0 0 0,1 0 0,-1 0 0,1-1 0,9 7 0,-8-6 0,0 0 0,0-1 0,1 0 0,-1-1 0,1 1 0,0-1 0,0 0 0,0-1 0,0 0 0,0 0 0,0 0 0,1-1 0,-1 0 0,1-1 0,-1 1 0,1-2 0,-1 1 0,1-1 0,-1 0 0,0 0 0,1-1 0,10-4 0,-13 3 0,0 0 0,-1 0 0,1 0 0,-1-1 0,0 0 0,0 0 0,0 0 0,0-1 0,-1 1 0,0-1 0,0 0 0,0 1 0,0-2 0,-1 1 0,0 0 0,0 0 0,1-8 0,0 4 0,-1 0 0,0-1 0,0 1 0,-1-1 0,-1 1 0,1-1 0,-2 0 0,1 1 0,-4-14 0,3 19-45,0 1-1,0-1 1,-1 1-1,1 0 1,-1-1-1,0 1 1,0 0-1,0 0 1,0 0-1,-1 0 1,1 1-1,-1-1 1,0 1-1,0-1 1,0 1-1,0 0 1,0 0-1,0 0 1,0 1-1,-1-1 1,1 1-1,-1 0 1,1 0-1,-1 0 0,1 0 1,-1 0-1,0 1 1,0 0-1,-5 0 1,-31 3-6781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42.639"/>
    </inkml:context>
    <inkml:brush xml:id="br0">
      <inkml:brushProperty name="width" value="0.05" units="cm"/>
      <inkml:brushProperty name="height" value="0.05" units="cm"/>
      <inkml:brushProperty name="color" value="#F6630D"/>
    </inkml:brush>
  </inkml:definitions>
  <inkml:trace contextRef="#ctx0" brushRef="#br0">430 41 24575,'-9'0'0,"0"-1"0,-1-1 0,1 0 0,-13-4 0,-13-2 0,19 5 0,-17-4 0,0 2 0,-58-1 0,83 6 0,1 0 0,-1 0 0,0 1 0,0 0 0,0 0 0,1 1 0,-1 0 0,1 1 0,0 0 0,-1 0 0,1 0 0,0 1 0,1 0 0,-1 0 0,1 1 0,0-1 0,-9 10 0,12-10 0,0 0 0,1 0 0,-1 0 0,1 1 0,0-1 0,0 0 0,0 1 0,1 0 0,0-1 0,0 1 0,0 0 0,0 0 0,1 0 0,0-1 0,0 1 0,0 0 0,0 0 0,1 0 0,0 0 0,0-1 0,0 1 0,0 0 0,1-1 0,0 1 0,4 6 0,3 7 0,2-1 0,0 1 0,1-2 0,24 28 0,-4-13 0,1-1 0,1-2 0,49 32 0,21 16 0,-102-75 0,-1 0 0,1 0 0,0 0 0,-1 1 0,1-1 0,-1 1 0,1-1 0,-1 1 0,0-1 0,0 1 0,1 0 0,-1-1 0,0 1 0,-1 0 0,1 0 0,0 0 0,0 2 0,-1-3 0,0 0 0,-1-1 0,1 1 0,-1 0 0,1-1 0,-1 1 0,0-1 0,1 1 0,-1-1 0,1 1 0,-1-1 0,0 1 0,1-1 0,-1 1 0,0-1 0,0 0 0,1 0 0,-1 1 0,0-1 0,0 0 0,1 0 0,-1 0 0,0 0 0,0 0 0,0 0 0,1 0 0,-3 0 0,-10 0 0,0-1 0,-1 0 0,-21-6 0,17 2 0,-1 0 0,1-2 0,0 0 0,-23-13 0,33 15 0,0 1 0,0-2 0,1 1 0,-1-1 0,1 0 0,1-1 0,-1 0 0,1 0 0,0 0 0,1 0 0,-6-10 0,10 15 0,0 0 0,0-1 0,0 1 0,1 0 0,-1-1 0,0 1 0,1-1 0,0 1 0,-1-1 0,1 1 0,0-1 0,0 1 0,1-1 0,-1 1 0,0-1 0,1 1 0,0-1 0,-1 1 0,1-1 0,0 1 0,0 0 0,0 0 0,1-1 0,-1 1 0,1 0 0,-1 0 0,1 0 0,-1 0 0,1 1 0,0-1 0,0 0 0,4-2 0,4-3 0,1 0 0,0 1 0,0 1 0,0-1 0,16-4 0,-24 9 0,23-8 0,0 0 0,1 1 0,0 2 0,49-5 0,-69 10 0,0 1 0,-1 1 0,1-1 0,0 1 0,0 0 0,-1 1 0,1-1 0,-1 1 0,1 1 0,-1-1 0,7 4 0,-9-3 0,0 0 0,0 1 0,0-1 0,0 1 0,-1-1 0,1 1 0,-1 0 0,0 1 0,0-1 0,0 0 0,-1 1 0,1 0 0,-1-1 0,0 1 0,-1 0 0,2 7 0,2 7 0,0-1 0,1 1 0,16 33 0,-18-46 0,0 0 0,0 0 0,1 0 0,-1-1 0,1 1 0,0-1 0,1 0 0,-1-1 0,1 1 0,0-1 0,0 0 0,0-1 0,1 1 0,6 2 0,-5-3 0,1 0 0,-1-1 0,1 1 0,-1-2 0,1 1 0,0-1 0,-1-1 0,1 1 0,0-1 0,0-1 0,-1 0 0,1 0 0,0 0 0,-1-1 0,0-1 0,1 1 0,-1-2 0,0 1 0,0-1 0,0 0 0,7-5 0,-6 2 0,1-1 0,-2 0 0,1 0 0,-1 0 0,0-1 0,-1 0 0,0-1 0,0 1 0,-1-2 0,-1 1 0,1 0 0,-2-1 0,0 0 0,0 0 0,3-16 0,-6 22 0,0 1 0,0-1 0,-1 0 0,1 1 0,-1-1 0,0 0 0,-1 1 0,1-1 0,-1 0 0,0 1 0,0-1 0,0 1 0,-1-1 0,1 1 0,-1 0 0,-3-6 0,2 6 0,-1-1 0,0 1 0,0 0 0,0 0 0,0 0 0,0 1 0,-1-1 0,0 1 0,0 0 0,0 0 0,0 1 0,0 0 0,-9-3 0,-3 0 16,0 1-1,0 0 1,0 1-1,0 2 0,0-1 1,-26 3-1,9 1-506,0 2 0,-45 11 0,-10 10-6335</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43.041"/>
    </inkml:context>
    <inkml:brush xml:id="br0">
      <inkml:brushProperty name="width" value="0.05" units="cm"/>
      <inkml:brushProperty name="height" value="0.05" units="cm"/>
      <inkml:brushProperty name="color" value="#F6630D"/>
    </inkml:brush>
  </inkml:definitions>
  <inkml:trace contextRef="#ctx0" brushRef="#br0">1 0 24575,'0'3'0,"1"0"0,0 0 0,-1 0 0,1 0 0,0 0 0,0 0 0,1 0 0,-1 0 0,1 0 0,-1-1 0,1 1 0,3 3 0,3 3 0,0 0 0,1-1 0,12 10 0,-8-8 0,1-1 0,0 0 0,1-1 0,-1 0 0,33 11 0,-39-17 0,1 0 0,1 0 0,-1 0 0,0-2 0,0 1 0,0-1 0,1 0 0,-1-1 0,0 0 0,0 0 0,0-1 0,0-1 0,0 1 0,16-8 0,-14 4 0,-1 0 0,0 0 0,0-2 0,0 1 0,-1-1 0,0 0 0,0-1 0,-1 0 0,-1 0 0,11-16 0,-12 12 0,-13 20 0,0 9 0,0-1 0,1 2 0,1-1 0,1 0 0,0 1 0,1 0 0,0 0 0,2 0 0,0 0 0,2 22 0,9-8-1365,4-9-5461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43.383"/>
    </inkml:context>
    <inkml:brush xml:id="br0">
      <inkml:brushProperty name="width" value="0.05" units="cm"/>
      <inkml:brushProperty name="height" value="0.05" units="cm"/>
      <inkml:brushProperty name="color" value="#F6630D"/>
    </inkml:brush>
  </inkml:definitions>
  <inkml:trace contextRef="#ctx0" brushRef="#br0">186 110 24575,'-12'0'0,"0"0"0,1 1 0,-1 1 0,0 0 0,0 0 0,1 1 0,-16 6 0,22-7 0,0 1 0,0-1 0,0 1 0,1 0 0,-1 1 0,1-1 0,0 1 0,-1 0 0,2 0 0,-1 0 0,0 1 0,1-1 0,0 1 0,0 0 0,0 0 0,1 0 0,-3 8 0,4-10 0,0 0 0,0 1 0,1-1 0,-1 1 0,1 0 0,0-1 0,0 1 0,0-1 0,0 1 0,1-1 0,0 1 0,-1-1 0,1 1 0,0-1 0,1 1 0,-1-1 0,1 0 0,-1 0 0,1 0 0,0 0 0,0 0 0,0 0 0,1 0 0,-1-1 0,1 1 0,4 3 0,1 1 0,0-1 0,1-1 0,-1 0 0,1 0 0,0 0 0,0-1 0,1 0 0,11 2 0,-6-2 0,1 0 0,-1-2 0,1 0 0,-1 0 0,1-2 0,0 0 0,23-3 0,-30 2 0,-1-1 0,1-1 0,-1 1 0,0-1 0,0-1 0,0 1 0,0-1 0,-1-1 0,1 1 0,-1-1 0,0-1 0,0 1 0,-1-1 0,0 0 0,6-8 0,0-1 0,0-1 0,-1-1 0,-1 0 0,12-25 0,-19 35 0,0 0 0,-1 0 0,1 0 0,-2 0 0,1 0 0,-1-1 0,0 1 0,0-1 0,-1 1 0,0-1 0,0 1 0,-1 0 0,0-1 0,-3-12 0,3 17 5,0 0 1,-1 0-1,1 0 0,-1 0 0,1 1 0,-1-1 0,0 1 1,0-1-1,0 1 0,0 0 0,0 0 0,-1 0 0,1 0 0,-1 0 1,1 0-1,-1 1 0,0-1 0,0 1 0,-4-2 0,0 1-214,-1 0-1,1 1 0,-1 0 0,1 0 1,-1 0-1,-13 2 0,-27 4-6616</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44.084"/>
    </inkml:context>
    <inkml:brush xml:id="br0">
      <inkml:brushProperty name="width" value="0.05" units="cm"/>
      <inkml:brushProperty name="height" value="0.05" units="cm"/>
      <inkml:brushProperty name="color" value="#F6630D"/>
    </inkml:brush>
  </inkml:definitions>
  <inkml:trace contextRef="#ctx0" brushRef="#br0">95 76 24575,'-3'0'0,"1"-1"0,-1 1 0,0 0 0,0-1 0,0 1 0,0-1 0,1 0 0,-1 0 0,0 0 0,1-1 0,-1 1 0,1 0 0,-1-1 0,-1-2 0,3 4 0,1-1 0,-1 1 0,1-1 0,-1 1 0,1-1 0,-1 1 0,1-1 0,0 1 0,0-1 0,-1 0 0,1 1 0,0-1 0,0 1 0,-1-1 0,1 0 0,0 1 0,0-1 0,0 0 0,0 1 0,0-1 0,0 0 0,0 1 0,1-2 0,-1 0 0,1 1 0,0 0 0,-1 0 0,1-1 0,0 1 0,0 0 0,0 0 0,0 0 0,0 0 0,1 0 0,-1 0 0,0 0 0,0 0 0,1 1 0,1-2 0,7-3 0,0 1 0,0 1 0,1-1 0,-1 1 0,1 1 0,16-2 0,-23 3 0,0 1 0,1-1 0,-1 1 0,0 0 0,1 0 0,-1 1 0,1-1 0,-1 1 0,0 0 0,1 0 0,-1 0 0,0 1 0,0-1 0,0 1 0,0 0 0,0 0 0,0 1 0,5 4 0,-7-5 0,-1 1 0,1 0 0,-1 0 0,0-1 0,1 1 0,-1 0 0,0 0 0,-1 1 0,1-1 0,-1 0 0,1 0 0,-1 0 0,0 0 0,0 1 0,0-1 0,0 0 0,-1 0 0,0 0 0,1 0 0,-3 5 0,-3 10 0,0-1 0,-14 25 0,6-12 0,11-23 0,-6 15 0,1 0 0,-8 33 0,14-49 0,1 0 0,0 1 0,0-1 0,1 1 0,0-1 0,0 1 0,1-1 0,0 1 0,0-1 0,0 1 0,1-1 0,-1 0 0,6 11 0,1-5 0,0 1 0,1-2 0,1 0 0,0 0 0,0 0 0,22 16 0,-21-19 0,-1 1 0,1 1 0,-2-1 0,1 1 0,-2 1 0,1 0 0,8 15 0,-16-25 0,-1 1 0,1-1 0,-1 0 0,1 0 0,-1 0 0,1 1 0,-1-1 0,0 0 0,0 1 0,0-1 0,1 0 0,-1 0 0,0 1 0,-1-1 0,1 0 0,0 1 0,0-1 0,-1 0 0,1 0 0,0 1 0,-1-1 0,1 0 0,-1 0 0,0 0 0,1 0 0,-1 1 0,0-1 0,0 0 0,1 0 0,-1 0 0,0-1 0,0 1 0,0 0 0,0 0 0,0 0 0,-1-1 0,1 1 0,0-1 0,0 1 0,0-1 0,-1 1 0,1-1 0,0 0 0,0 1 0,-3-1 0,-8 3 0,0-1 0,0 0 0,-24-1 0,26 0 0,-95-1 0,93-1 0,-1 0 0,1-1 0,0 0 0,0-1 0,1 0 0,-20-9 0,29 11 0,0 0 0,0 0 0,0 0 0,0 0 0,0 0 0,0 0 0,1 0 0,-1-1 0,1 1 0,-1-1 0,1 0 0,-1 1 0,1-1 0,0 0 0,0 0 0,0 1 0,0-1 0,0 0 0,0 0 0,0 0 0,1 0 0,-1 0 0,1-1 0,0 1 0,-1 0 0,1 0 0,0 0 0,0 0 0,0 0 0,0-1 0,1 1 0,-1 0 0,1 0 0,-1 0 0,2-4 0,2-2 0,0 0 0,1 0 0,0 1 0,0-1 0,0 1 0,1 0 0,11-10 0,10-7 0,0 1 0,2 1 0,1 1 0,1 2 0,0 1 0,36-14 0,0 4 0,2 4 0,71-16 0,-88 31 0,-51 9 0,1 0 0,-1 0 0,1 0 0,-1 0 0,0 1 0,1-1 0,-1 0 0,1 1 0,-1-1 0,0 1 0,1-1 0,-1 1 0,2 1 0,-3-2 0,1 1 0,-1-1 0,1 1 0,-1 0 0,0-1 0,1 1 0,-1 0 0,0-1 0,1 1 0,-1 0 0,0-1 0,0 1 0,0 0 0,0 0 0,0-1 0,0 1 0,0 0 0,0 0 0,0-1 0,0 1 0,0 0 0,0-1 0,0 1 0,-1 0 0,1 0 0,0-1 0,-1 2 0,-23 48 0,16-36 0,1 1 0,1 0 0,-9 27 0,14-38 0,0 0 0,0 0 0,1 1 0,-1-1 0,1 0 0,0 0 0,0 0 0,1 0 0,-1 0 0,1 0 0,0 0 0,0 0 0,0 0 0,1 0 0,-1 0 0,1 0 0,0-1 0,0 1 0,5 5 0,-1-3 0,0 1 0,0-2 0,1 1 0,0-1 0,0 0 0,0-1 0,1 1 0,-1-1 0,1-1 0,0 0 0,0 0 0,1 0 0,-1-1 0,1 0 0,-1-1 0,10 1 0,-8-1 0,0-1 0,0 0 0,0 0 0,0-1 0,0-1 0,-1 1 0,1-1 0,0-1 0,-1 0 0,1 0 0,-1-1 0,0 0 0,16-11 0,-15 7 0,1-1 0,-1-1 0,-1 0 0,0 0 0,-1-1 0,0 0 0,0-1 0,-1 0 0,-1 0 0,0 0 0,0-1 0,-1 1 0,-1-1 0,0-1 0,-1 1 0,-1 0 0,0-1 0,0 0 0,-1-14 0,-2 22 0,0 0 0,1 0 0,-2 0 0,1 0 0,-1 0 0,0 0 0,0 0 0,-1 1 0,1-1 0,-1 1 0,-1 0 0,-6-10 0,3 8 0,1 1 0,-1-1 0,-1 1 0,1 0 0,-1 0 0,0 1 0,-14-6 0,0 1 0,0 2 0,-1 0 0,0 2 0,-1 1 0,-44-5 0,30 8-227,0 1-1,0 3 1,0 1-1,0 2 1,-52 13-1,-33 16-6598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52.513"/>
    </inkml:context>
    <inkml:brush xml:id="br0">
      <inkml:brushProperty name="width" value="0.05" units="cm"/>
      <inkml:brushProperty name="height" value="0.05" units="cm"/>
      <inkml:brushProperty name="color" value="#F6630D"/>
    </inkml:brush>
  </inkml:definitions>
  <inkml:trace contextRef="#ctx0" brushRef="#br0">9 246 24575,'1'158'0,"-3"163"0,-5-227 0,6-93 0,1 0 0,0 0 0,0 0 0,0 0 0,0 0 0,0 0 0,0 0 0,1 0 0,-1 1 0,0-1 0,0 0 0,1 0 0,-1 0 0,1 0 0,-1 0 0,2 2 0,-2-3 0,1 0 0,-1 0 0,0 0 0,1 0 0,-1 1 0,1-1 0,-1 0 0,1 0 0,-1 0 0,1 0 0,-1 0 0,0 0 0,1 0 0,-1 0 0,1 0 0,-1 0 0,1 0 0,-1-1 0,1 1 0,-1 0 0,0 0 0,1 0 0,-1 0 0,1-1 0,-1 1 0,0 0 0,1-1 0,3-2 0,-1 0 0,1 0 0,-1-1 0,0 1 0,0-1 0,5-7 0,9-21 0,-2 0 0,-1 0 0,-2-1 0,11-41 0,23-141 0,-29 105 0,17-75 0,-33 181 0,0-1 0,0 1 0,1-1 0,-1 1 0,1 0 0,0 0 0,1 0 0,-1 0 0,1 0 0,0 0 0,0 1 0,0-1 0,0 1 0,1 0 0,-1 0 0,1 0 0,0 0 0,0 1 0,0-1 0,0 1 0,8-3 0,3 1 0,0 1 0,1 1 0,-1 0 0,0 1 0,26 1 0,464 16 0,-295-7-311,92 7-423,-1 13 0,376 85-1,-672-113 735,10 1 0,1 1 0,-1 1 0,0 1 0,-1 0 0,1 0 0,-1 2 0,0 0 0,23 15 0,-34-19 20,-1-1-1,0 0 0,1 1 0,-1 0 0,0-1 1,-1 1-1,1 0 0,0 0 0,-1 0 0,1 0 0,-1 0 1,0 1-1,0-1 0,0 0 0,-1 1 0,1-1 1,-1 0-1,0 1 0,0-1 0,0 0 0,0 1 1,0-1-1,-2 6 0,-2 5 260,0 0 1,-1 0-1,-1 0 1,-8 15-1,2-2-217,-10 30 86,3 2 0,3 0-1,-13 88 1,-4 19-145,28-146-3,-1 0 0,0 0 0,-12 25 0,15-39 0,0-1 0,0 1 0,-1-1 0,1 0 0,-1 0 0,0-1 0,0 1 0,-1-1 0,1 0 0,-1 0 0,0 0 0,0 0 0,-1-1 0,1 0 0,-1 0 0,-5 1 0,-4 1 0,0-1 0,0-1 0,0-1 0,0 0 0,-27 0 0,-79-12 0,81 6 0,-327-42-344,18 1-1575,-360-12 554,375 40-3198</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44.812"/>
    </inkml:context>
    <inkml:brush xml:id="br0">
      <inkml:brushProperty name="width" value="0.05" units="cm"/>
      <inkml:brushProperty name="height" value="0.05" units="cm"/>
      <inkml:brushProperty name="color" value="#F6630D"/>
    </inkml:brush>
  </inkml:definitions>
  <inkml:trace contextRef="#ctx0" brushRef="#br0">164 102 24575,'-19'215'0,"12"68"0,48-760 0,-39 467 0,-1 1 0,-1-1 0,0 0 0,0 0 0,-1 1 0,-3-19 0,3 26 0,1 0 0,0 1 0,-1-1 0,0 0 0,1 0 0,-1 0 0,0 1 0,0-1 0,0 1 0,0-1 0,0 1 0,-1-1 0,1 1 0,0-1 0,-1 1 0,1 0 0,-1 0 0,1 0 0,-1 0 0,0 0 0,1 0 0,-1 0 0,0 0 0,0 1 0,1-1 0,-1 1 0,0-1 0,0 1 0,0 0 0,0 0 0,0 0 0,1 0 0,-1 0 0,0 0 0,0 0 0,0 1 0,0-1 0,0 0 0,1 1 0,-4 1 0,-6 3 0,-1 0 0,1 0 0,1 2 0,-1-1 0,1 1 0,0 1 0,1 0 0,0 0 0,-13 15 0,22-23 0,0 0 0,0 0 0,0 0 0,0 0 0,0 0 0,1 0 0,-1 0 0,0 0 0,0 0 0,0 0 0,0 0 0,0 0 0,0 0 0,0 0 0,0 0 0,0 0 0,0 0 0,0 0 0,0 1 0,0-1 0,1 0 0,-1 0 0,0 0 0,0 0 0,0 0 0,0 0 0,0 0 0,0 0 0,0 0 0,0 0 0,0 0 0,0 0 0,0 1 0,0-1 0,0 0 0,0 0 0,0 0 0,0 0 0,0 0 0,0 0 0,0 0 0,0 0 0,0 0 0,0 0 0,0 0 0,0 1 0,0-1 0,0 0 0,-1 0 0,1 0 0,0 0 0,0 0 0,0 0 0,0 0 0,0 0 0,0 0 0,0 0 0,0 0 0,0 0 0,0 0 0,0 0 0,12-3 0,24-13 0,-27 11 0,7-2 0,0 1 0,0 0 0,0 1 0,0 0 0,1 2 0,17-3 0,-27 6 0,-1 0 0,1 0 0,-1 0 0,1 1 0,-1 0 0,0 0 0,1 1 0,-1-1 0,0 1 0,0 1 0,0-1 0,0 1 0,-1 0 0,1 1 0,-1-1 0,0 1 0,0 0 0,0 0 0,5 6 0,4 7 3,-1 0 0,-1 2 0,-1-1-1,0 1 1,-1 1 0,7 20 0,14 27-1388,-9-25-5441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48.610"/>
    </inkml:context>
    <inkml:brush xml:id="br0">
      <inkml:brushProperty name="width" value="0.05" units="cm"/>
      <inkml:brushProperty name="height" value="0.05" units="cm"/>
      <inkml:brushProperty name="color" value="#F6630D"/>
    </inkml:brush>
  </inkml:definitions>
  <inkml:trace contextRef="#ctx0" brushRef="#br0">126 0 24575,'-6'0'0,"0"0"0,-1 0 0,1 1 0,0-1 0,0 1 0,0 1 0,0-1 0,0 1 0,0 0 0,1 0 0,-1 1 0,1 0 0,-1 0 0,1 0 0,0 0 0,0 1 0,0 0 0,1 0 0,-8 8 0,12-11 0,-1 0 0,0 0 0,1 0 0,-1 0 0,0 0 0,1 0 0,-1 0 0,1 0 0,0 1 0,-1-1 0,1 0 0,0 0 0,0 0 0,0 0 0,0 1 0,0-1 0,0 0 0,0 0 0,0 0 0,0 1 0,1-1 0,-1 0 0,0 0 0,1 0 0,-1 0 0,1 0 0,-1 0 0,1 0 0,0 0 0,-1 0 0,1 0 0,0 0 0,0 0 0,0 0 0,1 1 0,3 1 0,-1 1 0,1-1 0,0 0 0,0-1 0,0 1 0,9 2 0,29 8 0,0-1 0,87 11 0,101-4 0,-202-17 0,2264 169-3597,-442 15-1239,-804-39 4423,-6 25 416,-537-87-274,597 101 1159,-977-163 135,-72-12 767,1-1 0,-1-3 0,79 0 1,-125-7-3114</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57.415"/>
    </inkml:context>
    <inkml:brush xml:id="br0">
      <inkml:brushProperty name="width" value="0.05" units="cm"/>
      <inkml:brushProperty name="height" value="0.05" units="cm"/>
      <inkml:brushProperty name="color" value="#F6630D"/>
    </inkml:brush>
  </inkml:definitions>
  <inkml:trace contextRef="#ctx0" brushRef="#br0">98 212 24575,'0'-6'0,"-1"0"0,0-1 0,0 1 0,-1 0 0,-4-10 0,-2-11 0,-11-81 0,12 81 0,7 27 0,-1 0 0,1 0 0,0 0 0,0-1 0,0 1 0,0 0 0,0 0 0,0 0 0,-1 0 0,1 0 0,0-1 0,0 1 0,0 0 0,-1 0 0,1 0 0,0 0 0,0 0 0,0 0 0,0 0 0,-1 0 0,1 0 0,0 0 0,0 0 0,-1 0 0,1 0 0,0 0 0,0 0 0,0 0 0,-1 0 0,1 0 0,0 0 0,0 0 0,0 0 0,-1 0 0,1 0 0,0 0 0,0 0 0,0 1 0,0-1 0,-1 0 0,1 0 0,0 0 0,0 0 0,0 0 0,0 0 0,0 1 0,-1-1 0,1 0 0,0 0 0,0 1 0,-3 4 0,1 0 0,-1 1 0,1-1 0,1 1 0,-1 0 0,-1 7 0,-9 64 0,4 0 0,2 1 0,4-1 0,4 1 0,12 86 0,-12-148 0,0 0 0,2-1 0,-1 0 0,10 22 0,-12-34 0,0-1 0,0 0 0,0 1 0,1-1 0,-1 0 0,1 0 0,-1 0 0,1 0 0,0 0 0,0 0 0,0-1 0,0 1 0,0 0 0,4 1 0,-4-2 0,0-1 0,0 1 0,0-1 0,1 0 0,-1 0 0,0 0 0,0 0 0,0 0 0,0 0 0,0-1 0,0 1 0,0 0 0,0-1 0,0 0 0,0 0 0,0 1 0,0-1 0,-1 0 0,1 0 0,0-1 0,2-1 0,4-3 0,-1-1 0,0 1 0,0-2 0,0 1 0,-1-1 0,0 0 0,-1 0 0,8-15 0,29-75 0,-40 94 0,38-120 0,-29 100 0,-10 24 0,-1-1 0,0 1 0,1 0 0,-1-1 0,0 1 0,1 0 0,-1 0 0,0 0 0,1-1 0,-1 1 0,0 0 0,1 0 0,-1 0 0,1 0 0,-1 0 0,0-1 0,1 1 0,-1 0 0,1 0 0,-1 0 0,0 0 0,1 0 0,-1 0 0,1 1 0,-1-1 0,0 0 0,1 0 0,-1 0 0,1 0 0,0 1 0,1 1 0,1 1 0,0 0 0,-1-1 0,0 1 0,0 0 0,1 1 0,-2-1 0,1 0 0,2 5 0,0 0 0,0 0 0,1 0 0,1 0 0,-1-1 0,1 1 0,1-1 0,-1-1 0,1 1 0,0-1 0,8 5 0,-11-8 0,1-1 0,0 1 0,-1-1 0,1 0 0,0 0 0,0 0 0,0-1 0,0 0 0,1 0 0,-1 0 0,0-1 0,0 1 0,1-1 0,-1 0 0,0-1 0,0 1 0,1-1 0,-1 0 0,7-3 0,-4 0 0,0 0 0,0 0 0,-1-1 0,1 0 0,-1 0 0,0-1 0,-1 0 0,1 0 0,-1 0 0,0-1 0,-1 0 0,0 0 0,0-1 0,0 0 0,-1 1 0,4-11 0,3-9 0,-1 0 0,-1 0 0,9-47 0,-15 60 0,-1 0 0,-1 1 0,0-1 0,0 0 0,-1 0 0,-1 0 0,-4-19 0,4 28 0,0 0 0,-1-1 0,0 1 0,0 0 0,0 0 0,0 0 0,-1 0 0,0 1 0,0-1 0,-1 1 0,1-1 0,-1 1 0,0 0 0,0 1 0,0-1 0,0 1 0,-1-1 0,1 1 0,-1 1 0,0-1 0,-8-2 0,5 2 9,-1 0-1,1 1 1,-1 1-1,0-1 1,0 1 0,0 1-1,1 0 1,-1 0-1,0 1 1,0 0-1,0 0 1,0 1-1,-14 5 1,9-2-195,-1 1 1,1 0-1,0 1 0,1 1 1,0 0-1,0 1 1,-11 11-1,-4 6-6640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58.098"/>
    </inkml:context>
    <inkml:brush xml:id="br0">
      <inkml:brushProperty name="width" value="0.05" units="cm"/>
      <inkml:brushProperty name="height" value="0.05" units="cm"/>
      <inkml:brushProperty name="color" value="#F6630D"/>
    </inkml:brush>
  </inkml:definitions>
  <inkml:trace contextRef="#ctx0" brushRef="#br0">329 3 24575,'-40'-1'0,"19"0"0,1 1 0,-1 1 0,-22 3 0,36-2 0,1-1 0,-1 1 0,1 0 0,0 0 0,0 1 0,0 0 0,0 0 0,0 1 0,1-1 0,-1 1 0,1 0 0,0 1 0,-8 8 0,3 1 0,0 0 0,1 1 0,1 0 0,0 0 0,1 1 0,0 0 0,2 1 0,0-1 0,1 1 0,-4 29 0,1 18 0,2 94 0,5-143 0,0 2 0,0 0 0,1 0 0,1 1 0,6 22 0,-7-34 0,1 0 0,0-1 0,1 1 0,-1-1 0,1 0 0,0 1 0,0-1 0,1-1 0,0 1 0,-1 0 0,1-1 0,1 0 0,-1 0 0,1 0 0,0-1 0,7 5 0,2-1 0,0-1 0,1-1 0,0 0 0,0-1 0,0-1 0,0 0 0,0-1 0,1 0 0,-1-1 0,1-1 0,21-3 0,4-2 0,0-1 0,-1-2 0,42-15 0,16-11-1365,-13-2-5461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53.530"/>
    </inkml:context>
    <inkml:brush xml:id="br0">
      <inkml:brushProperty name="width" value="0.05" units="cm"/>
      <inkml:brushProperty name="height" value="0.05" units="cm"/>
      <inkml:brushProperty name="color" value="#F6630D"/>
    </inkml:brush>
  </inkml:definitions>
  <inkml:trace contextRef="#ctx0" brushRef="#br0">197 12 24575,'0'-11'0,"0"29"0,-3 40 0,-11 59 0,1-3 0,-47 475 0,58-572 0,0 14 0,-1 0 0,-9 32 0,12-62 0,0 1 0,0-1 0,-1 0 0,1 1 0,0-1 0,-1 0 0,1 1 0,-1-1 0,1 0 0,-1 0 0,1 0 0,-1 1 0,0-1 0,0 0 0,0 0 0,0 0 0,0 0 0,0 0 0,0 0 0,0-1 0,0 1 0,-2 1 0,2-2 0,0-1 0,0 1 0,0-1 0,1 1 0,-1-1 0,0 1 0,0-1 0,0 1 0,0-1 0,0 0 0,1 1 0,-1-1 0,0 0 0,1 0 0,-1 0 0,0 1 0,1-1 0,-1 0 0,1 0 0,0 0 0,-1-1 0,-5-12 0,0 0 0,-5-25 0,0-14 0,2-1 0,2 0 0,3 0 0,4-94 0,2 128 0,1 0 0,1 0 0,1 0 0,1 1 0,0 0 0,1 0 0,2 0 0,0 1 0,0 0 0,24-32 0,-24 38 0,0 0 0,1 1 0,0 0 0,1 1 0,0 0 0,1 0 0,0 2 0,0-1 0,1 1 0,0 1 0,0 0 0,1 1 0,0 1 0,0 0 0,21-5 0,-31 10 0,-1-1 0,1 1 0,0-1 0,0 1 0,0 0 0,0 0 0,0 1 0,0-1 0,-1 1 0,1 0 0,0 0 0,0 0 0,-1 1 0,1-1 0,-1 1 0,1 0 0,3 3 0,-3-2 0,0 1 0,-1-1 0,1 1 0,-1 0 0,0 0 0,-1 1 0,1-1 0,-1 0 0,1 1 0,-1-1 0,2 10 0,1 8 0,-1 1 0,0 0 0,-2 0 0,-2 39 0,0-53 0,-4 137 24,0-72-719,7 97 1,2-134-6132</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54.882"/>
    </inkml:context>
    <inkml:brush xml:id="br0">
      <inkml:brushProperty name="width" value="0.05" units="cm"/>
      <inkml:brushProperty name="height" value="0.05" units="cm"/>
      <inkml:brushProperty name="color" value="#F6630D"/>
    </inkml:brush>
  </inkml:definitions>
  <inkml:trace contextRef="#ctx0" brushRef="#br0">1 82 24575,'1'-2'0,"-1"-1"0,1 1 0,0 0 0,0 0 0,0 0 0,0 0 0,0 0 0,1 0 0,-1 0 0,1 0 0,-1 1 0,1-1 0,0 0 0,0 1 0,-1 0 0,1-1 0,0 1 0,0 0 0,3-2 0,-2 2 0,7-6 0,0 1 0,1 1 0,-1 0 0,1 1 0,0 0 0,0 0 0,18-2 0,-26 5 0,0 1 0,0-1 0,0 1 0,0 0 0,0 0 0,0 0 0,0 0 0,-1 0 0,1 1 0,0 0 0,0-1 0,0 1 0,0 0 0,0 0 0,-1 0 0,1 1 0,0-1 0,-1 1 0,1 0 0,-1-1 0,0 1 0,0 0 0,1 0 0,-1 1 0,-1-1 0,1 0 0,0 1 0,0-1 0,-1 1 0,1-1 0,-1 1 0,0 0 0,0-1 0,1 7 0,2 7 0,-1 1 0,-1 1 0,0-1 0,-1 0 0,-1 0 0,-1 0 0,-4 25 0,-5 11 0,-18 52 0,27-102 0,0-1 0,1 1 0,-1-1 0,1 1 0,-1 0 0,1-1 0,0 1 0,0 0 0,0-1 0,0 1 0,0 0 0,0-1 0,1 1 0,0 0 0,-1-1 0,1 1 0,0-1 0,0 1 0,0-1 0,1 0 0,-1 1 0,2 1 0,0-1 0,1 0 0,-1-1 0,0 0 0,1 0 0,-1 0 0,1 0 0,-1 0 0,1-1 0,0 0 0,0 0 0,0 0 0,0 0 0,0 0 0,5-1 0,17 2-455,-1-2 0,39-3 0,-1-5-6371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55.690"/>
    </inkml:context>
    <inkml:brush xml:id="br0">
      <inkml:brushProperty name="width" value="0.05" units="cm"/>
      <inkml:brushProperty name="height" value="0.05" units="cm"/>
      <inkml:brushProperty name="color" value="#F6630D"/>
    </inkml:brush>
  </inkml:definitions>
  <inkml:trace contextRef="#ctx0" brushRef="#br0">2585 452 24575,'-13'-15'0,"0"-2"0,2 0 0,0 0 0,0-1 0,2 0 0,-14-37 0,-22-41 0,37 83 0,0 0 0,-1 0 0,0 0 0,-1 1 0,-1 1 0,0 0 0,0 0 0,-1 1 0,0 1 0,-1 0 0,0 0 0,-1 1 0,1 1 0,-1 0 0,-1 1 0,1 1 0,-20-5 0,-6 2 0,-1 2 0,1 2 0,-60 0 0,-125 17 0,197-11 0,-302 32 0,246-20 0,-156 46 0,177-37 0,1 3 0,2 2 0,0 3 0,3 3 0,-62 47 0,55-32 0,2 3 0,2 3 0,-99 118 0,122-123 0,2 2 0,2 1 0,2 1 0,3 2 0,2 1 0,-21 70 0,25-54 0,3 1 0,3 1 0,4 1 0,-5 128 0,16-164 0,2-1 0,2 1 0,2-1 0,2 1 0,17 58 0,-16-71 0,2-1 0,2 0 0,0-1 0,1 0 0,1-1 0,2-1 0,0 0 0,35 37 0,-14-26 0,1-2 0,1-1 0,2-1 0,1-3 0,1-1 0,74 31 0,-22-18 0,1-5 0,125 27 0,-101-34 0,1-6 0,136 7 0,-184-25 0,-1-3 0,1-3 0,-1-4 0,138-29 0,137-76 0,-9-25 0,-282 114 0,-5 1 0,350-161 0,-351 156 0,-1-3 0,-1-2 0,-1-1 0,-3-3 0,67-68 0,-92 82 0,-1-1 0,-2 0 0,0-1 0,-2-1 0,0-1 0,-2 0 0,0-1 0,-2 0 0,-2-1 0,0 1 0,6-48 0,-10 49 0,-2 1 0,-1-1 0,-1 1 0,-1-1 0,-1 1 0,-2-1 0,0 1 0,-2 0 0,0 0 0,-2 1 0,-1 0 0,0 0 0,-19-30 0,-29-33 0,-85-97 0,10 15 0,119 150 0,-1 1 0,-1 1 0,-31-29 0,38 40 0,0 0 0,0 0 0,-1 1 0,1 0 0,-1 0 0,0 1 0,-1 0 0,1 1 0,-1 0 0,0 0 0,-11-1 0,-24 1-1365,3 3-5461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58.669"/>
    </inkml:context>
    <inkml:brush xml:id="br0">
      <inkml:brushProperty name="width" value="0.05" units="cm"/>
      <inkml:brushProperty name="height" value="0.05" units="cm"/>
      <inkml:brushProperty name="color" value="#F6630D"/>
    </inkml:brush>
  </inkml:definitions>
  <inkml:trace contextRef="#ctx0" brushRef="#br0">0 5 24575,'0'-4'0,"0"6"0,0 21 0,0 23 0,0 19 0,0 13 0,0 13 0,9 8 0,2 4 0,-1-3 0,7-10 0,1-16 0,-4-29 0,-3-35 0,-13-44 0,-5-16-8191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1:59.042"/>
    </inkml:context>
    <inkml:brush xml:id="br0">
      <inkml:brushProperty name="width" value="0.05" units="cm"/>
      <inkml:brushProperty name="height" value="0.05" units="cm"/>
      <inkml:brushProperty name="color" value="#F6630D"/>
    </inkml:brush>
  </inkml:definitions>
  <inkml:trace contextRef="#ctx0" brushRef="#br0">182 184 24575,'-5'1'0,"0"0"0,1 0 0,-1 0 0,1 1 0,0 0 0,-1 0 0,1 0 0,0 0 0,0 0 0,0 1 0,1 0 0,-1 0 0,0 0 0,1 0 0,0 1 0,0-1 0,0 1 0,0 0 0,1-1 0,-1 1 0,-1 6 0,-8 12 0,1 0 0,-12 37 0,20-54 0,-1 8 0,-11 25 0,-14 66 0,28-102 0,1 0 0,0 0 0,-1 0 0,1 0 0,0 0 0,0 0 0,0 0 0,0 0 0,1 0 0,-1 0 0,1 3 0,-1-5 0,1 0 0,-1 1 0,0-1 0,0 1 0,1-1 0,-1 0 0,0 1 0,1-1 0,-1 0 0,1 1 0,-1-1 0,0 0 0,1 1 0,-1-1 0,1 0 0,-1 0 0,0 0 0,1 1 0,-1-1 0,1 0 0,-1 0 0,1 0 0,-1 0 0,1 0 0,-1 0 0,1 0 0,-1 0 0,1 0 0,0 0 0,3-1 0,0-1 0,0 1 0,0-1 0,-1 0 0,1 0 0,0 0 0,-1-1 0,0 1 0,1-1 0,2-3 0,130-135 0,-23 21 0,-67 77 0,2 1 0,54-35 0,-84 64 0,2 1 0,-1 1 0,1 1 0,1 0 0,0 2 0,0 0 0,1 2 0,0 0 0,27-3 0,-34 9-97,0 0-1,0 1 1,0 1-1,0 0 1,0 1-1,-1 1 1,1 0-1,-1 1 1,0 1-1,0 0 1,0 1-1,-1 0 0,20 15 1,15 12-6729</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11.417"/>
    </inkml:context>
    <inkml:brush xml:id="br0">
      <inkml:brushProperty name="width" value="0.05" units="cm"/>
      <inkml:brushProperty name="height" value="0.05" units="cm"/>
      <inkml:brushProperty name="color" value="#F6630D"/>
    </inkml:brush>
  </inkml:definitions>
  <inkml:trace contextRef="#ctx0" brushRef="#br0">26 0 24575,'0'8'0,"-4"4"0,-2 7 0,1 5 0,1 6 0,1 8 0,1 8 0,1 15 0,1 12 0,0 8 0,0 1 0,0-4 0,0-11 0,9-17 0,2-17-8191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52.900"/>
    </inkml:context>
    <inkml:brush xml:id="br0">
      <inkml:brushProperty name="width" value="0.05" units="cm"/>
      <inkml:brushProperty name="height" value="0.05" units="cm"/>
      <inkml:brushProperty name="color" value="#F6630D"/>
    </inkml:brush>
  </inkml:definitions>
  <inkml:trace contextRef="#ctx0" brushRef="#br0">0 0 24575,'5'8'0,"0"0"0,0-1 0,0 0 0,1 0 0,0 0 0,9 7 0,0 0 0,275 247 0,-199-184 0,152 129-443,70 47-1328,1284 920-3954,-1221-934 4466,-40-41 944,-303-179 312,303 168 7,-236-138-95,147 51 0,-211-88 128,0-1-1,0-2 1,0-2 0,1-1-1,55 1 1,-3-12 1246</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11.809"/>
    </inkml:context>
    <inkml:brush xml:id="br0">
      <inkml:brushProperty name="width" value="0.05" units="cm"/>
      <inkml:brushProperty name="height" value="0.05" units="cm"/>
      <inkml:brushProperty name="color" value="#F6630D"/>
    </inkml:brush>
  </inkml:definitions>
  <inkml:trace contextRef="#ctx0" brushRef="#br0">26 48 24575,'-2'1'0,"1"1"0,0-1 0,0 0 0,0 1 0,-1-1 0,2 1 0,-1-1 0,0 1 0,0-1 0,0 1 0,1 0 0,-1-1 0,1 1 0,-1 0 0,1-1 0,0 1 0,-1 0 0,1 2 0,0-1 0,-5 23 0,2 1 0,1-1 0,1 1 0,2-1 0,0 1 0,7 36 0,-7-59 0,-1 0 0,1-1 0,0 1 0,0-1 0,0 0 0,1 1 0,-1-1 0,1 0 0,0 0 0,0 0 0,0 0 0,0 0 0,0 0 0,0-1 0,1 1 0,0-1 0,-1 1 0,1-1 0,0 0 0,0 0 0,0 0 0,0-1 0,0 1 0,1-1 0,-1 1 0,1-1 0,-1 0 0,0-1 0,1 1 0,0 0 0,-1-1 0,1 0 0,-1 0 0,1 0 0,-1 0 0,6-2 0,3 0 0,1-1 0,-1 0 0,0-1 0,0 0 0,-1-1 0,0 0 0,1-1 0,-2-1 0,13-8 0,-13 7 0,0 0 0,-1-1 0,0 0 0,0 0 0,-1-1 0,0 0 0,-1 0 0,0-1 0,-1 0 0,0 0 0,7-18 0,-11 24 0,-1-1 0,1 0 0,-1 0 0,0 1 0,0-1 0,0 0 0,-1 0 0,0 0 0,0 0 0,-1 0 0,0 0 0,0 1 0,0-1 0,0 0 0,-1 1 0,0-1 0,-1 0 0,1 1 0,-1 0 0,0 0 0,0 0 0,0 0 0,-1 0 0,0 1 0,0-1 0,-6-4 0,5 5 0,1 0 0,-1 0 0,0 1 0,-1 0 0,1 0 0,-1 0 0,1 1 0,-1 0 0,0 0 0,0 0 0,0 1 0,0 0 0,0 0 0,0 0 0,-9 1 0,11 0 0,0 1 0,0-1 0,0 1 0,0 0 0,0 0 0,0 0 0,0 1 0,0-1 0,1 1 0,-1 0 0,1 0 0,-1 0 0,1 0 0,-1 1 0,1 0 0,0-1 0,0 1 0,1 0 0,-1 1 0,0-1 0,1 0 0,0 1 0,-3 4 0,-10 36-1365,5 0-5461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12.677"/>
    </inkml:context>
    <inkml:brush xml:id="br0">
      <inkml:brushProperty name="width" value="0.05" units="cm"/>
      <inkml:brushProperty name="height" value="0.05" units="cm"/>
      <inkml:brushProperty name="color" value="#F6630D"/>
    </inkml:brush>
  </inkml:definitions>
  <inkml:trace contextRef="#ctx0" brushRef="#br0">165 378 24575,'-1'-1'0,"1"1"0,-1-1 0,0 0 0,1 1 0,-1-1 0,0 0 0,1 1 0,-1-1 0,0 1 0,0 0 0,0-1 0,0 1 0,1-1 0,-1 1 0,0 0 0,0 0 0,0-1 0,0 1 0,0 0 0,0 0 0,0 0 0,0 0 0,0 0 0,0 0 0,0 1 0,1-1 0,-1 0 0,0 0 0,-2 1 0,1 1 0,0-1 0,0 1 0,1-1 0,-1 1 0,0 0 0,1 0 0,-1 0 0,1 0 0,-1 0 0,1 0 0,-1 3 0,-3 6 0,1-1 0,0 1 0,1 0 0,-2 11 0,3-14 0,1 0 0,0-1 0,1 1 0,0 0 0,0-1 0,0 1 0,1 0 0,0-1 0,1 1 0,3 11 0,-3-16 0,0 1 0,-1-1 0,1 0 0,0 0 0,1-1 0,-1 1 0,0 0 0,1-1 0,0 1 0,-1-1 0,1 0 0,0 0 0,0 0 0,0 0 0,0-1 0,1 1 0,-1-1 0,0 0 0,1 0 0,-1 0 0,1 0 0,-1 0 0,1-1 0,-1 0 0,6 0 0,-2 0 0,0 0 0,0-1 0,-1 0 0,1 0 0,0-1 0,-1 0 0,1 0 0,-1 0 0,1-1 0,-1 0 0,0 0 0,0-1 0,-1 0 0,1 0 0,-1 0 0,8-8 0,-7 7 0,-1-1 0,0 0 0,0 0 0,-1 0 0,1-1 0,-1 1 0,-1-1 0,1 0 0,-1 0 0,0-1 0,-1 1 0,0 0 0,0-1 0,1-11 0,-3 15 0,0-1 0,0 0 0,0 1 0,-1-1 0,0 1 0,0-1 0,0 0 0,0 1 0,-1 0 0,1-1 0,-1 1 0,0 0 0,-1 0 0,-3-6 0,1 4 0,-1 0 0,1 1 0,-1-1 0,0 1 0,0 0 0,0 1 0,-14-8 0,-5 1 0,0 1 0,-1 0 0,-47-9 0,73 19 0,-10-2 0,0-1 0,0 0 0,0-1 0,0 0 0,1 0 0,-19-12 0,26 14 0,-1 0 0,0 0 0,1-1 0,-1 1 0,1-1 0,0 1 0,0-1 0,0 0 0,0 0 0,0 0 0,1 0 0,-1 0 0,1 0 0,0 0 0,0-1 0,0 1 0,0 0 0,1-1 0,-1 1 0,1-1 0,0 1 0,0 0 0,0-1 0,1 1 0,0-4 0,1-3 0,1 0 0,0 1 0,1-1 0,0 1 0,1 0 0,0 0 0,0 1 0,1 0 0,0 0 0,0 0 0,9-8 0,-12 12 0,0 0 0,1 1 0,0 0 0,0-1 0,0 1 0,0 0 0,0 1 0,0-1 0,1 1 0,-1 0 0,1 0 0,0 0 0,0 1 0,0 0 0,-1 0 0,1 0 0,0 0 0,0 1 0,0 0 0,0 0 0,1 0 0,-1 0 0,7 3 0,-8-1 0,0 0 0,0 0 0,0 1 0,-1-1 0,1 1 0,-1 0 0,0 0 0,0 1 0,0-1 0,0 0 0,0 1 0,-1 0 0,0 0 0,1 0 0,-1 0 0,2 7 0,4 11 0,10 44 0,-14-51 0,5 27-682,7 74-1,-14-77-6143</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13.065"/>
    </inkml:context>
    <inkml:brush xml:id="br0">
      <inkml:brushProperty name="width" value="0.05" units="cm"/>
      <inkml:brushProperty name="height" value="0.05" units="cm"/>
      <inkml:brushProperty name="color" value="#F6630D"/>
    </inkml:brush>
  </inkml:definitions>
  <inkml:trace contextRef="#ctx0" brushRef="#br0">103 0 24575,'-2'1'0,"-1"-1"0,1 1 0,0 0 0,0-1 0,0 1 0,0 0 0,0 0 0,0 1 0,0-1 0,0 0 0,0 1 0,0-1 0,1 1 0,-1-1 0,0 1 0,1 0 0,-2 3 0,-22 33 0,18-22 0,0-1 0,2 1 0,-1 0 0,2 1 0,0-1 0,1 1 0,1 0 0,0 0 0,1 0 0,1 0 0,3 24 0,-2-30 0,1 0 0,0 0 0,1-1 0,0 1 0,1 0 0,0-1 0,1 0 0,6 11 0,-7-15 0,1 0 0,-1-1 0,1 1 0,0-1 0,0 1 0,1-2 0,-1 1 0,1-1 0,0 1 0,0-2 0,1 1 0,-1-1 0,9 3 0,-11-4 0,1 0 0,-1-1 0,1 0 0,0 0 0,-1 0 0,1-1 0,0 1 0,0-1 0,0 0 0,0 0 0,-1-1 0,1 0 0,0 0 0,0 0 0,-1 0 0,1-1 0,8-3 0,-8 1 0,1 1 0,-1-1 0,1 0 0,-1-1 0,0 1 0,-1-1 0,1 0 0,-1-1 0,0 1 0,0 0 0,5-12 0,-4 7 0,-1 1 0,0-1 0,-1 0 0,0 0 0,0 0 0,-1 0 0,-1 0 0,0 0 0,0-1 0,-1 1 0,0 0 0,0-1 0,-2 1 0,1 0 0,-1 0 0,-6-19 0,5 23-54,0 1-1,0-1 0,0 1 1,0 0-1,-1 0 1,0 0-1,0 0 0,-1 1 1,1-1-1,-1 1 1,0 0-1,0 1 0,0-1 1,-1 1-1,1 0 0,-1 0 1,1 1-1,-1 0 1,0 0-1,0 0 0,0 1 1,-1-1-1,1 2 1,-8-1-1,-27 3-6771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13.930"/>
    </inkml:context>
    <inkml:brush xml:id="br0">
      <inkml:brushProperty name="width" value="0.05" units="cm"/>
      <inkml:brushProperty name="height" value="0.05" units="cm"/>
      <inkml:brushProperty name="color" value="#F6630D"/>
    </inkml:brush>
  </inkml:definitions>
  <inkml:trace contextRef="#ctx0" brushRef="#br0">20 143 24575,'0'-5'0,"1"-1"0,0 1 0,0 0 0,0 0 0,1 0 0,-1-1 0,1 1 0,0 1 0,1-1 0,-1 0 0,1 0 0,0 1 0,0 0 0,1 0 0,-1 0 0,1 0 0,0 0 0,0 0 0,0 1 0,9-5 0,-3 2 0,-1 0 0,2 1 0,-1 0 0,0 1 0,1 0 0,0 1 0,0 0 0,19-3 0,-26 6 0,-1-1 0,1 1 0,0 0 0,-1 0 0,1 0 0,0 1 0,-1-1 0,1 1 0,-1 0 0,1 0 0,-1 0 0,1 0 0,-1 1 0,0-1 0,1 1 0,-1 0 0,0 0 0,0 0 0,-1 0 0,1 1 0,0-1 0,-1 1 0,1 0 0,-1-1 0,0 1 0,0 0 0,3 5 0,-3-3 0,0 1 0,0-1 0,-1 0 0,0 1 0,0-1 0,0 1 0,-1-1 0,1 1 0,-1-1 0,-1 1 0,1-1 0,-1 1 0,0-1 0,0 1 0,-1-1 0,1 1 0,-5 8 0,-8 11 0,7-15 0,1 1 0,0 0 0,-4 13 0,9-23 0,0 1 0,1 0 0,-1 0 0,1 0 0,-1 0 0,1 0 0,0 0 0,0-1 0,0 1 0,0 0 0,0 0 0,0 0 0,0 0 0,1 0 0,-1 0 0,0 0 0,1 0 0,0-1 0,0 1 0,-1 0 0,1 0 0,0-1 0,0 1 0,0 0 0,3 2 0,7 3 0,0 1 0,0-2 0,1 0 0,-1 0 0,2-1 0,15 5 0,-9-4 0,0 2 0,25 13 0,-40-18 0,1 0 0,-1-1 0,0 2 0,0-1 0,0 0 0,-1 1 0,1 0 0,-1 0 0,0 0 0,0 0 0,0 0 0,0 1 0,-1-1 0,3 6 0,-5-8 0,1 1 0,-1-1 0,0 1 0,0-1 0,0 0 0,0 1 0,0-1 0,0 1 0,0-1 0,-1 0 0,1 1 0,-1-1 0,0 0 0,0 1 0,0-1 0,0 0 0,0 0 0,0 0 0,-1 0 0,1 0 0,-1 0 0,1 0 0,-1 0 0,0 0 0,0-1 0,-3 3 0,-5 4 0,-1-1 0,1 0 0,-23 10 0,2-5 0,-1-1 0,0-1 0,-1-2 0,0-2 0,0 0 0,0-3 0,-1 0 0,-48-4 0,76 1-112,-22-3 355,28 3-294,-1 0-1,0 0 0,1-1 1,-1 1-1,0 0 1,1 0-1,-1-1 0,0 1 1,1 0-1,-1-1 1,0 1-1,1-1 0,-1 1 1,1-1-1,-1 1 1,1-1-1,-1 1 0,1-1 1,-1 1-1,1-1 1,0 0-1,-1 1 1,1-1-1,0 0 0,-1 1 1,1-1-1,0 0 1,0-1-1,4-14-6774</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14.274"/>
    </inkml:context>
    <inkml:brush xml:id="br0">
      <inkml:brushProperty name="width" value="0.05" units="cm"/>
      <inkml:brushProperty name="height" value="0.05" units="cm"/>
      <inkml:brushProperty name="color" value="#F6630D"/>
    </inkml:brush>
  </inkml:definitions>
  <inkml:trace contextRef="#ctx0" brushRef="#br0">46 23 24575,'-2'0'0,"1"0"0,0 0 0,-1 1 0,1-1 0,0 0 0,-1 1 0,1-1 0,0 1 0,0-1 0,-1 1 0,1 0 0,0-1 0,0 1 0,0 0 0,0 0 0,0 0 0,0 0 0,0 0 0,0 0 0,-1 1 0,0 1 0,0 1 0,0-1 0,1 1 0,-1 0 0,1-1 0,-1 1 0,0 4 0,0 1 0,1 1 0,0-1 0,0 1 0,1-1 0,1 16 0,1-16 0,0 0 0,1 0 0,0-1 0,0 1 0,1-1 0,0 0 0,1 0 0,0 0 0,0-1 0,0 0 0,1 0 0,0 0 0,1-1 0,-1 1 0,1-1 0,0-1 0,1 0 0,13 8 0,-11-7 0,-1-1 0,1-1 0,0 0 0,0 0 0,1-1 0,-1 0 0,1 0 0,0-2 0,0 1 0,0-1 0,-1-1 0,1 0 0,0 0 0,0-1 0,16-4 0,-22 4 0,0-1 0,1 0 0,-1-1 0,0 1 0,0-1 0,-1 0 0,1 0 0,-1-1 0,1 1 0,-1-1 0,0 0 0,0 0 0,-1 0 0,1-1 0,-1 1 0,0-1 0,0 0 0,0 0 0,-1 0 0,3-7 0,-1-1 0,0 0 0,-1 0 0,-1-1 0,0 1 0,0-1 0,-2 0 0,0-15 0,0 24-4,0 0-1,-1 1 0,1-1 0,-1 0 1,0 1-1,-1-1 0,1 1 0,-1-1 1,0 1-1,0 0 0,0 0 0,0 0 1,-1 0-1,1 0 0,-1 0 1,-6-5-1,4 5 21,1 1 1,-1-1 0,0 1 0,-1 0-1,1 1 1,0-1 0,-1 1-1,1 0 1,-1 1 0,0-1-1,-10 0 1,-3 1-203,0 0 1,0 2-1,1 0 0,-1 1 1,0 1-1,1 1 1,-22 6-1,-24 12-6640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5.979"/>
    </inkml:context>
    <inkml:brush xml:id="br0">
      <inkml:brushProperty name="width" value="0.05" units="cm"/>
      <inkml:brushProperty name="height" value="0.05" units="cm"/>
      <inkml:brushProperty name="color" value="#F6630D"/>
    </inkml:brush>
  </inkml:definitions>
  <inkml:trace contextRef="#ctx0" brushRef="#br0">154 444 24575,'-7'10'0,"0"0"0,1 0 0,0 0 0,0 1 0,1 0 0,1 0 0,-5 16 0,2-8 0,-3 12 0,7-22 0,1 1 0,-2-1 0,1 1 0,-1-1 0,-1 0 0,0-1 0,0 1 0,-11 12 0,16-21 0,0 1 0,-1-1 0,1 1 0,0-1 0,-1 1 0,1-1 0,-1 0 0,1 1 0,-1-1 0,1 0 0,-1 1 0,1-1 0,-1 0 0,1 0 0,-1 1 0,1-1 0,-1 0 0,0 0 0,1 0 0,-1 0 0,1 0 0,-1 0 0,1 0 0,-1 0 0,0 0 0,1 0 0,-1 0 0,1 0 0,-1 0 0,0 0 0,1-1 0,-1 1 0,1 0 0,-1 0 0,1-1 0,-1 1 0,1 0 0,-1-1 0,1 1 0,-1 0 0,1-1 0,0 1 0,-1-1 0,1 1 0,0-1 0,-1 1 0,1-1 0,0 1 0,-1-1 0,1 1 0,0-1 0,0 1 0,0-1 0,0 0 0,-1 1 0,1-1 0,-7-36 0,1-34 0,4 0 0,11-103 0,-7 152 0,1 0 0,1 1 0,2-1 0,0 1 0,1 0 0,15-32 0,-16 41 0,0 1 0,1 0 0,0 0 0,1 1 0,0-1 0,1 2 0,0-1 0,1 1 0,0 1 0,0-1 0,0 2 0,16-9 0,-22 14 0,0 0 0,0 0 0,0 1 0,1-1 0,-1 1 0,1 0 0,-1 0 0,1 1 0,-1-1 0,1 1 0,-1 0 0,1 0 0,-1 1 0,1-1 0,-1 1 0,0 0 0,1 0 0,-1 1 0,0-1 0,1 1 0,-1 0 0,0 0 0,0 0 0,-1 1 0,1-1 0,0 1 0,-1 0 0,1 0 0,-1 0 0,0 1 0,3 4 0,-2-3 0,0 0 0,-1 0 0,0 0 0,0 0 0,0 1 0,-1-1 0,0 1 0,0 0 0,0 0 0,-1 0 0,0 0 0,0 0 0,-1 0 0,1 0 0,-1 0 0,0 0 0,-1 0 0,0 0 0,0 0 0,0 0 0,0-1 0,-1 1 0,-3 6 0,0-3 0,-1 0 0,0-1 0,-1 0 0,0 0 0,0 0 0,0-1 0,-1 0 0,0-1 0,-1 1 0,-17 8 0,-8 4 0,-53 20 0,47-26-1365,10-6-5461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6.322"/>
    </inkml:context>
    <inkml:brush xml:id="br0">
      <inkml:brushProperty name="width" value="0.05" units="cm"/>
      <inkml:brushProperty name="height" value="0.05" units="cm"/>
      <inkml:brushProperty name="color" value="#F6630D"/>
    </inkml:brush>
  </inkml:definitions>
  <inkml:trace contextRef="#ctx0" brushRef="#br0">36 329 24575,'0'-4'0,"0"11"0,0 13 0,0 15 0,0 15 0,0 3 0,0 0 0,0-8-8191</inkml:trace>
  <inkml:trace contextRef="#ctx0" brushRef="#br0" timeOffset="1">36 8 24575,'-9'0'0,"-2"-8"0,1 10 0,5 12 0,5 5-8191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6.667"/>
    </inkml:context>
    <inkml:brush xml:id="br0">
      <inkml:brushProperty name="width" value="0.05" units="cm"/>
      <inkml:brushProperty name="height" value="0.05" units="cm"/>
      <inkml:brushProperty name="color" value="#F6630D"/>
    </inkml:brush>
  </inkml:definitions>
  <inkml:trace contextRef="#ctx0" brushRef="#br0">1 19 24575,'4'0'0,"10"0"0,11-4 0,9-1 0,8-1 0,-4 2-8191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7.019"/>
    </inkml:context>
    <inkml:brush xml:id="br0">
      <inkml:brushProperty name="width" value="0.05" units="cm"/>
      <inkml:brushProperty name="height" value="0.05" units="cm"/>
      <inkml:brushProperty name="color" value="#F6630D"/>
    </inkml:brush>
  </inkml:definitions>
  <inkml:trace contextRef="#ctx0" brushRef="#br0">1 10 24575,'8'0'0,"12"0"0,18 0 0,20 0 0,18 0 0,3-4 0,-12-2-8191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32.468"/>
    </inkml:context>
    <inkml:brush xml:id="br0">
      <inkml:brushProperty name="width" value="0.05" units="cm"/>
      <inkml:brushProperty name="height" value="0.05" units="cm"/>
      <inkml:brushProperty name="color" value="#F6630D"/>
    </inkml:brush>
  </inkml:definitions>
  <inkml:trace contextRef="#ctx0" brushRef="#br0">22 196 24575,'-3'5'0,"1"-1"0,0 1 0,-1-1 0,2 1 0,-1 0 0,0 0 0,1 0 0,0 0 0,0 0 0,1 0 0,-1 0 0,1 0 0,1 8 0,-2 5 0,6 311 0,3-179 0,-1 355 0,-20-836 0,3 140 0,16-195 0,-2 344 0,1 1 0,11-40 0,-11 63 0,0 1 0,2-1 0,0 1 0,0 1 0,2-1 0,18-27 0,-23 40 0,0-1 0,0 1 0,0-1 0,1 1 0,0 1 0,0-1 0,0 1 0,0-1 0,0 2 0,1-1 0,-1 0 0,1 1 0,-1 0 0,1 0 0,0 1 0,0 0 0,0 0 0,0 0 0,0 1 0,0-1 0,0 2 0,0-1 0,0 1 0,0-1 0,9 4 0,-11-3 0,1 0 0,0 1 0,-1 0 0,1 0 0,-1 0 0,1 1 0,-1-1 0,0 1 0,0 0 0,0 0 0,-1 1 0,1-1 0,-1 1 0,0-1 0,0 1 0,0 0 0,0 1 0,-1-1 0,1 0 0,-1 1 0,0-1 0,0 1 0,-1 0 0,0-1 0,0 1 0,0 0 0,0 0 0,-1 0 0,1 0 0,-1 0 0,-1 5 0,-1 1 10,0 0 0,0-1 0,-1 1 0,-1-1 0,0 0 0,0 0 0,-1-1 0,0 1 0,-1-1 0,0 0 0,-9 11 0,2-4-258,-1-1 1,0-1-1,-1-1 1,0 0-1,-21 13 1,1-6-6579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53.277"/>
    </inkml:context>
    <inkml:brush xml:id="br0">
      <inkml:brushProperty name="width" value="0.05" units="cm"/>
      <inkml:brushProperty name="height" value="0.05" units="cm"/>
      <inkml:brushProperty name="color" value="#F6630D"/>
    </inkml:brush>
  </inkml:definitions>
  <inkml:trace contextRef="#ctx0" brushRef="#br0">2450 36 24575,'8'0'0,"3"-9"0,4-2 0,-9 0 0,-35 7 0,-42 16 0,-42 27 0,-45 37 0,-48 38 0,-37 42-2385,-22 28 2385,-9 17 0,9 7 0,25-7 0,31-12 0,31-25-763,38-33 763,41-38-5043</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33.449"/>
    </inkml:context>
    <inkml:brush xml:id="br0">
      <inkml:brushProperty name="width" value="0.05" units="cm"/>
      <inkml:brushProperty name="height" value="0.05" units="cm"/>
      <inkml:brushProperty name="color" value="#F6630D"/>
    </inkml:brush>
  </inkml:definitions>
  <inkml:trace contextRef="#ctx0" brushRef="#br0">312 378 24575,'-19'0'0,"0"1"0,0 1 0,0 0 0,0 1 0,1 2 0,-1-1 0,-22 11 0,32-11 0,0 0 0,0 1 0,0 0 0,1 1 0,0 0 0,0 0 0,0 1 0,1 0 0,0 0 0,0 0 0,0 1 0,1 0 0,1 1 0,-1-1 0,-3 11 0,6-14 0,0 1 0,1-1 0,0 1 0,1 0 0,-1 0 0,1-1 0,0 1 0,0 0 0,1 0 0,0 0 0,0 0 0,0 0 0,2 10 0,-1-13 0,0 1 0,1-1 0,-1 0 0,1 0 0,0 0 0,0 0 0,0 0 0,0 0 0,1 0 0,-1-1 0,1 1 0,-1-1 0,1 0 0,0 1 0,0-1 0,0-1 0,0 1 0,0 0 0,0-1 0,1 1 0,-1-1 0,1 0 0,6 1 0,-2 0 0,1-1 0,0 0 0,-1 0 0,1-1 0,0 0 0,0-1 0,-1 1 0,1-2 0,0 1 0,-1-1 0,0-1 0,1 1 0,-1-2 0,0 1 0,0-1 0,0 0 0,-1 0 0,0-1 0,0 0 0,0-1 0,0 1 0,9-12 0,-7 8 0,-2-1 0,1 1 0,-1-1 0,-1-1 0,1 0 0,-2 1 0,0-2 0,0 1 0,-1-1 0,0 1 0,-1-1 0,-1 0 0,0 0 0,0-1 0,-1-17 0,-3 17 0,-2 12 0,-6 19 0,9-12 0,-1 1 0,1-1 0,1 0 0,-1 0 0,1 1 0,0-1 0,1 0 0,-1 0 0,1 0 0,1 1 0,-1-1 0,4 9 0,-4-12 0,1-1 0,-1 1 0,1 0 0,-1 0 0,1-1 0,0 1 0,0-1 0,0 0 0,1 1 0,-1-1 0,0 0 0,1 0 0,-1-1 0,1 1 0,0 0 0,0-1 0,0 0 0,-1 1 0,1-1 0,0 0 0,0-1 0,1 1 0,-1 0 0,0-1 0,0 0 0,0 0 0,3 0 0,2-1 0,0 0 0,-1-1 0,1 0 0,-1 0 0,0-1 0,0 0 0,0 0 0,0 0 0,0-1 0,-1 0 0,1-1 0,-1 1 0,0-1 0,9-10 0,-9 10 0,-1-1 0,1-1 0,-1 1 0,0-1 0,0 0 0,-1 0 0,0-1 0,0 1 0,-1-1 0,0 0 0,0 0 0,-1 0 0,2-12 0,-3 19 0,-1-1 0,0 0 0,0 0 0,0 1 0,-1-1 0,1 0 0,0 1 0,-1-1 0,1 0 0,-1 1 0,1-1 0,-1 1 0,0-1 0,0 0 0,0 1 0,0 0 0,0-1 0,0 1 0,0 0 0,0-1 0,0 1 0,-1 0 0,1 0 0,0 0 0,-1 0 0,1 0 0,-1 0 0,1 1 0,-1-1 0,0 0 0,1 1 0,-1-1 0,1 1 0,-1 0 0,0-1 0,0 1 0,1 0 0,-1 0 0,0 0 0,1 0 0,-1 0 0,0 1 0,0-1 0,1 0 0,-1 1 0,0-1 0,1 1 0,-1 0 0,1 0 0,-1-1 0,1 1 0,-1 0 0,1 0 0,0 0 0,-1 0 0,-1 3 0,3-4 0,-1 0 0,1 1 0,0-1 0,-1 0 0,1 1 0,-1-1 0,1 1 0,0-1 0,-1 1 0,1-1 0,0 0 0,0 1 0,-1 0 0,1-1 0,0 1 0,0-1 0,0 1 0,0-1 0,0 1 0,-1-1 0,1 1 0,0-1 0,0 1 0,0 0 0,1-1 0,-1 1 0,0-1 0,0 1 0,0-1 0,0 1 0,0-1 0,1 2 0,0-1 0,0 0 0,0 0 0,1 0 0,-1 0 0,0 0 0,0 0 0,1-1 0,-1 1 0,1 0 0,-1-1 0,1 1 0,1 0 0,3 0 0,0 1 0,0-1 0,0-1 0,1 1 0,9-1 0,5-3 0,-12 1 0,0 0 0,1 1 0,17 0 0,-24 1 0,-1 1 0,0-1 0,1 0 0,-1 1 0,0 0 0,1-1 0,-1 1 0,0 0 0,1 0 0,-1 0 0,0 0 0,0 1 0,0-1 0,0 1 0,0-1 0,-1 1 0,1 0 0,0-1 0,-1 1 0,3 3 0,0 3 0,-1 1 0,1-1 0,-1 1 0,3 17 0,-4-16 0,0 0 0,1 0 0,0-1 0,1 1 0,7 12 0,-10-20 0,0 1 0,1-1 0,0-1 0,-1 1 0,1 0 0,0 0 0,0-1 0,0 1 0,0-1 0,0 1 0,0-1 0,0 0 0,1 0 0,-1 0 0,0 0 0,1 0 0,-1-1 0,1 1 0,-1-1 0,1 1 0,-1-1 0,1 0 0,-1 0 0,1 0 0,-1 0 0,5-1 0,-1-1 0,1 0 0,-1 0 0,0 0 0,1-1 0,-1 0 0,0 0 0,0 0 0,-1-1 0,1 0 0,-1 0 0,0-1 0,0 1 0,0-1 0,-1 0 0,1 0 0,-1-1 0,-1 1 0,4-7 0,4-6 0,-2 0 0,0-1 0,-1 0 0,8-32 0,-6 12 0,-2 1 0,3-51 0,-9 66 0,-1 0 0,-1 0 0,-2 0 0,0 0 0,-6-24 0,8 45 0,0 0 0,-1 0 0,1 0 0,-1 0 0,1 1 0,-1-1 0,0 0 0,1 0 0,-1 1 0,0-1 0,0 1 0,-1-1 0,1 1 0,0-1 0,0 1 0,-1-1 0,-1 0 0,2 2 0,1-1 0,-1 1 0,0 0 0,0 0 0,0 0 0,1 0 0,-1 0 0,0 0 0,0 0 0,0 0 0,1 1 0,-1-1 0,0 0 0,0 0 0,0 1 0,1-1 0,-1 0 0,0 1 0,1-1 0,-1 1 0,0-1 0,1 1 0,-1-1 0,1 1 0,-1 0 0,0 0 0,-4 5 0,1 0 0,0 0 0,0 0 0,1 1 0,-1-1 0,1 1 0,-2 10 0,-5 19 17,3 1 0,1 0 0,2 0 0,0 63 0,21 152-704,-12-189-76,-1-18-6063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33.806"/>
    </inkml:context>
    <inkml:brush xml:id="br0">
      <inkml:brushProperty name="width" value="0.05" units="cm"/>
      <inkml:brushProperty name="height" value="0.05" units="cm"/>
      <inkml:brushProperty name="color" value="#F6630D"/>
    </inkml:brush>
  </inkml:definitions>
  <inkml:trace contextRef="#ctx0" brushRef="#br0">10 192 24575,'-4'-12'0,"-2"-13"0,13-2 0,18-9 0,13 1 0,13 3 0,-3 7-8191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34.179"/>
    </inkml:context>
    <inkml:brush xml:id="br0">
      <inkml:brushProperty name="width" value="0.05" units="cm"/>
      <inkml:brushProperty name="height" value="0.05" units="cm"/>
      <inkml:brushProperty name="color" value="#F6630D"/>
    </inkml:brush>
  </inkml:definitions>
  <inkml:trace contextRef="#ctx0" brushRef="#br0">325 35 24575,'1'-2'0,"-1"1"0,0 0 0,0-1 0,-1 1 0,1 0 0,0-1 0,0 1 0,-1 0 0,1 0 0,-1-1 0,1 1 0,-1 0 0,1 0 0,-1 0 0,0 0 0,1 0 0,-1 0 0,0 0 0,0 0 0,0 0 0,0 0 0,0 0 0,0 0 0,-1 0 0,-1 0 0,1 0 0,-1 0 0,1 0 0,-1 1 0,1-1 0,-1 1 0,0 0 0,1 0 0,-1 0 0,1 0 0,-5 0 0,-1 2 0,1-1 0,-1 1 0,1 0 0,-1 1 0,1 0 0,0 0 0,-11 7 0,8-2 0,-1 1 0,1 1 0,1 0 0,0 0 0,0 1 0,1 0 0,1 0 0,-10 19 0,-1 7 0,-22 61 0,26-57 0,3 1 0,0 0 0,3 1 0,-3 44 0,9-65 0,2 0 0,0 0 0,1 0 0,1-1 0,1 1 0,1 0 0,1-1 0,1 0 0,16 39 0,-14-45 12,2 1 0,0-2 0,0 1 0,2-1 0,0-1 0,0 0 0,1-1 0,1 0 0,21 14 0,-14-11-260,1-2 1,0-1-1,1-1 1,1 0-1,48 13 1,-30-14-6579</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49.888"/>
    </inkml:context>
    <inkml:brush xml:id="br0">
      <inkml:brushProperty name="width" value="0.05" units="cm"/>
      <inkml:brushProperty name="height" value="0.05" units="cm"/>
      <inkml:brushProperty name="color" value="#F6630D"/>
    </inkml:brush>
  </inkml:definitions>
  <inkml:trace contextRef="#ctx0" brushRef="#br0">1 396 24575,'0'4'0,"4"1"0,6 1 0,9-2 0,14-1 0,15-1 0,23-22 0,26-20 0,12-20 0,5-13 0,-5-1 0,-7 11 0,-23 12 0,-27 23 0,-24 17-8191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41.269"/>
    </inkml:context>
    <inkml:brush xml:id="br0">
      <inkml:brushProperty name="width" value="0.05" units="cm"/>
      <inkml:brushProperty name="height" value="0.05" units="cm"/>
      <inkml:brushProperty name="color" value="#F6630D"/>
    </inkml:brush>
  </inkml:definitions>
  <inkml:trace contextRef="#ctx0" brushRef="#br0">7870 0 24575,'-11'1'0,"1"0"0,-1 0 0,1 1 0,0 0 0,0 1 0,0 0 0,-17 8 0,-4 4 0,-30 22 0,21-13 0,-897 471-2668,-29-55 0,416-200 2668,-2146 849-6370,2263-919 5760,-44 22 218,85-23 392,79-25 0,6 3-25,-208 94 1797,484-226-1707,9-5 3272,38-24-1914,17-12-3478</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42.044"/>
    </inkml:context>
    <inkml:brush xml:id="br0">
      <inkml:brushProperty name="width" value="0.05" units="cm"/>
      <inkml:brushProperty name="height" value="0.05" units="cm"/>
      <inkml:brushProperty name="color" value="#F6630D"/>
    </inkml:brush>
  </inkml:definitions>
  <inkml:trace contextRef="#ctx0" brushRef="#br0">1 67 24575,'0'1293'0,"0"-2214"0,0 901 0,0 1 0,2-1 0,6-35 0,-6 48 0,0 1 0,0-1 0,1 1 0,-1 0 0,1 0 0,1 1 0,-1-1 0,1 0 0,0 1 0,0 0 0,1 0 0,0 0 0,0 1 0,10-8 0,11-4 0,1 2 0,49-20 0,-4 3 0,151-77-1365,-152 78-5461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51.720"/>
    </inkml:context>
    <inkml:brush xml:id="br0">
      <inkml:brushProperty name="width" value="0.05" units="cm"/>
      <inkml:brushProperty name="height" value="0.05" units="cm"/>
      <inkml:brushProperty name="color" value="#F6630D"/>
    </inkml:brush>
  </inkml:definitions>
  <inkml:trace contextRef="#ctx0" brushRef="#br0">1 557 24575,'1178'-25'-147,"-678"-4"-610,-20 0 776,-178 17-162,584-28-1123,-5-32 1123,353-52-543,140-33 1172,-1062 128 1223,29-5-781,-338 34-928,10-2 0,-1 0 0,1 1 0,0 0 0,0 1 0,14 2 0,-24-1 0,1 0 0,-1-1 0,0 1 0,0 1 0,1-1 0,-1 0 0,0 1 0,0-1 0,0 1 0,-1 0 0,1 0 0,0 0 0,-1 1 0,1-1 0,-1 1 0,0-1 0,0 1 0,0 0 0,0-1 0,0 1 0,0 0 0,-1 1 0,0-1 0,2 3 0,2 16 0,-1 0 0,-1 0 0,-1 0 0,-1 0 0,-1 0 0,0 0 0,-5 25 0,1 8 0,0 91 0,6 1 0,36 246 0,-16-210 0,-9-66 0,10-8 134,-4-29-1633,-16-58-5327</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53.052"/>
    </inkml:context>
    <inkml:brush xml:id="br0">
      <inkml:brushProperty name="width" value="0.05" units="cm"/>
      <inkml:brushProperty name="height" value="0.05" units="cm"/>
      <inkml:brushProperty name="color" value="#F6630D"/>
    </inkml:brush>
  </inkml:definitions>
  <inkml:trace contextRef="#ctx0" brushRef="#br0">21 391 24575,'-1'1'0,"0"0"0,0-1 0,0 1 0,0 0 0,0 0 0,0 0 0,0 0 0,1 0 0,-1 0 0,0 0 0,1 0 0,-1 0 0,0 0 0,1 0 0,-1 0 0,1 1 0,0-1 0,-1 0 0,1 0 0,0 0 0,0 1 0,0 1 0,-1 0 0,-1 12 0,0 0 0,1 0 0,0 0 0,1 0 0,1 1 0,0-1 0,1 0 0,1-1 0,0 1 0,1 0 0,11 25 0,-12-36 0,0 0 0,-1 0 0,2 0 0,-1 0 0,0 0 0,1-1 0,0 0 0,-1 0 0,1 0 0,0 0 0,1 0 0,-1-1 0,1 0 0,-1 0 0,1 0 0,-1 0 0,1-1 0,9 2 0,10 1 0,0-1 0,37 0 0,-49-2 0,151-4 0,219-32 0,-222 17 0,-15 3 11,1026-90-868,-996 94 848,873-32-134,-210-12 143,-659 37 0,-39 5 0,884-91 0,141-20 998,-955 105-998,84-12 0,-204 18 0,201-34 0,-284 46-119,18-6 371,-24 7-295,-1 0 0,1 0 0,0 0 1,-1 0-1,1-1 0,-1 1 0,1 0 0,-1 0 1,1-1-1,-1 1 0,0 0 0,1-1 0,-1 1 1,1-1-1,-1 1 0,0-1 0,1 1 0,-1 0 1,0-1-1,1 1 0,-1-1 0,0 0 1,0 1-1,1-1 0,-1 1 0,0-1 0,0 1 1,0-1-1,0 1 0,0-1 0,0 0 0,0 1 1,0-1-1,0 0 0,-10-13-6783</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53.707"/>
    </inkml:context>
    <inkml:brush xml:id="br0">
      <inkml:brushProperty name="width" value="0.05" units="cm"/>
      <inkml:brushProperty name="height" value="0.05" units="cm"/>
      <inkml:brushProperty name="color" value="#F6630D"/>
    </inkml:brush>
  </inkml:definitions>
  <inkml:trace contextRef="#ctx0" brushRef="#br0">1 0 24575,'0'17'0,"8"18"0,4 16 0,-1 7 0,-3 7 0,-2 4 0,-2-4 0,-2-6 0,7-13 0,3-9 0,-2-12-8191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54.094"/>
    </inkml:context>
    <inkml:brush xml:id="br0">
      <inkml:brushProperty name="width" value="0.05" units="cm"/>
      <inkml:brushProperty name="height" value="0.05" units="cm"/>
      <inkml:brushProperty name="color" value="#F6630D"/>
    </inkml:brush>
  </inkml:definitions>
  <inkml:trace contextRef="#ctx0" brushRef="#br0">45 71 24575,'0'3'0,"-1"0"0,1 0 0,-1 0 0,0 0 0,-1 0 0,1 0 0,0-1 0,-3 5 0,-4 7 0,3 0 0,0 0 0,1 0 0,0 1 0,1-1 0,1 1 0,0-1 0,1 1 0,2 26 0,-1-36 0,1 0 0,0 0 0,0 0 0,0 1 0,0-1 0,1 0 0,0 0 0,0-1 0,1 1 0,-1 0 0,1-1 0,0 1 0,0-1 0,1 0 0,-1 0 0,1 0 0,0-1 0,0 1 0,0-1 0,1 0 0,-1 0 0,1 0 0,-1-1 0,1 0 0,0 1 0,0-2 0,5 3 0,-3-2 0,1-1 0,-1 1 0,0-1 0,0 0 0,1-1 0,-1 0 0,0 0 0,1 0 0,-1-1 0,0 0 0,0-1 0,0 0 0,0 0 0,0 0 0,0-1 0,0 0 0,-1 0 0,1 0 0,-1-1 0,0 0 0,9-8 0,-6 4 0,-1-1 0,0 0 0,-1 0 0,0-1 0,0 0 0,-1 0 0,0-1 0,-1 0 0,0 0 0,0 0 0,-2 0 0,5-19 0,-6 20 0,0 1 0,-1-1 0,0 1 0,-1-1 0,0 1 0,-1-1 0,1 1 0,-2-1 0,1 1 0,-2 0 0,-2-10 0,3 15 0,0-1 0,0 1 0,0 0 0,-1-1 0,1 1 0,-1 0 0,0 1 0,-1-1 0,1 1 0,0-1 0,-1 1 0,0 0 0,0 0 0,0 0 0,0 1 0,0-1 0,-1 1 0,1 0 0,-1 1 0,1-1 0,-1 1 0,1-1 0,-8 1 0,7 0 8,1 1-1,-1 0 1,0 0-1,0 0 1,1 1-1,-1 0 1,0 0-1,1 0 1,-1 0-1,1 1 0,0-1 1,-1 1-1,1 1 1,0-1-1,-4 3 1,0 1-220,0 0 0,1 0-1,0 1 1,0 0 0,1 0 0,-8 11 0,-7 15-6614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53.938"/>
    </inkml:context>
    <inkml:brush xml:id="br0">
      <inkml:brushProperty name="width" value="0.05" units="cm"/>
      <inkml:brushProperty name="height" value="0.05" units="cm"/>
      <inkml:brushProperty name="color" value="#F6630D"/>
    </inkml:brush>
  </inkml:definitions>
  <inkml:trace contextRef="#ctx0" brushRef="#br0">489 24 24575,'13'727'0,"-1"-151"0,-12-565 0,2 27 0,-2-38 0,0 0 0,0 0 0,0 0 0,0 0 0,0 1 0,0-1 0,0 0 0,0 0 0,1 0 0,-1 0 0,0 0 0,0 0 0,0 1 0,0-1 0,0 0 0,0 0 0,0 0 0,0 0 0,0 0 0,1 0 0,-1 0 0,0 0 0,0 0 0,0 0 0,0 1 0,0-1 0,0 0 0,1 0 0,-1 0 0,0 0 0,0 0 0,0 0 0,0 0 0,0 0 0,0 0 0,1 0 0,-1 0 0,0 0 0,0 0 0,0 0 0,0 0 0,0 0 0,1 0 0,-1-1 0,0 1 0,0 0 0,0 0 0,0 0 0,0 0 0,0 0 0,0 0 0,1 0 0,-1 0 0,0 0 0,0 0 0,0-1 0,0 1 0,0 0 0,0 0 0,12-22 0,27-82 0,25-114 0,-33 104 0,37-136 0,14-49 0,-79 288 0,0 1 0,1-1 0,0 1 0,0 0 0,1 0 0,0 1 0,1-1 0,0 1 0,1 1 0,0-1 0,0 1 0,1 0 0,0 0 0,0 1 0,1 0 0,0 1 0,0 0 0,0 0 0,14-5 0,14-6 0,2 1 0,64-16 0,92-11 0,366-26-972,16 50 0,436 33-2706,-710-6 3103,1242 64-132,-1525-70 663,138 16-88,-136-14 139,0 1 0,0 0 0,-1 2 0,31 13 0,-48-18 20,1 1 1,0-1-1,-1 1 0,1 0 1,-1 0-1,0 0 0,0 0 1,0 1-1,0-1 1,-1 1-1,1 0 0,-1 0 1,0 1-1,0-1 1,0 1-1,-1-1 0,0 1 1,2 5-1,-3-4 89,0 1 0,0-1 0,-1 1 0,0-1 1,0 1-1,-1-1 0,1 1 0,-1-1 0,-1 0 0,1 1 0,-1-1 0,0 0 0,-5 9 0,-69 134 3687,5-13-2909,38-58-868,3 0-1,3 2 0,4 1 1,4 1-1,3 1 1,3 0-1,-1 108 0,14 88-25,0-272 0,0 0 0,-1 0 0,0 0 0,0 0 0,0 0 0,-1 0 0,0 0 0,-3 6 0,3-10 0,0 0 0,0 0 0,0 0 0,0 0 0,0-1 0,-1 1 0,1-1 0,-1 0 0,0 1 0,0-1 0,0 0 0,0-1 0,0 1 0,0 0 0,0-1 0,0 0 0,-1 0 0,-4 1 0,-14 2 0,1-1 0,0-2 0,-1 0 0,1-1 0,-32-5 0,24 3 0,-1550-53-3893,1000 51 3893,-787 7-2767,-1 38 285,1130-28 3433</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55.354"/>
    </inkml:context>
    <inkml:brush xml:id="br0">
      <inkml:brushProperty name="width" value="0.05" units="cm"/>
      <inkml:brushProperty name="height" value="0.05" units="cm"/>
      <inkml:brushProperty name="color" value="#F6630D"/>
    </inkml:brush>
  </inkml:definitions>
  <inkml:trace contextRef="#ctx0" brushRef="#br0">180 127 24575,'-3'-3'0,"0"0"0,0 0 0,1 0 0,0-1 0,0 1 0,0-1 0,0 0 0,0 1 0,1-1 0,-1 0 0,1 0 0,0 0 0,0-6 0,1 8 0,-1 0 0,1 0 0,0-1 0,0 1 0,1 0 0,-1 0 0,0 0 0,1 0 0,-1 0 0,1 0 0,0 0 0,0 0 0,0 0 0,0 0 0,0 0 0,0 0 0,0 1 0,1-1 0,-1 0 0,0 1 0,1-1 0,0 1 0,-1-1 0,1 1 0,0 0 0,3-2 0,4-1 0,-1 1 0,1 0 0,0 0 0,0 1 0,0 0 0,0 1 0,0 0 0,13 0 0,-16 1 0,0 0 0,0 1 0,0-1 0,-1 1 0,1 0 0,0 1 0,-1-1 0,1 1 0,-1 0 0,0 1 0,1-1 0,-1 1 0,0 0 0,5 4 0,-9-5 0,1-1 0,0 1 0,-1 0 0,1-1 0,-1 1 0,0 0 0,1 0 0,-1 0 0,0 0 0,0 0 0,0 0 0,-1 0 0,1 0 0,0 0 0,-1 1 0,1-1 0,-1 0 0,0 0 0,0 1 0,0-1 0,0 0 0,0 0 0,0 1 0,-1-1 0,1 0 0,-2 3 0,-1 3 0,-1 0 0,0 0 0,0 0 0,-1-1 0,-7 10 0,-7 11 0,19-26 0,-1-1 0,1 1 0,-1 0 0,1-1 0,0 1 0,0-1 0,-1 1 0,1 0 0,0-1 0,0 1 0,0 0 0,1-1 0,-1 1 0,0-1 0,1 1 0,-1-1 0,1 1 0,-1 0 0,1-1 0,0 0 0,0 1 0,0-1 0,1 3 0,32 32 0,-17-19 0,-10-9 0,1 0 0,-1 0 0,-1 1 0,1 0 0,8 16 0,-14-23 0,0 1 0,0-1 0,0 1 0,0-1 0,-1 1 0,1-1 0,-1 1 0,1 0 0,-1-1 0,0 1 0,0 0 0,0-1 0,0 1 0,-1 0 0,1-1 0,-1 1 0,0 0 0,0-1 0,1 1 0,-2-1 0,1 0 0,0 1 0,0-1 0,-4 4 0,-2 2 0,0 0 0,-1-1 0,0 0 0,-1-1 0,1 1 0,-1-2 0,-1 1 0,1-1 0,-1-1 0,0 0 0,0 0 0,-13 3 0,-2-1 0,-1-1 0,1-1 0,-1-1 0,-26 0 0,39-3-195,-1 0 0,1-1 0,0-1 0,0 0 0,-1-1 0,-14-4 0,-7-9-6631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55.945"/>
    </inkml:context>
    <inkml:brush xml:id="br0">
      <inkml:brushProperty name="width" value="0.05" units="cm"/>
      <inkml:brushProperty name="height" value="0.05" units="cm"/>
      <inkml:brushProperty name="color" value="#F6630D"/>
    </inkml:brush>
  </inkml:definitions>
  <inkml:trace contextRef="#ctx0" brushRef="#br0">119 0 24575,'-5'0'0,"0"1"0,0-1 0,1 1 0,-1 0 0,0 1 0,1-1 0,-1 1 0,1 0 0,0 0 0,-1 0 0,1 1 0,0-1 0,0 1 0,1 0 0,-1 0 0,0 0 0,1 1 0,0-1 0,0 1 0,0 0 0,0 0 0,1 0 0,-1 0 0,1 1 0,0-1 0,-2 6 0,1 0 0,0 0 0,0 0 0,0 0 0,2 0 0,-1 0 0,1 0 0,1 0 0,0 1 0,0-1 0,1 0 0,3 15 0,-3-20 0,1 0 0,-1 0 0,1-1 0,1 1 0,-1-1 0,1 0 0,0 1 0,0-1 0,0-1 0,0 1 0,1 0 0,-1-1 0,1 1 0,0-1 0,0 0 0,0-1 0,0 1 0,1-1 0,-1 1 0,1-1 0,0 0 0,-1-1 0,1 1 0,0-1 0,0 0 0,0-1 0,0 1 0,0-1 0,8 0 0,-6 0 0,0 0 0,0 0 0,0-1 0,0 0 0,-1-1 0,1 1 0,0-1 0,-1-1 0,1 1 0,-1-1 0,0 0 0,0 0 0,0-1 0,0 0 0,-1 0 0,1 0 0,-1-1 0,0 0 0,0 0 0,-1 0 0,6-7 0,-6 4 9,0 0 1,-1 1-1,1-1 0,-2-1 0,1 1 1,-1 0-1,0-1 0,-1 1 0,0-1 0,0 1 1,-1-1-1,0-9 0,-1 14-66,1-1 0,-1 1 0,0 0 0,0 0-1,-1 0 1,1 0 0,-1 0 0,0 0 0,0 0 0,0 0 0,0 1 0,-1-1-1,1 1 1,-1-1 0,0 1 0,0 0 0,0 0 0,-1 0 0,1 1 0,-1-1 0,1 1-1,-1 0 1,0 0 0,0 0 0,-6-1 0,-19-5-6769</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56.532"/>
    </inkml:context>
    <inkml:brush xml:id="br0">
      <inkml:brushProperty name="width" value="0.05" units="cm"/>
      <inkml:brushProperty name="height" value="0.05" units="cm"/>
      <inkml:brushProperty name="color" value="#F6630D"/>
    </inkml:brush>
  </inkml:definitions>
  <inkml:trace contextRef="#ctx0" brushRef="#br0">23 84 24575,'-19'-82'0,"17"80"0,1 9 0,4 13 0,-1-17 0,0 0 0,1 0 0,-1 0 0,1 0 0,0-1 0,0 1 0,0-1 0,0 0 0,0 0 0,0 0 0,1 0 0,-1 0 0,1-1 0,-1 1 0,1-1 0,0 0 0,0 0 0,-1-1 0,1 1 0,0-1 0,5 0 0,0 1 0,-1-1 0,0-1 0,1 0 0,-1 0 0,0-1 0,0 0 0,0 0 0,0 0 0,8-5 0,13-13 0,-26 16 0,0 1 0,1 1 0,0-1 0,-1 0 0,1 1 0,0 0 0,0 0 0,7-2 0,-10 4 0,-1 0 0,1 0 0,-1 0 0,1 0 0,0 0 0,-1 1 0,1-1 0,-1 0 0,1 0 0,-1 1 0,1-1 0,-1 0 0,1 1 0,-1-1 0,0 0 0,1 1 0,-1-1 0,1 1 0,-1-1 0,0 1 0,1-1 0,-1 1 0,0-1 0,0 1 0,1-1 0,-1 1 0,0-1 0,0 1 0,0 0 0,0-1 0,0 1 0,0-1 0,0 1 0,0 0 0,0 0 0,1 27 0,-1-25 0,0 15-103,-1 5-317,2 0-1,4 32 0,4-12-6405</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56.888"/>
    </inkml:context>
    <inkml:brush xml:id="br0">
      <inkml:brushProperty name="width" value="0.05" units="cm"/>
      <inkml:brushProperty name="height" value="0.05" units="cm"/>
      <inkml:brushProperty name="color" value="#F6630D"/>
    </inkml:brush>
  </inkml:definitions>
  <inkml:trace contextRef="#ctx0" brushRef="#br0">50 87 24575,'-4'2'0,"1"1"0,-1 0 0,1 0 0,0 1 0,0-1 0,0 1 0,0-1 0,1 1 0,-1 0 0,1 0 0,0 0 0,0 0 0,1 1 0,-1-1 0,1 0 0,0 1 0,0-1 0,-1 9 0,0 5 0,0 1 0,1-1 0,3 22 0,-3-37 0,2 1 0,-1-1 0,0 0 0,1 0 0,-1 0 0,1 0 0,0 0 0,0 0 0,0 0 0,0 0 0,1-1 0,-1 1 0,1 0 0,0-1 0,0 1 0,0-1 0,0 1 0,0-1 0,0 0 0,1 0 0,-1 0 0,1 0 0,-1-1 0,1 1 0,0 0 0,-1-1 0,1 0 0,6 2 0,-5-2 0,1-1 0,0 1 0,-1-1 0,1 0 0,0-1 0,0 1 0,-1-1 0,1 0 0,-1 0 0,1 0 0,0 0 0,-1-1 0,0 0 0,1 0 0,-1 0 0,0-1 0,0 1 0,5-6 0,1-1 0,-1 0 0,0 0 0,-1-2 0,0 1 0,0-1 0,-1 0 0,-1 0 0,10-23 0,-12 26 0,-1 0 0,0-1 0,-1 1 0,0-1 0,0 1 0,0-1 0,-1 0 0,-1 1 0,0-1 0,0 0 0,0 0 0,-1 0 0,-4-16 0,4 21-42,0 1-1,-1 0 0,1 0 1,-1 0-1,0 0 0,1 0 1,-1 0-1,-1 1 0,1-1 1,0 0-1,-1 1 0,1 0 1,-1 0-1,0 0 0,1 0 1,-1 0-1,0 0 0,0 1 1,0-1-1,-1 1 0,1 0 1,0 0-1,0 0 0,-1 0 1,1 1-1,-1-1 0,1 1 1,0 0-1,-1 0 0,1 0 1,-7 1-1,-26 8-6783</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57.538"/>
    </inkml:context>
    <inkml:brush xml:id="br0">
      <inkml:brushProperty name="width" value="0.05" units="cm"/>
      <inkml:brushProperty name="height" value="0.05" units="cm"/>
      <inkml:brushProperty name="color" value="#F6630D"/>
    </inkml:brush>
  </inkml:definitions>
  <inkml:trace contextRef="#ctx0" brushRef="#br0">74 1 24575,'-3'0'0,"0"0"0,0 1 0,0-1 0,0 1 0,0 0 0,0 0 0,0 0 0,0 0 0,0 0 0,0 1 0,1-1 0,-1 1 0,1 0 0,-1 0 0,1 0 0,0 0 0,0 0 0,0 0 0,0 1 0,0-1 0,0 1 0,0-1 0,1 1 0,-1 0 0,1 0 0,0 0 0,0 0 0,0-1 0,0 6 0,-1-2 0,1 1 0,-1-1 0,2 1 0,-1-1 0,1 1 0,0-1 0,0 1 0,1-1 0,0 1 0,0 0 0,1-1 0,0 0 0,3 8 0,2-1 0,1 0 0,0-1 0,1 0 0,0-1 0,1 0 0,0 0 0,1-1 0,15 11 0,10 6 0,55 30 0,-79-50 0,-2-2 0,-1 0 0,0 0 0,-1 1 0,0 1 0,14 12 0,-20-17 0,-1 0 0,1 1 0,0-1 0,-1 0 0,0 1 0,1-1 0,-1 1 0,0 0 0,0-1 0,-1 1 0,1 0 0,-1 0 0,1 0 0,-1-1 0,0 1 0,0 0 0,0 0 0,0 0 0,0 0 0,-1-1 0,0 1 0,1 0 0,-1 0 0,0-1 0,0 1 0,-2 3 0,0 0 0,-1 0 0,0 1 0,0-2 0,0 1 0,-1 0 0,0-1 0,0 0 0,0 0 0,-1 0 0,0-1 0,0 0 0,0 0 0,-12 6 0,8-6 0,0 0 0,0 0 0,0-1 0,-1 0 0,1 0 0,-1-2 0,0 1 0,-17-1 0,25-1 0,1 1 0,-1-1 0,0-1 0,0 1 0,1 0 0,-1-1 0,0 1 0,1-1 0,-1 0 0,0 0 0,1 0 0,-1 0 0,1 0 0,-1-1 0,1 1 0,0-1 0,0 1 0,-1-1 0,1 0 0,0 0 0,-3-4 0,4 2 0,-1 1 0,1 0 0,0-1 0,0 1 0,0-1 0,0 0 0,1 1 0,0-1 0,-1 0 0,1 1 0,0-1 0,1 0 0,-1 1 0,2-6 0,3-10 0,1 1 0,0-1 0,2 1 0,18-33 0,-11 26 0,0 0 0,2 1 0,1 1 0,24-24 0,-34 38 0,1 1 0,0 0 0,0 0 0,1 1 0,0 0 0,0 1 0,1 0 0,0 1 0,0 0 0,0 0 0,0 1 0,22-4 0,-30 7 0,-1 1 0,1 0 0,-1 0 0,1 0 0,-1 0 0,0 0 0,1 0 0,-1 0 0,1 1 0,-1-1 0,0 1 0,1 0 0,-1 0 0,0 0 0,0 0 0,1 0 0,-1 0 0,0 1 0,0-1 0,0 1 0,-1-1 0,1 1 0,0 0 0,-1-1 0,1 1 0,-1 0 0,1 0 0,-1 0 0,0 1 0,0-1 0,0 0 0,1 3 0,2 7 0,-1 1 0,-1-1 0,0 1 0,0 0 0,-1 14 0,3 20 0,-2-39 0,1-1 0,-1 0 0,1 1 0,0-2 0,1 1 0,0 0 0,0-1 0,0 1 0,1-1 0,0 0 0,9 8 0,-13-12 0,1 0 0,0 0 0,1 0 0,-1-1 0,0 1 0,0-1 0,1 1 0,-1-1 0,1 0 0,-1 0 0,1 0 0,0 0 0,-1-1 0,1 1 0,0-1 0,0 1 0,-1-1 0,1 0 0,0 0 0,0 0 0,-1 0 0,1-1 0,0 1 0,-1-1 0,1 0 0,0 0 0,-1 0 0,1 0 0,-1 0 0,1 0 0,-1-1 0,0 1 0,1-1 0,3-3 0,-1-1 0,1 0 0,-1-1 0,-1 1 0,1-1 0,-1 0 0,0 0 0,-1-1 0,0 1 0,0-1 0,0 0 0,2-11 0,-1-2 0,-1 0 0,-1 0 0,0-26 0,-2 37 17,0 0 0,-1 1 1,-1-1-1,1 0 0,-2 1 0,-4-14 0,6 20-76,0 0-1,0 1 1,0-1-1,0 0 1,-1 1 0,0-1-1,1 1 1,-1 0-1,0-1 1,0 1 0,0 0-1,0 0 1,0 0-1,-1 1 1,1-1 0,-1 0-1,1 1 1,-1 0-1,1-1 1,-1 1 0,0 0-1,0 1 1,1-1-1,-7-1 1,-14 5-6767</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17.626"/>
    </inkml:context>
    <inkml:brush xml:id="br0">
      <inkml:brushProperty name="width" value="0.05" units="cm"/>
      <inkml:brushProperty name="height" value="0.05" units="cm"/>
      <inkml:brushProperty name="color" value="#F6630D"/>
    </inkml:brush>
  </inkml:definitions>
  <inkml:trace contextRef="#ctx0" brushRef="#br0">24 0 24575,'-1'1'0,"0"-1"0,0 1 0,0-1 0,-1 1 0,1-1 0,0 1 0,0-1 0,0 1 0,0 0 0,0 0 0,0 0 0,1 0 0,-1-1 0,0 1 0,0 0 0,0 0 0,1 1 0,-1-1 0,1 0 0,-1 0 0,1 0 0,-1 0 0,1 0 0,-1 1 0,1-1 0,0 0 0,0 0 0,0 1 0,0-1 0,0 2 0,-3 54 0,3-38 0,20 429 0,16-117 0,-22-220 0,-13-100 0,2 13 0,1 1 0,8 31 0,-7-48-1365</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18.277"/>
    </inkml:context>
    <inkml:brush xml:id="br0">
      <inkml:brushProperty name="width" value="0.05" units="cm"/>
      <inkml:brushProperty name="height" value="0.05" units="cm"/>
      <inkml:brushProperty name="color" value="#F6630D"/>
    </inkml:brush>
  </inkml:definitions>
  <inkml:trace contextRef="#ctx0" brushRef="#br0">268 81 24575,'0'-8'0,"0"1"0,0-1 0,-1 1 0,-1-1 0,1 1 0,-6-15 0,7 21 0,0 1 0,-1-1 0,1 0 0,0 0 0,-1 0 0,1 1 0,-1-1 0,1 0 0,-1 1 0,0-1 0,1 0 0,-1 1 0,0-1 0,1 1 0,-1-1 0,0 1 0,0-1 0,0 1 0,1 0 0,-1-1 0,0 1 0,0 0 0,0 0 0,0-1 0,-1 1 0,0 1 0,0-1 0,0 1 0,0 0 0,0 0 0,0-1 0,0 2 0,0-1 0,0 0 0,1 0 0,-1 0 0,0 1 0,1-1 0,-1 1 0,1 0 0,-3 3 0,-18 24 0,1 2 0,1 1 0,-22 48 0,21-38 0,-35 52 0,55-92 0,1-1 0,-1 0 0,0 0 0,0 1 0,1-1 0,-1 0 0,0 0 0,0 0 0,0 0 0,0 0 0,0 0 0,-1 0 0,1-1 0,0 1 0,0 0 0,-1-1 0,-1 2 0,2-3 0,1 1 0,0-1 0,-1 1 0,1-1 0,-1 1 0,1-1 0,0 1 0,-1-1 0,1 1 0,0-1 0,-1 0 0,1 1 0,0-1 0,0 0 0,0 1 0,0-1 0,0 1 0,0-1 0,0 0 0,0 1 0,0-1 0,0 0 0,0 1 0,0-2 0,10-55 0,2 19 0,22-49 0,-29 74 0,1 1 0,1-1 0,1 2 0,-1-1 0,2 1 0,-1 0 0,16-15 0,-22 25 0,0 0 0,0-1 0,0 1 0,0 0 0,0 0 0,1 0 0,-1 0 0,0 0 0,0 1 0,1-1 0,-1 1 0,0-1 0,1 1 0,-1 0 0,0 0 0,1 0 0,-1 0 0,0 1 0,1-1 0,-1 0 0,0 1 0,1 0 0,-1 0 0,0-1 0,0 1 0,4 2 0,5 4 0,1 1 0,-1-1 0,17 17 0,-9-8 0,22 17 60,77 45 0,-96-66-308,1-1 1,-1-1-1,2-1 1,-1-1-1,44 9 1,-22-10-6579</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21.637"/>
    </inkml:context>
    <inkml:brush xml:id="br0">
      <inkml:brushProperty name="width" value="0.05" units="cm"/>
      <inkml:brushProperty name="height" value="0.05" units="cm"/>
      <inkml:brushProperty name="color" value="#F6630D"/>
    </inkml:brush>
  </inkml:definitions>
  <inkml:trace contextRef="#ctx0" brushRef="#br0">2635 1722 24575,'1'5'0,"-1"1"0,2-1 0,-1 0 0,0 1 0,1-1 0,0 0 0,4 7 0,1 4 0,25 66 0,-4 1 0,-4 1 0,-3 2 0,15 130 0,-28-124 0,-3 1 0,-12 133 0,2-180 0,-2 0 0,-2 0 0,-2-1 0,-2 0 0,-1-1 0,-39 78 0,21-66 0,-3-1 0,-2-2 0,-2-1 0,-3-3 0,-2-1 0,-1-2 0,-3-2 0,-78 56 0,47-46 0,-3-3 0,-1-3 0,-3-4 0,-2-4 0,-96 29 0,122-49 0,-1-2 0,-1-4 0,-120 13 0,144-25 0,1-2 0,0-1 0,0-2 0,0-2 0,0-1 0,0-2 0,-63-22 0,56 10-26,0-2 1,2-1-1,0-3 0,2-1 0,1-2 0,1-2 0,2-2 1,1-1-1,1-2 0,-58-77 0,50 51-15,2-2 1,3-2-1,3-2 1,3-1-1,3-1 0,-33-115 1,34 70 40,5-1 0,5-1 0,-5-159 0,22 135 0,6 0 0,32-208 0,-19 246 0,5 1 0,5 2 0,4 0 0,59-129 0,-59 163 0,4 1 0,3 2 0,2 1 0,3 3 0,2 1 0,3 2 0,56-49 0,-46 54 0,2 3 0,2 3 0,3 2 0,1 4 0,126-57 0,-92 57 0,0 5 0,3 3 0,164-26 0,-203 47 0,48-9 0,-110 19 3,-1-1 1,1 1-1,0 0 0,0-1 1,0 0-1,0 1 0,-1-1 1,1 0-1,0 0 1,0 0-1,-1 0 0,1 0 1,2-3-1,-4 4 0,0 0 1,0-1-1,0 1 0,0-1 1,0 1-1,0 0 0,0-1 0,0 1 1,0-1-1,0 1 0,0-1 1,0 1-1,-1 0 0,1-1 0,0 1 1,0 0-1,0-1 0,0 1 1,-1 0-1,1-1 0,0 1 1,0 0-1,-1-1 0,1 1 0,0 0 1,-1-1-1,1 1 0,0 0 1,-1 0-1,1 0 0,0-1 0,-1 1 1,1 0-1,-1 0 0,0 0 1,-3-2 26,0 0 1,0 1 0,0-1 0,0 1 0,-1 0-1,1 1 1,0-1 0,-1 1 0,-6 0-1,11 0-27,0 0-1,0 0 0,-1 0 0,1 0 0,0 0 0,0 0 0,-1 0 0,1 0 1,0 0-1,0 0 0,-1 0 0,1 0 0,0 1 0,0-1 0,-1 0 0,1 0 1,0 0-1,0 0 0,0 1 0,0-1 0,-1 0 0,1 0 0,0 0 0,0 1 1,0-1-1,0 0 0,0 0 0,-1 1 0,1-1 0,0 0 0,0 0 0,0 1 1,0-1-1,0 0 0,0 0 0,0 1 0,0-1 0,0 0 0,0 0 0,0 1 1,7 13 13,16 14-29,-22-27 17,8 9-4,28 28 0,-35-36 0,0 0 0,0 0 0,1 0 0,-1 0 0,1-1 0,-1 1 0,1-1 0,-1 0 0,1 0 0,0 0 0,0 0 0,0 0 0,5 1 0,-8-2 0,0 0 0,0 0 0,1-1 0,-1 1 0,0 0 0,0 0 0,1 0 0,-1 0 0,0 0 0,0 0 0,1 0 0,-1 0 0,0-1 0,0 1 0,0 0 0,0 0 0,1 0 0,-1-1 0,0 1 0,0 0 0,0 0 0,0 0 0,0-1 0,1 1 0,-1 0 0,0 0 0,0-1 0,0 1 0,0 0 0,0 0 0,0-1 0,0 1 0,0 0 0,0 0 0,0-1 0,0 1 0,0 0 0,0 0 0,0-1 0,0 1 0,0 0 0,0 0 0,-1 0 0,1-1 0,0 1 0,0 0 0,0 0 0,0-1 0,0 1 0,0 0 0,-1 0 0,1 0 0,0 0 0,0-1 0,0 1 0,-1 0 0,1 0 0,0 0 0,-13-15 0,-20-13-54,24 21-110,1 0 0,-1-1 1,1 1-1,0-1 0,1-1 0,0 0 0,-12-19 0,15 13-6662</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24.353"/>
    </inkml:context>
    <inkml:brush xml:id="br0">
      <inkml:brushProperty name="width" value="0.05" units="cm"/>
      <inkml:brushProperty name="height" value="0.05" units="cm"/>
      <inkml:brushProperty name="color" value="#F6630D"/>
    </inkml:brush>
  </inkml:definitions>
  <inkml:trace contextRef="#ctx0" brushRef="#br0">1 0 24575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24.834"/>
    </inkml:context>
    <inkml:brush xml:id="br0">
      <inkml:brushProperty name="width" value="0.05" units="cm"/>
      <inkml:brushProperty name="height" value="0.05" units="cm"/>
      <inkml:brushProperty name="color" value="#F6630D"/>
    </inkml:brush>
  </inkml:definitions>
  <inkml:trace contextRef="#ctx0" brushRef="#br0">3311 8 24575,'3'-8'0,"-7"16"0,-23 27 0,0-1 0,-3-1 0,-1-2 0,-54 43 0,49-43 0,-385 299-1009,-24-20-702,245-173 1812,-297 208-573,-845 569-391,1338-911 863,-28 17 0,2 1 0,-47 42 0,55-35-706,18-12-2825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3:47.828"/>
    </inkml:context>
    <inkml:brush xml:id="br0">
      <inkml:brushProperty name="width" value="0.05" units="cm"/>
      <inkml:brushProperty name="height" value="0.05" units="cm"/>
      <inkml:brushProperty name="color" value="#F6630D"/>
    </inkml:brush>
  </inkml:definitions>
  <inkml:trace contextRef="#ctx0" brushRef="#br0">8 472 24575,'0'0'0,"-1"1"0,1-1 0,0 0 0,-1 0 0,1 0 0,-1 1 0,1-1 0,0 0 0,-1 0 0,1 1 0,0-1 0,-1 0 0,1 1 0,0-1 0,0 0 0,-1 1 0,1-1 0,0 0 0,0 1 0,0-1 0,-1 1 0,1-1 0,0 1 0,0-1 0,0 0 0,0 1 0,0-1 0,0 1 0,0-1 0,0 1 0,0-1 0,0 1 0,0-1 0,0 0 0,0 1 0,0-1 0,0 1 0,0-1 0,1 0 0,-1 1 0,0-1 0,0 1 0,1-1 0,-1 0 0,0 1 0,0-1 0,1 0 0,-1 1 0,0-1 0,1 0 0,-1 1 0,0-1 0,1 0 0,-1 0 0,1 0 0,-1 1 0,1-1 0,4 3 0,-1 0 0,1-1 0,-1 0 0,1 1 0,0-2 0,0 1 0,0-1 0,1 1 0,-1-1 0,0-1 0,0 1 0,0-1 0,7 0 0,2 0 0,1-2 0,-1 0 0,27-7 0,-1-4 0,0-1 0,-1-3 0,67-38 0,104-81 0,-190 122 0,1 0 0,72-53 0,-81 57 0,-1 0 0,0-1 0,-1 0 0,0 0 0,11-18 0,-20 27 0,0 1 0,0-1 0,0 0 0,0 1 0,0-1 0,0 0 0,-1 0 0,1 0 0,-1 0 0,1 0 0,-1 0 0,0 0 0,1 1 0,-1-1 0,0 0 0,0 0 0,-1 0 0,1 0 0,0 0 0,-1 0 0,0-4 0,-1 4 0,1 0 0,-1 0 0,0 0 0,1 0 0,-1 0 0,0 0 0,0 0 0,0 0 0,0 1 0,0-1 0,-1 1 0,1 0 0,0-1 0,-4 0 0,-3-1 0,0 0 0,-1 0 0,0 1 0,1 0 0,-1 1 0,0 0 0,-11 0 0,21 1 0,0 0 0,-1 0 0,1 0 0,0 0 0,0 0 0,0 0 0,0 0 0,-1 0 0,1 0 0,0 0 0,0 0 0,0 0 0,-1 0 0,1 0 0,0 0 0,0 1 0,0-1 0,0 0 0,-1 0 0,1 0 0,0 0 0,0 0 0,0 0 0,0 0 0,-1 0 0,1 1 0,0-1 0,0 0 0,0 0 0,0 0 0,0 0 0,0 1 0,0-1 0,0 0 0,0 0 0,-1 0 0,1 0 0,0 1 0,0-1 0,0 0 0,0 0 0,6 10 0,19 11 0,-19-15 0,15 13-195,-1 1 0,-1 1 0,-1 0 0,-1 2 0,-1 0 0,22 41 0,5 22-6631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2:56.148"/>
    </inkml:context>
    <inkml:brush xml:id="br0">
      <inkml:brushProperty name="width" value="0.05" units="cm"/>
      <inkml:brushProperty name="height" value="0.05" units="cm"/>
      <inkml:brushProperty name="color" value="#F6630D"/>
    </inkml:brush>
  </inkml:definitions>
  <inkml:trace contextRef="#ctx0" brushRef="#br0">249 0 24575,'-5'571'0,"-32"-8"0,30-490 0,1-9 0,-18 82 0,23-141 0,-1 0 0,1 0 0,-1 0 0,0 0 0,-5 9 0,1-11 0,0-12 0,2-10 0,0 1 0,1 0 0,1-1 0,1-27 0,0 21 0,-4-651 0,7 508 0,-2 153 0,0-16 0,-6-53 0,5 76 0,0 1 0,0 0 0,-1 0 0,0 0 0,-1 0 0,0 0 0,0 0 0,0 1 0,-1-1 0,0 1 0,0 0 0,-9-10 0,10 14 0,1 0 0,-1 0 0,0 1 0,0-1 0,0 0 0,0 1 0,0 0 0,0 0 0,-1 0 0,-5-1 0,8 1 0,-1 1 0,1 0 0,0 0 0,-1 0 0,1-1 0,-1 1 0,1 0 0,-1 1 0,1-1 0,-1 0 0,1 0 0,0 1 0,-1-1 0,1 1 0,-1-1 0,1 1 0,0-1 0,-1 1 0,1 0 0,0 0 0,0-1 0,0 1 0,0 0 0,-2 2 0,3-2 0,0-1 0,0 0 0,0 1 0,0-1 0,0 0 0,0 1 0,0-1 0,0 0 0,0 1 0,0-1 0,0 0 0,0 0 0,0 1 0,1-1 0,-1 0 0,0 1 0,0-1 0,0 0 0,1 0 0,-1 1 0,0-1 0,0 0 0,0 0 0,1 0 0,-1 1 0,0-1 0,1 0 0,-1 0 0,0 0 0,0 0 0,1 0 0,-1 1 0,0-1 0,1 0 0,-1 0 0,0 0 0,1 0 0,-1 0 0,0 0 0,1 0 0,-1 0 0,14 2 0,-1-1 0,0 0 0,1 0 0,-1-2 0,1 0 0,-1 0 0,0-1 0,25-7 0,3 1 0,3 0 0,-12 1 0,1 2 0,-1 1 0,35 1 0,-59 3 0,0 0 0,0 1 0,0 0 0,0 0 0,0 1 0,0 0 0,-1 0 0,1 1 0,-1 0 0,1 0 0,-1 1 0,0 0 0,-1 0 0,1 0 0,-1 1 0,1 0 0,9 11 0,-7-4-195,-1 0 0,0 1 0,-1 0 0,-1 0 0,1 1 0,3 15 0,6 25-6631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25.499"/>
    </inkml:context>
    <inkml:brush xml:id="br0">
      <inkml:brushProperty name="width" value="0.05" units="cm"/>
      <inkml:brushProperty name="height" value="0.05" units="cm"/>
      <inkml:brushProperty name="color" value="#F6630D"/>
    </inkml:brush>
  </inkml:definitions>
  <inkml:trace contextRef="#ctx0" brushRef="#br0">0 1 24575,'8'1'0,"-2"0"0,1 1 0,0 0 0,0 1 0,-1-1 0,1 1 0,-1 0 0,1 1 0,-1 0 0,7 5 0,2 1 0,365 193 16,15-35-213,307 93-772,-61-23 1046,-14 30-91,-569-240 1,399 211-372,-437-227 378,51 36-28,-64-44 60,-1 1-1,-1 1 0,1-1 1,-1 1-1,0 0 1,0 0-1,0 0 0,4 9 1,-9-14-35,1 0 0,-1 0 0,1 0 0,-1-1 0,0 1 0,0 0 0,1 0 0,-1 0 0,0 0 0,0 0 0,0 1 0,0-1 0,0 0 0,0 0 0,0 0 1,0 0-1,0 0 0,-1 0 0,1 0 0,0 0 0,-1 0 0,1-1 0,-1 1 0,1 0 0,-1 0 0,1 0 0,-1 0 0,0 0 0,1-1 0,-1 1 0,0 0 0,1-1 0,-1 1 0,0 0 1,0-1-1,0 1 0,0-1 0,0 1 0,0-1 0,-1 1 0,-19 6-6466</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26.586"/>
    </inkml:context>
    <inkml:brush xml:id="br0">
      <inkml:brushProperty name="width" value="0.05" units="cm"/>
      <inkml:brushProperty name="height" value="0.05" units="cm"/>
      <inkml:brushProperty name="color" value="#F6630D"/>
    </inkml:brush>
  </inkml:definitions>
  <inkml:trace contextRef="#ctx0" brushRef="#br0">1 1 24575,'0'13'0,"0"16"0,0 16 0,0 18 0,0 18 0,0 25 0,0 24 0,0 15 0,0 7 0,0-8 0,0-13 0,4-11 0,2-14 0,-1-21 0,-1-12 0,-1-27 0,-1-21-8191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27.624"/>
    </inkml:context>
    <inkml:brush xml:id="br0">
      <inkml:brushProperty name="width" value="0.05" units="cm"/>
      <inkml:brushProperty name="height" value="0.05" units="cm"/>
      <inkml:brushProperty name="color" value="#F6630D"/>
    </inkml:brush>
  </inkml:definitions>
  <inkml:trace contextRef="#ctx0" brushRef="#br0">0 491 24575,'198'1'0,"501"-15"0,1059-143-1705,-998 85 1225,-150 11 480,265-23 0,-190 16 0,-423 40 0,-241 26-5,7-1 46,0 0 0,42 3-1,-68 0 3,1 1 0,-1-1 0,0 1-1,1-1 1,-1 1 0,0 0 0,1 0 0,-1 0-1,0 0 1,0 0 0,0 0 0,0 1-1,0-1 1,0 1 0,0-1 0,-1 1-1,1 0 1,0 0 0,-1-1 0,1 1 0,-1 1-1,0-1 1,0 0 0,0 0 0,0 0-1,0 0 1,0 1 0,-1-1 0,1 1 0,-1-1-1,1 0 1,-1 4 0,1 9 126,-1 0-1,-1 0 1,0 0 0,-4 20 0,1-6-357,-35 613 188,37-529 0,-3 52 0,4-157 0,0 0 0,0 0 0,-1 0 0,0 0 0,0 0 0,-1 0 0,0 0 0,-5 10 0,5-14 0,1 0 0,-1 0 0,0-1 0,0 1 0,-1-1 0,1 1 0,0-1 0,-1 0 0,0-1 0,0 1 0,0-1 0,0 1 0,0-1 0,0-1 0,-1 1 0,-7 2 0,-17 1 0,0 0 0,-44 0 0,-14 2 0,-744 52-275,509-44-797,-2427 209-2076,1437-145 2530,997-85 4674,309 6-3999,-45 3 957,49-2-1100,-1-1 0,0 1 0,1 0 0,-1 0-1,1 0 1,-1 0 0,1 1 0,-1-1-1,1 1 1,0-1 0,-1 1 0,1 0 0,0 0-1,0 0 1,-2 3 0,-8 16-6740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29.271"/>
    </inkml:context>
    <inkml:brush xml:id="br0">
      <inkml:brushProperty name="width" value="0.05" units="cm"/>
      <inkml:brushProperty name="height" value="0.05" units="cm"/>
      <inkml:brushProperty name="color" value="#F6630D"/>
    </inkml:brush>
  </inkml:definitions>
  <inkml:trace contextRef="#ctx0" brushRef="#br0">78 22 24575,'0'-8'0,"-4"-3"0,-2 9 0,-8 21 0,-1 25 0,1 21 0,3 12 0,4 6 0,3 1 0,2-5 0,5-8 0,3-16-8191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29.660"/>
    </inkml:context>
    <inkml:brush xml:id="br0">
      <inkml:brushProperty name="width" value="0.05" units="cm"/>
      <inkml:brushProperty name="height" value="0.05" units="cm"/>
      <inkml:brushProperty name="color" value="#F6630D"/>
    </inkml:brush>
  </inkml:definitions>
  <inkml:trace contextRef="#ctx0" brushRef="#br0">78 37 24575,'-3'1'0,"0"-1"0,0 0 0,0 1 0,0 0 0,1 0 0,-1 0 0,0 0 0,1 0 0,-1 0 0,0 1 0,1-1 0,0 1 0,-1 0 0,1 0 0,0 0 0,0 0 0,0 0 0,0 0 0,0 1 0,1-1 0,-1 0 0,1 1 0,-1-1 0,1 1 0,0 0 0,0 0 0,0-1 0,0 1 0,0 4 0,-3 10 0,1 1 0,0 0 0,0 27 0,2-33 0,0 5 0,1 0 0,0 0 0,1 0 0,1 0 0,6 30 0,-7-44 0,0 1 0,0 0 0,1-1 0,-1 1 0,1-1 0,-1 0 0,1 1 0,0-1 0,1 0 0,-1 0 0,0 0 0,1-1 0,0 1 0,-1-1 0,1 1 0,0-1 0,0 0 0,1 0 0,-1 0 0,0 0 0,1-1 0,-1 1 0,1-1 0,-1 0 0,1 0 0,0 0 0,-1-1 0,1 1 0,0-1 0,0 0 0,-1 0 0,8-1 0,-6 1 0,1-1 0,0 0 0,0 0 0,-1-1 0,1 0 0,-1 0 0,1 0 0,-1 0 0,0-1 0,0 0 0,0 0 0,0 0 0,0-1 0,-1 0 0,0 0 0,6-6 0,-5 3 0,1-1 0,-1 0 0,-1 0 0,1 0 0,-2 0 0,1-1 0,-1 1 0,0-1 0,3-16 0,-4 11 0,0-1 0,-1 1 0,0-1 0,-1 1 0,-1-1 0,0 1 0,-1 0 0,-1-1 0,0 1 0,-1 0 0,0 1 0,-1-1 0,-9-16 0,12 27-47,1 0 0,-2 0 0,1 0 0,0 0 0,0 0 0,-1 1 0,1-1 0,-1 1 0,0 0-1,0 0 1,0 0 0,0 0 0,0 0 0,0 1 0,-1-1 0,1 1 0,-1 0 0,1 0 0,-1 0 0,1 0 0,-1 1 0,1 0-1,-1-1 1,1 1 0,-1 0 0,0 1 0,1-1 0,-7 2 0,-20 9-6779</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30.186"/>
    </inkml:context>
    <inkml:brush xml:id="br0">
      <inkml:brushProperty name="width" value="0.05" units="cm"/>
      <inkml:brushProperty name="height" value="0.05" units="cm"/>
      <inkml:brushProperty name="color" value="#F6630D"/>
    </inkml:brush>
  </inkml:definitions>
  <inkml:trace contextRef="#ctx0" brushRef="#br0">120 147 24575,'0'-7'0,"1"0"0,0 0 0,1 0 0,0 1 0,0-1 0,0 0 0,1 1 0,0 0 0,0 0 0,1 0 0,-1 0 0,1 0 0,1 0 0,-1 1 0,1 0 0,0 0 0,0 0 0,0 1 0,1 0 0,-1 0 0,1 0 0,0 1 0,1-1 0,-1 1 0,0 1 0,1-1 0,11-2 0,-16 5 0,0 0 0,0-1 0,-1 1 0,1 0 0,0 0 0,0 0 0,0 0 0,0 1 0,-1-1 0,1 0 0,0 1 0,0-1 0,-1 1 0,1 0 0,0-1 0,-1 1 0,1 0 0,-1 0 0,1 0 0,1 2 0,-2-2 0,0 1 0,0-1 0,0 1 0,0-1 0,-1 1 0,1 0 0,0 0 0,-1-1 0,0 1 0,1 0 0,-1 0 0,0-1 0,0 1 0,0 0 0,0 0 0,-1 3 0,-1 8 0,-1 0 0,-1 0 0,0-1 0,-10 19 0,7-13 0,6-16 0,0 0 0,0 0 0,0 0 0,0 0 0,1 0 0,-1 1 0,1-1 0,0 0 0,0 0 0,-1 1 0,1-1 0,1 0 0,-1 1 0,0-1 0,0 0 0,1 0 0,0 1 0,-1-1 0,1 0 0,0 0 0,0 0 0,0 0 0,0 0 0,0 0 0,2 2 0,1-1 0,-1 0 0,1-1 0,0 1 0,0-1 0,0 0 0,0 0 0,0 0 0,0 0 0,0-1 0,1 0 0,6 2 0,-7-2 0,1 0 0,-1 0 0,1 0 0,-1 1 0,0 0 0,1-1 0,-1 2 0,0-1 0,0 0 0,-1 1 0,1 0 0,0 0 0,-1 0 0,0 0 0,0 1 0,0-1 0,0 1 0,0 0 0,-1 0 0,1 0 0,-1 0 0,0 0 0,0 0 0,-1 0 0,1 1 0,-1-1 0,0 1 0,0-1 0,-1 1 0,1 0 0,-1-1 0,0 1 0,0-1 0,-1 1 0,1 0 0,-1-1 0,0 1 0,0-1 0,-3 6 0,1-2 0,0 0 0,0 0 0,-1 0 0,0-1 0,-1 0 0,0 1 0,0-1 0,-1-1 0,1 1 0,-1-1 0,-1 0 0,1-1 0,-1 1 0,0-1 0,0 0 0,-1-1 0,1 0 0,-1 0 0,-12 4 0,3-2 0,-1-1 0,1-1 0,-1 0 0,0-1 0,0-1 0,0-1 0,0 0 0,-27-4 0,39 3 17,0-1 0,-1 0 0,1 0 0,0-1 0,0 0 0,-6-2 0,10 2-100,0 1 1,-1 0-1,1 0 1,0-1 0,0 0-1,0 1 1,0-1-1,1 0 1,-1 0-1,0 0 1,1 0 0,-1 0-1,1 0 1,0 0-1,0-1 1,0 1-1,-1-3 1,-4-21-6744</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30.544"/>
    </inkml:context>
    <inkml:brush xml:id="br0">
      <inkml:brushProperty name="width" value="0.05" units="cm"/>
      <inkml:brushProperty name="height" value="0.05" units="cm"/>
      <inkml:brushProperty name="color" value="#F6630D"/>
    </inkml:brush>
  </inkml:definitions>
  <inkml:trace contextRef="#ctx0" brushRef="#br0">18 1 24575,'0'9'0,"-1"0"0,-1 0 0,-3 14 0,-2 13 0,6-19 0,0-1 0,0 1 0,2-1 0,0 1 0,1-1 0,1 0 0,0 1 0,10 27 0,-10-37 0,0 0 0,0 0 0,1-1 0,0 1 0,0-1 0,1 1 0,0-1 0,0 0 0,0-1 0,1 0 0,-1 1 0,1-2 0,1 1 0,-1-1 0,1 0 0,-1 0 0,1-1 0,0 0 0,1 0 0,-1 0 0,9 1 0,-11-3 0,0 0 0,0 0 0,0-1 0,0 0 0,0 0 0,0 0 0,0 0 0,-1-1 0,1 0 0,0 0 0,0 0 0,0 0 0,-1-1 0,1 0 0,-1 0 0,1 0 0,-1-1 0,7-4 0,-5 2 0,-1 0 0,0 0 0,0-1 0,0 1 0,-1-1 0,0 0 0,0-1 0,0 1 0,-1-1 0,0 1 0,4-14 0,-4 11 0,-1 0 0,0 0 0,-1 1 0,1-1 0,-2-1 0,0 1 0,0 0 0,0 0 0,-4-15 0,3 18 0,0 0 0,-1 1 0,0-1 0,0 1 0,-1 0 0,1-1 0,-1 1 0,0 0 0,-1 0 0,1 1 0,-1-1 0,0 1 0,0 0 0,0 0 0,-7-5 0,2 3 14,-1 1-1,1 0 0,-1 1 0,0 0 1,0 1-1,-1 0 0,1 0 1,-16-1-1,20 3-38,0 1 0,0-1 0,1 2-1,-1-1 1,0 1 0,0-1 0,-10 4 0,14-3-51,-1 0 1,0 0-1,1 1 1,-1-1-1,1 0 1,-1 1-1,1 0 1,0 0-1,0 0 1,-1 0-1,1 0 1,0 0-1,1 0 1,-1 0-1,0 1 1,-1 2-1,-2 11-6750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30.994"/>
    </inkml:context>
    <inkml:brush xml:id="br0">
      <inkml:brushProperty name="width" value="0.05" units="cm"/>
      <inkml:brushProperty name="height" value="0.05" units="cm"/>
      <inkml:brushProperty name="color" value="#F6630D"/>
    </inkml:brush>
  </inkml:definitions>
  <inkml:trace contextRef="#ctx0" brushRef="#br0">1 1 24575,'0'16'0,"0"0"0,0 0 0,1 0 0,0-1 0,5 20 0,-5-31 0,0-1 0,0 1 0,0-1 0,1 1 0,-1-1 0,1 0 0,0 1 0,0-1 0,0 0 0,0 0 0,1-1 0,-1 1 0,1 0 0,-1-1 0,1 1 0,0-1 0,0 0 0,0 0 0,1 0 0,-1 0 0,0-1 0,1 0 0,5 3 0,-6-4 0,0 1 0,0-1 0,0 0 0,0 0 0,0 0 0,0 0 0,-1 0 0,1 0 0,0-1 0,0 1 0,0-1 0,0 0 0,0 0 0,-1 0 0,1-1 0,0 1 0,-1 0 0,1-1 0,-1 0 0,0 1 0,1-1 0,-1 0 0,0 0 0,0-1 0,0 1 0,0 0 0,2-5 0,4-6 0,-1 0 0,0-1 0,-1 0 0,6-17 0,-6 13 0,0 9 0,-3 15 0,-2 25 0,-1-25 0,-3 324-1365,2-277-5461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31.336"/>
    </inkml:context>
    <inkml:brush xml:id="br0">
      <inkml:brushProperty name="width" value="0.05" units="cm"/>
      <inkml:brushProperty name="height" value="0.05" units="cm"/>
      <inkml:brushProperty name="color" value="#F6630D"/>
    </inkml:brush>
  </inkml:definitions>
  <inkml:trace contextRef="#ctx0" brushRef="#br0">52 38 24575,'-2'2'0,"0"-1"0,0 1 0,0-1 0,0 1 0,0 0 0,0-1 0,0 1 0,1 0 0,-1 0 0,1 0 0,0 1 0,-1-1 0,1 0 0,0 0 0,0 1 0,-1 3 0,-7 43 0,7-36 0,-5 46 0,3 1 0,3 60 0,1-112 0,0 0 0,1 0 0,0 0 0,1 0 0,-1 0 0,2 0 0,-1 0 0,1 0 0,0-1 0,1 0 0,6 11 0,-7-14 0,1 1 0,0-1 0,0 0 0,0-1 0,0 1 0,1-1 0,-1 0 0,1 0 0,0 0 0,0 0 0,0-1 0,0 0 0,1 0 0,-1 0 0,0-1 0,1 0 0,6 1 0,-2-1 0,0 0 0,0-1 0,0 0 0,-1-1 0,1 0 0,0 0 0,0-1 0,-1 0 0,1-1 0,-1 0 0,1-1 0,-1 0 0,0 0 0,-1-1 0,1 0 0,-1 0 0,0-1 0,0 0 0,-1 0 0,0-1 0,0 0 0,0-1 0,-1 1 0,0-1 0,0-1 0,-1 1 0,0-1 0,-1 1 0,0-2 0,3-8 0,2-11 0,-1 0 0,-1-1 0,-2 1 0,-1-1 0,0-55 0,-3 76 0,-1 1 0,-1-1 0,0 1 0,0-1 0,0 1 0,-1 0 0,-4-11 0,4 16 0,1-1 0,-1 1 0,0 0 0,-1-1 0,1 1 0,-1 0 0,1 0 0,-1 1 0,0-1 0,0 0 0,0 1 0,0 0 0,0 0 0,-1 0 0,1 0 0,-1 0 0,-6-2 0,-7 0-195,-1 0 0,0 1 0,1 1 0,-1 0 0,0 2 0,-21 1 0,-40 4-6631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33.030"/>
    </inkml:context>
    <inkml:brush xml:id="br0">
      <inkml:brushProperty name="width" value="0.05" units="cm"/>
      <inkml:brushProperty name="height" value="0.05" units="cm"/>
      <inkml:brushProperty name="color" value="#F6630D"/>
    </inkml:brush>
  </inkml:definitions>
  <inkml:trace contextRef="#ctx0" brushRef="#br0">246 125 24575,'-7'-13'0,"0"-1"0,0 2 0,-1-1 0,-12-14 0,16 23 0,0 0 0,-1 0 0,1 0 0,-1 1 0,1 0 0,-1-1 0,0 2 0,0-1 0,-1 1 0,1 0 0,0 0 0,-1 0 0,-9-1 0,11 2 0,0 0 0,0 0 0,1 1 0,-1 0 0,0-1 0,0 1 0,0 1 0,1-1 0,-1 1 0,0-1 0,0 1 0,1 0 0,-1 0 0,1 1 0,-1-1 0,1 1 0,-1 0 0,1-1 0,0 2 0,0-1 0,0 0 0,0 1 0,0-1 0,0 1 0,1 0 0,-1 0 0,1 0 0,0 0 0,0 0 0,0 0 0,0 1 0,1-1 0,-1 1 0,0 4 0,-1 3 0,1-1 0,0 1 0,0 0 0,1-1 0,1 1 0,0 0 0,0 0 0,1 0 0,1-1 0,0 1 0,3 11 0,3 1 0,0 0 0,2 0 0,1-1 0,0-1 0,2 0 0,24 32 0,106 105 0,-72-84 0,-64-67 0,0 1 0,0 1 0,-1-1 0,0 1 0,7 16 0,-11-22 0,-1 0 0,0 0 0,0 0 0,0 0 0,0 0 0,-1 0 0,1 0 0,-1 1 0,0-1 0,0 0 0,0 0 0,0 1 0,0-1 0,-1 0 0,0 0 0,1 1 0,-1-1 0,-1 0 0,1 0 0,0 0 0,-1 0 0,-1 3 0,-4 2 0,0 0 0,0-1 0,0 0 0,-1 0 0,0-1 0,0 0 0,-1 0 0,-12 6 0,5-4 0,1-1 0,-2 0 0,1-1 0,-21 4 0,29-9 0,1 1 0,-1-1 0,0-1 0,0 0 0,0 0 0,0 0 0,0-1 0,1 0 0,-1-1 0,0 0 0,1 0 0,-1 0 0,-7-4 0,12 4 0,0 0 0,0 1 0,1-1 0,-1 0 0,0 0 0,1-1 0,-1 1 0,1 0 0,0-1 0,0 0 0,0 1 0,0-1 0,0 0 0,0 0 0,1 0 0,0 0 0,-1 0 0,1-1 0,0 1 0,1 0 0,-1-1 0,0 1 0,1 0 0,0-1 0,0 1 0,0 0 0,0-1 0,0 1 0,1-1 0,0 1 0,0 0 0,1-4 0,0-1-6,1 1-1,-1 0 0,2 0 0,-1 0 1,1 0-1,0 1 0,0-1 1,1 1-1,-1 0 0,2 0 1,9-8-1,-6 6 35,1 1 1,1 0 0,-1 1-1,1 0 1,0 0-1,20-6 1,-1 4-326,2 0 0,-1 2 0,1 1 0,53-1 0,-27 5-6529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3:06.460"/>
    </inkml:context>
    <inkml:brush xml:id="br0">
      <inkml:brushProperty name="width" value="0.05" units="cm"/>
      <inkml:brushProperty name="height" value="0.05" units="cm"/>
      <inkml:brushProperty name="color" value="#F6630D"/>
    </inkml:brush>
  </inkml:definitions>
  <inkml:trace contextRef="#ctx0" brushRef="#br0">1 24 24575,'21'2'0,"1"1"0,-1 0 0,38 13 0,-42-12 0,4 2 0,22 6 0,83 12 0,-104-24 0,-22 0 0,1 0 0,-1 0 0,0 0 0,0-1 0,1 1 0,-1 0 0,0 0 0,0 0 0,0 0 0,1 0 0,-1 0 0,0 0 0,0-1 0,1 1 0,-1 0 0,0 0 0,0 0 0,0 0 0,0-1 0,1 1 0,-1 0 0,0 0 0,0-1 0,0 1 0,0 0 0,0 0 0,0-1 0,0 1 0,0 0 0,0 0 0,0-1 0,1 1 0,-1 0 0,0-1 0,-2-1 0,1-1 0,0 1 0,-1 0 0,1-1 0,-1 1 0,0 0 0,1 0 0,-5-3 0,-4-6 0,0-3 0,7 10 0,1 0 0,-1 0 0,0 1 0,0-1 0,-1 0 0,1 1 0,-1 0 0,1 0 0,-8-4 0,18 35 0,1 7-195,-1-1 0,-2 1 0,-2 0 0,0 0 0,-3 0 0,-3 38 0,-6-15-6631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33.573"/>
    </inkml:context>
    <inkml:brush xml:id="br0">
      <inkml:brushProperty name="width" value="0.05" units="cm"/>
      <inkml:brushProperty name="height" value="0.05" units="cm"/>
      <inkml:brushProperty name="color" value="#F6630D"/>
    </inkml:brush>
  </inkml:definitions>
  <inkml:trace contextRef="#ctx0" brushRef="#br0">0 156 24575,'0'-8'0,"0"-7"0,0 0 0,2-1 0,3-24 0,-4 37 0,0 0 0,0-1 0,0 1 0,0 0 0,0 0 0,1 0 0,-1 0 0,1 0 0,0 0 0,0 1 0,0-1 0,0 1 0,0-1 0,1 1 0,-1 0 0,1 0 0,0 0 0,-1 0 0,1 0 0,0 0 0,0 1 0,4-2 0,-4 2 0,-1 1 0,0-1 0,0 1 0,0 0 0,0-1 0,1 1 0,-1 0 0,0 1 0,0-1 0,0 0 0,0 1 0,0-1 0,1 1 0,-1-1 0,0 1 0,0 0 0,0 0 0,0 0 0,-1 0 0,1 0 0,0 1 0,0-1 0,-1 1 0,1-1 0,0 1 0,-1-1 0,0 1 0,1 0 0,-1 0 0,0-1 0,0 1 0,1 4 0,3 4 0,-1 0 0,0 0 0,-1 0 0,0 1 0,2 13 0,0 19 0,-1 0 0,-4 67 0,1 19 0,-1-123 0,1 0 0,0-1 0,0 1 0,1 0 0,-1-1 0,1 1 0,0-1 0,1 0 0,0 0 0,0 0 0,0 0 0,0 0 0,5 5 0,4 3 0,1-1 0,0-1 0,16 11 0,-19-15 0,1 1 0,-1 0 0,0 1 0,-1 0 0,0 1 0,15 20 0,-22-27 0,0 0 0,0 0 0,0 1 0,-1-1 0,1 1 0,-1-1 0,0 1 0,0-1 0,-1 1 0,1 0 0,-1 0 0,1-1 0,-1 1 0,0 0 0,0 0 0,-1-1 0,1 1 0,-1 0 0,0-1 0,0 1 0,0 0 0,-1-1 0,1 0 0,-1 1 0,0-1 0,1 0 0,-2 0 0,1 0 0,0 0 0,-1 0 0,1 0 0,-1 0 0,-3 2 0,-2 1 0,-1 0 0,0 0 0,0 0 0,-1-1 0,0-1 0,1 1 0,-2-2 0,1 1 0,0-1 0,-17 2 0,17-4-105,-1 1 0,0-1 0,0-1 0,1 0 0,-1-1 0,0 0 0,0 0 0,1-2 0,-1 1 0,1-1 0,0 0 0,-18-9 0,-9-11-6721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37.371"/>
    </inkml:context>
    <inkml:brush xml:id="br0">
      <inkml:brushProperty name="width" value="0.05" units="cm"/>
      <inkml:brushProperty name="height" value="0.05" units="cm"/>
      <inkml:brushProperty name="color" value="#F6630D"/>
    </inkml:brush>
  </inkml:definitions>
  <inkml:trace contextRef="#ctx0" brushRef="#br0">0 1 24575,'0'12'0,"0"18"0,0 19 0,0 19 0,0 22 0,0 18 0,0 11 0,5 10 0,0-4 0,0-6 0,0-11 0,-2-20 0,-1-25-8191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37.758"/>
    </inkml:context>
    <inkml:brush xml:id="br0">
      <inkml:brushProperty name="width" value="0.05" units="cm"/>
      <inkml:brushProperty name="height" value="0.05" units="cm"/>
      <inkml:brushProperty name="color" value="#F6630D"/>
    </inkml:brush>
  </inkml:definitions>
  <inkml:trace contextRef="#ctx0" brushRef="#br0">255 1 24575,'-2'1'0,"0"0"0,0 0 0,1 1 0,-1-1 0,1 1 0,-1-1 0,1 1 0,0 0 0,-1-1 0,1 1 0,0 0 0,0 0 0,0 0 0,1 0 0,-2 4 0,0-2 0,-34 86 0,-41 156 0,-3 12 0,56-205 0,14-40 0,7-16 0,7-24 0,2 1 0,2 0 0,1 1 0,2-1 0,0 2 0,1-1 0,1 2 0,30-40 0,-35 54 0,-1 0 0,2 1 0,-1 0 0,1 1 0,0 0 0,1 0 0,-1 1 0,1 0 0,13-5 0,-14 8 0,-1 0 0,1 1 0,0 0 0,-1 0 0,1 1 0,0 0 0,0 0 0,0 1 0,0 1 0,0-1 0,0 2 0,0-1 0,11 4 0,12 6-195,0 1 0,0 2 0,-2 1 0,0 2 0,0 1 0,32 26 0,-17-8-6631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45.366"/>
    </inkml:context>
    <inkml:brush xml:id="br0">
      <inkml:brushProperty name="width" value="0.05" units="cm"/>
      <inkml:brushProperty name="height" value="0.05" units="cm"/>
      <inkml:brushProperty name="color" value="#F6630D"/>
    </inkml:brush>
  </inkml:definitions>
  <inkml:trace contextRef="#ctx0" brushRef="#br0">2460 0 24575,'-26'15'0,"1"1"0,1 1 0,-31 27 0,-62 69 0,54-51 0,-273 253-660,-496 358 0,-75-44-485,832-579-4581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45.925"/>
    </inkml:context>
    <inkml:brush xml:id="br0">
      <inkml:brushProperty name="width" value="0.05" units="cm"/>
      <inkml:brushProperty name="height" value="0.05" units="cm"/>
      <inkml:brushProperty name="color" value="#F6630D"/>
    </inkml:brush>
  </inkml:definitions>
  <inkml:trace contextRef="#ctx0" brushRef="#br0">35 0 24575,'-34'3'0,"34"-3"0,0 0 0,0 0 0,0 0 0,0 0 0,0 0 0,0 1 0,0-1 0,0 0 0,0 0 0,-1 0 0,1 0 0,0 0 0,0 1 0,0-1 0,0 0 0,0 0 0,0 0 0,0 0 0,0 0 0,0 1 0,0-1 0,0 0 0,0 0 0,0 0 0,0 0 0,1 1 0,-1-1 0,0 0 0,0 0 0,0 0 0,0 0 0,0 0 0,0 0 0,0 1 0,0-1 0,0 0 0,0 0 0,1 0 0,-1 0 0,0 0 0,0 0 0,0 0 0,0 0 0,0 0 0,1 1 0,-1-1 0,0 0 0,0 0 0,0 0 0,0 0 0,0 0 0,1 0 0,-1 0 0,25 12 0,208 62 0,-222-71 0,225 63 0,82 16-493,81 14-1479,89 19 819,91 17-1488,2324 580-3554,-2588-628 6021,-265-70 364,8 1 250,0 2-1,82 38 1,-137-54-319,-1 0 0,1 0 0,-1 1 1,1-1-1,-1 1 0,0-1 0,1 1 0,-1 0 1,0 0-1,2 3 0,-4-5-89,0 0 0,0 1 0,0-1 0,0 1 0,0-1 0,0 0 0,0 1-1,0-1 1,0 0 0,0 0 0,0 1 0,0-1 0,0 0 0,0 1 0,-1-1 0,1 0 0,0 1 0,0-1 0,0 0-1,-1 0 1,1 1 0,0-1 0,0 0 0,0 0 0,-1 1 0,1-1 0,0 0 0,-1 0 0,1 0 0,0 0 0,-1 0-1,1 1 1,0-1 0,-1 0 0,1 0 0,0 0 0,-1 0 0,1 0 0,0 0 0,-1 0 0,1 0 0,-1 0 0,-6 1 361,-1-1 1,1 0-1,0 0 1,-1 0-1,-7-2 1,-39-11-2533</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47.451"/>
    </inkml:context>
    <inkml:brush xml:id="br0">
      <inkml:brushProperty name="width" value="0.05" units="cm"/>
      <inkml:brushProperty name="height" value="0.05" units="cm"/>
      <inkml:brushProperty name="color" value="#F6630D"/>
    </inkml:brush>
  </inkml:definitions>
  <inkml:trace contextRef="#ctx0" brushRef="#br0">0 11 24575,'0'-8'0,"0"5"0,0 24 0,0 30 0,0 27 0,0 21 0,0 23 0,0 21 0,0 6 0,0-5 0,0-19 0,0-22 0,0-24 0,0-26-8191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48.076"/>
    </inkml:context>
    <inkml:brush xml:id="br0">
      <inkml:brushProperty name="width" value="0.05" units="cm"/>
      <inkml:brushProperty name="height" value="0.05" units="cm"/>
      <inkml:brushProperty name="color" value="#F6630D"/>
    </inkml:brush>
  </inkml:definitions>
  <inkml:trace contextRef="#ctx0" brushRef="#br0">0 169 24575,'5'-3'0,"-1"-1"0,1 1 0,0 1 0,0-1 0,0 1 0,1 0 0,-1 0 0,0 0 0,1 1 0,-1 0 0,1 0 0,6 0 0,10-3 0,133-21-242,198-7 0,163 21-402,-383 10 599,379-1-707,804-25-2427,-789-9 3179,-512 36 14,-6-2 50,0 1 0,-1 1 0,1 0-1,0 0 1,-1 1 0,1 0-1,0 0 1,-1 1 0,1 0 0,-1 0-1,14 7 1,-20-8 23,0 1 0,0 0 0,0-1 0,0 1 0,0 0 0,-1 0 0,1 1 0,0-1 0,-1 0 0,0 0 0,1 1 0,-1-1 0,0 1 0,0-1 0,-1 1 0,1-1 0,0 1 0,-1 0 0,0-1 0,1 1 0,-1 0 0,-1 3 0,1 6 364,-2 1 0,0-1 0,-4 19 0,2-14-177,-1 2-239,2 1 0,0 0 0,2 0 1,0 0-1,1 0 0,6 39 0,8 29-35,-4 1 0,-4 0 0,-4 0 0,-10 103 0,8-187 0,0 0 0,-1 0 0,0 0 0,0 0 0,0 0 0,-1 0 0,1-1 0,-1 1 0,0 0 0,-1-1 0,1 1 0,-1-1 0,0 0 0,0 0 0,0 0 0,0 0 0,-1-1 0,1 1 0,-1-1 0,0 0 0,0 0 0,-1 0 0,1-1 0,0 1 0,-1-1 0,1 0 0,-8 2 0,-28 8 0,0-1 0,-66 9 0,16-5 0,-783 197-1842,659-155 1495,-1167 263-1587,1343-312 1934,-20 4 0,-1-2 0,-1-2 0,-66-1 0,115-7-113,1-1 0,-1 0 0,0-1 0,1 0 0,-14-5 0,18 5-452,0-1 0,0 0 0,1 0 0,-1 0 0,-5-6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48.433"/>
    </inkml:context>
    <inkml:brush xml:id="br0">
      <inkml:brushProperty name="width" value="0.05" units="cm"/>
      <inkml:brushProperty name="height" value="0.05" units="cm"/>
      <inkml:brushProperty name="color" value="#F6630D"/>
    </inkml:brush>
  </inkml:definitions>
  <inkml:trace contextRef="#ctx0" brushRef="#br0">92 67 24575,'-8'-13'0,"-3"-12"0,0 2 0,3 18 0,2 26 0,-7 35 0,0 20 0,1 11 0,4 2 0,6-10 0,17-18 0,5-19-8191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48.806"/>
    </inkml:context>
    <inkml:brush xml:id="br0">
      <inkml:brushProperty name="width" value="0.05" units="cm"/>
      <inkml:brushProperty name="height" value="0.05" units="cm"/>
      <inkml:brushProperty name="color" value="#F6630D"/>
    </inkml:brush>
  </inkml:definitions>
  <inkml:trace contextRef="#ctx0" brushRef="#br0">128 97 24575,'-3'1'0,"0"-1"0,0 1 0,-1 0 0,1-1 0,0 1 0,0 1 0,0-1 0,1 0 0,-1 1 0,0 0 0,0-1 0,1 1 0,-1 0 0,1 0 0,-1 1 0,1-1 0,0 0 0,0 1 0,0-1 0,0 1 0,1 0 0,-1 0 0,-1 3 0,-2 5 0,0 0 0,1 0 0,1 0 0,0 0 0,-2 13 0,3-15 0,1 0 0,0 0 0,0 0 0,1 0 0,1-1 0,-1 1 0,2 0 0,-1 0 0,4 10 0,-4-15 0,1 0 0,0 1 0,0-1 0,0 0 0,1 0 0,-1 0 0,1-1 0,0 1 0,0-1 0,0 0 0,1 1 0,-1-1 0,1-1 0,-1 1 0,1 0 0,0-1 0,0 0 0,0 0 0,7 2 0,-3-1 0,-1-1 0,1 0 0,0 0 0,0-1 0,0 0 0,0 0 0,0-1 0,0 0 0,0 0 0,0-1 0,0 0 0,0 0 0,0-1 0,0 0 0,-1-1 0,1 0 0,-1 0 0,0 0 0,1-1 0,-1 0 0,-1 0 0,8-7 0,-6 4 0,0 0 0,0-1 0,-1 0 0,-1 0 0,1-1 0,-1 0 0,-1 0 0,0 0 0,0-1 0,0 1 0,-2-1 0,1 0 0,-1-1 0,-1 1 0,1 0 0,0-15 0,-3 17 0,0 1 0,0-1 0,0 1 0,-1-1 0,0 1 0,0-1 0,-1 1 0,0 0 0,-1 0 0,1 0 0,-1 0 0,-1 0 0,1 0 0,-1 1 0,0-1 0,-1 1 0,0 0 0,0 1 0,0-1 0,0 1 0,-1 0 0,0 0 0,0 1 0,0 0 0,0 0 0,-1 0 0,0 1 0,0 0 0,0 0 0,0 0 0,0 1 0,0 0 0,-1 1 0,1 0 0,-1 0 0,-13 0 0,12 1-52,1 0-1,0 1 1,-1 0-1,1 0 1,0 1-1,-1 0 1,1 0-1,0 1 1,0 0-1,1 0 1,-1 1-1,1 0 1,0 0-1,0 1 1,0 0-1,0 0 1,1 0-1,0 1 1,0 0-1,0 0 1,1 1-1,0 0 0,0 0 1,1 0-1,-7 15 1,-7 25-6774</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49.473"/>
    </inkml:context>
    <inkml:brush xml:id="br0">
      <inkml:brushProperty name="width" value="0.05" units="cm"/>
      <inkml:brushProperty name="height" value="0.05" units="cm"/>
      <inkml:brushProperty name="color" value="#F6630D"/>
    </inkml:brush>
  </inkml:definitions>
  <inkml:trace contextRef="#ctx0" brushRef="#br0">1 109 24575,'0'-3'0,"1"0"0,-1 0 0,1 0 0,0 0 0,0 0 0,1 0 0,-1 0 0,1 1 0,-1-1 0,1 0 0,0 1 0,0-1 0,0 1 0,0 0 0,0 0 0,1-1 0,-1 2 0,6-4 0,5-4 0,1 0 0,18-7 0,-30 14 0,2 0 0,0 0 0,0 1 0,0-1 0,0 0 0,1 1 0,-1 0 0,0 0 0,1 1 0,-1-1 0,0 1 0,1 0 0,-1 0 0,9 1 0,-10 0 0,0 0 0,-1 1 0,1-1 0,0 0 0,0 1 0,-1 0 0,1 0 0,-1 0 0,0 0 0,1 0 0,-1 0 0,0 0 0,0 1 0,0-1 0,-1 1 0,1 0 0,-1-1 0,1 1 0,-1 0 0,2 6 0,0 3 0,1 1 0,-2 0 0,0 0 0,0 15 0,-1-16 0,1 1 0,-1-1 0,2 1 0,5 17 0,-7-26 0,1-1 0,0 1 0,0-1 0,0 1 0,0-1 0,0 0 0,1 1 0,0-1 0,-1-1 0,1 1 0,0 0 0,1-1 0,-1 1 0,0-1 0,1 0 0,-1 0 0,1 0 0,4 1 0,45 14 0,-39-14 0,0 2 0,0-1 0,-1 2 0,1 0 0,14 8 0,-25-11 0,1 0 0,0 0 0,-1 0 0,0 0 0,0 0 0,0 1 0,0 0 0,0-1 0,-1 1 0,1 0 0,-1 0 0,0 0 0,-1 1 0,1-1 0,-1 0 0,1 1 0,-1-1 0,-1 1 0,1-1 0,-1 1 0,1 4 0,-2-3 0,1 1 0,-1-1 0,0 0 0,-1 0 0,1 0 0,-1 0 0,0 0 0,-1 0 0,0 0 0,0 0 0,0-1 0,0 0 0,-1 1 0,0-1 0,0-1 0,0 1 0,-1 0 0,0-1 0,1 0 0,-10 5 0,8-4 0,0-1 0,-1 0 0,1-1 0,-1 0 0,0 0 0,0 0 0,-1 0 0,1-1 0,0-1 0,-1 1 0,1-1 0,-1 0 0,0-1 0,1 0 0,-1 0 0,-13-3 0,18 3 0,0-1 0,0 0 0,-1 0 0,1-1 0,0 1 0,1-1 0,-1 1 0,0-1 0,0 0 0,1 0 0,-1 0 0,1 0 0,-1-1 0,1 1 0,0-1 0,0 1 0,-2-5 0,1 2 0,1-1 0,0 1 0,0 0 0,1 0 0,-1-1 0,1 1 0,1-1 0,-1 1 0,1-10 0,1 0 0,0 1 0,1-1 0,1 1 0,0-1 0,1 1 0,0 0 0,7-13 0,3-1 0,1 1 0,2 1 0,0 0 0,2 1 0,0 1 0,2 1 0,1 1 0,0 0 0,37-25 0,-57 45 0,1 1 0,-1-1 0,1 1 0,-1-1 0,1 1 0,0 0 0,0 0 0,0 0 0,0 0 0,0 0 0,0 1 0,0-1 0,0 1 0,6 0 0,-7 0 0,-1 1 0,1 0 0,0 0 0,0 0 0,0 0 0,0 0 0,-1 0 0,1 0 0,-1 0 0,1 0 0,-1 1 0,1-1 0,-1 1 0,1-1 0,-1 1 0,0 0 0,0-1 0,0 1 0,0 0 0,0 0 0,-1 0 0,1 0 0,0 2 0,4 16 0,0-1 0,-2 1 0,2 22 0,-3-18 0,1-1 0,12 45 0,-13-62 0,0-1 0,0 0 0,1 1 0,-1-1 0,1 0 0,0 0 0,0 0 0,1 0 0,0-1 0,-1 0 0,2 1 0,-1-1 0,0-1 0,1 1 0,0-1 0,8 5 0,-9-6 0,1 0 0,-1 0 0,1 0 0,0-1 0,-1 0 0,1 0 0,0 0 0,0-1 0,0 1 0,0-1 0,0 0 0,0-1 0,-1 1 0,1-1 0,0 0 0,0 0 0,0-1 0,-1 1 0,1-1 0,-1 0 0,1 0 0,-1-1 0,0 1 0,0-1 0,0 0 0,0 0 0,0 0 0,-1-1 0,5-5 0,2-2 0,-1 0 0,-1-1 0,0 0 0,-1-1 0,0 1 0,-1-1 0,-1-1 0,8-26 0,-10 28 0,0 0 0,-1 0 0,-1-1 0,0 0 0,0 1 0,-2-1 0,1 1 0,-5-23 0,4 31 0,0-1 0,0 1 0,-1 0 0,0-1 0,1 1 0,-1 0 0,-1 0 0,1 0 0,0 0 0,-1 1 0,0-1 0,0 1 0,0-1 0,0 1 0,-1 0 0,1 0 0,-1 0 0,0 1 0,0-1 0,0 1 0,0 0 0,0 0 0,0 1 0,-1-1 0,1 1 0,-9-2 0,6 2-105,0 1 0,0-1 0,0 1 0,0 1 0,0-1 0,0 1 0,0 1 0,1-1 0,-1 1 0,0 0 0,1 1 0,-9 3 0,-24 18-6721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57.456"/>
    </inkml:context>
    <inkml:brush xml:id="br0">
      <inkml:brushProperty name="width" value="0.05" units="cm"/>
      <inkml:brushProperty name="height" value="0.05" units="cm"/>
      <inkml:brushProperty name="color" value="#F6630D"/>
    </inkml:brush>
  </inkml:definitions>
  <inkml:trace contextRef="#ctx0" brushRef="#br0">1967 0 24575,'-9'1'0,"0"0"0,0 0 0,0 0 0,0 1 0,0 1 0,1 0 0,-14 6 0,-58 35 0,44-23 0,-659 423-474,323-196 284,249-170 190,-404 281 0,486-325 0,33-22-1254,18-14-5019</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50.282"/>
    </inkml:context>
    <inkml:brush xml:id="br0">
      <inkml:brushProperty name="width" value="0.05" units="cm"/>
      <inkml:brushProperty name="height" value="0.05" units="cm"/>
      <inkml:brushProperty name="color" value="#F6630D"/>
    </inkml:brush>
  </inkml:definitions>
  <inkml:trace contextRef="#ctx0" brushRef="#br0">233 259 24575,'1'-58'0,"-3"-76"0,1 127 0,0 0 0,0 0 0,-1 0 0,-5-13 0,7 19 0,0 0 0,0 0 0,0 0 0,-1 0 0,1 1 0,0-1 0,-1 0 0,1 0 0,-1 0 0,1 1 0,-1-1 0,1 0 0,-1 0 0,0 1 0,1-1 0,-1 1 0,0-1 0,1 0 0,-1 1 0,0-1 0,0 1 0,1 0 0,-1-1 0,0 1 0,0 0 0,0-1 0,0 1 0,0 0 0,0 0 0,1 0 0,-1 0 0,0 0 0,0 0 0,0 0 0,0 0 0,0 0 0,0 0 0,0 0 0,0 1 0,1-1 0,-1 0 0,0 1 0,0-1 0,0 1 0,0-1 0,1 1 0,-1-1 0,0 1 0,1-1 0,-1 1 0,-1 1 0,-2 2 0,0 2 0,0-1 0,0 0 0,1 1 0,0-1 0,0 1 0,0 0 0,1 0 0,0 0 0,0 1 0,-2 9 0,0 8 0,-3 44 0,8-38 0,7 51 0,-4-56 0,-1 1 0,-2 1 0,-3 49 0,2-69 0,-1-1 0,0 0 0,-1 0 0,0 1 0,0-1 0,0-1 0,-1 1 0,1 0 0,-1 0 0,-1-1 0,1 0 0,-1 0 0,0 0 0,0 0 0,-1 0 0,1-1 0,-1 0 0,0 0 0,0 0 0,-10 5 0,11-7 0,1-1 0,-1 1 0,1-1 0,-1 0 0,0 0 0,0-1 0,1 1 0,-1-1 0,-4 0 0,7 1 0,-1-1 0,1 0 0,-1 0 0,1-1 0,-1 1 0,1 0 0,-1 0 0,1-1 0,0 1 0,-1-1 0,1 1 0,-1-1 0,1 0 0,0 1 0,0-1 0,-1 0 0,1 0 0,0 0 0,0 0 0,0 0 0,0 0 0,-2-3 0,14 23 0,0-1 0,19 24 0,-5-9 0,111 144 120,-112-150-417,1-2 0,0-1 0,2-1 0,38 25 0,-3-11-6529</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50.758"/>
    </inkml:context>
    <inkml:brush xml:id="br0">
      <inkml:brushProperty name="width" value="0.05" units="cm"/>
      <inkml:brushProperty name="height" value="0.05" units="cm"/>
      <inkml:brushProperty name="color" value="#F6630D"/>
    </inkml:brush>
  </inkml:definitions>
  <inkml:trace contextRef="#ctx0" brushRef="#br0">371 290 24575,'-1'-1'0,"1"1"0,-1 0 0,0-1 0,1 1 0,-1-1 0,1 1 0,-1-1 0,1 1 0,-1-1 0,1 1 0,-1-1 0,1 1 0,-1-1 0,1 0 0,-1 1 0,1-1 0,0 0 0,0 0 0,-1 1 0,1-1 0,0 0 0,0 1 0,0-1 0,0-1 0,-4-25 0,3 22 0,0-4 0,0 0 0,1-1 0,0 1 0,0 0 0,1 0 0,0 0 0,0 0 0,1 0 0,0 0 0,1 0 0,0 1 0,1-1 0,-1 1 0,1 0 0,1 0 0,0 0 0,0 1 0,0-1 0,1 1 0,0 1 0,1-1 0,-1 1 0,1 0 0,1 0 0,-1 1 0,1 0 0,0 0 0,0 1 0,0 0 0,0 1 0,1-1 0,8-1 0,-14 4 0,-1 0 0,1 1 0,0-1 0,-1 1 0,1-1 0,0 1 0,-1 0 0,1 0 0,0 0 0,0 0 0,-1 1 0,1-1 0,-1 1 0,1-1 0,0 1 0,-1 0 0,1 0 0,-1 0 0,1 0 0,-1 1 0,0-1 0,0 1 0,1-1 0,-1 1 0,0 0 0,-1 0 0,1 0 0,0 0 0,0 0 0,-1 0 0,1 1 0,-1-1 0,0 0 0,0 1 0,0-1 0,0 1 0,0-1 0,0 1 0,0 0 0,-1-1 0,1 6 0,0 5 0,-1-1 0,0 0 0,-1 1 0,0-1 0,-1 1 0,0-1 0,-6 20 0,-7 8 0,-28 53 0,-5 13 0,46-102 0,0 0 0,1 1 0,0-1 0,0 0 0,0 0 0,0 1 0,1-1 0,-1 0 0,1 1 0,0-1 0,1 0 0,-1 1 0,1-1 0,0 0 0,0 0 0,2 8 0,0-8 0,0 1 0,0-1 0,0 0 0,1 0 0,0 0 0,-1 0 0,1 0 0,0-1 0,1 0 0,-1 0 0,1 0 0,8 4 0,30 13 0,-24-12 0,-1 0 0,-1 1 0,0 1 0,32 24 0,-46-31 0,0-1 0,0 1 0,0 0 0,0 0 0,-1 0 0,0 0 0,1 1 0,-1-1 0,0 1 0,-1-1 0,1 1 0,-1 0 0,1 0 0,-1-1 0,0 1 0,-1 0 0,1 0 0,-1 0 0,0 0 0,1 0 0,-2 0 0,1 0 0,0 0 0,-1 0 0,0 0 0,0 0 0,0 0 0,0 0 0,-1-1 0,-2 6 0,0-2 0,0 0 0,-1 0 0,0 0 0,-1 0 0,1-1 0,-1 0 0,0 0 0,-1 0 0,1-1 0,-1 0 0,-10 6 0,-11 4 0,-50 20 0,75-34 0,-52 20 0,-92 23 0,113-36 0,0-2 0,0-2 0,-1-1 0,-38-1 0,61-3-341,-1 0 0,1-1-1,-20-5 1,-19-13-6485</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51.736"/>
    </inkml:context>
    <inkml:brush xml:id="br0">
      <inkml:brushProperty name="width" value="0.05" units="cm"/>
      <inkml:brushProperty name="height" value="0.05" units="cm"/>
      <inkml:brushProperty name="color" value="#F6630D"/>
    </inkml:brush>
  </inkml:definitions>
  <inkml:trace contextRef="#ctx0" brushRef="#br0">3774 1 24575,'-9'1'0,"0"0"0,0 1 0,0 0 0,1 1 0,-1 0 0,1 0 0,-1 1 0,1 0 0,-9 7 0,-14 5 0,-693 369-2941,590-312 1167,-273 153 831,-627 339 1122,-104 58 199,1105-605-301,-129 80-43,147-86 33,15-12-66,0 0 0,0 0 0,0 0 1,0 0-1,0 0 0,0 0 1,0 0-1,0 0 0,1 0 0,-1 0 1,0 0-1,0 0 0,0 0 0,0 0 1,0 0-1,0 0 0,0 0 1,0 0-1,0 0 0,0 0 0,0 0 1,0 0-1,0 0 0,0 1 1,0-1-1,0 0 0,0 0 0,0 0 1,0 0-1,0 0 0,0 0 1,0 0-1,0 0 0,0 0 0,0 0 1,0 0-1,0 0 0,0 0 1,0 0-1,0 0 0,0 1 0,0-1 1,0 0-1,0 0 0,0 0 1,0 0-1,0 0 0,0 0 0,0 0 1,0 0-1,0 0 0,23-11-668,18-14-2000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52.557"/>
    </inkml:context>
    <inkml:brush xml:id="br0">
      <inkml:brushProperty name="width" value="0.05" units="cm"/>
      <inkml:brushProperty name="height" value="0.05" units="cm"/>
      <inkml:brushProperty name="color" value="#F6630D"/>
    </inkml:brush>
  </inkml:definitions>
  <inkml:trace contextRef="#ctx0" brushRef="#br0">5 1 24575,'-4'4'0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54.079"/>
    </inkml:context>
    <inkml:brush xml:id="br0">
      <inkml:brushProperty name="width" value="0.05" units="cm"/>
      <inkml:brushProperty name="height" value="0.05" units="cm"/>
      <inkml:brushProperty name="color" value="#F6630D"/>
    </inkml:brush>
  </inkml:definitions>
  <inkml:trace contextRef="#ctx0" brushRef="#br0">475 1 24575,'0'953'0,"2"-1112"0,-9-270 0,7 424 0,-1-14 0,-1 1 0,0 0 0,-9-31 0,10 46 0,0-1 0,0 1 0,0 0 0,-1-1 0,1 1 0,-1 0 0,0 0 0,0 0 0,0 0 0,-1 0 0,1 0 0,0 0 0,-1 1 0,0 0 0,0-1 0,0 1 0,0 0 0,0 0 0,0 1 0,0-1 0,0 0 0,-1 1 0,1 0 0,-8-2 0,4 3 0,0 0 0,0 0 0,0 1 0,-1 0 0,1 0 0,0 1 0,0 0 0,1 0 0,-1 0 0,0 1 0,1 0 0,-1 0 0,-5 5 0,-10 6 0,1 1 0,-25 23 0,18-12 0,1 1 0,1 1 0,2 1 0,1 2 0,1 0 0,-18 35 0,40-65 0,-1 0 0,0 0 0,1 0 0,-1 0 0,1 1 0,-1-1 0,1 0 0,-1 0 0,1 0 0,0 1 0,0-1 0,0 0 0,-1 0 0,1 1 0,0-1 0,1 2 0,-1-3 0,1 0 0,0 0 0,0 0 0,0 0 0,-1 0 0,1 0 0,0 0 0,0 0 0,0 0 0,0 0 0,-1 0 0,1-1 0,0 1 0,0 0 0,-1 0 0,1-1 0,0 1 0,-1-1 0,1 1 0,0 0 0,-1-1 0,1 1 0,0-1 0,0-1 0,24-16 0,-1-2 0,-1 0 0,28-33 0,3-3 0,-25 26 0,1 2 0,1 1 0,2 1 0,69-40 0,-97 63 0,-1 1 0,1 0 0,-1 0 0,1 0 0,0 1 0,0 0 0,0 0 0,-1 0 0,1 0 0,0 1 0,0 0 0,0 0 0,0 0 0,0 1 0,0-1 0,0 1 0,0 1 0,0-1 0,-1 1 0,1-1 0,0 1 0,-1 0 0,0 1 0,1-1 0,-1 1 0,0 0 0,0 0 0,-1 0 0,1 1 0,0-1 0,-1 1 0,0 0 0,0 0 0,4 8 0,3 4-227,-1 1-1,-1 0 1,-1 1-1,0 0 1,8 37-1,-1 17-6598</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54.689"/>
    </inkml:context>
    <inkml:brush xml:id="br0">
      <inkml:brushProperty name="width" value="0.05" units="cm"/>
      <inkml:brushProperty name="height" value="0.05" units="cm"/>
      <inkml:brushProperty name="color" value="#F6630D"/>
    </inkml:brush>
  </inkml:definitions>
  <inkml:trace contextRef="#ctx0" brushRef="#br0">102 4 24575,'0'-4'0,"-4"16"0,-1 21 0,-13 28 0,-3 27 0,2 20 0,4 5 0,5-1 0,3-6 0,4-17 0,11-24 0,3-23-8191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55.077"/>
    </inkml:context>
    <inkml:brush xml:id="br0">
      <inkml:brushProperty name="width" value="0.05" units="cm"/>
      <inkml:brushProperty name="height" value="0.05" units="cm"/>
      <inkml:brushProperty name="color" value="#F6630D"/>
    </inkml:brush>
  </inkml:definitions>
  <inkml:trace contextRef="#ctx0" brushRef="#br0">98 7 24575,'-1'0'0,"-1"1"0,1 0 0,0 0 0,-1-1 0,1 1 0,0 0 0,-1 0 0,1 0 0,0 0 0,0 0 0,0 1 0,0-1 0,0 0 0,0 0 0,0 1 0,0-1 0,1 1 0,-1-1 0,0 1 0,0 1 0,-1 2 0,-10 19 0,1 0 0,1 0 0,1 1 0,1 1 0,2-1 0,0 1 0,2 0 0,0 0 0,1 47 0,4-68 0,-1 0 0,1 0 0,-1 0 0,1 0 0,1 0 0,-1-1 0,1 1 0,0-1 0,0 1 0,0-1 0,0 1 0,1-1 0,0 0 0,0 0 0,0 0 0,0-1 0,1 1 0,-1-1 0,1 0 0,0 0 0,0 0 0,0 0 0,7 3 0,-6-4 0,0 0 0,1-1 0,-1 0 0,0 0 0,0 0 0,0 0 0,1-1 0,-1 0 0,0 0 0,1 0 0,-1-1 0,0 0 0,1 0 0,-1 0 0,0-1 0,0 0 0,0 0 0,0 0 0,-1 0 0,1-1 0,8-5 0,-5 1 0,0 0 0,0-1 0,-1 1 0,1-2 0,-2 1 0,1-1 0,-1 0 0,-1 0 0,1 0 0,-2-1 0,7-18 0,-5 9 0,0 0 0,-1-1 0,-1 0 0,-1 0 0,0-28 0,-3 40 0,0 0 0,-1 0 0,0 0 0,0 0 0,-1 0 0,0 0 0,0 0 0,-1 0 0,0 1 0,0-1 0,-1 1 0,-7-12 0,8 16 0,1 0 0,-1-1 0,0 1 0,0 0 0,0 1 0,0-1 0,0 0 0,-1 1 0,1 0 0,-1 0 0,0 0 0,0 0 0,0 0 0,1 1 0,-1 0 0,-1 0 0,1 0 0,0 0 0,0 1 0,0-1 0,0 1 0,-1 0 0,1 0 0,0 1 0,-6 0 0,2 2-72,-1 0 1,0 0-1,1 1 0,0 0 0,-1 0 0,2 1 0,-1 0 0,0 0 1,1 1-1,0 0 0,0 0 0,1 1 0,0-1 0,0 2 0,1-1 1,-1 0-1,2 1 0,-6 10 0,-1 11-6754</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55.415"/>
    </inkml:context>
    <inkml:brush xml:id="br0">
      <inkml:brushProperty name="width" value="0.05" units="cm"/>
      <inkml:brushProperty name="height" value="0.05" units="cm"/>
      <inkml:brushProperty name="color" value="#F6630D"/>
    </inkml:brush>
  </inkml:definitions>
  <inkml:trace contextRef="#ctx0" brushRef="#br0">0 0 24575,'4'0'0,"14"0"0,21 0 0,24 5 0,40 9 0,52 19 0,59 21 0,47 18-1159,39 22 1159,26 16-1927,12 10 1927,-13-7 0,-41-22 0,-56-19 0,-68-22-5105</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55.865"/>
    </inkml:context>
    <inkml:brush xml:id="br0">
      <inkml:brushProperty name="width" value="0.05" units="cm"/>
      <inkml:brushProperty name="height" value="0.05" units="cm"/>
      <inkml:brushProperty name="color" value="#F6630D"/>
    </inkml:brush>
  </inkml:definitions>
  <inkml:trace contextRef="#ctx0" brushRef="#br0">278 0 24575,'-5'1'0,"0"-1"0,0 1 0,-1 0 0,1 1 0,0 0 0,0-1 0,0 1 0,0 1 0,1-1 0,-1 1 0,1 0 0,-1 0 0,1 0 0,0 0 0,0 1 0,0 0 0,1 0 0,0 0 0,-1 0 0,1 1 0,-3 5 0,-3 6 0,0 0 0,1 1 0,1 1 0,-9 31 0,10-30 0,2 0 0,0 1 0,1-1 0,1 0 0,1 1 0,0 0 0,2-1 0,0 1 0,1-1 0,1 1 0,1-1 0,1 0 0,1 0 0,14 33 0,-14-38 0,0-3 0,0 0 0,-1 1 0,-1 0 0,0 0 0,4 21 0,-8-31 0,0 0 0,0 1 0,0-1 0,0 0 0,0 0 0,0 1 0,0-1 0,-1 0 0,0 0 0,1 0 0,-1 0 0,0 0 0,0 0 0,0 0 0,0 0 0,-2 2 0,1-2 0,0 0 0,0 0 0,0-1 0,0 1 0,0-1 0,-1 1 0,1-1 0,-1 0 0,1 0 0,-1 0 0,1 0 0,-1-1 0,0 1 0,1-1 0,-1 1 0,-4-1 0,1 0 0,-1-1 0,1 1 0,0-1 0,-1 0 0,1-1 0,0 0 0,0 0 0,0 0 0,1 0 0,-1-1 0,0 0 0,1-1 0,-6-3 0,-32-16 0,43 23 0,0 0 0,-1 1 0,1-1 0,0 0 0,0 0 0,0 0 0,0 0 0,0 0 0,0 0 0,-1 1 0,1-1 0,0 0 0,0 0 0,0 0 0,0 0 0,0 0 0,0 1 0,0-1 0,0 0 0,0 0 0,0 0 0,0 1 0,0-1 0,0 0 0,0 0 0,0 0 0,0 0 0,0 1 0,0-1 0,0 0 0,0 0 0,0 0 0,0 0 0,0 1 0,0-1 0,0 0 0,0 0 0,0 0 0,0 0 0,1 1 0,-1-1 0,0 0 0,0 0 0,0 0 0,0 0 0,0 0 0,0 0 0,1 0 0,-1 1 0,0-1 0,0 0 0,0 0 0,0 0 0,1 0 0,8 13 0,129 125 0,-77-81 0,-16-13-1365,-4-5-5461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56.302"/>
    </inkml:context>
    <inkml:brush xml:id="br0">
      <inkml:brushProperty name="width" value="0.05" units="cm"/>
      <inkml:brushProperty name="height" value="0.05" units="cm"/>
      <inkml:brushProperty name="color" value="#F6630D"/>
    </inkml:brush>
  </inkml:definitions>
  <inkml:trace contextRef="#ctx0" brushRef="#br0">522 150 24575,'0'-9'0,"1"1"0,0-1 0,0 1 0,1-1 0,0 1 0,0 0 0,1 0 0,6-15 0,-6 19 0,-1-1 0,1 1 0,0 0 0,0 0 0,0 0 0,0 1 0,0-1 0,1 1 0,0 0 0,0 0 0,0 0 0,0 0 0,0 1 0,1-1 0,-1 1 0,7-2 0,-10 4 0,1-1 0,0 1 0,-1 0 0,1-1 0,0 1 0,-1 0 0,1 0 0,0 0 0,-1 1 0,1-1 0,0 0 0,-1 1 0,1-1 0,0 1 0,-1-1 0,1 1 0,-1 0 0,1 0 0,-1-1 0,1 1 0,-1 0 0,0 0 0,1 1 0,-1-1 0,0 0 0,0 0 0,0 1 0,0-1 0,0 0 0,0 1 0,0-1 0,0 1 0,-1-1 0,1 1 0,-1 0 0,2 2 0,1 6 0,-1-1 0,0 1 0,0 0 0,1 20 0,-4 3 0,0 1 0,-8 37 0,5-46 0,1 1 0,1-1 0,1 0 0,1 1 0,5 33 0,-2-46 0,1 0 0,1-1 0,11 23 0,-11-25 0,0 1 0,0 0 0,-1 0 0,4 19 0,-7-26 0,-1 0 0,1 0 0,-1 0 0,0-1 0,-1 1 0,1 0 0,-1 0 0,1-1 0,-1 1 0,0 0 0,-1-1 0,1 1 0,0-1 0,-1 1 0,0-1 0,0 0 0,0 0 0,-5 6 0,2-3 0,-2 0 0,1-1 0,-1 0 0,0 0 0,0 0 0,0 0 0,-1-1 0,1-1 0,-1 1 0,0-1 0,0-1 0,-1 1 0,-7 0 0,-19 3 0,-66 3 0,89-9 0,-267 5-1365,126-6-5461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57.846"/>
    </inkml:context>
    <inkml:brush xml:id="br0">
      <inkml:brushProperty name="width" value="0.05" units="cm"/>
      <inkml:brushProperty name="height" value="0.05" units="cm"/>
      <inkml:brushProperty name="color" value="#F6630D"/>
    </inkml:brush>
  </inkml:definitions>
  <inkml:trace contextRef="#ctx0" brushRef="#br0">1 6 24575,'0'-4'0,"8"2"0,16 11 0,20 15 0,28 22 0,27 31 0,30 24 0,23 16 0,10 0 0,3-3 0,-10-7 0,-19-15 0,-23-22 0,-24-28 0,-26-29 0,-20-21 0,-17-9-8191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33.354"/>
    </inkml:context>
    <inkml:brush xml:id="br0">
      <inkml:brushProperty name="width" value="0.05" units="cm"/>
      <inkml:brushProperty name="height" value="0.05" units="cm"/>
      <inkml:brushProperty name="color" value="#F6630D"/>
    </inkml:brush>
  </inkml:definitions>
  <inkml:trace contextRef="#ctx0" brushRef="#br0">693 175 24575,'-1'-4'0,"-1"1"0,0 0 0,0 0 0,0 0 0,-1 0 0,1 0 0,-1 1 0,0-1 0,-3-2 0,-3-3 0,-1-1 0,0 0 0,-1 1 0,0 1 0,0 0 0,-1 0 0,0 1 0,0 1 0,0 0 0,-1 0 0,0 1 0,0 1 0,-23-3 0,24 4 0,1 1 0,0 1 0,-1 0 0,1 0 0,-1 1 0,1 0 0,0 1 0,0 1 0,-1 0 0,2 0 0,-1 1 0,0 0 0,1 1 0,0 0 0,-15 10 0,2 4 0,0 1 0,1 1 0,2 1 0,0 1 0,1 1 0,1 0 0,2 1 0,0 1 0,2 1 0,0 0 0,-10 32 0,10-14 0,1 1 0,2 0 0,2 1 0,2-1 0,2 2 0,2 66 0,4-49 0,4 100 0,-2-140 0,1-1 0,0 0 0,2 1 0,15 38 0,-9-34 0,2 0 0,1 0 0,2-2 0,0 0 0,40 47 0,-46-62 0,0-1 0,1 1 0,0-2 0,1 0 0,0 0 0,0-1 0,1-1 0,0 0 0,1-1 0,-1-1 0,1 0 0,1-1 0,24 6 0,-6-8 0,-1 0 0,1-3 0,64-6 0,98-28 0,-174 28 0,0-1 0,0-1 0,-1-1 0,0-1 0,0-1 0,-1-1 0,-1-1 0,0 0 0,26-25 0,8-12 0,77-97 0,-121 136 0,-1-1 0,-1 1 0,0-2 0,-1 1 0,0-1 0,-1 0 0,-1 0 0,0-1 0,0 1 0,-2-1 0,2-16 0,0-20 0,-6-89 0,0 80 0,2-24 0,-3-59 0,2 125 0,-2 0 0,0 0 0,0 0 0,-2 0 0,-12-31 0,8 33 0,0-1 0,-1 2 0,0-1 0,-1 1 0,-18-17 0,-69-59 0,94 86 0,-42-37 0,-2 3 0,-78-48 0,113 79 9,-2 1-1,1 1 1,-1 0-1,1 0 1,-2 2 0,1-1-1,0 2 1,0 0-1,-1 1 1,1 1-1,-1 0 1,1 1-1,-23 5 1,20-3-133,0 1 0,1 1 1,0 0-1,0 2 0,0 0 0,0 1 1,1 0-1,1 1 0,0 1 0,0 1 1,-15 13-1,5 2-6702</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34.822"/>
    </inkml:context>
    <inkml:brush xml:id="br0">
      <inkml:brushProperty name="width" value="0.05" units="cm"/>
      <inkml:brushProperty name="height" value="0.05" units="cm"/>
      <inkml:brushProperty name="color" value="#F6630D"/>
    </inkml:brush>
  </inkml:definitions>
  <inkml:trace contextRef="#ctx0" brushRef="#br0">1103 256 24575,'1'-19'0,"-1"-2"0,0 1 0,-1 0 0,-7-35 0,7 50 0,-1 0 0,0-1 0,0 1 0,0 0 0,0 0 0,-1 0 0,0 0 0,0 0 0,0 1 0,0-1 0,-1 1 0,0 0 0,0 0 0,0 0 0,0 0 0,-1 1 0,1 0 0,-7-4 0,-3 1 0,0 1 0,0 0 0,0 1 0,0 0 0,-1 1 0,0 1 0,-16-1 0,-111 3 0,92 1 0,-11-1 0,10 0 0,0 1 0,-89 16 0,129-15 0,0 2 0,0 0 0,1 0 0,-1 1 0,1 0 0,0 0 0,1 2 0,0-1 0,0 1 0,0 0 0,0 1 0,1 0 0,1 0 0,-1 1 0,1 0 0,-7 11 0,-7 17 0,2 0 0,1 0 0,-13 44 0,9-25 0,-1 4 0,3 2 0,2 0 0,-9 68 0,12-57 0,8-41 0,0 1 0,2 0 0,1 0 0,2 47 0,2-71 0,1 0 0,0 0 0,1 0 0,0-1 0,0 1 0,1-1 0,0 1 0,0-1 0,1 0 0,0 0 0,1-1 0,0 1 0,0-1 0,0 0 0,1 0 0,0-1 0,0 0 0,1 0 0,0 0 0,0-1 0,11 7 0,2-1 0,1-1 0,-1-1 0,43 12 0,71 9 0,-105-24 0,27 5 0,1-3 0,0-2 0,0-2 0,109-8 0,-148 1 0,0-1 0,0 0 0,0-2 0,-1 0 0,0-1 0,0-1 0,0 0 0,-1-1 0,24-19 0,-14 8 0,-2 0 0,0-2 0,-2-1 0,34-43 0,-44 49 0,-1 0 0,0 0 0,-1-1 0,-2 0 0,0-1 0,11-35 0,-12 25 0,-2 0 0,-1-1 0,1-59 0,-4 56 0,-1-2 0,-5-59 0,3 82 0,0 1 0,0 0 0,-1 0 0,-1 1 0,0-1 0,0 1 0,-1-1 0,0 1 0,-10-13 0,-1 3 20,0 0 0,-2 1 0,0 1 0,-2 0 0,-31-21 0,35 28-206,0 0 1,-2 2-1,1 0 0,-1 1 1,0 1-1,0 0 1,-38-7-1,19 9-6640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36.021"/>
    </inkml:context>
    <inkml:brush xml:id="br0">
      <inkml:brushProperty name="width" value="0.05" units="cm"/>
      <inkml:brushProperty name="height" value="0.05" units="cm"/>
      <inkml:brushProperty name="color" value="#F6630D"/>
    </inkml:brush>
  </inkml:definitions>
  <inkml:trace contextRef="#ctx0" brushRef="#br0">1108 72 24575,'-16'-9'0,"-1"2"0,0-1 0,0 2 0,-1 0 0,0 2 0,-22-4 0,15 2 0,4 1 0,0 1 0,-1 0 0,1 2 0,-1 0 0,0 2 0,0 0 0,1 2 0,-1 0 0,0 1 0,1 1 0,0 2 0,0 0 0,0 1 0,1 0 0,-36 20 0,15 0 0,1 0 0,2 3 0,0 1 0,2 2 0,2 2 0,1 1 0,2 1 0,-45 69 0,48-59 0,1 0 0,2 3 0,2 0 0,3 1 0,2 0 0,2 2 0,-14 82 0,26-107 0,1 1 0,1 0 0,1-1 0,2 1 0,1 0 0,6 29 0,-4-41 0,0 1 0,2-1 0,0 0 0,1 0 0,0 0 0,1-1 0,1 0 0,1-1 0,0 0 0,20 21 0,-8-14 0,1-1 0,0-1 0,2-2 0,0 0 0,1-1 0,1-2 0,1-1 0,0-1 0,58 18 0,-37-17 0,1-2 0,0-3 0,1-1 0,-1-3 0,65-2 0,-93-3 0,0-1 0,0-1 0,0-1 0,0-1 0,-1-1 0,27-9 0,-36 9 0,0-1 0,0 0 0,-1-1 0,0 0 0,0-1 0,0 0 0,-1-1 0,0 0 0,-1 0 0,0-1 0,13-18 0,5-16 0,-3 0 0,-1-1 0,-2-2 0,-3 0 0,-1-1 0,10-52 0,-15 52 0,-2 0 0,-2-1 0,-2 0 0,-3 0 0,-1 0 0,-6-56 0,1 80 0,-1 1 0,-2 0 0,0 0 0,-1 0 0,-21-45 0,20 54 0,-1-1 0,0 1 0,-2 0 0,1 1 0,-2 1 0,0-1 0,-1 2 0,0 0 0,-17-12 0,11 10 8,-2 2-1,1 1 1,-2 0-1,1 2 1,-1 0-1,-30-7 1,-139-20-312,100 21-810,41 5-5712</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37.430"/>
    </inkml:context>
    <inkml:brush xml:id="br0">
      <inkml:brushProperty name="width" value="0.05" units="cm"/>
      <inkml:brushProperty name="height" value="0.05" units="cm"/>
      <inkml:brushProperty name="color" value="#F6630D"/>
    </inkml:brush>
  </inkml:definitions>
  <inkml:trace contextRef="#ctx0" brushRef="#br0">997 130 24575,'-10'-4'0,"0"0"0,-1 0 0,0 2 0,-15-4 0,-14-2 0,20 2 0,-20-5 0,-70-11 0,99 21 0,-1 0 0,0 0 0,1 2 0,-1-1 0,0 1 0,1 1 0,-1 0 0,1 0 0,-1 1 0,-20 9 0,11 0 0,0 1 0,1 0 0,0 1 0,1 2 0,-20 21 0,-2 5 0,-35 48 0,35-35 0,3 0 0,2 3 0,3 1 0,-28 69 0,40-76 0,3 1 0,2 1 0,2 0 0,2 1 0,-6 78 0,13-29 0,10 148 0,-4-234 0,1-1 0,1 1 0,0-1 0,2 0 0,0 0 0,0 0 0,2-1 0,0 0 0,1 0 0,0 0 0,2-1 0,0-1 0,0 1 0,1-2 0,1 0 0,0 0 0,1-1 0,0 0 0,1-1 0,0-1 0,1 0 0,0-1 0,1 0 0,0-2 0,0 0 0,18 6 0,3-3 0,0-1 0,0-2 0,1-2 0,0-1 0,0-2 0,0-1 0,0-3 0,0 0 0,0-3 0,0-1 0,44-13 0,-28 2 0,0-2 0,-1-2 0,-1-2 0,-1-3 0,-1-2 0,83-62 0,-99 63 0,-1-1 0,-1-2 0,-2-1 0,-1-2 0,27-39 0,-36 43 0,-2 0 0,-1-1 0,-2-1 0,-1-1 0,-1 0 0,16-67 0,-19 51 0,-3-1 0,-2 0 0,-2 0 0,-2-1 0,-2 1 0,-2 0 0,-3-1 0,-2 2 0,-23-83 0,20 98 0,-2 0 0,-1 1 0,-1 0 0,-2 1 0,-1 1 0,-25-32 0,26 41 0,-1 0 0,-1 2 0,-1 0 0,0 1 0,-2 1 0,0 1 0,0 1 0,-40-19 0,32 21 20,0 1 0,0 1 0,-1 2 0,-1 1 0,-50-6 0,60 11-185,-1 2 0,1 0 0,-1 2 0,1 0 0,-1 2 0,1 0 0,0 1 0,-38 13 0,10 6-6661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18.271"/>
    </inkml:context>
    <inkml:brush xml:id="br0">
      <inkml:brushProperty name="width" value="0.05" units="cm"/>
      <inkml:brushProperty name="height" value="0.05" units="cm"/>
      <inkml:brushProperty name="color" value="#F6630D"/>
    </inkml:brush>
  </inkml:definitions>
  <inkml:trace contextRef="#ctx0" brushRef="#br0">238 263 24575,'0'-28'0,"2"8"0,-2-1 0,-1 1 0,0-1 0,-2 1 0,0-1 0,-12-38 0,14 56 0,0 0 0,-1 0 0,1 0 0,-1 0 0,0 0 0,0 1 0,0-1 0,0 0 0,0 1 0,0-1 0,-1 1 0,1 0 0,-1 0 0,0 0 0,0 0 0,1 1 0,-1-1 0,0 1 0,0-1 0,-1 1 0,1 0 0,0 0 0,0 0 0,-1 1 0,1-1 0,0 1 0,-1 0 0,1 0 0,0 0 0,-7 1 0,4 0 0,0 1 0,0 0 0,0 0 0,0 0 0,0 1 0,0 0 0,1 0 0,-1 0 0,1 1 0,0 0 0,0 0 0,0 0 0,1 1 0,0-1 0,-6 7 0,5-3 0,0 0 0,0 1 0,1-1 0,0 1 0,0-1 0,1 1 0,-3 15 0,5-22 0,0-1 0,1 1 0,0 0 0,-1 0 0,1 0 0,0 0 0,0 0 0,0 0 0,0 0 0,0 0 0,1 0 0,-1 0 0,1-1 0,-1 1 0,1 0 0,-1 0 0,1 0 0,0-1 0,0 1 0,0 0 0,0-1 0,0 1 0,1-1 0,-1 1 0,0-1 0,1 1 0,-1-1 0,1 0 0,-1 0 0,1 0 0,-1 0 0,1 0 0,0 0 0,0 0 0,-1 0 0,1-1 0,0 1 0,0-1 0,0 1 0,0-1 0,0 0 0,3 0 0,-1 1 0,1-1 0,-1 0 0,1-1 0,-1 1 0,1-1 0,-1 1 0,1-1 0,-1-1 0,0 1 0,0-1 0,0 1 0,6-4 0,-1-1 0,0-1 0,0 0 0,11-11 0,5-5 0,-24 22 0,0 0 0,0 0 0,0 0 0,0 0 0,1 0 0,-1 1 0,0-1 0,0 0 0,1 1 0,-1-1 0,1 1 0,-1 0 0,0-1 0,1 1 0,-1 0 0,1 0 0,-1 0 0,0 0 0,1 0 0,-1 0 0,1 0 0,-1 0 0,1 1 0,-1-1 0,0 0 0,1 1 0,-1-1 0,0 1 0,1 0 0,-1-1 0,0 1 0,0 0 0,0 0 0,1 0 0,-1 0 0,0 0 0,0 0 0,-1 0 0,1 0 0,0 0 0,0 0 0,0 1 0,-1-1 0,1 0 0,0 3 0,4 5 0,-1 0 0,-1 0 0,0 0 0,0 0 0,2 14 0,1 30-347,-2 103 0,-5-134-324,1 31-6155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18.677"/>
    </inkml:context>
    <inkml:brush xml:id="br0">
      <inkml:brushProperty name="width" value="0.05" units="cm"/>
      <inkml:brushProperty name="height" value="0.05" units="cm"/>
      <inkml:brushProperty name="color" value="#F6630D"/>
    </inkml:brush>
  </inkml:definitions>
  <inkml:trace contextRef="#ctx0" brushRef="#br0">49 1 24575,'-2'0'0,"1"1"0,-1-1 0,1 1 0,-1 0 0,1 0 0,0 0 0,-1 0 0,1 0 0,0 0 0,0 0 0,0 0 0,0 0 0,0 1 0,0-1 0,0 0 0,0 1 0,0-1 0,1 1 0,-1-1 0,0 1 0,1-1 0,-1 3 0,-11 37 0,8-23 0,1 0 0,1 0 0,0 0 0,2 0 0,0 0 0,3 23 0,-2-35 0,0 0 0,0-1 0,0 1 0,0 0 0,1-1 0,0 1 0,0-1 0,1 0 0,0 0 0,-1 0 0,2 0 0,-1 0 0,0 0 0,1-1 0,0 0 0,0 0 0,0 0 0,1 0 0,0-1 0,-1 1 0,1-1 0,0 0 0,9 3 0,-11-5 0,0 0 0,1 0 0,-1-1 0,1 1 0,-1-1 0,0 1 0,1-1 0,-1 0 0,1-1 0,-1 1 0,1-1 0,-1 1 0,0-1 0,1 0 0,3-2 0,-1 0 0,0 0 0,-1 0 0,1-1 0,-1 1 0,0-1 0,0-1 0,8-8 0,-5 4 0,0-2 0,0 1 0,-1-1 0,-1 0 0,0 0 0,0-1 0,7-24 0,-11 29 0,0-1 0,-1 1 0,0-1 0,0 0 0,-1 0 0,0 1 0,0-1 0,-1 0 0,0 1 0,-4-16 0,4 21 0,0-1 0,0 0 0,0 0 0,0 1 0,-1-1 0,1 1 0,-1-1 0,1 1 0,-1 0 0,0-1 0,0 1 0,0 0 0,-1 0 0,1 1 0,0-1 0,-1 0 0,1 1 0,-1-1 0,1 1 0,-1 0 0,0 0 0,1 0 0,-1 0 0,0 0 0,0 1 0,0-1 0,0 1 0,0 0 0,0 0 0,0 0 0,-5 1 0,2 0-132,0 1-1,-1 0 0,1 0 1,0 0-1,0 1 0,0 0 0,1 1 1,-10 5-1,14-8-38,-28 19-6655</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19.111"/>
    </inkml:context>
    <inkml:brush xml:id="br0">
      <inkml:brushProperty name="width" value="0.05" units="cm"/>
      <inkml:brushProperty name="height" value="0.05" units="cm"/>
      <inkml:brushProperty name="color" value="#F6630D"/>
    </inkml:brush>
  </inkml:definitions>
  <inkml:trace contextRef="#ctx0" brushRef="#br0">0 4 24575,'1'0'0,"0"-1"0,0 1 0,0-1 0,0 1 0,0 0 0,0 0 0,0-1 0,0 1 0,0 0 0,0 0 0,0 0 0,0 0 0,0 0 0,0 0 0,0 0 0,0 0 0,0 1 0,0-1 0,0 0 0,0 1 0,0-1 0,0 1 0,0-1 0,0 1 0,0-1 0,-1 1 0,1-1 0,0 1 0,0 0 0,-1-1 0,1 1 0,0 0 0,-1 0 0,1 0 0,0 0 0,-1-1 0,0 1 0,1 0 0,0 1 0,2 6 0,0 0 0,0 0 0,-1 1 0,1 8 0,1-2 0,-3-9 0,1 0 0,0 0 0,0 0 0,1-1 0,0 1 0,0-1 0,0 0 0,1 0 0,-1 0 0,1 0 0,0-1 0,1 1 0,-1-1 0,1 0 0,0-1 0,0 1 0,0-1 0,0 0 0,0 0 0,1 0 0,0-1 0,-1 0 0,1 0 0,0 0 0,0-1 0,0 0 0,0 0 0,0 0 0,0-1 0,0 0 0,0 0 0,7-1 0,-6 0 0,1-1 0,-1 1 0,1-1 0,-1 0 0,0-1 0,0 0 0,0 0 0,0-1 0,-1 1 0,1-1 0,-1-1 0,0 1 0,0-1 0,-1 0 0,8-8 0,-1-2 0,-1-1 0,0 0 0,-1 0 0,13-30 0,-18 38 0,-1 8 0,0 21 0,-6 47 0,1-57 0,-2 86-1365,1-55-5461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19.481"/>
    </inkml:context>
    <inkml:brush xml:id="br0">
      <inkml:brushProperty name="width" value="0.05" units="cm"/>
      <inkml:brushProperty name="height" value="0.05" units="cm"/>
      <inkml:brushProperty name="color" value="#F6630D"/>
    </inkml:brush>
  </inkml:definitions>
  <inkml:trace contextRef="#ctx0" brushRef="#br0">78 0 24575,'-2'1'0,"0"-1"0,0 0 0,1 1 0,-1 0 0,0-1 0,1 1 0,-1 0 0,0 0 0,1 0 0,-1 0 0,1 0 0,-1 0 0,1 0 0,0 1 0,0-1 0,-1 0 0,1 1 0,-2 2 0,-16 31 0,14-20 0,0 0 0,0 0 0,1 1 0,1-1 0,1 1 0,0 0 0,1 0 0,2 31 0,0-41 0,0 1 0,0 0 0,0-1 0,1 0 0,0 1 0,1-1 0,-1 0 0,1 0 0,1 0 0,5 8 0,-6-10 0,0-1 0,0 1 0,1-1 0,0 0 0,-1 0 0,1 0 0,0-1 0,0 0 0,1 1 0,-1-1 0,0-1 0,1 1 0,-1-1 0,1 1 0,0-1 0,5 0 0,-1 0 0,-1-1 0,1-1 0,-1 0 0,0 0 0,1 0 0,-1-1 0,0 0 0,0-1 0,0 0 0,0 0 0,-1 0 0,1-1 0,-1-1 0,12-8 0,-12 9 0,-1-1 0,0 0 0,-1 0 0,1 0 0,-1-1 0,0 0 0,-1 0 0,1 0 0,-1-1 0,-1 1 0,1-1 0,-1 0 0,0 0 0,0 0 0,-1 0 0,3-14 0,-5 17 4,0 0 1,0 0-1,0 0 0,-1 1 0,1-1 0,-1 0 0,0 0 0,0 0 0,0 1 1,-1-1-1,1 0 0,-1 1 0,0-1 0,0 1 0,0 0 0,0 0 0,-1 0 1,1 0-1,-1 0 0,0 0 0,0 0 0,0 1 0,0 0 0,0 0 0,-1-1 1,1 2-1,-1-1 0,-3-1 0,-6-2-216,0 0 0,0 1 0,0 1-1,0 0 1,-1 0 0,-23 0 0,-6 2-6614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0.218"/>
    </inkml:context>
    <inkml:brush xml:id="br0">
      <inkml:brushProperty name="width" value="0.05" units="cm"/>
      <inkml:brushProperty name="height" value="0.05" units="cm"/>
      <inkml:brushProperty name="color" value="#F6630D"/>
    </inkml:brush>
  </inkml:definitions>
  <inkml:trace contextRef="#ctx0" brushRef="#br0">195 1 24575,'-8'0'0,"0"0"0,0 0 0,0 1 0,0 1 0,0-1 0,0 1 0,0 1 0,1-1 0,-1 1 0,1 1 0,0-1 0,-7 5 0,8-3 0,1-1 0,0 0 0,0 1 0,0 0 0,1 0 0,0 1 0,0-1 0,0 1 0,1 0 0,0 0 0,0 0 0,0 0 0,1 1 0,-3 11 0,3-12 0,1 0 0,0 0 0,0 0 0,1 0 0,0 0 0,0 0 0,0 0 0,1 0 0,0 0 0,0 0 0,0 0 0,1 0 0,0 0 0,4 8 0,-1-5 0,0 0 0,1-1 0,0 0 0,0 0 0,1 0 0,0-1 0,0 0 0,10 6 0,10 6 0,1-1 0,1-2 0,1-1 0,39 15 0,-69-30 0,15 6 0,0 1 0,0 0 0,-1 1 0,16 11 0,-27-17 0,-1 0 0,1 0 0,-1 1 0,0-1 0,0 0 0,0 1 0,0 0 0,0-1 0,0 1 0,-1 0 0,1 0 0,1 4 0,-3-5 0,0 0 0,0 0 0,1 0 0,-1 0 0,0 0 0,-1 0 0,1 0 0,0 0 0,-1 0 0,1 0 0,-1 0 0,1 0 0,-1 0 0,0 0 0,0-1 0,0 1 0,0 0 0,0 0 0,0-1 0,-1 1 0,-2 2 0,-3 3 0,0-1 0,-1 0 0,0 0 0,0-1 0,-1 0 0,0 0 0,1-1 0,-13 4 0,-82 23 0,85-26 0,3-1 0,0 0 0,-1-1 0,1 0 0,-1-2 0,-22 1 0,35-2 0,0 0 0,0-1 0,1 1 0,-1-1 0,0 1 0,0-1 0,1 0 0,-1 0 0,1 0 0,-1 0 0,1 0 0,-1 0 0,1-1 0,0 0 0,-1 1 0,1-1 0,0 0 0,0 0 0,0 0 0,1 0 0,-1 0 0,0 0 0,1-1 0,-1 1 0,1-1 0,0 1 0,0-1 0,0 1 0,0-1 0,0 0 0,1 1 0,-1-1 0,1 0 0,0 0 0,0 1 0,0-1 0,0 0 0,0 0 0,1-2 0,0-7 0,1 1 0,1-1 0,0 1 0,0 0 0,1 0 0,1 0 0,0 1 0,0-1 0,1 1 0,0 0 0,1 1 0,0 0 0,14-15 0,-9 12 0,0 0 0,1 1 0,1 1 0,-1 0 0,1 0 0,1 2 0,0 0 0,31-12 0,-40 18 0,1 0 0,-1 0 0,1 1 0,-1 0 0,1 0 0,0 0 0,0 1 0,-1 0 0,1 1 0,0-1 0,7 3 0,-10-2 0,0 0 0,0 1 0,-1-1 0,1 1 0,-1 0 0,1 0 0,-1 0 0,1 1 0,-1-1 0,0 1 0,0-1 0,0 1 0,-1 0 0,1 0 0,-1 1 0,0-1 0,1 1 0,-2-1 0,4 8 0,0 1 0,-1 1 0,-1 0 0,0 0 0,-1 0 0,0 0 0,0 15 0,-5 83 0,-1-7 0,4-100 0,1 0 0,-1 0 0,1-1 0,0 1 0,0 0 0,0-1 0,0 1 0,1-1 0,-1 1 0,1-1 0,0 1 0,0-1 0,0 0 0,0 0 0,1 0 0,-1 0 0,1-1 0,0 1 0,0-1 0,0 1 0,0-1 0,0 0 0,0 0 0,1-1 0,-1 1 0,5 1 0,0 0 0,0-1 0,0 0 0,0-1 0,1 0 0,-1 0 0,0-1 0,0 1 0,1-2 0,-1 0 0,0 0 0,10-2 0,-13 1 0,0 1 0,0-1 0,0 0 0,0 0 0,0-1 0,-1 1 0,1-1 0,-1 0 0,1 0 0,-1-1 0,-1 1 0,8-9 0,-5 5 0,-1-1 0,0 0 0,0 0 0,-1 0 0,0-1 0,5-15 0,-2-2 0,-2-1 0,0 0 0,2-53 0,-6 71 0,-1 0 0,0 0 0,-1 0 0,0 0 0,0 0 0,-1 1 0,0-1 0,-5-14 0,5 20 0,0-1 0,0 1 0,0 0 0,0 0 0,0 0 0,-1 0 0,1 0 0,-1 0 0,0 0 0,0 1 0,0 0 0,0-1 0,-1 1 0,1 0 0,-1 1 0,1-1 0,-1 1 0,1-1 0,-1 1 0,0 0 0,0 0 0,-3 0 0,-2 1-85,0 0 0,0 0-1,0 1 1,0 0 0,1 1-1,-1 0 1,0 0 0,1 1-1,0 0 1,0 0 0,-1 1-1,2 0 1,-1 0 0,0 1-1,-6 6 1,-29 20-6741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0.786"/>
    </inkml:context>
    <inkml:brush xml:id="br0">
      <inkml:brushProperty name="width" value="0.05" units="cm"/>
      <inkml:brushProperty name="height" value="0.05" units="cm"/>
      <inkml:brushProperty name="color" value="#F6630D"/>
    </inkml:brush>
  </inkml:definitions>
  <inkml:trace contextRef="#ctx0" brushRef="#br0">0 51 24575,'6'-5'0,"0"0"0,0 1 0,0 0 0,1 0 0,0 1 0,-1 0 0,1 0 0,0 0 0,1 1 0,-1 0 0,12-2 0,11 0 0,45 0 0,-64 4 0,-2-1 0,-1 1 0,1 0 0,0 1 0,0 0 0,0 0 0,-1 1 0,1 0 0,11 5 0,-17-6 0,0 1 0,0 0 0,0 0 0,0 0 0,0 0 0,-1 0 0,1 1 0,-1-1 0,1 1 0,-1 0 0,0 0 0,0-1 0,0 1 0,-1 1 0,1-1 0,-1 0 0,0 0 0,0 0 0,0 1 0,0-1 0,0 1 0,-1-1 0,1 0 0,-1 7 0,0 25 0,-3-1 0,0 1 0,-12 48 0,-2 18 0,11-45-1365,2-8-5461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58.635"/>
    </inkml:context>
    <inkml:brush xml:id="br0">
      <inkml:brushProperty name="width" value="0.05" units="cm"/>
      <inkml:brushProperty name="height" value="0.05" units="cm"/>
      <inkml:brushProperty name="color" value="#F6630D"/>
    </inkml:brush>
  </inkml:definitions>
  <inkml:trace contextRef="#ctx0" brushRef="#br0">1230 1 24575,'-4'0'0,"-27"12"0,-33 22 0,-35 25 0,-35 28 0,-19 25 0,-8 18 0,1 8 0,16-3 0,32-8 0,27-16 0,27-24 0,33-25 0,33-25 0,23-18 0,24-16 0,1-9-8191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1.177"/>
    </inkml:context>
    <inkml:brush xml:id="br0">
      <inkml:brushProperty name="width" value="0.05" units="cm"/>
      <inkml:brushProperty name="height" value="0.05" units="cm"/>
      <inkml:brushProperty name="color" value="#F6630D"/>
    </inkml:brush>
  </inkml:definitions>
  <inkml:trace contextRef="#ctx0" brushRef="#br0">0 127 24575,'9'-8'0,"14"-3"0,17 0 0,18-6 0,16 0 0,16-6 0,6 2 0,-14 3-8191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1.503"/>
    </inkml:context>
    <inkml:brush xml:id="br0">
      <inkml:brushProperty name="width" value="0.05" units="cm"/>
      <inkml:brushProperty name="height" value="0.05" units="cm"/>
      <inkml:brushProperty name="color" value="#F6630D"/>
    </inkml:brush>
  </inkml:definitions>
  <inkml:trace contextRef="#ctx0" brushRef="#br0">301 37 24575,'0'-1'0,"-1"-1"0,1 0 0,0 1 0,-1-1 0,1 1 0,-1-1 0,1 1 0,-1-1 0,0 1 0,0-1 0,0 1 0,0 0 0,0-1 0,0 1 0,0 0 0,0 0 0,0 0 0,-1 0 0,1 0 0,0 0 0,-1 0 0,1 0 0,-1 0 0,1 1 0,-1-1 0,1 1 0,-1-1 0,1 1 0,-1 0 0,1-1 0,-3 1 0,-2-1 0,-1 0 0,1 1 0,0-1 0,-1 1 0,1 1 0,-13 1 0,8 1 0,1 1 0,-1 0 0,1 1 0,-1 0 0,2 0 0,-1 1 0,0 1 0,1 0 0,0 0 0,1 0 0,0 1 0,0 0 0,0 1 0,-9 14 0,10-13 0,0 1 0,0 1 0,1-1 0,1 1 0,0 0 0,0 0 0,1 0 0,1 1 0,0-1 0,0 1 0,2 0 0,-1 18 0,2-25 0,1-1 0,-1 0 0,2 1 0,-1-1 0,0 0 0,1 0 0,0 0 0,0 0 0,1-1 0,-1 1 0,1 0 0,0-1 0,0 0 0,1 0 0,-1 0 0,1 0 0,0 0 0,0-1 0,0 1 0,1-1 0,-1 0 0,1-1 0,-1 1 0,1-1 0,0 0 0,0 0 0,5 1 0,-1 0 0,-1-1 0,1 0 0,-1 0 0,1-1 0,0 0 0,-1-1 0,1 0 0,0 0 0,-1-1 0,1 0 0,0 0 0,-1-1 0,1-1 0,-1 1 0,15-8 0,-15 5 0,0 0 0,0-1 0,-1 0 0,0 0 0,0 0 0,-1-1 0,1 0 0,-2-1 0,1 1 0,-1-1 0,0 0 0,0-1 0,-1 1 0,-1-1 0,1 0 0,-1 0 0,-1 0 0,3-12 0,-4 15 0,0-1 0,0 1 0,-1-1 0,0 0 0,0 1 0,-1-1 0,1 0 0,-2 1 0,1-1 0,-1 1 0,1-1 0,-2 1 0,1 0 0,-1 0 0,0 0 0,0 0 0,-1 0 0,1 1 0,-1-1 0,-1 1 0,1 0 0,-1 0 0,0 1 0,0 0 0,0-1 0,-9-4 0,-37-14-1365,-2 9-5461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2.172"/>
    </inkml:context>
    <inkml:brush xml:id="br0">
      <inkml:brushProperty name="width" value="0.05" units="cm"/>
      <inkml:brushProperty name="height" value="0.05" units="cm"/>
      <inkml:brushProperty name="color" value="#F6630D"/>
    </inkml:brush>
  </inkml:definitions>
  <inkml:trace contextRef="#ctx0" brushRef="#br0">370 191 24575,'0'-12'0,"-1"0"0,-1 0 0,0 0 0,0 0 0,-1 0 0,-1 0 0,0 1 0,0 0 0,-1 0 0,-1 0 0,0 0 0,0 1 0,-1 0 0,-9-11 0,15 20 0,0 0 0,0 0 0,0 0 0,0 1 0,0-1 0,0 0 0,0 1 0,0-1 0,0 1 0,0-1 0,0 1 0,0-1 0,0 1 0,0 0 0,-1-1 0,1 1 0,0 0 0,0 0 0,0 0 0,-1 0 0,1 0 0,0 0 0,0 0 0,0 1 0,0-1 0,-1 0 0,1 1 0,0-1 0,0 0 0,0 1 0,0 0 0,0-1 0,0 1 0,0 0 0,0-1 0,0 1 0,0 0 0,0 0 0,1 0 0,-1 0 0,0 0 0,0 0 0,1 0 0,-1 0 0,1 0 0,-1 1 0,-4 7 0,0-1 0,1 1 0,0 1 0,-4 13 0,-15 59 0,4 1 0,3 0 0,4 2 0,-3 152 0,12-155 0,3-81 0,0 0 0,0-1 0,0 1 0,0 0 0,0-1 0,0 1 0,0 0 0,0 0 0,0-1 0,0 1 0,-1 0 0,1-1 0,0 1 0,0 0 0,-1-1 0,1 1 0,-1 0 0,1-1 0,0 1 0,-1-1 0,1 1 0,-1-1 0,1 1 0,-1-1 0,0 1 0,1-1 0,-1 1 0,0-1 0,0 0 0,0-1 0,0 1 0,0 0 0,0-1 0,0 0 0,0 1 0,1-1 0,-1 0 0,0 1 0,0-1 0,1 0 0,-1 0 0,0 1 0,1-1 0,-1 0 0,0-2 0,-22-45 0,22 46 0,-15-41 0,3 10 0,-23-45 0,36 77 0,0 1 0,0-1 0,0 0 0,-1 0 0,1 1 0,0-1 0,-1 0 0,1 1 0,0-1 0,-1 1 0,1-1 0,-1 0 0,1 1 0,-1-1 0,1 1 0,-1-1 0,0 1 0,1 0 0,-1-1 0,0 1 0,1 0 0,-1-1 0,0 1 0,1 0 0,-1 0 0,0-1 0,0 1 0,-1 0 0,1 1 0,1 0 0,-1-1 0,0 1 0,0 0 0,1 0 0,-1 0 0,1 0 0,-1 0 0,1 0 0,-1 0 0,1 0 0,-1 0 0,1 0 0,0 0 0,0 0 0,-1 2 0,-2 48 0,4-45 0,0 0 0,1 1 0,0-1 0,1 0 0,-1 0 0,1 0 0,0 0 0,0-1 0,1 1 0,0-1 0,0 0 0,0 0 0,1 0 0,-1-1 0,1 1 0,0-1 0,0 0 0,1-1 0,-1 1 0,1-1 0,0 0 0,0 0 0,0-1 0,0 0 0,0 0 0,1 0 0,-1-1 0,1 0 0,-1 0 0,0-1 0,1 0 0,0 0 0,-1 0 0,1-1 0,-1 0 0,7-2 0,6-5-170,1-1-1,-2-1 0,1-1 1,-2 0-1,1-2 0,-2 0 1,27-26-1,-24 20-6655</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3.851"/>
    </inkml:context>
    <inkml:brush xml:id="br0">
      <inkml:brushProperty name="width" value="0.05" units="cm"/>
      <inkml:brushProperty name="height" value="0.05" units="cm"/>
      <inkml:brushProperty name="color" value="#F6630D"/>
    </inkml:brush>
  </inkml:definitions>
  <inkml:trace contextRef="#ctx0" brushRef="#br0">99 0 24575,'0'114'0,"-9"862"0,-35-288 0,0-274 0,42-388-8,4-37 11,3-27-1363,6-23-5466</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24.750"/>
    </inkml:context>
    <inkml:brush xml:id="br0">
      <inkml:brushProperty name="width" value="0.05" units="cm"/>
      <inkml:brushProperty name="height" value="0.05" units="cm"/>
      <inkml:brushProperty name="color" value="#F6630D"/>
    </inkml:brush>
  </inkml:definitions>
  <inkml:trace contextRef="#ctx0" brushRef="#br0">0 227 24575,'0'-5'0,"0"0"0,1 0 0,-1 0 0,1 0 0,0 0 0,0 0 0,1 0 0,-1 0 0,1 1 0,0-1 0,1 1 0,-1-1 0,1 1 0,6-8 0,-5 7 0,1 0 0,1 1 0,-1 0 0,1 0 0,0 0 0,0 0 0,0 1 0,0 0 0,11-4 0,10 0 0,0 1 0,0 1 0,0 2 0,38-1 0,-57 4 0,58-3 0,132-11 0,90-19 0,304 4 0,-581 29 0,0 0 0,-1 1 0,1 0 0,0 0 0,-1 1 0,1 1 0,15 6 0,-22-7 0,0 0 0,0 0 0,0 1 0,0-1 0,-1 1 0,1 0 0,-1 0 0,0 0 0,0 1 0,0-1 0,-1 1 0,1 0 0,-1 0 0,0-1 0,0 2 0,0-1 0,0 0 0,-1 0 0,1 0 0,0 9 0,3 22 0,-2-1 0,-1 42 0,2 26 0,32 455 0,-54 3 0,-21-310 0,-1 5 0,32-193 0,-20 66 0,13-61 0,2-21 0,-1-1 0,-22 45 0,21-53 0,13-32 0,-1 0 0,1 0 0,-1-1 0,0 1 0,-1-1 0,1 1 0,-1-1 0,1 0 0,-1-1 0,0 1 0,-1-1 0,1 1 0,-1-1 0,1 0 0,-1-1 0,0 1 0,0-1 0,0 0 0,-10 3 0,-6-1 0,0-1 0,0 0 0,-40-1 0,47-2 0,-418 29 0,19 0 0,395-28-195,0-1 0,0 0 0,0-2 0,0 0 0,0-1 0,-33-10 0,11-7-6631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58.968"/>
    </inkml:context>
    <inkml:brush xml:id="br0">
      <inkml:brushProperty name="width" value="0.05" units="cm"/>
      <inkml:brushProperty name="height" value="0.05" units="cm"/>
      <inkml:brushProperty name="color" value="#F6630D"/>
    </inkml:brush>
  </inkml:definitions>
  <inkml:trace contextRef="#ctx0" brushRef="#br0">1 1 24575,'312'178'0,"-273"-155"0,2-3 0,0-2 0,2-1 0,-1-2 0,60 12 0,227 28 0,-239-43 0,1513 247-986,-1469-232 979,470 100-127,-10 35 29,-201-23 105,3 2 0,10-28 0,133-13 0,6-48 0,-478-51-1160,-19-1-4639</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39:59.868"/>
    </inkml:context>
    <inkml:brush xml:id="br0">
      <inkml:brushProperty name="width" value="0.05" units="cm"/>
      <inkml:brushProperty name="height" value="0.05" units="cm"/>
      <inkml:brushProperty name="color" value="#F6630D"/>
    </inkml:brush>
  </inkml:definitions>
  <inkml:trace contextRef="#ctx0" brushRef="#br0">0 0 24575,'0'1293'0,"0"-1277"0,5 138 0,-1-129 0,-4-25 0,0 0 0,0 0 0,0 1 0,0-1 0,0 0 0,0 0 0,0 0 0,0 0 0,0 0 0,0 0 0,0 0 0,0 0 0,0 1 0,0-1 0,0 0 0,0 0 0,0 0 0,0 0 0,0 0 0,0 0 0,0 0 0,0 0 0,0 1 0,0-1 0,0 0 0,0 0 0,0 0 0,0 0 0,0 0 0,0 0 0,0 0 0,1 0 0,-1 0 0,0 0 0,0 0 0,0 0 0,0 1 0,0-1 0,0 0 0,0 0 0,0 0 0,1 0 0,-1 0 0,0 0 0,0 0 0,0 0 0,0 0 0,0 0 0,0 0 0,0 0 0,0 0 0,1 0 0,-1 0 0,0 0 0,0 0 0,0 0 0,0-1 0,0 1 0,0 0 0,0 0 0,0 0 0,1 0 0,-1 0 0,0 0 0,0 0 0,0 0 0,0 0 0,0 0 0,6-37 0,-2-21-1365,-2-4-5461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01.528"/>
    </inkml:context>
    <inkml:brush xml:id="br0">
      <inkml:brushProperty name="width" value="0.05" units="cm"/>
      <inkml:brushProperty name="height" value="0.05" units="cm"/>
      <inkml:brushProperty name="color" value="#F6630D"/>
    </inkml:brush>
  </inkml:definitions>
  <inkml:trace contextRef="#ctx0" brushRef="#br0">321 709 24575,'0'-2'0,"-1"-1"0,0 0 0,0 0 0,0 1 0,0-1 0,0 1 0,-1-1 0,1 1 0,-1-1 0,0 1 0,1 0 0,-5-4 0,4 4 0,0 0 0,0 0 0,0-1 0,0 1 0,1-1 0,-1 0 0,1 1 0,-2-5 0,3 6 0,0 0 0,0 0 0,0 0 0,0 0 0,0 0 0,0 0 0,1 0 0,-1 0 0,0 1 0,1-1 0,-1 0 0,1 0 0,-1 0 0,1 0 0,-1 1 0,1-1 0,-1 0 0,1 1 0,0-1 0,-1 0 0,1 1 0,0-1 0,0 1 0,-1-1 0,1 1 0,0-1 0,0 1 0,0 0 0,0-1 0,0 1 0,0 0 0,1-1 0,47-14 0,1 1 0,0 3 0,1 2 0,62-3 0,363-17-409,5 26-383,83-3 256,932-89 536,949-191-628,-1619 183 628,-602 64 2251,-220 39-2242,0-1 1,0 1 0,0 0-1,-1 0 1,1 0-1,0 1 1,0-1-1,0 1 1,-1 0-1,1 0 1,0 0-1,5 3 1,-7-3-10,0 1-1,0-1 1,0 1-1,-1 0 1,1 0-1,0 0 1,-1 0-1,1 0 1,-1 0-1,0 0 1,1 1-1,-1-1 1,0 0-1,-1 1 1,1-1-1,0 1 1,-1-1-1,1 1 1,-1 2-1,3 30 1,-1 0 0,-6 63 0,0-23 0,1 629 0,3-530 0,0-156 0,0-1 0,-1 1 0,-1-1 0,0 0 0,-8 25 0,9-37 0,-1 0 0,0-1 0,0 1 0,-1-1 0,1 1 0,-1-1 0,0 0 0,0 0 0,0 0 0,-1 0 0,1-1 0,-1 1 0,0-1 0,0 0 0,0 0 0,0-1 0,0 1 0,-1-1 0,0 0 0,1 0 0,-1 0 0,0-1 0,-8 2 0,-15 0 0,-1-1 0,1-1 0,0-1 0,-38-6 0,-58-1 0,-482 62-72,523-45-23,-351 43-741,-493 58 797,-810 129-147,1276-135 1022,435-98-640,-105 22-89,-224 23 0,-135-24-129,471-27 26,-355 19-4,-237 6 0,505-25 0,-223-4 0,267-5-1365,22-3-5461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04.159"/>
    </inkml:context>
    <inkml:brush xml:id="br0">
      <inkml:brushProperty name="width" value="0.05" units="cm"/>
      <inkml:brushProperty name="height" value="0.05" units="cm"/>
      <inkml:brushProperty name="color" value="#F6630D"/>
    </inkml:brush>
  </inkml:definitions>
  <inkml:trace contextRef="#ctx0" brushRef="#br0">232 169 24575,'0'-14'0,"0"0"0,-2 0 0,0 0 0,0 1 0,-1-1 0,-8-22 0,10 33 0,0 1 0,0-1 0,0 0 0,-1 1 0,1-1 0,-1 1 0,1-1 0,-1 1 0,0 0 0,0 0 0,0-1 0,0 1 0,0 1 0,0-1 0,0 0 0,-1 0 0,1 1 0,-1-1 0,1 1 0,-1 0 0,0 0 0,1 0 0,-1 0 0,0 1 0,0-1 0,0 1 0,0-1 0,1 1 0,-1 0 0,0 0 0,0 0 0,0 1 0,0-1 0,0 1 0,0-1 0,1 1 0,-1 0 0,-4 2 0,0 0 0,0 1 0,0 1 0,1-1 0,0 1 0,-1 0 0,2 1 0,-1 0 0,0-1 0,-6 12 0,5-8 0,0 1 0,1 0 0,0 0 0,1 0 0,0 1 0,-3 11 0,7-20 0,0 0 0,0 0 0,1-1 0,-1 1 0,1 0 0,0 0 0,-1 0 0,1 0 0,0 0 0,0 0 0,0 0 0,0 0 0,1 0 0,-1-1 0,0 1 0,1 0 0,-1 0 0,1 0 0,0 0 0,0 0 0,-1-1 0,1 1 0,0 0 0,1-1 0,-1 1 0,0-1 0,0 1 0,1-1 0,-1 0 0,1 1 0,-1-1 0,1 0 0,-1 0 0,1 0 0,0 0 0,0 0 0,-1-1 0,1 1 0,0 0 0,0-1 0,0 1 0,0-1 0,0 0 0,0 0 0,-1 0 0,1 0 0,0 0 0,0 0 0,0 0 0,0 0 0,3-2 0,2 1 0,0 0 0,-1-1 0,1 0 0,-1 0 0,0-1 0,0 1 0,0-1 0,0-1 0,8-5 0,3-4 0,25-26 0,-11 9 0,-30 29 0,0 0 0,0 0 0,0 0 0,0 0 0,0 0 0,1 0 0,-1 1 0,0-1 0,0 0 0,0 1 0,1-1 0,-1 1 0,0-1 0,1 1 0,-1 0 0,0 0 0,1-1 0,-1 1 0,3 0 0,-3 1 0,-1-1 0,1 1 0,0-1 0,0 1 0,0-1 0,-1 1 0,1-1 0,0 1 0,0 0 0,-1-1 0,1 1 0,-1 0 0,1 0 0,0 0 0,-1-1 0,0 1 0,1 0 0,-1 0 0,0 0 0,1 0 0,-1 1 0,2 7 0,0 1 0,-1 0 0,0-1 0,-1 14 0,0-14 0,-5 263-1365,3-216-5461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04.498"/>
    </inkml:context>
    <inkml:brush xml:id="br0">
      <inkml:brushProperty name="width" value="0.05" units="cm"/>
      <inkml:brushProperty name="height" value="0.05" units="cm"/>
      <inkml:brushProperty name="color" value="#F6630D"/>
    </inkml:brush>
  </inkml:definitions>
  <inkml:trace contextRef="#ctx0" brushRef="#br0">63 8 24575,'-1'1'0,"-1"0"0,0 0 0,1 0 0,-1 0 0,1 1 0,-1-1 0,1 1 0,0-1 0,0 1 0,-1-1 0,1 1 0,0 0 0,1-1 0,-2 3 0,-2 2 0,-1 3 0,0 1 0,0-1 0,0 1 0,1 0 0,1 0 0,0 1 0,0-1 0,1 1 0,0-1 0,1 1 0,0 0 0,1 16 0,1-22 0,-1-1 0,1 0 0,0 0 0,0 0 0,0 0 0,0 0 0,1 0 0,-1 0 0,1-1 0,0 1 0,1 0 0,-1-1 0,0 0 0,1 1 0,0-1 0,0 0 0,0 0 0,0-1 0,0 1 0,0-1 0,1 1 0,-1-1 0,1 0 0,0 0 0,0-1 0,0 1 0,0-1 0,0 0 0,0 0 0,0 0 0,0 0 0,0-1 0,0 0 0,7 0 0,-7 0 0,-1 0 0,1 0 0,-1-1 0,1 1 0,-1-1 0,0 0 0,1 0 0,-1 0 0,0 0 0,0-1 0,0 1 0,0-1 0,0 0 0,0 0 0,0 0 0,0 0 0,-1 0 0,1-1 0,-1 1 0,0-1 0,1 0 0,-1 0 0,-1 1 0,1-1 0,0-1 0,-1 1 0,1 0 0,-1 0 0,0 0 0,0-1 0,1-4 0,1-9 0,-1 1 0,0 0 0,-1 0 0,0-1 0,-3-21 0,2 34 5,0 0 0,-1 1 0,1-1 0,-1 1 0,0-1 0,0 0 0,0 1 0,-1-1 0,1 1 0,-1 0 0,0 0 0,0-1 0,0 1 0,0 0 0,0 1 0,-1-1 0,1 0 0,-1 1 0,0-1 0,0 1 0,0 0 0,0 0 0,-6-3 0,2 2-129,1 1 0,-1 0 1,0 0-1,0 1 0,0 0 0,0 0 1,0 1-1,0 0 0,0 0 0,0 0 1,-11 3-1,-10 3-6702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59.023"/>
    </inkml:context>
    <inkml:brush xml:id="br0">
      <inkml:brushProperty name="width" value="0.05" units="cm"/>
      <inkml:brushProperty name="height" value="0.05" units="cm"/>
      <inkml:brushProperty name="color" value="#F6630D"/>
    </inkml:brush>
  </inkml:definitions>
  <inkml:trace contextRef="#ctx0" brushRef="#br0">1 74 24575,'0'-2'0,"0"-1"0,0 0 0,1 1 0,-1-1 0,1 1 0,0-1 0,-1 0 0,1 1 0,1 0 0,-1-1 0,0 1 0,0 0 0,1-1 0,-1 1 0,1 0 0,0 0 0,0 0 0,0 1 0,0-1 0,0 0 0,0 1 0,0-1 0,0 1 0,1-1 0,-1 1 0,1 0 0,-1 0 0,4 0 0,6-3 0,1 1 0,0 0 0,0 1 0,17 0 0,27 1 0,0 2 0,0 3 0,0 2 0,87 21 0,217 79 0,270 122-1199,134 44-402,-695-250 1444,415 119-705,-376-114-3510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05.100"/>
    </inkml:context>
    <inkml:brush xml:id="br0">
      <inkml:brushProperty name="width" value="0.05" units="cm"/>
      <inkml:brushProperty name="height" value="0.05" units="cm"/>
      <inkml:brushProperty name="color" value="#F6630D"/>
    </inkml:brush>
  </inkml:definitions>
  <inkml:trace contextRef="#ctx0" brushRef="#br0">58 368 24575,'-1'18'0,"2"0"0,0 1 0,1-1 0,0 0 0,7 21 0,-7-34 0,-1 0 0,1-1 0,0 1 0,1 0 0,-1-1 0,1 1 0,0-1 0,0 0 0,0 0 0,1 0 0,-1 0 0,1-1 0,0 1 0,0-1 0,0 0 0,0 0 0,1-1 0,-1 1 0,1-1 0,0 0 0,0 0 0,8 2 0,-7-3 0,0 1 0,0-1 0,0-1 0,0 1 0,0-1 0,1 0 0,-1 0 0,0-1 0,0 0 0,0 0 0,0 0 0,10-4 0,-13 4 0,0-1 0,0 0 0,0 0 0,0 0 0,0 0 0,0-1 0,-1 1 0,1-1 0,-1 1 0,1-1 0,-1 0 0,0 0 0,0 0 0,0 0 0,-1 0 0,1 0 0,-1-1 0,1 1 0,-1-1 0,0 1 0,-1-1 0,2-6 0,-2 1 0,1-1 0,-1 1 0,-1-1 0,0 1 0,0 0 0,-1-1 0,0 1 0,-1 0 0,0 0 0,0 0 0,-1 1 0,0-1 0,0 1 0,-1 0 0,0 0 0,-1 0 0,-8-10 0,-12-9 0,-2 0 0,0 1 0,-33-21 0,27 20 0,27 22 0,1 0 0,1-1 0,-1 1 0,1-1 0,0 0 0,0-1 0,1 1 0,0-1 0,0 0 0,-4-10 0,7 15 0,0-1 0,1 0 0,-1 1 0,0-1 0,1 0 0,0 0 0,0 0 0,0 1 0,0-1 0,0 0 0,1 0 0,-1 1 0,1-1 0,-1 0 0,1 1 0,0-1 0,0 0 0,0 1 0,1-1 0,-1 1 0,1 0 0,-1-1 0,1 1 0,0 0 0,0 0 0,0 0 0,0 0 0,0 0 0,0 1 0,0-1 0,1 1 0,2-2 0,2-1 0,0 0 0,0 1 0,0 0 0,0 0 0,1 0 0,-1 1 0,1 1 0,-1-1 0,1 1 0,0 0 0,0 1 0,14 1 0,-17-1 0,0 1 0,-1 0 0,1 0 0,-1 0 0,1 1 0,-1 0 0,1-1 0,-1 2 0,0-1 0,0 0 0,0 1 0,0 0 0,-1 0 0,1 0 0,-1 0 0,0 1 0,0-1 0,0 1 0,0 0 0,0 0 0,-1 0 0,3 6 0,1 4 14,-1 1 0,0 1 1,-1-1-1,-1 1 0,-1-1 0,1 22 0,-4 96-940,0-113 388,-1 25-6288</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0:05.487"/>
    </inkml:context>
    <inkml:brush xml:id="br0">
      <inkml:brushProperty name="width" value="0.05" units="cm"/>
      <inkml:brushProperty name="height" value="0.05" units="cm"/>
      <inkml:brushProperty name="color" value="#F6630D"/>
    </inkml:brush>
  </inkml:definitions>
  <inkml:trace contextRef="#ctx0" brushRef="#br0">147 6 24575,'-4'0'0,"-1"1"0,0 0 0,0 0 0,0 0 0,0 1 0,1-1 0,-1 1 0,0 0 0,1 0 0,0 1 0,-1 0 0,1-1 0,0 1 0,1 1 0,-1-1 0,0 0 0,1 1 0,0 0 0,0 0 0,0 0 0,-3 6 0,-2 2 0,1 2 0,1-1 0,0 1 0,0 0 0,-5 26 0,8-27 0,1-1 0,0 1 0,0 0 0,1 0 0,1 0 0,0 0 0,1-1 0,1 1 0,0 0 0,4 14 0,-4-19 0,1 0 0,1-1 0,0 1 0,0-1 0,0 0 0,1 0 0,0 0 0,0 0 0,0-1 0,1 0 0,0 0 0,1-1 0,-1 1 0,1-1 0,0-1 0,12 7 0,-6-5 0,1 0 0,0 0 0,1-2 0,-1 0 0,1 0 0,-1-2 0,1 1 0,0-2 0,0 0 0,0-1 0,0-1 0,0 0 0,0-1 0,18-4 0,-21 3 0,-1 0 0,0 0 0,0-2 0,0 1 0,0-1 0,-1-1 0,1 0 0,-1 0 0,-1-1 0,1-1 0,-1 1 0,-1-2 0,0 1 0,0-1 0,0 0 0,-1 0 0,0-1 0,7-16 0,-8 15 0,-1-1 0,0-1 0,-1 1 0,-1 0 0,0-1 0,3-22 0,-6 28 0,0 1 0,0 0 0,0 0 0,-1-1 0,0 1 0,0 0 0,-1 0 0,1 0 0,-1 0 0,-1 0 0,1 0 0,-1 0 0,0 1 0,0 0 0,-1-1 0,-4-5 0,-2 1 9,-1 0 1,0 1-1,0 1 0,-1-1 0,0 2 1,0-1-1,-1 2 0,0 0 0,0 0 0,-1 1 1,1 1-1,-22-4 0,4 2-306,-1 2 0,0 0 0,-1 3 0,-45 2 0,21 4-6529</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07.810"/>
    </inkml:context>
    <inkml:brush xml:id="br0">
      <inkml:brushProperty name="width" value="0.05" units="cm"/>
      <inkml:brushProperty name="height" value="0.05" units="cm"/>
      <inkml:brushProperty name="color" value="#F6630D"/>
    </inkml:brush>
  </inkml:definitions>
  <inkml:trace contextRef="#ctx0" brushRef="#br0">1 1 24575,'0'21'0,"8"23"0,4 31 0,-2 22 0,7 16 0,1 6 0,-4-1 0,-3-4 0,-4-8 0,-4-10 0,-1-13 0,-2-21-8191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08.167"/>
    </inkml:context>
    <inkml:brush xml:id="br0">
      <inkml:brushProperty name="width" value="0.05" units="cm"/>
      <inkml:brushProperty name="height" value="0.05" units="cm"/>
      <inkml:brushProperty name="color" value="#F6630D"/>
    </inkml:brush>
  </inkml:definitions>
  <inkml:trace contextRef="#ctx0" brushRef="#br0">273 1 24575,'-8'4'0,"1"1"0,-1 0 0,1 0 0,0 1 0,1 0 0,-1 0 0,1 0 0,1 1 0,-9 12 0,-2 7 0,-19 40 0,21-38 0,-71 164 0,82-185 0,2-2 0,-1 0 0,0 1 0,0-1 0,0-1 0,-1 1 0,0 0 0,0 0 0,0-1 0,0 0 0,-1 0 0,-6 6 0,10-10 0,0 0 0,0 0 0,-1 0 0,1 0 0,0 0 0,-1 0 0,1 0 0,0 0 0,-1-1 0,1 1 0,0 0 0,0 0 0,-1 0 0,1 0 0,0 0 0,0-1 0,-1 1 0,1 0 0,0 0 0,0-1 0,0 1 0,-1 0 0,1 0 0,0-1 0,0 1 0,0 0 0,0 0 0,0-1 0,-1 1 0,1 0 0,0-1 0,0 1 0,0 0 0,0 0 0,0-1 0,0 1 0,0 0 0,0-1 0,0 1 0,0 0 0,0-1 0,0 1 0,0 0 0,1 0 0,-1-1 0,0 1 0,0 0 0,0-1 0,0 1 0,1 0 0,1-15 0,0 0 0,2 0 0,0 0 0,0 1 0,2 0 0,-1 0 0,12-18 0,-4 8 0,2 1 0,0 0 0,26-27 0,-26 33 0,0 1 0,2 1 0,0 0 0,0 1 0,2 1 0,26-15 0,-35 23 0,1 0 0,-1 1 0,1 0 0,0 1 0,0 0 0,0 1 0,0 0 0,0 1 0,0 0 0,1 1 0,-1 0 0,0 1 0,1 0 0,18 4 0,116 41 116,-35-9-1597,-29-15-5345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09.765"/>
    </inkml:context>
    <inkml:brush xml:id="br0">
      <inkml:brushProperty name="width" value="0.05" units="cm"/>
      <inkml:brushProperty name="height" value="0.05" units="cm"/>
      <inkml:brushProperty name="color" value="#F6630D"/>
    </inkml:brush>
  </inkml:definitions>
  <inkml:trace contextRef="#ctx0" brushRef="#br0">4075 1 24575,'-9'1'0,"1"0"0,0 1 0,0 0 0,0 0 0,0 1 0,0 0 0,0 0 0,0 1 0,1 0 0,-10 7 0,-1-1 0,-80 50 0,-93 75 0,86-58 0,-121 81-516,-66 35-1551,-80 45 1551,-1458 836-3123,1486-880 3480,90-56-477,189-102 521,-106 51 71,159-81 34,12-8-63,23-11-343</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10.200"/>
    </inkml:context>
    <inkml:brush xml:id="br0">
      <inkml:brushProperty name="width" value="0.05" units="cm"/>
      <inkml:brushProperty name="height" value="0.05" units="cm"/>
      <inkml:brushProperty name="color" value="#F6630D"/>
    </inkml:brush>
  </inkml:definitions>
  <inkml:trace contextRef="#ctx0" brushRef="#br0">0 36 24575,'0'-8'0,"0"-7"0,17 3 0,43 12 0,61 19 0,83 18 0,85 20 0,94 30-2535,66 29 2535,62 28-3307,19 16 3307,-10-8-3027,-46-16 3027,-66-24 0,-82-30-1715,-88-22 1715,-92-20 1398,-72-17-403</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11.443"/>
    </inkml:context>
    <inkml:brush xml:id="br0">
      <inkml:brushProperty name="width" value="0.05" units="cm"/>
      <inkml:brushProperty name="height" value="0.05" units="cm"/>
      <inkml:brushProperty name="color" value="#F6630D"/>
    </inkml:brush>
  </inkml:definitions>
  <inkml:trace contextRef="#ctx0" brushRef="#br0">126 103 24575,'-4'-5'0,"0"0"0,0-1 0,0 1 0,1-1 0,0 0 0,-3-8 0,4 9 0,0 0 0,0 0 0,-1 0 0,0 1 0,1-1 0,-1 1 0,-1 0 0,1 0 0,-6-5 0,9 8 0,-1 1 0,0-1 0,1 1 0,-1-1 0,1 1 0,-1-1 0,0 1 0,1 0 0,-1-1 0,0 1 0,0 0 0,1 0 0,-1 0 0,0-1 0,0 1 0,1 0 0,-1 0 0,0 0 0,0 0 0,1 0 0,-1 0 0,0 0 0,0 1 0,1-1 0,-1 0 0,0 0 0,0 1 0,1-1 0,-1 0 0,0 1 0,1-1 0,-2 1 0,0 1 0,1 0 0,-1 0 0,1 0 0,-1 1 0,1-1 0,0 0 0,0 1 0,0-1 0,-2 4 0,-4 24 0,1-1 0,1 2 0,1-1 0,2 0 0,2 41 0,-1-22 0,1 491 0,2-71 0,-2-510-1365,0-23-5461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12.024"/>
    </inkml:context>
    <inkml:brush xml:id="br0">
      <inkml:brushProperty name="width" value="0.05" units="cm"/>
      <inkml:brushProperty name="height" value="0.05" units="cm"/>
      <inkml:brushProperty name="color" value="#F6630D"/>
    </inkml:brush>
  </inkml:definitions>
  <inkml:trace contextRef="#ctx0" brushRef="#br0">1 468 24575,'0'-6'0,"1"1"0,0 0 0,0 0 0,0-1 0,1 1 0,-1 0 0,1 0 0,1 0 0,-1 1 0,1-1 0,-1 0 0,1 1 0,1 0 0,-1 0 0,1 0 0,-1 0 0,1 0 0,0 1 0,0-1 0,1 1 0,4-3 0,6-3 0,1 0 0,1 1 0,-1 1 0,1 1 0,19-6 0,15 0 2,0 1-1,81-5 1,112 7-28,-98 5-132,905-68-2439,-7-38 2118,-710 74 479,-61 10 0,-218 21 0,226-9 0,-272 14-2,1 0 0,0 1 0,-1 0 0,1 1 0,-1 0 0,16 5 0,-22-6 9,-1 0-1,0 1 0,0-1 0,1 1 0,-1-1 1,0 1-1,0 0 0,-1-1 0,1 1 0,0 0 0,-1 0 1,1 0-1,-1 1 0,1-1 0,-1 0 0,0 0 0,0 1 1,0-1-1,0 1 0,-1-1 0,1 1 0,-1-1 0,1 1 1,-1-1-1,0 1 0,0 0 0,0 3 0,-4 28 504,0 0 1,-3 0-1,-1-1 0,-13 35 0,-10 44 35,7 14-545,6 1 0,-3 140 0,27 257 0,1-436 0,-3-42 0,-1 67 0,-4-110 0,1 0 0,0 0 0,0 0 0,-1-1 0,0 1 0,1 0 0,-1 0 0,0 0 0,-1-1 0,1 1 0,0 0 0,-1-1 0,1 1 0,-1-1 0,0 0 0,0 0 0,0 1 0,0-1 0,0 0 0,-1-1 0,1 1 0,0 0 0,-1-1 0,1 1 0,-1-1 0,0 0 0,0 0 0,1 0 0,-6 1 0,-6 1 0,-1-1 0,1-1 0,-1 0 0,-28-3 0,23 1 0,-82 0-4,1 5-1,-133 22 0,-196 57-831,405-78 735,-598 136-940,-434 87-1258,1002-218 2198,-128 21 177,148-27-250,1-2 1,-1-2-1,-43-4 0,16-7-3006</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12.436"/>
    </inkml:context>
    <inkml:brush xml:id="br0">
      <inkml:brushProperty name="width" value="0.05" units="cm"/>
      <inkml:brushProperty name="height" value="0.05" units="cm"/>
      <inkml:brushProperty name="color" value="#F6630D"/>
    </inkml:brush>
  </inkml:definitions>
  <inkml:trace contextRef="#ctx0" brushRef="#br0">363 206 24575,'-1'-6'0,"0"0"0,-1 0 0,0 0 0,-1 0 0,1 0 0,-1 1 0,0-1 0,0 1 0,-1 0 0,0 0 0,-4-6 0,0 1 0,-2-3 0,0 0 0,0 1 0,-1 0 0,-1 1 0,0 1 0,0-1 0,-24-13 0,32 22 0,0-1 0,0 1 0,0 0 0,0 1 0,-1-1 0,1 1 0,-1 0 0,1 0 0,-1 0 0,1 1 0,-1-1 0,0 1 0,1 0 0,-1 1 0,1-1 0,-1 1 0,0 0 0,1 0 0,0 0 0,-1 1 0,1-1 0,0 1 0,-1 0 0,1 0 0,0 1 0,1-1 0,-1 1 0,0 0 0,1 0 0,-1 0 0,-3 5 0,0 1 0,0 1 0,0-1 0,1 1 0,0 0 0,1 1 0,0-1 0,1 1 0,0 0 0,0 0 0,-2 18 0,4-21 0,1 1 0,0 0 0,0 0 0,1 0 0,0-1 0,1 1 0,0 0 0,0 0 0,1-1 0,0 1 0,0 0 0,1-1 0,0 0 0,5 10 0,-7-17 0,0 0 0,-1 1 0,1-1 0,0 0 0,-1 0 0,1 0 0,0 1 0,0-1 0,0 0 0,0 0 0,0 0 0,0 0 0,1-1 0,-1 1 0,0 0 0,0 0 0,1-1 0,-1 1 0,0-1 0,1 1 0,-1-1 0,0 0 0,1 1 0,-1-1 0,1 0 0,-1 0 0,1 0 0,-1 0 0,1 0 0,-1 0 0,0 0 0,1-1 0,-1 1 0,1 0 0,-1-1 0,0 0 0,1 1 0,-1-1 0,0 1 0,0-1 0,1 0 0,-1 0 0,0 0 0,0 0 0,0 0 0,1-1 0,6-7 0,0 1 0,-1-1 0,0-1 0,9-14 0,-14 21 0,19-35 0,-15 26 0,1 0 0,0 0 0,0 1 0,1 0 0,0 0 0,1 1 0,14-13 0,-22 22 0,0 1 0,-1-1 0,1 1 0,0-1 0,0 0 0,-1 1 0,1 0 0,0-1 0,0 1 0,0-1 0,-1 1 0,1 0 0,0 0 0,0-1 0,0 1 0,0 0 0,0 0 0,0 0 0,0 0 0,0 0 0,-1 0 0,1 0 0,0 0 0,0 1 0,0-1 0,0 0 0,0 0 0,0 1 0,-1-1 0,1 1 0,0-1 0,0 1 0,0-1 0,-1 1 0,2 0 0,0 2 0,0 0 0,0 1 0,0-1 0,0 0 0,-1 1 0,1-1 0,-1 1 0,1 4 0,7 33 0,-2 1 0,2 56 0,2 10 0,-6-76 0,0 13 0,2 0 0,2-1 0,28 82 0,-35-121-80,-1 0 0,1 0-1,1 0 1,-1-1 0,1 1-1,0-1 1,0 1 0,0-1-1,1 0 1,-1 0 0,1 0 0,0-1-1,0 1 1,0-1 0,1 0-1,6 3 1,14-2-6746</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12.807"/>
    </inkml:context>
    <inkml:brush xml:id="br0">
      <inkml:brushProperty name="width" value="0.05" units="cm"/>
      <inkml:brushProperty name="height" value="0.05" units="cm"/>
      <inkml:brushProperty name="color" value="#F6630D"/>
    </inkml:brush>
  </inkml:definitions>
  <inkml:trace contextRef="#ctx0" brushRef="#br0">98 9 24575,'-2'1'0,"0"1"0,0-1 0,0 1 0,0-1 0,0 1 0,0 0 0,1 0 0,-1 0 0,1 0 0,-1 0 0,1 0 0,0 0 0,-1 1 0,0 2 0,0 0 0,-10 21 0,0 0 0,3 1 0,0 1 0,1-1 0,2 1 0,1 1 0,1-1 0,0 49 0,4-71 0,0 0 0,0 0 0,1 0 0,0 0 0,0 0 0,0 0 0,1-1 0,0 1 0,0 0 0,0-1 0,1 1 0,-1-1 0,1 0 0,1 0 0,5 7 0,-5-8 0,0-1 0,0 1 0,1-1 0,0 0 0,-1 0 0,1 0 0,0 0 0,1-1 0,-1 0 0,0 0 0,1-1 0,-1 1 0,1-1 0,-1 0 0,1-1 0,8 1 0,2-1 0,-1-1 0,1 0 0,-1-1 0,1-1 0,-1 0 0,0-1 0,0-1 0,0 0 0,-1-1 0,27-15 0,-31 15 0,-1 0 0,0-1 0,0 0 0,0 0 0,-1-1 0,0 0 0,-1 0 0,0-1 0,0 0 0,-1-1 0,0 1 0,-1-1 0,0 0 0,0 0 0,-1-1 0,3-10 0,-4 7 0,0-1 0,0 1 0,-1 0 0,-1-1 0,-1 1 0,0-1 0,0 1 0,-2-1 0,-3-16 0,4 25 0,-1 0 0,0 1 0,0-1 0,-1 1 0,1-1 0,-1 1 0,0 0 0,-1 0 0,1 1 0,-1-1 0,0 1 0,0-1 0,0 1 0,-1 0 0,0 1 0,1-1 0,-1 1 0,0 0 0,-1 0 0,1 1 0,-1-1 0,1 1 0,-1 0 0,1 1 0,-8-2 0,1 2-68,1 0 0,0 0-1,-1 1 1,1 0 0,0 1 0,0 0-1,-1 1 1,1 1 0,0 0 0,0 0-1,1 1 1,-1 0 0,1 1 0,0 0-1,0 0 1,0 1 0,1 1 0,0-1-1,-13 14 1,-2 3-6758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03.322"/>
    </inkml:context>
    <inkml:brush xml:id="br0">
      <inkml:brushProperty name="width" value="0.05" units="cm"/>
      <inkml:brushProperty name="height" value="0.05" units="cm"/>
      <inkml:brushProperty name="color" value="#F6630D"/>
    </inkml:brush>
  </inkml:definitions>
  <inkml:trace contextRef="#ctx0" brushRef="#br0">13 12 24575,'-13'-12'0,"14"14"0,1 1 0,14 19 0,1-2 0,0 0 0,1-1 0,1-1 0,1 0 0,30 20 0,141 78 0,-186-113 0,471 216 131,-59-32-1627,-391-173-5330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15.884"/>
    </inkml:context>
    <inkml:brush xml:id="br0">
      <inkml:brushProperty name="width" value="0.05" units="cm"/>
      <inkml:brushProperty name="height" value="0.05" units="cm"/>
      <inkml:brushProperty name="color" value="#F6630D"/>
    </inkml:brush>
  </inkml:definitions>
  <inkml:trace contextRef="#ctx0" brushRef="#br0">1 0 24575,'0'4'0,"0"19"0,0 25 0,0 27 0,0 29 0,0 18 0,4 26 0,1 22 0,1 2 0,-2-11 0,-1-20 0,-1-30 0,7-34 0,3-21 0,-1-25 0,-3-30 0,-2-16-8191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16.270"/>
    </inkml:context>
    <inkml:brush xml:id="br0">
      <inkml:brushProperty name="width" value="0.05" units="cm"/>
      <inkml:brushProperty name="height" value="0.05" units="cm"/>
      <inkml:brushProperty name="color" value="#F6630D"/>
    </inkml:brush>
  </inkml:definitions>
  <inkml:trace contextRef="#ctx0" brushRef="#br0">267 1 24575,'-4'3'0,"0"0"0,1 0 0,0 0 0,-1 1 0,1 0 0,0-1 0,1 1 0,-1 0 0,1 1 0,-3 6 0,-2 1 0,-41 75 0,6-10 0,-53 72 0,93-146 0,0 0 0,0 0 0,-1 0 0,1 0 0,-1-1 0,0 0 0,-4 4 0,7-6 0,0 0 0,-1 0 0,1 0 0,0 0 0,0 1 0,-1-1 0,1 0 0,0 0 0,-1 0 0,1 0 0,0 0 0,-1 0 0,1 0 0,0 0 0,-1 0 0,1 0 0,0 0 0,-1 0 0,1 0 0,0 0 0,-1-1 0,1 1 0,0 0 0,-1 0 0,1 0 0,0 0 0,-1 0 0,1-1 0,-1 1 0,-3-19 0,3-6 0,2 0 0,1 0 0,1 0 0,1 0 0,9-30 0,-10 42 0,2-1 0,0 0 0,1 1 0,0 0 0,1 1 0,0-1 0,1 1 0,0 1 0,1-1 0,17-16 0,-21 24 0,0 0 0,1 1 0,-1-1 0,1 1 0,0 0 0,0 0 0,0 1 0,0 0 0,1 0 0,-1 0 0,0 1 0,1 0 0,0 0 0,-1 1 0,11 0 0,8 2 0,0 1 0,45 12 0,-9-2 0,-4-5-195,0-2 0,0-2 0,0-3 0,1-3 0,-1-2 0,64-13 0,-7-7-6631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18.536"/>
    </inkml:context>
    <inkml:brush xml:id="br0">
      <inkml:brushProperty name="width" value="0.05" units="cm"/>
      <inkml:brushProperty name="height" value="0.05" units="cm"/>
      <inkml:brushProperty name="color" value="#F6630D"/>
    </inkml:brush>
  </inkml:definitions>
  <inkml:trace contextRef="#ctx0" brushRef="#br0">944 690 24575,'0'1474'0,"0"-1454"0,5 124 0,-1-123 0,1-30 0,0-36 0,-2-114 0,-24-201 0,1 69 0,18-375 0,3 644 0,1 1 0,2 0 0,0 1 0,1-1 0,14-38 0,-13 46 0,1 1 0,0-1 0,0 1 0,1 1 0,1 0 0,0 0 0,0 0 0,1 1 0,22-17 0,8-1 0,1 2 0,0 2 0,2 1 0,62-22 0,193-46 0,279-22-1078,12 36-807,92 14 1718,798 29 0,-1415 35 167,40 0 0,-1 4 0,144 26 0,-236-29-8,0 1 0,0 0 0,-1 0 0,1 1 0,18 10 0,-26-12 20,0 0 0,0 0 0,0 0 0,0 1 0,0-1 0,-1 1 0,1 0 0,-1 0 0,0 0 0,0 0 0,0 0 0,0 1 0,0-1 1,-1 0-1,1 1 0,-1 0 0,0-1 0,0 1 0,0 6 0,0 12 447,-1-1 0,-2 0 1,0 1-1,-1-1 0,-8 30 1,-6 42-112,4 411-348,15-343 0,1-39 0,-6 153 0,3-269 0,-1 0 0,1 0 0,-1 0 0,-1-1 0,1 1 0,-1 0 0,0 0 0,0-1 0,-1 0 0,0 1 0,1-1 0,-2 0 0,1 0 0,-1 0 0,-7 7 0,5-7 0,0-1 0,-1 0 0,1 0 0,-1-1 0,0 1 0,0-1 0,0-1 0,-1 0 0,1 0 0,-1 0 0,-13 1 0,-163 11 0,-2-1 0,-386 85-1465,422-69 487,-249 51 490,-87 21 488,-204 49-2280,-347 72-1077,10-31 1676,707-145 1325,112-31 137,187-14 272,1-2 0,0 0 0,-35-8 0,53 9-9,-1 0 1,1-1-1,-1 0 0,1 0 1,-1 0-1,1 0 0,0 0 1,0 0-1,-1 0 0,1-1 1,0 1-1,0-1 0,0 1 1,0-1-1,-3-4 0,5 5 11,0 0 0,-1 0-1,1 0 1,0-1 0,-1 1-1,1 0 1,0 0-1,0 0 1,0 0 0,0-1-1,0 1 1,0 0-1,1 0 1,-1 0 0,0-1-1,0 1 1,1 0-1,-1 0 1,1 0 0,-1 0-1,1 0 1,0 0-1,0-1 1,5-6 402,1 1-1,-1 1 1,1-1 0,1 1 0,-1 0-1,9-5 1,47-29-3253</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25.445"/>
    </inkml:context>
    <inkml:brush xml:id="br0">
      <inkml:brushProperty name="width" value="0.05" units="cm"/>
      <inkml:brushProperty name="height" value="0.05" units="cm"/>
      <inkml:brushProperty name="color" value="#F6630D"/>
    </inkml:brush>
  </inkml:definitions>
  <inkml:trace contextRef="#ctx0" brushRef="#br0">468 33 24575,'-9'-5'0,"0"0"0,0 1 0,0 0 0,-1 1 0,1 0 0,-1 0 0,0 1 0,0 0 0,0 1 0,0 0 0,0 1 0,0 0 0,0 1 0,0-1 0,0 2 0,0 0 0,1 0 0,-1 1 0,-17 6 0,8-1 0,-1 1 0,1 0 0,1 2 0,0 0 0,0 1 0,1 0 0,1 2 0,-20 19 0,28-24 0,-1 1 0,2 0 0,-1 0 0,1 1 0,1 0 0,0 0 0,0 1 0,-6 19 0,10-26 0,1 1 0,0-1 0,0 1 0,0-1 0,1 1 0,-1-1 0,1 1 0,1 0 0,-1-1 0,1 1 0,0-1 0,0 1 0,1-1 0,-1 1 0,1-1 0,0 0 0,1 0 0,-1 0 0,1 0 0,0 0 0,7 7 0,-2-3 0,1 0 0,1-1 0,-1 0 0,1 0 0,1-1 0,11 6 0,73 31 0,-17-8 0,-50-21 0,0 1 0,-1 1 0,-2 1 0,1 1 0,28 30 0,-46-41 0,0 0 0,-1 1 0,-1 0 0,1 0 0,-1 0 0,-1 1 0,0 0 0,0 0 0,-1 0 0,0 0 0,0 1 0,-2 0 0,1-1 0,-1 1 0,-1 0 0,0 0 0,0 1 0,-2 17 0,-2-11 0,-1 0 0,0 0 0,-2-1 0,0 1 0,0-1 0,-2 0 0,-17 29 0,7-19 0,-1 0 0,-1-1 0,-37 36 0,11-24 0,43-35 0,-1-1 0,1 0 0,-1 0 0,1-1 0,-1 1 0,0-1 0,0 0 0,0 0 0,0 0 0,0 0 0,0-1 0,-5 1 0,9-1 0,0 0 0,0 0 0,-1 0 0,1 0 0,0 0 0,0 0 0,0 0 0,-1 0 0,1 0 0,0 0 0,0 0 0,-1 0 0,1 0 0,0 0 0,0 0 0,0 0 0,-1 0 0,1 0 0,0 0 0,0 0 0,0 0 0,-1 0 0,1-1 0,0 1 0,0 0 0,0 0 0,-1 0 0,1 0 0,0 0 0,0-1 0,0 1 0,0 0 0,0 0 0,-1 0 0,1-1 0,0 1 0,0 0 0,0 0 0,0 0 0,0-1 0,0 1 0,0 0 0,0 0 0,0-1 0,9-8 0,20-7 0,182-77-1365,-126 53-5461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25.910"/>
    </inkml:context>
    <inkml:brush xml:id="br0">
      <inkml:brushProperty name="width" value="0.05" units="cm"/>
      <inkml:brushProperty name="height" value="0.05" units="cm"/>
      <inkml:brushProperty name="color" value="#F6630D"/>
    </inkml:brush>
  </inkml:definitions>
  <inkml:trace contextRef="#ctx0" brushRef="#br0">55 264 24575,'-5'-3'0,"1"0"0,0 0 0,0-1 0,1 1 0,-1-1 0,1 0 0,0 0 0,0 0 0,0-1 0,0 1 0,1-1 0,-1 0 0,1 1 0,0-1 0,1 0 0,-1 0 0,1 0 0,0 0 0,1 0 0,-1-1 0,1 1 0,0 0 0,0 0 0,0 0 0,1-1 0,0 1 0,0 0 0,3-9 0,-1 6 0,-1 1 0,1-1 0,1 1 0,0 0 0,0 0 0,0 0 0,1 1 0,0-1 0,0 1 0,0 0 0,1 1 0,0-1 0,0 1 0,1 0 0,-1 1 0,1-1 0,14-5 0,-19 9 0,0 0 0,1 0 0,-1 0 0,0 0 0,1 1 0,-1-1 0,0 1 0,1-1 0,-1 1 0,0 0 0,1 0 0,-1 0 0,1 1 0,-1-1 0,0 0 0,1 1 0,-1 0 0,0-1 0,1 1 0,-1 0 0,0 0 0,0 0 0,0 1 0,0-1 0,0 0 0,0 1 0,0-1 0,0 1 0,-1 0 0,1 0 0,-1-1 0,1 1 0,-1 0 0,0 0 0,1 0 0,-1 1 0,0-1 0,-1 0 0,2 4 0,3 8 0,-2 1 0,1 0 0,-2 0 0,0-1 0,0 17 0,-1 67 0,-13 103 0,1-31 0,11-153 0,0 0 0,1-1 0,1 1 0,1-1 0,0 1 0,1-1 0,1 0 0,0 0 0,1-1 0,1 0 0,0 0 0,2 0 0,17 25 0,-18-29 0,11 14 0,-2 0 0,-1 0 0,-2 2 0,22 51 0,-34-72 0,0 0 0,0 1 0,0-1 0,-1 1 0,0 0 0,0-1 0,-1 1 0,0 0 0,0 0 0,-1-1 0,1 1 0,-2 0 0,1 0 0,-1-1 0,0 1 0,0-1 0,0 0 0,-1 0 0,0 0 0,0 0 0,-1 0 0,0 0 0,0-1 0,0 0 0,-1 0 0,1 0 0,-10 7 0,6-6 0,0 0 0,0 0 0,0-1 0,-1 0 0,0 0 0,0-1 0,0 0 0,-1-1 0,-11 3 0,17-5 0,-1-1 0,0 1 0,0-1 0,0 1 0,0-2 0,0 1 0,0 0 0,0-1 0,0 0 0,0 0 0,0-1 0,0 1 0,1-1 0,-1 0 0,1 0 0,-1 0 0,1-1 0,0 0 0,0 0 0,-6-5 0,1-3-151,-1 0-1,2-1 0,-1 0 0,2-1 1,0 0-1,0 0 0,1 0 1,-7-24-1,-12-45-6674</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26.406"/>
    </inkml:context>
    <inkml:brush xml:id="br0">
      <inkml:brushProperty name="width" value="0.05" units="cm"/>
      <inkml:brushProperty name="height" value="0.05" units="cm"/>
      <inkml:brushProperty name="color" value="#F6630D"/>
    </inkml:brush>
  </inkml:definitions>
  <inkml:trace contextRef="#ctx0" brushRef="#br0">12 160 24575,'-1'0'0,"1"0"0,0 0 0,-1 0 0,1 0 0,-1 0 0,1 0 0,0 0 0,-1 0 0,1 0 0,-1 0 0,1 0 0,0 0 0,-1 0 0,1-1 0,-1 1 0,1 0 0,0 0 0,-1 0 0,1-1 0,0 1 0,-1 0 0,1 0 0,0-1 0,-1 1 0,1 0 0,0-1 0,0 1 0,0 0 0,-1-1 0,1 1 0,0-1 0,0 1 0,0 0 0,0-1 0,-1 1 0,1-1 0,0 1 0,0 0 0,0-1 0,0 1 0,0-1 0,0 0 0,10-24 0,25-22 0,-26 38 0,-1 0 0,2 1 0,-1 0 0,1 1 0,0 0 0,1 0 0,12-5 0,-19 11 0,0-1 0,0 0 0,1 1 0,-1 0 0,1 0 0,-1 0 0,1 1 0,-1-1 0,9 1 0,-10 1 0,-1-1 0,1 1 0,-1-1 0,1 1 0,-1 0 0,1 0 0,-1 0 0,0 0 0,1 1 0,-1-1 0,0 1 0,0-1 0,0 1 0,0 0 0,0 0 0,-1 0 0,1 0 0,2 2 0,0 3 0,0 0 0,-1 1 0,1-1 0,-1 0 0,-1 1 0,0 0 0,0-1 0,2 11 0,1 67 0,-4-64 0,-3 166 0,1 15 0,1-188 0,2 0 0,-1 0 0,2 0 0,0-1 0,1 1 0,6 15 0,-7-22 0,1 0 0,-1 0 0,1 0 0,1-1 0,-1 0 0,1 0 0,0 0 0,1 0 0,-1-1 0,1 0 0,0 0 0,10 6 0,31 15 0,-30-18 0,0 1 0,0 1 0,-1 1 0,26 22 0,-38-29 0,0 0 0,-1 0 0,1 0 0,-1 0 0,0 1 0,0-1 0,-1 1 0,0 0 0,1 0 0,-2 0 0,1 0 0,0 0 0,-1 0 0,0 1 0,0-1 0,-1 0 0,1 1 0,-1-1 0,0 0 0,-1 1 0,1-1 0,-3 6 0,0 1 0,0-1 0,-2 0 0,1 0 0,-1 0 0,-1 0 0,0-1 0,-1 0 0,0 0 0,0-1 0,-1 0 0,0 0 0,0-1 0,-1 0 0,-12 9 0,3-4 0,-1-1 0,0-1 0,0 0 0,-1-1 0,-1-1 0,-36 10 0,51-17 0,-1 0 0,0-1 0,0 1 0,0-2 0,0 1 0,0-1 0,0 0 0,0 0 0,0-1 0,-11-2 0,15 2 0,1 0 0,-1-1 0,0 1 0,1 0 0,0-1 0,-1 1 0,1-1 0,0 0 0,0 0 0,0 0 0,0 0 0,0 0 0,0 0 0,0 0 0,1-1 0,-1 1 0,1-1 0,0 1 0,0-1 0,0 1 0,0-1 0,0 0 0,0 0 0,1 1 0,-1-1 0,1 0 0,0 0 0,0-4 0,6-43-1365,8-1-5461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40.409"/>
    </inkml:context>
    <inkml:brush xml:id="br0">
      <inkml:brushProperty name="width" value="0.05" units="cm"/>
      <inkml:brushProperty name="height" value="0.05" units="cm"/>
      <inkml:brushProperty name="color" value="#F6630D"/>
    </inkml:brush>
  </inkml:definitions>
  <inkml:trace contextRef="#ctx0" brushRef="#br0">402 1 24575,'-20'66'0,"-150"450"0,160-488 0,-28 52 0,37-79 0,0 0 0,1 1 0,-1-1 0,0 0 0,0 0 0,0 0 0,0 0 0,0 0 0,0 0 0,0 0 0,-1 0 0,1 0 0,-2 1 0,3-2 0,0 0 0,-1 0 0,1 0 0,-1 0 0,1 0 0,0 0 0,-1 0 0,1 0 0,0 0 0,-1 0 0,1 0 0,-1-1 0,1 1 0,0 0 0,-1 0 0,1 0 0,0 0 0,-1-1 0,1 1 0,0 0 0,0 0 0,-1-1 0,1 1 0,0 0 0,-1 0 0,1-1 0,0 1 0,0 0 0,0-1 0,0 1 0,-1-1 0,0-3 0,-1 0 0,1 0 0,0-1 0,0 1 0,0-1 0,1 1 0,-1-5 0,10-208 0,-2 110 0,-3 52 0,-1 16 0,-2-1 0,-6-66 0,5 102 0,0 0 0,-1 1 0,0-1 0,0 1 0,0-1 0,0 1 0,0-1 0,-1 1 0,0 0 0,0 0 0,1 0 0,-2 0 0,-3-5 0,5 7 0,-1 0 0,1 0 0,-1 0 0,1 1 0,-1-1 0,0 0 0,0 1 0,1-1 0,-1 1 0,0-1 0,0 1 0,0 0 0,1-1 0,-1 1 0,0 0 0,0 1 0,0-1 0,0 0 0,1 0 0,-1 1 0,0-1 0,0 1 0,0 0 0,1-1 0,-1 1 0,0 0 0,-1 1 0,-43 28 0,43-29 0,1 1 0,-1 1 0,1-1 0,0 0 0,0 0 0,0 1 0,0-1 0,0 1 0,0 0 0,1-1 0,-1 1 0,1 0 0,0 0 0,0 0 0,-1 4 0,2-7 0,0 1 0,0 0 0,-1-1 0,1 1 0,0-1 0,0 1 0,1-1 0,-1 1 0,0-1 0,0 1 0,0 0 0,0-1 0,0 1 0,1-1 0,-1 1 0,0-1 0,0 1 0,1-1 0,-1 1 0,0-1 0,1 0 0,-1 1 0,1-1 0,-1 1 0,0-1 0,1 0 0,-1 1 0,1-1 0,-1 0 0,1 0 0,-1 1 0,1-1 0,-1 0 0,1 0 0,-1 0 0,1 0 0,0 1 0,27-3 0,62-15 0,-42 7 0,87-7 0,-130 16 0,0 1 0,0 0 0,0 0 0,1 0 0,-1 1 0,0-1 0,0 1 0,0 1 0,0-1 0,0 1 0,-1 0 0,1 0 0,0 0 0,-1 1 0,1-1 0,-1 1 0,0 0 0,0 0 0,0 1 0,0-1 0,-1 1 0,1 0 0,-1 0 0,0 0 0,0 0 0,-1 1 0,1-1 0,-1 1 0,0 0 0,0-1 0,0 1 0,0 6 0,14 63-1365,-9 2-5461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41.069"/>
    </inkml:context>
    <inkml:brush xml:id="br0">
      <inkml:brushProperty name="width" value="0.05" units="cm"/>
      <inkml:brushProperty name="height" value="0.05" units="cm"/>
      <inkml:brushProperty name="color" value="#F6630D"/>
    </inkml:brush>
  </inkml:definitions>
  <inkml:trace contextRef="#ctx0" brushRef="#br0">0 692 24575,'0'-3'0,"4"-72"0,-4 69 0,1 1 0,0 0 0,1-1 0,-1 1 0,1 0 0,0-1 0,0 1 0,1 0 0,0 0 0,6-8 0,-9 13 0,0 0 0,0-1 0,0 1 0,0 0 0,0 0 0,1 0 0,-1 0 0,0-1 0,0 1 0,0 0 0,0 0 0,1 0 0,-1 0 0,0 0 0,0-1 0,0 1 0,1 0 0,-1 0 0,0 0 0,0 0 0,1 0 0,-1 0 0,0 0 0,0 0 0,1 0 0,-1 0 0,0 0 0,0 0 0,0 0 0,1 0 0,-1 0 0,0 0 0,0 0 0,1 0 0,-1 0 0,0 0 0,0 1 0,0-1 0,1 0 0,-1 0 0,0 0 0,0 0 0,0 0 0,1 1 0,-1-1 0,0 0 0,0 0 0,0 0 0,0 0 0,0 1 0,0-1 0,1 0 0,-1 0 0,0 0 0,0 1 0,0-1 0,0 1 0,4 16 0,4 45 0,-6-37 0,1 0 0,11 42 0,-11-59 0,-1 0 0,2-1 0,-1 1 0,1-1 0,0 0 0,0 0 0,1 0 0,0 0 0,0-1 0,1 0 0,0 0 0,10 8 0,-9-9 0,0 0 0,1 0 0,-1-1 0,1 0 0,0 0 0,0-1 0,0 0 0,1 0 0,-1-1 0,0 0 0,1 0 0,0-1 0,-1-1 0,1 1 0,0-1 0,0-1 0,-1 1 0,1-2 0,0 1 0,-1-1 0,0 0 0,1-1 0,-1 0 0,0 0 0,0-1 0,0 0 0,-1-1 0,1 1 0,-1-1 0,0-1 0,-1 1 0,1-1 0,-1 0 0,6-8 0,-1 0 0,-1 1 0,0-2 0,-1 1 0,-1-1 0,0-1 0,-1 1 0,0-1 0,-2 0 0,6-23 0,-9 31 0,-1 1 0,1-1 0,-1 0 0,-1 0 0,0 0 0,0 0 0,0 1 0,-1-1 0,0 0 0,-1 0 0,0 1 0,0-1 0,0 1 0,-1-1 0,0 1 0,-1 0 0,0 0 0,0 0 0,0 1 0,-1 0 0,0-1 0,-8-7 0,2 6 0,0 0 0,0 1 0,-1 1 0,0 0 0,0 0 0,0 1 0,-1 1 0,1 0 0,-24-4 0,17 4 0,0-1 0,0-1 0,-26-12 0,40 15 0,0 1 0,0-1 0,1-1 0,-1 1 0,1-1 0,0 1 0,0-1 0,0 0 0,0-1 0,1 1 0,-1-1 0,1 0 0,0 1 0,1-1 0,-4-7 0,4 4 0,0 1 0,1 0 0,-1-1 0,1 1 0,0-1 0,1 1 0,0-1 0,0 1 0,1-1 0,2-11 0,0 7 0,0 0 0,1 0 0,0 0 0,1 0 0,1 1 0,-1 0 0,2 0 0,0 0 0,0 1 0,0 0 0,2 1 0,-1-1 0,16-12 0,-19 18 0,1 0 0,0 0 0,0 0 0,0 1 0,0 0 0,0 0 0,1 1 0,0-1 0,-1 1 0,1 1 0,0-1 0,0 1 0,0 0 0,0 1 0,7 0 0,-8 1 0,-1 0 0,1 0 0,0 1 0,-1-1 0,1 1 0,-1 1 0,1-1 0,-1 1 0,0 0 0,0 0 0,0 0 0,-1 1 0,1 0 0,-1 0 0,0 0 0,0 0 0,0 1 0,3 5 0,1 3 15,0-1 0,-1 2 0,0-1 0,-1 1 0,-1 0 0,0 1 0,4 23 0,-1 7-758,1 52 1,-5-35-6084</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41.443"/>
    </inkml:context>
    <inkml:brush xml:id="br0">
      <inkml:brushProperty name="width" value="0.05" units="cm"/>
      <inkml:brushProperty name="height" value="0.05" units="cm"/>
      <inkml:brushProperty name="color" value="#F6630D"/>
    </inkml:brush>
  </inkml:definitions>
  <inkml:trace contextRef="#ctx0" brushRef="#br0">265 115 24575,'-8'0'0,"0"0"0,0 0 0,0 1 0,0 1 0,0-1 0,0 1 0,0 0 0,1 1 0,-1 0 0,1 0 0,-1 1 0,1 0 0,0 0 0,1 0 0,-1 1 0,1 0 0,0 1 0,0-1 0,0 1 0,1 0 0,0 1 0,-6 8 0,-1 2 0,0 0 0,1 1 0,1 0 0,1 1 0,1 0 0,0 0 0,1 1 0,1 0 0,1 0 0,1 0 0,-2 36 0,6-49 0,0-1 0,1 1 0,0 0 0,0-1 0,0 1 0,1-1 0,0 0 0,0 1 0,1-1 0,0 0 0,0 0 0,0-1 0,1 1 0,0-1 0,0 1 0,0-1 0,1 0 0,-1-1 0,1 1 0,0-1 0,1 0 0,-1 0 0,1-1 0,0 1 0,0-1 0,0-1 0,0 1 0,13 3 0,-5-3 0,0 1 0,0-2 0,1 0 0,-1 0 0,1-1 0,-1-1 0,1-1 0,-1 0 0,1-1 0,-1 0 0,0-1 0,18-7 0,-20 6 0,0-1 0,-1 0 0,0-1 0,0 0 0,0-1 0,-1 0 0,0-1 0,0 0 0,-1 0 0,0-1 0,-1 0 0,0-1 0,0 0 0,-1 0 0,0-1 0,-1 0 0,0 0 0,-1 0 0,0-1 0,-1 0 0,0 1 0,-1-2 0,0 1 0,-1 0 0,0-1 0,-1 1 0,0-1 0,-1 1 0,-1-1 0,0 1 0,-1-1 0,-4-15 0,2 13 0,-1 1 0,-1 0 0,-1 0 0,0 0 0,0 1 0,-1 0 0,-1 0 0,0 1 0,-1 0 0,-22-20 0,19 20 0,-1 1 0,0 0 0,0 1 0,-1 0 0,-1 2 0,1 0 0,-1 0 0,-1 1 0,-20-5 0,33 11-68,0 0 0,0 0-1,0 0 1,-1 1 0,1-1 0,0 1-1,0 0 1,-1 1 0,1-1 0,0 1-1,0 0 1,0 0 0,-1 0 0,1 0-1,0 1 1,0-1 0,1 1 0,-1 0-1,-5 4 1,-15 18-6758</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42.020"/>
    </inkml:context>
    <inkml:brush xml:id="br0">
      <inkml:brushProperty name="width" value="0.05" units="cm"/>
      <inkml:brushProperty name="height" value="0.05" units="cm"/>
      <inkml:brushProperty name="color" value="#F6630D"/>
    </inkml:brush>
  </inkml:definitions>
  <inkml:trace contextRef="#ctx0" brushRef="#br0">903 73 24575,'-4'-1'0,"0"1"0,0-1 0,1-1 0,-1 1 0,0-1 0,0 1 0,1-1 0,-1 0 0,-4-4 0,-13-5 0,-1 2 0,0 1 0,-1 1 0,1 1 0,-1 2 0,0 0 0,0 1 0,-37 0 0,47 3 0,-1 1 0,1 1 0,-1 0 0,1 1 0,-1 0 0,1 1 0,0 0 0,1 1 0,-1 0 0,1 1 0,0 1 0,0 0 0,1 1 0,-16 13 0,0 5 0,2 2 0,1 0 0,2 2 0,0 0 0,-28 56 0,11-7 0,-38 107 0,44-94 0,4 2 0,-32 178 0,58-248 0,1 1 0,1 0 0,1-1 0,1 1 0,1 0 0,7 32 0,-6-43 0,1 0 0,1 0 0,0 0 0,1-1 0,0 0 0,1 0 0,1-1 0,0 1 0,0-2 0,2 1 0,19 19 0,-9-15 0,0-1 0,1 0 0,1-2 0,0-1 0,1 0 0,0-2 0,1 0 0,0-2 0,0 0 0,42 6 0,-23-7 0,0-2 0,1-2 0,-1-2 0,1-2 0,61-8 0,-58 0 0,1-1 0,-1-3 0,-1-1 0,-1-3 0,0-1 0,-1-3 0,43-27 0,-49 25 0,-2-2 0,0-2 0,-2-1 0,-1-1 0,-1-2 0,-2-2 0,49-66 0,-66 77-52,0 0-1,-1-1 1,-1 0-1,-1-1 1,-1 0-1,-1 0 1,-2-1-1,0 0 1,-1 0-1,-2-1 1,-1 1-1,-1-1 1,-1 1-1,-1-1 1,-1 0-1,-1 1 1,-1 0-1,-2-1 1,0 2-1,-2-1 0,-1 1 1,-1 0-1,0 1 1,-2 0-1,-17-24 1,-9-7-6774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03.789"/>
    </inkml:context>
    <inkml:brush xml:id="br0">
      <inkml:brushProperty name="width" value="0.05" units="cm"/>
      <inkml:brushProperty name="height" value="0.05" units="cm"/>
      <inkml:brushProperty name="color" value="#F6630D"/>
    </inkml:brush>
  </inkml:definitions>
  <inkml:trace contextRef="#ctx0" brushRef="#br0">620 1 24575,'-4'0'0,"-10"8"0,-11 15 0,-14 21 0,-13 20 0,-14 20 0,-8 12 0,-1 2 0,5-2 0,9-10 0,16-11 0,7-9 0,10-4 0,10-17 0,7-28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43"/>
    </inkml:context>
    <inkml:brush xml:id="br0">
      <inkml:brushProperty name="width" value="0.05" units="cm"/>
      <inkml:brushProperty name="height" value="0.05" units="cm"/>
      <inkml:brushProperty name="color" value="#F6630D"/>
    </inkml:brush>
  </inkml:definitions>
  <inkml:trace contextRef="#ctx0" brushRef="#br0">2081 0 24575,'-4'0'0,"-14"9"0,-21 11 0,-29 18 0,-32 16 0,-41 20 0,-35 22 0,-28 20 0,-18 20-1033,-13 7 1033,4 1 0,16-8 0,32-22 0,39-23 0,44-26-7158</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43.450"/>
    </inkml:context>
    <inkml:brush xml:id="br0">
      <inkml:brushProperty name="width" value="0.05" units="cm"/>
      <inkml:brushProperty name="height" value="0.05" units="cm"/>
      <inkml:brushProperty name="color" value="#F6630D"/>
    </inkml:brush>
  </inkml:definitions>
  <inkml:trace contextRef="#ctx0" brushRef="#br0">1 67 24575,'4'0'0,"14"0"0,21-4 0,20-2 0,17-8 0,13-1 0,-1 1 0,-7 3 0,-17 9 0,-20 16 0,-25 23 0,-16 26 0,-22 27 0,-6 16 0,0-3 0,4-9 0,7-14 0,4-19-8191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43.805"/>
    </inkml:context>
    <inkml:brush xml:id="br0">
      <inkml:brushProperty name="width" value="0.05" units="cm"/>
      <inkml:brushProperty name="height" value="0.05" units="cm"/>
      <inkml:brushProperty name="color" value="#F6630D"/>
    </inkml:brush>
  </inkml:definitions>
  <inkml:trace contextRef="#ctx0" brushRef="#br0">12 373 24575,'-9'0'0,"6"0"0,21-4 0,23-10 0,30-10 0,28-19 0,27-10 0,13-4 0,7-6 0,-3 1 0,-27 9-8191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44.210"/>
    </inkml:context>
    <inkml:brush xml:id="br0">
      <inkml:brushProperty name="width" value="0.05" units="cm"/>
      <inkml:brushProperty name="height" value="0.05" units="cm"/>
      <inkml:brushProperty name="color" value="#F6630D"/>
    </inkml:brush>
  </inkml:definitions>
  <inkml:trace contextRef="#ctx0" brushRef="#br0">380 95 24575,'-2'-2'0,"1"0"0,-1 0 0,0 0 0,1 0 0,-1 0 0,0 0 0,0 0 0,-1 1 0,1-1 0,0 1 0,0 0 0,-1 0 0,1 0 0,-1 0 0,1 0 0,-3 0 0,-47-9 0,39 8 0,0 0 0,0 0 0,0 1 0,0 1 0,0 0 0,0 1 0,0 0 0,-18 5 0,23-4 0,1 0 0,-1 1 0,1 0 0,0 0 0,0 1 0,1 0 0,-1 0 0,1 1 0,0-1 0,0 1 0,0 1 0,1-1 0,0 1 0,-5 6 0,3-1 0,0-1 0,1 1 0,1 1 0,-1-1 0,2 1 0,0 0 0,0 0 0,1 0 0,0 0 0,1 1 0,1-1 0,0 1 0,1 0 0,0-1 0,1 1 0,3 19 0,-2-23 0,0 1 0,1-1 0,0 1 0,0-1 0,1 0 0,0 0 0,1 0 0,0-1 0,0 0 0,1 0 0,0 0 0,1 0 0,-1-1 0,1 0 0,1-1 0,-1 1 0,1-2 0,0 1 0,1-1 0,-1 0 0,18 7 0,-22-11 0,0 1 0,1-1 0,-1 0 0,1 0 0,-1 0 0,1 0 0,-1-1 0,1 0 0,0 0 0,-1 0 0,1-1 0,-1 1 0,1-1 0,-1 0 0,1-1 0,7-3 0,-5 2 0,-1 0 0,-1-1 0,1 0 0,0-1 0,-1 1 0,0-1 0,0 0 0,-1 0 0,1-1 0,4-7 0,0-2 0,-1 0 0,0-1 0,-1 0 0,-1 0 0,0-1 0,-1 0 0,-1 0 0,2-20 0,-4 25 0,-1 0 0,-1-1 0,0 1 0,-1 0 0,0 0 0,0 0 0,-2-1 0,0 2 0,0-1 0,-1 0 0,0 1 0,-1-1 0,-8-13 0,7 16 0,0 0 0,-1 0 0,0 1 0,-1 0 0,1 0 0,-2 1 0,1 0 0,-1 1 0,0 0 0,0 0 0,0 1 0,-1 0 0,0 0 0,0 1 0,-13-3 0,13 4-170,1 1-1,-1 0 0,0 1 1,0 0-1,0 1 0,0 0 1,-20 2-1,-5 6-6655</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44.553"/>
    </inkml:context>
    <inkml:brush xml:id="br0">
      <inkml:brushProperty name="width" value="0.05" units="cm"/>
      <inkml:brushProperty name="height" value="0.05" units="cm"/>
      <inkml:brushProperty name="color" value="#F6630D"/>
    </inkml:brush>
  </inkml:definitions>
  <inkml:trace contextRef="#ctx0" brushRef="#br0">1663 92 24575,'-21'-13'0,"-1"1"0,0 2 0,-1 0 0,0 1 0,-1 1 0,0 1 0,0 1 0,-41-4 0,23 6 0,0 2 0,0 2 0,0 1 0,-53 10 0,43-1 0,0 2 0,0 3 0,1 2 0,1 2 0,1 2 0,1 3 0,1 1 0,1 3 0,2 1 0,0 3 0,-66 63 0,62-48 0,2 3 0,3 1 0,1 2 0,4 2 0,1 2 0,3 1 0,3 2 0,-46 121 0,8 42 0,56-170 0,2 0 0,-5 69 0,15-102 0,0 0 0,2 0 0,0 0 0,1 0 0,1-1 0,1 1 0,1-1 0,1 0 0,0 0 0,16 31 0,-14-35 0,1-1 0,1 0 0,0-1 0,0 0 0,2 0 0,-1-1 0,1-1 0,1 0 0,0 0 0,1-1 0,0-1 0,1-1 0,16 8 0,6 0 0,1-2 0,1-2 0,0-2 0,74 11 0,171-4 0,-167-17-93,1-6-1,-1-5 0,-1-4 1,0-6-1,-1-5 0,-2-5 1,-1-5-1,-2-5 0,111-58 1,-167 71 93,-1-3 0,-2-2 0,-1-3 0,76-70 0,-100 80 0,0-2 0,-1-1 0,-2-1 0,-1-1 0,-2 0 0,-1-2 0,-1 0 0,22-62 0,-30 66 0,-1-1 0,-1 0 0,-2-1 0,-1 0 0,-2 0 0,-1 0 0,-1 0 0,-2 0 0,-7-49 0,6 65 0,-1 1 0,-1-1 0,0 1 0,-1 0 0,-1 0 0,0 1 0,-1-1 0,0 1 0,-1 1 0,0-1 0,-1 2 0,-1-1 0,0 1 0,0 0 0,-1 1 0,0 0 0,-1 1 0,0 1 0,-1 0 0,1 0 0,-25-10 0,22 12 39,0 1 0,0 1 0,-1 0 0,1 0 0,-1 2 0,0 0 0,0 1 0,0 1 0,0 0 0,0 1 0,0 1 0,0 0 0,1 1 0,-1 1 0,1 0 0,0 1 0,0 1 0,0 0 0,1 1 0,0 1 0,0 0 0,1 1 0,-16 13 0,3 0-721,-33 37-1,-11 24-6143</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13.663"/>
    </inkml:context>
    <inkml:brush xml:id="br0">
      <inkml:brushProperty name="width" value="0.05" units="cm"/>
      <inkml:brushProperty name="height" value="0.05" units="cm"/>
      <inkml:brushProperty name="color" value="#F6630D"/>
    </inkml:brush>
  </inkml:definitions>
  <inkml:trace contextRef="#ctx0" brushRef="#br0">277 0 24575,'-5'9'0,"-1"-1"0,1 1 0,-12 11 0,-8 12 0,15-14 0,0 0 0,2 0 0,0 1 0,1 0 0,1 0 0,1 1 0,0 0 0,-2 33 0,3 17 0,4 79 0,0-125 0,3 46 0,2-1 0,4 1 0,26 102 0,-21-122 0,-3-14 0,7 39 0,-16-67 0,-1 1 0,0 0 0,0 0 0,-1 0 0,0 0 0,-1 0 0,0 0 0,-1 0 0,-4 16 0,5-22 0,-1 1 0,1 0 0,-1-1 0,0 1 0,-1-1 0,1 0 0,-1 0 0,1 0 0,-1 0 0,0 0 0,0 0 0,0-1 0,0 0 0,-1 1 0,1-1 0,0 0 0,-1-1 0,0 1 0,1 0 0,-1-1 0,0 0 0,0 0 0,0 0 0,0-1 0,0 1 0,0-1 0,0 0 0,0 0 0,0 0 0,0-1 0,0 1 0,0-1 0,0 0 0,1 0 0,-1 0 0,0-1 0,0 1 0,1-1 0,-1 0 0,1 0 0,0 0 0,-1-1 0,-4-4 0,0-2 0,0 0 0,0-1 0,1 0 0,0 0 0,1-1 0,0 0 0,0 0 0,2 0 0,-1-1 0,-4-21 0,4 14 0,1 0 0,2 0 0,0 0 0,0-1 0,2 1 0,2-22 0,-1 29 0,1 1 0,1-1 0,0 1 0,0 0 0,1 0 0,7-15 0,-10 23 0,1 0 0,-1 0 0,1 1 0,-1-1 0,1 0 0,0 1 0,0 0 0,0-1 0,1 1 0,-1 0 0,0 0 0,1 0 0,0 0 0,-1 1 0,1-1 0,0 1 0,0-1 0,0 1 0,-1 0 0,1 0 0,1 0 0,-1 1 0,0-1 0,0 1 0,0 0 0,0 0 0,0 0 0,4 0 0,-1 1 0,-1 1 0,0 0 0,0-1 0,0 2 0,0-1 0,-1 0 0,1 1 0,-1 0 0,1 0 0,5 6 0,39 43 0,46 74 19,-42-54-711,66 69 0,-77-99-6134</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14.143"/>
    </inkml:context>
    <inkml:brush xml:id="br0">
      <inkml:brushProperty name="width" value="0.05" units="cm"/>
      <inkml:brushProperty name="height" value="0.05" units="cm"/>
      <inkml:brushProperty name="color" value="#F6630D"/>
    </inkml:brush>
  </inkml:definitions>
  <inkml:trace contextRef="#ctx0" brushRef="#br0">488 257 24575,'0'-6'0,"-1"1"0,-1-1 0,1 0 0,-1 1 0,0-1 0,0 1 0,-4-7 0,-7-19 0,11 24 0,1 1 0,0-1 0,0 1 0,1-1 0,0 1 0,0-1 0,1 1 0,-1-1 0,1 1 0,1 0 0,-1-1 0,1 1 0,0 0 0,0 0 0,5-7 0,-5 8 0,1 0 0,0 1 0,0 0 0,0 0 0,1 0 0,-1 0 0,1 0 0,0 0 0,0 1 0,1 0 0,-1 0 0,0 0 0,1 1 0,0-1 0,0 1 0,0 0 0,0 0 0,0 1 0,5-1 0,-6 1 0,-1 1 0,1-1 0,-1 1 0,1 0 0,-1 0 0,1 1 0,-1-1 0,1 1 0,-1 0 0,1 0 0,-1 0 0,0 0 0,1 0 0,-1 1 0,0 0 0,0-1 0,0 1 0,0 0 0,0 1 0,-1-1 0,1 0 0,-1 1 0,1-1 0,-1 1 0,0 0 0,0 0 0,0 0 0,0 0 0,-1 0 0,1 0 0,0 5 0,3 4 0,-1 1 0,-1 0 0,0 0 0,0 0 0,-2 0 0,0 0 0,0 17 0,-3 9 0,-2 1 0,-1-2 0,-18 67 0,-48 109 0,59-180 0,7-22 0,1 0 0,0 0 0,1 1 0,0-1 0,-1 25 0,4-34 0,0 0 0,0 0 0,1 0 0,-1 0 0,1 0 0,0 0 0,0 0 0,0 0 0,0 0 0,0 0 0,1 0 0,-1 0 0,1-1 0,0 1 0,0-1 0,0 1 0,0-1 0,0 0 0,0 0 0,1 0 0,-1 0 0,1 0 0,0 0 0,-1-1 0,1 1 0,0-1 0,0 0 0,0 0 0,4 1 0,3 2 0,0 0 0,-1 1 0,1 0 0,-1 1 0,0 0 0,-1 0 0,1 0 0,-1 2 0,0-1 0,-1 1 0,0 0 0,0 0 0,-1 1 0,0-1 0,0 2 0,-1-1 0,0 0 0,-1 1 0,0 0 0,4 18 0,-7-23 0,0 0 0,0 0 0,-1 0 0,0 0 0,0 0 0,0 0 0,-1 0 0,0 0 0,0 0 0,0 0 0,0 0 0,-1 0 0,0 0 0,0-1 0,0 1 0,-1-1 0,1 1 0,-1-1 0,0 0 0,0 0 0,-5 4 0,-5 5 0,-1-1 0,0 0 0,0-1 0,-28 15 0,-4 0 30,0-2 0,-2-2 0,-67 22 0,81-34-278,0-1 1,0-1-1,-1-2 1,1-2-1,-71 0 1,24-12-6579</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27.305"/>
    </inkml:context>
    <inkml:brush xml:id="br0">
      <inkml:brushProperty name="width" value="0.05" units="cm"/>
      <inkml:brushProperty name="height" value="0.05" units="cm"/>
      <inkml:brushProperty name="color" value="#F6630D"/>
    </inkml:brush>
  </inkml:definitions>
  <inkml:trace contextRef="#ctx0" brushRef="#br0">210 253 24575,'9'-5'0,"-1"0"0,1-1 0,-1 0 0,-1-1 0,1 0 0,-1 0 0,0 0 0,-1-1 0,9-13 0,-12 16 0,1 0 0,-1 0 0,0 0 0,-1 0 0,1-1 0,-1 1 0,0-1 0,0 0 0,-1 0 0,0 0 0,0 0 0,0 0 0,-1 0 0,0 0 0,0 0 0,-1-11 0,-1 14 0,1 0 0,-1 0 0,0-1 0,0 1 0,0 0 0,0 0 0,0 0 0,-1 1 0,1-1 0,-1 1 0,0-1 0,0 1 0,0 0 0,0 0 0,0 0 0,0 0 0,0 1 0,-1-1 0,1 1 0,-1 0 0,-4-1 0,-10-2 0,1 0 0,0 2 0,-19-1 0,33 3 0,-9-1 0,-1 0 0,1 1 0,-1 1 0,1 0 0,-22 4 0,31-4 0,-1 0 0,1 1 0,-1-1 0,1 0 0,0 1 0,-1 0 0,1 0 0,0 0 0,0 0 0,1 1 0,-1-1 0,0 1 0,1-1 0,-1 1 0,1 0 0,0 0 0,0 0 0,0 0 0,0 1 0,1-1 0,-1 0 0,1 1 0,0-1 0,-1 5 0,-1 15 0,0 0 0,2 0 0,0 0 0,5 37 0,-2-10 0,6 814 0,-9-662 0,1-201 0,0 20 0,1-1 0,0 1 0,2 0 0,4 21 0,-5-37 0,-1-1 0,0 0 0,1 1 0,0-1 0,0 0 0,1 0 0,-1 0 0,1 0 0,-1-1 0,7 7 0,-7-8 0,0-1 0,1 1 0,-1-1 0,0 1 0,1-1 0,-1 0 0,1 0 0,-1 0 0,1 0 0,0 0 0,-1-1 0,1 1 0,0-1 0,0 0 0,-1 0 0,1 0 0,0 0 0,0 0 0,4-2 0,-3 2-170,-1-2-1,1 1 0,0 0 1,0-1-1,-1 0 0,1 1 1,5-5-1,21-20-6655</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27.739"/>
    </inkml:context>
    <inkml:brush xml:id="br0">
      <inkml:brushProperty name="width" value="0.05" units="cm"/>
      <inkml:brushProperty name="height" value="0.05" units="cm"/>
      <inkml:brushProperty name="color" value="#F6630D"/>
    </inkml:brush>
  </inkml:definitions>
  <inkml:trace contextRef="#ctx0" brushRef="#br0">213 37 24575,'-7'-3'0,"0"0"0,-1 1 0,1 0 0,0 1 0,-1-1 0,1 1 0,-1 1 0,0 0 0,1 0 0,-1 0 0,1 1 0,-1 0 0,1 0 0,-1 1 0,1 0 0,0 0 0,0 1 0,-10 4 0,13-5 0,0 0 0,0 0 0,0 1 0,1-1 0,-1 1 0,1 0 0,-1 0 0,1 0 0,0 0 0,0 1 0,0-1 0,1 1 0,-1 0 0,1-1 0,0 1 0,0 0 0,0 1 0,1-1 0,-1 0 0,1 0 0,0 1 0,0-1 0,0 1 0,1-1 0,0 1 0,0-1 0,0 0 0,0 1 0,1-1 0,-1 1 0,3 6 0,-2-8 0,-1-1 0,1 0 0,0 1 0,0-1 0,0 0 0,0 0 0,1 0 0,-1 0 0,0 0 0,1 0 0,0 0 0,-1 0 0,1-1 0,0 1 0,0 0 0,0-1 0,0 0 0,0 1 0,4 1 0,-3-2 0,0 0 0,1-1 0,0 1 0,-1 0 0,1-1 0,-1 0 0,1 0 0,-1 0 0,1 0 0,0-1 0,-1 1 0,5-2 0,0-1 0,0 1 0,0-2 0,0 1 0,0-1 0,0 0 0,-1 0 0,0-1 0,0 0 0,0-1 0,9-9 0,-1-3 0,21-36 0,8-10 0,-44 63 0,1 0 0,0-1 0,0 1 0,0 0 0,0 0 0,0 0 0,0 0 0,0 0 0,0 0 0,0 0 0,1 1 0,-1-1 0,0 0 0,0 1 0,1-1 0,-1 0 0,0 1 0,3-1 0,-4 2 0,1-1 0,0 0 0,-1 1 0,1-1 0,-1 0 0,1 1 0,0-1 0,-1 1 0,1-1 0,-1 1 0,0-1 0,1 1 0,-1-1 0,1 1 0,-1 0 0,0-1 0,1 1 0,-1 0 0,0-1 0,0 1 0,0 0 0,1-1 0,-1 1 0,0 0 0,0 1 0,1 10 0,-1 0 0,0 0 0,-1 14 0,0-18 0,-4 57-113,-3 82 354,8-131-454,1 1 0,1-1-1,0 0 1,2 0 0,-1 0-1,11 26 1,11 9-6613</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28.096"/>
    </inkml:context>
    <inkml:brush xml:id="br0">
      <inkml:brushProperty name="width" value="0.05" units="cm"/>
      <inkml:brushProperty name="height" value="0.05" units="cm"/>
      <inkml:brushProperty name="color" value="#F6630D"/>
    </inkml:brush>
  </inkml:definitions>
  <inkml:trace contextRef="#ctx0" brushRef="#br0">242 1 24575,'-16'0'0,"1"0"0,-1 1 0,1 1 0,-1 1 0,1 0 0,0 1 0,-22 9 0,30-10 0,1 0 0,0 0 0,0 1 0,1-1 0,-1 1 0,1 1 0,0-1 0,0 1 0,0 0 0,0 0 0,1 1 0,0-1 0,0 1 0,1 0 0,-1 0 0,1 0 0,1 0 0,-1 1 0,-2 10 0,4-12 0,0-1 0,0 1 0,1-1 0,-1 1 0,1 0 0,0-1 0,0 1 0,1-1 0,-1 1 0,1-1 0,0 1 0,0-1 0,1 1 0,0-1 0,-1 0 0,1 1 0,0-1 0,1 0 0,-1-1 0,1 1 0,0 0 0,0-1 0,0 1 0,0-1 0,1 0 0,-1 0 0,1 0 0,0-1 0,0 1 0,0-1 0,0 0 0,5 2 0,-3-2 0,-1 0 0,1 0 0,0 0 0,-1-1 0,1 0 0,0 0 0,0-1 0,0 1 0,0-1 0,0-1 0,0 1 0,-1-1 0,1 0 0,0 0 0,0-1 0,-1 0 0,1 0 0,-1 0 0,1-1 0,-1 1 0,0-1 0,0 0 0,0-1 0,-1 1 0,7-6 0,-6 2 10,1 0 0,-1-1 0,0 1 0,0-1 0,-1 0 0,0 0 0,0-1 0,-1 1 0,0-1 0,-1 1 0,2-12 0,-2 15-81,-2 0 1,1 0-1,0-1 0,-1 1 0,0 0 1,0 0-1,-1 0 0,0 0 1,1 0-1,-2 0 0,1 0 0,-1 0 1,1 0-1,-1 0 0,0 0 1,-1 1-1,1-1 0,-1 1 0,0 0 1,-6-7-1,-14-6-6755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06.994"/>
    </inkml:context>
    <inkml:brush xml:id="br0">
      <inkml:brushProperty name="width" value="0.05" units="cm"/>
      <inkml:brushProperty name="height" value="0.05" units="cm"/>
      <inkml:brushProperty name="color" value="#F6630D"/>
    </inkml:brush>
  </inkml:definitions>
  <inkml:trace contextRef="#ctx0" brushRef="#br0">77 1 24575,'-8'0'0,"-8"0"0,-8 0 0,3 0 0,14 0 0,25 0 0,34 0 0,46 0 0,41 4 0,33 2 0,22-1 0,15-1 0,-2-1 0,-20-1 0,-34-1 0,-50-1 0,-44 0-8191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28.513"/>
    </inkml:context>
    <inkml:brush xml:id="br0">
      <inkml:brushProperty name="width" value="0.05" units="cm"/>
      <inkml:brushProperty name="height" value="0.05" units="cm"/>
      <inkml:brushProperty name="color" value="#F6630D"/>
    </inkml:brush>
  </inkml:definitions>
  <inkml:trace contextRef="#ctx0" brushRef="#br0">200 255 24575,'1'-13'0,"1"-1"0,0 1 0,0 0 0,1 0 0,1 0 0,0 0 0,1 1 0,0-1 0,11-16 0,-11 20 0,1 0 0,0 0 0,0 0 0,1 1 0,0 0 0,0 0 0,1 1 0,0 0 0,1 0 0,-1 1 0,1 0 0,11-5 0,-19 10 0,0 1 0,0-1 0,0 1 0,0-1 0,1 1 0,-1 0 0,0-1 0,0 1 0,1 0 0,-1 0 0,0 0 0,0 0 0,1 0 0,-1 0 0,0 0 0,0 1 0,1-1 0,-1 0 0,0 1 0,0-1 0,0 1 0,0-1 0,2 2 0,-1-1 0,0 1 0,-1 0 0,0-1 0,1 1 0,-1 0 0,0 0 0,0 0 0,0 0 0,0 0 0,0 0 0,0 0 0,0 4 0,1 3 0,0 1 0,-1 0 0,0-1 0,-1 1 0,-1 14 0,-4 10 0,-2-1 0,-15 47 0,-1 4 0,8-9 0,3 0 0,3 0 0,4 1 0,3 0 0,4 0 0,3-1 0,3 1 0,18 74 0,-19-119 0,-2 0 0,0 1 0,-1 52 0,-4-76 0,0 1 0,-1-1 0,0 0 0,0 0 0,-1 0 0,0 0 0,-1 0 0,0 0 0,0 0 0,0-1 0,-1 0 0,0 1 0,-1-1 0,1-1 0,-1 1 0,-1-1 0,1 0 0,-1 0 0,-9 7 0,10-10 0,0-1 0,0 1 0,0-1 0,0 0 0,0-1 0,-1 1 0,1-1 0,0 0 0,-1 0 0,1-1 0,-1 0 0,1 0 0,-1 0 0,1 0 0,-1-1 0,1 0 0,-1 0 0,1 0 0,0-1 0,0 0 0,-9-4 0,-2-2 0,1 0 0,0 0 0,1-2 0,-1 1 0,-23-24 0,33 28-151,0 0-1,1-1 0,0 0 0,-1 0 1,2 0-1,-1 0 0,1-1 1,-5-12-1,-2-16-6674</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29.211"/>
    </inkml:context>
    <inkml:brush xml:id="br0">
      <inkml:brushProperty name="width" value="0.05" units="cm"/>
      <inkml:brushProperty name="height" value="0.05" units="cm"/>
      <inkml:brushProperty name="color" value="#F6630D"/>
    </inkml:brush>
  </inkml:definitions>
  <inkml:trace contextRef="#ctx0" brushRef="#br0">423 230 24575,'-1'0'0,"-1"0"0,0-1 0,0 1 0,0-1 0,1 1 0,-1-1 0,0 0 0,0 0 0,1 0 0,-1 0 0,1 0 0,-1 0 0,1 0 0,-1 0 0,1-1 0,0 1 0,0 0 0,-1-1 0,1 1 0,0-1 0,0 1 0,0-1 0,1 0 0,-1 0 0,0 1 0,1-1 0,-1 0 0,1 0 0,-1 1 0,1-1 0,0 0 0,0 0 0,0 0 0,0-2 0,0-3 0,0 0 0,0 0 0,0 1 0,1-1 0,0 0 0,0 1 0,1-1 0,3-10 0,0 8 0,0 1 0,1-1 0,0 1 0,0 0 0,0 0 0,1 1 0,1 0 0,-1 0 0,1 0 0,0 1 0,0 1 0,13-8 0,-17 12 0,-1-1 0,0 1 0,1-1 0,-1 1 0,1 0 0,0 1 0,-1-1 0,1 0 0,0 1 0,-1 0 0,1 0 0,0 0 0,-1 1 0,1-1 0,5 2 0,-5 0 0,-1-1 0,0 1 0,0 0 0,0 0 0,0 0 0,0 1 0,0-1 0,0 1 0,-1-1 0,0 1 0,1 0 0,-1 0 0,0 0 0,0 0 0,-1 0 0,1 1 0,-1-1 0,3 7 0,3 16 0,-2 0 0,0 0 0,-2 1 0,-1-1 0,-1 1 0,-3 38 0,1-23 0,-7 834 0,8-868 0,1 3 0,-1 1 0,-1-1 0,0 1 0,-1-1 0,-3 15 0,4-23 0,0 0 0,-1 0 0,1 0 0,-1 0 0,1 0 0,-1-1 0,0 1 0,0 0 0,0-1 0,0 1 0,-1-1 0,1 0 0,0 0 0,-1 0 0,0 0 0,0 0 0,1-1 0,-1 1 0,0-1 0,0 0 0,0 0 0,0 0 0,-7 1 0,-18 2 0,0-2 0,-1 0 0,-38-5 0,-18 2 0,40 1 0,-1 3 0,1 1 0,0 3 0,-72 20 0,116-27 0,0 0 0,0 0 0,0 0 0,0 1 0,0-1 0,1 0 0,-1 1 0,0-1 0,0 0 0,1 1 0,-1-1 0,0 1 0,0-1 0,1 1 0,-1 0 0,1-1 0,-1 1 0,1 0 0,-2 1 0,2-2 0,1 1 0,-1-1 0,0 1 0,0-1 0,1 0 0,-1 1 0,0-1 0,1 0 0,-1 1 0,0-1 0,1 0 0,-1 1 0,1-1 0,-1 0 0,0 1 0,1-1 0,-1 0 0,1 0 0,-1 0 0,1 0 0,-1 1 0,1-1 0,0 0 0,36 5 0,-15-6-227,-1-1-1,1-2 1,-1 0-1,0-1 1,30-12-1,-1-3-6598</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45.793"/>
    </inkml:context>
    <inkml:brush xml:id="br0">
      <inkml:brushProperty name="width" value="0.05" units="cm"/>
      <inkml:brushProperty name="height" value="0.05" units="cm"/>
      <inkml:brushProperty name="color" value="#F6630D"/>
    </inkml:brush>
  </inkml:definitions>
  <inkml:trace contextRef="#ctx0" brushRef="#br0">148 127 24575,'-12'4'0,"-9"2"0,-9 12 0,-8 3 0,3 7 0,24-3 0,30-4 0,34-23 0,36-20 0,37-14 0,14-9 0,-8 3 0,-19-1 0,-20 9 0,-26 8-8191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57.091"/>
    </inkml:context>
    <inkml:brush xml:id="br0">
      <inkml:brushProperty name="width" value="0.05" units="cm"/>
      <inkml:brushProperty name="height" value="0.05" units="cm"/>
      <inkml:brushProperty name="color" value="#F6630D"/>
    </inkml:brush>
  </inkml:definitions>
  <inkml:trace contextRef="#ctx0" brushRef="#br0">1 688 24575,'8'0'0,"0"-1"0,0 0 0,0-1 0,0 0 0,11-5 0,9-2 0,1146-269 0,-951 230 0,-153 32 0,-68 15 0,-1 1 0,1 0 0,-1-1 0,1 1 0,-1-1 0,1 1 0,-1-1 0,0 1 0,1-1 0,-1 0 0,0 0 0,1 0 0,-1 0 0,2-2 0,-3 2 0,0 1 0,0 0 0,0-1 0,0 1 0,0-1 0,0 1 0,0-1 0,0 1 0,0-1 0,0 1 0,0-1 0,-1 1 0,1 0 0,0-1 0,0 1 0,0-1 0,-1 1 0,1 0 0,0-1 0,0 1 0,-1 0 0,1-1 0,0 1 0,-1 0 0,1-1 0,0 1 0,-1 0 0,1 0 0,-1-1 0,0 1 0,-8-5 0,-1 0 0,0 1 0,-12-3 0,4 0 0,-28-12 0,1-2 0,-48-31 0,76 41 0,1-1 0,0 0 0,1 0 0,0-2 0,1 0 0,1-1 0,0 0 0,-13-21 0,25 35 0,0-1 0,0 1 0,0-1 0,0 0 0,0 1 0,0-1 0,0 0 0,1 0 0,-1 0 0,1 1 0,-1-1 0,1 0 0,0 0 0,0 0 0,0 0 0,0-2 0,0 4 0,0-1 0,1 1 0,-1-1 0,1 1 0,-1-1 0,1 1 0,-1-1 0,1 1 0,-1 0 0,1-1 0,-1 1 0,1 0 0,0 0 0,-1-1 0,1 1 0,-1 0 0,1 0 0,0 0 0,-1 0 0,1-1 0,0 1 0,-1 0 0,1 0 0,0 0 0,-1 1 0,1-1 0,-1 0 0,1 0 0,1 0 0,6 3 0,1-1 0,-1 1 0,0 0 0,0 1 0,10 5 0,-2 1 0,0 0 0,-1 1 0,0 0 0,0 2 0,-2 0 0,1 0 0,-2 1 0,0 1 0,17 25 0,-22-27 0,1 1 0,-2 0 0,0 0 0,-1 0 0,0 1 0,-1 0 0,-1 0 0,0 0 0,-1 0 0,0 1 0,-2-1 0,-1 22 0,-2-13-136,-2 1-1,0-1 1,-2 0-1,0 0 1,-2 0-1,-1-1 1,-1-1-1,0 1 0,-29 38 1,-14 11-6690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58.320"/>
    </inkml:context>
    <inkml:brush xml:id="br0">
      <inkml:brushProperty name="width" value="0.05" units="cm"/>
      <inkml:brushProperty name="height" value="0.05" units="cm"/>
      <inkml:brushProperty name="color" value="#F6630D"/>
    </inkml:brush>
  </inkml:definitions>
  <inkml:trace contextRef="#ctx0" brushRef="#br0">0 33 24575,'23'348'0,"27"-6"0,-36-257 0,3 0 0,4-1 0,37 95 0,-44-151 0,-14-28 0,0 0 0,0 0 0,0-1 0,0 1 0,0 0 0,0 0 0,0 0 0,0 0 0,0 0 0,0-1 0,0 1 0,0 0 0,0 0 0,0 0 0,0 0 0,0 0 0,0 0 0,0-1 0,1 1 0,-1 0 0,0 0 0,0 0 0,0 0 0,0 0 0,0 0 0,0 0 0,0 0 0,0 0 0,1 0 0,-1 0 0,0-1 0,0 1 0,0 0 0,0 0 0,0 0 0,1 0 0,-1 0 0,0 0 0,0 0 0,0 0 0,0 0 0,0 0 0,0 0 0,1 0 0,-1 0 0,0 0 0,0 0 0,0 1 0,0-1 0,0 0 0,0 0 0,1 0 0,-1 0 0,0 0 0,-5-28 0,0 0 0,-17-46 0,3 14 0,-6-49 0,4 0 0,5-2 0,5 1 0,4-163 0,7 255 0,1 1 0,0 0 0,2-1 0,0 1 0,1 0 0,11-30 0,-11 38 0,0 1 0,1-1 0,0 0 0,0 1 0,1 0 0,1 0 0,-1 1 0,1 0 0,0 0 0,1 1 0,-1-1 0,1 1 0,10-5 0,-14 9 0,0-1 0,0 1 0,0 0 0,1 1 0,-1-1 0,0 1 0,1 0 0,-1 0 0,0 0 0,1 0 0,-1 1 0,1 0 0,0 0 0,-1 0 0,1 1 0,-1-1 0,1 1 0,8 2 0,-9 0 0,0-1 0,1 0 0,-1 1 0,0 0 0,0 0 0,0 0 0,-1 0 0,1 1 0,-1 0 0,0-1 0,0 1 0,0 0 0,0 0 0,-1 1 0,0-1 0,0 1 0,3 6 0,-1 3 9,1 1 1,-2 0-1,0 0 0,0 0 0,-2 1 1,0-1-1,-1 0 0,0 1 0,-1-1 0,-1 0 1,0 0-1,-9 28 0,4-21-195,-1 0 1,-1 0-1,-2-1 0,0 0 1,-1-1-1,0 0 1,-27 30-1,-7 0-6640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59.625"/>
    </inkml:context>
    <inkml:brush xml:id="br0">
      <inkml:brushProperty name="width" value="0.05" units="cm"/>
      <inkml:brushProperty name="height" value="0.05" units="cm"/>
      <inkml:brushProperty name="color" value="#F6630D"/>
    </inkml:brush>
  </inkml:definitions>
  <inkml:trace contextRef="#ctx0" brushRef="#br0">305 1002 24575,'-3'-6'0,"-1"0"0,0 1 0,0 0 0,-1-1 0,0 2 0,0-1 0,0 0 0,0 1 0,-12-7 0,3 2 0,-1 1 0,-29-11 0,38 17 0,0 0 0,0 0 0,0 0 0,-1 1 0,1 0 0,0 0 0,-1 1 0,1-1 0,-1 2 0,1-1 0,-1 1 0,1 0 0,-13 3 0,15-2 0,0 0 0,0 0 0,0 0 0,0 1 0,0-1 0,0 1 0,1 0 0,-1 0 0,1 0 0,0 1 0,0-1 0,0 1 0,1 0 0,-1-1 0,1 1 0,0 0 0,0 1 0,0-1 0,1 0 0,-3 9 0,2-4 0,0 0 0,0 0 0,1 0 0,0 0 0,0 0 0,1 1 0,1-1 0,0 0 0,0 0 0,0 0 0,1 0 0,1 0 0,-1 0 0,1-1 0,1 1 0,8 14 0,-8-16 0,1-1 0,0 1 0,0-1 0,1 0 0,-1-1 0,1 1 0,1-1 0,-1-1 0,1 1 0,0-1 0,0 0 0,0 0 0,0-1 0,1 0 0,0 0 0,-1-1 0,1 0 0,0 0 0,9 0 0,-11-2 0,1 1 0,-1-1 0,1 0 0,0-1 0,-1 0 0,1 0 0,-1 0 0,1-1 0,-1 0 0,0 0 0,0-1 0,0 1 0,0-1 0,0-1 0,0 1 0,-1-1 0,0 0 0,1 0 0,-2 0 0,1-1 0,0 0 0,-1 0 0,0 0 0,0-1 0,-1 1 0,4-7 0,-1 1 0,0-1 0,-1 0 0,-1 0 0,0 0 0,0-1 0,-2 1 0,1-1 0,-1 0 0,-1 0 0,-1 0 0,0 0 0,-2-17 0,2 26 0,-1 1 0,0-1 0,0 1 0,0-1 0,-1 1 0,1 0 0,-1 0 0,-2-3 0,4 5 0,0 1 0,0 0 0,0-1 0,-1 1 0,1 0 0,0-1 0,0 1 0,-1 0 0,1 0 0,0-1 0,-1 1 0,1 0 0,0 0 0,-1 0 0,1-1 0,0 1 0,-1 0 0,1 0 0,-1 0 0,1 0 0,0 0 0,-1 0 0,1 0 0,-1 0 0,1 0 0,0 0 0,-1 0 0,0 0 0,0 1 0,1 0 0,-1-1 0,1 1 0,-1 0 0,0-1 0,1 1 0,-1 0 0,1 0 0,0-1 0,-1 1 0,1 0 0,0 0 0,-1 0 0,1 0 0,0 0 0,0 1 0,-1 3 0,0 1 0,1-1 0,-1 0 0,1 1 0,1-1 0,-1 0 0,1 0 0,0 1 0,0-1 0,0 0 0,1 0 0,0 0 0,0 0 0,3 5 0,-1-3 0,1 0 0,-1 0 0,1 0 0,0-1 0,1 1 0,0-2 0,0 1 0,0 0 0,8 4 0,-9-7 0,0 1 0,0-1 0,1-1 0,-1 1 0,1-1 0,0 0 0,0 0 0,0 0 0,0-1 0,0 0 0,0 0 0,8-1 0,-10 0 0,0 0 0,1-1 0,-1 0 0,0 0 0,0 0 0,0-1 0,0 1 0,0-1 0,0 0 0,0 0 0,0 0 0,-1 0 0,1-1 0,-1 0 0,0 1 0,1-1 0,-1-1 0,4-5 0,-1 2 0,-1-1 0,-1 0 0,0 0 0,0 0 0,0 0 0,-1-1 0,0 0 0,-1 1 0,1-1 0,-2 0 0,1 0 0,-1-15 0,-1 20 0,0 1 0,0 0 0,0-1 0,-1 1 0,1-1 0,-1 1 0,0 0 0,0 0 0,0-1 0,-1 1 0,1 0 0,-1 0 0,1 0 0,-1 0 0,0 1 0,0-1 0,0 0 0,-1 1 0,1-1 0,-1 1 0,1 0 0,-1 0 0,0 0 0,0 0 0,0 0 0,0 1 0,0-1 0,0 1 0,0 0 0,0 0 0,-1 0 0,1 0 0,0 1 0,-1-1 0,-5 1 0,-27 4 0,35-4 0,0 0 0,0 0 0,0 0 0,0 0 0,0 0 0,0 0 0,0 1 0,0-1 0,1 0 0,-1 0 0,0 1 0,0-1 0,0 1 0,0-1 0,1 1 0,-1-1 0,0 1 0,1-1 0,-1 1 0,0 0 0,1-1 0,-1 1 0,0 0 0,1 0 0,-1-1 0,1 1 0,0 0 0,-1 0 0,1 0 0,0 0 0,-1-1 0,1 1 0,0 0 0,0 2 0,1-2 0,-1 0 0,1 0 0,1 1 0,-1-1 0,0 0 0,0-1 0,0 1 0,0 0 0,1 0 0,-1 0 0,0-1 0,1 1 0,-1 0 0,1-1 0,-1 0 0,0 1 0,1-1 0,-1 0 0,1 0 0,-1 1 0,1-1 0,2-1 0,38-1 0,-25-1 0,0-2 0,0 0 0,23-11 0,-28 11 0,0 0 0,1 0 0,-1 1 0,1 1 0,0 0 0,0 1 0,17-1 0,-28 3 0,-1 0 0,1 0 0,0 0 0,-1 0 0,1 1 0,0-1 0,0 1 0,-1-1 0,1 1 0,-1-1 0,1 1 0,0 0 0,-1 0 0,1 0 0,-1 0 0,0 0 0,1 0 0,-1 0 0,0 0 0,0 1 0,0-1 0,0 0 0,0 1 0,0-1 0,0 1 0,0-1 0,1 4 0,0 2 0,-1 0 0,1 1 0,-1-1 0,-1 1 0,0 10 0,0-11 0,0 0 0,1 0 0,0 0 0,2 13 0,-1-16 0,0-1 0,0 1 0,0 0 0,1-1 0,-1 0 0,1 1 0,-1-1 0,1 0 0,0 0 0,1-1 0,-1 1 0,0-1 0,1 1 0,-1-1 0,1 0 0,0 0 0,0-1 0,-1 1 0,1-1 0,0 0 0,0 0 0,6 1 0,3 0 0,-1-1 0,0 0 0,1-1 0,0 0 0,-1-1 0,17-3 0,-13 1 0,-1-1 0,1 0 0,-1-1 0,-1 0 0,1-2 0,-1 1 0,0-2 0,0 0 0,-1-1 0,0 0 0,0 0 0,-1-2 0,-1 0 0,1 0 0,-2-1 0,0 0 0,0 0 0,-1-2 0,-1 1 0,0-1 0,-1 0 0,0 0 0,-1-1 0,-1 0 0,0 0 0,3-22 0,1-8 0,-3 0 0,-2-1 0,-1 1 0,-3-1 0,-2 0 0,-1 1 0,-3 0 0,-1 0 0,-3 0 0,-1 1 0,-29-70 0,36 102 0,-1 0 0,-1 0 0,0 1 0,-1 0 0,0 0 0,-1 1 0,0 0 0,-1 0 0,-14-13 0,22 22 0,0 0 0,-1-1 0,1 1 0,0 0 0,-1 1 0,1-1 0,-1 0 0,1 0 0,-1 1 0,0-1 0,1 1 0,-1-1 0,1 1 0,-1 0 0,0-1 0,1 1 0,-1 0 0,0 0 0,1 0 0,-1 0 0,0 1 0,1-1 0,-1 0 0,0 1 0,1-1 0,-1 1 0,1 0 0,-1-1 0,1 1 0,-1 0 0,1 0 0,-1 0 0,1 0 0,0 0 0,-1 0 0,1 0 0,-2 3 0,-1 2 0,1 0 0,-1 0 0,1 1 0,0-1 0,1 1 0,0 0 0,0 0 0,-1 7 0,-4 30 0,2 0 0,2 0 0,3 66 0,25 133 0,-10-156 0,3-1 0,3 0 0,5-1 0,39 87 0,-47-135 0,-18-36 0,0-1 0,0 1 0,1-1 0,-1 1 0,0-1 0,1 1 0,-1 0 0,0-1 0,1 1 0,-1-1 0,1 0 0,-1 1 0,1-1 0,-1 1 0,1-1 0,-1 0 0,1 1 0,0-1 0,-1 0 0,1 0 0,1 1 0,4-10 0,-3-25 0,-3 32 0,0-7 0,0 0 0,-1 0 0,0 1 0,0-1 0,0 1 0,-2-1 0,1 1 0,-1-1 0,0 1 0,-7-13 0,7 16 0,-1-1 0,0 1 0,0 0 0,-1 0 0,1 0 0,-1 0 0,0 1 0,0 0 0,0 0 0,-1 0 0,0 1 0,0 0 0,1 0 0,-2 0 0,-6-2 0,-51-10 0,64 15 0,0 0 0,-1 0 0,1-1 0,0 1 0,0 0 0,0 0 0,0 0 0,0-1 0,-1 1 0,1 0 0,0 0 0,0-1 0,0 1 0,0 0 0,0 0 0,0-1 0,0 1 0,0 0 0,0 0 0,0-1 0,0 1 0,0 0 0,0 0 0,0-1 0,0 1 0,0 0 0,0 0 0,0-1 0,1 1 0,-1 0 0,0 0 0,0-1 0,0 1 0,0 0 0,0 0 0,1 0 0,-1-1 0,0 1 0,0 0 0,0 0 0,1 0 0,-1 0 0,0-1 0,0 1 0,0 0 0,1 0 0,-1 0 0,0 0 0,0 0 0,1 0 0,-1 0 0,0 0 0,0 0 0,1 0 0,-1 0 0,0 0 0,1 0 0,17-8 0,-14 6 0,222-71 0,-218 71 0,-1 0 0,1 0 0,-1 1 0,1 0 0,0 0 0,-1 1 0,1 0 0,0 0 0,-1 1 0,1 0 0,-1 0 0,1 1 0,-1 0 0,1 0 0,-1 1 0,0 0 0,0 0 0,0 1 0,0-1 0,-1 2 0,0-1 0,0 1 0,0 0 0,0 0 0,-1 0 0,1 1 0,-1 0 0,-1 0 0,1 0 0,3 8 0,1 5-227,-1 0-1,0 1 1,-2 0-1,0 0 1,6 42-1,-6-15-6598</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1:59.998"/>
    </inkml:context>
    <inkml:brush xml:id="br0">
      <inkml:brushProperty name="width" value="0.05" units="cm"/>
      <inkml:brushProperty name="height" value="0.05" units="cm"/>
      <inkml:brushProperty name="color" value="#F6630D"/>
    </inkml:brush>
  </inkml:definitions>
  <inkml:trace contextRef="#ctx0" brushRef="#br0">23 0 24575,'-4'0'0,"-2"9"0,1 10 0,0 11 0,2 0-8191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00.336"/>
    </inkml:context>
    <inkml:brush xml:id="br0">
      <inkml:brushProperty name="width" value="0.05" units="cm"/>
      <inkml:brushProperty name="height" value="0.05" units="cm"/>
      <inkml:brushProperty name="color" value="#F6630D"/>
    </inkml:brush>
  </inkml:definitions>
  <inkml:trace contextRef="#ctx0" brushRef="#br0">370 33 24575,'-1'-2'0,"-1"-1"0,0 1 0,0 0 0,0 0 0,0 0 0,0 0 0,-1 1 0,1-1 0,0 1 0,-1-1 0,1 1 0,-1 0 0,0 0 0,1 0 0,-1 0 0,0 0 0,0 0 0,-3 0 0,-6 0 0,1-1 0,-1 2 0,-11 0 0,10 1 0,1 1 0,0 0 0,0 1 0,0 0 0,0 1 0,1 0 0,-1 1 0,1 0 0,0 1 0,1 0 0,0 1 0,-1 0 0,2 1 0,-17 16 0,18-16 0,0 0 0,1 0 0,0 1 0,1 0 0,0 1 0,0-1 0,1 1 0,1 0 0,-1 0 0,1 1 0,1-1 0,0 1 0,1 0 0,0 0 0,0 0 0,0 21 0,3-26 0,-1-1 0,1 1 0,0-1 0,0 0 0,1 1 0,0-1 0,-1 0 0,2 0 0,-1 0 0,1 0 0,-1 0 0,1-1 0,1 1 0,-1-1 0,1 0 0,-1 0 0,1 0 0,0 0 0,1-1 0,-1 0 0,0 0 0,1 0 0,0 0 0,0-1 0,0 1 0,0-1 0,0 0 0,0-1 0,1 1 0,-1-1 0,0 0 0,1-1 0,-1 1 0,1-1 0,-1 0 0,1-1 0,-1 1 0,1-1 0,-1 0 0,10-3 0,-6 0 0,0-1 0,-1 1 0,0-1 0,0-1 0,-1 0 0,1 0 0,-1 0 0,-1-1 0,1 0 0,-1 0 0,0 0 0,-1-1 0,1 0 0,6-16 0,-8 17 0,-1 0 0,0 0 0,-1-1 0,0 1 0,0-1 0,0 1 0,-1-1 0,0 1 0,0-1 0,-1 0 0,0 0 0,-1 1 0,0-1 0,0 0 0,0 1 0,-1-1 0,0 1 0,-5-12 0,7 18 3,-1-1 0,1 1 0,-1 0-1,1 0 1,-1 0 0,1 0 0,-1-1 0,0 1-1,1 0 1,-1 0 0,0 0 0,0 0-1,0 0 1,0 1 0,0-1 0,0 0 0,0 0-1,0 1 1,0-1 0,-1 0 0,1 1 0,0-1-1,0 1 1,0 0 0,-1-1 0,1 1-1,0 0 1,-1 0 0,1 0 0,0 0 0,0 0-1,-1 0 1,1 0 0,0 0 0,-1 0 0,1 1-1,0-1 1,0 0 0,-1 1 0,1-1-1,0 1 1,-1 0 0,0 1-62,0-1-1,1 1 1,-1-1-1,1 1 1,-1 0 0,1 0-1,0-1 1,-1 1-1,1 0 1,0 0 0,1 0-1,-1 0 1,0 0-1,0 1 1,1-1 0,-1 0-1,1 0 1,0 0-1,0 1 1,0-1 0,0 0-1,0 0 1,0 0-1,1 4 1,4 8-6767</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00.755"/>
    </inkml:context>
    <inkml:brush xml:id="br0">
      <inkml:brushProperty name="width" value="0.05" units="cm"/>
      <inkml:brushProperty name="height" value="0.05" units="cm"/>
      <inkml:brushProperty name="color" value="#F6630D"/>
    </inkml:brush>
  </inkml:definitions>
  <inkml:trace contextRef="#ctx0" brushRef="#br0">44 64 24575,'0'-5'0,"1"1"0,-1-1 0,0 1 0,0 0 0,0-1 0,-1 1 0,0 0 0,1-1 0,-2 1 0,1 0 0,-4-8 0,5 11 0,0 1 0,0 0 0,0 0 0,0 0 0,-1-1 0,1 1 0,0 0 0,0 0 0,0 0 0,-1 0 0,1 0 0,0-1 0,0 1 0,-1 0 0,1 0 0,0 0 0,0 0 0,-1 0 0,1 0 0,0 0 0,0 0 0,-1 0 0,1 0 0,0 0 0,0 0 0,-1 0 0,1 0 0,0 0 0,0 0 0,-1 0 0,1 0 0,0 0 0,0 1 0,-1-1 0,1 0 0,0 0 0,0 0 0,0 0 0,-1 0 0,1 1 0,0-1 0,0 0 0,0 0 0,0 0 0,-1 1 0,1-1 0,0 0 0,0 0 0,0 0 0,0 1 0,0-1 0,0 1 0,-4 7 0,1 0 0,0 0 0,1 0 0,0 1 0,0-1 0,1 1 0,-1 14 0,1-12 0,-2 48 0,2 0 0,7 68 0,25 123 0,-23-189 0,61 350 0,-19-118 0,-61-354 0,-35-108 0,43 163 0,1 0 0,0 0 0,0 0 0,1-1 0,0 1 0,-1-12 0,2 16 0,1-1 0,-1 0 0,1 0 0,-1 0 0,1 1 0,0-1 0,0 0 0,0 1 0,0-1 0,1 1 0,-1-1 0,1 1 0,-1 0 0,1-1 0,0 1 0,0 0 0,4-3 0,20-15 0,1 1 0,1 0 0,56-25 0,-26 13 0,-41 22 0,-1-1 0,1 1 0,0 1 0,23-7 0,-37 13 0,0 1 0,1 0 0,-1 0 0,1 0 0,-1 1 0,1-1 0,-1 1 0,1 0 0,-1 0 0,1 0 0,-1 1 0,1-1 0,-1 1 0,1 0 0,-1 0 0,0 0 0,1 0 0,-1 0 0,0 1 0,0 0 0,0-1 0,0 1 0,5 5 0,-3-1 0,0 0 0,0 1 0,-1 0 0,0 0 0,0 0 0,-1 0 0,0 1 0,0-1 0,3 14 0,11 81 0,-10-48 0,20 71-1365,-14-80-5461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01.100"/>
    </inkml:context>
    <inkml:brush xml:id="br0">
      <inkml:brushProperty name="width" value="0.05" units="cm"/>
      <inkml:brushProperty name="height" value="0.05" units="cm"/>
      <inkml:brushProperty name="color" value="#F6630D"/>
    </inkml:brush>
  </inkml:definitions>
  <inkml:trace contextRef="#ctx0" brushRef="#br0">71 1 24575,'-9'0'0,"-6"0"0,-1 4 0,2 6 0,4 9 0,3 2-8191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07.337"/>
    </inkml:context>
    <inkml:brush xml:id="br0">
      <inkml:brushProperty name="width" value="0.05" units="cm"/>
      <inkml:brushProperty name="height" value="0.05" units="cm"/>
      <inkml:brushProperty name="color" value="#F6630D"/>
    </inkml:brush>
  </inkml:definitions>
  <inkml:trace contextRef="#ctx0" brushRef="#br0">9 1 24575,'-8'0'0,"9"0"0,22 0 0,32 0 0,36 0 0,32 0 0,15 0 0,2 0 0,-10 0 0,-15 0 0,-19 0 0,-43 0 0,-58 0 0,-30 0-8191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01.457"/>
    </inkml:context>
    <inkml:brush xml:id="br0">
      <inkml:brushProperty name="width" value="0.05" units="cm"/>
      <inkml:brushProperty name="height" value="0.05" units="cm"/>
      <inkml:brushProperty name="color" value="#F6630D"/>
    </inkml:brush>
  </inkml:definitions>
  <inkml:trace contextRef="#ctx0" brushRef="#br0">176 10 24575,'0'-1'0,"0"1"0,0-1 0,0 1 0,-1-1 0,1 1 0,0-1 0,0 1 0,0 0 0,-1-1 0,1 1 0,0-1 0,0 1 0,-1 0 0,1-1 0,0 1 0,-1 0 0,1-1 0,0 1 0,-1 0 0,1 0 0,-1-1 0,1 1 0,-1 0 0,1 0 0,0 0 0,-1-1 0,1 1 0,-1 0 0,1 0 0,-1 0 0,1 0 0,-1 0 0,1 0 0,-1 0 0,1 0 0,-1 0 0,1 0 0,-1 0 0,1 1 0,-1-1 0,1 0 0,0 0 0,-1 0 0,1 1 0,-1-1 0,1 0 0,0 0 0,-1 1 0,-25 12 0,17-7 0,0 1 0,0 1 0,1-1 0,0 1 0,1 0 0,0 1 0,0 0 0,1 0 0,0 0 0,1 1 0,0 0 0,-7 18 0,4-6 0,2 1 0,0-1 0,1 1 0,2 0 0,-2 26 0,5-44 0,0 0 0,0 0 0,0 0 0,1 0 0,-1 0 0,1 0 0,0 0 0,1 0 0,-1 0 0,1 0 0,0-1 0,1 1 0,-1-1 0,1 1 0,3 4 0,-3-6 0,-1-1 0,0 0 0,0 0 0,1-1 0,-1 1 0,1 0 0,0-1 0,-1 0 0,1 0 0,0 1 0,0-1 0,0-1 0,0 1 0,0 0 0,0-1 0,0 0 0,0 1 0,0-1 0,0-1 0,0 1 0,0 0 0,0-1 0,0 1 0,0-1 0,0 0 0,5-2 0,1-1 0,-1 0 0,1-1 0,-1 0 0,0 0 0,0-1 0,-1 0 0,0 0 0,0-1 0,0 0 0,-1 0 0,0-1 0,8-12 0,6-14 0,28-62 0,-23 41 0,-20 46 0,16-29 0,-21 37 0,1 0 0,0-1 0,0 1 0,0 0 0,0 0 0,0 0 0,0 0 0,0-1 0,0 2 0,1-1 0,-1 0 0,0 0 0,0 0 0,1 0 0,-1 1 0,1-1 0,-1 1 0,1-1 0,-1 1 0,2-1 0,-2 1 0,0 1 0,0-1 0,0 1 0,0-1 0,-1 0 0,1 1 0,0 0 0,0-1 0,-1 1 0,1-1 0,0 1 0,0 0 0,-1-1 0,1 1 0,-1 0 0,1 0 0,-1 0 0,1-1 0,-1 1 0,1 0 0,-1 0 0,0 0 0,0 0 0,1 0 0,-1 1 0,6 30 0,-5-25 0,4 35 0,-2-17 0,0 0 0,1 0 0,2 0 0,1-1 0,11 29 0,-16-48 0,1 1 0,0 0 0,1-1 0,-1 0 0,1 1 0,0-1 0,0-1 0,1 1 0,-1-1 0,1 0 0,0 0 0,0 0 0,0 0 0,1-1 0,0 0 0,-1 0 0,1-1 0,0 1 0,0-1 0,0-1 0,0 1 0,1-1 0,-1 0 0,0 0 0,1-1 0,7 0 0,-1-1-341,-1 0 0,1-1-1,22-6 1,38-17-6485</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02.232"/>
    </inkml:context>
    <inkml:brush xml:id="br0">
      <inkml:brushProperty name="width" value="0.05" units="cm"/>
      <inkml:brushProperty name="height" value="0.05" units="cm"/>
      <inkml:brushProperty name="color" value="#F6630D"/>
    </inkml:brush>
  </inkml:definitions>
  <inkml:trace contextRef="#ctx0" brushRef="#br0">5036 570 24575,'-1'-3'0,"0"-1"0,0 1 0,0 0 0,-1 0 0,1 0 0,-1 0 0,1 0 0,-1 1 0,0-1 0,0 0 0,0 1 0,-4-4 0,-2-4 0,-73-96 0,-42-53 0,100 133 0,-1 0 0,-2 2 0,-46-36 0,49 46 0,1 1 0,-2 1 0,0 1 0,0 1 0,-1 1 0,0 1 0,0 2 0,-27-4 0,-33-2 0,-100 1 0,-140 9-559,-558 70 0,-319 127-1105,694-104 1412,194-38 252,-253 36 0,548-86 219,0 0 0,0 2-1,1 0 1,-35 15 0,46-17-113,0 1 1,1 0 0,-1 1 0,1 0 0,0 0-1,0 0 1,1 1 0,0-1 0,0 1-1,0 1 1,1-1 0,0 1 0,0-1 0,-4 11-1,-16 47-21,2 2 0,4 0 0,-10 73-1,13-47-84,-5 143 0,19 94 0,2-202 0,-1-17 0,3 153 0,-3-256 0,1-1 0,-1 1 0,1-1 0,0 1 0,0-1 0,1 0 0,0 1 0,0-1 0,1 0 0,-1 0 0,6 8 0,-5-11 0,0 0 0,0 0 0,0 0 0,0 0 0,1 0 0,-1-1 0,1 0 0,0 0 0,-1 0 0,1 0 0,0 0 0,0-1 0,0 0 0,1 0 0,-1 0 0,0 0 0,0 0 0,8-1 0,13 0 0,0-1 0,0-2 0,0 0 0,25-7 0,-32 6 0,185-37 21,372-66-929,1056-74-2926,-1191 139 3371,906-48-400,-1249 86 759,395-37 166,-490 41-52,14-2 92,0 0 0,1-1 1,-1-1-1,0 0 1,-1-1-1,1-1 0,-1-1 1,23-12-1,-35 17-24,-1-1 0,1 1 0,-1 0 0,1-1 1,-1 1-1,0-1 0,1 1 0,-2-1 0,1 0 0,0 0 0,0 0 0,-1 0 0,0-1 1,0 1-1,0 0 0,0 0 0,0-1 0,0 1 0,-1-1 0,0 1 0,1 0 0,-1-1 1,-1 1-1,1-1 0,0 1 0,-1-1 0,0 1 0,0 0 0,-2-6 0,-3-6 199,-1 0 0,-1 1-1,0 0 1,-1 1-1,-11-14 1,-26-33-46,3-3 0,2-1 0,4-2 0,-33-78 0,-90-349-231,134 403 0,16 56-455,-1-1 0,-27-52 0,15 48-6371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06.086"/>
    </inkml:context>
    <inkml:brush xml:id="br0">
      <inkml:brushProperty name="width" value="0.05" units="cm"/>
      <inkml:brushProperty name="height" value="0.05" units="cm"/>
      <inkml:brushProperty name="color" value="#F6630D"/>
    </inkml:brush>
  </inkml:definitions>
  <inkml:trace contextRef="#ctx0" brushRef="#br0">3281 1 24575,'-7'1'0,"0"0"0,-1 1 0,2 0 0,-1 0 0,0 1 0,0 0 0,1 0 0,-1 1 0,1-1 0,-10 9 0,1-2 0,-35 25 0,-59 53 0,-24 19 0,-208 111 0,95-66 0,-203 130 0,-339 232 0,-80 107 0,856-612 0,-21 12 0,1 3 0,1 0 0,-44 46 0,74-69-45,0 0-1,0 0 1,0 0-1,0 0 1,0 0-1,0 0 1,0 1-1,0-1 1,0 0-1,1 1 1,-1-1-1,0 0 1,1 1-1,-1-1 1,1 1-1,0-1 1,-1 1-1,1-1 1,0 1-1,0-1 1,0 1-1,0-1 1,0 1-1,0-1 0,0 1 1,1 0-1,-1-1 1,0 0-1,2 4 1,12 7-6781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06.960"/>
    </inkml:context>
    <inkml:brush xml:id="br0">
      <inkml:brushProperty name="width" value="0.05" units="cm"/>
      <inkml:brushProperty name="height" value="0.05" units="cm"/>
      <inkml:brushProperty name="color" value="#F6630D"/>
    </inkml:brush>
  </inkml:definitions>
  <inkml:trace contextRef="#ctx0" brushRef="#br0">207 879 24575,'6'-7'0,"-2"0"0,1-1 0,-1 0 0,0 0 0,-1 0 0,0-1 0,0 1 0,-1-1 0,2-14 0,2 0 0,5-24 0,-3 0 0,-1-1 0,1-89 0,-9 104 0,-1 0 0,-1 0 0,-2 0 0,-1 0 0,-2 1 0,-17-46 0,17 58 0,-1 2 0,-1-1 0,0 1 0,-1 1 0,-1 0 0,-1 0 0,0 1 0,-25-22 0,35 35 0,-1 0 0,0 0 0,1 1 0,-1-1 0,0 1 0,0 0 0,0 0 0,0 0 0,-1 1 0,-5-2 0,8 3 0,0 0 0,1 0 0,-1 0 0,0 0 0,1 0 0,-1 0 0,0 1 0,1-1 0,-1 0 0,1 1 0,-1 0 0,1-1 0,-1 1 0,1 0 0,-1 0 0,1 0 0,-1 0 0,1 0 0,0 0 0,0 0 0,0 0 0,-1 0 0,1 1 0,0-1 0,1 1 0,-1-1 0,0 0 0,0 1 0,1-1 0,-2 3 0,-2 8 0,0 1 0,1-1 0,0 1 0,0 0 0,2 0 0,0 0 0,0 0 0,2 20 0,3 5 0,13 64 0,-4-47 0,3-1 0,1-1 0,3-1 0,3 0 0,1-2 0,57 87 0,-63-114-341,1 0 0,0-1-1,42 36 1,-35-38-6485</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08.403"/>
    </inkml:context>
    <inkml:brush xml:id="br0">
      <inkml:brushProperty name="width" value="0.05" units="cm"/>
      <inkml:brushProperty name="height" value="0.05" units="cm"/>
      <inkml:brushProperty name="color" value="#F6630D"/>
    </inkml:brush>
  </inkml:definitions>
  <inkml:trace contextRef="#ctx0" brushRef="#br0">0 0 24575,'30'20'0,"15"-2"0,1-3 0,0-1 0,72 11 0,-43-10 0,1090 196-1221,-4 21-1830,-766-146 2098,1091 223-936,-1189-244 1427,32 6 510,-231-57 270,-37-12-1299</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16.778"/>
    </inkml:context>
    <inkml:brush xml:id="br0">
      <inkml:brushProperty name="width" value="0.05" units="cm"/>
      <inkml:brushProperty name="height" value="0.05" units="cm"/>
      <inkml:brushProperty name="color" value="#F6630D"/>
    </inkml:brush>
  </inkml:definitions>
  <inkml:trace contextRef="#ctx0" brushRef="#br0">38 94 24575,'14'312'0,"-7"-204"0,16 169 0,3 39 0,-26-271 0,-1-43 0,-1-7 0,-4-16 0,-6-34 0,-33-374 0,20 146 0,20 243 0,0 12 0,2 1 0,1-1 0,1 0 0,1 0 0,4-29 0,-3 51 0,0 0 0,1 0 0,-1 0 0,1 1 0,1-1 0,-1 0 0,1 1 0,-1 0 0,2-1 0,-1 1 0,0 0 0,1 1 0,0-1 0,0 0 0,1 1 0,-1 0 0,1 0 0,0 1 0,0-1 0,0 1 0,0 0 0,1 0 0,-1 1 0,1 0 0,0 0 0,0 0 0,-1 0 0,12 0 0,-11 1 0,2 0 0,-1 0 0,0 1 0,0 0 0,0 0 0,0 1 0,0 0 0,0 0 0,0 1 0,0-1 0,-1 2 0,1-1 0,-1 1 0,10 5 0,-8-3 0,-1 0 0,0 1 0,0 0 0,0 0 0,-1 1 0,1 0 0,-2 0 0,1 0 0,-1 1 0,5 9 0,-2-2 0,-2 0 0,1 1 0,-2 0 0,0 0 0,-1 0 0,-1 1 0,0-1 0,-1 1 0,-1 0 0,0 0 0,-4 31 0,0-30 0,-1 0 0,-1-1 0,-1 1 0,0-1 0,-1 0 0,-1 0 0,-1-1 0,0 0 0,-12 14 0,7-10 0,-2-1 0,0-1 0,-2 0 0,1-2 0,-2 0 0,-25 17 0,43-32 0,-1 1 0,0-1 0,0 0 0,0 1 0,0-1 0,0 0 0,0 0 0,0-1 0,0 1 0,0 0 0,0 0 0,0-1 0,0 0 0,-1 1 0,1-1 0,0 0 0,0 0 0,-1 0 0,1 0 0,0-1 0,0 1 0,0 0 0,0-1 0,-3-1 0,3 0 0,0 0 0,0 0 0,0 0 0,0 0 0,0-1 0,0 1 0,1-1 0,0 1 0,-1-1 0,1 0 0,0 0 0,0 0 0,0 1 0,1-1 0,-1 0 0,1 0 0,-1-6 0,0-3 0,1 1 0,0-1 0,0 0 0,1 1 0,0-1 0,1 1 0,1-1 0,-1 1 0,2 0 0,0 0 0,0 0 0,1 0 0,0 1 0,1 0 0,0 0 0,1 0 0,0 1 0,0 0 0,1 0 0,17-14 0,12-6 0,1 1 0,1 3 0,1 1 0,44-19 0,19-12 0,-103 54 0,1 1 0,0-1 0,0 0 0,0 1 0,0-1 0,0 1 0,0-1 0,0 1 0,0 0 0,0-1 0,0 1 0,0 0 0,0 0 0,0-1 0,0 1 0,0 0 0,0 0 0,0 0 0,0 0 0,0 1 0,0-1 0,0 0 0,0 0 0,0 1 0,0-1 0,0 0 0,0 1 0,0-1 0,0 1 0,0-1 0,0 1 0,0 0 0,0-1 0,-1 1 0,1 0 0,0 0 0,0-1 0,-1 1 0,1 0 0,0 0 0,-1 0 0,1 0 0,-1 0 0,0 0 0,1 0 0,-1 0 0,0 0 0,1 0 0,-1 0 0,0 0 0,0 1 0,2 11 0,0-1 0,-1 1 0,-1 22 0,0-10 0,1 7-227,2 1-1,1-1 1,2 0-1,1 0 1,12 32-1,-3-30-6598</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17.103"/>
    </inkml:context>
    <inkml:brush xml:id="br0">
      <inkml:brushProperty name="width" value="0.05" units="cm"/>
      <inkml:brushProperty name="height" value="0.05" units="cm"/>
      <inkml:brushProperty name="color" value="#F6630D"/>
    </inkml:brush>
  </inkml:definitions>
  <inkml:trace contextRef="#ctx0" brushRef="#br0">1 12 24575,'0'-8'0,"0"5"0,4 12 0,1 8 0,1 2-8191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17.491"/>
    </inkml:context>
    <inkml:brush xml:id="br0">
      <inkml:brushProperty name="width" value="0.05" units="cm"/>
      <inkml:brushProperty name="height" value="0.05" units="cm"/>
      <inkml:brushProperty name="color" value="#F6630D"/>
    </inkml:brush>
  </inkml:definitions>
  <inkml:trace contextRef="#ctx0" brushRef="#br0">0 194 24575,'11'16'0,"1"0"0,1-1 0,0 0 0,0-1 0,32 24 0,-44-37 0,0 0 0,1 1 0,-1-1 0,1 0 0,-1 0 0,1 0 0,0-1 0,-1 1 0,1 0 0,0-1 0,0 1 0,-1-1 0,1 1 0,0-1 0,0 0 0,0 0 0,0 0 0,-1 0 0,1 0 0,0 0 0,0 0 0,0-1 0,0 1 0,-1-1 0,4-1 0,-3 0 0,0 0 0,0 0 0,0-1 0,-1 1 0,1-1 0,-1 1 0,1-1 0,-1 1 0,0-1 0,0 0 0,0 0 0,0 0 0,-1 0 0,1 0 0,-1 0 0,0-3 0,5-49 0,-5-97 0,-1 130 0,1 14-113,-1 7 65,1 0 0,0-1 0,-1 1 0,1 0-1,0 0 1,0 0 0,0-1 0,0 1 0,0 0 0,0 0-1,0-1 1,0 1 0,1 0 0,-1 0 0,0 0 0,1 0-1,-1-1 1,1 1 0,-1 0 0,1 0 0,0 0 0,-1 0-1,1 0 1,0 0 0,1-1 0,7 5-6778</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17.893"/>
    </inkml:context>
    <inkml:brush xml:id="br0">
      <inkml:brushProperty name="width" value="0.05" units="cm"/>
      <inkml:brushProperty name="height" value="0.05" units="cm"/>
      <inkml:brushProperty name="color" value="#F6630D"/>
    </inkml:brush>
  </inkml:definitions>
  <inkml:trace contextRef="#ctx0" brushRef="#br0">257 388 24575,'-3'0'0,"-1"-1"0,1 0 0,0 0 0,0 0 0,0 0 0,0-1 0,0 1 0,0-1 0,-5-3 0,-20-10 0,22 14 0,0 0 0,0 1 0,0 0 0,-1-1 0,1 2 0,0-1 0,0 1 0,0 0 0,0 0 0,0 1 0,0 0 0,0 0 0,0 0 0,0 1 0,1-1 0,-1 1 0,1 1 0,0-1 0,0 1 0,0 0 0,0 0 0,1 0 0,0 1 0,-5 6 0,4-5 0,0 0 0,0 0 0,0 1 0,1 0 0,0 0 0,1 0 0,0 0 0,0 1 0,0 0 0,1-1 0,0 1 0,0 0 0,1 0 0,0 0 0,1 0 0,-1 0 0,1 0 0,2 12 0,0-15 0,-1 0 0,1 0 0,0 0 0,0 0 0,0 0 0,0-1 0,1 1 0,0-1 0,0 1 0,0-1 0,1 0 0,0 0 0,-1 0 0,1-1 0,0 0 0,1 1 0,-1-1 0,1-1 0,-1 1 0,8 3 0,-8-5 0,0 0 0,0 0 0,0 0 0,0 0 0,0-1 0,1 0 0,-1 0 0,0 0 0,0 0 0,0-1 0,0 1 0,0-1 0,0 0 0,0 0 0,0-1 0,0 1 0,0-1 0,0 0 0,-1 0 0,1 0 0,-1 0 0,1-1 0,-1 1 0,0-1 0,0 0 0,0 0 0,2-4 0,2-3 0,0 0 0,-1 0 0,-1-1 0,0 1 0,0-1 0,-1-1 0,-1 1 0,1-1 0,-2 1 0,0-1 0,0 0 0,-1 0 0,-1-18 0,0 29 0,0-1 0,0 1 0,0-1 0,0 0 0,0 1 0,-1-1 0,1 1 0,-1-1 0,1 1 0,-1-1 0,1 1 0,-1-1 0,0 1 0,0 0 0,0-1 0,0 1 0,-1-2 0,-7 4 0,-1 15 0,7-7 0,0 0 0,0 0 0,1 0 0,1 0 0,-1 0 0,1 0 0,1 0 0,0 1 0,0-1 0,1 0 0,0 0 0,0 0 0,1 0 0,1 0 0,5 16 0,-5-20 0,-1 0 0,1 0 0,0 0 0,0-1 0,0 1 0,0-1 0,1 0 0,0 0 0,0 0 0,0 0 0,1-1 0,-1 1 0,1-1 0,-1 0 0,1-1 0,0 1 0,0-1 0,1 0 0,-1 0 0,0-1 0,1 1 0,-1-1 0,1 0 0,-1-1 0,1 1 0,-1-1 0,11-1 0,-5 0 0,-1-1 0,1 0 0,-1 0 0,0-1 0,0 0 0,0-1 0,0 0 0,0-1 0,-1 0 0,0 0 0,0-1 0,0 0 0,-1-1 0,0 0 0,0 0 0,0-1 0,-1 0 0,0 0 0,-1-1 0,0 1 0,9-19 0,-3 3 0,-2-1 0,-1 1 0,-1-2 0,-1 1 0,-1-1 0,-1 0 0,2-47 0,-6 51 0,2-12 0,-4-59 0,0 84 0,0 0 0,0 1 0,-1-1 0,0 0 0,-1 1 0,0 0 0,0 0 0,0 0 0,-1 0 0,-1 0 0,-9-13 0,12 18 0,1 1 0,-1 0 0,0 0 0,0 1 0,0-1 0,0 0 0,0 0 0,-1 1 0,1 0 0,0-1 0,-1 1 0,1 0 0,-1 0 0,1 0 0,-1 1 0,0-1 0,-4 0 0,5 1 0,0 0 0,0 1 0,0-1 0,0 1 0,0 0 0,0-1 0,0 1 0,0 0 0,0 0 0,0 0 0,1 1 0,-1-1 0,0 0 0,1 1 0,-1-1 0,1 1 0,0-1 0,-1 1 0,1 0 0,0-1 0,0 1 0,0 0 0,-1 4 0,-4 6 0,2 1 0,0 0 0,0 0 0,1 0 0,1 0 0,0 1 0,1-1 0,1 26 0,14 111 0,-14-149 0,18 116-682,33 115-1,-35-175-6143</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18.283"/>
    </inkml:context>
    <inkml:brush xml:id="br0">
      <inkml:brushProperty name="width" value="0.05" units="cm"/>
      <inkml:brushProperty name="height" value="0.05" units="cm"/>
      <inkml:brushProperty name="color" value="#F6630D"/>
    </inkml:brush>
  </inkml:definitions>
  <inkml:trace contextRef="#ctx0" brushRef="#br0">9 189 24575,'-9'0'0,"19"-17"0,24-5 0,23-12 0,11 0 0,1 6 0,-2-1 0,-13 5-8191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0:49.832"/>
    </inkml:context>
    <inkml:brush xml:id="br0">
      <inkml:brushProperty name="width" value="0.05" units="cm"/>
      <inkml:brushProperty name="height" value="0.05" units="cm"/>
      <inkml:brushProperty name="color" value="#F6630D"/>
    </inkml:brush>
  </inkml:definitions>
  <inkml:trace contextRef="#ctx0" brushRef="#br0">18 398 24575,'-9'-20'0,"1"5"0,8 15 0,0-1 0,0 1 0,0 0 0,0-1 0,0 1 0,0-1 0,0 1 0,0 0 0,0-1 0,1 1 0,-1 0 0,0-1 0,0 1 0,0 0 0,1-1 0,-1 1 0,0 0 0,0-1 0,1 1 0,-1 0 0,0 0 0,1-1 0,-1 1 0,0 0 0,1 0 0,-1 0 0,1-1 0,-1 1 0,0 0 0,1 0 0,-1 0 0,0 0 0,1 0 0,-1 0 0,1 0 0,-1 0 0,1 0 0,27-4 0,0 1 0,0 1 0,36 3 0,-9 0 0,688-31 0,-698 26 0,0-3 0,0-1 0,44-14 0,-81 19 0,-1 0 0,1 0 0,-1-1 0,1 1 0,-1-2 0,7-5 0,-13 10 0,0-1 0,0 0 0,0 0 0,0 0 0,0 0 0,0 0 0,0 0 0,0 0 0,0 0 0,-1 0 0,1 0 0,-1 0 0,1 0 0,-1 0 0,1-1 0,-1 1 0,1 0 0,-1 0 0,0-1 0,0 1 0,0 0 0,0-1 0,0 1 0,0 0 0,0-1 0,0 1 0,0 0 0,-1 0 0,1-1 0,0 1 0,-1 0 0,1 0 0,-1 0 0,1-1 0,-1 1 0,0 0 0,0 0 0,1 0 0,-1 0 0,0 0 0,0 0 0,0 0 0,0 1 0,-2-3 0,-9-5 0,-1 1 0,0-1 0,0 2 0,-1 0 0,1 1 0,-1 0 0,0 1 0,-20-4 0,-3-1 0,4 0 0,19 6 0,-1 0 0,1-1 0,0-1 0,0 0 0,0-1 0,1-1 0,0 0 0,-24-17 0,36 23 0,0 0 0,-1 0 0,1 0 0,0 0 0,0 0 0,0-1 0,0 1 0,0 0 0,0-1 0,0 1 0,0-1 0,1 1 0,-1-1 0,1 0 0,-1 1 0,1-1 0,-1 0 0,1 1 0,0-1 0,0 0 0,0 1 0,0-1 0,0-3 0,1 4 0,0 0 0,-1 0 0,1 0 0,0 0 0,0-1 0,0 1 0,0 0 0,0 1 0,0-1 0,0 0 0,0 0 0,1 0 0,-1 1 0,0-1 0,0 0 0,1 1 0,-1 0 0,0-1 0,1 1 0,-1 0 0,0-1 0,1 1 0,-1 0 0,1 0 0,-1 0 0,0 0 0,3 1 0,6 0 0,-1 1 0,0-1 0,0 2 0,0 0 0,0 0 0,-1 0 0,1 1 0,-1 1 0,0-1 0,0 1 0,0 0 0,-1 1 0,1 0 0,-2 0 0,10 10 0,-4-2 0,0 0 0,-1 0 0,-1 1 0,0 0 0,-1 1 0,-1 0 0,8 20 0,-11-17-170,0 0-1,0 0 0,-2 1 1,-1-1-1,0 1 0,-1 0 1,-4 32-1,-8 43-6655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05.229"/>
    </inkml:context>
    <inkml:brush xml:id="br0">
      <inkml:brushProperty name="width" value="0.05" units="cm"/>
      <inkml:brushProperty name="height" value="0.05" units="cm"/>
      <inkml:brushProperty name="color" value="#F6630D"/>
    </inkml:brush>
  </inkml:definitions>
  <inkml:trace contextRef="#ctx0" brushRef="#br0">5 0 24575,'-4'0'0,"6"0"0,17 0 0,16 0 0,29 9 0,23 2 0,27 0 0,27-2 0,24-3 0,21-2 0,9-2 0,-5-1 0,-12-1 0,-25-1 0,-30 1 0,-35 8 0,-34 2-8191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21.402"/>
    </inkml:context>
    <inkml:brush xml:id="br0">
      <inkml:brushProperty name="width" value="0.05" units="cm"/>
      <inkml:brushProperty name="height" value="0.05" units="cm"/>
      <inkml:brushProperty name="color" value="#F6630D"/>
    </inkml:brush>
  </inkml:definitions>
  <inkml:trace contextRef="#ctx0" brushRef="#br0">15 976 24575,'2'93'0,"4"0"0,34 171 0,7-18 0,48 203 0,-93-447 0,-1-12 0,-2-24 0,-39-389 0,18 227 0,14 124 0,-77-576 0,55 526 0,14 61 0,15 58 0,0 0 0,0 0 0,0-1 0,1 1 0,-1 0 0,1 0 0,0 0 0,0 0 0,0-1 0,0 1 0,1 0 0,-1 0 0,1 0 0,0 0 0,0 0 0,0 0 0,0 0 0,1 0 0,1-4 0,1 3 0,0 1 0,1-1 0,-1 1 0,0 0 0,1 0 0,0 0 0,0 0 0,0 1 0,0 0 0,8-2 0,117-36 0,250-43 0,-361 79 0,242-41-307,677-80-1780,9 25 467,-708 75 1385,-158 17-22,231-17-541,-298 24 795,1 1 1,-1 0 0,0 1-1,0 1 1,18 4-1,-29-5 47,0 0 0,0 0-1,0 0 1,0 1-1,0-1 1,-1 1 0,1 0-1,-1 0 1,1 0-1,-1 0 1,0 0 0,0 0-1,0 0 1,0 1 0,0-1-1,0 1 1,0 0-1,-1-1 1,0 1 0,1 0-1,-1 0 1,0 0-1,0 0 1,-1 0 0,1 0-1,-1 0 1,1 0-1,-1 5 1,-1 23 539,0 0 0,-2 0 0,-12 46 1,3-10-177,11-60-294,-23 182 1121,23-160-1240,1 0-1,1 0 0,1-1 1,10 49-1,10 0 7,4-2 0,39 80 0,20 55 0,-73-173 0,-1 0 0,-2 1 0,7 70 0,-15-97 0,0 0 0,-1 1 0,0-1 0,-1 1 0,-1-1 0,0 0 0,0 1 0,-1-1 0,0 0 0,-1 0 0,-1-1 0,1 1 0,-2-1 0,1 0 0,-1 0 0,-1-1 0,0 0 0,0 0 0,-1-1 0,0 1 0,0-2 0,-1 1 0,0-1 0,0 0 0,-1-1 0,-11 6 0,-8 2 0,-1-1 0,0-1 0,-1-2 0,0-1 0,-39 6 0,-169 12 0,-281-8-868,-2-23-249,423 2 694,-52 0-5360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21.826"/>
    </inkml:context>
    <inkml:brush xml:id="br0">
      <inkml:brushProperty name="width" value="0.05" units="cm"/>
      <inkml:brushProperty name="height" value="0.05" units="cm"/>
      <inkml:brushProperty name="color" value="#F6630D"/>
    </inkml:brush>
  </inkml:definitions>
  <inkml:trace contextRef="#ctx0" brushRef="#br0">1 0 24575,'0'4'0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23.073"/>
    </inkml:context>
    <inkml:brush xml:id="br0">
      <inkml:brushProperty name="width" value="0.05" units="cm"/>
      <inkml:brushProperty name="height" value="0.05" units="cm"/>
      <inkml:brushProperty name="color" value="#F6630D"/>
    </inkml:brush>
  </inkml:definitions>
  <inkml:trace contextRef="#ctx0" brushRef="#br0">21 1185 24575,'1'-19'0,"1"0"0,1-1 0,6-23 0,6-35 0,7-500 0,-22 478 0,1 33 0,1 31 0,-2 1 0,-1-1 0,-2 1 0,-8-42 0,11 76 0,0 0 0,-1 0 0,1 0 0,0 0 0,0 0 0,-1 0 0,1 0 0,0 0 0,-1 0 0,1 0 0,-1 0 0,1 0 0,-1 1 0,0-1 0,1 0 0,-1 0 0,0 0 0,0 1 0,1-1 0,-1 0 0,-1 0 0,1 1 0,1 0 0,-1 1 0,0-1 0,1 0 0,-1 0 0,1 0 0,-1 1 0,0-1 0,1 0 0,-1 1 0,1-1 0,-1 1 0,1-1 0,-1 0 0,1 1 0,-1-1 0,1 1 0,-1-1 0,1 1 0,0 0 0,-1-1 0,1 1 0,-1 0 0,-2 6 0,-1 0 0,1 0 0,0 0 0,-2 10 0,-1 18 0,0-1 0,3 1 0,1-1 0,2 48 0,4-31 0,2 1 0,16 64 0,-16-92 0,1-1 0,2 0 0,0-1 0,1 0 0,15 24 0,-20-37 0,1 0 0,0 0 0,0-1 0,1 0 0,0-1 0,0 1 0,1-1 0,0-1 0,0 1 0,1-2 0,0 1 0,0-1 0,0 0 0,16 5 0,-19-8 0,0-1 0,-1-1 0,1 1 0,0-1 0,0 0 0,0 0 0,-1-1 0,1 1 0,0-1 0,0-1 0,-1 1 0,1-1 0,-1 0 0,1 0 0,-1-1 0,0 1 0,0-1 0,0 0 0,0-1 0,0 1 0,-1-1 0,8-8 0,0-1 0,-1 1 0,0-2 0,-1 1 0,-1-2 0,0 1 0,10-26 0,-7 12 0,-2-1 0,11-42 0,-18 59 0,-1-1 0,0 0 0,-1 1 0,0-1 0,-1 0 0,-1 1 0,0-1 0,-3-18 0,3 28 0,0 0 0,0 0 0,0-1 0,0 1 0,0 0 0,0 0 0,-1 0 0,0 0 0,1 0 0,-1 1 0,0-1 0,-1 1 0,1-1 0,0 1 0,-1-1 0,1 1 0,-1 0 0,0 0 0,0 1 0,1-1 0,-1 0 0,0 1 0,0 0 0,-1 0 0,1 0 0,0 0 0,0 0 0,-1 1 0,1-1 0,-4 1 0,1 0 0,-1 1 0,1-1 0,0 2 0,0-1 0,0 1 0,0-1 0,0 2 0,0-1 0,0 1 0,1 0 0,-1 0 0,1 0 0,0 1 0,-9 7 0,6-3 0,0 1 0,0 1 0,1-1 0,0 1 0,1 0 0,0 1 0,1 0 0,0-1 0,-5 18 0,7-20 0,1 0 0,0 0 0,0 0 0,0 1 0,2-1 0,-1 0 0,1 1 0,0-1 0,0 1 0,1-1 0,0 0 0,1 1 0,0-1 0,3 9 0,-4-14 0,0 0 0,1 0 0,-1 0 0,1-1 0,0 1 0,-1 0 0,1-1 0,0 0 0,0 1 0,1-1 0,-1 0 0,0 0 0,1 0 0,0 0 0,-1 0 0,1-1 0,0 1 0,0-1 0,-1 0 0,1 0 0,0 0 0,1 0 0,-1 0 0,0-1 0,0 1 0,0-1 0,0 0 0,0 0 0,0 0 0,1-1 0,-1 1 0,0-1 0,0 1 0,0-1 0,4-2 0,3 0 0,-1-1 0,1-1 0,-2 0 0,1 0 0,0-1 0,-1 0 0,0 0 0,0-1 0,13-15 0,-13 12 0,0 0 0,0-1 0,-1-1 0,-1 1 0,0-1 0,-1 0 0,0 0 0,0-1 0,-2 1 0,1-1 0,-2 0 0,3-21 0,-5 33 0,0 1 0,0-1 0,0 0 0,0 0 0,0 0 0,0 0 0,0 0 0,0 0 0,0 0 0,0 0 0,-1 0 0,1 0 0,0 0 0,-1 0 0,1 0 0,0 0 0,-1 0 0,0-1 0,0 2 0,1 0 0,-1 0 0,1 0 0,-1 0 0,1 1 0,-1-1 0,1 0 0,0 0 0,-1 0 0,1 0 0,-1 0 0,1 1 0,-1-1 0,1 0 0,0 0 0,-1 1 0,1-1 0,0 0 0,-1 1 0,1-1 0,0 0 0,-1 1 0,1-1 0,0 1 0,-1 0 0,-19 34 0,19-33 0,-1 1 0,1-1 0,0 1 0,0 0 0,1-1 0,-1 1 0,0 0 0,1-1 0,0 1 0,0 0 0,0 0 0,0 0 0,0-1 0,0 1 0,1 0 0,-1 0 0,2 4 0,0-5 0,-1-1 0,0 0 0,0 0 0,0 1 0,1-1 0,-1 0 0,0 0 0,1 0 0,-1 0 0,1 0 0,-1-1 0,1 1 0,0 0 0,-1-1 0,1 1 0,0-1 0,-1 0 0,1 1 0,0-1 0,0 0 0,-1 0 0,1 0 0,0 0 0,0 0 0,-1-1 0,1 1 0,0 0 0,-1-1 0,1 0 0,1 0 0,12-4 0,0-1 0,-1-1 0,0 0 0,-1 0 0,1-2 0,-1 1 0,-1-2 0,0 0 0,0 0 0,-1-1 0,0-1 0,-1 1 0,0-2 0,-1 1 0,-1-2 0,0 1 0,0-1 0,8-23 0,-15 34 0,0 1 0,-1 0 0,1-1 0,-1 1 0,1-1 0,-1 1 0,0-1 0,0 1 0,0-1 0,0 1 0,0-1 0,-1 1 0,1-1 0,-1 1 0,0 0 0,1-1 0,-1 1 0,-2-4 0,2 4 0,-1 1 0,1-1 0,-1 1 0,1 0 0,-1 0 0,1-1 0,-1 1 0,0 0 0,1 0 0,-1 1 0,0-1 0,0 0 0,0 0 0,1 1 0,-1-1 0,0 1 0,0 0 0,-4-1 0,2 1 0,0 0 0,0 1 0,-1-1 0,1 1 0,0 0 0,0 0 0,-1 0 0,1 0 0,0 1 0,0-1 0,0 1 0,1 0 0,-1 1 0,0-1 0,1 0 0,0 1 0,-1 0 0,1 0 0,0 0 0,-4 6 0,5-6 0,0 0 0,0 0 0,0 1 0,0-1 0,0 0 0,1 1 0,-1 0 0,1-1 0,0 1 0,0 0 0,1 0 0,-1 0 0,1 0 0,0-1 0,0 1 0,0 0 0,0 0 0,1 0 0,-1 0 0,1 0 0,0-1 0,0 1 0,1 0 0,-1-1 0,1 1 0,0-1 0,0 1 0,0-1 0,0 0 0,0 0 0,1 0 0,4 4 0,5 3 0,0 0 0,1 0 0,0-2 0,1 1 0,0-2 0,25 10 0,-19-8 0,13 4 0,-2 2 0,44 26 0,-68-36 0,0 0 0,0 0 0,0 1 0,0-1 0,-1 2 0,0-1 0,0 1 0,-1-1 0,0 1 0,0 1 0,-1-1 0,0 1 0,0 0 0,0 0 0,2 10 0,-6-13 0,1 0 0,-1-1 0,0 1 0,0 0 0,-1 0 0,1 0 0,-1 0 0,0 0 0,0-1 0,-1 1 0,0 0 0,1-1 0,-1 1 0,-1-1 0,1 0 0,-1 1 0,0-1 0,0 0 0,0-1 0,0 1 0,-1-1 0,1 1 0,-6 3 0,7-5 0,-1 0 0,0 0 0,1 0 0,-1 0 0,0-1 0,0 1 0,0-1 0,0 1 0,0-1 0,0 0 0,-1-1 0,1 1 0,0 0 0,-1-1 0,1 0 0,0 1 0,-1-1 0,1-1 0,0 1 0,-1 0 0,1-1 0,0 0 0,0 0 0,0 0 0,-1 0 0,1 0 0,0 0 0,0-1 0,0 0 0,1 1 0,-1-1 0,0 0 0,1-1 0,-4-2 0,0-3 0,1 0 0,0 0 0,0-1 0,1 1 0,0-1 0,0 0 0,1 0 0,0 0 0,1-1 0,0 1 0,1-1 0,-1 1 0,2-1 0,0-17 0,1-2 0,2 0 0,1 0 0,12-48 0,-3 35 0,1 0 0,3 0 0,24-46 0,-27 64 0,0 1 0,1 0 0,1 0 0,1 2 0,1 0 0,26-23 0,-43 43 0,1-1 0,-1 1 0,1 0 0,0 0 0,0 0 0,-1 0 0,1 0 0,0 0 0,0 0 0,0 0 0,0 1 0,0-1 0,0 1 0,3-1 0,-4 1 0,1 0 0,-1 0 0,0 1 0,1-1 0,-1 0 0,0 1 0,0-1 0,1 1 0,-1-1 0,0 1 0,0 0 0,0-1 0,0 1 0,0 0 0,0 0 0,0 0 0,1 1 0,3 5 0,-1-1 0,0 1 0,0 0 0,-1 1 0,0-1 0,3 10 0,0-1 0,24 58-682,71 124-1,-76-157-6143</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23.431"/>
    </inkml:context>
    <inkml:brush xml:id="br0">
      <inkml:brushProperty name="width" value="0.05" units="cm"/>
      <inkml:brushProperty name="height" value="0.05" units="cm"/>
      <inkml:brushProperty name="color" value="#F6630D"/>
    </inkml:brush>
  </inkml:definitions>
  <inkml:trace contextRef="#ctx0" brushRef="#br0">19 339 24575,'-8'0'0,"-3"-8"0,13-16 0,23-12 0,41-8 0,38-9 0,31-4 0,22-5 0,-15 8-8191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26.583"/>
    </inkml:context>
    <inkml:brush xml:id="br0">
      <inkml:brushProperty name="width" value="0.05" units="cm"/>
      <inkml:brushProperty name="height" value="0.05" units="cm"/>
      <inkml:brushProperty name="color" value="#F6630D"/>
    </inkml:brush>
  </inkml:definitions>
  <inkml:trace contextRef="#ctx0" brushRef="#br0">1 286 24575,'99'-2'0,"0"-4"0,0-5 0,105-25 0,406-128 0,-543 138 0,-46 13 0,-21 13 0,0 0 0,0 0 0,0 0 0,0 0 0,1 0 0,-1 0 0,0-1 0,0 1 0,0 0 0,0 0 0,0 0 0,0 0 0,0 0 0,0-1 0,0 1 0,0 0 0,0 0 0,0 0 0,0 0 0,0 0 0,0-1 0,0 1 0,0 0 0,0 0 0,0 0 0,0 0 0,0 0 0,0-1 0,0 1 0,0 0 0,0 0 0,-1 0 0,1 0 0,0 0 0,0 0 0,0 0 0,0-1 0,0 1 0,0 0 0,0 0 0,0 0 0,-1 0 0,1 0 0,0 0 0,0 0 0,0 0 0,0 0 0,0 0 0,-1 0 0,1 0 0,0 0 0,0 0 0,0 0 0,0 0 0,0 0 0,-1 0 0,1 0 0,0 0 0,-39-1 0,37 1 0,-82 6 0,-76 2 0,142-8 0,0-1 0,-1-1 0,1 0 0,0-2 0,0 0 0,-23-9 0,30 7 0,16 2 0,21 7 0,-16 1 11,1 1-1,-2 1 0,1-1 1,-1 1-1,1 1 0,-2 0 1,1 0-1,-1 1 0,0 0 1,13 18-1,-8-8-306,-1 2 0,0-1 1,-2 1-1,13 32 0,6 34-6530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38.324"/>
    </inkml:context>
    <inkml:brush xml:id="br0">
      <inkml:brushProperty name="width" value="0.05" units="cm"/>
      <inkml:brushProperty name="height" value="0.05" units="cm"/>
      <inkml:brushProperty name="color" value="#F6630D"/>
    </inkml:brush>
  </inkml:definitions>
  <inkml:trace contextRef="#ctx0" brushRef="#br0">1 131 24575,'5'-8'0,"1"1"0,0-1 0,1 1 0,0 0 0,0 1 0,0 0 0,1 0 0,0 1 0,0 0 0,12-6 0,0 0 0,-10 5 0,0 0 0,0 0 0,1 1 0,0 1 0,0 0 0,0 0 0,0 1 0,15-2 0,-23 5 0,0 0 0,0 0 0,1 0 0,-1 0 0,0 1 0,0-1 0,0 1 0,0 0 0,0-1 0,-1 1 0,1 1 0,0-1 0,0 0 0,-1 1 0,4 1 0,-4 0 0,1-1 0,-1 1 0,0 0 0,1 0 0,-1 0 0,0 0 0,-1 0 0,1 0 0,-1 0 0,1 1 0,-1-1 0,0 1 0,0-1 0,0 1 0,0 5 0,0 1 0,0 0 0,-1 0 0,0-1 0,0 1 0,-1 0 0,-1 0 0,0-1 0,0 1 0,0-1 0,-1 1 0,-8 15 0,-2-1 0,-1-1 0,-31 39 0,32-45 0,13-17 0,0 1 0,0-1 0,0 0 0,0 0 0,0 0 0,-1 0 0,1 0 0,0 0 0,0 0 0,0 0 0,0 0 0,0 0 0,0 1 0,0-1 0,0 0 0,0 0 0,0 0 0,0 0 0,0 0 0,0 0 0,0 0 0,0 0 0,0 0 0,0 0 0,0 1 0,0-1 0,0 0 0,0 0 0,0 0 0,1 0 0,-1 0 0,0 0 0,0 0 0,0 0 0,0 0 0,0 0 0,0 0 0,0 1 0,0-1 0,0 0 0,0 0 0,0 0 0,0 0 0,0 0 0,1 0 0,-1 0 0,0 0 0,0 0 0,0 0 0,0 0 0,0 0 0,0 0 0,0 0 0,0 0 0,0 0 0,1 0 0,-1 0 0,0 0 0,0 0 0,0 0 0,12 0 0,25-7 0,-19 4 0,0 0 0,-1 1 0,0 0 0,1 2 0,-1 0 0,31 4 0,-44-3 0,1 0 0,0 0 0,-1 0 0,1 1 0,0 0 0,-1 0 0,0 0 0,1 1 0,-1-1 0,0 1 0,0 0 0,-1 0 0,1 0 0,-1 1 0,1-1 0,-1 1 0,0 0 0,0 0 0,-1 0 0,1 0 0,-1 1 0,0-1 0,0 0 0,0 1 0,1 7 0,-2-6 0,0 0 0,0 1 0,-1-1 0,0 1 0,0-1 0,-1 0 0,0 1 0,0-1 0,0 0 0,-1 1 0,0-1 0,0 0 0,-1 0 0,1-1 0,-1 1 0,-1 0 0,1-1 0,-1 0 0,0 0 0,0 0 0,0 0 0,-1 0 0,1-1 0,-1 0 0,-1 0 0,1 0 0,-11 5 0,14-8 0,0 0 0,0 0 0,-1 0 0,1 0 0,0 0 0,0 0 0,-1-1 0,1 1 0,-1-1 0,1 0 0,0 0 0,-1 0 0,1 0 0,-1 0 0,1 0 0,0-1 0,-1 1 0,1-1 0,0 1 0,-1-1 0,1 0 0,-4-2 0,3 0 0,0 1 0,-1-1 0,2 0 0,-1 0 0,0 0 0,0-1 0,1 1 0,0-1 0,0 1 0,0-1 0,0 0 0,-1-4 0,-2-7 0,1 1 0,0-1 0,2 0 0,-1 0 0,2 0 0,0-18 0,1 23 0,0-1 0,1 1 0,0 0 0,1 0 0,1 0 0,-1 0 0,1 0 0,9-17 0,-10 22 0,1 0 0,1 1 0,-1 0 0,1 0 0,-1 0 0,1 0 0,0 0 0,0 1 0,1-1 0,-1 1 0,1 0 0,0 0 0,0 1 0,-1 0 0,2 0 0,-1 0 0,0 0 0,7-1 0,-1 1 0,0-1 0,0 2 0,0-1 0,0 2 0,0-1 0,0 1 0,0 1 0,0 0 0,0 1 0,-1 0 0,1 0 0,0 1 0,-1 1 0,1 0 0,-1 0 0,0 1 0,-1 0 0,1 1 0,-1 0 0,0 0 0,0 1 0,-1 0 0,14 16 0,-13-12 0,0-1 0,1 0 0,0 0 0,0-1 0,23 15 0,-30-23 0,-1 1 0,1 0 0,0 0 0,-1-1 0,1 0 0,0 1 0,0-1 0,0 0 0,0-1 0,0 1 0,1 0 0,-1-1 0,0 0 0,0 1 0,0-1 0,0-1 0,1 1 0,-1 0 0,0-1 0,0 1 0,0-1 0,0 0 0,0 0 0,0-1 0,0 1 0,0 0 0,-1-1 0,1 0 0,0 1 0,-1-1 0,4-4 0,0-1 0,-2 0 0,1 0 0,-1 0 0,0-1 0,0 1 0,-1-1 0,0 0 0,0 0 0,-1 0 0,2-13 0,-2 14 0,-1 0 0,0 0 0,-1 0 0,0 0 0,0-1 0,0 1 0,-1 0 0,0 0 0,0 0 0,-1 0 0,0 0 0,-5-12 0,6 17 0,-1-1 0,0 1 0,1 0 0,-1-1 0,0 1 0,0 0 0,0 0 0,0 0 0,-1 0 0,1 1 0,0-1 0,-1 1 0,1-1 0,-1 1 0,0 0 0,1 0 0,-6-1 0,2 1 0,1 0 0,-1 0 0,1 1 0,-1 0 0,0 1 0,1-1 0,-1 1 0,-9 2 0,2 1 0,1 0 0,-1 1 0,1 0 0,0 1 0,1 1 0,0 0 0,-13 10 0,-12 19-1365,10 0-5461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42.087"/>
    </inkml:context>
    <inkml:brush xml:id="br0">
      <inkml:brushProperty name="width" value="0.05" units="cm"/>
      <inkml:brushProperty name="height" value="0.05" units="cm"/>
      <inkml:brushProperty name="color" value="#F6630D"/>
    </inkml:brush>
  </inkml:definitions>
  <inkml:trace contextRef="#ctx0" brushRef="#br0">350 91 24575,'-5'-7'0,"1"0"0,-1 0 0,-1 1 0,1 0 0,-1 0 0,0 1 0,0 0 0,0 0 0,-1 0 0,0 1 0,0-1 0,0 2 0,-1-1 0,1 1 0,-1 0 0,0 1 0,1 0 0,-1 0 0,-16-1 0,16 4 0,0 0 0,0 0 0,0 1 0,0 0 0,0 1 0,1 0 0,-1 0 0,1 1 0,0 0 0,0 0 0,0 0 0,1 1 0,-1 0 0,1 1 0,0-1 0,1 1 0,-9 10 0,6-5 0,0 0 0,1 0 0,0 0 0,1 1 0,0 0 0,1 0 0,0 1 0,1-1 0,0 1 0,-2 13 0,6-22 0,-1-1 0,1 0 0,0 0 0,0 0 0,0 0 0,0 0 0,0 1 0,1-1 0,-1 0 0,1 0 0,0 0 0,0 0 0,0 0 0,1 0 0,-1 0 0,1-1 0,-1 1 0,1 0 0,3 3 0,-2-3 0,1 0 0,-1-1 0,1 1 0,0-1 0,-1 0 0,1 0 0,0 0 0,0-1 0,0 1 0,1-1 0,-1 0 0,8 1 0,0-1 0,0 0 0,1-1 0,-1-1 0,0 0 0,0 0 0,0-1 0,0-1 0,0 0 0,17-7 0,-15 3 0,-1-1 0,0 0 0,0-2 0,0 1 0,-1-1 0,-1-1 0,11-12 0,-2 4 0,-20 18 0,1-1 0,0 1 0,0 0 0,0 0 0,1 0 0,-1 1 0,0-1 0,0 0 0,0 0 0,1 1 0,-1-1 0,0 0 0,1 1 0,-1 0 0,1-1 0,-1 1 0,2-1 0,-2 2 0,0-1 0,0 0 0,-1 0 0,1 1 0,-1-1 0,1 1 0,0-1 0,-1 0 0,1 1 0,-1-1 0,1 1 0,-1-1 0,1 1 0,-1-1 0,1 1 0,-1 0 0,0-1 0,1 1 0,-1 0 0,0-1 0,1 1 0,-1 0 0,0-1 0,0 2 0,2 7 0,-1 0 0,0 1 0,-1-1 0,0 12 0,0-11 0,-1 26-103,0-7-212,1-1-1,1 0 1,7 37-1,6-11-6510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42.474"/>
    </inkml:context>
    <inkml:brush xml:id="br0">
      <inkml:brushProperty name="width" value="0.05" units="cm"/>
      <inkml:brushProperty name="height" value="0.05" units="cm"/>
      <inkml:brushProperty name="color" value="#F6630D"/>
    </inkml:brush>
  </inkml:definitions>
  <inkml:trace contextRef="#ctx0" brushRef="#br0">170 37 24575,'-11'0'0,"-1"0"0,0 0 0,0 2 0,1-1 0,-18 6 0,24-6 0,1 1 0,0 0 0,0 0 0,1 0 0,-1 1 0,0-1 0,1 1 0,-1 0 0,1 0 0,0 0 0,0 0 0,0 1 0,0-1 0,1 1 0,-1 0 0,1 0 0,-2 5 0,0-1 0,1-1 0,0 1 0,0 0 0,1 0 0,0 0 0,1 0 0,-1 0 0,2 0 0,-1 1 0,1-1 0,0 0 0,1 0 0,0 1 0,0-1 0,1 0 0,0 0 0,0 0 0,5 10 0,-3-10 0,1 0 0,0-1 0,0 1 0,1-1 0,-1 0 0,2-1 0,-1 1 0,1-1 0,0-1 0,0 1 0,0-1 0,1 0 0,0-1 0,0 0 0,0 0 0,15 4 0,-17-5 0,0-1 0,-1-1 0,1 1 0,0-1 0,0 0 0,0-1 0,0 1 0,0-1 0,0 0 0,0-1 0,0 0 0,0 0 0,0 0 0,0 0 0,-1-1 0,1 0 0,0 0 0,-1-1 0,1 1 0,-1-1 0,0 0 0,0-1 0,0 1 0,-1-1 0,1 0 0,-1 0 0,0 0 0,0-1 0,0 0 0,0 0 0,-1 0 0,0 0 0,0 0 0,-1 0 0,3-8 0,1-4 0,0 0 0,-2 0 0,0 0 0,-1-1 0,1-23 0,-3 33 0,-1 0 0,0 1 0,0-1 0,-1 1 0,0-1 0,0 0 0,-1 1 0,0-1 0,0 1 0,-1 0 0,0 0 0,0 0 0,-1 0 0,-6-10 0,5 13-80,0 0 0,0 0-1,0 0 1,0 1 0,0 0-1,0 0 1,-1 0 0,0 1-1,1 0 1,-1 0 0,0 0 0,0 1-1,0 0 1,0 0 0,-1 0-1,-6 1 1,-25-1-6746</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42.928"/>
    </inkml:context>
    <inkml:brush xml:id="br0">
      <inkml:brushProperty name="width" value="0.05" units="cm"/>
      <inkml:brushProperty name="height" value="0.05" units="cm"/>
      <inkml:brushProperty name="color" value="#F6630D"/>
    </inkml:brush>
  </inkml:definitions>
  <inkml:trace contextRef="#ctx0" brushRef="#br0">0 0 24575,'1'15'0,"0"0"0,1 0 0,0 0 0,2 0 0,-1-1 0,2 1 0,0-1 0,9 18 0,-12-26 0,1-1 0,0 0 0,0 0 0,0 0 0,0 0 0,1-1 0,0 1 0,0-1 0,0 0 0,0 0 0,1 0 0,-1-1 0,1 1 0,0-1 0,0 0 0,0-1 0,1 1 0,-1-1 0,1 0 0,-1-1 0,1 1 0,-1-1 0,11 1 0,-12-2 0,-1 0 0,1-1 0,-1 1 0,1-1 0,-1 0 0,1 1 0,-1-2 0,1 1 0,-1 0 0,0-1 0,1 0 0,-1 1 0,0-1 0,0-1 0,0 1 0,4-4 0,0-3 0,0 0 0,0 0 0,10-19 0,-11 18 0,-1 1 0,1 0 0,9-9 0,-15 17 0,0 1 0,0 0 0,0 0 0,1-1 0,-1 1 0,0 0 0,0 0 0,0-1 0,0 1 0,1 0 0,-1 0 0,0 0 0,0 0 0,1-1 0,-1 1 0,0 0 0,0 0 0,1 0 0,-1 0 0,0 0 0,0 0 0,1 0 0,-1 0 0,0 0 0,0 0 0,1-1 0,-1 1 0,0 0 0,1 1 0,-1-1 0,0 0 0,0 0 0,1 0 0,-1 0 0,0 0 0,0 0 0,1 0 0,-1 0 0,0 0 0,0 1 0,1-1 0,-1 0 0,0 0 0,0 0 0,0 0 0,1 1 0,-1-1 0,0 0 0,0 0 0,0 0 0,0 1 0,1-1 0,-1 0 0,0 1 0,4 16 0,0 45 0,-6 113 0,-1-81-1365,2-50-5461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43.270"/>
    </inkml:context>
    <inkml:brush xml:id="br0">
      <inkml:brushProperty name="width" value="0.05" units="cm"/>
      <inkml:brushProperty name="height" value="0.05" units="cm"/>
      <inkml:brushProperty name="color" value="#F6630D"/>
    </inkml:brush>
  </inkml:definitions>
  <inkml:trace contextRef="#ctx0" brushRef="#br0">14 30 24575,'-1'67'0,"0"50"0,2-102 0,0 0 0,2 0 0,-1-1 0,2 1 0,7 20 0,-10-31 0,1 0 0,0 0 0,-1 0 0,2-1 0,-1 1 0,0 0 0,1-1 0,-1 1 0,1-1 0,0 0 0,0 0 0,1 0 0,-1-1 0,0 1 0,1-1 0,0 1 0,0-1 0,-1 0 0,1-1 0,0 1 0,0-1 0,1 0 0,-1 0 0,0 0 0,0 0 0,1-1 0,5 1 0,-4-2 0,0 0 0,0 0 0,0 0 0,0-1 0,0 0 0,-1 0 0,1 0 0,0-1 0,-1 0 0,0 0 0,0 0 0,0-1 0,0 0 0,0 0 0,-1 0 0,1 0 0,-1-1 0,6-8 0,-4 5 0,-1 0 0,-1-1 0,1 0 0,-2 1 0,1-1 0,-1 0 0,0-1 0,-1 1 0,0 0 0,-1-1 0,1 1 0,-2-1 0,0 0 0,0 1 0,0-1 0,-1 1 0,-1-1 0,0 1 0,0-1 0,-1 1 0,-3-9 0,3 10 0,-1 1 0,0 0 0,0 0 0,0 0 0,-1 0 0,0 1 0,0-1 0,0 1 0,-1 1 0,0-1 0,0 1 0,-1 0 0,1 0 0,-1 1 0,0 0 0,0 0 0,-1 1 0,1 0 0,-1 0 0,0 1 0,1-1 0,-1 2 0,0-1 0,0 1 0,-11 0 0,-27 3-1365,5 4-5461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06.455"/>
    </inkml:context>
    <inkml:brush xml:id="br0">
      <inkml:brushProperty name="width" value="0.05" units="cm"/>
      <inkml:brushProperty name="height" value="0.05" units="cm"/>
      <inkml:brushProperty name="color" value="#F6630D"/>
    </inkml:brush>
  </inkml:definitions>
  <inkml:trace contextRef="#ctx0" brushRef="#br0">8 27 24575,'-7'-2'0,"13"-3"0,15-3 0,34 1 0,0 3 0,80 4 0,-55 0 0,-22 0 15,1327 24-2369,-1351-22-3498</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44.061"/>
    </inkml:context>
    <inkml:brush xml:id="br0">
      <inkml:brushProperty name="width" value="0.05" units="cm"/>
      <inkml:brushProperty name="height" value="0.05" units="cm"/>
      <inkml:brushProperty name="color" value="#F6630D"/>
    </inkml:brush>
  </inkml:definitions>
  <inkml:trace contextRef="#ctx0" brushRef="#br0">251 23 24575,'-1'-2'0,"0"1"0,0 0 0,-1 0 0,1-1 0,0 1 0,-1 0 0,1 0 0,-1 1 0,1-1 0,-1 0 0,1 0 0,-1 1 0,0-1 0,1 1 0,-1-1 0,0 1 0,1 0 0,-1 0 0,-2 0 0,1-1 0,-9-1 0,-1 0 0,1 1 0,-1 0 0,1 1 0,-1 0 0,1 1 0,-1 0 0,-22 7 0,31-7 0,-1 0 0,1 1 0,0-1 0,-1 1 0,1 0 0,0 1 0,1-1 0,-1 1 0,0-1 0,1 1 0,-1 0 0,1 1 0,0-1 0,0 0 0,0 1 0,0 0 0,1 0 0,0-1 0,-1 2 0,2-1 0,-1 0 0,0 0 0,1 0 0,0 1 0,-1-1 0,2 1 0,-2 6 0,3-5 0,-1 1 0,1-1 0,0 1 0,0-1 0,0 0 0,1 1 0,0-1 0,0 0 0,1 0 0,0 0 0,0-1 0,0 1 0,1-1 0,0 1 0,0-1 0,0 0 0,0-1 0,1 1 0,10 7 0,8 6 0,1-2 0,1 0 0,26 12 0,-42-23 0,61 30 0,-26-13 0,43 29 0,-81-48 0,0 2 0,0-1 0,-1 0 0,1 1 0,-1 0 0,-1 1 0,1-1 0,-1 1 0,0 0 0,0 0 0,6 11 0,-9-14 0,0 1 0,-1-1 0,1 0 0,0 1 0,-1-1 0,0 1 0,0-1 0,0 0 0,0 1 0,0-1 0,-1 1 0,1-1 0,-1 0 0,0 1 0,0-1 0,0 0 0,-1 0 0,1 0 0,-1 0 0,0 0 0,1 0 0,-1 0 0,-1 0 0,1-1 0,0 1 0,-4 2 0,-11 9 0,-1 0 0,-1-2 0,0 0 0,0-1 0,-1-1 0,0 0 0,-1-2 0,0-1 0,-1 0 0,1-1 0,-36 4 0,51-10 0,0 1 0,0-1 0,0 0 0,0 0 0,-1-1 0,1 1 0,0-1 0,0-1 0,1 1 0,-12-5 0,15 5 0,-1-1 0,1 1 0,-1-1 0,1 0 0,-1 1 0,1-1 0,0 0 0,0-1 0,0 1 0,0 0 0,0 0 0,1-1 0,-1 1 0,1-1 0,-1 0 0,1 1 0,0-1 0,0 0 0,0 0 0,1 0 0,-1 1 0,0-1 0,1-4 0,0 0 0,0-1 0,1 1 0,0 0 0,1 0 0,-1 0 0,1 0 0,0 0 0,1 0 0,0 0 0,0 1 0,1-1 0,-1 1 0,1 0 0,1 0 0,-1 0 0,7-6 0,7-7 0,1 1 0,1 1 0,26-18 0,-29 23 0,1 1 0,0 1 0,34-15 0,-44 22 0,1 0 0,-1 0 0,0 1 0,1 0 0,-1 1 0,1 0 0,0 0 0,-1 1 0,1 0 0,0 0 0,13 3 0,-19-2 0,0 0 0,0 0 0,0 0 0,0 1 0,0-1 0,0 1 0,0 0 0,0-1 0,-1 1 0,1 1 0,-1-1 0,1 0 0,-1 1 0,0-1 0,0 1 0,0-1 0,0 1 0,1 4 0,2 4 0,0 0 0,-1 0 0,4 21 0,6 16 0,-10-40 0,0 0 0,1 0 0,-1 0 0,2 0 0,-1-1 0,1 0 0,0 0 0,0-1 0,1 1 0,0-1 0,0-1 0,0 1 0,1-1 0,0-1 0,0 1 0,0-1 0,0-1 0,1 0 0,0 0 0,-1 0 0,1-1 0,0 0 0,0-1 0,0 0 0,18-1 0,-19 0 0,1-1 0,0 0 0,-1 0 0,1-1 0,-1 0 0,0 0 0,1-1 0,-1 0 0,0-1 0,-1 0 0,1 0 0,-1 0 0,1-1 0,-1 0 0,-1-1 0,1 0 0,-1 0 0,0 0 0,0 0 0,-1-1 0,0 0 0,0-1 0,0 1 0,-1-1 0,0 1 0,-1-1 0,3-10 0,-4 11 0,0-1 0,0 1 0,-1-1 0,0 0 0,0 1 0,-1-1 0,0 0 0,0 0 0,-1 1 0,0-1 0,0 0 0,-1 1 0,0-1 0,-1 1 0,1 0 0,-1 0 0,-1 0 0,1 0 0,-1 0 0,0 0 0,-1 1 0,0 0 0,0 0 0,0 0 0,-1 1 0,1 0 0,-1 0 0,0 0 0,-1 1 0,1 0 0,-1 0 0,0 0 0,0 1 0,-14-4 0,11 3-91,-1 1 0,1 0 0,-1 1 0,0 0 0,0 0 0,0 1 0,-1 1 0,1 0 0,0 1 0,0 0 0,0 0 0,0 1 0,0 1 0,-20 7 0,-11 15-6735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48.964"/>
    </inkml:context>
    <inkml:brush xml:id="br0">
      <inkml:brushProperty name="width" value="0.05" units="cm"/>
      <inkml:brushProperty name="height" value="0.05" units="cm"/>
      <inkml:brushProperty name="color" value="#F6630D"/>
    </inkml:brush>
  </inkml:definitions>
  <inkml:trace contextRef="#ctx0" brushRef="#br0">1 232 24575,'7'0'0,"372"-6"0,-285 0 0,181-36 0,-243 32 0,-32 10 0,0 0 0,1 0 0,-1 0 0,0 0 0,0 0 0,0 0 0,0 0 0,0-1 0,0 1 0,0 0 0,0 0 0,0 0 0,0 0 0,0 0 0,0 0 0,0 0 0,0 0 0,0-1 0,0 1 0,0 0 0,0 0 0,0 0 0,0 0 0,0 0 0,0 0 0,0 0 0,0-1 0,0 1 0,0 0 0,0 0 0,0 0 0,0 0 0,0 0 0,0 0 0,0 0 0,0 0 0,0-1 0,0 1 0,0 0 0,0 0 0,-1 0 0,1 0 0,0 0 0,0 0 0,0 0 0,0 0 0,0 0 0,0 0 0,0 0 0,0 0 0,-1 0 0,1 0 0,0 0 0,0 0 0,0 0 0,0 0 0,0 0 0,0 0 0,0 0 0,-1 0 0,1 0 0,0 0 0,0 0 0,-16-6 0,-20-4 0,33 9 0,-21-4 0,1-1 0,-1-1 0,1-1 0,1-2 0,-1 0 0,-23-15 0,44 24 0,0-1 0,0 0 0,0 0 0,0 0 0,0 0 0,0 0 0,1 0 0,-1 0 0,1 0 0,0-1 0,-1 1 0,1-1 0,0 1 0,0-1 0,1 1 0,-1-1 0,0-4 0,1 6 0,0-1 0,0 1 0,0 0 0,0-1 0,1 1 0,-1 0 0,1-1 0,-1 1 0,1 0 0,-1 0 0,1-1 0,0 1 0,-1 0 0,1 0 0,0 0 0,0 0 0,0 0 0,0 0 0,0 0 0,0 0 0,0 0 0,0 1 0,0-1 0,1 0 0,-1 1 0,0-1 0,0 1 0,1-1 0,-1 1 0,0 0 0,1-1 0,-1 1 0,0 0 0,1 0 0,-1 0 0,0 0 0,3 0 0,2 1 0,0-1 0,1 1 0,-1 0 0,0 0 0,0 1 0,0-1 0,0 2 0,0-1 0,0 0 0,0 1 0,-1 0 0,0 1 0,1-1 0,-1 1 0,0 0 0,-1 0 0,1 1 0,-1-1 0,0 1 0,4 6 0,1 0 0,-1 2 0,0-1 0,-1 1 0,0 0 0,-1 1 0,-1-1 0,7 25 0,-9-16-124,0-1 0,-2 0 0,-1 1 0,0-1 0,-2 0 0,0 1-1,-2-1 1,0 0 0,-1-1 0,-13 33 0,-10 24-6702</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50.286"/>
    </inkml:context>
    <inkml:brush xml:id="br0">
      <inkml:brushProperty name="width" value="0.05" units="cm"/>
      <inkml:brushProperty name="height" value="0.05" units="cm"/>
      <inkml:brushProperty name="color" value="#F6630D"/>
    </inkml:brush>
  </inkml:definitions>
  <inkml:trace contextRef="#ctx0" brushRef="#br0">0 101 24575,'5'98'0,"20"119"0,-3-49 0,-2 260 0,-16-292 0,-16-410 0,0-366 0,13 622 0,1 1 0,1-1 0,0 0 0,1 1 0,1 0 0,1 0 0,9-21 0,-13 33 0,0 1 0,1-1 0,-1 1 0,1 0 0,0-1 0,0 1 0,0 1 0,1-1 0,-1 0 0,1 1 0,0 0 0,0 0 0,0 0 0,0 0 0,1 1 0,-1-1 0,1 1 0,-1 0 0,1 1 0,0-1 0,0 1 0,0 0 0,0 0 0,0 0 0,0 1 0,0 0 0,0 0 0,0 0 0,0 0 0,6 2 0,-6 0 0,1-1 0,-1 1 0,0 1 0,1-1 0,-1 1 0,0 0 0,0 0 0,-1 0 0,1 1 0,-1-1 0,1 1 0,-1 0 0,0 1 0,-1-1 0,1 1 0,-1-1 0,0 1 0,0 0 0,0 0 0,-1 1 0,3 6 0,2 8 0,-1 0 0,-1 0 0,-1 1 0,3 31 0,-5-28 0,0 1 0,-2 0 0,-1 0 0,-1 0 0,-1 0 0,-8 33 0,7-45 0,0 0 0,-1 0 0,0 0 0,-1-1 0,0 1 0,-1-2 0,-1 1 0,0-1 0,0 0 0,-1 0 0,0-1 0,-21 17 0,27-25-62,1 0 0,0 0 0,-1 0 0,0 0 0,1 0 0,-1 0 0,0-1 0,0 1 0,0-1 0,0 0 0,0 0 0,0 0-1,0 0 1,0-1 0,-1 1 0,1-1 0,0 0 0,0 0 0,0 0 0,-1 0 0,-3-1 0,-14-12-6764</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50.654"/>
    </inkml:context>
    <inkml:brush xml:id="br0">
      <inkml:brushProperty name="width" value="0.05" units="cm"/>
      <inkml:brushProperty name="height" value="0.05" units="cm"/>
      <inkml:brushProperty name="color" value="#F6630D"/>
    </inkml:brush>
  </inkml:definitions>
  <inkml:trace contextRef="#ctx0" brushRef="#br0">1 1 24575,'0'12'0,"0"17"0,0 12 0,0 12 0,4 4 0,2 2 0,4-5 0,0-12-8191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51.043"/>
    </inkml:context>
    <inkml:brush xml:id="br0">
      <inkml:brushProperty name="width" value="0.05" units="cm"/>
      <inkml:brushProperty name="height" value="0.05" units="cm"/>
      <inkml:brushProperty name="color" value="#F6630D"/>
    </inkml:brush>
  </inkml:definitions>
  <inkml:trace contextRef="#ctx0" brushRef="#br0">31 87 24575,'-8'0'0,"-3"8"0,0 11 0,11 3 0,13-3 0,5-13 0,-1-20 0,-3-12 0,-4-9 0,-4-4 0,-7 5 0,-12 22 0,-3 20 0,1 22 0,2 18 0,9 5 0,4-6-8191</inkml:trace>
  <inkml:trace contextRef="#ctx0" brushRef="#br0" timeOffset="1">450 308 24575,'-4'0'0,"3"0"0,9 0 0,13 0 0,6 0 0,8 0 0,5-8 0,-4-3-8191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51.380"/>
    </inkml:context>
    <inkml:brush xml:id="br0">
      <inkml:brushProperty name="width" value="0.05" units="cm"/>
      <inkml:brushProperty name="height" value="0.05" units="cm"/>
      <inkml:brushProperty name="color" value="#F6630D"/>
    </inkml:brush>
  </inkml:definitions>
  <inkml:trace contextRef="#ctx0" brushRef="#br0">5 98 24575,'0'5'0,"-4"0"0,7 0 0,11-5 0,20-2 0,21-14 0,19-4 0,12-7 0,5 1 0,-13 5-8191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12.922"/>
    </inkml:context>
    <inkml:brush xml:id="br0">
      <inkml:brushProperty name="width" value="0.05" units="cm"/>
      <inkml:brushProperty name="height" value="0.05" units="cm"/>
      <inkml:brushProperty name="color" value="#F6630D"/>
    </inkml:brush>
  </inkml:definitions>
  <inkml:trace contextRef="#ctx0" brushRef="#br0">0 410 24575,'2'-11'0,"3"17"0,9 10 0,0-5 0,1-1 0,0 0 0,0-1 0,1-1 0,1 0 0,-1-1 0,1-1 0,0 0 0,1-1 0,-1-1 0,1-1 0,22 1 0,27-1 0,-1-2 0,69-10 0,-60 4 0,461-50 0,-52 3 0,-164 14 0,47-3 0,238 35 0,19-2 0,491-33 0,-608 20 0,-212 5 0,226-25 0,61-3 0,-490 42 0,425-18 0,-323 9 0,455-36 0,-339 25 0,-279 15 120,-31 7-154,1 0 0,0 0 1,-1 0-1,1-1 0,-1 1 0,1 0 1,0 0-1,-1 0 0,1-1 0,-1 1 1,1 0-1,-1-1 0,1 1 0,-1 0 1,1-1-1,-1 1 0,1 0 0,-1-1 1,1 1-1,-1-1 0,0 1 0,1-1 1,-1 1-1,0-1 0,1 0 0,-1 1 1,0-1-1,0 1 0,1-1 0,-1 0 1,0 1-1,0-1 0,0 1 0,0-1 1,0 0-1,0 1 0,0-1 0,0 0 1,0 1-1,0-1 0,-1 1 0,1-1 1,0-1-1,-9-6-6792</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13.573"/>
    </inkml:context>
    <inkml:brush xml:id="br0">
      <inkml:brushProperty name="width" value="0.05" units="cm"/>
      <inkml:brushProperty name="height" value="0.05" units="cm"/>
      <inkml:brushProperty name="color" value="#F6630D"/>
    </inkml:brush>
  </inkml:definitions>
  <inkml:trace contextRef="#ctx0" brushRef="#br0">1 631 24575,'0'1'0,"0"0"0,0 0 0,0 1 0,0-1 0,0 0 0,0 0 0,0 1 0,0-1 0,1 0 0,-1 0 0,0 0 0,1 1 0,-1-1 0,1 0 0,0 0 0,-1 0 0,1 0 0,0 0 0,0 0 0,-1 0 0,3 1 0,-2-1 0,0-1 0,0 0 0,0 1 0,0-1 0,1 0 0,-1 0 0,0 0 0,0 1 0,0-1 0,0-1 0,1 1 0,-1 0 0,0 0 0,0 0 0,0-1 0,0 1 0,1 0 0,0-1 0,4-2 0,-1 0 0,0 0 0,0 0 0,1-1 0,-2 1 0,1-1 0,6-7 0,1-4 0,-1 0 0,-1-1 0,-1 0 0,0 0 0,-1-1 0,0 0 0,-1-1 0,-2 0 0,6-26 0,0-14 0,5-97 0,-16 149 0,3-18 0,-2 0 0,0 0 0,-2-1 0,0 1 0,-2 0 0,-6-27 0,9 51 0,0-1 0,-1 0 0,1 0 0,0 0 0,0 0 0,-1 0 0,1 1 0,0-1 0,-1 0 0,1 0 0,-1 0 0,1 1 0,-1-1 0,1 0 0,-1 1 0,0-1 0,1 0 0,-1 1 0,0-1 0,-1 0 0,2 1 0,-1 0 0,1 1 0,-1-1 0,1 0 0,-1 0 0,1 1 0,-1-1 0,1 0 0,0 1 0,-1-1 0,1 0 0,-1 1 0,1-1 0,0 1 0,-1-1 0,1 0 0,0 1 0,-1-1 0,1 1 0,0-1 0,0 1 0,0-1 0,-1 2 0,-9 39 0,1 49 0,5 122 0,5-163 0,-1-32 30,1 1 0,0 0 0,7 29 0,-5-39-195,-1 1 0,1-1 0,1 1 0,0-1 0,0 0 0,0 0 0,1-1 0,11 14 0,10 5-6661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20.300"/>
    </inkml:context>
    <inkml:brush xml:id="br0">
      <inkml:brushProperty name="width" value="0.05" units="cm"/>
      <inkml:brushProperty name="height" value="0.05" units="cm"/>
      <inkml:brushProperty name="color" value="#F6630D"/>
    </inkml:brush>
  </inkml:definitions>
  <inkml:trace contextRef="#ctx0" brushRef="#br0">1 314 24575,'0'9'0,"0"1"0,0 1 0,0-1 0,1 1 0,0-1 0,4 13 0,-3-19 0,-1-1 0,0 0 0,1 0 0,0 0 0,0 0 0,0 0 0,0 0 0,0 0 0,0-1 0,1 1 0,-1-1 0,1 0 0,0 0 0,0 0 0,0 0 0,0 0 0,0 0 0,0-1 0,6 3 0,6 0 0,1 1 0,0-2 0,-1 0 0,1-1 0,28 0 0,84-7 0,-105 3 0,585-42 0,-144 15 0,59-5 0,204-18 0,-537 41 0,146-8-673,515-44-62,201-50 735,-761 86 0,447-26 0,-684 52 13,-13 0 78,78-10 0,-105 7-637</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21.016"/>
    </inkml:context>
    <inkml:brush xml:id="br0">
      <inkml:brushProperty name="width" value="0.05" units="cm"/>
      <inkml:brushProperty name="height" value="0.05" units="cm"/>
      <inkml:brushProperty name="color" value="#F6630D"/>
    </inkml:brush>
  </inkml:definitions>
  <inkml:trace contextRef="#ctx0" brushRef="#br0">1 79 24575,'4'0'0,"10"-8"0,11-3 0,13 0 0,5-6 0,4 0 0,2 2 0,-8 17 0,-6 21 0,-9 18 0,-10 11 0,-6 10 0,-6 6 0,-3 0 0,-2-2 0,-1-10 0,0-13-8191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07.972"/>
    </inkml:context>
    <inkml:brush xml:id="br0">
      <inkml:brushProperty name="width" value="0.05" units="cm"/>
      <inkml:brushProperty name="height" value="0.05" units="cm"/>
      <inkml:brushProperty name="color" value="#F6630D"/>
    </inkml:brush>
  </inkml:definitions>
  <inkml:trace contextRef="#ctx0" brushRef="#br0">0 1 24575,'0'4'0,"9"14"0,10 13 0,11 8 0,13 7 0,16 8 0,14 7 0,21 11 0,31 13 0,41 9 0,43 6 0,27 2-1126,20-3 1126,0-19 0,-14-14 0,-49-19-7065</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21.387"/>
    </inkml:context>
    <inkml:brush xml:id="br0">
      <inkml:brushProperty name="width" value="0.05" units="cm"/>
      <inkml:brushProperty name="height" value="0.05" units="cm"/>
      <inkml:brushProperty name="color" value="#F6630D"/>
    </inkml:brush>
  </inkml:definitions>
  <inkml:trace contextRef="#ctx0" brushRef="#br0">0 128 24575,'13'0'0,"20"-4"0,22-1 0,18-13 0,18-16 0,10-2 0,-12 6-8191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22.011"/>
    </inkml:context>
    <inkml:brush xml:id="br0">
      <inkml:brushProperty name="width" value="0.05" units="cm"/>
      <inkml:brushProperty name="height" value="0.05" units="cm"/>
      <inkml:brushProperty name="color" value="#F6630D"/>
    </inkml:brush>
  </inkml:definitions>
  <inkml:trace contextRef="#ctx0" brushRef="#br0">74 474 24575,'9'0'0,"0"0"0,0 0 0,-1-1 0,1 0 0,0 0 0,-1-1 0,1-1 0,-1 1 0,0-1 0,0 0 0,0-1 0,0 0 0,0 0 0,-1-1 0,0 0 0,0 0 0,0-1 0,-1 0 0,1 0 0,-1 0 0,-1-1 0,1 0 0,-1 0 0,-1-1 0,6-9 0,-5 3 0,0 0 0,0 0 0,-1 0 0,-1-1 0,-1 1 0,0-1 0,-1 0 0,0 0 0,-1 0 0,-1 0 0,-1 1 0,-5-28 0,5 33 0,-1 0 0,0 0 0,-1 0 0,0 0 0,0 1 0,0-1 0,-1 1 0,-1 1 0,-7-11 0,8 13 0,0 1 0,0-1 0,0 1 0,0 0 0,-1 0 0,0 1 0,0 0 0,0 0 0,0 0 0,0 0 0,0 1 0,-1 0 0,1 1 0,-9-2 0,10 3 0,-1 0 0,0 0 0,0 0 0,0 1 0,1 0 0,-1 0 0,0 0 0,1 1 0,-1 0 0,1 0 0,0 0 0,-1 1 0,1 0 0,0 0 0,1 0 0,-1 1 0,0-1 0,1 1 0,0 0 0,0 0 0,-5 7 0,6-7 0,0-1 0,1 1 0,0-1 0,-1 1 0,1 0 0,1-1 0,-1 1 0,0 0 0,1 0 0,0 0 0,0 1 0,0-1 0,1 0 0,-1 0 0,1 1 0,0-1 0,0 0 0,0 0 0,1 1 0,0-1 0,-1 0 0,2 0 0,-1 0 0,0 0 0,1 0 0,0 0 0,-1 0 0,6 7 0,-3-6 0,1 0 0,-1-1 0,1 1 0,0-1 0,0 1 0,1-2 0,-1 1 0,1 0 0,0-1 0,0 0 0,11 4 0,-6-4 0,1 0 0,-1-1 0,0-1 0,1 1 0,-1-2 0,16 0 0,0-2 0,1-2 0,-1-1 0,0-1 0,48-17 0,-32 4 0,-2-1 0,79-52 0,-37 21 0,-82 50 0,1 0 0,-1 0 0,1-1 0,0 1 0,0 1 0,0-1 0,0 0 0,-1 0 0,1 1 0,0-1 0,0 1 0,0 0 0,0-1 0,0 1 0,0 0 0,0 0 0,0 0 0,4 1 0,-4 0 0,-1 1 0,0-1 0,0 0 0,0 0 0,0 1 0,0-1 0,0 1 0,0-1 0,0 1 0,-1-1 0,1 1 0,0 0 0,-1-1 0,0 1 0,1 0 0,-1-1 0,0 1 0,0 0 0,0-1 0,0 1 0,0 3 0,-1 30 0,-5 40 0,3-42 0,0 1 0,3 38 0,1-63 0,0 0 0,0 0 0,1 0 0,0 0 0,1 0 0,0 0 0,0-1 0,1 1 0,0-1 0,0 0 0,1 0 0,8 10 0,10 3-1365,-2-11-5461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25.907"/>
    </inkml:context>
    <inkml:brush xml:id="br0">
      <inkml:brushProperty name="width" value="0.05" units="cm"/>
      <inkml:brushProperty name="height" value="0.05" units="cm"/>
      <inkml:brushProperty name="color" value="#F6630D"/>
    </inkml:brush>
  </inkml:definitions>
  <inkml:trace contextRef="#ctx0" brushRef="#br0">489 100 24575,'0'14'0,"30"873"0,-16-744 0,-9-126 0,-4-41 0,-72-867 0,69 876 0,0-8 0,-2 1 0,0 0 0,-1 0 0,-2 0 0,-11-28 0,17 48 0,0 0 0,0 0 0,0 0 0,0 1 0,0-1 0,-1 0 0,1 0 0,-1 1 0,1-1 0,-1 1 0,0-1 0,0 1 0,1 0 0,-1-1 0,0 1 0,-4-1 0,5 1 0,-1 1 0,0 0 0,1 0 0,-1 0 0,1 0 0,-1 0 0,0 0 0,1 1 0,-1-1 0,1 0 0,-1 1 0,1-1 0,-1 1 0,1 0 0,-1-1 0,1 1 0,-3 2 0,-3 2 0,1 1 0,-1 1 0,2-1 0,-1 1 0,1 0 0,-1 0 0,-3 9 0,-41 78 0,-74 196 0,12-19 0,93-238 0,19-33 0,0 0 0,0-1 0,0 1 0,0 0 0,0 0 0,0-1 0,-1 1 0,1 0 0,0 0 0,0 0 0,0-1 0,0 1 0,0 0 0,0 0 0,0 0 0,-1-1 0,1 1 0,0 0 0,0 0 0,0 0 0,0-1 0,-1 1 0,1 0 0,0 0 0,0 0 0,0 0 0,-1 0 0,1 0 0,0 0 0,0-1 0,-1 1 0,1 0 0,0 0 0,0 0 0,-1 0 0,1 0 0,0 0 0,0 0 0,0 0 0,-1 0 0,1 0 0,0 0 0,0 0 0,-1 0 0,1 1 0,0-1 0,0 0 0,-1 0 0,1 0 0,0 0 0,0 0 0,0 0 0,-1 1 0,1-1 0,0 0 0,0 0 0,0 0 0,0 0 0,-1 1 0,1-1 0,0 0 0,3-24 0,3-1 0,2 0 0,1 1 0,0 0 0,2 1 0,1 0 0,1 1 0,24-33 0,-16 30 0,0 0 0,1 1 0,2 1 0,0 1 0,45-30 0,-22 19 0,-22 15 0,1 0 0,42-20 0,-57 33 0,-1 0 0,0 0 0,0-1 0,13-10 0,-19 12 0,0 0 0,0 0 0,-1 0 0,1 0 0,-1-1 0,0 1 0,0-1 0,-1 1 0,1-1 0,-1 0 0,3-10 0,-2 0 0,-1 0 0,0 0 0,0-16 0,2-18 0,-4 48 0,0-1 0,1 1 0,-1 0 0,0-1 0,1 1 0,-1 0 0,1-1 0,-1 1 0,1 0 0,-1 0 0,1 0 0,0-1 0,0 1 0,0 0 0,-1 0 0,1 0 0,2-1 0,-2 2 0,0-1 0,-1 1 0,1 0 0,0-1 0,0 1 0,0 0 0,0 0 0,0 0 0,0 0 0,0 0 0,0 0 0,0 0 0,0 0 0,0 0 0,0 0 0,-1 0 0,1 1 0,0-1 0,1 1 0,4 2 0,0 0 0,-1 0 0,0 1 0,1 0 0,-1 0 0,5 5 0,55 59 0,58 76 0,-48-53 0,2 4 0,69 74 0,-144-166 0,1-1 0,0 1 0,0 0 0,0-1 0,1 1 0,-1-1 0,1 0 0,4 2 0,-7-4 0,-1 0 0,0 0 0,1 0 0,-1 0 0,0 0 0,1 1 0,-1-1 0,1 0 0,-1 0 0,0-1 0,1 1 0,-1 0 0,1 0 0,-1 0 0,0 0 0,1 0 0,-1 0 0,0 0 0,1-1 0,-1 1 0,0 0 0,1 0 0,-1-1 0,0 1 0,1 0 0,-1 0 0,0-1 0,0 1 0,1 0 0,-1-1 0,2-22 0,-12-32 0,-3 2 0,-1 0 0,-28-63 0,41 113 0,0 1 0,-9-29 0,-2 1 0,-1 1 0,-1 0 0,-28-42 0,37 65 0,0-1 0,0 1 0,0 0 0,-1 0 0,0 1 0,0 0 0,-1 0 0,1 0 0,-1 1 0,0 0 0,0 0 0,0 1 0,-1-1 0,0 2 0,1-1 0,-1 1 0,0 0 0,0 1 0,0 0 0,0 0 0,0 1 0,0 0 0,-14 2 0,9 0 0,-1 2 0,1-1 0,0 2 0,1 0 0,-1 0 0,1 1 0,0 1 0,0 0 0,1 0 0,0 1 0,0 1 0,-13 14 0,-13 15 0,-58 80 0,64-78 0,-59 80 0,32-41 0,-118 125 0,166-197 0,12-18 0,13-21 0,-13 30 0,39-77 0,20-34 0,86-227 0,-136 305 0,-4 12 0,0 1 0,2 0 0,17-32 0,-26 52 0,2 0 0,-1 0 0,0 0 0,0 1 0,1-1 0,-1 0 0,0 1 0,1-1 0,0 1 0,-1-1 0,1 1 0,0 0 0,0 0 0,0 0 0,0 0 0,0 0 0,0 0 0,0 0 0,0 1 0,0-1 0,0 1 0,0-1 0,0 1 0,1 0 0,-1 0 0,0 0 0,0 0 0,0 0 0,0 1 0,1-1 0,-1 1 0,0-1 0,0 1 0,0 0 0,3 1 0,5 4 0,0 0 0,0 0 0,-1 1 0,0 1 0,13 12 0,322 279 0,-214-201-1365,-79-58-5461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44.478"/>
    </inkml:context>
    <inkml:brush xml:id="br0">
      <inkml:brushProperty name="width" value="0.05" units="cm"/>
      <inkml:brushProperty name="height" value="0.05" units="cm"/>
      <inkml:brushProperty name="color" value="#F6630D"/>
    </inkml:brush>
  </inkml:definitions>
  <inkml:trace contextRef="#ctx0" brushRef="#br0">0 89 24575,'3'0'0,"-1"-1"0,1 0 0,0 0 0,-1 0 0,1 0 0,-1 0 0,1 0 0,-1-1 0,0 1 0,3-3 0,6-3 0,11-5 0,0 1 0,1 1 0,0 1 0,1 1 0,38-7 0,-57 14 0,-1 0 0,1 1 0,0-1 0,-1 1 0,1 0 0,0 1 0,-1-1 0,1 1 0,0 0 0,-1 0 0,1 0 0,-1 1 0,1 0 0,-1 0 0,0 0 0,0 0 0,0 0 0,0 1 0,0 0 0,0 0 0,-1 0 0,1 0 0,-1 1 0,0-1 0,0 1 0,0 0 0,-1 0 0,1 0 0,-1 0 0,3 7 0,2 7 0,-1 0 0,0 0 0,-1 0 0,-2 1 0,0 0 0,1 25 0,1 42 0,-4-46 0,1 0 0,2-1 0,2 1 0,13 44 0,-1-33-1365,-2-11-5461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44.803"/>
    </inkml:context>
    <inkml:brush xml:id="br0">
      <inkml:brushProperty name="width" value="0.05" units="cm"/>
      <inkml:brushProperty name="height" value="0.05" units="cm"/>
      <inkml:brushProperty name="color" value="#F6630D"/>
    </inkml:brush>
  </inkml:definitions>
  <inkml:trace contextRef="#ctx0" brushRef="#br0">57 160 24575,'-13'0'0,"-12"0"0,6-9 0,19-2 0,27 0 0,24-6 0,18 0 0,12-6 0,11 1 0,1-4 0,-15 3-8191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45.163"/>
    </inkml:context>
    <inkml:brush xml:id="br0">
      <inkml:brushProperty name="width" value="0.05" units="cm"/>
      <inkml:brushProperty name="height" value="0.05" units="cm"/>
      <inkml:brushProperty name="color" value="#F6630D"/>
    </inkml:brush>
  </inkml:definitions>
  <inkml:trace contextRef="#ctx0" brushRef="#br0">183 117 24575,'-6'0'0,"-1"0"0,0 0 0,0 1 0,0 0 0,0 0 0,1 1 0,-1-1 0,1 2 0,-12 4 0,14-5 0,0 1 0,1 0 0,-1 0 0,1 0 0,-1 0 0,1 1 0,0 0 0,0-1 0,1 1 0,-1 0 0,1 0 0,-1 0 0,1 1 0,-2 8 0,-11 30 0,2 1 0,2 1 0,-6 51 0,16-87 0,1 0 0,0 0 0,0 0 0,1 0 0,0 0 0,0 0 0,1 0 0,0-1 0,1 1 0,0-1 0,0 1 0,1-1 0,0 0 0,0 0 0,1-1 0,0 1 0,0-1 0,1 0 0,0 0 0,0-1 0,1 0 0,0 0 0,0-1 0,0 1 0,0-1 0,1-1 0,0 0 0,0 0 0,12 4 0,-16-7 0,0 0 0,0 0 0,0 0 0,0 0 0,1-1 0,-1 0 0,0 0 0,0 0 0,0 0 0,1 0 0,-1-1 0,0 0 0,0 0 0,0 0 0,0-1 0,7-3 0,-5 2 0,-1-1 0,0 0 0,0 0 0,0 0 0,0-1 0,-1 1 0,0-1 0,0 0 0,0-1 0,3-5 0,3-9 0,0-1 0,-1-1 0,-1 0 0,10-43 0,-8 21 0,-2 0 0,-2-1 0,-2 0 0,-1 0 0,-5-56 0,1 95 12,1 0-1,-1 1 0,0-1 1,-1 1-1,1-1 0,-1 1 1,0-1-1,-1 1 1,-5-9-1,6 10-110,-1 1 1,1 0-1,-1 1 1,0-1-1,0 0 0,0 1 1,-1 0-1,1 0 1,0 0-1,-1 0 0,0 0 1,1 1-1,-1-1 1,-4 0-1,-33-6-6727</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55.538"/>
    </inkml:context>
    <inkml:brush xml:id="br0">
      <inkml:brushProperty name="width" value="0.05" units="cm"/>
      <inkml:brushProperty name="height" value="0.05" units="cm"/>
      <inkml:brushProperty name="color" value="#F6630D"/>
    </inkml:brush>
  </inkml:definitions>
  <inkml:trace contextRef="#ctx0" brushRef="#br0">23 34 24575,'0'-2'0,"0"0"0,0 0 0,0-1 0,0 1 0,-1 0 0,1 0 0,-1 0 0,0 0 0,0 0 0,0 0 0,0 0 0,0 0 0,-1-2 0,2 4 0,0 0 0,0-1 0,-1 1 0,1 0 0,0 0 0,0 0 0,0 0 0,0 0 0,0 0 0,-1-1 0,1 1 0,0 0 0,0 0 0,0 0 0,-1 0 0,1 0 0,0 0 0,0 0 0,0 0 0,0 0 0,-1 0 0,1 0 0,0 0 0,0 0 0,0 0 0,-1 0 0,1 0 0,0 0 0,0 0 0,0 0 0,-1 0 0,1 0 0,0 0 0,0 0 0,0 1 0,0-1 0,-1 0 0,1 0 0,0 0 0,0 0 0,0 0 0,0 0 0,0 1 0,-6 18 0,5 19 0,2 0 0,7 59 0,0-11 0,-3 12 0,13 161 0,-17-235-39,-1-18-126,0 0-1,0 0 0,1 0 0,-1 0 0,1 0 1,1 0-1,2 7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56.221"/>
    </inkml:context>
    <inkml:brush xml:id="br0">
      <inkml:brushProperty name="width" value="0.05" units="cm"/>
      <inkml:brushProperty name="height" value="0.05" units="cm"/>
      <inkml:brushProperty name="color" value="#F6630D"/>
    </inkml:brush>
  </inkml:definitions>
  <inkml:trace contextRef="#ctx0" brushRef="#br0">171 1 24575,'-2'2'0,"0"0"0,0 1 0,0-1 0,0 1 0,0-1 0,1 1 0,-1 0 0,1-1 0,-1 1 0,1 0 0,0 0 0,-1 5 0,0-2 0,-88 286 0,41-120 0,42-155 0,6-21 0,6-28 0,6-18 0,51-197 0,-59 236 0,1 0 0,0 1 0,0 0 0,1-1 0,1 1 0,12-17 0,-16 25 0,0-1 0,1 0 0,-1 1 0,1 0 0,0 0 0,-1 0 0,1 0 0,0 0 0,0 0 0,0 1 0,0 0 0,1-1 0,-1 1 0,0 0 0,1 1 0,-1-1 0,0 0 0,1 1 0,-1 0 0,1 0 0,-1 0 0,1 0 0,-1 1 0,0-1 0,1 1 0,3 1 0,10 4 0,0 2 0,0 0 0,-1 0 0,0 2 0,-1 0 0,20 17 0,-13-10 0,40 23 0,-24-18 0,-27-15 0,1 0 0,0 0 0,1-1 0,-1-1 0,21 7 0,-14-12-1365,-7-5-5461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35.037"/>
    </inkml:context>
    <inkml:brush xml:id="br0">
      <inkml:brushProperty name="width" value="0.05" units="cm"/>
      <inkml:brushProperty name="height" value="0.05" units="cm"/>
      <inkml:brushProperty name="color" value="#F6630D"/>
    </inkml:brush>
  </inkml:definitions>
  <inkml:trace contextRef="#ctx0" brushRef="#br0">227 55 24575,'-4'-15'0,"-5"18"0,-13 27 0,22-30 0,-39 69 0,-33 79 0,56-114 0,-42 119 0,55-148 0,1-5 0,0-14 0,4-24 0,7-39 0,30-197 0,-39 270 0,1 0 0,0 0 0,0 0 0,1 1 0,-1-1 0,1 0 0,0 1 0,-1-1 0,2 1 0,-1 0 0,0 0 0,1 0 0,-1 0 0,1 0 0,0 0 0,0 0 0,0 1 0,0 0 0,0 0 0,1 0 0,4-2 0,-3 2 0,1 0 0,0 1 0,0 0 0,0 0 0,0 0 0,0 1 0,0 0 0,0 0 0,0 0 0,0 1 0,-1 0 0,1 0 0,7 3 0,29 12 0,0 1 0,-1 2 0,-1 3 0,55 37 0,1 1 0,32 22 0,-121-79 0,-8-9 0,-11-10 0,-4 0 0,0 2 0,-1-1 0,0 2 0,-2 0 0,1 2 0,-1-1 0,-1 2 0,-39-14 0,45 18 0,0-1 0,1 0 0,0-1 0,0 0 0,1-1 0,-18-17 0,6 6 0,21 17 0,-1 0 0,0 0 0,1 0 0,-1 1 0,0-1 0,0 1 0,-1 0 0,1 1 0,0-1 0,-1 1 0,1-1 0,-1 1 0,1 1 0,-1-1 0,0 1 0,1-1 0,-1 1 0,0 1 0,1-1 0,-1 1 0,0-1 0,1 1 0,-7 3 0,4-1 0,0 1 0,0 0 0,1 0 0,-1 1 0,1-1 0,0 2 0,1-1 0,-1 0 0,1 1 0,0 0 0,0 1 0,1-1 0,-6 11 0,-9 20 0,-24 72 0,16-37 0,13-43 0,14-30 0,0 1 0,0 0 0,0 0 0,0 0 0,0 0 0,0 0 0,0 0 0,0-1 0,0 1 0,0 0 0,-1 0 0,1 0 0,0 0 0,0 0 0,0 0 0,0 0 0,0 0 0,0 0 0,0 0 0,0-1 0,-1 1 0,1 0 0,0 0 0,0 0 0,0 0 0,0 0 0,0 0 0,0 0 0,0 0 0,-1 0 0,1 0 0,0 0 0,0 0 0,0 0 0,0 0 0,0 0 0,0 0 0,-1 0 0,7-18 0,33-56-1365,-19 35-5461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36.002"/>
    </inkml:context>
    <inkml:brush xml:id="br0">
      <inkml:brushProperty name="width" value="0.05" units="cm"/>
      <inkml:brushProperty name="height" value="0.05" units="cm"/>
      <inkml:brushProperty name="color" value="#F6630D"/>
    </inkml:brush>
  </inkml:definitions>
  <inkml:trace contextRef="#ctx0" brushRef="#br0">141 254 24575,'-6'0'0,"-1"-1"0,1 0 0,0 0 0,1-1 0,-1 0 0,0 0 0,0 0 0,1-1 0,-1 1 0,-9-8 0,7 4 0,0 0 0,0 0 0,1-1 0,0 1 0,-11-16 0,16 20 0,1 1 0,0-1 0,0 0 0,0 1 0,1-1 0,-1 0 0,0 0 0,1 0 0,-1 1 0,1-1 0,-1 0 0,1 0 0,0 0 0,0 0 0,0 0 0,0 0 0,0 0 0,0 0 0,1 0 0,-1 0 0,1 1 0,-1-1 0,1 0 0,0 0 0,-1 0 0,1 1 0,0-1 0,0 0 0,0 1 0,1-1 0,-1 1 0,0-1 0,0 1 0,1 0 0,-1-1 0,1 1 0,0 0 0,-1 0 0,3-1 0,8-6 0,0 1 0,1 1 0,0 0 0,17-5 0,-17 6 0,16-6 0,76-27 0,-91 34 0,0 1 0,1 0 0,-1 1 0,0 1 0,23 0 0,-33 1 0,-1 0 0,0 0 0,1 1 0,-1-1 0,0 1 0,1 0 0,-1 0 0,0 0 0,0 0 0,0 1 0,0-1 0,0 1 0,0 0 0,0 0 0,0 0 0,-1 0 0,1 0 0,-1 1 0,1-1 0,-1 1 0,0-1 0,0 1 0,0 0 0,-1 0 0,1 0 0,2 6 0,-1 3 0,0 1 0,0 0 0,-1 0 0,-1 0 0,0 21 0,0-7 0,31 359 0,-31-374-341,1 1 0,0-1-1,7 21 1,-3-20-6485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08.303"/>
    </inkml:context>
    <inkml:brush xml:id="br0">
      <inkml:brushProperty name="width" value="0.05" units="cm"/>
      <inkml:brushProperty name="height" value="0.05" units="cm"/>
      <inkml:brushProperty name="color" value="#F6630D"/>
    </inkml:brush>
  </inkml:definitions>
  <inkml:trace contextRef="#ctx0" brushRef="#br0">346 66 24575,'0'-12'0,"0"-13"0,0 2 0,-9 18 0,-2 18 0,-12 19 0,-2 21 0,-6 18 0,3 15 0,-6 8 0,-6 5 0,-5-1 0,6-13 0,5-21 0,8-22-8191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36.371"/>
    </inkml:context>
    <inkml:brush xml:id="br0">
      <inkml:brushProperty name="width" value="0.05" units="cm"/>
      <inkml:brushProperty name="height" value="0.05" units="cm"/>
      <inkml:brushProperty name="color" value="#F6630D"/>
    </inkml:brush>
  </inkml:definitions>
  <inkml:trace contextRef="#ctx0" brushRef="#br0">28 127 24575,'-13'4'0,"1"2"0,10-5 0,18-3 0,23-8 0,22-4 0,18-7 0,11 0 0,8-5 0,-5 2 0,-18 5-8191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36.728"/>
    </inkml:context>
    <inkml:brush xml:id="br0">
      <inkml:brushProperty name="width" value="0.05" units="cm"/>
      <inkml:brushProperty name="height" value="0.05" units="cm"/>
      <inkml:brushProperty name="color" value="#F6630D"/>
    </inkml:brush>
  </inkml:definitions>
  <inkml:trace contextRef="#ctx0" brushRef="#br0">401 74 24575,'0'-3'0,"-1"1"0,1-1 0,-1 1 0,0-1 0,0 1 0,0-1 0,0 1 0,0-1 0,-1 1 0,1 0 0,-1 0 0,1 0 0,-1-1 0,0 2 0,0-1 0,0 0 0,0 0 0,0 1 0,0-1 0,-1 1 0,1-1 0,0 1 0,-1 0 0,1 0 0,-4-1 0,-7-2 0,1 0 0,-1 0 0,-21-2 0,24 4 0,1 1 0,-1 1 0,0-1 0,1 1 0,-1 1 0,0 0 0,1 0 0,-1 1 0,1 0 0,0 1 0,-1 0 0,1 1 0,0-1 0,-11 8 0,11-5 0,1 1 0,0-1 0,0 1 0,0 1 0,1-1 0,1 1 0,-1 0 0,1 1 0,1 0 0,-1 0 0,1 0 0,1 0 0,-5 15 0,1 1 0,1 0 0,1 1 0,1 0 0,1 0 0,0 28 0,3-33 0,1 0 0,2 0 0,0-1 0,1 1 0,0-1 0,2 1 0,7 19 0,-8-31 0,0 0 0,1 0 0,0 0 0,0-1 0,1 0 0,0 0 0,0 0 0,1 0 0,0-1 0,0 0 0,0-1 0,1 0 0,0 0 0,1 0 0,-1-1 0,1-1 0,0 1 0,0-1 0,1-1 0,-1 0 0,1 0 0,0-1 0,-1 0 0,1 0 0,0-1 0,0-1 0,0 0 0,0 0 0,0-1 0,0 0 0,0-1 0,0 0 0,-1 0 0,1-1 0,-1 0 0,1-1 0,-1 0 0,0-1 0,-1 0 0,1 0 0,-1-1 0,13-11 0,-10 6 0,0-2 0,-1 1 0,-1-1 0,0-1 0,-1 0 0,0 0 0,-1-1 0,-1 1 0,0-1 0,-1-1 0,4-18 0,-5 14 0,0-1 0,-2 1 0,0 0 0,-1-1 0,-2 1 0,0-1 0,-1 1 0,-6-29 0,6 40 0,-1 0 0,-1 0 0,1 1 0,-1 0 0,-1 0 0,1 0 0,-1 0 0,-1 0 0,1 1 0,-1 0 0,-1 1 0,1-1 0,-1 1 0,0 0 0,-1 1 0,1-1 0,-1 2 0,-9-5 0,4 2 0,-1 2 0,0 0 0,0 0 0,-1 1 0,1 1 0,-1 0 0,0 1 0,1 1 0,-1 0 0,-19 2 0,30 0-62,0-1 0,-1 1 0,1 0 0,0 1 0,0-1 0,0 1 0,0-1 0,0 1 0,0 1 0,0-1 0,1 0 0,-1 1-1,1 0 1,0 0 0,0 0 0,0 0 0,0 0 0,0 1 0,1-1 0,-1 1 0,-2 6 0,-15 23-6764</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44.183"/>
    </inkml:context>
    <inkml:brush xml:id="br0">
      <inkml:brushProperty name="width" value="0.05" units="cm"/>
      <inkml:brushProperty name="height" value="0.05" units="cm"/>
      <inkml:brushProperty name="color" value="#F6630D"/>
    </inkml:brush>
  </inkml:definitions>
  <inkml:trace contextRef="#ctx0" brushRef="#br0">0 1 24575,'0'12'0,"0"13"0,0 15 0,0 13 0,0 6 0,0 1 0,0-10-8191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44.536"/>
    </inkml:context>
    <inkml:brush xml:id="br0">
      <inkml:brushProperty name="width" value="0.05" units="cm"/>
      <inkml:brushProperty name="height" value="0.05" units="cm"/>
      <inkml:brushProperty name="color" value="#F6630D"/>
    </inkml:brush>
  </inkml:definitions>
  <inkml:trace contextRef="#ctx0" brushRef="#br0">0 52 24575,'0'4'0,"0"14"0,0 9 0,8-1 0,16-5 0,8-6 0,-2-18 0,-6-12 0,-7-13 0,-10-1 0,-15-5 0,-15 5 0,-3 10 0,3 14 0,5 15 0,6 14 0,8 8 0,6-2-8191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44.882"/>
    </inkml:context>
    <inkml:brush xml:id="br0">
      <inkml:brushProperty name="width" value="0.05" units="cm"/>
      <inkml:brushProperty name="height" value="0.05" units="cm"/>
      <inkml:brushProperty name="color" value="#F6630D"/>
    </inkml:brush>
  </inkml:definitions>
  <inkml:trace contextRef="#ctx0" brushRef="#br0">11 40 24575,'-8'0'0,"5"0"0,8 0 0,11-4 0,12-2 0,8-8 0,-1-1-8191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45.240"/>
    </inkml:context>
    <inkml:brush xml:id="br0">
      <inkml:brushProperty name="width" value="0.05" units="cm"/>
      <inkml:brushProperty name="height" value="0.05" units="cm"/>
      <inkml:brushProperty name="color" value="#F6630D"/>
    </inkml:brush>
  </inkml:definitions>
  <inkml:trace contextRef="#ctx0" brushRef="#br0">0 89 24575,'0'4'0,"5"1"0,9-3 0,15-12 0,19-3 0,15-13 0,4-1 0,-9 3-8191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45.581"/>
    </inkml:context>
    <inkml:brush xml:id="br0">
      <inkml:brushProperty name="width" value="0.05" units="cm"/>
      <inkml:brushProperty name="height" value="0.05" units="cm"/>
      <inkml:brushProperty name="color" value="#F6630D"/>
    </inkml:brush>
  </inkml:definitions>
  <inkml:trace contextRef="#ctx0" brushRef="#br0">149 52 24575,'-6'0'0,"0"0"0,-1 1 0,1-1 0,-1 1 0,1 1 0,0-1 0,-1 1 0,1 0 0,0 0 0,-8 5 0,10-4 0,0 0 0,0 0 0,0 0 0,0 1 0,1-1 0,-1 1 0,1 0 0,0 1 0,0-1 0,1 0 0,-1 1 0,1-1 0,-3 9 0,0 0 0,0 1 0,1-1 0,1 1 0,0 0 0,1-1 0,1 1 0,0 0 0,1 18 0,1-27 0,-1 1 0,1-1 0,0 1 0,0-1 0,1 0 0,0 0 0,0 1 0,0-1 0,0 0 0,1-1 0,-1 1 0,1 0 0,1-1 0,-1 0 0,1 1 0,-1-1 0,1-1 0,0 1 0,1 0 0,-1-1 0,0 0 0,1 0 0,9 4 0,-6-4 0,0 0 0,0-1 0,0 0 0,0-1 0,0 1 0,0-2 0,1 1 0,-1-1 0,0 0 0,0-1 0,1 0 0,-1 0 0,0-1 0,0 0 0,0 0 0,0-1 0,-1 0 0,1 0 0,-1-1 0,1 0 0,-1 0 0,-1-1 0,1 0 0,-1 0 0,1-1 0,-1 1 0,-1-1 0,1-1 0,-1 1 0,0-1 0,-1 0 0,0 0 0,0 0 0,0 0 0,4-14 0,-4 9 0,0 0 0,-1-1 0,0 1 0,-1-1 0,0 0 0,-1 1 0,-1-1 0,0 0 0,0 0 0,-2 1 0,-2-16 0,3 22 0,-1 1 0,1 0 0,-1 0 0,0 0 0,-1 0 0,1 0 0,-1 0 0,0 0 0,0 1 0,0 0 0,-1 0 0,0 0 0,0 0 0,0 0 0,0 0 0,0 1 0,-1 0 0,1 0 0,-1 0 0,0 1 0,0 0 0,0 0 0,0 0 0,0 0 0,0 1 0,-1-1 0,1 2 0,-9-2 0,8 2-114,-1 0 1,1 1-1,-1-1 0,1 1 0,-1 1 1,1-1-1,-1 1 0,1 0 0,0 1 1,0-1-1,-7 5 0,-25 16-6712</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47.537"/>
    </inkml:context>
    <inkml:brush xml:id="br0">
      <inkml:brushProperty name="width" value="0.05" units="cm"/>
      <inkml:brushProperty name="height" value="0.05" units="cm"/>
      <inkml:brushProperty name="color" value="#F6630D"/>
    </inkml:brush>
  </inkml:definitions>
  <inkml:trace contextRef="#ctx0" brushRef="#br0">400 1 24575,'1'109'0,"-3"242"0,2-350 0,0 6 0,0 0 0,-1 1 0,0-1 0,0 0 0,-4 10 0,5-15 0,-1-1 0,0 1 0,1-1 0,-1 1 0,0-1 0,0 1 0,0-1 0,0 0 0,0 0 0,-1 1 0,1-1 0,0 0 0,0 0 0,-1 0 0,1 0 0,-1 0 0,1-1 0,-1 1 0,1 0 0,-1-1 0,0 1 0,1-1 0,-1 1 0,1-1 0,-1 0 0,0 0 0,0 0 0,-3 0 0,-6-1 0,-1-1 0,1 0 0,-1-1 0,1 0 0,0-1 0,0-1 0,0 1 0,-16-11 0,2 0 0,1-1 0,-30-26 0,40 30-151,2 0-1,-1-1 0,2 0 0,0-1 1,0 0-1,1-1 0,1 0 1,-14-32-1,7 2-6674</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47.866"/>
    </inkml:context>
    <inkml:brush xml:id="br0">
      <inkml:brushProperty name="width" value="0.05" units="cm"/>
      <inkml:brushProperty name="height" value="0.05" units="cm"/>
      <inkml:brushProperty name="color" value="#F6630D"/>
    </inkml:brush>
  </inkml:definitions>
  <inkml:trace contextRef="#ctx0" brushRef="#br0">47 65 24575,'0'8'0,"-5"4"0,8-2 0,3-5 0,13-5 0,3-6 0,-2-10 0,-5-11 0,-12-1 0,-16 9 0,-14 15 0,-7 22 0,3 20 0,7 3-8191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48.241"/>
    </inkml:context>
    <inkml:brush xml:id="br0">
      <inkml:brushProperty name="width" value="0.05" units="cm"/>
      <inkml:brushProperty name="height" value="0.05" units="cm"/>
      <inkml:brushProperty name="color" value="#F6630D"/>
    </inkml:brush>
  </inkml:definitions>
  <inkml:trace contextRef="#ctx0" brushRef="#br0">1 102 24575,'4'0'0,"10"0"0,16-4 0,18-2 0,19-12 0,10-3 0,-4-6 0,-14 1-8191</inkml:trace>
  <inkml:trace contextRef="#ctx0" brushRef="#br0" timeOffset="1">149 127 24575,'4'0'0,"15"0"0,15 0 0,12 0 0,9-9 0,-3-2-8191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09.063"/>
    </inkml:context>
    <inkml:brush xml:id="br0">
      <inkml:brushProperty name="width" value="0.05" units="cm"/>
      <inkml:brushProperty name="height" value="0.05" units="cm"/>
      <inkml:brushProperty name="color" value="#F6630D"/>
    </inkml:brush>
  </inkml:definitions>
  <inkml:trace contextRef="#ctx0" brushRef="#br0">1 25 24575,'346'-10'0,"-70"1"0,1545 4-3840,-1057 28 3154,91 2-135,-831-25 843,14 0 261,0 0 1,40-7-1,-50-2-757,-21-2-2768</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48.569"/>
    </inkml:context>
    <inkml:brush xml:id="br0">
      <inkml:brushProperty name="width" value="0.05" units="cm"/>
      <inkml:brushProperty name="height" value="0.05" units="cm"/>
      <inkml:brushProperty name="color" value="#F6630D"/>
    </inkml:brush>
  </inkml:definitions>
  <inkml:trace contextRef="#ctx0" brushRef="#br0">126 1 24575,'-5'0'0,"1"0"0,-1 1 0,1 0 0,-1 0 0,1 0 0,0 0 0,-1 1 0,1 0 0,0 0 0,0 0 0,0 0 0,0 1 0,0-1 0,1 1 0,-1 0 0,1 0 0,0 0 0,0 1 0,0-1 0,0 1 0,1 0 0,-1 0 0,1-1 0,0 2 0,0-1 0,0 0 0,-1 6 0,-3 10 0,0 0 0,2 0 0,0 0 0,-2 33 0,5-37 0,0 0 0,1 0 0,1 0 0,0-1 0,6 23 0,-6-32 0,1-1 0,-1 1 0,2 0 0,-1-1 0,0 1 0,1-1 0,0 0 0,1 1 0,-1-2 0,1 1 0,0 0 0,0-1 0,0 1 0,1-1 0,-1 0 0,1-1 0,7 5 0,-5-4 0,1-1 0,0 1 0,1-1 0,-1-1 0,0 0 0,1 0 0,-1 0 0,1-1 0,0 0 0,-1-1 0,1 0 0,0-1 0,0 1 0,-1-2 0,1 1 0,-1-1 0,1 0 0,-1-1 0,0 0 0,0 0 0,0-1 0,0 0 0,-1 0 0,1-1 0,-1 0 0,0 0 0,-1-1 0,1 0 0,-1 0 0,0-1 0,-1 1 0,0-1 0,0 0 0,0-1 0,-1 1 0,0-1 0,0 0 0,-1 0 0,0 0 0,0-1 0,-1 1 0,0 0 0,1-14 0,-2 12 8,-1 0-1,-1 0 1,1 0-1,-1 1 1,-1-1-1,0 0 1,0 1-1,-1-1 1,0 1-1,-1 0 1,0 0-1,0 0 1,-1 0-1,0 1 1,-13-15-1,15 18-64,-2 0 0,1 0 0,0 1 0,-1-1-1,0 1 1,0 0 0,0 1 0,-1-1 0,1 1 0,-1 0 0,0 1 0,0-1-1,0 1 1,0 0 0,0 1 0,0 0 0,0-1 0,-1 2 0,1-1 0,0 1 0,-1 0-1,1 0 1,0 1 0,-1 0 0,-8 2 0,-17 10-6769</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50.988"/>
    </inkml:context>
    <inkml:brush xml:id="br0">
      <inkml:brushProperty name="width" value="0.05" units="cm"/>
      <inkml:brushProperty name="height" value="0.05" units="cm"/>
      <inkml:brushProperty name="color" value="#F6630D"/>
    </inkml:brush>
  </inkml:definitions>
  <inkml:trace contextRef="#ctx0" brushRef="#br0">116 480 24575,'2'254'0,"-4"260"0,-2-476 0,4-38 0,0 0 0,0 0 0,0 1 0,0-1 0,0 0 0,0 0 0,1 0 0,-1 0 0,0 1 0,0-1 0,0 0 0,0 0 0,0 0 0,0 1 0,0-1 0,0 0 0,0 0 0,0 0 0,0 0 0,0 1 0,-1-1 0,1 0 0,0 0 0,0 0 0,0 1 0,0-1 0,0 0 0,0 0 0,0 0 0,0 0 0,0 0 0,-1 1 0,1-1 0,0 0 0,0 0 0,0 0 0,0 0 0,-1 0 0,1 0 0,0 0 0,0 0 0,0 1 0,0-1 0,-1 0 0,1 0 0,0 0 0,0 0 0,0 0 0,-1 0 0,1 0 0,0 0 0,0 0 0,0 0 0,0 0 0,-1 0 0,1 0 0,0 0 0,0-1 0,-1 1 0,-6-15 0,-4-30 0,-34-266 0,25 149 0,13 114 0,1 12 0,1 0 0,2 0 0,2-45 0,2 75 0,0 1 0,0-1 0,0 0 0,1 1 0,0-1 0,0 1 0,0-1 0,1 1 0,0 0 0,0 0 0,0 0 0,1 0 0,-1 1 0,1-1 0,0 1 0,0 0 0,1 0 0,-1 1 0,1-1 0,0 1 0,8-4 0,10-4 0,0 1 0,0 1 0,46-10 0,-31 8 0,1004-222 0,-797 186 0,114-20 0,-347 65 0,0 0 0,1 0 0,-1 2 0,1 0 0,-1 0 0,21 4 0,-28-3 0,0 0 0,0 1 0,0 0 0,-1 0 0,1 0 0,-1 1 0,1-1 0,-1 1 0,0 0 0,0 0 0,0 1 0,0-1 0,-1 1 0,0 0 0,1 0 0,-1 0 0,0 0 0,2 5 0,17 37 0,-1 2 0,22 74 0,-35-96 0,9 33 0,12 75 0,-28-128 0,0-1 0,0 1 0,-1-1 0,0 0 0,0 1 0,0-1 0,-1 1 0,1-1 0,-1 1 0,-1-1 0,1 0 0,-1 0 0,-4 9 0,3-8 0,-1-1 0,0 1 0,0-1 0,-1-1 0,1 1 0,-1 0 0,0-1 0,0 0 0,-1 0 0,1-1 0,-10 5 0,-58 26 0,-1-4 0,-92 25 0,87-30 0,-827 248-178,657-201-1009,162-47-5639</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37.099"/>
    </inkml:context>
    <inkml:brush xml:id="br0">
      <inkml:brushProperty name="width" value="0.05" units="cm"/>
      <inkml:brushProperty name="height" value="0.05" units="cm"/>
      <inkml:brushProperty name="color" value="#F6630D"/>
    </inkml:brush>
  </inkml:definitions>
  <inkml:trace contextRef="#ctx0" brushRef="#br0">223 390 24575,'-1'-5'0,"0"0"0,0 0 0,0 0 0,0 0 0,-1 1 0,0-1 0,0 0 0,0 1 0,0-1 0,-1 1 0,-6-9 0,8 12 0,0-1 0,0 1 0,0-1 0,0 1 0,0-1 0,-1 1 0,1 0 0,0 0 0,-1-1 0,1 1 0,-1 0 0,0 0 0,1 1 0,-1-1 0,0 0 0,1 0 0,-1 1 0,0-1 0,0 1 0,0 0 0,1-1 0,-1 1 0,0 0 0,0 0 0,0 0 0,0 0 0,0 0 0,1 1 0,-1-1 0,0 1 0,0-1 0,1 1 0,-3 0 0,-1 4 0,0-1 0,0 1 0,1-1 0,0 1 0,0 1 0,0-1 0,1 0 0,-1 1 0,1 0 0,1 0 0,-1 0 0,1 0 0,0 0 0,0 0 0,1 1 0,0-1 0,0 1 0,0-1 0,1 1 0,0-1 0,0 1 0,1-1 0,0 1 0,0-1 0,0 0 0,1 1 0,0-1 0,0 0 0,5 9 0,-2-7 0,1-1 0,0 0 0,0-1 0,0 0 0,1 0 0,0 0 0,0 0 0,1-1 0,-1-1 0,1 1 0,0-1 0,0-1 0,1 1 0,-1-1 0,17 3 0,-18-4 0,0-1 0,-1 0 0,1 0 0,0-1 0,0 0 0,-1 0 0,1 0 0,0-1 0,0 0 0,-1-1 0,1 1 0,-1-1 0,1 0 0,-1-1 0,0 0 0,0 0 0,0 0 0,0 0 0,0-1 0,-1 0 0,8-7 0,-11 9 0,1-1 0,-1 1 0,0-1 0,0 1 0,0-1 0,0 0 0,0 0 0,-1 0 0,1 0 0,-1 0 0,0 0 0,0 0 0,0 0 0,0-1 0,0 1 0,-1 0 0,1-1 0,-1 1 0,0 0 0,0-1 0,0 1 0,-1 0 0,1-1 0,-1 1 0,0 0 0,0-1 0,0 1 0,0 0 0,-1 0 0,1 0 0,-1 0 0,1 0 0,-1 0 0,-5-4 0,1-1 0,-2 1 0,1 1 0,-1-1 0,0 1 0,0 0 0,-1 1 0,0 0 0,0 0 0,0 1 0,-16-5 0,-17-3 0,17 5 0,0-1 0,0 0 0,1-2 0,-39-21 0,58 27 0,-1 1 0,1-1 0,-1-1 0,1 1 0,1-1 0,-1 0 0,1 0 0,-1 0 0,1 0 0,1-1 0,-1 0 0,1 0 0,0 0 0,0 0 0,1 0 0,0 0 0,0-1 0,0 1 0,1-1 0,0 0 0,0 1 0,1-1 0,0-10 0,1 11 0,0-1 0,1 1 0,0-1 0,0 1 0,0 0 0,1-1 0,0 1 0,0 0 0,0 1 0,1-1 0,0 1 0,0-1 0,0 1 0,1 0 0,-1 1 0,1-1 0,1 1 0,-1 0 0,0 0 0,1 1 0,0-1 0,0 1 0,0 0 0,0 1 0,10-3 0,-10 3 0,0-1 0,0 2 0,1-1 0,-1 1 0,1 0 0,-1 0 0,1 1 0,-1 0 0,1 0 0,0 0 0,-1 1 0,1 0 0,-1 0 0,0 1 0,1 0 0,-1 0 0,0 0 0,0 1 0,0 0 0,0 0 0,-1 1 0,1-1 0,-1 1 0,0 0 0,0 1 0,4 4 0,-3-1 8,-1 0 0,-1 0-1,0 1 1,0-1 0,0 1-1,-1 0 1,-1 0 0,1 0-1,-2 0 1,1 0 0,0 19-1,-2 9-409,-7 61 1,4-72-253,-2 23-6172</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37.438"/>
    </inkml:context>
    <inkml:brush xml:id="br0">
      <inkml:brushProperty name="width" value="0.05" units="cm"/>
      <inkml:brushProperty name="height" value="0.05" units="cm"/>
      <inkml:brushProperty name="color" value="#F6630D"/>
    </inkml:brush>
  </inkml:definitions>
  <inkml:trace contextRef="#ctx0" brushRef="#br0">94 47 24575,'-3'1'0,"0"0"0,0-1 0,1 1 0,-1 0 0,0 0 0,0 1 0,0-1 0,1 1 0,-1-1 0,0 1 0,1 0 0,0 0 0,-1 0 0,1 0 0,0 0 0,0 1 0,0-1 0,0 1 0,1-1 0,-1 1 0,1 0 0,-2 4 0,-4 7 0,1 0 0,-9 30 0,13-35 0,-1 1 0,1 1 0,0-1 0,1 0 0,1 0 0,-1 1 0,3 14 0,-2-19 0,1-1 0,1 0 0,-1 0 0,1 0 0,0-1 0,0 1 0,0 0 0,0-1 0,1 1 0,0-1 0,0 0 0,0 0 0,1 0 0,-1 0 0,1 0 0,8 5 0,-3-2 0,1 0 0,0-1 0,1 0 0,0-1 0,0 0 0,0 0 0,0-2 0,1 1 0,-1-1 0,1-1 0,13 1 0,-19-2 0,1-1 0,-1-1 0,0 1 0,0-1 0,0 0 0,1 0 0,-1-1 0,0 0 0,-1 0 0,1 0 0,0-1 0,-1 0 0,1 0 0,-1 0 0,0-1 0,0 0 0,0 0 0,0 0 0,-1-1 0,0 1 0,0-1 0,0 0 0,4-6 0,1-7 0,0 1 0,-1-1 0,0 0 0,-2-1 0,0 0 0,-1 0 0,-1 0 0,-1-1 0,2-38 0,-5 54 0,0-1 0,0 1 0,0-1 0,-1 1 0,0-1 0,1 1 0,-2 0 0,1-1 0,0 1 0,-1 0 0,0 0 0,0 0 0,0 0 0,0 0 0,-1 0 0,1 1 0,-5-6 0,3 6 0,0 1 0,0-1 0,0 1 0,0-1 0,0 1 0,0 0 0,-1 1 0,1-1 0,-1 1 0,1 0 0,-1 0 0,1 0 0,-1 1 0,0-1 0,1 1 0,-8 1 0,-42 5-1365,2 3-5461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07.047"/>
    </inkml:context>
    <inkml:brush xml:id="br0">
      <inkml:brushProperty name="width" value="0.05" units="cm"/>
      <inkml:brushProperty name="height" value="0.05" units="cm"/>
      <inkml:brushProperty name="color" value="#F6630D"/>
    </inkml:brush>
  </inkml:definitions>
  <inkml:trace contextRef="#ctx0" brushRef="#br0">224 0 24575,'3'54'0,"2"-1"0,24 101 0,-18-112 0,-3 1 0,-1 1 0,-2 0 0,-2-1 0,-2 51 0,-2-89 0,0 0 0,1 0 0,-1 0 0,-1 0 0,1 0 0,-1-1 0,0 1 0,0 0 0,0-1 0,-1 0 0,1 1 0,-1-1 0,0 0 0,0 0 0,-6 5 0,6-8 0,1 1 0,-1 0 0,0 0 0,0-1 0,1 1 0,-1-1 0,0 0 0,0 0 0,0 0 0,-1 0 0,1-1 0,0 1 0,0-1 0,0 0 0,0 0 0,-1 0 0,1 0 0,0 0 0,0-1 0,0 0 0,0 1 0,0-1 0,-1 0 0,-4-3 0,-1-1 0,0 0 0,1-1 0,0 0 0,0 0 0,0 0 0,1-1 0,0 0 0,0-1 0,-11-15 0,6 4 0,1 1 0,1-1 0,-13-32 0,4-11-1365,6 6-5461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07.575"/>
    </inkml:context>
    <inkml:brush xml:id="br0">
      <inkml:brushProperty name="width" value="0.05" units="cm"/>
      <inkml:brushProperty name="height" value="0.05" units="cm"/>
      <inkml:brushProperty name="color" value="#F6630D"/>
    </inkml:brush>
  </inkml:definitions>
  <inkml:trace contextRef="#ctx0" brushRef="#br0">23 6 24575,'0'0'0,"0"1"0,0-1 0,0 1 0,0-1 0,0 1 0,1-1 0,-1 1 0,0-1 0,0 1 0,0-1 0,0 1 0,1-1 0,-1 1 0,0-1 0,1 0 0,-1 1 0,0-1 0,1 1 0,-1-1 0,0 0 0,1 1 0,-1-1 0,1 0 0,-1 0 0,1 1 0,-1-1 0,0 0 0,1 0 0,-1 1 0,1-1 0,-1 0 0,1 0 0,-1 0 0,1 0 0,-1 0 0,1 0 0,0 0 0,-1 0 0,1 0 0,-1 0 0,1 0 0,-1 0 0,1-1 0,-1 1 0,1 0 0,-1 0 0,0 0 0,1-1 0,-1 1 0,1 0 0,-1 0 0,1-1 0,-1 1 0,0 0 0,1-1 0,-1 0 0,10-7 0,-10 8 0,0-1 0,0 1 0,0 0 0,0 0 0,0 0 0,0 0 0,1 0 0,-1-1 0,0 1 0,-1 0 0,1 0 0,0 0 0,0 0 0,0 0 0,0-1 0,0 1 0,0 0 0,0 0 0,0 0 0,0 0 0,0 0 0,0 0 0,0-1 0,0 1 0,0 0 0,0 0 0,-1 0 0,1 0 0,0 0 0,0 0 0,0 0 0,0 0 0,0 0 0,0 0 0,0-1 0,-1 1 0,1 0 0,0 0 0,0 0 0,0 0 0,0 0 0,0 0 0,-1 0 0,1 0 0,0 0 0,0 0 0,0 0 0,0 0 0,0 0 0,0 0 0,-1 0 0,1 0 0,0 0 0,0 1 0,0-1 0,0 0 0,0 0 0,-1 0 0,1 0 0,0 0 0,0 0 0,0 0 0,0 0 0,0 0 0,0 0 0,0 1 0,-2 0 0,0 0 0,0 0 0,0 0 0,0 0 0,0 1 0,0-1 0,0 1 0,1-1 0,-1 1 0,1 0 0,-1-1 0,1 1 0,0 0 0,0 0 0,0 0 0,0 0 0,0 0 0,0 1 0,-1 3 0,-11 45 0,11-41 0,1-1 0,0 1 0,1 0 0,0 15 0,2-18 0,1-8 0,2-15 0,3-25 0,-4 0-1365</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16.122"/>
    </inkml:context>
    <inkml:brush xml:id="br0">
      <inkml:brushProperty name="width" value="0.05" units="cm"/>
      <inkml:brushProperty name="height" value="0.05" units="cm"/>
      <inkml:brushProperty name="color" value="#F6630D"/>
    </inkml:brush>
  </inkml:definitions>
  <inkml:trace contextRef="#ctx0" brushRef="#br0">547 1 24575,'-8'8'0,"-11"16"0,-11 24 0,-17 29 0,-14 19 0,-8 14 0,-5 0 0,1-10 0,14-13 0,8-22 0,13-25 0,21-25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17.399"/>
    </inkml:context>
    <inkml:brush xml:id="br0">
      <inkml:brushProperty name="width" value="0.05" units="cm"/>
      <inkml:brushProperty name="height" value="0.05" units="cm"/>
      <inkml:brushProperty name="color" value="#F6630D"/>
    </inkml:brush>
  </inkml:definitions>
  <inkml:trace contextRef="#ctx0" brushRef="#br0">106 5 24575,'0'-4'0,"4"7"0,2 11 0,0 20 0,-2 22 0,-1 13 0,-1 11 0,-1 6 0,0 0 0,-1-10 0,-1-10 0,1-24 0,-13-32 0,-4-27 0,-11-30 0,-2-20 0,5-20 0,6 4-8191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17.790"/>
    </inkml:context>
    <inkml:brush xml:id="br0">
      <inkml:brushProperty name="width" value="0.05" units="cm"/>
      <inkml:brushProperty name="height" value="0.05" units="cm"/>
      <inkml:brushProperty name="color" value="#F6630D"/>
    </inkml:brush>
  </inkml:definitions>
  <inkml:trace contextRef="#ctx0" brushRef="#br0">0 128 24575,'8'1'0,"0"0"0,-1 0 0,1 1 0,0 0 0,-1 0 0,10 5 0,26 7 0,-35-12 0,1-1 0,0 0 0,0-1 0,-1 1 0,1-2 0,0 1 0,14-4 0,-20 4 0,-1-1 0,0 1 0,0-1 0,1 0 0,-1 0 0,0 0 0,0 0 0,0 0 0,0-1 0,0 1 0,0 0 0,-1-1 0,1 0 0,0 1 0,-1-1 0,1 0 0,-1 0 0,0 0 0,0 0 0,1 0 0,-1 0 0,0 0 0,-1 0 0,1-1 0,0 1 0,-1 0 0,1 0 0,-1-1 0,0 1 0,1 0 0,-1-1 0,0 1 0,-1-4 0,0 2 0,1-1 0,-1 1 0,0-1 0,-1 1 0,1-1 0,-1 1 0,0 0 0,0 0 0,0 0 0,0 0 0,-1 0 0,1 0 0,-1 1 0,0-1 0,-1 1 0,1 0 0,0 0 0,-1 0 0,0 0 0,1 0 0,-1 1 0,0 0 0,-1 0 0,1 0 0,0 0 0,0 1 0,-1 0 0,1-1 0,-1 2 0,1-1 0,-1 0 0,0 1 0,1 0 0,-1 0 0,1 0 0,-1 1 0,1 0 0,-1-1 0,1 1 0,-1 1 0,1-1 0,-1 1 0,1 0 0,0 0 0,0 0 0,0 0 0,0 1 0,1 0 0,-1 0 0,1 0 0,-1 0 0,1 0 0,0 1 0,-4 5 0,4-4-114,0 0 1,1-1-1,-1 1 0,1 0 0,0 0 1,1 1-1,-1-1 0,1 0 0,0 1 1,0-1-1,1 8 0,2 15-6712</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38.607"/>
    </inkml:context>
    <inkml:brush xml:id="br0">
      <inkml:brushProperty name="width" value="0.05" units="cm"/>
      <inkml:brushProperty name="height" value="0.05" units="cm"/>
      <inkml:brushProperty name="color" value="#F6630D"/>
    </inkml:brush>
  </inkml:definitions>
  <inkml:trace contextRef="#ctx0" brushRef="#br0">141 1 24575,'0'53'0,"15"479"0,-15-530 0,4 38 0,-3 75 0,-1-114 0,0 0 0,0 0 0,0 0 0,0 0 0,0 0 0,-1 0 0,1 0 0,0 0 0,0 0 0,-1 0 0,1 0 0,-1 0 0,1 0 0,-1 0 0,1 0 0,-1 0 0,0 0 0,-1 1 0,2-1 0,-1-1 0,0 0 0,1 0 0,-1 0 0,1 0 0,-1-1 0,1 1 0,-1 0 0,0 0 0,1 0 0,-1 0 0,1-1 0,-1 1 0,1 0 0,-1 0 0,1-1 0,-1 1 0,1 0 0,-1-1 0,1 1 0,0-1 0,-1 1 0,1 0 0,-1-1 0,1 0 0,-29-44 0,23 34 0,-2-4 0,-1 0 0,-1 0 0,-1 0 0,0 1 0,-25-24 0,21 30 0,15 8 0,-1 0 0,1 0 0,0 0 0,0 0 0,0 0 0,-1 0 0,1 0 0,0 0 0,0 0 0,0 0 0,-1 0 0,1 1 0,0-1 0,0 0 0,0 0 0,0 0 0,-1 0 0,1 0 0,0 1 0,0-1 0,0 0 0,0 0 0,0 0 0,0 0 0,0 1 0,0-1 0,-1 0 0,1 0 0,0 0 0,0 1 0,0-1 0,0 0 0,0 0 0,0 0 0,0 1 0,0-1 0,0 0 0,0 1 0,1 1 0,-1 1 0,1 0 0,0 0 0,0 0 0,0-1 0,0 1 0,0 0 0,2 3 0,2 1 0,0-1 0,1 1 0,-1-1 0,1 0 0,1-1 0,-1 1 0,1-1 0,8 5 0,-12-8 0,0 0 0,1-1 0,-1 1 0,0-1 0,0 0 0,1 0 0,-1 0 0,0-1 0,1 1 0,4-1 0,-6 0 0,0 0 0,0 0 0,0-1 0,0 1 0,-1 0 0,1-1 0,0 0 0,-1 1 0,1-1 0,0 0 0,-1 0 0,1 0 0,-1 0 0,1 0 0,-1-1 0,1 1 0,-1 0 0,0-1 0,0 1 0,2-3 0,6-14 0,0-1 0,-1 0 0,-1-1 0,-1 1 0,6-38 0,-4 23 0,41-141-1365,-34 127-5461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11.894"/>
    </inkml:context>
    <inkml:brush xml:id="br0">
      <inkml:brushProperty name="width" value="0.05" units="cm"/>
      <inkml:brushProperty name="height" value="0.05" units="cm"/>
      <inkml:brushProperty name="color" value="#F6630D"/>
    </inkml:brush>
  </inkml:definitions>
  <inkml:trace contextRef="#ctx0" brushRef="#br0">1 1 24575,'128'10'0,"-27"-1"0,727 66 0,-448-35 0,-324-34 0,313 44 0,-353-44-1365</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39.460"/>
    </inkml:context>
    <inkml:brush xml:id="br0">
      <inkml:brushProperty name="width" value="0.05" units="cm"/>
      <inkml:brushProperty name="height" value="0.05" units="cm"/>
      <inkml:brushProperty name="color" value="#F6630D"/>
    </inkml:brush>
  </inkml:definitions>
  <inkml:trace contextRef="#ctx0" brushRef="#br0">232 1 24575,'15'538'0,"-14"-520"0,1-2 0,-1-1 0,0 1 0,-2 0 0,-3 26 0,4-40 0,0 1 0,-1 0 0,1-1 0,-1 1 0,0-1 0,0 1 0,0-1 0,0 0 0,-1 1 0,1-1 0,0 0 0,-1 0 0,0 0 0,1 0 0,-1 0 0,0 0 0,0 0 0,0-1 0,0 1 0,0-1 0,-1 1 0,1-1 0,0 0 0,-1 0 0,1 0 0,-1 0 0,1 0 0,-1-1 0,1 1 0,-1-1 0,0 1 0,1-1 0,-1 0 0,-5-1 0,2 1 0,-1-1 0,1-1 0,-1 1 0,1-1 0,0-1 0,0 1 0,0-1 0,0 0 0,0 0 0,-10-8 0,-1-3 0,-30-29 0,10 7 0,75 69 0,2-3 0,78 47 0,-115-75 0,1 0 0,-1 0 0,1 0 0,-1-1 0,1 0 0,0 0 0,0 0 0,0 0 0,0 0 0,0-1 0,0 1 0,0-1 0,-1 0 0,1-1 0,0 1 0,0-1 0,0 1 0,0-1 0,0 0 0,4-2 0,-3 0 0,0-1 0,0 1 0,-1-1 0,1 0 0,-1 0 0,0-1 0,0 1 0,-1-1 0,1 0 0,-1 0 0,0 0 0,4-9 0,60-154 48,-39 91-1461,-16 44-5413</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24.651"/>
    </inkml:context>
    <inkml:brush xml:id="br0">
      <inkml:brushProperty name="width" value="0.05" units="cm"/>
      <inkml:brushProperty name="height" value="0.05" units="cm"/>
      <inkml:brushProperty name="color" value="#F6630D"/>
    </inkml:brush>
  </inkml:definitions>
  <inkml:trace contextRef="#ctx0" brushRef="#br0">1 1 24575,'0'8'0,"0"16"0,0 7 0,0 8 0,0 5 0,0-13 0,0-21 0,0-16 0,0-19 0,0-6-8191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25.023"/>
    </inkml:context>
    <inkml:brush xml:id="br0">
      <inkml:brushProperty name="width" value="0.05" units="cm"/>
      <inkml:brushProperty name="height" value="0.05" units="cm"/>
      <inkml:brushProperty name="color" value="#F6630D"/>
    </inkml:brush>
  </inkml:definitions>
  <inkml:trace contextRef="#ctx0" brushRef="#br0">64 120 24575,'0'-5'0,"-1"-1"0,1 1 0,-1-1 0,0 1 0,-1-1 0,-2-6 0,3 10 0,1 0 0,-1 0 0,0 0 0,0 1 0,0-1 0,0 0 0,0 1 0,0-1 0,-1 0 0,1 1 0,0 0 0,-1-1 0,1 1 0,-1 0 0,0 0 0,1 0 0,-1 0 0,0 0 0,0 0 0,-1-1 0,2 2 0,0 0 0,0 0 0,0 0 0,0 0 0,0 0 0,0 0 0,1 0 0,-1 0 0,0 0 0,0 0 0,0 1 0,0-1 0,1 0 0,-1 1 0,0-1 0,0 0 0,0 1 0,1-1 0,-1 1 0,0-1 0,1 1 0,-1 0 0,0-1 0,1 1 0,-1-1 0,1 1 0,-1 0 0,1 0 0,-1-1 0,1 1 0,-1 0 0,1 0 0,0 0 0,0-1 0,-1 1 0,1 0 0,0 0 0,0 0 0,0 0 0,0 0 0,0 0 0,0-1 0,0 1 0,0 0 0,0 0 0,1 1 0,-1 1 0,0 1 0,0-1 0,1 0 0,0 0 0,-1 1 0,1-1 0,0 0 0,1 0 0,-1 0 0,0 0 0,3 3 0,-2-4 0,0-1 0,-1 1 0,1-1 0,0 1 0,1-1 0,-1 0 0,0 0 0,0 0 0,0 0 0,1 0 0,-1 0 0,0-1 0,1 1 0,-1-1 0,0 0 0,1 0 0,-1 0 0,1 0 0,-1 0 0,1 0 0,-1 0 0,0-1 0,1 1 0,-1-1 0,0 0 0,1 0 0,-1 0 0,0 0 0,0 0 0,0 0 0,0-1 0,0 1 0,3-3 0,-1 1 0,0 0 0,0-1 0,0 1 0,-1-1 0,1 0 0,-1 0 0,0 0 0,0 0 0,0-1 0,0 1 0,-1-1 0,0 0 0,0 1 0,3-10 0,-5 12 3,0 1 0,1 0 0,-1 0-1,0-1 1,0 1 0,0 0 0,1-1-1,-1 1 1,-1 0 0,1-1 0,0 1-1,0 0 1,0 0 0,-1-1 0,1 1 0,-1 0-1,1 0 1,-1-1 0,1 1 0,-1 0-1,0 0 1,1 0 0,-1 0 0,0 0-1,0 0 1,0 0 0,0 0 0,0 0-1,0 1 1,0-1 0,0 0 0,0 1 0,0-1-1,0 0 1,-1 1 0,1-1 0,0 1-1,0 0 1,-1-1 0,1 1 0,0 0-1,-3 0 1,1 0-90,0 0 0,0 1-1,0-1 1,-1 1 0,1 0-1,0 0 1,0 0 0,0 0-1,0 0 1,0 1 0,0-1-1,0 1 1,1 0 0,-1 0 0,1 0-1,-3 2 1,-17 23-6739</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25.348"/>
    </inkml:context>
    <inkml:brush xml:id="br0">
      <inkml:brushProperty name="width" value="0.05" units="cm"/>
      <inkml:brushProperty name="height" value="0.05" units="cm"/>
      <inkml:brushProperty name="color" value="#F6630D"/>
    </inkml:brush>
  </inkml:definitions>
  <inkml:trace contextRef="#ctx0" brushRef="#br0">0 64 24575,'5'0'0,"9"0"0,10-5 0,15 0 0,13-9 0,9-2 0,0 3 0,-11 2-8191</inkml:trace>
  <inkml:trace contextRef="#ctx0" brushRef="#br0" timeOffset="1">173 236 24575,'-9'0'0,"7"0"0,11 0 0,12-4 0,16-2 0,14-7 0,-2-3-8191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25.724"/>
    </inkml:context>
    <inkml:brush xml:id="br0">
      <inkml:brushProperty name="width" value="0.05" units="cm"/>
      <inkml:brushProperty name="height" value="0.05" units="cm"/>
      <inkml:brushProperty name="color" value="#F6630D"/>
    </inkml:brush>
  </inkml:definitions>
  <inkml:trace contextRef="#ctx0" brushRef="#br0">189 24 24575,'-11'0'0,"1"0"0,-1 1 0,0 0 0,0 1 0,1 0 0,-1 1 0,1 0 0,0 0 0,-13 7 0,18-7 0,1 0 0,-1 0 0,0 1 0,1-1 0,-1 1 0,1 0 0,0 0 0,0 1 0,1-1 0,0 1 0,-1 0 0,1 0 0,1 0 0,-1 0 0,1 1 0,0-1 0,0 0 0,-1 10 0,2-12 0,0 1 0,1-1 0,-1 1 0,1-1 0,0 0 0,0 1 0,0-1 0,1 1 0,-1-1 0,1 0 0,0 1 0,0-1 0,0 0 0,0 1 0,0-1 0,1 0 0,0 0 0,-1 0 0,1 0 0,0-1 0,1 1 0,-1 0 0,0-1 0,1 0 0,-1 1 0,1-1 0,0 0 0,0 0 0,0-1 0,3 3 0,-1-2 0,-1 0 0,1-1 0,0 1 0,0-1 0,-1 0 0,1 0 0,0 0 0,0-1 0,0 0 0,0 0 0,0 0 0,0-1 0,0 1 0,0-1 0,0 0 0,-1-1 0,1 1 0,0-1 0,-1 0 0,7-3 0,-6 1 0,1 0 0,-1 0 0,-1 0 0,1-1 0,-1 0 0,1 0 0,-1 0 0,-1 0 0,1-1 0,-1 1 0,0-1 0,0 0 0,0 0 0,-1 0 0,0 0 0,2-11 0,-3 12 0,0 0 0,-1-1 0,1 1 0,-1 0 0,0-1 0,0 1 0,-1 0 0,1-1 0,-1 1 0,0 0 0,-1 0 0,0-1 0,1 1 0,-1 0 0,-1 1 0,1-1 0,-1 0 0,0 1 0,0-1 0,-5-4 0,6 7-59,0 0 0,-1 0-1,1 0 1,-1 1-1,0-1 1,1 1 0,-1 0-1,0-1 1,0 1 0,0 0-1,0 1 1,0-1 0,0 1-1,0-1 1,0 1-1,0 0 1,0 0 0,0 0-1,0 0 1,0 1 0,0-1-1,-5 3 1,-30 9-6767</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33.293"/>
    </inkml:context>
    <inkml:brush xml:id="br0">
      <inkml:brushProperty name="width" value="0.05" units="cm"/>
      <inkml:brushProperty name="height" value="0.05" units="cm"/>
      <inkml:brushProperty name="color" value="#F6630D"/>
    </inkml:brush>
  </inkml:definitions>
  <inkml:trace contextRef="#ctx0" brushRef="#br0">0 0 24575,'0'13'0,"4"21"0,2 21 0,-1 14 0,8 8 0,1 7 0,-1 3 0,5-10 0,0-18-8191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33.620"/>
    </inkml:context>
    <inkml:brush xml:id="br0">
      <inkml:brushProperty name="width" value="0.05" units="cm"/>
      <inkml:brushProperty name="height" value="0.05" units="cm"/>
      <inkml:brushProperty name="color" value="#F6630D"/>
    </inkml:brush>
  </inkml:definitions>
  <inkml:trace contextRef="#ctx0" brushRef="#br0">78 20 24575,'-2'1'0,"0"-1"0,0 0 0,0 1 0,0 0 0,0-1 0,0 1 0,0 0 0,1 0 0,-1 0 0,0 0 0,0 0 0,1 1 0,-1-1 0,1 0 0,-1 1 0,1-1 0,0 1 0,0 0 0,-1-1 0,1 1 0,0 0 0,0-1 0,1 1 0,-1 0 0,0 0 0,1 0 0,-1 0 0,1 0 0,-1 3 0,-2 10 0,1 0 0,-1 29 0,3-32 0,-2 4 0,2 0 0,0-1 0,1 1 0,0 0 0,1-1 0,7 24 0,-7-34 0,-1 0 0,2 0 0,-1-1 0,0 1 0,1-1 0,0 0 0,0 0 0,0 0 0,1 0 0,-1 0 0,1-1 0,0 1 0,0-1 0,0 0 0,1 0 0,-1-1 0,0 1 0,1-1 0,0 0 0,0 0 0,-1-1 0,1 1 0,0-1 0,6 1 0,-4-1 0,-1-1 0,1 1 0,-1-1 0,1 0 0,-1-1 0,0 1 0,1-1 0,-1 0 0,0-1 0,1 0 0,-1 0 0,0 0 0,0-1 0,-1 0 0,1 0 0,0 0 0,-1 0 0,0-1 0,0 0 0,0-1 0,0 1 0,-1-1 0,1 1 0,4-10 0,-3 7 0,-1-1 0,-1-1 0,1 1 0,-1-1 0,-1 1 0,0-1 0,0 0 0,-1-1 0,0 1 0,0 0 0,-1-1 0,0 1 0,-1-1 0,0 1 0,-1 0 0,-2-14 0,2 16 6,-1 1-1,-1 0 1,1 0-1,-1 0 0,0 0 1,0 0-1,-1 0 1,0 1-1,0 0 1,0 0-1,-1 0 1,1 0-1,-1 1 0,0-1 1,-1 1-1,1 1 1,-1-1-1,1 1 1,-1 0-1,0 0 1,-10-3-1,-1 0-191,0 1 1,1 1-1,-1 1 0,-1 0 1,1 1-1,0 1 1,-20 1-1,-29 5-6640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53.518"/>
    </inkml:context>
    <inkml:brush xml:id="br0">
      <inkml:brushProperty name="width" value="0.05" units="cm"/>
      <inkml:brushProperty name="height" value="0.05" units="cm"/>
      <inkml:brushProperty name="color" value="#F6630D"/>
    </inkml:brush>
  </inkml:definitions>
  <inkml:trace contextRef="#ctx0" brushRef="#br0">274 1 24575,'0'72'0,"15"536"0,-13-582 0,0-10 0,0 0 0,-2 0 0,0 0 0,0 1 0,-6 26 0,5-40 0,0 1 0,0-1 0,0 0 0,0 0 0,-1 1 0,0-1 0,1 0 0,-1 0 0,0 0 0,-1-1 0,1 1 0,0-1 0,-1 1 0,0-1 0,1 0 0,-1 1 0,0-1 0,0-1 0,0 1 0,0 0 0,-1-1 0,1 0 0,0 1 0,-1-2 0,1 1 0,0 0 0,-1 0 0,1-1 0,-1 0 0,1 0 0,-7 0 0,5 0 0,1-1 0,-1 1 0,0-1 0,1 0 0,-1 0 0,1 0 0,0-1 0,-1 1 0,1-1 0,0 0 0,0-1 0,0 1 0,-6-6 0,3 3 0,1-1 0,0-1 0,1 1 0,-1-1 0,1 0 0,-8-15 0,2-1 0,2 0 0,0 0 0,1-1 0,-6-35 0,-7-80-1365,7-1-5461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53.891"/>
    </inkml:context>
    <inkml:brush xml:id="br0">
      <inkml:brushProperty name="width" value="0.05" units="cm"/>
      <inkml:brushProperty name="height" value="0.05" units="cm"/>
      <inkml:brushProperty name="color" value="#F6630D"/>
    </inkml:brush>
  </inkml:definitions>
  <inkml:trace contextRef="#ctx0" brushRef="#br0">1 83 24575,'0'8'0,"0"12"0,4 2 0,14-3 0,13-4 0,0-10 0,4-13 0,-4-14 0,-7-7 0,-13 1 0,-15-3 0,-17 3 0,-8 8 0,1 14 0,5 17 0,6 7-8191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03.205"/>
    </inkml:context>
    <inkml:brush xml:id="br0">
      <inkml:brushProperty name="width" value="0.05" units="cm"/>
      <inkml:brushProperty name="height" value="0.05" units="cm"/>
      <inkml:brushProperty name="color" value="#F6630D"/>
    </inkml:brush>
  </inkml:definitions>
  <inkml:trace contextRef="#ctx0" brushRef="#br0">0 1 24575,'0'4'0,"0"5"0,0 15 0,0 19 0,0 24 0,5 21 0,0 16 0,1 8 0,7-3 0,1-15 0,-2-16 0,-2-13 0,-4-21 0,-6-31 0,-4-26 0,0-11-8191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12.744"/>
    </inkml:context>
    <inkml:brush xml:id="br0">
      <inkml:brushProperty name="width" value="0.05" units="cm"/>
      <inkml:brushProperty name="height" value="0.05" units="cm"/>
      <inkml:brushProperty name="color" value="#F6630D"/>
    </inkml:brush>
  </inkml:definitions>
  <inkml:trace contextRef="#ctx0" brushRef="#br0">1 78 24575,'0'-2'0,"1"1"0,0-1 0,0 1 0,0-1 0,0 1 0,0 0 0,0 0 0,0-1 0,0 1 0,0 0 0,0 0 0,1 0 0,-1 0 0,0 0 0,1 1 0,-1-1 0,1 0 0,-1 0 0,1 1 0,-1-1 0,1 1 0,2-1 0,-2 1 0,23-8 0,1 2 0,0 1 0,1 1 0,29-1 0,-49 4 0,814-23-1436,-656 24 146,1065 35 693,1 50 694,-663-44-143,873 27-1374,-1427-68 1350,289-6-680,-226-6-1929</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03.593"/>
    </inkml:context>
    <inkml:brush xml:id="br0">
      <inkml:brushProperty name="width" value="0.05" units="cm"/>
      <inkml:brushProperty name="height" value="0.05" units="cm"/>
      <inkml:brushProperty name="color" value="#F6630D"/>
    </inkml:brush>
  </inkml:definitions>
  <inkml:trace contextRef="#ctx0" brushRef="#br0">78 19 24575,'0'0'0,"1"0"0,-1-1 0,0 1 0,0 0 0,0-1 0,0 1 0,0 0 0,0-1 0,0 1 0,0 0 0,0-1 0,0 1 0,0 0 0,0-1 0,-1 1 0,1 0 0,0-1 0,0 1 0,0 0 0,0 0 0,0-1 0,-1 1 0,1 0 0,0 0 0,0-1 0,0 1 0,-1 0 0,1 0 0,0-1 0,0 1 0,-1 0 0,1 0 0,0 0 0,-1 0 0,1 0 0,0-1 0,-1 1 0,-11 7 0,-9 19 0,14-13 0,2 1 0,-1 0 0,2 0 0,0 1 0,1-1 0,-3 28 0,2 93 0,4-102 0,0 5 0,0-118 0,13-113 0,-12 189 0,-1-1 0,1 1 0,0 0 0,1-1 0,-1 1 0,1 0 0,0 0 0,0 0 0,0 1 0,0-1 0,1 0 0,-1 1 0,1-1 0,0 1 0,0 0 0,0 0 0,6-4 0,-3 3 0,0 1 0,1 1 0,-1-1 0,0 1 0,1 0 0,0 1 0,-1 0 0,1 0 0,0 0 0,12 1 0,138 5 0,44-2 0,-157-10-1365,-11-3-5461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04.049"/>
    </inkml:context>
    <inkml:brush xml:id="br0">
      <inkml:brushProperty name="width" value="0.05" units="cm"/>
      <inkml:brushProperty name="height" value="0.05" units="cm"/>
      <inkml:brushProperty name="color" value="#F6630D"/>
    </inkml:brush>
  </inkml:definitions>
  <inkml:trace contextRef="#ctx0" brushRef="#br0">250 1 24575,'-4'0'0,"1"1"0,0 0 0,-1-1 0,1 2 0,-1-1 0,1 0 0,0 1 0,0-1 0,0 1 0,0 0 0,0 0 0,0 0 0,1 0 0,-1 1 0,1-1 0,-4 5 0,-33 46 0,36-49 0,-20 36 0,1 0 0,2 2 0,1 0 0,3 1 0,2 1 0,1 1 0,-11 78 0,23-107 0,8-29 0,40-111 0,57-132 0,-100 248 0,-1 0 0,1 1 0,1-1 0,0 1 0,0 0 0,0 0 0,1 1 0,0 0 0,0 0 0,7-5 0,-7 7 0,0 1 0,0-1 0,0 2 0,0-1 0,0 1 0,0 0 0,1 0 0,-1 0 0,1 1 0,-1 0 0,1 1 0,-1-1 0,10 2 0,7 1-124,-1 1 0,0 2 0,0 0 0,0 2 0,0 0 0,-1 1-1,-1 2 1,1 0 0,-1 1 0,33 24 0,6 8-6702</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05.432"/>
    </inkml:context>
    <inkml:brush xml:id="br0">
      <inkml:brushProperty name="width" value="0.05" units="cm"/>
      <inkml:brushProperty name="height" value="0.05" units="cm"/>
      <inkml:brushProperty name="color" value="#F6630D"/>
    </inkml:brush>
  </inkml:definitions>
  <inkml:trace contextRef="#ctx0" brushRef="#br0">1191 1 24575,'5'0'0,"0"4"0,0 10 0,-9 11 0,-16 26 0,-31 34 0,-27 40 0,-26 37 0,-24 33 0,-28 16-1697,-9-2 1697,12-20 0,22-34-385,27-35 385,34-37 0,29-34-6109</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28.576"/>
    </inkml:context>
    <inkml:brush xml:id="br0">
      <inkml:brushProperty name="width" value="0.05" units="cm"/>
      <inkml:brushProperty name="height" value="0.05" units="cm"/>
      <inkml:brushProperty name="color" value="#F6630D"/>
    </inkml:brush>
  </inkml:definitions>
  <inkml:trace contextRef="#ctx0" brushRef="#br0">124 66 24575,'-3'-27'0,"2"27"0,1 0 0,0 0 0,-1 0 0,1 0 0,0 0 0,-1 0 0,1 0 0,0 0 0,-1 0 0,1 0 0,0 0 0,0 0 0,-1 0 0,1 1 0,0-1 0,0 0 0,-1 0 0,1 0 0,0 1 0,0-1 0,-1 0 0,1 0 0,0 0 0,0 1 0,0-1 0,0 0 0,-1 1 0,1-1 0,0 0 0,0 0 0,0 1 0,0-1 0,0 0 0,0 1 0,0-1 0,0 0 0,0 0 0,0 1 0,-19 57 0,-65 380 0,76-398 0,7-53 0,6-68 0,-2 37 0,1-1 0,3 0 0,2 1 0,24-76 0,-29 112 0,0 0 0,1 0 0,0 0 0,0 0 0,1 1 0,0 0 0,0 0 0,0 1 0,1 0 0,0 0 0,0 0 0,1 1 0,-1 0 0,1 0 0,0 1 0,0 0 0,1 1 0,9-3 0,8-2 0,1 1 0,0 2 0,1 0 0,47 0 0,84 10 0,-136-9 0,-23 4 0,0 0 0,1 0 0,-1 0 0,1 0 0,-1-1 0,0 1 0,1 0 0,-1 0 0,0-1 0,1 1 0,-1 0 0,0-1 0,0 1 0,1 0 0,-1-1 0,0 1 0,0 0 0,0-1 0,1 1 0,-1-1 0,0 1 0,0 0 0,0-1 0,0 1 0,0-1 0,0 0 0,0 0 0,-1-1 0,0 1 0,1 0 0,-1 0 0,0-1 0,0 1 0,0 0 0,0 0 0,0 0 0,0 0 0,-1 0 0,1 0 0,0 0 0,0 0 0,-1 1 0,1-1 0,0 0 0,-1 1 0,1-1 0,-1 1 0,-2-1 0,-14-3-136,-1 0-1,0 1 1,0 2-1,0 0 1,0 1-1,0 0 1,0 2-1,0 0 0,-27 7 1,-8 5-6690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33.011"/>
    </inkml:context>
    <inkml:brush xml:id="br0">
      <inkml:brushProperty name="width" value="0.05" units="cm"/>
      <inkml:brushProperty name="height" value="0.05" units="cm"/>
      <inkml:brushProperty name="color" value="#F6630D"/>
    </inkml:brush>
  </inkml:definitions>
  <inkml:trace contextRef="#ctx0" brushRef="#br0">2 401 24575,'-2'331'0,"5"365"0,6-581 0,-5-97 0,0-24 0,0-34 0,-15-761 0,1 526 0,9 265 0,1 1 0,0 0 0,1 0 0,0 0 0,4-14 0,-4 19 0,1 0 0,-1 0 0,1 0 0,0 0 0,0 1 0,1-1 0,-1 1 0,1 0 0,-1 0 0,1 0 0,0 0 0,0 0 0,1 0 0,6-4 0,12-5 0,0 0 0,1 2 0,42-13 0,78-15 0,-113 31 0,885-179 0,-829 170 0,-78 15 0,6-3 0,1 2 0,0 0 0,0 1 0,23 0 0,-35 2 0,0-1 0,1 1 0,-1-1 0,0 1 0,0 0 0,1 0 0,-1 0 0,0 1 0,0-1 0,0 1 0,0-1 0,0 1 0,-1 0 0,1 0 0,-1 1 0,1-1 0,-1 0 0,0 1 0,0 0 0,0-1 0,0 1 0,0 0 0,0 0 0,2 6 0,0 2 0,-1 1 0,0-1 0,-1 1 0,0 0 0,0 22 0,-6 64 0,1-50 0,-1 81 0,17 195 0,-6-268 0,6 51 0,-1 187 0,-12-290 0,0 0 0,0 0 0,0 0 0,-1 0 0,0 0 0,1 0 0,-2 0 0,1-1 0,0 1 0,-1 0 0,1-1 0,-1 1 0,0-1 0,0 1 0,-1-1 0,1 0 0,0 0 0,-1 0 0,0 0 0,0-1 0,0 1 0,0-1 0,0 1 0,-1-1 0,1 0 0,-1-1 0,1 1 0,-1 0 0,0-1 0,1 0 0,-1 0 0,-7 1 0,-173 40 63,-223 21-1,19-5-1552,325-45-5336</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43.435"/>
    </inkml:context>
    <inkml:brush xml:id="br0">
      <inkml:brushProperty name="width" value="0.05" units="cm"/>
      <inkml:brushProperty name="height" value="0.05" units="cm"/>
      <inkml:brushProperty name="color" value="#F6630D"/>
    </inkml:brush>
  </inkml:definitions>
  <inkml:trace contextRef="#ctx0" brushRef="#br0">1 515 24575,'0'0'0,"0"1"0,0-1 0,0 1 0,0-1 0,0 1 0,0-1 0,0 1 0,0-1 0,1 1 0,-1-1 0,0 1 0,0-1 0,0 1 0,1-1 0,-1 1 0,0-1 0,1 1 0,-1-1 0,1 0 0,-1 1 0,0-1 0,1 0 0,-1 1 0,1-1 0,-1 0 0,1 0 0,-1 1 0,1-1 0,0 0 0,20 1 0,23-13 0,-34 7 0,0-1 0,1 0 0,-2 0 0,1-1 0,-1 0 0,0 0 0,-1-1 0,1-1 0,-2 1 0,1-1 0,-1 0 0,-1-1 0,1 0 0,-2 0 0,1 0 0,4-15 0,-1 1 0,-2-1 0,-1 0 0,0 0 0,-2 0 0,-1 0 0,0-38 0,-3 53 0,-1-1 0,0 1 0,0 0 0,-1-1 0,-6-18 0,6 24 0,0 0 0,0 0 0,0 0 0,-1 0 0,0 1 0,0-1 0,0 1 0,-1-1 0,1 1 0,-1 0 0,0 0 0,-6-4 0,9 7 0,0 0 0,0 0 0,0 1 0,0-1 0,-1 1 0,1-1 0,0 1 0,0-1 0,0 1 0,0-1 0,-1 1 0,1 0 0,0 0 0,0 0 0,-1 0 0,1 0 0,0 0 0,0 0 0,-1 0 0,1 0 0,0 0 0,0 1 0,0-1 0,-1 1 0,0 0 0,0 0 0,0 1 0,0 0 0,0-1 0,0 1 0,1 0 0,-1 0 0,1 0 0,0 0 0,-1 0 0,1 0 0,0 1 0,-1 2 0,-2 7 0,0 1 0,1 0 0,-3 24 0,2 5 0,2 0 0,2 0 0,2 1 0,1-1 0,2-1 0,3 1 0,1-1 0,28 79 0,-8-64-1365,1-13-5461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40.123"/>
    </inkml:context>
    <inkml:brush xml:id="br0">
      <inkml:brushProperty name="width" value="0.05" units="cm"/>
      <inkml:brushProperty name="height" value="0.05" units="cm"/>
      <inkml:brushProperty name="color" value="#F6630D"/>
    </inkml:brush>
  </inkml:definitions>
  <inkml:trace contextRef="#ctx0" brushRef="#br0">23 6 24575,'0'-4'0,"0"2"0,0 15 0,0 22 0,0 25 0,-4 24 0,-1 15 0,-1 6 0,2-1 0,1-19-8191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40.451"/>
    </inkml:context>
    <inkml:brush xml:id="br0">
      <inkml:brushProperty name="width" value="0.05" units="cm"/>
      <inkml:brushProperty name="height" value="0.05" units="cm"/>
      <inkml:brushProperty name="color" value="#F6630D"/>
    </inkml:brush>
  </inkml:definitions>
  <inkml:trace contextRef="#ctx0" brushRef="#br0">153 71 24575,'-5'1'0,"0"-1"0,1 1 0,-1 0 0,0 1 0,0-1 0,1 1 0,-1 0 0,1 0 0,-1 0 0,1 1 0,0-1 0,0 1 0,0 0 0,0 1 0,1-1 0,-1 0 0,-4 7 0,0 0 0,1 0 0,0 0 0,0 1 0,1 0 0,-8 21 0,12-27 0,0 0 0,1 0 0,-1 0 0,1 0 0,0 0 0,1 0 0,-1 0 0,1 1 0,0-1 0,0 0 0,1 0 0,-1 0 0,1 0 0,0 0 0,1 1 0,-1-2 0,1 1 0,0 0 0,0 0 0,4 4 0,-3-5 0,0 0 0,0 0 0,1-1 0,-1 1 0,1-1 0,0 0 0,0 0 0,0 0 0,1-1 0,-1 0 0,1 1 0,-1-1 0,1-1 0,0 1 0,0-1 0,0 0 0,0 0 0,-1 0 0,1-1 0,9 0 0,-5 0 0,0-2 0,0 1 0,0-1 0,0 0 0,0-1 0,-1 0 0,1-1 0,-1 1 0,0-2 0,0 1 0,0-1 0,-1 0 0,0-1 0,0 0 0,0 0 0,0 0 0,-1-1 0,0 0 0,7-11 0,-6 8 0,0 0 0,-1-1 0,0 1 0,-1-1 0,0 0 0,0-1 0,-1 1 0,-1-1 0,0 0 0,-1 0 0,0 0 0,-1 0 0,0 0 0,-1-14 0,0 22 0,-1 1 0,0-1 0,0 1 0,0-1 0,0 1 0,0-1 0,-1 1 0,1 0 0,-1-1 0,0 1 0,0 0 0,0 0 0,0 0 0,-1 1 0,1-1 0,-1 0 0,0 1 0,0 0 0,0 0 0,0 0 0,0 0 0,0 0 0,0 0 0,-1 1 0,1 0 0,-1-1 0,1 1 0,-1 1 0,1-1 0,-1 0 0,-5 1 0,-5-1 0,0 0 0,0 1 0,1 1 0,-1 1 0,0 0 0,-25 7 0,27-5-170,0 0-1,0 1 0,1 0 1,0 0-1,0 2 0,0-1 1,-17 15-1,-8 14-6655</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41.302"/>
    </inkml:context>
    <inkml:brush xml:id="br0">
      <inkml:brushProperty name="width" value="0.05" units="cm"/>
      <inkml:brushProperty name="height" value="0.05" units="cm"/>
      <inkml:brushProperty name="color" value="#F6630D"/>
    </inkml:brush>
  </inkml:definitions>
  <inkml:trace contextRef="#ctx0" brushRef="#br0">24 270 24575,'-1'-43'0,"0"19"0,1-1 0,5-42 0,-4 61 0,1 0 0,-1 0 0,1 0 0,0 0 0,0 0 0,0 0 0,1 0 0,0 1 0,0-1 0,1 1 0,-1 0 0,1 0 0,0 1 0,1-1 0,7-6 0,-10 9 0,0 1 0,0-1 0,0 0 0,0 1 0,0 0 0,0-1 0,1 1 0,-1 0 0,0 0 0,1 1 0,-1-1 0,1 0 0,-1 1 0,1 0 0,-1-1 0,1 1 0,-1 0 0,1 0 0,0 0 0,-1 1 0,1-1 0,-1 1 0,1-1 0,-1 1 0,1 0 0,-1 0 0,0 0 0,1 0 0,-1 0 0,0 1 0,0-1 0,0 1 0,0-1 0,0 1 0,0 0 0,0-1 0,1 3 0,0 1 0,1 0 0,-1 0 0,0 0 0,-1 1 0,1-1 0,-1 1 0,0-1 0,0 1 0,-1 0 0,0 0 0,0-1 0,0 1 0,-1 0 0,0 0 0,0 9 0,-9 24 0,7-30 0,-1 0 0,2 0 0,-1 0 0,1 0 0,0 10 0,2-16 0,-1-1 0,0 1 0,1 0 0,-1 0 0,1-1 0,0 1 0,0-1 0,0 1 0,0-1 0,1 1 0,-1-1 0,1 1 0,-1-1 0,1 0 0,0 0 0,0 0 0,0 0 0,0 0 0,0 0 0,0-1 0,4 3 0,57 29 0,-40-22 0,-1 1 0,21 14 0,-37-22 0,0 1 0,-1 0 0,1 0 0,-1 0 0,0 1 0,0-1 0,-1 1 0,0 0 0,0 0 0,0 1 0,3 8 0,-6-11 0,1-1 0,-2 0 0,1 0 0,0 1 0,0-1 0,-1 1 0,0-1 0,0 0 0,0 1 0,0-1 0,0 1 0,-1-1 0,0 1 0,1-1 0,-1 0 0,0 0 0,-2 5 0,0-3 0,-1 1 0,1-1 0,-1 0 0,0 0 0,0 0 0,0-1 0,-1 0 0,-9 8 0,-4 0 0,-1-1 0,-1 0 0,1-1 0,-26 8 0,39-16 0,-15 7 0,0-2 0,-1 0 0,1-1 0,-27 3 0,42-9 0,1 0 0,-1 1 0,0-2 0,1 1 0,-1-1 0,1 0 0,-1 0 0,1 0 0,-10-4 0,12 3 0,0 1 0,0-1 0,0 0 0,0 0 0,1 0 0,-1-1 0,0 1 0,1-1 0,0 1 0,0-1 0,-1 0 0,2 0 0,-1 0 0,0 0 0,1 0 0,-1 0 0,0-4 0,-1-2 0,1-1 0,1 1 0,-1 0 0,2-1 0,-1 1 0,1-1 0,1 1 0,0-1 0,0 1 0,1 0 0,0-1 0,0 1 0,1 0 0,0 0 0,1 0 0,9-16 0,-3 8 0,0 1 0,1 0 0,1 0 0,1 1 0,0 1 0,1 0 0,22-17 0,-21 20 0,-1 1 0,2 0 0,0 1 0,0 1 0,0 0 0,1 2 0,0 0 0,0 0 0,1 2 0,0 0 0,0 1 0,0 1 0,29 0 0,-42 2 0,-1 0 0,1 1 0,-1-1 0,1 1 0,-1 0 0,0 1 0,1-1 0,-1 1 0,0 0 0,0 0 0,0 0 0,0 0 0,0 1 0,0-1 0,-1 1 0,1 0 0,-1 0 0,0 1 0,0-1 0,0 1 0,0-1 0,-1 1 0,1 0 0,-1 0 0,0 0 0,0 0 0,-1 1 0,1-1 0,-1 0 0,2 8 0,-1 11 0,0-1 0,-1 1 0,-1-1 0,-1 1 0,-5 24 0,1 15 0,5-53 0,0 1 0,1-1 0,0 1 0,1-1 0,0 0 0,0 1 0,1-1 0,0 0 0,0-1 0,1 1 0,9 14 0,-11-20 0,0 0 0,0 0 0,0 0 0,1-1 0,-1 1 0,1-1 0,-1 0 0,1 0 0,0 0 0,0 0 0,0 0 0,0 0 0,0-1 0,0 1 0,1-1 0,-1 0 0,0 0 0,1 0 0,-1-1 0,1 1 0,-1-1 0,1 0 0,-1 0 0,1 0 0,-1 0 0,1 0 0,-1-1 0,0 0 0,1 0 0,-1 0 0,0 0 0,1 0 0,-1 0 0,6-4 0,-2 0 0,-1 0 0,1 0 0,-1 0 0,0 0 0,0-1 0,0 0 0,-1 0 0,0-1 0,0 0 0,-1 0 0,1 0 0,4-12 0,0-2 0,-1-1 0,0 0 0,4-28 0,-12 49 0,19-103 0,-18 93 0,0-1 0,-1 0 0,0 0 0,-1 0 0,0 0 0,-5-20 0,4 28 0,1 0 0,-1 0 0,0 0 0,0 0 0,-1 0 0,1 0 0,-1 1 0,0-1 0,1 1 0,-2 0 0,1-1 0,0 2 0,-1-1 0,1 0 0,-1 1 0,0-1 0,0 1 0,0 0 0,0 0 0,0 1 0,0-1 0,0 1 0,-1 0 0,1 0 0,-6 0 0,-5-1 0,0 1 0,0 1 0,-1 1 0,1 0 0,0 0 0,-17 5 0,-53 17-1365,8 6-5461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42.941"/>
    </inkml:context>
    <inkml:brush xml:id="br0">
      <inkml:brushProperty name="width" value="0.05" units="cm"/>
      <inkml:brushProperty name="height" value="0.05" units="cm"/>
      <inkml:brushProperty name="color" value="#F6630D"/>
    </inkml:brush>
  </inkml:definitions>
  <inkml:trace contextRef="#ctx0" brushRef="#br0">40 0 24575,'-2'0'0,"1"0"0,-1 0 0,1 0 0,-1 0 0,1 1 0,-1-1 0,1 0 0,-1 1 0,1-1 0,-1 1 0,1-1 0,0 1 0,-1 0 0,1 0 0,0-1 0,-1 1 0,1 0 0,0 0 0,0 0 0,0 0 0,0 1 0,-2 1 0,2-1 0,0 1 0,0-1 0,0 0 0,1 1 0,-1-1 0,0 1 0,1 0 0,0-1 0,0 1 0,0-1 0,0 1 0,0 4 0,2 0 0,-1 0 0,1 0 0,0 1 0,0-1 0,1 0 0,0-1 0,0 1 0,8 11 0,-4-10 0,0 0 0,1-1 0,0 0 0,1 0 0,-1-1 0,1 0 0,1 0 0,-1-1 0,1 0 0,0-1 0,0 0 0,0 0 0,1-1 0,14 2 0,17 2 0,0-3 0,56 0 0,-78-3 0,596-3 0,-231-1 0,725 3 0,-971-7 0,224-39 0,-283 34 0,359-54 0,-375 57-682,82-1-1,-105 9-6143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19.979"/>
    </inkml:context>
    <inkml:brush xml:id="br0">
      <inkml:brushProperty name="width" value="0.05" units="cm"/>
      <inkml:brushProperty name="height" value="0.05" units="cm"/>
      <inkml:brushProperty name="color" value="#F6630D"/>
    </inkml:brush>
  </inkml:definitions>
  <inkml:trace contextRef="#ctx0" brushRef="#br0">0 448 24575,'5'-3'0,"-1"0"0,0 0 0,1 0 0,-1 1 0,1 0 0,0-1 0,0 2 0,0-1 0,0 0 0,0 1 0,10-1 0,3-2 0,342-50 0,-230 38 0,359-43 0,-467 56 0,-6 2 0,0-1 0,0 0 0,-1-2 0,1 0 0,-1 0 0,19-9 0,-34 12 0,1 1 0,-1 0 0,1 0 0,-1 0 0,1 0 0,-1 0 0,1 0 0,-1-1 0,0 1 0,1 0 0,-1 0 0,1 0 0,-1-1 0,0 1 0,1 0 0,-1-1 0,0 1 0,1 0 0,-1-1 0,0 1 0,1-1 0,-1 1 0,0 0 0,0-1 0,0 1 0,1-1 0,-1 1 0,0-1 0,0 1 0,0 0 0,0-1 0,0 1 0,0-1 0,0 1 0,0-1 0,0 1 0,0-1 0,0 1 0,0-1 0,0 1 0,0-1 0,0 1 0,-1 0 0,1-1 0,0 1 0,0-1 0,-1 1 0,1-1 0,0 1 0,0 0 0,-1-1 0,1 1 0,-1-1 0,-24-12 0,24 13 0,-68-22 0,-87-18 0,-9-1 0,134 31 0,0-1 0,1-1 0,-32-18 0,59 28 0,0 1 0,1-1 0,-1 0 0,0 0 0,1 0 0,-1 0 0,1 0 0,-1-1 0,1 1 0,0-1 0,-3-3 0,5 6 0,0-1 0,0 1 0,0-1 0,0 1 0,0-1 0,0 1 0,0 0 0,0-1 0,0 1 0,0-1 0,0 1 0,0-1 0,0 1 0,0 0 0,0-1 0,0 1 0,0-1 0,0 1 0,1-1 0,-1 1 0,0 0 0,0-1 0,1 1 0,-1 0 0,0-1 0,0 1 0,1 0 0,-1-1 0,1 1 0,23-9 0,-12 7 0,0 0 0,0 1 0,0 1 0,0 0 0,0 0 0,0 1 0,0 1 0,0 0 0,0 0 0,-1 1 0,1 1 0,-1 0 0,0 1 0,0 0 0,0 0 0,-1 1 0,0 1 0,0 0 0,0 0 0,-1 1 0,0 0 0,0 0 0,-1 1 0,0 0 0,-1 1 0,0 0 0,-1 0 0,1 0 0,-2 1 0,8 20 0,-6-6-151,-2 1-1,0 0 0,-2 0 0,-1 1 1,-1-1-1,-1 0 0,-2 0 1,-6 40-1,-20 79-6674</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5.810"/>
    </inkml:context>
    <inkml:brush xml:id="br0">
      <inkml:brushProperty name="width" value="0.05" units="cm"/>
      <inkml:brushProperty name="height" value="0.05" units="cm"/>
      <inkml:brushProperty name="color" value="#F6630D"/>
    </inkml:brush>
  </inkml:definitions>
  <inkml:trace contextRef="#ctx0" brushRef="#br0">10 4 24575,'-4'0'0,"-2"-4"0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6.567"/>
    </inkml:context>
    <inkml:brush xml:id="br0">
      <inkml:brushProperty name="width" value="0.05" units="cm"/>
      <inkml:brushProperty name="height" value="0.05" units="cm"/>
      <inkml:brushProperty name="color" value="#F6630D"/>
    </inkml:brush>
  </inkml:definitions>
  <inkml:trace contextRef="#ctx0" brushRef="#br0">164 357 24575,'-9'0'0,"0"1"0,-1 0 0,1 0 0,1 1 0,-1 0 0,0 1 0,0 0 0,1 0 0,0 1 0,0 0 0,-14 9 0,18-10 0,1-1 0,-1 1 0,1 0 0,0 0 0,0 0 0,0 0 0,1 0 0,-1 1 0,1-1 0,0 1 0,0 0 0,0-1 0,0 1 0,0 0 0,1 0 0,0 0 0,0 0 0,0 1 0,0-1 0,1 0 0,0 0 0,0 1 0,0-1 0,0 0 0,0 0 0,1 0 0,1 5 0,0-3 0,1-1 0,0 1 0,0-1 0,0 0 0,0 0 0,1 0 0,0 0 0,0 0 0,0-1 0,1 0 0,0 0 0,-1 0 0,1 0 0,1-1 0,-1 0 0,0 0 0,1-1 0,-1 1 0,1-1 0,0 0 0,9 2 0,-7-2 0,1 0 0,-1 0 0,1-1 0,-1 0 0,1-1 0,-1 0 0,1 0 0,0 0 0,-1-1 0,1-1 0,-1 1 0,0-2 0,0 1 0,1-1 0,7-4 0,-10 4 0,-1-1 0,1 0 0,-1 0 0,0-1 0,-1 0 0,1 1 0,-1-2 0,0 1 0,0 0 0,0-1 0,-1 0 0,0 1 0,0-2 0,-1 1 0,4-10 0,-5 11 0,0 1 0,0-1 0,0 0 0,-1 0 0,0 0 0,0 0 0,0 0 0,0 0 0,-1 0 0,0 0 0,0 1 0,0-1 0,0 0 0,-1 1 0,0-1 0,0 1 0,0-1 0,-1 1 0,1 0 0,-1 0 0,-6-6 0,-7-6 0,-2 1 0,0 1 0,-1 0 0,-27-13 0,26 15 0,1 0 0,0-1 0,0-1 0,-25-26 0,37 33 0,1 0 0,0-1 0,0 1 0,1-1 0,0-1 0,0 1 0,1-1 0,-4-11 0,7 17 0,0 0 0,1 0 0,-1-1 0,1 1 0,0 0 0,-1 0 0,1-1 0,1 1 0,-1 0 0,0-1 0,1 1 0,0 0 0,0 0 0,0 0 0,0 0 0,0 0 0,1 0 0,-1 0 0,1 0 0,0 0 0,0 0 0,0 1 0,0-1 0,0 1 0,0 0 0,1-1 0,3-1 0,-1 0 0,1 0 0,-1 0 0,1 0 0,0 1 0,0 0 0,0 1 0,1-1 0,-1 1 0,1 0 0,-1 1 0,1-1 0,0 1 0,-1 1 0,11-1 0,-12 2 0,-1-1 0,1 1 0,0 0 0,0 0 0,-1 1 0,1-1 0,-1 1 0,1 0 0,-1 0 0,0 0 0,0 1 0,0 0 0,0 0 0,0 0 0,-1 0 0,1 0 0,-1 1 0,0-1 0,0 1 0,5 8 0,-2-1 15,0 1 0,-1-1 0,-1 2 0,1-1 0,-2 0 0,0 1 0,2 18 0,1 89-1500,-6-67-5341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6.958"/>
    </inkml:context>
    <inkml:brush xml:id="br0">
      <inkml:brushProperty name="width" value="0.05" units="cm"/>
      <inkml:brushProperty name="height" value="0.05" units="cm"/>
      <inkml:brushProperty name="color" value="#F6630D"/>
    </inkml:brush>
  </inkml:definitions>
  <inkml:trace contextRef="#ctx0" brushRef="#br0">74 2 24575,'-2'1'0,"0"0"0,0 0 0,0 0 0,1 1 0,-1-1 0,1 1 0,-1-1 0,1 1 0,-1-1 0,1 1 0,0 0 0,0 0 0,-1 2 0,0-1 0,-5 9 0,1 0 0,1 0 0,0 0 0,1 1 0,0 0 0,1 0 0,-3 19 0,1 9 0,1 46 0,3-71 0,2 1 0,0-1 0,0 0 0,2 1 0,0-1 0,8 23 0,-9-32 0,2 1 0,-1-1 0,1 0 0,0 0 0,1 0 0,-1-1 0,1 1 0,1-1 0,-1 0 0,1-1 0,0 1 0,0-1 0,1 0 0,-1-1 0,10 5 0,-5-3 0,0-1 0,1 0 0,-1-1 0,1 0 0,0-1 0,1-1 0,16 2 0,-25-3 0,1-1 0,-1 1 0,0-1 0,1-1 0,-1 1 0,1-1 0,-1 1 0,0-1 0,0-1 0,1 1 0,-1-1 0,0 1 0,0-1 0,0 0 0,-1 0 0,1-1 0,0 1 0,-1-1 0,1 0 0,-1 0 0,0 0 0,0 0 0,0-1 0,2-3 0,0-4 0,0 0 0,0 0 0,-1 0 0,-1 0 0,0-1 0,0 0 0,-1 1 0,1-15 0,-2-99 0,-1 122 0,0-15 0,-2 0 0,0-1 0,0 1 0,-2 0 0,0 1 0,-1-1 0,-15-32 0,18 45 0,-1-1 0,0 1 0,-1 0 0,1 0 0,-1 0 0,0 1 0,0-1 0,-1 1 0,1 0 0,-1 0 0,0 0 0,0 1 0,0-1 0,0 1 0,-1 0 0,1 1 0,-1 0 0,0 0 0,0 0 0,0 0 0,0 1 0,0 0 0,0 0 0,0 1 0,0-1 0,0 1 0,-7 1 0,-41 10-1365,6 5-5461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9.876"/>
    </inkml:context>
    <inkml:brush xml:id="br0">
      <inkml:brushProperty name="width" value="0.05" units="cm"/>
      <inkml:brushProperty name="height" value="0.05" units="cm"/>
      <inkml:brushProperty name="color" value="#F6630D"/>
    </inkml:brush>
  </inkml:definitions>
  <inkml:trace contextRef="#ctx0" brushRef="#br0">372 136 24575,'-8'-10'0,"0"2"0,-1-1 0,-1 1 0,1 0 0,-1 1 0,-1 0 0,1 1 0,-18-8 0,16 7 0,-5-2 0,0 1 0,-1 0 0,0 1 0,0 1 0,-23-5 0,37 10 0,0 0 0,0 1 0,-1 0 0,1 0 0,0 0 0,0 0 0,-1 1 0,1-1 0,0 1 0,0 0 0,0 0 0,0 1 0,0-1 0,0 1 0,0 0 0,1 0 0,-1 0 0,0 0 0,1 1 0,0 0 0,0-1 0,0 1 0,0 0 0,0 1 0,0-1 0,1 0 0,-1 1 0,1 0 0,-3 7 0,2-6 0,0 1 0,1 0 0,0-1 0,0 1 0,1 0 0,-1 0 0,1 0 0,1 1 0,-1-1 0,1 0 0,0 0 0,0 0 0,1 0 0,0 0 0,0 1 0,0-1 0,1 0 0,0-1 0,0 1 0,1 0 0,-1-1 0,1 1 0,0-1 0,6 8 0,8 7 0,0-1 0,2-1 0,0 0 0,36 25 0,17 16 0,-60-48 0,-1 1 0,-1 0 0,0 1 0,-1 0 0,0 0 0,13 28 0,-20-38 0,-1 0 0,1 0 0,-1 1 0,0-1 0,0 0 0,0 0 0,-1 1 0,1-1 0,-1 1 0,0-1 0,0 0 0,0 1 0,0-1 0,0 1 0,-1-1 0,0 0 0,0 1 0,0-1 0,0 0 0,0 0 0,0 0 0,-1 0 0,0 0 0,1 0 0,-1 0 0,0 0 0,-1-1 0,1 1 0,0-1 0,-1 1 0,1-1 0,-1 0 0,0 0 0,0 0 0,0 0 0,0-1 0,0 1 0,-6 1 0,0 1 0,1-1 0,-1-1 0,-1 1 0,1-1 0,0-1 0,-1 0 0,-13 0 0,20-1 0,0 0 0,0 0 0,0 0 0,-1 0 0,1-1 0,0 0 0,0 1 0,0-1 0,0 0 0,0-1 0,0 1 0,0 0 0,1-1 0,-1 0 0,0 1 0,1-1 0,-1 0 0,1 0 0,0-1 0,0 1 0,-1 0 0,1-1 0,1 0 0,-1 1 0,0-1 0,-1-3 0,0-4 0,0-1 0,1 1 0,0-1 0,1 0 0,0 0 0,0 1 0,1-1 0,1 0 0,0 0 0,0 0 0,1 0 0,1 1 0,-1-1 0,2 1 0,0 0 0,7-16 0,-2 8 0,1 1 0,0 1 0,1-1 0,1 1 0,0 1 0,2 1 0,-1-1 0,22-16 0,-28 26 0,1-1 0,-1 1 0,1 1 0,0-1 0,0 1 0,12-4 0,-17 7 0,0 0 0,0 1 0,1-1 0,-1 1 0,1-1 0,-1 1 0,0 0 0,1 0 0,-1 0 0,1 1 0,-1-1 0,0 1 0,1 0 0,-1 0 0,0 0 0,0 0 0,0 1 0,0-1 0,0 1 0,3 2 0,4 5 0,0 1 0,-1-1 0,-1 2 0,0-1 0,0 1 0,-1 0 0,11 23 0,16 24 0,-20-40 0,0 0 0,2 0 0,23 20 0,-33-33 0,-1 0 0,1 0 0,0-1 0,0 0 0,0 0 0,1-1 0,-1 0 0,1 0 0,0 0 0,0-1 0,0 0 0,0 0 0,0 0 0,10 0 0,-14-2 0,-1-1 0,1 1 0,-1 0 0,1-1 0,-1 0 0,0 1 0,1-1 0,-1 0 0,0 0 0,1 0 0,-1-1 0,0 1 0,0 0 0,0-1 0,0 0 0,0 1 0,3-5 0,-2 2 0,0-1 0,0 1 0,-1-1 0,1 0 0,-1 0 0,0 0 0,3-10 0,-1-4 0,-1-1 0,0 0 0,-1-26 0,-2 35 0,0 1 0,0-1 0,-1 1 0,-1-1 0,0 1 0,0 0 0,-8-19 0,8 24 0,0 1 0,0-1 0,-1 1 0,0 0 0,1 0 0,-2 0 0,1 0 0,0 0 0,-1 1 0,0 0 0,0-1 0,0 2 0,0-1 0,0 0 0,0 1 0,-1-1 0,1 1 0,-10-2 0,6 2 8,0 0 0,-1 1 0,1 0 0,0 0 0,0 1 0,-1 0 0,1 1 0,0 0 0,0 0 0,-1 1 0,1-1 0,0 2 0,1-1 0,-15 8 0,5-1-256,1 0 1,0 2-1,1 0 1,0 0-1,-19 20 1,5-2-6579</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00.483"/>
    </inkml:context>
    <inkml:brush xml:id="br0">
      <inkml:brushProperty name="width" value="0.05" units="cm"/>
      <inkml:brushProperty name="height" value="0.05" units="cm"/>
      <inkml:brushProperty name="color" value="#F6630D"/>
    </inkml:brush>
  </inkml:definitions>
  <inkml:trace contextRef="#ctx0" brushRef="#br0">1 63 24575,'0'-9'0,"4"-2"0,14 0 0,8 2 0,8 3 0,7 2 0,0-2 0,2 0 0,-7 13 0,-8 23 0,-11 18 0,-11 19 0,-7 13 0,-4 7 0,0 1 0,0-11 0,1-10 0,2-15-8191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00.838"/>
    </inkml:context>
    <inkml:brush xml:id="br0">
      <inkml:brushProperty name="width" value="0.05" units="cm"/>
      <inkml:brushProperty name="height" value="0.05" units="cm"/>
      <inkml:brushProperty name="color" value="#F6630D"/>
    </inkml:brush>
  </inkml:definitions>
  <inkml:trace contextRef="#ctx0" brushRef="#br0">38 171 24575,'-9'0'0,"-11"0"0,11 0 0,23 0 0,27-8 0,26-4 0,32-15 0,29-4 0,8-5 0,-1 4 0,-25 7-8191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01.195"/>
    </inkml:context>
    <inkml:brush xml:id="br0">
      <inkml:brushProperty name="width" value="0.05" units="cm"/>
      <inkml:brushProperty name="height" value="0.05" units="cm"/>
      <inkml:brushProperty name="color" value="#F6630D"/>
    </inkml:brush>
  </inkml:definitions>
  <inkml:trace contextRef="#ctx0" brushRef="#br0">230 14 24575,'0'0'0,"0"-1"0,0 1 0,0-1 0,-1 0 0,1 1 0,0-1 0,-1 1 0,1-1 0,0 1 0,-1-1 0,1 1 0,0-1 0,-1 1 0,1-1 0,-1 1 0,1 0 0,-1-1 0,1 1 0,-1 0 0,0-1 0,1 1 0,-1 0 0,1 0 0,-1 0 0,1-1 0,-1 1 0,0 0 0,0 0 0,-20-2 0,15 3 0,0 0 0,-1 1 0,1 0 0,0 0 0,0 0 0,0 1 0,1 0 0,-1 0 0,1 0 0,-1 1 0,1 0 0,0 0 0,1 0 0,-1 1 0,1-1 0,-1 1 0,1 0 0,-3 6 0,-3 4 0,0 1 0,1 0 0,0 0 0,2 1 0,-7 20 0,5-11 0,2 1 0,1 0 0,-3 35 0,8-53 0,1 0 0,-1 0 0,1 0 0,1 0 0,0 0 0,0 0 0,1 0 0,0 0 0,0 0 0,1-1 0,0 1 0,1-1 0,7 14 0,-7-18 0,-1 0 0,1 0 0,-1 0 0,1-1 0,0 1 0,0-1 0,1 0 0,-1 0 0,1 0 0,-1-1 0,1 0 0,0 0 0,0 0 0,0 0 0,0-1 0,1 0 0,-1 0 0,0 0 0,0-1 0,1 1 0,-1-1 0,0 0 0,0-1 0,1 0 0,-1 1 0,0-2 0,8-1 0,-2-1 0,-1 0 0,1 0 0,-1-1 0,0 0 0,0 0 0,-1-1 0,1-1 0,-1 0 0,-1 0 0,1 0 0,14-18 0,-9 5 0,-1 0 0,0 0 0,-2-1 0,17-44 0,-23 53 0,-1 0 0,0-1 0,-1 1 0,-1-1 0,0 0 0,0 0 0,-2 0 0,1 0 0,-2 0 0,-2-22 0,1 30 6,1 0 0,-1 0 0,0 1 0,0-1 0,0 0 0,-1 1 0,1 0 0,-1 0 0,0 0 0,0 0 0,-1 0 0,1 0 0,-1 1 0,0 0 0,0 0 0,0 0 0,0 0 0,-1 0 0,-7-3-1,2 3-169,1-1-1,-1 1 0,0 1 0,0 0 0,0 0 0,0 1 0,0 0 0,-17 2 0,-29 5-6661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01.603"/>
    </inkml:context>
    <inkml:brush xml:id="br0">
      <inkml:brushProperty name="width" value="0.05" units="cm"/>
      <inkml:brushProperty name="height" value="0.05" units="cm"/>
      <inkml:brushProperty name="color" value="#F6630D"/>
    </inkml:brush>
  </inkml:definitions>
  <inkml:trace contextRef="#ctx0" brushRef="#br0">0 9 24575,'0'-9'0,"0"15"0,0 22 0,0 24 0,0 24 0,0 15 0,0 6 0,0 6 0,5 3 0,0-4 0,0-11 0,0-21-8191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01.933"/>
    </inkml:context>
    <inkml:brush xml:id="br0">
      <inkml:brushProperty name="width" value="0.05" units="cm"/>
      <inkml:brushProperty name="height" value="0.05" units="cm"/>
      <inkml:brushProperty name="color" value="#F6630D"/>
    </inkml:brush>
  </inkml:definitions>
  <inkml:trace contextRef="#ctx0" brushRef="#br0">293 429 24575,'-2'-33'0,"-2"-1"0,-1 1 0,-2 0 0,-15-46 0,18 64 0,-2 0 0,0 0 0,-1 1 0,0 0 0,-13-19 0,17 29 0,0 0 0,0 1 0,0-1 0,0 1 0,-1 0 0,1 0 0,-1 0 0,0 0 0,0 1 0,-5-3 0,6 4 0,1 0 0,0 1 0,-1-1 0,1 1 0,-1-1 0,0 1 0,1 0 0,-1 0 0,1 0 0,-1 0 0,1 1 0,-1-1 0,1 1 0,-1-1 0,1 1 0,-1 0 0,1 0 0,0 0 0,-5 2 0,1 2 0,-1 0 0,1 0 0,0 0 0,1 1 0,-1 0 0,1 0 0,0 0 0,-6 11 0,-27 55 0,27-39 0,11-33 0,0-1 0,1 1 0,-1 0 0,0 0 0,0 0 0,0 0 0,0 0 0,1 0 0,-1-1 0,0 1 0,0 0 0,0 0 0,0 0 0,1 0 0,-1 0 0,0 0 0,0 0 0,0 0 0,1 0 0,-1 0 0,0 0 0,0 0 0,0 0 0,0 0 0,1 0 0,-1 0 0,0 0 0,0 0 0,0 0 0,1 0 0,-1 0 0,0 1 0,0-1 0,0 0 0,0 0 0,1 0 0,-1 0 0,0 0 0,0 0 0,0 1 0,0-1 0,0 0 0,0 0 0,0 0 0,1 0 0,-1 1 0,0-1 0,0 0 0,0 0 0,0 0 0,0 0 0,0 1 0,0-1 0,0 0 0,0 0 0,0 0 0,0 1 0,0-1 0,0 0 0,0 0 0,0 0 0,0 0 0,0 1 0,0-1 0,0 0 0,0 0 0,0 0 0,-1 1 0,10-8 0,-1 1 0,0-2 0,0 1 0,8-12 0,7-6 0,4-3 0,58-44 0,-69 61 0,1-1 0,1 2 0,-1 0 0,2 2 0,26-10 0,-37 15 5,1 2 0,-1-1 0,0 1 0,1 0 0,-1 1 0,1 0 0,0 0 0,-1 1 0,1 0 0,-1 0 0,0 1 0,1 0 0,14 7 0,4 3-166,-1 1 1,41 29-1,-28-17-792,15 8-5873</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04.944"/>
    </inkml:context>
    <inkml:brush xml:id="br0">
      <inkml:brushProperty name="width" value="0.05" units="cm"/>
      <inkml:brushProperty name="height" value="0.05" units="cm"/>
      <inkml:brushProperty name="color" value="#F6630D"/>
    </inkml:brush>
  </inkml:definitions>
  <inkml:trace contextRef="#ctx0" brushRef="#br0">1 18 24575,'0'-4'0,"0"-10"0,0 15 0,0 31 0,0 24 0,0 18 0,0 14 0,0 1 0,8-16 0,4-20-8191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55.310"/>
    </inkml:context>
    <inkml:brush xml:id="br0">
      <inkml:brushProperty name="width" value="0.05" units="cm"/>
      <inkml:brushProperty name="height" value="0.05" units="cm"/>
      <inkml:brushProperty name="color" value="#F6630D"/>
    </inkml:brush>
  </inkml:definitions>
  <inkml:trace contextRef="#ctx0" brushRef="#br0">0 0 24575,'144'7'0,"188"33"0,-196-21 0,1075 159-1379,-47-6 92,106-48 1320,-727-79-397,13 3-995,707 67 1065,-15 37-512,-1072-129 637,124 23 422,-292-44-3072</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05.284"/>
    </inkml:context>
    <inkml:brush xml:id="br0">
      <inkml:brushProperty name="width" value="0.05" units="cm"/>
      <inkml:brushProperty name="height" value="0.05" units="cm"/>
      <inkml:brushProperty name="color" value="#F6630D"/>
    </inkml:brush>
  </inkml:definitions>
  <inkml:trace contextRef="#ctx0" brushRef="#br0">0 52 24575,'0'8'0,"0"12"0,5 2 0,13-3 0,4-12 0,2-9 0,-2-11 0,-6-8 0,-5-9 0,-13 1 0,-14 5 0,-5 15 0,-3 14 0,3 18 0,5 13 0,13 1 0,12-6 0,4-8-8191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7.925"/>
    </inkml:context>
    <inkml:brush xml:id="br0">
      <inkml:brushProperty name="width" value="0.05" units="cm"/>
      <inkml:brushProperty name="height" value="0.05" units="cm"/>
      <inkml:brushProperty name="color" value="#F6630D"/>
    </inkml:brush>
  </inkml:definitions>
  <inkml:trace contextRef="#ctx0" brushRef="#br0">310 260 24575,'0'-23'0,"1"-8"0,-7-50 0,5 74 0,0-1 0,0 0 0,-1 1 0,-1 0 0,1-1 0,-1 1 0,0 0 0,-1 0 0,1 1 0,-1-1 0,-9-10 0,10 14 0,1 1 0,0-1 0,-1 1 0,0 0 0,1 0 0,-1 0 0,0 0 0,0 1 0,0-1 0,0 1 0,0 0 0,0-1 0,-1 1 0,1 1 0,0-1 0,-1 0 0,1 1 0,0 0 0,-1 0 0,-3 0 0,1 1 0,1 0 0,-1 1 0,1 0 0,-1 0 0,1 0 0,0 1 0,0-1 0,0 1 0,0 0 0,-9 8 0,1 1 0,0 1 0,0 1 0,1 0 0,1 0 0,0 1 0,-12 25 0,16-28 0,1 1 0,0 0 0,-7 27 0,13-37 0,-1 0 0,1 1 0,-1-1 0,1 0 0,0 1 0,0-1 0,0 0 0,1 1 0,-1-1 0,2 4 0,-2-6 0,1 1 0,0-1 0,-1 0 0,1 1 0,0-1 0,0 0 0,0 1 0,0-1 0,0 0 0,0 0 0,0 0 0,1 0 0,-1 0 0,0 0 0,1 0 0,-1 0 0,0 0 0,1-1 0,-1 1 0,1-1 0,2 2 0,-1-2 0,-1 0 0,1 0 0,0 0 0,-1 0 0,1 0 0,0 0 0,0 0 0,-1-1 0,1 0 0,-1 1 0,1-1 0,-1 0 0,1 0 0,-1-1 0,1 1 0,-1 0 0,3-3 0,36-31 0,-37 31 0,61-73 0,-64 76 0,0-1 0,0 1 0,0 0 0,0-1 0,1 1 0,-1 0 0,0 0 0,1-1 0,-1 1 0,1 0 0,-1 0 0,1 1 0,-1-1 0,1 0 0,0 0 0,-1 1 0,4-1 0,-4 1 0,0 0 0,0 0 0,-1 1 0,1-1 0,0 0 0,0 1 0,-1-1 0,1 1 0,0-1 0,0 1 0,-1-1 0,1 1 0,-1 0 0,1-1 0,0 1 0,-1 0 0,1-1 0,-1 1 0,0 0 0,1 0 0,-1-1 0,0 1 0,1 0 0,-1 0 0,0 1 0,3 9 0,-1 1 0,0-1 0,-1 1 0,0 12 0,-1-19 0,-1 138 35,-1-85-502,2-1 0,9 62 1,0-70-6360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8.310"/>
    </inkml:context>
    <inkml:brush xml:id="br0">
      <inkml:brushProperty name="width" value="0.05" units="cm"/>
      <inkml:brushProperty name="height" value="0.05" units="cm"/>
      <inkml:brushProperty name="color" value="#F6630D"/>
    </inkml:brush>
  </inkml:definitions>
  <inkml:trace contextRef="#ctx0" brushRef="#br0">99 18 24575,'-8'4'0,"1"1"0,1 0 0,-1 1 0,1 0 0,0 0 0,0 0 0,1 0 0,0 1 0,0 0 0,0 0 0,1 1 0,0-1 0,1 1 0,-1 0 0,1 0 0,-3 15 0,4-15 0,0 0 0,0 0 0,1 1 0,0-1 0,0 1 0,1-1 0,0 0 0,1 1 0,0-1 0,0 0 0,1 1 0,0-1 0,0 0 0,1 0 0,0 0 0,7 13 0,-6-16 0,0 0 0,0 0 0,1 0 0,-1 0 0,1-1 0,0 0 0,0 0 0,0 0 0,1-1 0,-1 1 0,1-1 0,0-1 0,0 1 0,0-1 0,0 0 0,1 0 0,-1-1 0,0 0 0,1 0 0,-1 0 0,1-1 0,-1 0 0,1 0 0,9-2 0,-8 0 0,0 0 0,0 0 0,0 0 0,0-1 0,-1 0 0,1-1 0,-1 0 0,0 0 0,0-1 0,0 1 0,0-2 0,-1 1 0,0-1 0,0 0 0,-1 0 0,1 0 0,-1-1 0,7-12 0,-7 8 0,0 0 0,0-1 0,-1 0 0,-1 0 0,0 0 0,0-1 0,-1 1 0,-1 0 0,0-1 0,-2-22 0,1 30 0,0 1 0,-1-1 0,0 0 0,0 0 0,0 0 0,0 1 0,-1-1 0,1 1 0,-1-1 0,0 1 0,-1 0 0,1-1 0,-1 1 0,0 0 0,0 1 0,0-1 0,-1 0 0,1 1 0,-1 0 0,1 0 0,-1 0 0,0 0 0,-1 1 0,1-1 0,0 1 0,-1 0 0,1 1 0,-1-1 0,1 1 0,-8-2 0,5 3 7,1-1 0,0 1 0,-1 1 0,1-1 0,-1 1 0,1 0 0,0 1 0,0-1 0,-1 1 0,1 0 0,0 1 0,1 0 0,-1 0 0,0 0 0,1 0 0,-6 6 0,-6 4-378,1 1 0,1 1 0,-21 25 0,-1 6-6455</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07.238"/>
    </inkml:context>
    <inkml:brush xml:id="br0">
      <inkml:brushProperty name="width" value="0.05" units="cm"/>
      <inkml:brushProperty name="height" value="0.05" units="cm"/>
      <inkml:brushProperty name="color" value="#F6630D"/>
    </inkml:brush>
  </inkml:definitions>
  <inkml:trace contextRef="#ctx0" brushRef="#br0">174 1 24575,'0'4'0,"0"14"0,0 17 0,0 10 0,0 11 0,0 8 0,0-3 0,0 1 0,0-5 0,0-5 0,0-3 0,-4-9 0,-15-16 0,-11-24 0,-2-26 0,-2-24 0,3-25 0,8 1-8191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07.625"/>
    </inkml:context>
    <inkml:brush xml:id="br0">
      <inkml:brushProperty name="width" value="0.05" units="cm"/>
      <inkml:brushProperty name="height" value="0.05" units="cm"/>
      <inkml:brushProperty name="color" value="#F6630D"/>
    </inkml:brush>
  </inkml:definitions>
  <inkml:trace contextRef="#ctx0" brushRef="#br0">1 58 24575,'0'5'0,"0"5"0,4 1 0,6-1 0,0-7 0,0-12 0,-3-13 0,-2-11 0,-10 8 0,-5 17 0,-4 23 0,0 8-8191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11.058"/>
    </inkml:context>
    <inkml:brush xml:id="br0">
      <inkml:brushProperty name="width" value="0.05" units="cm"/>
      <inkml:brushProperty name="height" value="0.05" units="cm"/>
      <inkml:brushProperty name="color" value="#F6630D"/>
    </inkml:brush>
  </inkml:definitions>
  <inkml:trace contextRef="#ctx0" brushRef="#br0">795 12 24575,'8'-8'0,"-1"5"0,-10 16 0,-18 22 0,-21 23 0,-25 26 0,-22 24 0,-13 15 0,-5 2 0,2-6 0,16-12 0,22-19 0,10-25 0,15-15 0,23-23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8.773"/>
    </inkml:context>
    <inkml:brush xml:id="br0">
      <inkml:brushProperty name="width" value="0.05" units="cm"/>
      <inkml:brushProperty name="height" value="0.05" units="cm"/>
      <inkml:brushProperty name="color" value="#F6630D"/>
    </inkml:brush>
  </inkml:definitions>
  <inkml:trace contextRef="#ctx0" brushRef="#br0">50 34 24575,'0'-3'0,"-1"1"0,1 0 0,0 0 0,-1 0 0,1-1 0,-1 1 0,0 0 0,0 0 0,0 0 0,0 0 0,-2-2 0,3 4 0,0-1 0,0 1 0,-1-1 0,1 1 0,0 0 0,-1-1 0,1 1 0,0 0 0,-1-1 0,1 1 0,-1 0 0,1 0 0,0-1 0,-1 1 0,1 0 0,-1 0 0,1 0 0,-1 0 0,1 0 0,-1 0 0,1 0 0,-1-1 0,1 1 0,0 0 0,-1 1 0,1-1 0,-1 0 0,1 0 0,-1 0 0,1 0 0,-1 0 0,1 0 0,-1 1 0,1-1 0,0 0 0,-1 0 0,1 0 0,-1 1 0,1-1 0,0 0 0,-1 1 0,1-1 0,0 0 0,-1 1 0,1-1 0,0 1 0,0-1 0,-1 0 0,1 1 0,0-1 0,0 1 0,0-1 0,-1 1 0,1 0 0,-3 6 0,-1 1 0,2 0 0,-1-1 0,1 1 0,0 0 0,1 0 0,-1 1 0,2-1 0,-1 0 0,2 12 0,-1-14 0,0-1 0,1 1 0,0 0 0,0-1 0,0 1 0,1-1 0,-1 0 0,2 1 0,-1-1 0,0 0 0,1 0 0,0 0 0,0-1 0,0 1 0,1-1 0,4 5 0,-2-4 0,0-1 0,-1-1 0,1 1 0,1-1 0,-1 0 0,0 0 0,1-1 0,0 0 0,-1 0 0,1 0 0,0-1 0,0 0 0,0-1 0,0 1 0,0-1 0,0-1 0,0 1 0,-1-1 0,1 0 0,10-3 0,-10 2 0,0-1 0,1 0 0,-1 0 0,0-1 0,0 1 0,-1-1 0,1-1 0,-1 1 0,0-1 0,0 0 0,0-1 0,-1 0 0,0 1 0,0-2 0,0 1 0,-1 0 0,7-14 0,12-54 0,-20 70 0,-2 16 0,-2 28 0,1-31 0,-6 322-1365,5-260-5461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9.116"/>
    </inkml:context>
    <inkml:brush xml:id="br0">
      <inkml:brushProperty name="width" value="0.05" units="cm"/>
      <inkml:brushProperty name="height" value="0.05" units="cm"/>
      <inkml:brushProperty name="color" value="#F6630D"/>
    </inkml:brush>
  </inkml:definitions>
  <inkml:trace contextRef="#ctx0" brushRef="#br0">45 80 24575,'-4'6'0,"-1"-1"0,1 1 0,0 0 0,1 0 0,-1 1 0,1-1 0,0 1 0,1 0 0,0-1 0,0 1 0,-2 12 0,2-3 0,0 0 0,1 1 0,2 32 0,0-43 0,0 0 0,0 0 0,1 1 0,-1-1 0,2-1 0,-1 1 0,0 0 0,1 0 0,0-1 0,0 0 0,1 1 0,0-1 0,0-1 0,0 1 0,0 0 0,1-1 0,-1 0 0,8 4 0,-8-5 0,0 0 0,0-1 0,0 0 0,1 0 0,-1-1 0,1 1 0,0-1 0,-1 0 0,1 0 0,0 0 0,0-1 0,-1 0 0,1 0 0,0 0 0,0 0 0,0-1 0,-1 0 0,1 0 0,0 0 0,-1 0 0,1-1 0,-1 0 0,1 0 0,6-5 0,-2 1 0,0 0 0,0-2 0,-1 1 0,0-1 0,-1 0 0,0 0 0,0-1 0,-1 0 0,0 0 0,0 0 0,6-16 0,-5 8 0,-1 0 0,0-1 0,-1 1 0,-1-1 0,-1 0 0,2-21 0,-5 34 0,1 0 0,-1-1 0,0 1 0,-1 0 0,1 0 0,-1 0 0,0-1 0,-1 1 0,1 0 0,-1 1 0,0-1 0,0 0 0,0 0 0,-4-4 0,3 6 0,1 0 0,-1 0 0,0 0 0,0 0 0,0 1 0,-1 0 0,1-1 0,-1 1 0,1 0 0,-1 1 0,1-1 0,-1 1 0,0-1 0,0 1 0,0 0 0,0 1 0,0-1 0,-5 1 0,3-1 8,0 1 0,0 1 0,0-1 0,0 1 0,0 0 0,0 1 0,1-1 0,-1 1 0,0 0 0,1 1 0,-1-1 0,1 1 0,0 0 0,-9 7 0,3-1-256,0 0 1,1 1-1,1 1 1,-1-1-1,-8 15 1,-7 14-6579</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11.724"/>
    </inkml:context>
    <inkml:brush xml:id="br0">
      <inkml:brushProperty name="width" value="0.05" units="cm"/>
      <inkml:brushProperty name="height" value="0.05" units="cm"/>
      <inkml:brushProperty name="color" value="#F6630D"/>
    </inkml:brush>
  </inkml:definitions>
  <inkml:trace contextRef="#ctx0" brushRef="#br0">268 1 24575,'8'33'0,"-2"1"0,0-1 0,-3 2 0,-1-1 0,-2 44 0,0-27 0,2 25 0,0-23 0,-2 0 0,-10 77 0,8-121 0,0-1 0,-1 0 0,0 0 0,0 0 0,0 0 0,-1 0 0,-1-1 0,1 1 0,-1-1 0,0 0 0,-1-1 0,0 1 0,0-1 0,0 0 0,-12 8 0,15-12 0,0 0 0,-1 0 0,1 0 0,-1 0 0,1-1 0,-1 0 0,0 1 0,1-1 0,-1 0 0,0-1 0,0 1 0,0-1 0,0 0 0,0 0 0,0 0 0,0 0 0,1 0 0,-1-1 0,0 0 0,0 0 0,0 0 0,1 0 0,-1-1 0,0 1 0,1-1 0,-1 0 0,1 0 0,0 0 0,0-1 0,0 1 0,0-1 0,0 0 0,0 0 0,1 0 0,-1 0 0,-2-4 0,-3-7-170,-1-1-1,2 1 0,0-2 1,1 1-1,0-1 0,1 0 1,-5-32-1,-7-49-6655</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12.080"/>
    </inkml:context>
    <inkml:brush xml:id="br0">
      <inkml:brushProperty name="width" value="0.05" units="cm"/>
      <inkml:brushProperty name="height" value="0.05" units="cm"/>
      <inkml:brushProperty name="color" value="#F6630D"/>
    </inkml:brush>
  </inkml:definitions>
  <inkml:trace contextRef="#ctx0" brushRef="#br0">58 0 24575,'0'4'0,"-4"10"0,-2 15 0,1 11 0,5-1 0,11-8 0,3-13 0,0-21 0,-3-16 0,-3-12 0,-3-10 0,-11 3 0,-17 16 0,-4 24 0,2 25 0,5 11 0,15 8 0,8-4-8191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56.131"/>
    </inkml:context>
    <inkml:brush xml:id="br0">
      <inkml:brushProperty name="width" value="0.05" units="cm"/>
      <inkml:brushProperty name="height" value="0.05" units="cm"/>
      <inkml:brushProperty name="color" value="#F6630D"/>
    </inkml:brush>
  </inkml:definitions>
  <inkml:trace contextRef="#ctx0" brushRef="#br0">1086 81 24575,'0'-8'0,"8"-16"0,3-7 0,-21 13 0,-26 23 0,-32 31 0,-26 36 0,-21 29 0,-17 24 0,-6 6 0,2-1 0,13-11 0,19-21 0,18-15 0,24-21-8191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36.293"/>
    </inkml:context>
    <inkml:brush xml:id="br0">
      <inkml:brushProperty name="width" value="0.05" units="cm"/>
      <inkml:brushProperty name="height" value="0.05" units="cm"/>
      <inkml:brushProperty name="color" value="#F6630D"/>
    </inkml:brush>
  </inkml:definitions>
  <inkml:trace contextRef="#ctx0" brushRef="#br0">2543 373 24575,'0'-3'0,"0"1"0,-1-1 0,0 1 0,0-1 0,0 1 0,0-1 0,0 1 0,0 0 0,0 0 0,-1 0 0,1 0 0,-1 0 0,0 0 0,0 0 0,1 0 0,-1 0 0,0 1 0,0-1 0,-3-1 0,-49-27 0,45 26 0,-180-72 0,124 52 0,-58-29 0,-51-17 0,102 50 0,-1 3 0,-1 4 0,0 2 0,-1 4 0,0 3 0,-84 7 0,136-2 0,-275 22 0,259-17 0,-1 1 0,1 3 0,1 1 0,-1 1 0,-52 27 0,72-28 0,-1 1 0,1 1 0,1 1 0,1 0 0,0 2 0,-15 17 0,-5 9 0,-38 59 0,8 12 0,47-77 0,-1 0 0,-28 36 0,46-69 0,-73 87 0,63-76 0,-1-1 0,0 0 0,0-1 0,-18 10 0,30-21 0,1 0 0,-1 0 0,0 0 0,0 0 0,1 0 0,-1 0 0,0-1 0,0 1 0,0-1 0,0 1 0,0-1 0,0 0 0,0 0 0,0 0 0,0 0 0,0 0 0,0 0 0,0-1 0,0 1 0,1-1 0,-5-1 0,3 1 0,1-1 0,-1 0 0,0 0 0,1 0 0,-1 0 0,1-1 0,0 1 0,0-1 0,0 1 0,0-1 0,-3-6 0,-1-3 0,1-1 0,0 0 0,1-1 0,0 1 0,-1-15 0,-3-48 0,10 84 0,1 0 0,0 0 0,0-1 0,1 1 0,0-1 0,0 0 0,1 0 0,-1 0 0,2-1 0,-1 1 0,1-1 0,0-1 0,0 1 0,10 6 0,1 0 0,0-1 0,1 0 0,0-1 0,34 12 0,24 1-1365,-2-6-5461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37.181"/>
    </inkml:context>
    <inkml:brush xml:id="br0">
      <inkml:brushProperty name="width" value="0.05" units="cm"/>
      <inkml:brushProperty name="height" value="0.05" units="cm"/>
      <inkml:brushProperty name="color" value="#F6630D"/>
    </inkml:brush>
  </inkml:definitions>
  <inkml:trace contextRef="#ctx0" brushRef="#br0">40 171 24575,'15'38'0,"-13"-31"0,1 0 0,-1 0 0,2 0 0,-1-1 0,1 1 0,0-1 0,0 0 0,6 7 0,-3-6 0,0 1 0,1-2 0,0 1 0,0-1 0,0 0 0,1-1 0,0 0 0,0 0 0,0-1 0,0 0 0,1-1 0,0 0 0,0 0 0,0-1 0,0 0 0,0-1 0,0 0 0,0-1 0,0 0 0,0-1 0,0 0 0,1 0 0,-1-1 0,-1 0 0,1-1 0,0 0 0,-1-1 0,1 0 0,-1 0 0,0-1 0,0 0 0,-1 0 0,16-13 0,-15 8 0,0 0 0,0 0 0,-1 0 0,0-1 0,0 0 0,-2-1 0,1 0 0,-1 0 0,-1 0 0,0-1 0,-1 1 0,-1-1 0,0 0 0,0 0 0,-1-1 0,-1 1 0,0 0 0,-1-1 0,0 1 0,-3-17 0,-6 6 0,10 25 0,-1-1 0,0 0 0,0 1 0,0-1 0,0 0 0,0 0 0,0 1 0,0-1 0,0 0 0,-1 1 0,1-1 0,0 0 0,0 0 0,0 1 0,0-1 0,0 0 0,0 0 0,0 1 0,-1-1 0,1 0 0,0 0 0,0 0 0,0 1 0,-1-1 0,1 0 0,0 0 0,0 0 0,-1 1 0,1-1 0,0 0 0,0 0 0,-1 0 0,1 0 0,0 0 0,0 0 0,-1 0 0,1 0 0,0 0 0,-1 0 0,1 0 0,0 0 0,0 0 0,-1 0 0,1 0 0,0 0 0,-1 0 0,1 0 0,0 0 0,0 0 0,-1 0 0,1 0 0,0 0 0,0-1 0,-1 1 0,1 0 0,0 0 0,0 0 0,-1 0 0,1-1 0,0 1 0,0 0 0,0 0 0,0 0 0,-1-1 0,1 1 0,0 0 0,0 0 0,0-1 0,-2 6 0,-1 0 0,1 1 0,-1-1 0,0-1 0,0 1 0,0 0 0,-1-1 0,0 1 0,0-1 0,0 0 0,0-1 0,-1 1 0,1-1 0,-1 1 0,0-1 0,0-1 0,0 1 0,0-1 0,-1 0 0,1 0 0,-1 0 0,1-1 0,-1 0 0,1 0 0,-9 0 0,-13 0 0,-1-1 0,0-1 0,1-2 0,-30-6 0,16 3 0,23 3-116,-8-1-196,-1 1 0,0 2-1,-27 1 1,42 2-6514</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0.858"/>
    </inkml:context>
    <inkml:brush xml:id="br0">
      <inkml:brushProperty name="width" value="0.05" units="cm"/>
      <inkml:brushProperty name="height" value="0.05" units="cm"/>
      <inkml:brushProperty name="color" value="#F6630D"/>
    </inkml:brush>
  </inkml:definitions>
  <inkml:trace contextRef="#ctx0" brushRef="#br0">206 182 24575,'0'-12'0,"-1"0"0,-1 0 0,0 0 0,-1 1 0,0-1 0,-7-17 0,8 23 0,-1 0 0,1 0 0,-1 1 0,-1-1 0,1 1 0,-1-1 0,0 1 0,0 0 0,-1 1 0,1-1 0,-1 1 0,0 0 0,-8-5 0,12 8 0,-1 0 0,0 0 0,0 1 0,0-1 0,0 1 0,0-1 0,0 1 0,0 0 0,-1 0 0,1 0 0,0 0 0,0 0 0,0 0 0,0 1 0,0-1 0,0 1 0,0-1 0,0 1 0,0 0 0,0 0 0,0 0 0,1 0 0,-1 0 0,0 0 0,1 0 0,-1 0 0,0 1 0,1-1 0,-1 1 0,-1 2 0,-1 1 0,-1 2 0,1-1 0,0 0 0,0 1 0,0 0 0,1 0 0,-3 8 0,-2 11 0,2 1 0,0 0 0,2 0 0,1 1 0,1-1 0,2 1 0,0-1 0,8 48 0,-7-71 0,0 1 0,0-1 0,0 1 0,1-1 0,0 0 0,0 1 0,0-1 0,0 0 0,1 0 0,-1-1 0,5 6 0,-5-8 0,-1 0 0,0 0 0,0 0 0,1 0 0,-1-1 0,1 1 0,-1 0 0,1-1 0,-1 1 0,1-1 0,-1 0 0,1 1 0,-1-1 0,1 0 0,0 0 0,-1 0 0,1 0 0,-1 0 0,1 0 0,0-1 0,-1 1 0,1-1 0,-1 1 0,1-1 0,-1 1 0,1-1 0,-1 0 0,0 1 0,1-1 0,-1 0 0,0 0 0,0 0 0,1 0 0,-1 0 0,2-3 0,3-3 0,1 0 0,-1-1 0,-1 0 0,1 0 0,-1 0 0,-1-1 0,0 0 0,5-14 0,-5 12 0,0 1 0,1 0 0,0 0 0,1 1 0,10-14 0,-16 22 0,0 0 0,1 1 0,-1-1 0,0 0 0,1 1 0,-1-1 0,1 1 0,-1-1 0,1 1 0,-1-1 0,1 1 0,-1-1 0,1 1 0,0-1 0,-1 1 0,1 0 0,0-1 0,-1 1 0,1 0 0,0 0 0,-1-1 0,1 1 0,0 0 0,0 0 0,-1 0 0,1 0 0,0 0 0,-1 0 0,1 0 0,0 0 0,0 0 0,-1 0 0,1 0 0,0 1 0,-1-1 0,1 0 0,0 1 0,-1-1 0,1 0 0,0 1 0,-1-1 0,1 0 0,-1 1 0,1-1 0,-1 1 0,1-1 0,-1 1 0,1 0 0,0 0 0,1 4 0,1 0 0,-1 0 0,0 0 0,0 0 0,1 7 0,-2-10 0,46 170-1365,-28-117-5461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1.278"/>
    </inkml:context>
    <inkml:brush xml:id="br0">
      <inkml:brushProperty name="width" value="0.05" units="cm"/>
      <inkml:brushProperty name="height" value="0.05" units="cm"/>
      <inkml:brushProperty name="color" value="#F6630D"/>
    </inkml:brush>
  </inkml:definitions>
  <inkml:trace contextRef="#ctx0" brushRef="#br0">278 101 24575,'-9'-13'0,"0"0"0,0 1 0,-1 0 0,-21-18 0,29 28 0,-1 0 0,1 0 0,0 0 0,-1 1 0,1-1 0,-1 1 0,1-1 0,-1 1 0,1 0 0,-1 0 0,0 0 0,0 1 0,0-1 0,1 1 0,-1-1 0,0 1 0,0 0 0,0 0 0,0 0 0,0 0 0,0 1 0,0-1 0,1 1 0,-1 0 0,0 0 0,0 0 0,1 0 0,-1 0 0,1 1 0,-1-1 0,1 1 0,-1-1 0,-1 3 0,-3 3 0,0 0 0,0 1 0,1 0 0,1 0 0,-1 0 0,1 1 0,1-1 0,-1 1 0,1 0 0,-3 11 0,-2 14 0,-10 53 0,8-18 0,-5 131 0,16-170 0,1 0 0,2 0 0,0 0 0,2 0 0,2-1 0,19 56 0,-21-73 0,1 1 0,1-1 0,0-1 0,0 1 0,2-1 0,-1-1 0,1 1 0,1-1 0,12 10 0,-17-16 0,1 0 0,-1 1 0,1-2 0,0 1 0,1-1 0,-1 0 0,1 0 0,-1 0 0,1-1 0,0 0 0,0-1 0,0 0 0,0 0 0,0 0 0,0-1 0,0 0 0,0 0 0,14-2 0,-17 0 0,1 1 0,-1 0 0,1-1 0,-1 0 0,0 0 0,0 0 0,0-1 0,0 1 0,0-1 0,-1 0 0,1 0 0,-1-1 0,0 1 0,5-6 0,-3 1 0,0 1 0,-1-1 0,0-1 0,0 1 0,0-1 0,3-16 0,-1-2 0,-2-1 0,0 0 0,-2-46 0,-3 54 0,-1 34 0,-1 33 0,2-29-341,2 0 0,0 0-1,4 20 1,6 9-6485</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1.601"/>
    </inkml:context>
    <inkml:brush xml:id="br0">
      <inkml:brushProperty name="width" value="0.05" units="cm"/>
      <inkml:brushProperty name="height" value="0.05" units="cm"/>
      <inkml:brushProperty name="color" value="#F6630D"/>
    </inkml:brush>
  </inkml:definitions>
  <inkml:trace contextRef="#ctx0" brushRef="#br0">1 15 24575,'0'-4'0,"8"-2"0,3 1-8191</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1.976"/>
    </inkml:context>
    <inkml:brush xml:id="br0">
      <inkml:brushProperty name="width" value="0.05" units="cm"/>
      <inkml:brushProperty name="height" value="0.05" units="cm"/>
      <inkml:brushProperty name="color" value="#F6630D"/>
    </inkml:brush>
  </inkml:definitions>
  <inkml:trace contextRef="#ctx0" brushRef="#br0">0 185 24575,'9'-5'0,"14"0"0,13 0 0,17-8 0,11-2 0,8 3 0,-4 2 0,-14 3-8191</inkml:trace>
  <inkml:trace contextRef="#ctx0" brushRef="#br0" timeOffset="1">370 85 24575,'0'-8'0,"-13"-3"0,-3-4 0,-4 1 0,1-5 0,5 3 0,4 15 0,4 18 0,3 25 0,10 20 0,4 18 0,1 7 0,-3 2 0,-2-7 0,-3-16-8191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2.299"/>
    </inkml:context>
    <inkml:brush xml:id="br0">
      <inkml:brushProperty name="width" value="0.05" units="cm"/>
      <inkml:brushProperty name="height" value="0.05" units="cm"/>
      <inkml:brushProperty name="color" value="#F6630D"/>
    </inkml:brush>
  </inkml:definitions>
  <inkml:trace contextRef="#ctx0" brushRef="#br0">1 1 24575,'0'4'0,"0"14"0,0 16 0,0 20 0,0 9 0,4 10 0,1 5 0,1-6 0,-2-15-8191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2.672"/>
    </inkml:context>
    <inkml:brush xml:id="br0">
      <inkml:brushProperty name="width" value="0.05" units="cm"/>
      <inkml:brushProperty name="height" value="0.05" units="cm"/>
      <inkml:brushProperty name="color" value="#F6630D"/>
    </inkml:brush>
  </inkml:definitions>
  <inkml:trace contextRef="#ctx0" brushRef="#br0">1 99 24575,'0'-5'0,"0"1"0,1 0 0,0 0 0,0 0 0,0 0 0,0 0 0,0 0 0,1 0 0,0 0 0,0 0 0,0 1 0,0-1 0,1 1 0,-1-1 0,1 1 0,0 0 0,0 0 0,0 0 0,0 1 0,1-1 0,-1 1 0,1-1 0,-1 1 0,1 0 0,0 1 0,0-1 0,0 1 0,0-1 0,0 1 0,5 0 0,-2-1 0,1 1 0,-1-1 0,1 2 0,0-1 0,-1 1 0,1 0 0,-1 1 0,1 0 0,-1 0 0,1 1 0,-1 0 0,0 0 0,1 0 0,-1 1 0,0 0 0,9 6 0,-8-2 0,-1 0 0,1 0 0,-1 0 0,-1 1 0,0 0 0,0 1 0,0-1 0,-1 1 0,0 0 0,-1 1 0,0-1 0,0 1 0,-1-1 0,2 12 0,2 13 0,-1-1 0,1 65 0,-7-28 0,-10 69 0,0-2 0,10-122 0,1 0 0,1 0 0,0 0 0,8 26 0,0 0 0,-9-38 0,-1 1 0,1-1 0,-1 1 0,1-1 0,-1 0 0,0 1 0,0-1 0,-1 1 0,1-1 0,-1 0 0,0 1 0,1-1 0,-1 0 0,-1 0 0,1 0 0,0 1 0,-1-1 0,0 0 0,0-1 0,0 1 0,0 0 0,0-1 0,0 1 0,-1-1 0,1 1 0,-1-1 0,1 0 0,-1 0 0,0 0 0,0-1 0,0 1 0,0-1 0,0 1 0,-1-1 0,1 0 0,0 0 0,-6 0 0,-65 14-1365,39-5-5461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3.027"/>
    </inkml:context>
    <inkml:brush xml:id="br0">
      <inkml:brushProperty name="width" value="0.05" units="cm"/>
      <inkml:brushProperty name="height" value="0.05" units="cm"/>
      <inkml:brushProperty name="color" value="#F6630D"/>
    </inkml:brush>
  </inkml:definitions>
  <inkml:trace contextRef="#ctx0" brushRef="#br0">102 0 24575,'-8'0'0,"-3"9"0,-8 10 0,-1 16 0,4 9 0,4 11 0,3 7 0,5 3 0,2-2 0,1-8-8191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3.385"/>
    </inkml:context>
    <inkml:brush xml:id="br0">
      <inkml:brushProperty name="width" value="0.05" units="cm"/>
      <inkml:brushProperty name="height" value="0.05" units="cm"/>
      <inkml:brushProperty name="color" value="#F6630D"/>
    </inkml:brush>
  </inkml:definitions>
  <inkml:trace contextRef="#ctx0" brushRef="#br0">139 12 24575,'0'-1'0,"0"0"0,0 1 0,0-1 0,-1 1 0,1-1 0,0 1 0,0-1 0,-1 1 0,1-1 0,0 1 0,-1-1 0,1 1 0,0-1 0,-1 1 0,1-1 0,-1 1 0,1 0 0,-1-1 0,1 1 0,-1 0 0,1-1 0,-1 1 0,1 0 0,-1 0 0,0 0 0,1-1 0,-1 1 0,1 0 0,-1 0 0,0 0 0,1 0 0,-1 0 0,1 0 0,-1 0 0,0 0 0,1 0 0,-1 0 0,1 1 0,-2-1 0,-23 7 0,18-3 0,1 0 0,0 1 0,0 0 0,0 0 0,0 1 0,1-1 0,0 1 0,0 0 0,1 1 0,0-1 0,0 1 0,0 0 0,-3 7 0,4-5 0,-1-1 0,1 1 0,1 0 0,-1 0 0,2 0 0,-1 0 0,1 0 0,1 0 0,-1 0 0,3 15 0,-2-22 0,0 1 0,1 0 0,-1-1 0,1 1 0,0-1 0,0 1 0,0-1 0,0 0 0,0 1 0,0-1 0,1 0 0,-1 0 0,1 0 0,-1 0 0,1 0 0,0 0 0,0 0 0,0-1 0,0 1 0,0-1 0,4 3 0,-3-3 0,-1-1 0,0 0 0,0 1 0,0-1 0,1 0 0,-1 0 0,0 0 0,0 0 0,0 0 0,1-1 0,-1 1 0,0-1 0,0 0 0,0 1 0,0-1 0,0 0 0,0 0 0,0 0 0,0 0 0,0-1 0,0 1 0,-1 0 0,1-1 0,0 0 0,1-2 0,9-10 0,-1-1 0,0 0 0,-1-1 0,-1 0 0,12-28 0,17-29 0,-36 69 0,1 1 0,-1-1 0,1 1 0,0-1 0,0 1 0,0 0 0,5-4 0,-7 7 0,-1-1 0,1 1 0,0 0 0,-1-1 0,1 1 0,-1 0 0,1 0 0,0 0 0,-1-1 0,1 1 0,0 0 0,-1 0 0,1 0 0,0 0 0,-1 0 0,1 0 0,-1 0 0,1 0 0,0 1 0,-1-1 0,2 0 0,-1 1 0,0 0 0,0 0 0,0 0 0,0 0 0,0 0 0,0 0 0,-1 0 0,1 0 0,0 0 0,-1 0 0,1 0 0,-1 0 0,1 0 0,-1 1 0,1 1 0,4 22-44,-1-1-1,-1 1 1,-1 0-1,-1 1 1,-3 28-1,0-13-1053,1 14-5728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0:51.020"/>
    </inkml:context>
    <inkml:brush xml:id="br0">
      <inkml:brushProperty name="width" value="0.05" units="cm"/>
      <inkml:brushProperty name="height" value="0.05" units="cm"/>
      <inkml:brushProperty name="color" value="#F6630D"/>
    </inkml:brush>
  </inkml:definitions>
  <inkml:trace contextRef="#ctx0" brushRef="#br0">121 25 24575,'-3'0'0,"1"0"0,-1 0 0,1-1 0,-1 1 0,1-1 0,0 0 0,-1 1 0,1-1 0,0 0 0,0 0 0,-1-1 0,1 1 0,-3-3 0,-16-8 0,20 12 0,0 0 0,1 0 0,-1 0 0,0 1 0,1-1 0,-1 0 0,1 0 0,-1 0 0,0 0 0,1 1 0,-1-1 0,1 0 0,-1 1 0,1-1 0,-1 0 0,1 1 0,-1-1 0,1 1 0,-1-1 0,1 0 0,0 1 0,-1-1 0,1 1 0,0 0 0,-1-1 0,1 1 0,0-1 0,-1 1 0,1-1 0,0 1 0,0 0 0,0-1 0,0 1 0,0-1 0,0 1 0,0 0 0,0-1 0,0 2 0,-3 30 0,3-27 0,-28 215 0,11-104 0,17-97 0,6-23 0,10-33 0,-15 35 0,21-57 0,19-45 0,-34 90 0,0 0 0,1 0 0,0 1 0,1 1 0,11-13 0,-18 22 0,0 0 0,1 1 0,-1-1 0,1 1 0,0 0 0,0-1 0,0 1 0,0 0 0,0 1 0,0-1 0,0 0 0,0 1 0,1 0 0,-1 0 0,1 0 0,-1 0 0,1 0 0,-1 1 0,1-1 0,-1 1 0,1 0 0,0 0 0,-1 1 0,1-1 0,-1 1 0,1 0 0,-1-1 0,1 2 0,-1-1 0,0 0 0,1 1 0,-1-1 0,0 1 0,0 0 0,0 0 0,0 0 0,3 4 0,4 3 0,0 1 0,-1 1 0,0-1 0,-1 1 0,0 1 0,-1 0 0,0 0 0,8 21 0,-4-3-195,-2 1 0,-1 1 0,-2 0 0,0 0 0,-3 0 0,1 37 0,-4-18-6631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56.774"/>
    </inkml:context>
    <inkml:brush xml:id="br0">
      <inkml:brushProperty name="width" value="0.05" units="cm"/>
      <inkml:brushProperty name="height" value="0.05" units="cm"/>
      <inkml:brushProperty name="color" value="#F6630D"/>
    </inkml:brush>
  </inkml:definitions>
  <inkml:trace contextRef="#ctx0" brushRef="#br0">63 14 24575,'-17'-5'0,"-15"-3"0,32 8 0,-1 0 0,1 0 0,-1 0 0,1 0 0,0 0 0,-1 0 0,1 0 0,-1 0 0,1 0 0,-1 0 0,1 0 0,-1 0 0,1 0 0,0 0 0,-1 1 0,1-1 0,-1 0 0,1 0 0,-1 1 0,1-1 0,0 0 0,-1 0 0,1 1 0,0-1 0,-1 0 0,1 1 0,0-1 0,0 1 0,-1-1 0,1 0 0,0 1 0,0-1 0,0 1 0,-1-1 0,1 0 0,0 1 0,0-1 0,0 1 0,0-1 0,0 1 0,0-1 0,0 1 0,0-1 0,0 1 0,0-1 0,0 0 0,0 1 0,0-1 0,1 1 0,-1-1 0,0 1 0,0 0 0,3 7 0,1 0 0,-1 0 0,2 0 0,-1 0 0,6 7 0,2 5 0,404 574 0,-416-593 0,519 634 0,-506-621 0,-2-3 0,-1 0 0,0 0 0,-1 0 0,0 1 0,-1 1 0,9 18 0,-16-30 4,-1 1 0,1-1 0,-1 0 0,1 0-1,-1 0 1,1 1 0,-1-1 0,0 0 0,0 1 0,0-1-1,1 0 1,-1 1 0,-1-1 0,1 0 0,0 1-1,0-1 1,0 0 0,-1 0 0,1 1 0,0-1 0,-1 0-1,0 0 1,1 1 0,-1-1 0,0 0 0,1 0 0,-1 0-1,-1 1 1,0-1-78,1 0 1,-1 0-1,1 0 0,-1-1 0,0 1 0,1-1 0,-1 1 1,0-1-1,1 0 0,-1 1 0,0-1 0,0 0 1,1 0-1,-1 0 0,0 0 0,0-1 0,1 1 1,-1 0-1,-2-2 0,-22-8-6752</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3.761"/>
    </inkml:context>
    <inkml:brush xml:id="br0">
      <inkml:brushProperty name="width" value="0.05" units="cm"/>
      <inkml:brushProperty name="height" value="0.05" units="cm"/>
      <inkml:brushProperty name="color" value="#F6630D"/>
    </inkml:brush>
  </inkml:definitions>
  <inkml:trace contextRef="#ctx0" brushRef="#br0">306 103 24575,'0'-3'0,"-1"-1"0,0 0 0,0 1 0,0-1 0,0 1 0,-1-1 0,1 1 0,-1 0 0,0-1 0,0 1 0,0 0 0,0 0 0,-1 1 0,-3-5 0,0 1 0,1 1 0,-2 0 0,1 0 0,0 0 0,-12-6 0,14 9 0,-1 0 0,1 1 0,0-1 0,0 1 0,-1 0 0,1 0 0,0 0 0,-1 1 0,1-1 0,-1 1 0,1 0 0,-1 0 0,1 1 0,-1-1 0,1 1 0,0 0 0,-1 0 0,1 1 0,0-1 0,0 1 0,0 0 0,0 0 0,0 0 0,0 1 0,0-1 0,1 1 0,0 0 0,-1 0 0,1 0 0,-4 5 0,-2 4 0,1-1 0,0 1 0,0 1 0,2 0 0,-1 0 0,1 0 0,1 0 0,-4 19 0,-2 18 0,2 0 0,2 0 0,3 0 0,2 0 0,4 54 0,-1-90 0,0 0 0,2 1 0,-1-1 0,2 0 0,0 0 0,1 0 0,8 18 0,-12-29 0,1 0 0,0 0 0,-1 0 0,1 0 0,0 0 0,0 0 0,1-1 0,-1 1 0,0-1 0,1 0 0,0 1 0,-1-1 0,1 0 0,0 0 0,0-1 0,0 1 0,0-1 0,0 0 0,1 1 0,-1-1 0,0-1 0,1 1 0,-1 0 0,1-1 0,-1 0 0,0 1 0,1-1 0,-1-1 0,1 1 0,-1 0 0,1-1 0,-1 0 0,0 0 0,0 0 0,1 0 0,4-3 0,-3 1 0,1 0 0,-1 0 0,0 0 0,0-1 0,-1 0 0,1 0 0,-1 0 0,0-1 0,0 1 0,0-1 0,0 0 0,3-7 0,4-9 0,17-43 0,2-5 0,-30 69 0,0-1 0,1 0 0,-1 0 0,1 0 0,-1 0 0,1 0 0,0 0 0,-1 1 0,1-1 0,0 0 0,-1 0 0,1 1 0,0-1 0,0 1 0,0-1 0,-1 1 0,1-1 0,2 0 0,-2 1 0,-1 0 0,1 0 0,-1 1 0,0-1 0,1 0 0,-1 0 0,1 1 0,-1-1 0,1 0 0,-1 1 0,0-1 0,1 0 0,-1 1 0,0-1 0,1 1 0,-1-1 0,0 0 0,1 1 0,-1-1 0,0 1 0,0-1 0,0 1 0,0-1 0,1 1 0,-1 0 0,6 42 0,-1 113 0,1 23 0,13-1-1365,-11-112-5461</inkml:trace>
  <inkml:trace contextRef="#ctx0" brushRef="#br0" timeOffset="1">330 251 24575,'-8'0'0,"-3"-8"0,4-4 0,4 6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54.086"/>
    </inkml:context>
    <inkml:brush xml:id="br0">
      <inkml:brushProperty name="width" value="0.05" units="cm"/>
      <inkml:brushProperty name="height" value="0.05" units="cm"/>
      <inkml:brushProperty name="color" value="#F6630D"/>
    </inkml:brush>
  </inkml:definitions>
  <inkml:trace contextRef="#ctx0" brushRef="#br0">91 44 24575,'0'-6'0,"2"-25"0,4 24 0,8 15 0,-6 2 0,-1 0 0,1 0 0,-1 0 0,-1 1 0,0 0 0,-1 0 0,5 14 0,25 91 0,-34-113 0,19 88 0,-4 1 0,-4 0 0,-4 1 0,-7 170 0,-2-238 0,-1 1 0,-1-1 0,-2 1 0,-13 40 0,15-58 0,0 0 0,0 0 0,-1-1 0,-1 0 0,1 1 0,-1-2 0,-11 13 0,13-15 0,-1-1 0,0 0 0,0 0 0,-1 0 0,1 0 0,0-1 0,-1 1 0,0-1 0,1-1 0,-1 1 0,0 0 0,0-1 0,0 0 0,-6 0 0,6-1-97,-1 0-1,1-1 1,-1 1-1,1-1 1,0-1-1,-1 1 1,1-1-1,0 0 1,0 0-1,0 0 1,0-1-1,0 0 0,-6-5 1,-27-19-6729</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20.255"/>
    </inkml:context>
    <inkml:brush xml:id="br0">
      <inkml:brushProperty name="width" value="0.05" units="cm"/>
      <inkml:brushProperty name="height" value="0.05" units="cm"/>
      <inkml:brushProperty name="color" value="#F6630D"/>
    </inkml:brush>
  </inkml:definitions>
  <inkml:trace contextRef="#ctx0" brushRef="#br0">28 645 24575,'-5'44'0,"20"-88"0,21-97 0,-4 22 0,20-146 0,-51 261 0,1-5 0,-1 0 0,0-1 0,0 1 0,-1-1 0,0 0 0,-1 1 0,0-1 0,0 1 0,-4-12 0,5 21 0,0-1 0,-1 1 0,1-1 0,0 0 0,0 1 0,-1-1 0,1 1 0,0-1 0,-1 1 0,1-1 0,-1 1 0,1 0 0,-1-1 0,1 1 0,-1-1 0,1 1 0,-1 0 0,1 0 0,-1-1 0,1 1 0,-1 0 0,0 0 0,1 0 0,-1-1 0,1 1 0,-1 0 0,0 0 0,1 0 0,-1 0 0,0 0 0,1 0 0,-1 0 0,1 0 0,-1 1 0,0-1 0,1 0 0,-1 0 0,1 0 0,-1 1 0,0-1 0,-21 20 0,8 0 0,1 0 0,1 1 0,1 0 0,0 0 0,2 1 0,1 1 0,0 0 0,2 0 0,1 0 0,-4 38 0,8-53 0,1-1 0,0 1 0,1-1 0,0 1 0,0-1 0,0 0 0,1 1 0,0-1 0,1 0 0,5 12 0,0-5 0,2 0 0,-1 0 0,15 15 0,17 23 0,-39-49 0,0 1 0,0-1 0,0 0 0,0 1 0,-1-1 0,1 1 0,-1 0 0,0-1 0,0 1 0,0 0 0,-1 0 0,1 0 0,-1 0 0,0-1 0,0 1 0,0 0 0,-1 0 0,1 0 0,-1 0 0,0-1 0,0 1 0,0 0 0,-1-1 0,1 1 0,-1-1 0,0 1 0,0-1 0,0 0 0,-1 0 0,1 0 0,-1 0 0,1 0 0,-1 0 0,0-1 0,0 1 0,0-1 0,0 0 0,-1 0 0,1 0 0,-1 0 0,1-1 0,-1 0 0,1 1 0,-5 0 0,6-2-45,0 0-1,0 1 1,0-1-1,0 0 1,0 0-1,0 0 1,1 0-1,-1 0 1,0-1-1,0 1 1,0-1-1,0 1 1,0-1-1,0 0 1,1 1-1,-1-1 1,0 0-1,1 0 1,-1 0-1,1-1 1,-1 1-1,1 0 1,-1 0-1,1-1 0,0 1 1,-1-1-1,1 1 1,0-1-1,-1-3 1,-12-25-6781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20.708"/>
    </inkml:context>
    <inkml:brush xml:id="br0">
      <inkml:brushProperty name="width" value="0.05" units="cm"/>
      <inkml:brushProperty name="height" value="0.05" units="cm"/>
      <inkml:brushProperty name="color" value="#F6630D"/>
    </inkml:brush>
  </inkml:definitions>
  <inkml:trace contextRef="#ctx0" brushRef="#br0">1 102 24575,'11'0'0,"-10"0"0,0-1 0,0 1 0,0 0 0,0 0 0,0 0 0,0 0 0,0 0 0,0 0 0,-1 0 0,1 0 0,0 0 0,0 1 0,0-1 0,0 0 0,0 0 0,0 1 0,-1-1 0,1 1 0,0-1 0,0 1 0,0-1 0,-1 1 0,1-1 0,0 1 0,-1 0 0,1-1 0,-1 1 0,1 0 0,-1-1 0,1 1 0,-1 0 0,1 0 0,-1 0 0,1 0 0,-1-1 0,0 1 0,0 0 0,1 0 0,-1 0 0,0 1 0,2 9 0,1 0 0,-2 0 0,1 13 0,-2-13 0,1-1 0,1 1 0,-1-1 0,7 19 0,-7-26 0,0-1 0,0 1 0,1-1 0,-1 1 0,0-1 0,1 0 0,0 0 0,-1 0 0,1 0 0,0 0 0,0 0 0,0 0 0,1-1 0,-1 1 0,0-1 0,1 0 0,-1 1 0,0-1 0,1 0 0,-1 0 0,1-1 0,0 1 0,3 0 0,-1 0 0,-1-1 0,0 0 0,1 0 0,-1 0 0,1-1 0,-1 1 0,0-1 0,1 0 0,-1 0 0,0-1 0,0 1 0,0-1 0,0 0 0,0 0 0,0 0 0,-1 0 0,1-1 0,0 0 0,-1 0 0,0 0 0,5-5 0,3-6 0,0 0 0,-1-1 0,15-30 0,-17 31 0,-8 13 0,1 1 0,-1 0 0,0-1 0,1 1 0,-1-1 0,1 1 0,-1 0 0,1-1 0,-1 1 0,1 0 0,-1 0 0,1 0 0,-1-1 0,1 1 0,-1 0 0,1 0 0,0 0 0,-1 0 0,1 0 0,-1 0 0,1 0 0,-1 0 0,1 0 0,-1 0 0,1 0 0,0 0 0,-1 0 0,1 1 0,-1-1 0,1 0 0,-1 0 0,1 1 0,-1-1 0,1 0 0,-1 1 0,1-1 0,27 19 0,-6-4 0,-15-11 0,1-1 0,0 0 0,0 0 0,0-1 0,0 0 0,1-1 0,-1 1 0,1-2 0,-1 1 0,1-1 0,-1 0 0,1-1 0,-1 0 0,0-1 0,1 1 0,-1-1 0,0-1 0,0 0 0,0 0 0,0-1 0,-1 1 0,0-2 0,1 1 0,-1-1 0,-1 0 0,1 0 0,-1-1 0,0 0 0,6-7 0,-10 11 0,-1 0 0,1 0 0,-1-1 0,1 1 0,-1 0 0,0 0 0,1-1 0,-2 1 0,1-1 0,0 1 0,0-1 0,-1 1 0,1-1 0,-1 0 0,0 1 0,0-1 0,0 0 0,0 1 0,0-1 0,0 1 0,-1-1 0,1 0 0,-1 1 0,0-1 0,0 1 0,0-1 0,0 1 0,0 0 0,0-1 0,-1 1 0,1 0 0,-1 0 0,0 0 0,0 0 0,1 0 0,-1 0 0,0 1 0,-1-1 0,-2-1 0,-2-2 0,-1 0 0,0 1 0,0 0 0,-1 0 0,1 1 0,-1 0 0,0 0 0,0 1 0,0 0 0,-10 0 0,13 1-85,0 1 0,0 0-1,0 0 1,0 0 0,1 1-1,-1-1 1,0 2 0,0-1-1,1 1 1,-1-1 0,1 1-1,-1 1 1,1-1 0,0 1-1,-8 6 1,-9 13-6741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21.485"/>
    </inkml:context>
    <inkml:brush xml:id="br0">
      <inkml:brushProperty name="width" value="0.05" units="cm"/>
      <inkml:brushProperty name="height" value="0.05" units="cm"/>
      <inkml:brushProperty name="color" value="#F6630D"/>
    </inkml:brush>
  </inkml:definitions>
  <inkml:trace contextRef="#ctx0" brushRef="#br0">208 0 24575,'-2'0'0,"-14"0"0,0 1 0,1 0 0,-17 3 0,26-3 0,1 1 0,-1 0 0,1 0 0,0 0 0,-1 1 0,1-1 0,0 1 0,1 1 0,-1-1 0,0 1 0,-5 6 0,3-3 0,1 0 0,0 0 0,1 1 0,0 0 0,0 0 0,0 0 0,1 1 0,1-1 0,-1 1 0,-1 9 0,4-15 0,0 1 0,0-1 0,1 0 0,-1 0 0,1 1 0,0-1 0,0 0 0,0 1 0,0-1 0,1 0 0,-1 1 0,1-1 0,0 0 0,0 0 0,0 0 0,0 0 0,0 0 0,1 0 0,0 0 0,-1 0 0,1 0 0,0-1 0,0 1 0,1-1 0,-1 1 0,0-1 0,1 0 0,0 0 0,-1 0 0,6 3 0,-5-4 0,1 1 0,-1-1 0,1 0 0,-1 0 0,1 0 0,-1 0 0,1-1 0,-1 0 0,1 1 0,-1-1 0,1 0 0,0-1 0,-1 1 0,1-1 0,-1 1 0,1-1 0,-1 0 0,1 0 0,-1-1 0,0 1 0,1-1 0,-1 0 0,0 1 0,0-1 0,0-1 0,3-2 0,2-2 0,-1 0 0,0-1 0,0 0 0,-1 0 0,0-1 0,0 1 0,6-16 0,0 5 0,-11 19 0,-1 0 0,0 0 0,0 0 0,0 0 0,0 0 0,0 0 0,1 0 0,-1 0 0,0 0 0,0 0 0,0 0 0,0 0 0,1 0 0,-1 0 0,0 0 0,0 0 0,0 0 0,0 0 0,0 0 0,1 0 0,-1 0 0,0 1 0,0-1 0,0 0 0,0 0 0,0 0 0,1 0 0,-1 0 0,0 0 0,0 0 0,0 1 0,0-1 0,0 0 0,0 0 0,0 0 0,0 0 0,0 0 0,0 1 0,0-1 0,0 0 0,1 0 0,-1 0 0,0 0 0,0 0 0,0 1 0,0-1 0,0 0 0,0 0 0,0 0 0,-1 0 0,1 1 0,0-1 0,0 0 0,-3 39 0,-1-17 0,1 0 0,1 0 0,1 0 0,2 25 0,0-40 0,-1-1 0,1 0 0,1 0 0,-1 0 0,1 0 0,0 0 0,1 0 0,0 0 0,-1 0 0,2-1 0,-1 1 0,1-1 0,-1 0 0,2 0 0,-1-1 0,0 1 0,1-1 0,10 8 0,-13-11 0,1 1 0,-1 0 0,1-1 0,0 0 0,-1 0 0,1 0 0,0 0 0,0 0 0,0 0 0,0-1 0,0 1 0,0-1 0,0 0 0,0 0 0,0 0 0,0 0 0,0-1 0,0 1 0,0-1 0,2 0 0,1-2 0,-1 1 0,0-1 0,-1 0 0,1 0 0,0 0 0,-1 0 0,0-1 0,0 0 0,0 0 0,4-5 0,3-5 0,-1-1 0,-1 0 0,0 0 0,-1-1 0,11-30 0,-11 22 0,-2-1 0,3-27 0,0 1 0,-18 110 0,3 0 0,2 99 0,3-74 0,-5 776 0,7-499 0,-1-419 0,-14-457 0,-4 319 0,-16-227 0,34 409 0,-2-21 0,1 0 0,6-37 0,-5 65 0,1-1 0,0 1 0,1 0 0,-1 0 0,2 0 0,-1 0 0,1 0 0,0 0 0,0 1 0,1-1 0,0 1 0,0 0 0,0 0 0,1 0 0,10-9 0,-14 14 0,1 0 0,0-1 0,-1 1 0,1 0 0,0 0 0,0 0 0,0 1 0,0-1 0,0 0 0,0 1 0,0-1 0,0 1 0,0 0 0,0-1 0,0 1 0,0 0 0,0 0 0,0 1 0,0-1 0,3 1 0,-2 0 0,0 0 0,0 1 0,0-1 0,0 1 0,0 0 0,0 0 0,0 0 0,-1 0 0,1 1 0,-1-1 0,3 5 0,3 3 0,-2 0 0,1 1 0,-1 0 0,-1 1 0,8 20 0,-7-8 0,0 0 0,-2 0 0,0 0 0,-2 0 0,0 1 0,-2-1 0,-1 0 0,-1 1 0,0-1 0,-9 31 0,5-29 0,-2 0 0,-1 0 0,-1-1 0,-1-1 0,-1 1 0,-1-2 0,-1 0 0,-1 0 0,-20 22 0,28-37-151,1-1-1,-2 0 0,1 0 0,-1 0 1,0-1-1,-1 0 0,0-1 1,-11 6-1,-10-2-6674</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21.856"/>
    </inkml:context>
    <inkml:brush xml:id="br0">
      <inkml:brushProperty name="width" value="0.05" units="cm"/>
      <inkml:brushProperty name="height" value="0.05" units="cm"/>
      <inkml:brushProperty name="color" value="#F6630D"/>
    </inkml:brush>
  </inkml:definitions>
  <inkml:trace contextRef="#ctx0" brushRef="#br0">221 0 24575,'-4'0'0,"-5"0"0,-15 13 0,-10 20 0,-1 26 0,-6 33 0,4 37 0,8 28 0,21 6 0,26 2 0,33-6 0,47-14 0,49-24 0,57-31 0,57-32-2137,31-25 2137,24-19 0,-42-11-6054</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24.784"/>
    </inkml:context>
    <inkml:brush xml:id="br0">
      <inkml:brushProperty name="width" value="0.05" units="cm"/>
      <inkml:brushProperty name="height" value="0.05" units="cm"/>
      <inkml:brushProperty name="color" value="#F6630D"/>
    </inkml:brush>
  </inkml:definitions>
  <inkml:trace contextRef="#ctx0" brushRef="#br0">2 1066 24575,'0'-18'0,"-1"5"0,1 0 0,0 0 0,0 0 0,2 0 0,-1 0 0,2 1 0,0-1 0,0 1 0,1-1 0,11-22 0,-1 13 0,1 1 0,1 1 0,1 0 0,1 1 0,0 1 0,31-23 0,-2 7 0,92-52 0,-43 38 12,204-72 1,114-4-270,-377 114 183,292-76-949,453-59 0,275 75 1023,465 75 0,-1469-5 99,216 6-314,-224-2 616,0 2 1,-1 2-1,84 26 0,-76-14-227,-2 2-1,0 2 0,-2 2 0,48 35 0,-31-13-174,-2 2 0,64 68 0,177 167 1,-303-283 0,1-1 0,-1 0 0,0 1 0,0-1 0,0 1 0,1-1 0,-1 1 0,-1-1 0,1 1 0,0 0 0,1 3 0,-2-5 0,0 1 0,0-1 0,0 0 0,0 1 0,0-1 0,0 1 0,0-1 0,0 1 0,0-1 0,-1 1 0,1-1 0,0 1 0,0-1 0,0 1 0,-1-1 0,1 1 0,0-1 0,0 0 0,-1 1 0,1-1 0,0 0 0,-1 1 0,1-1 0,-1 0 0,1 1 0,0-1 0,-2 1 0,-1 0 0,-1 0 0,0 0 0,0 0 0,0 0 0,0-1 0,0 1 0,0-1 0,0 0 0,-4-1 0,-209-27 0,114 11 0,-94-15 0,230 35 0,337 33 0,-358-35 0,1-1 0,0 0 0,-1-1 0,1-1 0,-1 1 0,1-2 0,-1 0 0,0 0 0,13-7 0,-18 7 0,0-1 0,0 0 0,-1-1 0,0 1 0,0-1 0,0 0 0,0-1 0,-1 1 0,0-1 0,0 0 0,-1-1 0,0 1 0,0-1 0,0 0 0,-1 0 0,3-8 0,1-8-227,-1 0-1,-1-1 1,-1 0-1,-1 1 1,0-41-1,-3 12-6598</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25.418"/>
    </inkml:context>
    <inkml:brush xml:id="br0">
      <inkml:brushProperty name="width" value="0.05" units="cm"/>
      <inkml:brushProperty name="height" value="0.05" units="cm"/>
      <inkml:brushProperty name="color" value="#F6630D"/>
    </inkml:brush>
  </inkml:definitions>
  <inkml:trace contextRef="#ctx0" brushRef="#br0">228 1 24575,'-8'0'0,"-12"8"0,-10 12 0,-9 15 0,2 17 0,4 14 0,7 11 0,8 2 0,7-4 0,5-8 0,17-1 0,19-12 0,16-16 0,18-14 0,15-11 0,6-8 0,-7-4 0,-17-3-8191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15.142"/>
    </inkml:context>
    <inkml:brush xml:id="br0">
      <inkml:brushProperty name="width" value="0.05" units="cm"/>
      <inkml:brushProperty name="height" value="0.05" units="cm"/>
      <inkml:brushProperty name="color" value="#F6630D"/>
    </inkml:brush>
  </inkml:definitions>
  <inkml:trace contextRef="#ctx0" brushRef="#br0">178 789 24575,'0'-33'0,"0"22"0,0 18 0,12 713-196,0-117-1196,-12-442 1392,3 131 0,-3-268 0,2-1 0,1 0 0,9 40 0,-6-50 4,-1-13-13,2-21 279,-2-14 89,-2 0 0,-1 0 0,-4-47 1,-18-113-547,17 171 260,-146-957-73,148 975 0,-28-138 0,-6-47 0,35 187 0,-1 0 0,1 0 0,0-1 0,0 1 0,0 0 0,0-1 0,1 1 0,0 0 0,2-8 0,-2 10 0,1-1 0,-1 1 0,1-1 0,0 1 0,-1 0 0,1 0 0,0 0 0,0 0 0,1 0 0,-1 0 0,0 1 0,0-1 0,1 0 0,-1 1 0,5-2 0,17-6 0,1 0 0,0 2 0,0 0 0,36-3 0,-13 1 0,1293-279-1492,-300 10 1492,-330 86 0,-683 184 0,-3 1 0,0 1 0,47-5 0,-70 10 12,1 1-1,-1 1 1,1-1 0,0 0 0,-1 1 0,1-1 0,-1 1 0,0 0 0,1-1 0,-1 1 0,1 0 0,-1 1 0,0-1 0,0 0 0,0 1 0,0-1 0,0 1 0,0 0 0,0 0 0,0-1 0,-1 1 0,1 0 0,1 3 0,2 4 111,0 1 1,0 0-1,-1 0 1,4 13 0,3 8 214,131 235-64,-93-184-282,-4 3-1,36 95 1,36 208 8,-99-300 0,-3 2 0,4 135 0,-18-214 0,0 5 0,-1-1 0,-1 1 0,-4 23 0,5-36 0,-1 0 0,1 0 0,-1 0 0,0 0 0,0 0 0,0 0 0,-1 0 0,1-1 0,-1 1 0,1 0 0,-1-1 0,0 1 0,0-1 0,0 0 0,0 0 0,-1 0 0,1 0 0,-1 0 0,1 0 0,-1-1 0,1 1 0,-1-1 0,-5 2 0,-14 2 0,0-1 0,0-1 0,0-1 0,-31-1 0,-15 1 0,-292 45-30,-6 30-815,211-42 134,-443 96 201,-894 185-2181,1167-253 2691,-83 14 0,319-64 0,88-13 2,-1 0 1,0 1-1,0-1 0,0 0 1,1 0-1,-1 0 0,0-1 0,0 1 1,0 0-1,0-1 0,1 1 1,-1-1-1,-2 0 0,4 0-21,0 1 0,0-1-1,0 1 1,1-1 0,-1 1-1,0-1 1,0 1 0,0-1-1,0 1 1,1-1 0,-1 1-1,0-1 1,1 1-1,-1-1 1,0 1 0,1-1-1,-1 1 1,0 0 0,1-1-1,-1 1 1,1-1 0,-1 1-1,1 0 1,-1 0 0,1-1-1,-1 1 1,1 0 0,-1 0-1,1 0 1,0-1 0,29-13-2818</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19"/>
    </inkml:context>
    <inkml:brush xml:id="br0">
      <inkml:brushProperty name="width" value="0.05" units="cm"/>
      <inkml:brushProperty name="height" value="0.05" units="cm"/>
      <inkml:brushProperty name="color" value="#F6630D"/>
    </inkml:brush>
  </inkml:definitions>
  <inkml:trace contextRef="#ctx0" brushRef="#br0">53 481 24575,'-1'5'0,"1"0"0,-1 0 0,0 0 0,-1 0 0,1-1 0,-5 9 0,-2 9 0,-1 15 0,1 0 0,1 0 0,3 1 0,1 0 0,1-1 0,5 47 0,-2-81 0,0 1 0,0-1 0,0 1 0,0-1 0,0 1 0,1-1 0,0 0 0,0 0 0,0 0 0,0 0 0,0 0 0,0 0 0,1 0 0,-1-1 0,1 1 0,0-1 0,0 0 0,0 0 0,0 0 0,0 0 0,0 0 0,1-1 0,-1 0 0,1 1 0,-1-1 0,7 1 0,10 2 0,0-1 0,-1-1 0,35 0 0,-41-2 0,640-36 0,-45-61 0,32-5 0,-469 86 0,-15 3 0,203-44 0,-121-8 0,-233 64 0,1-1 0,-1 0 0,0 0 0,0 0 0,0-1 0,0 0 0,0 0 0,0 0 0,-1-1 0,0 1 0,1-1 0,-1 0 0,-1 0 0,1-1 0,0 1 0,-1-1 0,0 0 0,0 1 0,-1-1 0,1-1 0,-1 1 0,0 0 0,-1-1 0,1 1 0,-1-1 0,0 1 0,0-1 0,-1 1 0,0-12 0,-5-137 0,0 44 0,5 104-65,-1-11 129,0-1 1,-4-20-1,5 34-157,-1 0 0,0 0-1,0 1 1,0-1 0,-1 0-1,1 1 1,-1-1 0,0 1-1,0-1 1,0 1 0,-1 0-1,1 0 1,-1 0 0,0 0-1,-5-4 1,-11-3-6733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44.187"/>
    </inkml:context>
    <inkml:brush xml:id="br0">
      <inkml:brushProperty name="width" value="0.05" units="cm"/>
      <inkml:brushProperty name="height" value="0.05" units="cm"/>
      <inkml:brushProperty name="color" value="#F6630D"/>
    </inkml:brush>
  </inkml:definitions>
  <inkml:trace contextRef="#ctx0" brushRef="#br0">1221 1 24575,'-9'9'0,"-15"14"0,-24 26 0,-21 20 0,-24 24 0,-30 30 0,-19 19 0,-10 6 0,3-10 0,16-19 0,20-30 0,31-22 0,29-27 0,23-19-8191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55.765"/>
    </inkml:context>
    <inkml:brush xml:id="br0">
      <inkml:brushProperty name="width" value="0.05" units="cm"/>
      <inkml:brushProperty name="height" value="0.05" units="cm"/>
      <inkml:brushProperty name="color" value="#F6630D"/>
    </inkml:brush>
  </inkml:definitions>
  <inkml:trace contextRef="#ctx0" brushRef="#br0">1 0 24575,'0'13'0,"0"12"0,0 19 0,0 18 0,0 21 0,0 11 0,0 4 0,0-3 0,0-9 0,0-19-8191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56.120"/>
    </inkml:context>
    <inkml:brush xml:id="br0">
      <inkml:brushProperty name="width" value="0.05" units="cm"/>
      <inkml:brushProperty name="height" value="0.05" units="cm"/>
      <inkml:brushProperty name="color" value="#F6630D"/>
    </inkml:brush>
  </inkml:definitions>
  <inkml:trace contextRef="#ctx0" brushRef="#br0">77 15 24575,'-2'0'0,"0"0"0,0 0 0,0 1 0,0-1 0,-1 1 0,1-1 0,0 1 0,1 0 0,-1-1 0,0 1 0,0 0 0,0 0 0,0 1 0,1-1 0,-1 0 0,0 0 0,1 1 0,-2 1 0,0 1 0,0 0 0,0 1 0,1-1 0,-1 0 0,1 1 0,0 0 0,-2 6 0,0 9 0,0-1 0,-3 39 0,7-50 0,-1 5 0,0 0 0,1 0 0,0 1 0,1-1 0,1 0 0,5 23 0,-6-33 0,0 0 0,0 0 0,1 0 0,-1 0 0,1 0 0,-1 0 0,1 0 0,0 0 0,0-1 0,0 1 0,1-1 0,-1 0 0,1 1 0,-1-1 0,1 0 0,0 0 0,-1 0 0,1-1 0,0 1 0,0-1 0,0 0 0,1 0 0,-1 0 0,0 0 0,0 0 0,1-1 0,-1 1 0,0-1 0,1 0 0,-1 0 0,7-1 0,-2 0 0,1-1 0,-1-1 0,1 1 0,-1-2 0,0 1 0,0-1 0,0 0 0,0 0 0,-1-1 0,0 0 0,0-1 0,0 0 0,-1 0 0,0 0 0,0 0 0,0-1 0,9-14 0,-12 16 0,1-1 0,-1 1 0,0 0 0,0-1 0,-1 0 0,0 1 0,0-1 0,0 0 0,0 0 0,-1 0 0,0 0 0,-1 0 0,1-1 0,-1 1 0,0 0 0,-1 0 0,1 0 0,-1 0 0,0-1 0,-1 1 0,0 0 0,0 1 0,0-1 0,0 0 0,-1 1 0,-4-8 0,0 5 11,0 0 0,-1 0 0,0 0 0,0 1 0,-1 0 0,0 1-1,0 0 1,0 0 0,-1 1 0,-12-5 0,18 8-64,0 1 0,0-1 0,0 1 0,0-1 0,-1 1 0,1 1 0,0-1 0,-1 1 0,1-1 0,-1 1 0,1 1 0,-1-1 0,1 0-1,0 1 1,-1 0 0,1 0 0,0 0 0,0 1 0,0 0 0,0-1 0,0 1 0,0 1 0,0-1 0,0 1 0,1-1 0,0 1 0,-5 5 0,-4 11-6773</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56.492"/>
    </inkml:context>
    <inkml:brush xml:id="br0">
      <inkml:brushProperty name="width" value="0.05" units="cm"/>
      <inkml:brushProperty name="height" value="0.05" units="cm"/>
      <inkml:brushProperty name="color" value="#F6630D"/>
    </inkml:brush>
  </inkml:definitions>
  <inkml:trace contextRef="#ctx0" brushRef="#br0">1 1 24575,'47'8'0,"-11"-1"0,24-2 0,-30-4 0,-1 2 0,0 1 0,0 1 0,0 1 0,46 17 0,-71-21 0,0 0 0,0 0 0,-1 0 0,1 0 0,0 1 0,-1-1 0,0 1 0,1 0 0,-1 0 0,0 0 0,-1 1 0,1-1 0,0 1 0,-1 0 0,0-1 0,0 1 0,0 0 0,2 8 0,-3-7 0,0 0 0,0 0 0,-1 0 0,0 0 0,0 0 0,0 1 0,-1-1 0,0 0 0,0 0 0,0 0 0,0 0 0,-1 0 0,0 0 0,0-1 0,-5 9 0,-10 12 0,0-1 0,-2-1 0,-1-1 0,0-1 0,-29 23 0,0 2 0,45-42-1365</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56.883"/>
    </inkml:context>
    <inkml:brush xml:id="br0">
      <inkml:brushProperty name="width" value="0.05" units="cm"/>
      <inkml:brushProperty name="height" value="0.05" units="cm"/>
      <inkml:brushProperty name="color" value="#F6630D"/>
    </inkml:brush>
  </inkml:definitions>
  <inkml:trace contextRef="#ctx0" brushRef="#br0">0 78 24575,'0'-9'0,"0"-6"0,4-1 0,11 2 0,5 4 0,9 3 0,4 3 0,3 2 0,10 2 0,-12 13 0,-25 17 0,-22 11 0,-4 0 0,0-8-8191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57.239"/>
    </inkml:context>
    <inkml:brush xml:id="br0">
      <inkml:brushProperty name="width" value="0.05" units="cm"/>
      <inkml:brushProperty name="height" value="0.05" units="cm"/>
      <inkml:brushProperty name="color" value="#F6630D"/>
    </inkml:brush>
  </inkml:definitions>
  <inkml:trace contextRef="#ctx0" brushRef="#br0">20 0 24575,'-4'0'0,"-2"5"0,1 13 0,1 17 0,5 19 0,3 12 0,8 9 0,3 3 0,3 2 0,-2-10 0,-3-7 0,-5-15-8191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57.583"/>
    </inkml:context>
    <inkml:brush xml:id="br0">
      <inkml:brushProperty name="width" value="0.05" units="cm"/>
      <inkml:brushProperty name="height" value="0.05" units="cm"/>
      <inkml:brushProperty name="color" value="#F6630D"/>
    </inkml:brush>
  </inkml:definitions>
  <inkml:trace contextRef="#ctx0" brushRef="#br0">1 160 24575,'4'0'0,"14"0"0,25-12 0,26-5 0,26-11 0,15-2 0,0-7 0,-18 1-8191</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57.939"/>
    </inkml:context>
    <inkml:brush xml:id="br0">
      <inkml:brushProperty name="width" value="0.05" units="cm"/>
      <inkml:brushProperty name="height" value="0.05" units="cm"/>
      <inkml:brushProperty name="color" value="#F6630D"/>
    </inkml:brush>
  </inkml:definitions>
  <inkml:trace contextRef="#ctx0" brushRef="#br0">177 91 24575,'-2'0'0,"0"0"0,0-1 0,0 1 0,0-1 0,0 1 0,0-1 0,1 0 0,-1 0 0,0 0 0,0 0 0,-2-2 0,2 2 0,0 0 0,1-1 0,-1 1 0,0 0 0,0 1 0,1-1 0,-1 0 0,0 0 0,0 1 0,0-1 0,0 1 0,0 0 0,0 0 0,-3-1 0,0 2 0,1 0 0,0 1 0,0-1 0,0 0 0,0 1 0,0 0 0,0 0 0,0 0 0,1 1 0,-1-1 0,1 1 0,0 0 0,-1 0 0,1 0 0,0 0 0,1 1 0,-1-1 0,1 1 0,-1-1 0,1 1 0,-2 5 0,-2 4 0,0 2 0,1-1 0,0 1 0,-4 25 0,3-7 0,-1 46 0,6-67 0,1 1 0,1-1 0,0 1 0,1-1 0,0 1 0,7 23 0,-7-32 0,0 0 0,0 0 0,0-1 0,0 1 0,1-1 0,0 1 0,-1-1 0,1 0 0,0 0 0,0 0 0,1 0 0,-1-1 0,1 1 0,6 3 0,-3-3 0,0 0 0,0 0 0,1-1 0,-1 0 0,0 0 0,1-1 0,0 0 0,7 0 0,-5 0 0,0-1 0,-1-1 0,1 1 0,0-2 0,0 1 0,-1-2 0,1 1 0,-1-1 0,0 0 0,0-1 0,0 0 0,0-1 0,12-8 0,-12 4 0,0 0 0,0-1 0,-1-1 0,0 1 0,-1-1 0,0 0 0,-1-1 0,0 1 0,-1-1 0,-1-1 0,1 1 0,-2-1 0,0 1 0,0-1 0,1-26 0,-3 26 0,0 0 0,-1-1 0,-1 1 0,0 0 0,0 0 0,-2-1 0,0 1 0,0 1 0,-1-1 0,0 0 0,-1 1 0,-1 0 0,0 0 0,-1 0 0,-12-16 0,15 23 0,0 0 0,-1 1 0,1-1 0,-1 1 0,0 0 0,0 1 0,0-1 0,-1 1 0,0 0 0,1 0 0,-1 1 0,0 0 0,-7-2 0,8 3 0,1 1 0,0-1 0,-1 1 0,1 0 0,0 1 0,-1-1 0,1 1 0,0 0 0,0 0 0,-1 0 0,1 0 0,0 1 0,0 0 0,0 0 0,1 0 0,-1 0 0,0 1 0,1-1 0,-1 1 0,-3 3 0,-38 46-1365,4 5-5461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58.338"/>
    </inkml:context>
    <inkml:brush xml:id="br0">
      <inkml:brushProperty name="width" value="0.05" units="cm"/>
      <inkml:brushProperty name="height" value="0.05" units="cm"/>
      <inkml:brushProperty name="color" value="#F6630D"/>
    </inkml:brush>
  </inkml:definitions>
  <inkml:trace contextRef="#ctx0" brushRef="#br0">36 441 24575,'-8'0'0,"-7"0"0,3 0 0,20 0 0,34-8 0,40-12 0,35-14 0,26-10 0,15-6 0,1 5 0,-5-10 0,-17 4 0,-18 3 0,-22 8 0,-31 12 0,-27 11-8191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20.048"/>
    </inkml:context>
    <inkml:brush xml:id="br0">
      <inkml:brushProperty name="width" value="0.05" units="cm"/>
      <inkml:brushProperty name="height" value="0.05" units="cm"/>
      <inkml:brushProperty name="color" value="#F6630D"/>
    </inkml:brush>
  </inkml:definitions>
  <inkml:trace contextRef="#ctx0" brushRef="#br0">51 1011 24575,'-10'14'0,"0"-2"0,5 0 0,0 0 0,1 0 0,1 0 0,-1 1 0,2 0 0,-2 20 0,1 83 0,3-106 0,0 0 0,1 0 0,0 1 0,1-1 0,0 0 0,1 0 0,0 0 0,0-1 0,1 1 0,1-1 0,-1 0 0,1 0 0,1 0 0,0-1 0,0 1 0,1-1 0,0-1 0,0 0 0,0 0 0,1 0 0,0-1 0,1 0 0,-1 0 0,1-1 0,0 0 0,1-1 0,-1 0 0,1 0 0,0-1 0,0 0 0,11 1 0,12 1 0,-1-1 0,0-1 0,1-2 0,-1-1 0,1-2 0,38-7 0,194-51 0,-254 57 0,514-148-311,15-4-10,864-209-888,-1281 335 1209,82-25 0,-201 52 16,0 1 0,0-1 1,0 1-1,0-1 0,0 0 1,0-1-1,0 1 0,-1-1 1,1 1-1,-1-1 0,0 0 1,0 0-1,0-1 0,5-6 1,-6 6 26,0-1-1,-1 1 1,0-1 0,1 0 0,-1 1 0,-1-1 0,1 0-1,-1 0 1,0 0 0,0 1 0,0-1 0,-2-7 0,-13-133 982,6 46-1018,-40-175 0,48 270-104,-11-33 326,3 24-495,9 13 232,0 0 0,0 0-1,-1 0 1,1 0 0,0-1 0,-1 1 0,1 0 0,0 0-1,0 0 1,-1 0 0,1 0 0,0 0 0,-1 0-1,1 0 1,0 0 0,0 0 0,-1 0 0,1 0-1,0 0 1,-1 0 0,1 0 0,0 0 0,-1 0-1,1 0 1,0 0 0,0 0 0,-1 1 0,1-1-1,0 0 1,0 0 0,-1 0 0,1 0 0,0 1-1,0-1 1,-1 0 0,-8 13-6792</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24.132"/>
    </inkml:context>
    <inkml:brush xml:id="br0">
      <inkml:brushProperty name="width" value="0.05" units="cm"/>
      <inkml:brushProperty name="height" value="0.05" units="cm"/>
      <inkml:brushProperty name="color" value="#F6630D"/>
    </inkml:brush>
  </inkml:definitions>
  <inkml:trace contextRef="#ctx0" brushRef="#br0">67 50 24575,'0'-50'0,"26"724"0,-4-209 0,-21-445 0,0 9 0,-1-1 0,-4 33 0,4-58 0,-1-1 0,1 0 0,-1 1 0,1-1 0,-1 0 0,0 1 0,0-1 0,0 0 0,0 0 0,0 0 0,0 0 0,0 0 0,-1 0 0,1 0 0,-1 0 0,-2 2 0,2-3 0,1-1 0,0 1 0,-1-1 0,1 1 0,0-1 0,-1 0 0,1 0 0,0 1 0,-1-1 0,1 0 0,-1 0 0,1 0 0,0-1 0,-1 1 0,1 0 0,-1 0 0,1-1 0,0 1 0,-1-1 0,1 1 0,0-1 0,0 0 0,-1 1 0,1-1 0,0 0 0,0 0 0,-2-2 0,-26-29-1365,4-9-5461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44.649"/>
    </inkml:context>
    <inkml:brush xml:id="br0">
      <inkml:brushProperty name="width" value="0.05" units="cm"/>
      <inkml:brushProperty name="height" value="0.05" units="cm"/>
      <inkml:brushProperty name="color" value="#F6630D"/>
    </inkml:brush>
  </inkml:definitions>
  <inkml:trace contextRef="#ctx0" brushRef="#br0">1 9 24575,'0'-9'0,"12"15"0,22 22 0,29 28 0,38 26 0,36 23 0,31 28 0,26 20 0,13 5-2648,-8-11 2648,-12-14 0,-22-22 316,-30-20-316,-38-31 0,-35-38 0,-29-27 0,-20-12-5859</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24.524"/>
    </inkml:context>
    <inkml:brush xml:id="br0">
      <inkml:brushProperty name="width" value="0.05" units="cm"/>
      <inkml:brushProperty name="height" value="0.05" units="cm"/>
      <inkml:brushProperty name="color" value="#F6630D"/>
    </inkml:brush>
  </inkml:definitions>
  <inkml:trace contextRef="#ctx0" brushRef="#br0">334 294 24575,'-10'3'0,"1"2"0,0-1 0,0 1 0,0 1 0,1-1 0,0 1 0,0 1 0,0 0 0,1 0 0,-11 13 0,-5 10 0,-28 49 0,36-53 0,-4 4 0,-1 0 0,-1-1 0,-38 40 0,40-55 0,16-19 0,5-10 0,7-12 0,1-1 0,2 2 0,0-1 0,31-46 0,-18 35 0,3 1 0,48-50 0,-49 61 7,0 2-1,2 1 0,0 1 0,1 2 1,2 1-1,45-21 0,-26 18-35,2 3 1,0 2-1,85-16 0,-35 16-262,107-3 0,94 12-1070,-267 7 1117,211 0-5689</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25.052"/>
    </inkml:context>
    <inkml:brush xml:id="br0">
      <inkml:brushProperty name="width" value="0.05" units="cm"/>
      <inkml:brushProperty name="height" value="0.05" units="cm"/>
      <inkml:brushProperty name="color" value="#F6630D"/>
    </inkml:brush>
  </inkml:definitions>
  <inkml:trace contextRef="#ctx0" brushRef="#br0">464 1 24575,'5'268'0,"0"-194"0,23 115 0,-9-109 0,-7-35 0,-2 1 0,5 60 0,-15-101 0,0-1 0,-1 1 0,1 0 0,-1-1 0,-2 10 0,3-14 0,0 0 0,-1 1 0,1-1 0,0 1 0,0-1 0,0 1 0,0-1 0,-1 0 0,1 1 0,0-1 0,0 0 0,-1 1 0,1-1 0,0 0 0,-1 1 0,1-1 0,0 0 0,-1 1 0,1-1 0,-1 0 0,1 0 0,0 0 0,-1 1 0,1-1 0,-1 0 0,0 0 0,0-1 0,0 1 0,0 0 0,1-1 0,-1 1 0,0-1 0,1 1 0,-1-1 0,0 0 0,1 1 0,-1-1 0,0 1 0,1-1 0,-1 0 0,1 0 0,-1 1 0,1-1 0,0 0 0,-1-1 0,-8-17 0,1 0 0,0-1 0,2 0 0,-6-24 0,-3-11 0,-13-38 0,-47-104 0,69 184 0,-1 0 0,0 1 0,-1 0 0,0 0 0,-1 0 0,0 1 0,0 0 0,-17-13 0,21 20 0,0 0 0,0 1 0,-1-1 0,1 1 0,-1 1 0,0-1 0,0 1 0,0 0 0,0 0 0,0 0 0,0 1 0,0 0 0,-1 0 0,1 1 0,0 0 0,-1 0 0,1 0 0,0 1 0,-1 0 0,1 0 0,-8 3 0,0 2 0,0 0 0,0 0 0,-24 17 0,-20 10 0,54-33 0,6-5 0,12-13 0,0 0 0,1 1 0,1 1 0,0 1 0,1 0 0,1 1 0,0 1 0,1 1 0,0 1 0,1 0 0,1 1 0,34-11 0,-40 17 10,-1 1 0,0 1 0,1 0 0,-1 1 0,1 0-1,0 1 1,-1 1 0,1 1 0,-1 0 0,1 1 0,21 6 0,-7 2-307,0 1 0,-1 1 0,0 1 1,34 23-1,24 22-6529</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6.634"/>
    </inkml:context>
    <inkml:brush xml:id="br0">
      <inkml:brushProperty name="width" value="0.05" units="cm"/>
      <inkml:brushProperty name="height" value="0.05" units="cm"/>
      <inkml:brushProperty name="color" value="#F6630D"/>
    </inkml:brush>
  </inkml:definitions>
  <inkml:trace contextRef="#ctx0" brushRef="#br0">20 16 24575,'-4'0'0,"-2"4"0,1 14 0,1 13 0,5 0 0,15-5 0,14-6 0,1-20 0,-5-18 0,-10-18 0,-21-3 0,-14 4 0,-4 18 0,3 23 0,4 24 0,5 6-8191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5.924"/>
    </inkml:context>
    <inkml:brush xml:id="br0">
      <inkml:brushProperty name="width" value="0.05" units="cm"/>
      <inkml:brushProperty name="height" value="0.05" units="cm"/>
      <inkml:brushProperty name="color" value="#F6630D"/>
    </inkml:brush>
  </inkml:definitions>
  <inkml:trace contextRef="#ctx0" brushRef="#br0">25 172 24575,'42'871'0,"-14"-644"0,-25-207 0,-3-28 0,-5-36 0,-20-93 0,-31-246 0,56 380 0,-7-70 0,3 1 0,4-1 0,8-74 0,-4 123 0,0 0 0,2 0 0,1 1 0,1 0 0,14-30 0,-15 38 0,2 0 0,0 1 0,1 0 0,0 0 0,1 1 0,1 0 0,0 1 0,22-17 0,-28 24 0,0 0 0,1 1 0,0 0 0,0 0 0,0 1 0,0 0 0,0 0 0,1 0 0,11-1 0,-16 3 0,0 1 0,0 0 0,1 0 0,-1 0 0,0 0 0,0 1 0,1-1 0,-1 1 0,0 0 0,0 0 0,0 0 0,0 0 0,0 1 0,0-1 0,0 1 0,-1 0 0,1 0 0,0 0 0,-1 0 0,1 0 0,-1 0 0,0 1 0,0-1 0,0 1 0,2 3 0,4 7 0,-1 0 0,-1 1 0,0 0 0,-1 0 0,0 0 0,-1 0 0,-1 1 0,0 0 0,-1 0 0,1 17 0,-3 0 0,0 1 0,-2-1 0,-10 56 0,1-38 0,-2-1 0,-38 93 0,41-118 0,-1 0 0,-2-1 0,0-1 0,-2 0 0,0 0 0,-2-2 0,-27 28 0,8-22 101,34-25-175,1 0 1,-1-1 0,0 1 0,0 0-1,0-1 1,1 1 0,-1-1-1,0 0 1,0 0 0,0 0 0,0 0-1,0 0 1,0 0 0,0 0-1,0-1 1,1 1 0,-1-1 0,0 1-1,-2-2 1,-18-15-6753</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6.294"/>
    </inkml:context>
    <inkml:brush xml:id="br0">
      <inkml:brushProperty name="width" value="0.05" units="cm"/>
      <inkml:brushProperty name="height" value="0.05" units="cm"/>
      <inkml:brushProperty name="color" value="#F6630D"/>
    </inkml:brush>
  </inkml:definitions>
  <inkml:trace contextRef="#ctx0" brushRef="#br0">20 4 24575,'-5'-4'0,"0"7"0,0 20 0,0 22 0,7 22 0,1 14 0,1 3 0,9-4 0,1-8 0,2-17 0,0-16-8191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7.007"/>
    </inkml:context>
    <inkml:brush xml:id="br0">
      <inkml:brushProperty name="width" value="0.05" units="cm"/>
      <inkml:brushProperty name="height" value="0.05" units="cm"/>
      <inkml:brushProperty name="color" value="#F6630D"/>
    </inkml:brush>
  </inkml:definitions>
  <inkml:trace contextRef="#ctx0" brushRef="#br0">1 189 24575,'12'-8'0,"18"-12"0,19-10 0,15 0 0,9-8 0,0 3 0,-12 7-8191</inkml:trace>
  <inkml:trace contextRef="#ctx0" brushRef="#br0" timeOffset="1">25 460 24575,'9'0'0,"23"-8"0,27-3 0,29-12 0,13-3 0,1-4 0,-9 2 0,-20 6-8191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7.704"/>
    </inkml:context>
    <inkml:brush xml:id="br0">
      <inkml:brushProperty name="width" value="0.05" units="cm"/>
      <inkml:brushProperty name="height" value="0.05" units="cm"/>
      <inkml:brushProperty name="color" value="#F6630D"/>
    </inkml:brush>
  </inkml:definitions>
  <inkml:trace contextRef="#ctx0" brushRef="#br0">1 1 24575,'0'8'0,"0"11"0,0 16 0,4 13 0,1 16 0,9 5 0,2 0 0,-2-4 0,4-9 0,1-13-8191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8.074"/>
    </inkml:context>
    <inkml:brush xml:id="br0">
      <inkml:brushProperty name="width" value="0.05" units="cm"/>
      <inkml:brushProperty name="height" value="0.05" units="cm"/>
      <inkml:brushProperty name="color" value="#F6630D"/>
    </inkml:brush>
  </inkml:definitions>
  <inkml:trace contextRef="#ctx0" brushRef="#br0">36 8 24575,'-3'2'0,"1"-1"0,0 1 0,-1-1 0,1 1 0,0 0 0,0 0 0,0 0 0,0 0 0,0 0 0,1 0 0,-1 1 0,1-1 0,-1 1 0,1-1 0,0 1 0,0-1 0,0 1 0,0 0 0,0-1 0,1 1 0,-1 0 0,1 0 0,0-1 0,0 1 0,0 0 0,0 0 0,1 5 0,0-4 0,0 1 0,0-1 0,0 0 0,0 0 0,1 0 0,0 0 0,0 0 0,0 0 0,0 0 0,0 0 0,1-1 0,0 1 0,0-1 0,0 0 0,0 0 0,7 6 0,-5-7 0,0 1 0,0 0 0,0-1 0,0 0 0,1 0 0,-1-1 0,0 1 0,1-1 0,-1 0 0,1-1 0,0 0 0,-1 1 0,1-2 0,0 1 0,7-2 0,-10 1 0,-1 1 0,1-1 0,-1 0 0,1 0 0,-1-1 0,0 1 0,0 0 0,1-1 0,-1 1 0,0-1 0,-1 0 0,1 0 0,0 1 0,0-1 0,-1 0 0,1-1 0,-1 1 0,1 0 0,-1 0 0,0-1 0,0 1 0,0-1 0,0 1 0,-1 0 0,1-1 0,-1 0 0,1 1 0,-1-1 0,0 1 0,0-1 0,0 0 0,0 1 0,-1-1 0,1 1 0,-1-1 0,0-2 0,-1-1 11,0-1 0,0 1 0,-1 0 0,1-1 0,-2 2 0,1-1-1,0 0 1,-1 0 0,0 1 0,-8-8 0,11 12-40,0-1 0,0 1 0,0 0 0,0 0-1,0 0 1,0 0 0,-1 0 0,1 0 0,0 0 0,-1 1 0,1-1 0,0 0-1,-1 1 1,1-1 0,-1 1 0,1-1 0,-1 1 0,1 0 0,-1 0 0,1 0 0,-1-1-1,1 1 1,-1 1 0,1-1 0,-1 0 0,0 0 0,1 1 0,-1-1 0,1 0-1,0 1 1,-1 0 0,1-1 0,-1 1 0,1 0 0,0 0 0,0 0 0,-1-1-1,1 1 1,0 1 0,0-1 0,0 0 0,0 0 0,0 0 0,0 0 0,0 1 0,1-1-1,-1 1 1,0-1 0,1 0 0,-1 3 0,-11 25-6797</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8.419"/>
    </inkml:context>
    <inkml:brush xml:id="br0">
      <inkml:brushProperty name="width" value="0.05" units="cm"/>
      <inkml:brushProperty name="height" value="0.05" units="cm"/>
      <inkml:brushProperty name="color" value="#F6630D"/>
    </inkml:brush>
  </inkml:definitions>
  <inkml:trace contextRef="#ctx0" brushRef="#br0">9 105 24575,'-8'0'0,"18"-4"0,19-2 0,31-7 0,26-3 0,19 2 0,9-5 0,-3 1 0,-20 3-8191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8.811"/>
    </inkml:context>
    <inkml:brush xml:id="br0">
      <inkml:brushProperty name="width" value="0.05" units="cm"/>
      <inkml:brushProperty name="height" value="0.05" units="cm"/>
      <inkml:brushProperty name="color" value="#F6630D"/>
    </inkml:brush>
  </inkml:definitions>
  <inkml:trace contextRef="#ctx0" brushRef="#br0">26 16 24575,'-4'0'0,"-2"-8"0,1 1 0,1 15 0,1 9 0,1 16 0,1 13 0,1 9 0,4 6 0,1 11 0,5 5 0,0-7 0,7-6 0,0-14-8191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52.483"/>
    </inkml:context>
    <inkml:brush xml:id="br0">
      <inkml:brushProperty name="width" value="0.05" units="cm"/>
      <inkml:brushProperty name="height" value="0.05" units="cm"/>
      <inkml:brushProperty name="color" value="#F6630D"/>
    </inkml:brush>
  </inkml:definitions>
  <inkml:trace contextRef="#ctx0" brushRef="#br0">0 141 24575,'0'1'0,"1"0"0,-1-1 0,0 1 0,0 0 0,0-1 0,0 1 0,1 0 0,-1-1 0,0 1 0,1-1 0,-1 1 0,1 0 0,-1-1 0,0 1 0,1-1 0,-1 1 0,1-1 0,0 1 0,-1-1 0,1 0 0,-1 1 0,1-1 0,0 0 0,-1 1 0,1-1 0,-1 0 0,2 1 0,22 3 0,-21-4 0,94 7 0,111-6 0,-91-2 0,917 0 0,-1104-1 0,1-2 0,-85-16 0,111 11 0,0-1 0,0-3 0,2-1 0,-69-33 0,80 29 0,22 13 0,0 1 0,0-1 0,0 1 0,-1 1 0,-11-4 0,20 7 0,0 0 0,-1-1 0,1 1 0,0 0 0,0 0 0,-1 0 0,1 0 0,0 0 0,0 0 0,0 0 0,-1 0 0,1 0 0,0 0 0,0 0 0,-1 0 0,1 0 0,0 0 0,0 0 0,-1 1 0,1-1 0,0 0 0,0 0 0,0 0 0,-1 0 0,1 0 0,0 0 0,0 1 0,0-1 0,-1 0 0,1 0 0,0 0 0,0 0 0,0 1 0,0-1 0,0 0 0,0 0 0,-1 1 0,1-1 0,0 0 0,0 0 0,0 0 0,0 1 0,0-1 0,0 0 0,0 0 0,0 1 0,0-1 0,0 0 0,0 0 0,0 1 0,0-1 0,0 0 0,0 0 0,0 0 0,0 1 0,1-1 0,-1 0 0,0 0 0,0 1 0,3 8 0,1 0 0,0 0 0,1-1 0,9 14 0,3 5 0,102 202-1365,-86-158-5461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9.147"/>
    </inkml:context>
    <inkml:brush xml:id="br0">
      <inkml:brushProperty name="width" value="0.05" units="cm"/>
      <inkml:brushProperty name="height" value="0.05" units="cm"/>
      <inkml:brushProperty name="color" value="#F6630D"/>
    </inkml:brush>
  </inkml:definitions>
  <inkml:trace contextRef="#ctx0" brushRef="#br0">0 12 24575,'0'-9'0,"0"7"0,0 15 0,5 18 0,0 30 0,9 20 0,1 18 0,-1 13 0,-4 8 0,-3 1 0,-3-8 0,-2-23-8191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9.504"/>
    </inkml:context>
    <inkml:brush xml:id="br0">
      <inkml:brushProperty name="width" value="0.05" units="cm"/>
      <inkml:brushProperty name="height" value="0.05" units="cm"/>
      <inkml:brushProperty name="color" value="#F6630D"/>
    </inkml:brush>
  </inkml:definitions>
  <inkml:trace contextRef="#ctx0" brushRef="#br0">0 469 24575,'4'0'0,"19"-4"0,34-1 0,45-22 0,39-17 0,33-15 0,25-6 0,8 0 0,-6-1 0,-21 10 0,-36 11 0,-43 13-8191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59.647"/>
    </inkml:context>
    <inkml:brush xml:id="br0">
      <inkml:brushProperty name="width" value="0.05" units="cm"/>
      <inkml:brushProperty name="height" value="0.05" units="cm"/>
      <inkml:brushProperty name="color" value="#F6630D"/>
    </inkml:brush>
  </inkml:definitions>
  <inkml:trace contextRef="#ctx0" brushRef="#br0">180 1056 24575,'-4'-76'0,"-14"-84"0,1 11 0,3-280 0,14 415 0,1-1 0,0 1 0,0 0 0,2 0 0,-1 0 0,2 1 0,0-1 0,9-19 0,-10 26 0,1 1 0,0 0 0,0 0 0,1 0 0,0 0 0,0 1 0,0-1 0,0 1 0,1 1 0,0-1 0,0 1 0,0 0 0,0 0 0,1 1 0,0 0 0,0 0 0,12-3 0,-14 4 0,0 1 0,0-1 0,0 1 0,0 0 0,0 1 0,0-1 0,0 1 0,0 0 0,0 1 0,0-1 0,0 1 0,0 0 0,0 0 0,0 0 0,0 1 0,-1 0 0,1 0 0,-1 0 0,1 0 0,-1 1 0,1 0 0,-1 0 0,0 0 0,-1 0 0,1 0 0,0 1 0,-1 0 0,0 0 0,0 0 0,0 0 0,0 0 0,-1 1 0,3 4 0,0 4 0,0 0 0,-1 0 0,0 0 0,-1 1 0,-1-1 0,0 1 0,-1 0 0,0 0 0,-1-1 0,0 1 0,-2 0 0,1 0 0,-2-1 0,0 1 0,0-1 0,-10 23 0,5-17 0,0 0 0,-2-1 0,0 0 0,-1 0 0,-1-1 0,0-1 0,-1 0 0,-1-1 0,-1 0 0,-26 20 0,22-21 0,0-2 0,0 0 0,-28 12 0,39-20 0,0-1 0,0 0 0,0-1 0,0 1 0,-1-2 0,1 1 0,0-1 0,-1 0 0,1-1 0,-1 0 0,-16-2 0,23 1-42,0 1-1,0 0 0,0-1 1,0 1-1,0-1 0,1 0 1,-1 0-1,0 0 0,0 0 1,1 0-1,-1 0 0,0 0 1,1 0-1,-1-1 0,1 1 1,-1-1-1,1 1 0,0-1 1,0 1-1,0-1 0,0 0 1,0 0-1,0 0 0,0 1 1,0-1-1,1 0 0,-1 0 1,1 0-1,0 0 0,-1 0 1,1-3-1,3-27-6783</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2:59.989"/>
    </inkml:context>
    <inkml:brush xml:id="br0">
      <inkml:brushProperty name="width" value="0.05" units="cm"/>
      <inkml:brushProperty name="height" value="0.05" units="cm"/>
      <inkml:brushProperty name="color" value="#F6630D"/>
    </inkml:brush>
  </inkml:definitions>
  <inkml:trace contextRef="#ctx0" brushRef="#br0">1 1 24575,'0'4'0,"4"14"0,2 21 0,-1 20 0,7 9 0,3 5 0,-3 3 0,-2-12-8191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00.373"/>
    </inkml:context>
    <inkml:brush xml:id="br0">
      <inkml:brushProperty name="width" value="0.05" units="cm"/>
      <inkml:brushProperty name="height" value="0.05" units="cm"/>
      <inkml:brushProperty name="color" value="#F6630D"/>
    </inkml:brush>
  </inkml:definitions>
  <inkml:trace contextRef="#ctx0" brushRef="#br0">54 10 24575,'-4'0'0,"-2"12"0,0 13 0,10 2 0,13-8 0,3-19 0,-2-15 0,-8-12 0,-18-2 0,-17 8 0,-3 20 0,2 19 0,7 6-8191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00.699"/>
    </inkml:context>
    <inkml:brush xml:id="br0">
      <inkml:brushProperty name="width" value="0.05" units="cm"/>
      <inkml:brushProperty name="height" value="0.05" units="cm"/>
      <inkml:brushProperty name="color" value="#F6630D"/>
    </inkml:brush>
  </inkml:definitions>
  <inkml:trace contextRef="#ctx0" brushRef="#br0">0 87 24575,'18'-10'0,"0"0"0,0 2 0,1 0 0,19-5 0,-12 4 0,-14 4 0,3 0 0,1-1 0,31-5 0,-46 11 0,0-1 0,-1 1 0,1 0 0,0 0 0,0-1 0,0 1 0,0 0 0,0 0 0,0 0 0,0 0 0,0 1 0,0-1 0,0 0 0,0 0 0,0 0 0,0 1 0,0-1 0,0 0 0,0 1 0,-1-1 0,1 1 0,0-1 0,0 1 0,0 0 0,-1-1 0,1 1 0,0 0 0,-1-1 0,2 2 0,-2 0 0,0-1 0,0 1 0,0 0 0,0-1 0,0 1 0,0-1 0,-1 1 0,1 0 0,0-1 0,-1 1 0,0-1 0,1 1 0,-1-1 0,0 1 0,-1 1 0,-5 8 0,-1 0 0,0 0 0,-13 12 0,-24 20 0,-36 39 0,69-64 0,12-17 0,0-1 0,0 0 0,0 0 0,0 0 0,0 1 0,0-1 0,0 0 0,1 0 0,-1 0 0,0 0 0,0 1 0,0-1 0,0 0 0,0 0 0,0 0 0,0 0 0,0 1 0,1-1 0,-1 0 0,0 0 0,0 0 0,0 0 0,0 0 0,0 1 0,1-1 0,-1 0 0,0 0 0,0 0 0,0 0 0,1 0 0,-1 0 0,0 0 0,0 0 0,0 0 0,0 0 0,1 0 0,-1 0 0,0 0 0,0 0 0,0 0 0,1 0 0,-1 0 0,0 0 0,0 0 0,0 0 0,1 0 0,36-13 0,-33 11 0,218-92-1365,-147 63-5461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01.070"/>
    </inkml:context>
    <inkml:brush xml:id="br0">
      <inkml:brushProperty name="width" value="0.05" units="cm"/>
      <inkml:brushProperty name="height" value="0.05" units="cm"/>
      <inkml:brushProperty name="color" value="#F6630D"/>
    </inkml:brush>
  </inkml:definitions>
  <inkml:trace contextRef="#ctx0" brushRef="#br0">1 186 24575,'0'-3'0,"0"1"0,1-1 0,0 1 0,0 0 0,-1-1 0,1 1 0,0 0 0,1 0 0,-1 0 0,0 0 0,1 0 0,-1 0 0,1 0 0,0 0 0,-1 0 0,1 1 0,2-2 0,38-26 0,-34 24 0,29-17 0,64-28 0,-82 42 0,1 0 0,0 2 0,0 0 0,0 2 0,29-3 0,-45 6 0,0 1 0,1 0 0,-1 0 0,0 0 0,0 0 0,0 1 0,0 0 0,1 0 0,-1 0 0,0 0 0,-1 0 0,1 1 0,0 0 0,0 0 0,-1 0 0,1 0 0,-1 1 0,1-1 0,2 4 0,-2-1 0,0 0 0,0 1 0,-1-1 0,0 1 0,0 0 0,-1-1 0,1 1 0,-1 1 0,0-1 0,-1 0 0,2 12 0,2 39-54,-3-1 0,-7 85-1,2-72-1147,1-13-5624</inkml:trace>
  <inkml:trace contextRef="#ctx0" brushRef="#br0" timeOffset="1">222 532 24575,'-8'0'0,"-3"-9"0,4-2 0,17-13 0,23-9 0,18-1 0,22-6 0,11 4 0,-1-5 0,-14 4-8191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3:01.396"/>
    </inkml:context>
    <inkml:brush xml:id="br0">
      <inkml:brushProperty name="width" value="0.05" units="cm"/>
      <inkml:brushProperty name="height" value="0.05" units="cm"/>
      <inkml:brushProperty name="color" value="#F6630D"/>
    </inkml:brush>
  </inkml:definitions>
  <inkml:trace contextRef="#ctx0" brushRef="#br0">152 25 24575,'-6'0'0,"0"0"0,0 0 0,0 1 0,0 0 0,0 0 0,0 0 0,0 1 0,1 0 0,-1 0 0,1 0 0,-1 1 0,1 0 0,0 0 0,0 0 0,0 1 0,-6 4 0,6-2 0,0 0 0,1 0 0,0 0 0,0 1 0,0 0 0,0-1 0,1 1 0,0 0 0,1 1 0,0-1 0,0 0 0,-1 11 0,1-8 0,0 0 0,1 1 0,0-1 0,1 0 0,0 1 0,1-1 0,0 0 0,1 1 0,3 10 0,-4-17 0,1 1 0,0-1 0,0 0 0,0 0 0,1 0 0,-1 0 0,1 0 0,0-1 0,0 1 0,0-1 0,1 0 0,-1 0 0,1 0 0,0 0 0,0 0 0,0-1 0,0 0 0,0 0 0,0 0 0,1 0 0,-1-1 0,7 2 0,-4-1 0,-1 0 0,1-1 0,0 0 0,0 0 0,0 0 0,0-1 0,0 0 0,0-1 0,0 1 0,0-1 0,0-1 0,0 1 0,0-1 0,-1 0 0,1-1 0,0 0 0,-1 0 0,0 0 0,0 0 0,0-1 0,0 0 0,-1-1 0,1 1 0,-1-1 0,0 0 0,-1 0 0,1-1 0,-1 0 0,0 1 0,4-8 0,-1 1 0,-1 0 0,0-1 0,0 0 0,-1 0 0,-1 0 0,0-1 0,-1 1 0,-1-1 0,0 0 0,0 0 0,-2 0 0,1 1 0,-2-1 0,-2-17 0,2 28-42,0 0-1,1 1 0,-1-1 1,0 1-1,-1-1 0,1 1 1,0 0-1,-1 0 0,1-1 1,-1 1-1,0 0 0,1 0 1,-1 0-1,0 1 0,0-1 1,-1 0-1,1 1 0,0-1 1,0 1-1,-1 0 0,1 0 1,-1 0-1,1 0 0,-1 0 1,1 0-1,-1 1 0,0-1 1,1 1-1,-1 0 0,0 0 1,-3 0-1,-30 1-6783</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42.250"/>
    </inkml:context>
    <inkml:brush xml:id="br0">
      <inkml:brushProperty name="width" value="0.05" units="cm"/>
      <inkml:brushProperty name="height" value="0.05" units="cm"/>
      <inkml:brushProperty name="color" value="#F6630D"/>
    </inkml:brush>
  </inkml:definitions>
  <inkml:trace contextRef="#ctx0" brushRef="#br0">0 635 24575,'151'-4'12,"210"-34"0,139-54-788,239-74 626,-679 149 150,-47 10 0,-16 3 0,-18 2 0,21 2 0,-106 3 227,81-1-130,0 0-1,-1-2 1,1-1-1,-1-1 0,1-1 1,-44-11-1,63 11-96,0 0 0,0 0 0,1 0 0,-1-1 0,1 0 0,0 0 0,0-1 0,0 1 0,0-1 0,1 0 0,0 0 0,0-1 0,0 1 0,1-1 0,-1 0 0,2 0 0,-1 0 0,0 0 0,-1-9 0,0 3 0,1 0 0,1 0 0,0 0 0,1 0 0,0 0 0,1 0 0,0-1 0,1 1 0,4-21 0,-5 31 0,0 0 0,1 0 0,0-1 0,0 1 0,-1 0 0,1 0 0,0 0 0,1 0 0,-1 0 0,0 0 0,1 0 0,-1 0 0,1 0 0,-1 0 0,1 1 0,0-1 0,0 1 0,0-1 0,0 1 0,0 0 0,0 0 0,0 0 0,0 0 0,0 0 0,0 0 0,4 0 0,-4 1 0,0 0 0,-1 0 0,1 0 0,0 1 0,-1-1 0,1 1 0,0-1 0,-1 1 0,1-1 0,-1 1 0,1 0 0,-1 0 0,1 0 0,-1 0 0,0 0 0,1 0 0,-1 0 0,0 0 0,0 0 0,0 1 0,0-1 0,0 0 0,0 1 0,0-1 0,0 1 0,-1-1 0,1 1 0,-1-1 0,1 1 0,-1 0 0,1-1 0,-1 1 0,0 0 0,0-1 0,0 1 0,0 1 0,0 2 0,0 0 0,0 0 0,0 0 0,-1 0 0,0 0 0,0 0 0,0 0 0,-1-1 0,1 1 0,-1-1 0,-1 1 0,1-1 0,0 1 0,-1-1 0,0 0 0,0 0 0,0-1 0,0 1 0,-1-1 0,0 1 0,1-1 0,-1 0 0,-6 3 0,-7 5 0,-1-1 0,-1 0 0,0-2 0,-25 9 0,-85 21 0,-221 36 0,-53 14 0,394-85 0,-12 3 0,1 1 0,-1 0 0,-19 11 0,40-18 0,-1 0 0,1 0 0,-1 1 0,1-1 0,-1 0 0,1 0 0,0 0 0,-1 1 0,1-1 0,-1 0 0,1 1 0,0-1 0,-1 0 0,1 1 0,0-1 0,-1 0 0,1 1 0,0-1 0,-1 0 0,1 1 0,0-1 0,0 1 0,0-1 0,-1 1 0,1-1 0,0 1 0,0-1 0,0 1 0,0-1 0,0 1 0,0 0 0,13 5 0,28-1 0,-41-5 0,34 0 0,-1-2 0,0 0 0,44-11 0,103-31 0,-179 44 0,617-181 0,-366 105 0,-184 55 0,-46 12 0,-27 8 0,-35 10 0,-7 2-1365,0 0-5461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11.687"/>
    </inkml:context>
    <inkml:brush xml:id="br0">
      <inkml:brushProperty name="width" value="0.05" units="cm"/>
      <inkml:brushProperty name="height" value="0.05" units="cm"/>
      <inkml:brushProperty name="color" value="#F6630D"/>
    </inkml:brush>
  </inkml:definitions>
  <inkml:trace contextRef="#ctx0" brushRef="#br0">53 91 24575,'-2'0'0,"1"1"0,-1-1 0,0 0 0,1 1 0,-1-1 0,1 1 0,-1-1 0,1 1 0,-1 0 0,1 0 0,-1-1 0,1 1 0,0 0 0,-1 0 0,1 0 0,0 1 0,0-1 0,0 0 0,0 0 0,0 1 0,0-1 0,0 0 0,0 1 0,1-1 0,-1 1 0,0-1 0,1 1 0,-1 1 0,-2 7 0,1 0 0,0-1 0,0 16 0,1-16 0,-3 20 0,2-1 0,1 1 0,1 0 0,1-1 0,10 54 0,-9-75 0,0 0 0,0 0 0,0-1 0,1 1 0,-1-1 0,2 1 0,-1-1 0,1 0 0,0 0 0,0-1 0,0 1 0,1-1 0,0 0 0,0 0 0,0 0 0,1-1 0,0 0 0,0 0 0,0 0 0,0-1 0,0 0 0,1 0 0,-1-1 0,1 1 0,0-2 0,0 1 0,-1-1 0,1 0 0,11 1 0,-13-2 0,0 0 0,-1 0 0,1-1 0,0 1 0,0-1 0,-1 0 0,1 0 0,-1-1 0,1 0 0,-1 1 0,1-1 0,-1-1 0,0 1 0,0-1 0,0 1 0,0-1 0,-1 0 0,1-1 0,-1 1 0,1 0 0,-1-1 0,0 0 0,-1 0 0,4-6 0,-3 6 0,-1-1 0,0-1 0,0 1 0,0 0 0,0 0 0,-1-1 0,0 1 0,0-1 0,-1 1 0,1-1 0,-1 1 0,0-1 0,-1 0 0,1 1 0,-1-1 0,0 1 0,-1 0 0,1-1 0,-1 1 0,-5-10 0,-1 3 0,0 1 0,-1 0 0,0 1 0,-1 0 0,0 0 0,0 1 0,-1 1 0,0 0 0,-20-12 0,11 8 0,2-1 0,-20-18 0,32 26 0,0-1 0,1 0 0,0 0 0,1 0 0,-1-1 0,1 0 0,0 0 0,1 0 0,-1 0 0,-1-9 0,4 13 0,0 1 0,1-1 0,-1 0 0,1 0 0,0 0 0,0 1 0,0-1 0,0 0 0,1 0 0,-1 0 0,1 1 0,-1-1 0,1 0 0,0 1 0,0-1 0,0 1 0,1-1 0,-1 1 0,1-1 0,-1 1 0,1 0 0,0-1 0,0 1 0,0 0 0,0 0 0,0 1 0,0-1 0,0 0 0,1 1 0,-1-1 0,1 1 0,3-2 0,8-3 0,1 0 0,0 0 0,0 1 0,22-3 0,-32 6 0,0 1 0,1 0 0,-1 0 0,1 1 0,-1-1 0,1 1 0,-1 1 0,1-1 0,-1 1 0,0 0 0,1 0 0,6 2 0,-9-1 0,0 0 0,0 0 0,0 0 0,0 1 0,0-1 0,0 0 0,0 1 0,-1 0 0,0 0 0,1 0 0,-1 0 0,0 0 0,0 0 0,-1 1 0,1-1 0,-1 0 0,1 1 0,-1-1 0,1 6 0,2 16 0,0 0 0,-2 0 0,0 1 0,-2-1 0,-1 1 0,-7 39 0,4-29 0,1 1 0,3 39 0,5-48-1365,3-12-5461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5:59.671"/>
    </inkml:context>
    <inkml:brush xml:id="br0">
      <inkml:brushProperty name="width" value="0.05" units="cm"/>
      <inkml:brushProperty name="height" value="0.05" units="cm"/>
      <inkml:brushProperty name="color" value="#F6630D"/>
    </inkml:brush>
  </inkml:definitions>
  <inkml:trace contextRef="#ctx0" brushRef="#br0">960 1 24575,'-8'0'0,"-12"0"0,-14 8 0,-15 12 0,-23 18 0,-26 17 0,-28 14 0,-19 17 0,7 7 0,18 0 0,31-12 0,29-20-8191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12.044"/>
    </inkml:context>
    <inkml:brush xml:id="br0">
      <inkml:brushProperty name="width" value="0.05" units="cm"/>
      <inkml:brushProperty name="height" value="0.05" units="cm"/>
      <inkml:brushProperty name="color" value="#F6630D"/>
    </inkml:brush>
  </inkml:definitions>
  <inkml:trace contextRef="#ctx0" brushRef="#br0">103 74 24575,'-7'3'0,"1"-1"0,-1 2 0,1-1 0,0 1 0,0 0 0,0 0 0,1 1 0,-1-1 0,1 1 0,0 0 0,1 1 0,-1-1 0,1 1 0,0 0 0,1 0 0,-7 13 0,9-16 0,0 1 0,-1-1 0,1 0 0,1 0 0,-1 1 0,0-1 0,1 1 0,0-1 0,0 0 0,0 1 0,0-1 0,0 1 0,1-1 0,-1 0 0,1 1 0,0-1 0,0 0 0,0 0 0,1 1 0,-1-1 0,1 0 0,0 0 0,-1 0 0,1-1 0,1 1 0,-1 0 0,0-1 0,1 0 0,-1 1 0,1-1 0,0 0 0,-1 0 0,1 0 0,0-1 0,0 1 0,5 1 0,-1 0 0,-1-1 0,1 0 0,0 0 0,0-1 0,0 0 0,-1 0 0,1-1 0,0 1 0,0-1 0,0-1 0,0 0 0,0 0 0,0 0 0,0-1 0,-1 1 0,1-2 0,0 1 0,-1-1 0,0 0 0,0 0 0,0-1 0,0 0 0,6-5 0,-7 5 0,0 0 0,0-1 0,0 1 0,-1-1 0,0 0 0,0 0 0,0-1 0,-1 1 0,0-1 0,0 1 0,0-1 0,-1 0 0,0 0 0,0-1 0,0 1 0,-1 0 0,0-1 0,0 1 0,0 0 0,-1-1 0,0 1 0,0-1 0,-1 1 0,0-1 0,-2-8 0,1 10 5,1 0 0,-1 0 0,-1 0 0,1 1 0,0-1 0,-1 1 0,0 0 0,0-1 0,-1 1 0,1 0 0,-1 1 0,1-1 0,-1 1 0,0 0 0,-1 0 0,1 0 0,0 0 0,-1 1 0,0-1 0,1 1 0,-1 0 0,0 1 0,-8-2 0,6 1-104,-1 1 0,0 0 0,0 1 0,0 0 0,0 0 0,0 1 0,0 0 0,0 0 0,1 0 0,-1 1 0,0 1 0,1-1 0,-1 1 0,-9 6 0,-26 18-6727</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12.371"/>
    </inkml:context>
    <inkml:brush xml:id="br0">
      <inkml:brushProperty name="width" value="0.05" units="cm"/>
      <inkml:brushProperty name="height" value="0.05" units="cm"/>
      <inkml:brushProperty name="color" value="#F6630D"/>
    </inkml:brush>
  </inkml:definitions>
  <inkml:trace contextRef="#ctx0" brushRef="#br0">1 0 24575,'28'0'0,"1"2"0,0 0 0,-1 2 0,41 10 0,-60-12 0,0 1 0,0 0 0,-1 0 0,1 1 0,-1 0 0,0 0 0,0 1 0,0 0 0,-1 0 0,0 1 0,0 0 0,0 1 0,0-1 0,-1 1 0,0 0 0,-1 1 0,0-1 0,0 1 0,0 0 0,4 13 0,-7-15 0,0-1 0,-1 1 0,0-1 0,0 1 0,-1 0 0,1 0 0,-1-1 0,-1 1 0,1 0 0,-1-1 0,0 1 0,0 0 0,-3 7 0,1-5 0,-1 1 0,0-1 0,-1 0 0,0 0 0,0 0 0,0-1 0,-11 11 0,-6 3 0,-1-1 0,-1-1 0,-47 28 0,67-44 0,-20 15-1365</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12.727"/>
    </inkml:context>
    <inkml:brush xml:id="br0">
      <inkml:brushProperty name="width" value="0.05" units="cm"/>
      <inkml:brushProperty name="height" value="0.05" units="cm"/>
      <inkml:brushProperty name="color" value="#F6630D"/>
    </inkml:brush>
  </inkml:definitions>
  <inkml:trace contextRef="#ctx0" brushRef="#br0">7 35 24575,'-5'0'0,"4"0"0,9-4 0,13-1 0,6-1 0,7-2 0,7-1 0,-5 6 0,-7 12 0,-10 12 0,-7 16 0,-6 10 0,-4 1 0,-3 0 0,0 1 0,-1-3 0,1-11-8191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13.051"/>
    </inkml:context>
    <inkml:brush xml:id="br0">
      <inkml:brushProperty name="width" value="0.05" units="cm"/>
      <inkml:brushProperty name="height" value="0.05" units="cm"/>
      <inkml:brushProperty name="color" value="#F6630D"/>
    </inkml:brush>
  </inkml:definitions>
  <inkml:trace contextRef="#ctx0" brushRef="#br0">5 203 24575,'-4'0'0,"11"-8"0,17-3 0,21-13 0,20-1 0,11-10 0,1 2 0,-8-3 0,-16 6-8191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13.410"/>
    </inkml:context>
    <inkml:brush xml:id="br0">
      <inkml:brushProperty name="width" value="0.05" units="cm"/>
      <inkml:brushProperty name="height" value="0.05" units="cm"/>
      <inkml:brushProperty name="color" value="#F6630D"/>
    </inkml:brush>
  </inkml:definitions>
  <inkml:trace contextRef="#ctx0" brushRef="#br0">122 0 24575,'-3'1'0,"0"-1"0,0 1 0,0-1 0,0 1 0,1 0 0,-1 0 0,0 0 0,1 1 0,-1-1 0,0 1 0,1-1 0,0 1 0,-1 0 0,1 0 0,0 0 0,0 0 0,0 0 0,0 0 0,0 1 0,1-1 0,-1 1 0,-1 4 0,-4 7 0,0 0 0,1 1 0,-4 15 0,7-20 0,-5 15 0,1 0 0,2 1 0,0-1 0,1 1 0,1 46 0,3-63 0,1 0 0,0 0 0,0 0 0,1 0 0,1 0 0,-1 0 0,1-1 0,8 15 0,-8-17 0,0-1 0,1-1 0,0 1 0,0 0 0,0-1 0,0 0 0,1 0 0,-1 0 0,1 0 0,0-1 0,1 0 0,-1 0 0,0 0 0,9 3 0,-10-5 0,0 0 0,0 0 0,1 0 0,-1 0 0,0 0 0,0-1 0,0 0 0,1 0 0,-1 0 0,0 0 0,0-1 0,0 1 0,1-1 0,-1 0 0,8-4 0,-7 2 0,1 0 0,0 0 0,-1-1 0,1 0 0,-1 0 0,0-1 0,0 1 0,-1-1 0,6-8 0,-1 1 0,-1-1 0,0 0 0,-2 0 0,1-1 0,-1 0 0,-1 0 0,-1 0 0,4-21 0,-6 23 12,0-1 0,-1 0 0,0 1 0,-1-1 0,-1 0 0,0 0 0,-1 1 0,0-1 0,-4-12 0,5 21-58,0 1-1,-1-1 1,0 0-1,1 1 1,-1-1 0,-1 1-1,1-1 1,0 1-1,-1 0 1,1 0 0,-1 0-1,0 0 1,0 1-1,0-1 1,-1 1-1,1 0 1,-1 0 0,1 0-1,-1 0 1,1 0-1,-1 1 1,0 0 0,0-1-1,0 2 1,0-1-1,0 0 1,0 1 0,0 0-1,0 0 1,0 0-1,-7 1 1,-17 4-6780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13.972"/>
    </inkml:context>
    <inkml:brush xml:id="br0">
      <inkml:brushProperty name="width" value="0.05" units="cm"/>
      <inkml:brushProperty name="height" value="0.05" units="cm"/>
      <inkml:brushProperty name="color" value="#F6630D"/>
    </inkml:brush>
  </inkml:definitions>
  <inkml:trace contextRef="#ctx0" brushRef="#br0">0 563 24575,'9'0'0,"15"0"0,20-5 0,28 0 0,35-21 0,38-15 0,43-13 0,33-5 0,16-5-1912,1 8 1912,-10-4 0,-19 9-451,-33 5 451,-37 10 0,-34 3 0,-35 6-5828</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20.148"/>
    </inkml:context>
    <inkml:brush xml:id="br0">
      <inkml:brushProperty name="width" value="0.05" units="cm"/>
      <inkml:brushProperty name="height" value="0.05" units="cm"/>
      <inkml:brushProperty name="color" value="#F6630D"/>
    </inkml:brush>
  </inkml:definitions>
  <inkml:trace contextRef="#ctx0" brushRef="#br0">148 272 24575,'0'-17'0,"1"-1"0,0 1 0,7-30 0,-6 39 0,1 0 0,0 0 0,0 0 0,0 0 0,1 0 0,1 1 0,-1 0 0,1 0 0,9-9 0,42-40 0,-52 53 0,0-1 0,0 1 0,0 0 0,0 1 0,1-1 0,-1 1 0,1 0 0,0 0 0,-1 0 0,1 0 0,0 1 0,9-2 0,-12 3 0,-1 0 0,1 0 0,-1 1 0,1-1 0,-1 0 0,0 0 0,1 1 0,-1-1 0,1 0 0,-1 1 0,0 0 0,0-1 0,1 1 0,-1 0 0,0-1 0,0 1 0,0 0 0,1 0 0,-1 0 0,0 0 0,-1 0 0,1 0 0,0 1 0,0-1 0,0 0 0,-1 0 0,1 1 0,0-1 0,-1 0 0,1 1 0,-1-1 0,0 0 0,1 1 0,-1-1 0,0 1 0,0-1 0,0 1 0,0-1 0,0 2 0,-1 3 0,1 0 0,-1 0 0,-1 0 0,1 0 0,-1 0 0,0 0 0,0 0 0,-4 6 0,-5 6 0,-1 0 0,-1 0 0,-17 17 0,15-19 0,1 2 0,-19 29 0,32-46 0,1 0 0,-1 0 0,0 0 0,0 0 0,1 1 0,-1-1 0,0 0 0,1 0 0,-1 1 0,1-1 0,0 0 0,-1 0 0,1 1 0,0-1 0,0 1 0,0-1 0,0 0 0,0 1 0,0-1 0,0 0 0,1 1 0,-1-1 0,0 0 0,1 0 0,-1 1 0,1-1 0,-1 0 0,1 0 0,0 1 0,-1-1 0,1 0 0,0 0 0,0 0 0,0 0 0,0 0 0,0 0 0,2 1 0,3 1 0,0 0 0,1-1 0,-1 0 0,1 0 0,0 0 0,9 1 0,17 4 0,-31-6 0,1 0 0,-1 0 0,0 0 0,1 0 0,-1 0 0,0 1 0,0-1 0,0 1 0,0 0 0,0-1 0,0 1 0,0 0 0,-1 0 0,1 0 0,-1 0 0,1 0 0,0 3 0,-1-3 0,0 0 0,-1 0 0,0 0 0,1 0 0,-1 0 0,0 0 0,0 0 0,0 0 0,0 0 0,-1 0 0,1 0 0,-1 0 0,1 0 0,-1 0 0,1 0 0,-1 0 0,-1 2 0,-2 1 0,1 1 0,-1 0 0,0-1 0,-1 0 0,1 0 0,-1 0 0,0-1 0,-1 0 0,1 0 0,-1 0 0,-8 5 0,-4-1 0,1 0 0,-1-1 0,-1-1 0,1-1 0,-1-1 0,0 0 0,0-1 0,0-1 0,-37-2 0,53 0-33,1 0 0,0 0-1,-1 0 1,1 0 0,0-1-1,-1 1 1,1-1 0,0 0 0,0 1-1,-1-1 1,1 0 0,0-1-1,0 1 1,0 0 0,0 0-1,0-1 1,1 1 0,-1-1 0,0 0-1,1 0 1,-1 1 0,1-1-1,0 0 1,-1 0 0,1 0-1,0 0 1,0 0 0,0-1 0,0 1-1,1 0 1,-1 0 0,1-1-1,-1 1 1,1 0 0,0-1-1,0 1 1,0 0 0,0-1 0,0 1-1,1-3 1,5-36-6793</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20.522"/>
    </inkml:context>
    <inkml:brush xml:id="br0">
      <inkml:brushProperty name="width" value="0.05" units="cm"/>
      <inkml:brushProperty name="height" value="0.05" units="cm"/>
      <inkml:brushProperty name="color" value="#F6630D"/>
    </inkml:brush>
  </inkml:definitions>
  <inkml:trace contextRef="#ctx0" brushRef="#br0">120 105 24575,'-2'0'0,"-1"1"0,1 0 0,0-1 0,0 1 0,0 0 0,0 1 0,0-1 0,0 0 0,0 0 0,0 1 0,0-1 0,1 1 0,-1 0 0,0-1 0,-2 5 0,-20 30 0,21-32 0,1 0 0,0 0 0,0 0 0,1 1 0,-1-1 0,1 1 0,0-1 0,0 1 0,0-1 0,1 1 0,0-1 0,0 1 0,0 0 0,0-1 0,1 1 0,0-1 0,-1 1 0,3 5 0,-1-6 0,1 1 0,-1-1 0,1 0 0,0 1 0,0-1 0,0-1 0,0 1 0,1 0 0,0-1 0,-1 0 0,1 0 0,0 0 0,1 0 0,-1-1 0,0 1 0,1-1 0,6 2 0,0 0 0,2 0 0,-1-1 0,0 0 0,1-1 0,-1-1 0,1 0 0,0 0 0,-1-1 0,1-1 0,0 0 0,-1-1 0,19-5 0,-23 5 0,0 0 0,1-1 0,-1-1 0,0 1 0,-1-1 0,1-1 0,-1 1 0,0-1 0,0-1 0,0 1 0,0-1 0,-1 0 0,0-1 0,-1 1 0,1-1 0,-1 0 0,-1-1 0,8-13 0,-10 16 0,-1 1 0,1-1 0,-1 1 0,0-1 0,0 1 0,0-1 0,-1 0 0,0 0 0,0 1 0,0-1 0,0 0 0,-1 1 0,1-1 0,-1 0 0,-1 1 0,1-1 0,-1 1 0,1-1 0,-1 1 0,-1 0 0,1 0 0,0 0 0,-1 0 0,0 0 0,0 0 0,0 1 0,0 0 0,-1-1 0,1 1 0,-8-4 0,-2-3 0,-1 2 0,0 0 0,0 0 0,-1 2 0,0 0 0,0 0 0,-28-5 0,19 6 0,0 1 0,0 1 0,0 2 0,-1 0 0,1 1 0,0 2 0,-39 7 0,44-3-1365</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20.905"/>
    </inkml:context>
    <inkml:brush xml:id="br0">
      <inkml:brushProperty name="width" value="0.05" units="cm"/>
      <inkml:brushProperty name="height" value="0.05" units="cm"/>
      <inkml:brushProperty name="color" value="#F6630D"/>
    </inkml:brush>
  </inkml:definitions>
  <inkml:trace contextRef="#ctx0" brushRef="#br0">0 1 24575,'13'0'0,"12"8"0,6 3 0,7 0 0,4-3 0,0-2 0,1-2 0,2 6 0,-7 6 0,-10 9 0,-22 8 0,-25 11 0,-22 7 0,-12 3 0,3 0 0,10-8-8191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21.250"/>
    </inkml:context>
    <inkml:brush xml:id="br0">
      <inkml:brushProperty name="width" value="0.05" units="cm"/>
      <inkml:brushProperty name="height" value="0.05" units="cm"/>
      <inkml:brushProperty name="color" value="#F6630D"/>
    </inkml:brush>
  </inkml:definitions>
  <inkml:trace contextRef="#ctx0" brushRef="#br0">47 15 24575,'-9'0'0,"6"0"0,12 0 0,13-4 0,11-1 0,8-1 0,-3 6 0,-7 15 0,-10 9 0,-8 10 0,-6 6 0,-5 1 0,-2 6 0,-1 4 0,3-7 0,2-11-8191</inkml:trace>
  <inkml:trace contextRef="#ctx0" brushRef="#br0" timeOffset="1">71 360 24575,'-8'0'0,"-8"0"0,0 4 0,-6 2 0,13-1 0,25-17 0,35-16 0,30-2 0,26-10 0,16 3 0,-13 8-8191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00.030"/>
    </inkml:context>
    <inkml:brush xml:id="br0">
      <inkml:brushProperty name="width" value="0.05" units="cm"/>
      <inkml:brushProperty name="height" value="0.05" units="cm"/>
      <inkml:brushProperty name="color" value="#F6630D"/>
    </inkml:brush>
  </inkml:definitions>
  <inkml:trace contextRef="#ctx0" brushRef="#br0">0 23 24575,'8'-9'0,"8"-2"0,8 9 0,1 12 0,-4 15 0,3 18 0,-3 19 0,8 16 0,7 12 0,6 2 0,4 3 0,7-2 0,7-5 0,10-8 0,6-18 0,-6-20 0,-15-17-8191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21.624"/>
    </inkml:context>
    <inkml:brush xml:id="br0">
      <inkml:brushProperty name="width" value="0.05" units="cm"/>
      <inkml:brushProperty name="height" value="0.05" units="cm"/>
      <inkml:brushProperty name="color" value="#F6630D"/>
    </inkml:brush>
  </inkml:definitions>
  <inkml:trace contextRef="#ctx0" brushRef="#br0">199 91 24575,'-4'1'0,"0"-1"0,0 1 0,0-1 0,1 1 0,-1 0 0,0 1 0,0-1 0,0 1 0,1 0 0,-1-1 0,1 2 0,0-1 0,-1 0 0,1 1 0,0-1 0,0 1 0,1 0 0,-1 0 0,0 0 0,1 0 0,0 1 0,0-1 0,0 1 0,0-1 0,0 1 0,1 0 0,0-1 0,-2 6 0,-1 5 0,1 1 0,0-1 0,1 1 0,0 0 0,1 0 0,2 20 0,0-26 0,1-1 0,0 0 0,0 1 0,1-1 0,0 0 0,0 0 0,1-1 0,0 1 0,0-1 0,1 1 0,0-2 0,1 1 0,-1 0 0,1-1 0,0 0 0,1 0 0,0-1 0,-1 0 0,2 0 0,-1-1 0,12 6 0,-13-7 0,0 0 0,0-1 0,0 0 0,0-1 0,1 1 0,-1-1 0,0 0 0,1 0 0,-1-1 0,0 0 0,1 0 0,12-3 0,-14 2 0,-1 0 0,1-1 0,0 0 0,0 0 0,-1-1 0,1 1 0,-1-1 0,0 0 0,0 0 0,0 0 0,0-1 0,0 1 0,-1-1 0,1 0 0,-1 0 0,0-1 0,4-7 0,0-1 0,-1-1 0,0 0 0,-2 0 0,1-1 0,-2 1 0,4-30 0,-4 17 0,-2-1 0,-4-50 0,3 71 0,-1 0 0,0 0 0,0 1 0,-1-1 0,0 0 0,0 0 0,0 1 0,-1-1 0,0 1 0,-1 0 0,1 0 0,-1 0 0,-9-11 0,9 14 0,0 0 0,0 0 0,-1 0 0,1 0 0,-1 1 0,0-1 0,0 1 0,1 0 0,-1 1 0,0-1 0,-1 1 0,1 0 0,0 0 0,0 1 0,0-1 0,-1 1 0,1 0 0,0 1 0,-9 1 0,-14 4-273,-1 1 0,2 2 0,-1 0 0,-44 23 0,-20 15-6553</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4:22.027"/>
    </inkml:context>
    <inkml:brush xml:id="br0">
      <inkml:brushProperty name="width" value="0.05" units="cm"/>
      <inkml:brushProperty name="height" value="0.05" units="cm"/>
      <inkml:brushProperty name="color" value="#F6630D"/>
    </inkml:brush>
  </inkml:definitions>
  <inkml:trace contextRef="#ctx0" brushRef="#br0">1 1108 24575,'42'-1'0,"0"-3"0,0-1 0,59-15 0,123-47 0,-214 64 0,417-150-442,-106 35-1419,1453-400 1401,-1479 445 343,98-25-466,-302 70-205,-47 9-3152</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26.954"/>
    </inkml:context>
    <inkml:brush xml:id="br0">
      <inkml:brushProperty name="width" value="0.05" units="cm"/>
      <inkml:brushProperty name="height" value="0.05" units="cm"/>
      <inkml:brushProperty name="color" value="#F6630D"/>
    </inkml:brush>
  </inkml:definitions>
  <inkml:trace contextRef="#ctx0" brushRef="#br0">1 0 24575,'0'13'0,"0"16"0,0 17 0,0 16 0,0 15 0,0 11 0,0-1 0,0-3 0,0-7 0,0-8 0,8-17 0,4-16-8191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27.340"/>
    </inkml:context>
    <inkml:brush xml:id="br0">
      <inkml:brushProperty name="width" value="0.05" units="cm"/>
      <inkml:brushProperty name="height" value="0.05" units="cm"/>
      <inkml:brushProperty name="color" value="#F6630D"/>
    </inkml:brush>
  </inkml:definitions>
  <inkml:trace contextRef="#ctx0" brushRef="#br0">22 64 24575,'-1'1'0,"0"0"0,0-1 0,0 1 0,0 0 0,0 0 0,0 0 0,1 0 0,-1 0 0,0 0 0,0 0 0,1 0 0,-1 0 0,1 0 0,-1 0 0,1 0 0,-1 1 0,1-1 0,0 0 0,-1 0 0,1 1 0,0-1 0,0 2 0,-1 0 0,-1 9 0,0-1 0,1 1 0,0 0 0,1 0 0,0-1 0,0 1 0,2 0 0,-1-1 0,2 1 0,-1-1 0,7 16 0,-7-21 0,0-1 0,1 0 0,0 0 0,0 0 0,0-1 0,1 1 0,-1-1 0,1 1 0,0-1 0,0 0 0,1-1 0,-1 1 0,1-1 0,0 0 0,0 0 0,0 0 0,0-1 0,0 1 0,1-1 0,-1-1 0,1 1 0,-1-1 0,1 0 0,11 1 0,-12-2 0,1 0 0,-1 0 0,0-1 0,0 0 0,0 0 0,0 0 0,0 0 0,0-1 0,0 0 0,0 0 0,0 0 0,-1 0 0,1-1 0,-1 0 0,5-3 0,-3 0 0,0 1 0,0-1 0,0-1 0,-1 1 0,0-1 0,0 0 0,0 0 0,6-15 0,-7 14 0,-1 0 0,0 0 0,0-1 0,-1 1 0,0 0 0,0-1 0,-1 0 0,0 1 0,-1-1 0,1 0 0,-2 1 0,1-1 0,-1 1 0,-1-1 0,0 0 0,0 1 0,0 0 0,-7-15 0,6 19-34,1 0 0,-1 0 0,0 0 0,0 0 0,0 1-1,0-1 1,-1 1 0,1 0 0,-1 0 0,0 0 0,0 1 0,0-1 0,-1 1-1,1 0 1,0 0 0,-1 1 0,1-1 0,-1 1 0,0 0 0,1 0-1,-1 0 1,0 1 0,0 0 0,1 0 0,-1 0 0,0 0 0,0 1 0,1 0-1,-1 0 1,0 0 0,1 0 0,-1 1 0,1 0 0,-1 0 0,1 0 0,0 0-1,0 1 1,0-1 0,-6 7 0,-12 16-6792</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28.304"/>
    </inkml:context>
    <inkml:brush xml:id="br0">
      <inkml:brushProperty name="width" value="0.05" units="cm"/>
      <inkml:brushProperty name="height" value="0.05" units="cm"/>
      <inkml:brushProperty name="color" value="#F6630D"/>
    </inkml:brush>
  </inkml:definitions>
  <inkml:trace contextRef="#ctx0" brushRef="#br0">50 196 24575,'-2'0'0,"0"0"0,0 0 0,0 0 0,0 0 0,0 0 0,0 0 0,0-1 0,0 1 0,0-1 0,0 1 0,0-1 0,1 0 0,-1 0 0,0 0 0,0 0 0,1 0 0,-1 0 0,1 0 0,-1 0 0,1-1 0,-1 1 0,1-1 0,0 1 0,-1-1 0,-1-3 0,3 3 0,-1-1 0,0 0 0,1 1 0,0-1 0,0 0 0,0 0 0,0 0 0,0 1 0,0-1 0,1 0 0,-1 0 0,1 1 0,0-1 0,0 0 0,0 1 0,0-1 0,0 1 0,2-3 0,3-5 0,0 1 0,1 0 0,0 1 0,0-1 0,1 1 0,0 1 0,1 0 0,-1 0 0,1 0 0,1 1 0,-1 1 0,1-1 0,0 2 0,0-1 0,18-4 0,-25 8 0,-1 1 0,0-1 0,0 1 0,0-1 0,1 1 0,-1 0 0,0 0 0,1 0 0,-1 0 0,0 1 0,0-1 0,0 1 0,1-1 0,-1 1 0,0 0 0,0-1 0,2 3 0,-2-2 0,-1 0 0,0 0 0,1 0 0,-1 1 0,0-1 0,0 1 0,0-1 0,0 1 0,0-1 0,0 1 0,0-1 0,-1 1 0,1 0 0,-1 0 0,1-1 0,-1 1 0,1 2 0,-1 3 0,0-1 0,0 1 0,0 0 0,-1 0 0,0-1 0,0 1 0,-1 0 0,1-1 0,-2 1 0,-3 8 0,-8 11 0,-24 35 0,-8 15 0,45-74 0,-1 0 0,1 0 0,0 1 0,0-1 0,0 1 0,0-1 0,1 1 0,-1-1 0,1 1 0,-1 0 0,1-1 0,0 1 0,0 0 0,0-1 0,0 1 0,1 3 0,0-4 0,1 1 0,-1-1 0,1 1 0,0-1 0,-1 0 0,1 0 0,0 1 0,0-1 0,0-1 0,1 1 0,-1 0 0,0 0 0,1-1 0,3 3 0,-1-1 0,16 8 0,-1 1 0,0 1 0,-1 1 0,33 33 0,-48-44 0,-1 1 0,1 0 0,-1 0 0,0 0 0,0 1 0,-1-1 0,1 1 0,-1 0 0,0-1 0,0 1 0,-1 0 0,1 0 0,-1 0 0,0 1 0,-1-1 0,1 0 0,-1 0 0,0 0 0,0 1 0,0-1 0,-1 0 0,0 0 0,0 0 0,0 0 0,-1 0 0,0 0 0,0 0 0,0 0 0,-4 5 0,-1 1 0,0 0 0,0-1 0,-1 0 0,-1-1 0,-11 11 0,15-15 0,-1-1 0,1 1 0,-1-1 0,-1 0 0,1 0 0,-1-1 0,1 0 0,-1 0 0,0 0 0,-10 1 0,16-3 0,-1-1 0,0 0 0,1 0 0,-1 0 0,0 0 0,1 0 0,-1 0 0,0 0 0,1-1 0,-1 1 0,0 0 0,1-1 0,-1 0 0,1 1 0,-1-1 0,1 0 0,-1 0 0,1 0 0,-1 0 0,1 0 0,0 0 0,0 0 0,0 0 0,-1 0 0,1-1 0,0 1 0,0 0 0,1-1 0,-1 1 0,0-1 0,0 1 0,1-1 0,-1 1 0,1-1 0,-1 0 0,1 1 0,0-1 0,-1 0 0,1-2 0,-1-5 0,1 0 0,0-1 0,0 1 0,1 0 0,3-18 0,0 12 0,1-1 0,0 1 0,1 0 0,0 1 0,2 0 0,-1 0 0,2 0 0,19-23 0,-20 27 0,0 0 0,1 1 0,0 1 0,1-1 0,0 1 0,0 1 0,1 0 0,0 1 0,0 0 0,1 0 0,20-6 0,-29 11 0,1 0 0,-1 0 0,1 0 0,-1 0 0,1 1 0,-1 0 0,1-1 0,-1 1 0,1 1 0,0-1 0,-1 0 0,1 1 0,-1 0 0,1 0 0,-1 0 0,0 0 0,1 1 0,-1-1 0,0 1 0,0 0 0,0 0 0,0 0 0,0 0 0,4 4 0,-2 1 0,0 0 0,-1 0 0,1 0 0,-1 0 0,-1 1 0,0-1 0,0 1 0,0 0 0,2 13 0,-3-11 0,0 0 0,1 0 0,1 0 0,-1-1 0,9 15 0,-10-21 0,0 0 0,0 0 0,1-1 0,-1 1 0,1 0 0,-1-1 0,1 0 0,0 0 0,0 0 0,0 0 0,0 0 0,0-1 0,0 1 0,1-1 0,-1 0 0,0 0 0,1 0 0,-1 0 0,7 0 0,-3-1 0,0 0 0,0 0 0,0-1 0,0 0 0,0-1 0,0 0 0,0 0 0,-1 0 0,1-1 0,-1 0 0,0 0 0,0 0 0,0-1 0,0 0 0,0 0 0,-1-1 0,0 1 0,0-1 0,0 0 0,7-11 0,-5 8 0,-1 0 0,0-1 0,-1 0 0,0 0 0,0-1 0,-1 1 0,0-1 0,-1 0 0,0 0 0,-1 0 0,0 0 0,0-1 0,0-14 0,-2 22 3,0 0 0,0-1 0,0 1 1,0 0-1,-1 0 0,0-1 0,1 1 0,-1 0 0,0 0 0,0 0 0,-1 0 0,1 0 0,-1 0 0,1 0 0,-1 0 0,0 1 0,0-1 1,0 1-1,-1-1 0,1 1 0,-1 0 0,1 0 0,-1 0 0,0 0 0,1 0 0,-1 0 0,0 1 0,0 0 0,0-1 0,0 1 0,-1 0 0,1 1 1,0-1-1,0 0 0,-1 1 0,1 0 0,0 0 0,-5 0 0,-4 1-152,-1 0 1,1 1-1,0 1 1,0 0-1,0 0 1,1 1-1,-1 0 1,1 1-1,-11 7 1,-19 14-6678</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28.829"/>
    </inkml:context>
    <inkml:brush xml:id="br0">
      <inkml:brushProperty name="width" value="0.05" units="cm"/>
      <inkml:brushProperty name="height" value="0.05" units="cm"/>
      <inkml:brushProperty name="color" value="#F6630D"/>
    </inkml:brush>
  </inkml:definitions>
  <inkml:trace contextRef="#ctx0" brushRef="#br0">1 43 24575,'0'24'0,"-1"1"0,1 0 0,2 0 0,6 39 0,-7-59 0,0-1 0,0 1 0,1-1 0,-1 1 0,1-1 0,0 1 0,0-1 0,0 0 0,0 0 0,1 0 0,0 0 0,0 0 0,0-1 0,0 1 0,1-1 0,-1 0 0,1 0 0,0 0 0,0 0 0,0-1 0,0 0 0,0 1 0,0-1 0,1-1 0,5 2 0,-7-2 0,1-1 0,-1 0 0,1 0 0,0 0 0,-1-1 0,1 1 0,-1-1 0,1 0 0,-1 0 0,0 0 0,1 0 0,-1 0 0,0-1 0,0 0 0,0 0 0,0 0 0,0 0 0,0 0 0,0 0 0,-1-1 0,1 1 0,-1-1 0,3-4 0,5-6 0,-2 1 0,1-1 0,-2-1 0,8-16 0,-3-1 0,14-56 0,-11 32 0,-12 49 0,-1 6 0,0 15 0,-1 24 0,-5 71-45,1-29-615,8 102 0,0-146-6166</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29.186"/>
    </inkml:context>
    <inkml:brush xml:id="br0">
      <inkml:brushProperty name="width" value="0.05" units="cm"/>
      <inkml:brushProperty name="height" value="0.05" units="cm"/>
      <inkml:brushProperty name="color" value="#F6630D"/>
    </inkml:brush>
  </inkml:definitions>
  <inkml:trace contextRef="#ctx0" brushRef="#br0">42 213 24575,'-4'5'0,"0"0"0,0 1 0,0-1 0,1 1 0,0 0 0,0 0 0,0 0 0,1 0 0,0 1 0,0-1 0,0 1 0,0 8 0,0-4 0,1 1 0,1 0 0,-1-1 0,2 1 0,0 0 0,3 12 0,-2-17 0,0 0 0,1 0 0,0 0 0,0 0 0,1 0 0,0-1 0,0 0 0,1 1 0,-1-2 0,1 1 0,1 0 0,-1-1 0,1 0 0,0-1 0,0 1 0,12 6 0,-4-3 0,0-1 0,1-1 0,0 0 0,0 0 0,1-2 0,29 6 0,-34-9 0,1 1 0,-1-1 0,0-1 0,1 0 0,-1-1 0,1 0 0,-1-1 0,0 0 0,0 0 0,0-1 0,0-1 0,0 0 0,-1 0 0,1-1 0,-1-1 0,-1 0 0,1 0 0,-1-1 0,0 0 0,0 0 0,-1-1 0,0 0 0,0-1 0,-1 1 0,0-2 0,-1 1 0,0-1 0,0 0 0,-1 0 0,0 0 0,-1-1 0,0 0 0,-1 0 0,0 0 0,-1 0 0,2-18 0,-3 16 0,-1 0 0,0 0 0,-1-1 0,-1 1 0,0 0 0,-1 0 0,0 1 0,-1-1 0,0 0 0,-1 1 0,0 0 0,-1 0 0,-1 1 0,0 0 0,-9-12 0,10 14 0,-1 1 0,0 1 0,-1-1 0,0 1 0,0 1 0,0-1 0,-1 1 0,0 1 0,0 0 0,0 0 0,-1 1 0,1 0 0,-1 0 0,0 1 0,0 0 0,-1 1 0,1 1 0,0-1 0,-16 1 0,17 2-151,0 0-1,0 0 0,0 1 0,0 1 1,0-1-1,1 2 0,-1-1 1,-11 7-1,-15 10-6674</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33.732"/>
    </inkml:context>
    <inkml:brush xml:id="br0">
      <inkml:brushProperty name="width" value="0.05" units="cm"/>
      <inkml:brushProperty name="height" value="0.05" units="cm"/>
      <inkml:brushProperty name="color" value="#F6630D"/>
    </inkml:brush>
  </inkml:definitions>
  <inkml:trace contextRef="#ctx0" brushRef="#br0">0 107 24575,'0'-4'0,"4"-1"0,2-9 0,16-2 0,13-10 0,9-1 0,5 12 0,-6 18 0,-9 24 0,-3 25 0,-7 20 0,-7 11 0,-6 8 0,-6 0 0,5-6 0,1-17-8191</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34.087"/>
    </inkml:context>
    <inkml:brush xml:id="br0">
      <inkml:brushProperty name="width" value="0.05" units="cm"/>
      <inkml:brushProperty name="height" value="0.05" units="cm"/>
      <inkml:brushProperty name="color" value="#F6630D"/>
    </inkml:brush>
  </inkml:definitions>
  <inkml:trace contextRef="#ctx0" brushRef="#br0">22 177 24575,'-8'0'0,"-3"-9"0,9-2 0,21-8 0,29 0 0,31-6 0,28 1 0,16 5 0,8-6 0,-18 0-8191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34.418"/>
    </inkml:context>
    <inkml:brush xml:id="br0">
      <inkml:brushProperty name="width" value="0.05" units="cm"/>
      <inkml:brushProperty name="height" value="0.05" units="cm"/>
      <inkml:brushProperty name="color" value="#F6630D"/>
    </inkml:brush>
  </inkml:definitions>
  <inkml:trace contextRef="#ctx0" brushRef="#br0">339 0 24575,'-9'0'0,"-15"0"0,0 1 0,1 0 0,-26 6 0,42-5 0,0-1 0,0 2 0,0-1 0,0 1 0,1 0 0,-1 0 0,1 1 0,0 0 0,0 0 0,0 0 0,0 1 0,1 0 0,0 0 0,-7 8 0,3 0 0,1 1 0,0 1 0,0-1 0,2 1 0,0 0 0,0 1 0,1 0 0,1 0 0,-3 32 0,4-30 0,2 0 0,1 1 0,0-1 0,1 0 0,1 1 0,0-1 0,2 0 0,9 29 0,-11-40 0,1-1 0,0 0 0,0 0 0,1 0 0,-1-1 0,1 1 0,0-1 0,1 0 0,0 0 0,-1 0 0,1-1 0,1 0 0,-1 1 0,1-2 0,-1 1 0,1-1 0,0 0 0,0 0 0,1-1 0,-1 1 0,0-1 0,1-1 0,0 1 0,-1-1 0,1-1 0,8 1 0,-5-1 0,-1 0 0,1-1 0,-1-1 0,1 1 0,-1-1 0,0-1 0,0 0 0,0 0 0,0-1 0,-1 0 0,1 0 0,-1-1 0,0 0 0,0-1 0,-1 0 0,1 0 0,-1 0 0,7-9 0,-2-1 0,-1-1 0,0 0 0,-1-1 0,0 0 0,-2 0 0,0-1 0,-1 0 0,-1 0 0,-1-1 0,-1 0 0,2-23 0,-5 33 0,0-1 0,-1 1 0,-1 0 0,0-1 0,0 1 0,-1 0 0,0 0 0,-1 0 0,0 0 0,-7-14 0,7 18 0,-1-1 0,0 1 0,0 0 0,-1 0 0,0 1 0,0-1 0,0 1 0,-1 0 0,0 1 0,0-1 0,0 1 0,0 0 0,-1 0 0,1 1 0,-14-5 0,5 4 16,-1 0-1,1 1 1,0 0-1,-1 1 1,0 1 0,-27 1-1,-94 17-1489,54 0-5352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02.137"/>
    </inkml:context>
    <inkml:brush xml:id="br0">
      <inkml:brushProperty name="width" value="0.05" units="cm"/>
      <inkml:brushProperty name="height" value="0.05" units="cm"/>
      <inkml:brushProperty name="color" value="#F6630D"/>
    </inkml:brush>
  </inkml:definitions>
  <inkml:trace contextRef="#ctx0" brushRef="#br0">278 59 24575,'-1'-2'0,"0"1"0,0 0 0,1 0 0,-1 0 0,0 0 0,0 1 0,0-1 0,0 0 0,0 0 0,0 0 0,0 1 0,-1-1 0,1 1 0,0-1 0,0 1 0,0-1 0,-1 1 0,1 0 0,0 0 0,-1-1 0,1 1 0,-3 0 0,2 0 0,-6-1 0,0 0 0,0 1 0,0 0 0,0 0 0,0 1 0,0 0 0,0 1 0,0 0 0,0 0 0,0 0 0,1 1 0,-1 0 0,1 1 0,0 0 0,0 0 0,0 0 0,1 1 0,-1 0 0,1 0 0,0 0 0,-8 11 0,6-6 0,-1-1 0,2 2 0,0-1 0,0 1 0,1 1 0,0-1 0,1 1 0,0 0 0,1 0 0,0 0 0,1 0 0,-3 26 0,6-34 0,0 1 0,0-1 0,1 0 0,-1 0 0,1 0 0,0-1 0,0 1 0,1 0 0,-1 0 0,1 0 0,0-1 0,0 1 0,0-1 0,0 1 0,1-1 0,-1 0 0,1 0 0,0 0 0,0 0 0,0-1 0,0 1 0,0-1 0,1 0 0,-1 0 0,1 0 0,0 0 0,-1-1 0,7 3 0,-3-2 0,0 0 0,0 0 0,0 0 0,1-1 0,-1 0 0,0 0 0,1-1 0,-1 0 0,1 0 0,-1-1 0,0 0 0,1 0 0,-1-1 0,0 0 0,9-3 0,-6-1 0,-1 0 0,1-1 0,-1 0 0,0 0 0,0-1 0,-1 0 0,0-1 0,-1 1 0,0-2 0,0 1 0,-1-1 0,0 0 0,0 0 0,-1-1 0,-1 1 0,5-17 0,-6 18 0,-1-1 0,0 1 0,0-1 0,-1 0 0,-1 0 0,1 1 0,-2-1 0,-2-18 0,2 22 0,0-1 0,-1 1 0,0 0 0,-1 0 0,1 0 0,-1 0 0,0 1 0,-1-1 0,1 1 0,-1-1 0,0 1 0,0 1 0,-1-1 0,-4-4 0,6 7 4,1 0-1,-1 0 1,1 1-1,-1-1 0,1 1 1,-1 0-1,0-1 1,0 1-1,0 0 0,1 1 1,-1-1-1,0 0 1,0 1-1,0 0 1,0 0-1,0 0 0,0 0 1,0 0-1,0 0 1,0 1-1,0-1 1,0 1-1,0 0 0,0 0 1,0 0-1,1 0 1,-1 1-1,0-1 0,1 1 1,-1 0-1,1-1 1,0 1-1,-1 0 1,-3 5-1,-1 1-189,-1 0 1,1 1-1,0 0 0,1 1 1,0 0-1,0 0 1,-7 20-1,-1 12-6640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38.541"/>
    </inkml:context>
    <inkml:brush xml:id="br0">
      <inkml:brushProperty name="width" value="0.05" units="cm"/>
      <inkml:brushProperty name="height" value="0.05" units="cm"/>
      <inkml:brushProperty name="color" value="#F6630D"/>
    </inkml:brush>
  </inkml:definitions>
  <inkml:trace contextRef="#ctx0" brushRef="#br0">52 0 24575,'-8'0'0,"-4"13"0,2 16 0,1 21 0,3 18 0,3 5 0,1 4 0,1 1 0,1-8 0,0-8 0,1-7 0,-1-16 0,0-27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38.899"/>
    </inkml:context>
    <inkml:brush xml:id="br0">
      <inkml:brushProperty name="width" value="0.05" units="cm"/>
      <inkml:brushProperty name="height" value="0.05" units="cm"/>
      <inkml:brushProperty name="color" value="#F6630D"/>
    </inkml:brush>
  </inkml:definitions>
  <inkml:trace contextRef="#ctx0" brushRef="#br0">127 76 24575,'-13'8'0,"8"-6"0,10-16 0,10-39 0,-14 53 0,-1-1 0,0 1 0,0-1 0,0 1 0,1-1 0,-1 1 0,0-1 0,0 1 0,0-1 0,0 1 0,0-1 0,0 1 0,0-1 0,0 1 0,0-1 0,0 0 0,0 1 0,-1-1 0,1 1 0,0-1 0,0 1 0,0-1 0,-1 1 0,1 0 0,0-1 0,0 1 0,-1-1 0,1 1 0,-1-1 0,1 1 0,0 0 0,-1-1 0,1 1 0,-1 0 0,1-1 0,-1 1 0,1 0 0,-1 0 0,1 0 0,-1-1 0,1 1 0,-1 0 0,1 0 0,-1 0 0,1 0 0,-1 0 0,1 0 0,-1 0 0,1 0 0,-1 0 0,1 0 0,-1 0 0,1 0 0,-1 0 0,1 1 0,-1-1 0,1 0 0,-1 0 0,1 0 0,-1 1 0,1-1 0,-1 0 0,1 1 0,-1-1 0,1 0 0,0 1 0,-1 0 0,-31 26 0,21-14 0,2 0 0,-1 1 0,2 0 0,0 0 0,-10 27 0,15-34 0,1 0 0,0 1 0,0 0 0,1-1 0,0 1 0,0 11 0,1-16 0,0 1 0,0-1 0,1 0 0,-1 1 0,1-1 0,0 1 0,0-1 0,0 0 0,1 0 0,-1 1 0,1-1 0,0 0 0,-1 0 0,5 4 0,-4-5 4,0 0 1,-1-1-1,1 1 0,0-1 0,0 1 0,0-1 1,0 0-1,0 0 0,0 0 0,0 0 0,1 0 1,-1-1-1,0 1 0,0 0 0,1-1 0,-1 0 1,0 1-1,1-1 0,-1 0 0,0 0 0,1-1 1,-1 1-1,0 0 0,1-1 0,-1 0 0,0 1 1,5-3-1,-2 1-152,0-1-1,0 0 1,0 0 0,0-1-1,0 1 1,-1-1 0,1 0 0,-1 0-1,6-8 1,12-21-6678</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44.208"/>
    </inkml:context>
    <inkml:brush xml:id="br0">
      <inkml:brushProperty name="width" value="0.05" units="cm"/>
      <inkml:brushProperty name="height" value="0.05" units="cm"/>
      <inkml:brushProperty name="color" value="#F6630D"/>
    </inkml:brush>
  </inkml:definitions>
  <inkml:trace contextRef="#ctx0" brushRef="#br0">0 1 24575,'0'12'0,"0"22"0,0 25 0,0 24 0,0 19 0,0 8 0,0-1 0,0-7 0,0-12 0,0-22-8191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44.554"/>
    </inkml:context>
    <inkml:brush xml:id="br0">
      <inkml:brushProperty name="width" value="0.05" units="cm"/>
      <inkml:brushProperty name="height" value="0.05" units="cm"/>
      <inkml:brushProperty name="color" value="#F6630D"/>
    </inkml:brush>
  </inkml:definitions>
  <inkml:trace contextRef="#ctx0" brushRef="#br0">94 26 24575,'-3'1'0,"-1"-1"0,1 1 0,0 0 0,-1 0 0,1 0 0,0 0 0,-1 1 0,1 0 0,0-1 0,0 1 0,0 0 0,1 0 0,-1 1 0,0-1 0,1 0 0,0 1 0,-1 0 0,1-1 0,0 1 0,0 0 0,-2 6 0,-1 1 0,0-1 0,1 0 0,0 1 0,1 0 0,0 0 0,-1 12 0,3-16 0,1 0 0,0 1 0,0-1 0,1 1 0,-1-1 0,2 0 0,-1 0 0,0 0 0,1 0 0,1 0 0,-1 0 0,1 0 0,0 0 0,0-1 0,0 1 0,1-1 0,0 0 0,0 0 0,0-1 0,0 1 0,1-1 0,0 0 0,0 0 0,0 0 0,0-1 0,1 1 0,0-1 0,6 2 0,-5-2 0,-1 0 0,1-1 0,0 1 0,-1-1 0,1-1 0,0 0 0,0 0 0,0 0 0,0-1 0,0 1 0,0-2 0,0 1 0,0-1 0,0 0 0,0-1 0,0 0 0,0 0 0,0 0 0,-1-1 0,1 1 0,-1-2 0,0 1 0,0-1 0,0 0 0,7-6 0,-9 5 0,1 0 0,-1 1 0,-1-1 0,1 0 0,-1-1 0,0 1 0,0-1 0,0 1 0,-1-1 0,0 0 0,0 0 0,0 0 0,-1 0 0,0 0 0,0 0 0,-1-1 0,1 1 0,-1 0 0,-1 0 0,1-1 0,-1 1 0,-2-8 0,1 6 0,-1 1 0,1 0 0,-1 0 0,-1 0 0,1 0 0,-1 0 0,0 0 0,-1 1 0,0 0 0,0 0 0,0 0 0,0 1 0,-1 0 0,0 0 0,0 0 0,-1 1 0,-9-6 0,7 6 14,0-1-1,-1 2 0,1 0 0,-1 0 1,0 0-1,0 1 0,0 1 1,-19-1-1,23 2-96,1 0 1,-1 1-1,1-1 1,-1 1-1,1 1 1,0-1-1,-1 1 1,1 0-1,0 0 1,0 0-1,0 1 1,1-1-1,-1 1 1,0 1-1,1-1 1,0 1-1,-6 6 1,-10 16-6744</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45.610"/>
    </inkml:context>
    <inkml:brush xml:id="br0">
      <inkml:brushProperty name="width" value="0.05" units="cm"/>
      <inkml:brushProperty name="height" value="0.05" units="cm"/>
      <inkml:brushProperty name="color" value="#F6630D"/>
    </inkml:brush>
  </inkml:definitions>
  <inkml:trace contextRef="#ctx0" brushRef="#br0">1 180 24575,'0'-2'0,"0"-1"0,1 1 0,-1-1 0,1 1 0,0 0 0,-1-1 0,1 1 0,0 0 0,1 0 0,-1-1 0,0 1 0,1 0 0,-1 0 0,3-2 0,29-26 0,-22 21 0,-10 8 0,23-19 0,50-33 0,-68 49 0,0 0 0,1 0 0,0 1 0,-1 0 0,2 1 0,-1-1 0,0 1 0,0 1 0,0-1 0,1 1 0,-1 0 0,1 1 0,-1 0 0,8 1 0,-12-1 0,-1 1 0,1 0 0,-1 0 0,1 0 0,-1 0 0,1 0 0,-1 1 0,0-1 0,0 1 0,0-1 0,0 1 0,0 0 0,0 0 0,0 0 0,0 0 0,-1 0 0,1 0 0,-1 1 0,0-1 0,0 0 0,1 1 0,-1-1 0,-1 1 0,1-1 0,0 1 0,-1 0 0,1-1 0,-1 4 0,1 4 0,0 0 0,-1 0 0,0 1 0,-1-1 0,0 0 0,-3 11 0,-3 1 0,0 0 0,-1-1 0,-2 0 0,-13 24 0,8-17 0,-13 35 0,27-61 0,-1 1 0,1 0 0,0 0 0,0 0 0,1 0 0,-1 0 0,1 0 0,-1 1 0,1-1 0,0 0 0,0 0 0,0 0 0,1 0 0,-1 0 0,1 0 0,0 1 0,-1-1 0,1 0 0,3 5 0,-1-4 0,1-1 0,-1 1 0,1-1 0,0 0 0,0 0 0,0 0 0,0 0 0,0-1 0,1 1 0,-1-1 0,9 3 0,12 4 0,-10-4 0,0 1 0,0 1 0,0 0 0,-1 0 0,21 16 0,-33-21 0,0 0 0,1 0 0,-1 0 0,0 1 0,0-1 0,0 1 0,0-1 0,-1 1 0,1-1 0,-1 1 0,1 0 0,-1 0 0,0 0 0,0 0 0,0 0 0,-1 0 0,1 0 0,-1 0 0,0 0 0,0 0 0,0 0 0,0 1 0,0-1 0,-1 0 0,1 0 0,-1 0 0,0 0 0,0 0 0,0 0 0,0 0 0,0-1 0,-1 1 0,1 0 0,-1 0 0,-2 2 0,-5 7 0,1-1 0,-2-1 0,1 0 0,-1 0 0,-1-1 0,0 0 0,0 0 0,-21 10 0,17-10 0,-1-1 0,0-1 0,-1 0 0,1-1 0,-1-1 0,-26 5 0,40-9 0,0-1 0,0 1 0,0-1 0,0 0 0,0 0 0,0 0 0,0 0 0,-1-1 0,1 1 0,0-1 0,0 0 0,0 0 0,1 0 0,-1 0 0,0 0 0,0-1 0,0 1 0,1-1 0,-1 1 0,1-1 0,-1 0 0,1 0 0,0-1 0,0 1 0,0 0 0,0-1 0,0 1 0,1-1 0,-1 1 0,1-1 0,-1 0 0,1 0 0,0 0 0,0 0 0,0 0 0,0-3 0,-1-4 0,1 0 0,0-1 0,0 1 0,1-1 0,1 1 0,0 0 0,0-1 0,1 1 0,4-15 0,1 7 0,0 1 0,1 0 0,0 1 0,1 0 0,1 0 0,1 1 0,0 0 0,1 1 0,0 0 0,17-13 0,-16 15 0,0 1 0,1 1 0,0 1 0,1 0 0,-1 0 0,2 2 0,-1 0 0,1 0 0,0 2 0,1 0 0,19-3 0,-31 7 0,-1 0 0,1 1 0,0-1 0,0 1 0,-1 0 0,1 1 0,0-1 0,0 1 0,-1 0 0,1 0 0,-1 1 0,7 2 0,-8-2 0,0 0 0,0 0 0,-1 0 0,1 0 0,-1 1 0,1-1 0,-1 1 0,0-1 0,0 1 0,0 0 0,0 0 0,0 0 0,-1 0 0,0 0 0,1 0 0,-1 1 0,0-1 0,0 4 0,3 13 0,-2 0 0,0 0 0,-1 0 0,-3 21 0,1-20 0,1 1 0,1-1 0,5 27 0,-6-46 0,0-1 0,0 1 0,0 0 0,1 0 0,-1-1 0,1 1 0,-1-1 0,1 1 0,0-1 0,-1 1 0,1-1 0,0 1 0,0-1 0,0 1 0,0-1 0,0 0 0,1 0 0,-1 1 0,0-1 0,0 0 0,1 0 0,-1 0 0,1-1 0,-1 1 0,1 0 0,-1 0 0,1-1 0,-1 1 0,1-1 0,0 1 0,-1-1 0,1 0 0,0 0 0,0 0 0,-1 0 0,1 0 0,0 0 0,-1 0 0,1 0 0,0-1 0,-1 1 0,1-1 0,-1 1 0,1-1 0,0 0 0,-1 1 0,3-3 0,4-1 0,0 0 0,-1-1 0,0 0 0,0-1 0,0 0 0,0 0 0,-1 0 0,6-8 0,-5 5 0,-1 0 0,-1-1 0,1 0 0,-1 0 0,-1 0 0,0-1 0,0 1 0,-1-1 0,-1 0 0,0 0 0,2-21 0,-4 27 0,0 0 0,0 1 0,-1-1 0,1 0 0,-1 1 0,0-1 0,0 1 0,-1-1 0,1 1 0,-1-1 0,0 1 0,0 0 0,0 0 0,-1 0 0,1 0 0,-1 0 0,0 0 0,0 1 0,-1 0 0,1-1 0,-1 1 0,0 0 0,1 1 0,-1-1 0,0 1 0,-1 0 0,1 0 0,0 0 0,-1 0 0,-6-1 0,1 0-97,0 1-1,0 1 1,-1-1-1,1 2 1,0-1-1,0 1 1,-1 1-1,1 0 1,0 1-1,0-1 1,-1 2-1,2 0 0,-13 4 1,-18 15-6729</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46.275"/>
    </inkml:context>
    <inkml:brush xml:id="br0">
      <inkml:brushProperty name="width" value="0.05" units="cm"/>
      <inkml:brushProperty name="height" value="0.05" units="cm"/>
      <inkml:brushProperty name="color" value="#F6630D"/>
    </inkml:brush>
  </inkml:definitions>
  <inkml:trace contextRef="#ctx0" brushRef="#br0">0 164 24575,'1'-32'0,"0"0"0,2 0 0,8-34 0,-11 66 0,0 0 0,0 0 0,0 0 0,0 0 0,0 0 0,0 0 0,0 0 0,1 0 0,-1 0 0,0 0 0,0 0 0,0 0 0,0 0 0,0 0 0,0 0 0,0 0 0,0 0 0,0 0 0,1 0 0,-1 0 0,0 0 0,0 0 0,0 0 0,0 0 0,0 0 0,0 0 0,0 0 0,0 0 0,0 0 0,0 0 0,1 0 0,-1 0 0,0 0 0,0-1 0,0 1 0,0 0 0,0 0 0,0 0 0,0 0 0,0 0 0,0 0 0,0 0 0,0 0 0,0 0 0,3 17 0,0 26 0,-3 20 0,-1-23 0,5 52 0,-3-83 0,1 1 0,-1-1 0,1 0 0,1 0 0,0 0 0,0 0 0,0-1 0,1 1 0,1-1 0,-1 0 0,7 8 0,-9-14 0,-1 0 0,1-1 0,-1 1 0,1 0 0,0 0 0,0-1 0,0 1 0,0-1 0,0 0 0,0 0 0,0 1 0,1-1 0,-1 0 0,0-1 0,5 2 0,-6-2 0,1 0 0,0 0 0,-1 0 0,1-1 0,-1 1 0,1 0 0,-1-1 0,1 1 0,0-1 0,-1 0 0,0 1 0,1-1 0,-1 0 0,1 0 0,-1 0 0,0 0 0,0 0 0,2-1 0,4-7 0,0 0 0,-1 0 0,0-1 0,-1 0 0,7-17 0,7-9 0,-19 36 0,0-1 0,0 1 0,0 0 0,0-1 0,1 1 0,-1 0 0,0 0 0,0-1 0,0 1 0,1 0 0,-1-1 0,0 1 0,0 0 0,0 0 0,1 0 0,-1-1 0,0 1 0,1 0 0,-1 0 0,0 0 0,1 0 0,-1 0 0,0-1 0,0 1 0,1 0 0,-1 0 0,0 0 0,1 0 0,-1 0 0,0 0 0,1 0 0,-1 0 0,0 0 0,1 0 0,-1 0 0,0 0 0,1 1 0,-1-1 0,0 0 0,1 0 0,-1 0 0,0 0 0,1 1 0,7 17 0,-2 28 0,-4 78-63,3 48 229,-3-154-349,1-1-1,1 1 1,0 0-1,1-1 1,1 0-1,1 0 1,10 19-1,7 2-6642</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46.601"/>
    </inkml:context>
    <inkml:brush xml:id="br0">
      <inkml:brushProperty name="width" value="0.05" units="cm"/>
      <inkml:brushProperty name="height" value="0.05" units="cm"/>
      <inkml:brushProperty name="color" value="#F6630D"/>
    </inkml:brush>
  </inkml:definitions>
  <inkml:trace contextRef="#ctx0" brushRef="#br0">147 11 24575,'-9'0'0,"0"0"0,0 0 0,0 1 0,0 0 0,0 1 0,1 0 0,-11 3 0,16-3 0,-1 0 0,0 0 0,0 1 0,1-1 0,-1 1 0,1 0 0,0 0 0,0 0 0,0 0 0,0 1 0,1-1 0,-1 1 0,1 0 0,0-1 0,0 1 0,-2 7 0,1-3 0,0 0 0,1 0 0,0 0 0,1 0 0,0 0 0,0 0 0,1 0 0,0 1 0,0-1 0,1 0 0,0 0 0,0 0 0,1 0 0,0 0 0,1 0 0,0 0 0,0-1 0,0 1 0,8 11 0,-8-14 0,1 1 0,0-1 0,1 0 0,-1 0 0,1 0 0,-1-1 0,2 1 0,-1-1 0,0-1 0,1 1 0,-1-1 0,1 0 0,0 0 0,0 0 0,1-1 0,-1 0 0,0 0 0,1-1 0,-1 1 0,1-2 0,-1 1 0,1-1 0,0 0 0,12-1 0,-13-1 0,-1 1 0,1-1 0,-1 0 0,0 0 0,1-1 0,-1 0 0,0 0 0,-1 0 0,1 0 0,0-1 0,-1 0 0,0 0 0,0 0 0,0 0 0,0-1 0,-1 0 0,0 1 0,1-1 0,3-10 0,-1 2 0,-1 0 0,0 0 0,0 0 0,-1 0 0,-1-1 0,-1 0 0,2-16 0,-4 24 10,1 0 0,-1 0 0,-1 0 0,1-1 0,-1 1 0,0 0 0,-1 0 0,1 0 0,-1 0 0,0 1 0,-6-12 0,6 14-81,0 0 1,-1 0-1,1 0 0,-1 1 0,1-1 1,-1 1-1,0-1 0,0 1 1,0 0-1,-1 0 0,1 0 0,0 0 1,-1 1-1,1-1 0,-1 1 1,1 0-1,-1 0 0,0 0 0,1 1 1,-6-1-1,-34 1-6755</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30.136"/>
    </inkml:context>
    <inkml:brush xml:id="br0">
      <inkml:brushProperty name="width" value="0.05" units="cm"/>
      <inkml:brushProperty name="height" value="0.05" units="cm"/>
      <inkml:brushProperty name="color" value="#F6630D"/>
    </inkml:brush>
  </inkml:definitions>
  <inkml:trace contextRef="#ctx0" brushRef="#br0">244 168 24575,'1'-24'0,"-1"9"0,1 1 0,-2-1 0,0 0 0,-4-20 0,4 33 0,1-1 0,-1 1 0,1-1 0,-1 1 0,0 0 0,0-1 0,0 1 0,-1 0 0,1 0 0,0 0 0,-1 0 0,1 0 0,-1 0 0,0 0 0,0 0 0,0 1 0,0-1 0,0 1 0,0-1 0,0 1 0,0 0 0,0 0 0,-1 0 0,1 0 0,-1 0 0,1 0 0,0 1 0,-1-1 0,1 1 0,-1 0 0,-4-1 0,2 2 0,0 0 0,0 1 0,0-1 0,1 1 0,-1 0 0,0 0 0,1 1 0,-1-1 0,1 1 0,0 0 0,0 0 0,0 0 0,0 1 0,0-1 0,1 1 0,0 0 0,0 0 0,0 0 0,-4 8 0,-6 10 0,0 0 0,-13 37 0,16-35 0,2 1 0,-9 35 0,15-54 0,1 1 0,0 0 0,0 0 0,1-1 0,0 1 0,0 0 0,0 0 0,1 0 0,0-1 0,1 1 0,-1 0 0,1-1 0,0 1 0,4 7 0,-4-12 0,-1 0 0,0 0 0,0 0 0,0 0 0,1-1 0,-1 1 0,1 0 0,0-1 0,-1 0 0,1 1 0,0-1 0,0 0 0,0 0 0,0 0 0,0 0 0,0 0 0,0 0 0,0 0 0,0-1 0,0 1 0,3-1 0,0 0 0,-1 0 0,0 0 0,0-1 0,0 0 0,0 0 0,0 0 0,0 0 0,0 0 0,-1-1 0,8-4 0,2-2 0,0-1 0,0-1 0,-1 0 0,22-23 0,-14 8 0,-2 0 0,26-44 0,12-18 0,-56 86 0,1 0 0,0 0 0,-1 0 0,1 0 0,0 0 0,0 0 0,0 0 0,-1 0 0,1 0 0,0 0 0,0 1 0,0-1 0,1 0 0,-1 1 0,0-1 0,0 1 0,0-1 0,0 1 0,1-1 0,-1 1 0,0 0 0,2-1 0,-2 2 0,0-1 0,-1 1 0,1 0 0,0-1 0,0 1 0,0-1 0,-1 1 0,1 0 0,0 0 0,-1 0 0,1-1 0,-1 1 0,1 0 0,-1 0 0,1 0 0,-1 0 0,0 0 0,1 0 0,-1 0 0,0 0 0,1 1 0,1 11 0,0 1 0,-1-1 0,0 15 0,-1-21 0,-1 83-2,-1-51-453,3 0 1,6 54 0,2-49-6372</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30.509"/>
    </inkml:context>
    <inkml:brush xml:id="br0">
      <inkml:brushProperty name="width" value="0.05" units="cm"/>
      <inkml:brushProperty name="height" value="0.05" units="cm"/>
      <inkml:brushProperty name="color" value="#F6630D"/>
    </inkml:brush>
  </inkml:definitions>
  <inkml:trace contextRef="#ctx0" brushRef="#br0">103 79 24575,'0'-1'0,"0"0"0,0 0 0,0 0 0,0 0 0,0 0 0,-1 0 0,1 0 0,0 0 0,0 0 0,-1 0 0,1 0 0,0 0 0,-1 0 0,1 1 0,-1-1 0,0 0 0,1 0 0,-1 0 0,1 1 0,-1-1 0,0 0 0,0 1 0,1-1 0,-1 1 0,0-1 0,0 1 0,0-1 0,0 1 0,0-1 0,0 1 0,1 0 0,-1 0 0,0-1 0,0 1 0,0 0 0,0 0 0,0 0 0,0 0 0,0 0 0,0 0 0,0 0 0,-1 1 0,-1-1 0,0 1 0,0-1 0,0 1 0,0 0 0,1 0 0,-1 0 0,0 0 0,1 1 0,-1-1 0,1 1 0,-1-1 0,1 1 0,-3 3 0,0 1 0,1 0 0,0 0 0,1 0 0,0 1 0,0-1 0,0 1 0,1 0 0,0 0 0,0 0 0,1 0 0,0 0 0,0 0 0,0 1 0,1-1 0,0 0 0,1 0 0,0 0 0,2 12 0,-1-10 0,0-1 0,0 0 0,1 0 0,0 0 0,0-1 0,1 1 0,0-1 0,1 0 0,-1 0 0,1 0 0,0-1 0,1 1 0,0-1 0,0 0 0,12 9 0,-13-12 0,0 0 0,0 0 0,0-1 0,0 1 0,1-1 0,-1 0 0,1-1 0,-1 1 0,1-1 0,0 0 0,-1 0 0,1-1 0,0 0 0,0 0 0,0 0 0,-1 0 0,1-1 0,0 0 0,8-3 0,-8 1 0,1 0 0,-1-1 0,0 1 0,-1-1 0,1 0 0,-1-1 0,1 1 0,-1-1 0,-1 0 0,1-1 0,-1 1 0,0-1 0,0 0 0,0 0 0,-1 0 0,3-7 0,1-4 0,0 1 0,-1-1 0,-1 0 0,-1-1 0,-1 1 0,0-1 0,-1 0 0,-1 1 0,-1-1 0,-1-19 0,0 34 4,1 0-1,-1 1 0,0-1 1,1 0-1,-1 0 0,-1 1 0,1-1 1,0 1-1,-1-1 0,1 1 1,-1-1-1,0 1 0,1 0 1,-1 0-1,0 0 0,-1 0 1,1 0-1,0 0 0,0 1 1,-1-1-1,1 1 0,-1-1 1,1 1-1,-1 0 0,0 0 1,0 0-1,1 1 0,-1-1 0,0 1 1,0-1-1,0 1 0,1 0 1,-1 0-1,0 0 0,-4 1 1,-6 0-252,-1 1 1,1 0-1,-1 1 1,1 0-1,-24 11 1,-12 8-6579</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31.068"/>
    </inkml:context>
    <inkml:brush xml:id="br0">
      <inkml:brushProperty name="width" value="0.05" units="cm"/>
      <inkml:brushProperty name="height" value="0.05" units="cm"/>
      <inkml:brushProperty name="color" value="#F6630D"/>
    </inkml:brush>
  </inkml:definitions>
  <inkml:trace contextRef="#ctx0" brushRef="#br0">110 280 24575,'-3'0'0,"0"1"0,-1-1 0,1 1 0,0 0 0,0 0 0,1 0 0,-1 0 0,0 0 0,0 1 0,0-1 0,1 1 0,-1 0 0,1 0 0,-1 0 0,1 0 0,0 0 0,0 0 0,0 1 0,0-1 0,0 1 0,0-1 0,1 1 0,-1 0 0,1-1 0,0 1 0,0 0 0,0 0 0,-1 6 0,-1 1 0,1-1 0,0 1 0,1 0 0,0 0 0,1 0 0,0 0 0,1 0 0,1 9 0,1-7 0,0-2 0,1 1 0,0 0 0,1-1 0,0 0 0,0 0 0,1 0 0,1 0 0,0-1 0,0 0 0,1-1 0,-1 0 0,2 0 0,-1-1 0,1 1 0,17 8 0,-17-9 0,2-1 0,-1-1 0,1 0 0,0 0 0,0-1 0,0-1 0,0 0 0,1 0 0,-1-1 0,1 0 0,0-1 0,0-1 0,-1 0 0,1 0 0,0-1 0,13-3 0,-20 3 0,0-1 0,-1 0 0,1 1 0,-1-2 0,1 1 0,-1 0 0,0-1 0,0 0 0,0 0 0,0 0 0,0 0 0,-1-1 0,0 0 0,1 1 0,-1-1 0,-1 0 0,1 0 0,-1-1 0,1 1 0,-1-1 0,0 1 0,-1-1 0,1 0 0,-1 1 0,0-1 0,0 0 0,0 0 0,-1 0 0,0 0 0,0 0 0,0 0 0,0 0 0,-1 1 0,0-1 0,0 0 0,0 0 0,-1 0 0,0 1 0,1-1 0,-4-5 0,0 3 0,-1-1 0,0 1 0,0 0 0,0 0 0,-1 1 0,0 0 0,0 0 0,0 0 0,-1 1 0,0 0 0,0 1 0,0 0 0,-15-5 0,-7-1 0,-1 2 0,-53-7 0,-17-5 0,97 19 0,0-1 0,-1 1 0,1-1 0,0 0 0,0 1 0,0-2 0,1 1 0,-1 0 0,0-1 0,1 0 0,0 0 0,0 0 0,-1 0 0,2 0 0,-1-1 0,0 1 0,-3-7 0,4 4 0,0 1 0,0 0 0,0-1 0,1 1 0,0-1 0,0 0 0,1 0 0,-1 1 0,1-1 0,0 0 0,1 1 0,1-8 0,0 1 0,1 1 0,0-1 0,1 0 0,1 1 0,-1 0 0,2 0 0,0 0 0,0 1 0,1 0 0,0 0 0,0 0 0,10-8 0,-10 12 0,0 0 0,0 0 0,1 1 0,-1-1 0,1 2 0,1-1 0,-1 1 0,0 1 0,1-1 0,0 1 0,0 1 0,15-3 0,-18 5 0,0-1 0,0 2 0,-1-1 0,1 0 0,0 1 0,0 0 0,-1 1 0,1-1 0,-1 1 0,1 0 0,-1 0 0,0 1 0,0-1 0,0 1 0,0 0 0,0 1 0,-1-1 0,1 1 0,-1 0 0,0 0 0,5 7 0,-4-4 11,0 0 0,0 1 0,0 0 0,-1 0 0,-1 0 0,1 1-1,-1-1 1,-1 1 0,1 0 0,1 13 0,-2 3-506,0 0 0,-3 37 0,-1-25-6331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7:03.305"/>
    </inkml:context>
    <inkml:brush xml:id="br0">
      <inkml:brushProperty name="width" value="0.05" units="cm"/>
      <inkml:brushProperty name="height" value="0.05" units="cm"/>
      <inkml:brushProperty name="color" value="#F6630D"/>
    </inkml:brush>
  </inkml:definitions>
  <inkml:trace contextRef="#ctx0" brushRef="#br0">96 226 24575,'18'-2'0,"1"0"0,0-2 0,-1 0 0,1-1 0,-1-1 0,-1-1 0,23-11 0,-31 14 0,-1 0 0,0 0 0,0-1 0,0-1 0,-1 1 0,0-1 0,0 0 0,12-15 0,-18 20 0,1-1 0,-1 0 0,0-1 0,0 1 0,0 0 0,0 0 0,0 0 0,0-1 0,-1 1 0,1 0 0,-1 0 0,0-1 0,1 1 0,-1-1 0,0 1 0,-1-3 0,0 2 0,0 0 0,0 0 0,0 0 0,0 0 0,-1 0 0,1 1 0,-1-1 0,0 1 0,0-1 0,0 1 0,0 0 0,0 0 0,-1 0 0,1 0 0,-5-3 0,0 0 0,1 1 0,-1 0 0,0 1 0,0 0 0,0 0 0,-1 0 0,1 1 0,-1 0 0,1 1 0,-1 0 0,0 0 0,0 0 0,1 1 0,-1 0 0,0 1 0,0-1 0,1 2 0,-1-1 0,1 1 0,-1 0 0,1 0 0,0 1 0,-1 0 0,-6 5 0,5-3 0,-1 1 0,1 0 0,0 1 0,0 0 0,1 0 0,0 1 0,0 0 0,1 0 0,0 1 0,0 0 0,1 0 0,0 1 0,1 0 0,0 0 0,1 0 0,-4 13 0,6-20 0,1 1 0,0 0 0,0 0 0,1 0 0,-1 0 0,1 0 0,0 0 0,0 0 0,0 0 0,0 0 0,1 0 0,-1 0 0,1 0 0,0 0 0,1 0 0,-1 0 0,0 0 0,1-1 0,0 1 0,0-1 0,0 1 0,1-1 0,-1 0 0,1 0 0,-1 0 0,1 0 0,0 0 0,0-1 0,1 1 0,-1-1 0,0 0 0,7 4 0,5 0 0,0 0 0,1-1 0,-1-1 0,1 0 0,0-1 0,31 1 0,-6 0 0,1-2 0,73-7 0,-109 4 6,1 0 0,-1-1-1,0 0 1,1 0 0,-1-1-1,0 0 1,0 0 0,-1 0 0,1-1-1,-1 1 1,1-1 0,-1-1-1,0 1 1,-1-1 0,1 0-1,-1 0 1,0 0 0,0 0 0,0-1-1,3-7 1,-1-1-192,1-1 1,-2 1-1,0-1 0,-1 0 1,0-1-1,-1 1 1,1-21-1,-3 15-6640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31.437"/>
    </inkml:context>
    <inkml:brush xml:id="br0">
      <inkml:brushProperty name="width" value="0.05" units="cm"/>
      <inkml:brushProperty name="height" value="0.05" units="cm"/>
      <inkml:brushProperty name="color" value="#F6630D"/>
    </inkml:brush>
  </inkml:definitions>
  <inkml:trace contextRef="#ctx0" brushRef="#br0">25 0 24575,'0'8'0,"-1"-1"0,0 1 0,-1-1 0,-2 10 0,-3 14 0,6-28 0,-3 23 0,1 0 0,1 1 0,3 38 0,-1-58 0,1-1 0,0 1 0,1 0 0,-1-1 0,1 1 0,0-1 0,1 0 0,-1 0 0,1 0 0,0 0 0,1 0 0,0-1 0,0 1 0,0-1 0,0 0 0,1 0 0,0 0 0,0-1 0,6 4 0,-1-1 0,1-1 0,-1 0 0,1-1 0,1 0 0,-1-1 0,1 0 0,0-1 0,-1 0 0,21 2 0,-26-5 0,0 1 0,0-2 0,-1 1 0,1 0 0,0-1 0,0 0 0,-1 0 0,1-1 0,-1 0 0,1 0 0,-1 0 0,0 0 0,0-1 0,0 0 0,0 0 0,0-1 0,-1 1 0,1-1 0,-1 0 0,0 0 0,7-9 0,-6 6 0,0-1 0,0 0 0,0 0 0,-1 0 0,-1 0 0,0-1 0,0 1 0,0-1 0,-1 0 0,0 0 0,-1 0 0,0 0 0,0 0 0,-1 0 0,0 0 0,-2-12 0,0 14 0,0-1 0,0 1 0,0 0 0,-1 0 0,0 0 0,0 0 0,-1 0 0,0 1 0,0-1 0,0 1 0,-1 0 0,0 1 0,0-1 0,-1 1 0,1 0 0,-1 0 0,0 0 0,-1 1 0,-10-5 0,8 3-76,0 2 1,0 0-1,-1 0 0,0 0 0,1 1 0,-1 1 0,0 0 0,-1 0 1,1 1-1,0 0 0,0 0 0,-1 1 0,1 1 0,0 0 1,0 0-1,0 1 0,-16 5 0,-9 10-6750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33.376"/>
    </inkml:context>
    <inkml:brush xml:id="br0">
      <inkml:brushProperty name="width" value="0.05" units="cm"/>
      <inkml:brushProperty name="height" value="0.05" units="cm"/>
      <inkml:brushProperty name="color" value="#F6630D"/>
    </inkml:brush>
  </inkml:definitions>
  <inkml:trace contextRef="#ctx0" brushRef="#br0">194 53 24575,'0'-2'0,"0"0"0,0 0 0,0 0 0,0 0 0,-1-1 0,1 1 0,0 0 0,-1 0 0,0 1 0,1-1 0,-1 0 0,0 0 0,0 0 0,0 0 0,0 1 0,0-1 0,-1 0 0,1 1 0,0-1 0,-1 1 0,1-1 0,-1 1 0,1 0 0,-1 0 0,0 0 0,0 0 0,1 0 0,-1 0 0,0 0 0,0 0 0,0 1 0,0-1 0,-4 0 0,2 1 0,0-1 0,-1 1 0,1 1 0,0-1 0,-1 1 0,1-1 0,0 1 0,-1 0 0,1 1 0,0-1 0,0 1 0,0 0 0,0-1 0,1 2 0,-5 2 0,3-2 0,1 1 0,0-1 0,0 1 0,0 0 0,1 0 0,0 0 0,-1 1 0,1-1 0,1 1 0,-1 0 0,1 0 0,-1 0 0,1 0 0,1 0 0,-1 0 0,1 0 0,0 1 0,0-1 0,1 0 0,-1 1 0,1-1 0,0 1 0,1-1 0,-1 1 0,1-1 0,0 0 0,1 1 0,-1-1 0,1 0 0,0 0 0,0 0 0,1 0 0,-1 0 0,1-1 0,0 1 0,1-1 0,-1 0 0,1 0 0,-1 0 0,1 0 0,0 0 0,1-1 0,-1 0 0,8 4 0,12 5 0,0-1 0,1-1 0,0-1 0,36 8 0,-28-9 0,59 25 0,-88-32 0,0 1 0,-1 0 0,1 0 0,-1 0 0,1 0 0,-1 1 0,0 0 0,1-1 0,-2 1 0,1 0 0,0 1 0,0-1 0,-1 0 0,0 1 0,0-1 0,3 6 0,-5-6 0,1 0 0,-1-1 0,1 1 0,-1 0 0,0 0 0,0 0 0,0 0 0,0 0 0,-1-1 0,1 1 0,-1 0 0,0 0 0,0 0 0,0-1 0,0 1 0,0 0 0,0-1 0,-1 1 0,1-1 0,-1 0 0,0 1 0,1-1 0,-1 0 0,-3 2 0,-7 7 0,-1 0 0,0-1 0,0-1 0,-1 0 0,0-1 0,-1 0 0,-17 6 0,-5 0 0,-69 17 0,96-29 0,0 0 0,0 0 0,0-1 0,-1 0 0,-15-1 0,23 0 0,0-1 0,1 1 0,-1-1 0,0 0 0,0 1 0,1-1 0,-1 0 0,0 0 0,1-1 0,-1 1 0,1-1 0,-1 1 0,1-1 0,0 0 0,0 0 0,-1 0 0,1 0 0,1 0 0,-1 0 0,0 0 0,0-1 0,1 1 0,0-1 0,-2-3 0,1-2 0,0 1 0,0-1 0,1 0 0,1 0 0,-1 1 0,1-1 0,0 0 0,1 0 0,0 0 0,0 0 0,1 1 0,0-1 0,0 0 0,1 1 0,0 0 0,7-14 0,3-3 0,0 1 0,2 1 0,29-35 0,-27 36 0,2 0 0,0 2 0,1 0 0,0 2 0,2 0 0,0 1 0,1 1 0,39-19 0,-57 32 0,0 0 0,0 0 0,0 1 0,0-1 0,1 1 0,-1 1 0,6-1 0,-9 1 0,-1 0 0,1 0 0,-1 0 0,1 0 0,-1 1 0,1-1 0,-1 1 0,1-1 0,-1 1 0,1 0 0,-1-1 0,1 1 0,-1 0 0,0 0 0,0 0 0,1 0 0,-1 0 0,0 0 0,0 0 0,0 1 0,0-1 0,0 0 0,-1 0 0,1 1 0,0-1 0,0 1 0,0 1 0,3 12 0,-2-1 0,1 0 0,-2 1 0,0-1 0,0 1 0,-3 17 0,1-16 0,1 0 0,0 0 0,1 0 0,1-1 0,7 30 0,-7-40 0,-1-1 0,1 0 0,1 0 0,-1 0 0,0 0 0,1 0 0,0 0 0,0-1 0,0 0 0,0 1 0,1-1 0,-1 0 0,1 0 0,0-1 0,-1 1 0,1-1 0,0 0 0,1 0 0,-1 0 0,0-1 0,1 1 0,-1-1 0,1 0 0,8 1 0,-2-1 0,-1-1 0,0 1 0,1-1 0,-1-1 0,1 0 0,-1-1 0,0 0 0,0 0 0,0-1 0,0-1 0,0 1 0,-1-2 0,1 1 0,-1-1 0,0-1 0,14-11 0,-16 12 0,-1 0 0,0-1 0,0 0 0,0-1 0,-1 1 0,0-1 0,0 0 0,0 0 0,-1-1 0,-1 1 0,1-1 0,-1 0 0,0 0 0,-1 0 0,0 0 0,0-1 0,-1 1 0,0 0 0,0-1 0,-1 1 0,0-9 0,-1 13 0,1 0 0,-1 0 0,0 0 0,0 0 0,0 0 0,0 1 0,-1-1 0,1 0 0,-1 1 0,0 0 0,0-1 0,0 1 0,-1 0 0,1 0 0,-1 0 0,1 0 0,-1 0 0,-6-4 0,3 4 0,0 0 0,0 0 0,0 0 0,0 1 0,-1 0 0,1 0 0,-1 1 0,1 0 0,-1 0 0,-9 0 0,-1 1 0,-1 1 0,1 1 0,-1 0 0,1 1 0,0 1 0,0 1 0,-28 11 0,-13 17-1365,12 2-5461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35.918"/>
    </inkml:context>
    <inkml:brush xml:id="br0">
      <inkml:brushProperty name="width" value="0.05" units="cm"/>
      <inkml:brushProperty name="height" value="0.05" units="cm"/>
      <inkml:brushProperty name="color" value="#F6630D"/>
    </inkml:brush>
  </inkml:definitions>
  <inkml:trace contextRef="#ctx0" brushRef="#br0">344 115 24575,'0'-114'0,"22"617"0,-23-634 0,0 116 0,-2-27 0,-11-66 0,12 97 0,-1 1 0,1 0 0,-2 0 0,1 0 0,-2 0 0,1 0 0,-1 1 0,-1 0 0,1 0 0,-2 0 0,-12-14 0,17 21 0,0 0 0,-1 0 0,1 0 0,-1 0 0,0 0 0,1 0 0,-1 1 0,0-1 0,0 1 0,0 0 0,0 0 0,0 0 0,0 0 0,0 1 0,-1-1 0,1 1 0,0 0 0,0 0 0,0 0 0,-1 0 0,1 0 0,0 1 0,0-1 0,0 1 0,0 0 0,0 0 0,0 0 0,0 1 0,0-1 0,0 1 0,0-1 0,1 1 0,-4 2 0,-2 3 0,0 1 0,0 0 0,1 0 0,0 0 0,0 1 0,1 0 0,0 0 0,-8 16 0,-5 21 0,-16 51 0,-10 25 0,45-122 0,0 1 0,0 0 0,0-1 0,0 1 0,0 0 0,-1-1 0,1 1 0,0 0 0,-1-1 0,1 1 0,0-1 0,-1 1 0,1-1 0,0 1 0,-1-1 0,1 1 0,-1-1 0,1 1 0,-1-1 0,0 1 0,1-1 0,-1 0 0,0 1 0,0-20 0,8-13 0,1-1 0,2 2 0,1-1 0,1 2 0,1-1 0,2 2 0,24-36 0,-33 56 0,0 0 0,0 1 0,1 0 0,1 0 0,-1 1 0,16-12 0,-20 17 0,1 0 0,0-1 0,0 1 0,0 1 0,0-1 0,0 1 0,1-1 0,-1 1 0,0 0 0,1 1 0,-1-1 0,0 1 0,1 0 0,-1 0 0,1 0 0,-1 1 0,0-1 0,8 3 0,5 4-17,-1 0 0,0 1 1,-1 1-1,0 1 0,0 0 0,-1 1 0,19 18 0,7 4-1213,19 12-5596</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0.296"/>
    </inkml:context>
    <inkml:brush xml:id="br0">
      <inkml:brushProperty name="width" value="0.05" units="cm"/>
      <inkml:brushProperty name="height" value="0.05" units="cm"/>
      <inkml:brushProperty name="color" value="#F6630D"/>
    </inkml:brush>
  </inkml:definitions>
  <inkml:trace contextRef="#ctx0" brushRef="#br0">101 0 24575,'0'64'0,"3"-1"0,14 77 0,11 45 0,-25-289 0,-3 37 0,-6-130 0,6 192 0,-1 1 0,0-1 0,0 1 0,0-1 0,0 1 0,-3-5 0,4 8 0,0 1 0,-1-1 0,1 1 0,0-1 0,0 1 0,-1-1 0,1 1 0,-1 0 0,1-1 0,0 1 0,-1-1 0,1 1 0,-1 0 0,1-1 0,-1 1 0,1 0 0,-1 0 0,1 0 0,-1-1 0,1 1 0,-1 0 0,0 0 0,0 0 0,0 0 0,0 0 0,0 1 0,0-1 0,0 0 0,0 1 0,0-1 0,1 1 0,-1-1 0,0 1 0,0-1 0,0 1 0,1 0 0,-1-1 0,0 1 0,1 0 0,-2 1 0,-8 12 0,0 2 0,1-1 0,1 1 0,0 1 0,1 0 0,-6 21 0,-11 25 0,24-62 0,0 0 0,0 0 0,-1 0 0,1 0 0,-1 0 0,1 0 0,-1 0 0,1 0 0,-1-1 0,1 1 0,-1 0 0,0 0 0,1 0 0,-1-1 0,0 1 0,0 0 0,1-1 0,-1 1 0,-2 0 0,3-1 0,-1-1 0,1 1 0,-1 0 0,1-1 0,-1 1 0,1 0 0,-1-1 0,1 1 0,0-1 0,-1 1 0,1-1 0,0 1 0,-1-1 0,1 1 0,0-1 0,0 1 0,0-1 0,-1 0 0,1 1 0,0-1 0,0 1 0,0-1 0,0 0 0,-1-46 0,1 43 0,1 0 0,0 0 0,0 0 0,0 0 0,0 0 0,1 0 0,0 0 0,0 1 0,0-1 0,0 0 0,0 1 0,1 0 0,-1-1 0,1 1 0,0 0 0,0 1 0,0-1 0,1 0 0,-1 1 0,0 0 0,1-1 0,0 1 0,-1 1 0,1-1 0,0 1 0,0-1 0,0 1 0,8-1 0,-1 1 0,0 0 0,0 1 0,0 0 0,0 1 0,0 0 0,0 1 0,0 0 0,-1 1 0,20 7 0,87 36-1365,-66-27-5461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0.947"/>
    </inkml:context>
    <inkml:brush xml:id="br0">
      <inkml:brushProperty name="width" value="0.05" units="cm"/>
      <inkml:brushProperty name="height" value="0.05" units="cm"/>
      <inkml:brushProperty name="color" value="#F6630D"/>
    </inkml:brush>
  </inkml:definitions>
  <inkml:trace contextRef="#ctx0" brushRef="#br0">397 60 24575,'-29'0'0,"-40"0"0,-16 0 0,-1-8 0,13-16 0,19-3-8191</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1.901"/>
    </inkml:context>
    <inkml:brush xml:id="br0">
      <inkml:brushProperty name="width" value="0.05" units="cm"/>
      <inkml:brushProperty name="height" value="0.05" units="cm"/>
      <inkml:brushProperty name="color" value="#F6630D"/>
    </inkml:brush>
  </inkml:definitions>
  <inkml:trace contextRef="#ctx0" brushRef="#br0">0 1289 24575,'0'-17'0,"1"-1"0,0 0 0,1 1 0,1 0 0,1-1 0,0 1 0,1 0 0,1 1 0,1-1 0,0 1 0,1 1 0,0-1 0,2 1 0,0 1 0,0 0 0,2 0 0,-1 1 0,2 0 0,-1 1 0,16-11 0,28-20 0,2 2 0,101-54 0,140-49 0,-291 140 0,212-91-507,457-129-1,126 41 508,12 78 0,-526 88 0,312 22 0,-479 4 0,-1 5 0,-1 6 0,0 5 0,-2 5 0,144 57 0,-222-71 0,-5-4 0,-1 2 0,0 2 0,-1 1 0,0 1 0,43 34 0,-71-49 1,-1 1 1,0 0-1,0 0 1,0 1-1,-1-1 1,1 1-1,-1 0 1,0-1-1,0 2 0,3 7 1,-6-11 23,1 0 0,-1 0 0,0 0 1,0-1-1,0 1 0,0 0 0,0 0 0,0 0 0,0 0 0,0 0 1,-1 0-1,1 0 0,-1 0 0,0 0 0,1 0 0,-1 0 1,0-1-1,0 1 0,0 0 0,0-1 0,0 1 0,-1 0 0,1-1 1,0 0-1,-1 1 0,1-1 0,-1 0 0,1 0 0,-1 0 1,0 0-1,0 0 0,-2 1 0,-5 2-10,0 0 1,-1-1-1,1 0 1,-1-1-1,0 0 1,0 0-1,1-1 1,-1 0-1,0-1 1,0 0-1,-15-2 1,-17-4-31,-55-15 0,72 15 28,-27-7-13,-39-9 0,81 20 0,0 1 0,0 0 0,0 1 0,0 0 0,0 0 0,-17 4 0,27-4 0,0-1 0,-1 1 0,1 0 0,0 0 0,-1 0 0,1 0 0,0 0 0,-1 0 0,1 1 0,0-1 0,-1 0 0,1 0 0,0 0 0,0 0 0,-1 0 0,1 0 0,0 1 0,-1-1 0,1 0 0,0 0 0,0 0 0,-1 1 0,1-1 0,0 0 0,0 0 0,0 0 0,-1 1 0,1-1 0,0 0 0,0 1 0,0-1 0,0 0 0,0 1 0,10 4 0,24 1 0,-12-6-136,0-1-1,0-1 1,0-2-1,0 0 1,0-1-1,-1-1 1,0 0-1,0-2 0,36-19 1,-38 14-6690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2.645"/>
    </inkml:context>
    <inkml:brush xml:id="br0">
      <inkml:brushProperty name="width" value="0.05" units="cm"/>
      <inkml:brushProperty name="height" value="0.05" units="cm"/>
      <inkml:brushProperty name="color" value="#F6630D"/>
    </inkml:brush>
  </inkml:definitions>
  <inkml:trace contextRef="#ctx0" brushRef="#br0">125 1 24575,'-4'0'0,"-10"0"0,-2 4 0,-7 2 0,0 7 0,5 11 0,4 9 0,6 8 0,3 5 0,8 3 0,14 1 0,19-7 0,10-7 0,11-10 0,7-9 0,-2 1 0,-12-3-8191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5.175"/>
    </inkml:context>
    <inkml:brush xml:id="br0">
      <inkml:brushProperty name="width" value="0.05" units="cm"/>
      <inkml:brushProperty name="height" value="0.05" units="cm"/>
      <inkml:brushProperty name="color" value="#F6630D"/>
    </inkml:brush>
  </inkml:definitions>
  <inkml:trace contextRef="#ctx0" brushRef="#br0">346 0 24575,'-10'0'0,"0"0"0,0 1 0,0 0 0,0 1 0,0 0 0,0 0 0,0 1 0,1 0 0,-1 1 0,1 0 0,0 1 0,0-1 0,1 2 0,-1-1 0,1 1 0,-10 10 0,2-2 0,1 1 0,1 1 0,0 0 0,1 1 0,1 0 0,1 1 0,-15 30 0,23-42 0,1 1 0,0-1 0,0 1 0,0 0 0,1 0 0,0-1 0,1 1 0,-1 0 0,1 0 0,1 0 0,0 10 0,1-12 0,0 1 0,-1-1 0,2 0 0,-1 0 0,0 1 0,1-1 0,0-1 0,0 1 0,1 0 0,-1-1 0,1 0 0,0 0 0,0 0 0,1 0 0,7 5 0,2 0 0,0-2 0,0 1 0,1-2 0,0 0 0,26 7 0,-22-8 0,-1 1 0,35 17 0,-49-21 0,-1 0 0,0 0 0,1 0 0,-1 0 0,0 0 0,-1 1 0,1-1 0,0 1 0,-1 0 0,1 0 0,-1 0 0,0 0 0,0 0 0,0 1 0,0-1 0,-1 1 0,1-1 0,-1 1 0,0-1 0,0 1 0,0 0 0,-1-1 0,1 1 0,-1 0 0,0 0 0,0-1 0,0 1 0,-1 0 0,1 0 0,-1-1 0,0 1 0,0 0 0,0-1 0,-1 1 0,1-1 0,-1 1 0,1-1 0,-1 0 0,-1 0 0,1 1 0,-4 3 0,-5 5 0,-1 0 0,0 0 0,0-2 0,-1 1 0,-1-2 0,0 0 0,0 0 0,-1-1 0,1-1 0,-2-1 0,1 0 0,-1-1 0,0 0 0,0-2 0,0 0 0,-30 2 0,43-5 0,1 0 0,-1 0 0,0 0 0,1 0 0,-1 0 0,1-1 0,-1 0 0,0 1 0,1-1 0,-1 0 0,1 0 0,-1 0 0,1-1 0,0 1 0,0 0 0,-1-1 0,1 0 0,0 1 0,-2-4 0,3 3 0,0-1 0,0 1 0,0 0 0,0-1 0,0 1 0,1 0 0,-1-1 0,1 1 0,0-1 0,0 1 0,0-1 0,0 1 0,0-1 0,0 1 0,1-1 0,-1 1 0,1-1 0,0 1 0,0 0 0,0-1 0,1-2 0,8-14 0,0 0 0,1 0 0,1 1 0,0 0 0,29-29 0,87-75 0,-120 115 0,34-31 0,65-43 0,-93 71 0,2 1 0,-1 0 0,1 1 0,0 0 0,1 2 0,0 0 0,0 1 0,27-5 0,-41 9 0,0 1 0,0 0 0,1 0 0,-1 0 0,0 0 0,1 0 0,-1 0 0,0 1 0,0 0 0,1-1 0,-1 1 0,0 1 0,0-1 0,0 0 0,0 1 0,0-1 0,0 1 0,-1 0 0,1 0 0,-1 0 0,1 0 0,-1 1 0,1-1 0,-1 1 0,0-1 0,0 1 0,-1 0 0,1-1 0,0 1 0,-1 0 0,0 0 0,0 1 0,0-1 0,2 6 0,0 9 0,0 0 0,-2 1 0,0-1 0,-1 1 0,-2 18 0,1-11 0,1-21 0,-1-1 0,1 1 0,1 0 0,-1-1 0,0 1 0,1-1 0,0 1 0,0-1 0,1 1 0,-1-1 0,1 0 0,0 0 0,0 0 0,0 0 0,0 0 0,1 0 0,0 0 0,0-1 0,0 1 0,0-1 0,0 0 0,1 0 0,-1 0 0,1 0 0,0-1 0,0 1 0,0-1 0,8 3 0,2 0 0,1-1 0,0 0 0,0-1 0,0-1 0,0 0 0,0-1 0,0-1 0,0 0 0,0-1 0,0-1 0,0 0 0,0-1 0,19-6 0,-18 4 0,1 0 0,-1-2 0,-1 1 0,1-2 0,-1 0 0,-1-1 0,1-1 0,-1 0 0,-1 0 0,0-2 0,19-20 0,-24 20 0,1 0 0,-2-1 0,0 0 0,0 0 0,-1 0 0,-1-1 0,0 0 0,-1 0 0,0 0 0,2-22 0,-5 30 0,0 0 0,-1 1 0,0-1 0,0 1 0,0-1 0,-1 0 0,0 1 0,0-1 0,0 1 0,0-1 0,-1 1 0,0 0 0,0 0 0,-1 0 0,0 0 0,1 0 0,-2 0 0,1 1 0,0-1 0,-1 1 0,0 0 0,0 0 0,0 0 0,0 1 0,-1-1 0,1 1 0,-1 0 0,0 0 0,0 1 0,-6-3 0,-3 1 0,0 1 0,0 0 0,-1 1 0,1 1 0,-1 0 0,1 1 0,-1 0 0,1 1 0,-1 1 0,1 0 0,0 1 0,-25 8 0,6 1 0,0 0 0,1 2 0,1 2 0,-35 23 0,35-18-682,-29 26-1,-10 17-6143</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7.136"/>
    </inkml:context>
    <inkml:brush xml:id="br0">
      <inkml:brushProperty name="width" value="0.05" units="cm"/>
      <inkml:brushProperty name="height" value="0.05" units="cm"/>
      <inkml:brushProperty name="color" value="#F6630D"/>
    </inkml:brush>
  </inkml:definitions>
  <inkml:trace contextRef="#ctx0" brushRef="#br0">335 180 24575,'-7'-14'0,"-1"0"0,-1 0 0,0 1 0,-1 0 0,0 0 0,-1 1 0,-20-17 0,27 25 0,0 1 0,0-1 0,-1 1 0,1 1 0,-1-1 0,0 0 0,0 1 0,0 0 0,0 1 0,0-1 0,-1 1 0,1 0 0,0 0 0,-1 0 0,1 1 0,-1 0 0,1 0 0,0 0 0,-1 1 0,1-1 0,-1 1 0,1 1 0,0-1 0,0 1 0,0 0 0,-7 3 0,3 1 0,1 0 0,-1 0 0,1 1 0,0 0 0,1 0 0,0 1 0,-11 13 0,15-17 0,0 1 0,1 0 0,-1-1 0,1 1 0,0 0 0,0 0 0,-2 8 0,3-10 0,1-1 0,0 0 0,0 1 0,0-1 0,0 1 0,0-1 0,0 0 0,0 1 0,1-1 0,-1 0 0,1 1 0,0-1 0,0 0 0,0 0 0,0 1 0,0-1 0,2 2 0,-2-2 0,1 0 0,0 0 0,0 0 0,0 0 0,0-1 0,0 1 0,1-1 0,-1 1 0,0-1 0,1 0 0,-1 0 0,1 0 0,-1 0 0,1-1 0,-1 1 0,1-1 0,0 1 0,-1-1 0,1 0 0,0 0 0,-1 0 0,1 0 0,0-1 0,-1 1 0,1-1 0,-1 0 0,4 0 0,5-3 0,1 0 0,-1-1 0,0 0 0,17-11 0,-9 2 0,-1-1 0,0-1 0,-1 0 0,-1-1 0,17-22 0,1-2 0,-32 39 0,0 0 0,-1 0 0,1 0 0,0 0 0,0 1 0,0-1 0,0 0 0,0 1 0,1 0 0,-1-1 0,0 1 0,1 0 0,3-1 0,-5 2 0,-1 0 0,1 0 0,-1 0 0,1 0 0,0 0 0,-1 0 0,1 0 0,-1 1 0,1-1 0,-1 0 0,1 0 0,-1 1 0,0-1 0,1 0 0,-1 1 0,1-1 0,-1 0 0,1 1 0,-1-1 0,0 1 0,1-1 0,-1 0 0,0 1 0,1 0 0,5 25 0,-4 21 0,-2 1 0,-9 68 0,2-22 0,6-78-86,-4 215-1193,9-178-5547</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7.492"/>
    </inkml:context>
    <inkml:brush xml:id="br0">
      <inkml:brushProperty name="width" value="0.05" units="cm"/>
      <inkml:brushProperty name="height" value="0.05" units="cm"/>
      <inkml:brushProperty name="color" value="#F6630D"/>
    </inkml:brush>
  </inkml:definitions>
  <inkml:trace contextRef="#ctx0" brushRef="#br0">102 56 24575,'-8'14'0,"1"-1"0,1 1 0,0 1 0,0-1 0,2 1 0,0 0 0,0 0 0,2 0 0,0 1 0,1-1 0,0 1 0,1-1 0,2 19 0,-1-29 0,0-1 0,0 0 0,1 1 0,-1-1 0,1 0 0,0 0 0,0 0 0,0 0 0,1 0 0,-1-1 0,1 1 0,0-1 0,0 0 0,0 0 0,1 0 0,-1 0 0,1 0 0,-1-1 0,1 1 0,0-1 0,0 0 0,0 0 0,0 0 0,0-1 0,1 0 0,7 2 0,-5-2 0,0 0 0,0 0 0,-1-1 0,1 0 0,0 0 0,0-1 0,0 0 0,0 0 0,0 0 0,0-1 0,-1 0 0,1-1 0,-1 1 0,1-1 0,-1 0 0,9-7 0,-4 1 0,-2 1 0,1-2 0,-1 1 0,-1-1 0,0-1 0,0 0 0,-1 0 0,0 0 0,5-13 0,-7 14 0,-1 0 0,-1 1 0,0-1 0,0-1 0,-1 1 0,0 0 0,0-1 0,-1 1 0,-1-1 0,0 1 0,0-1 0,-2-10 0,1 17 0,0 0 0,0 0 0,0 0 0,-1 0 0,1 0 0,-1 0 0,0 1 0,0-1 0,0 0 0,-1 1 0,1 0 0,-1-1 0,1 1 0,-1 0 0,0 0 0,-1 1 0,1-1 0,0 1 0,-1-1 0,1 1 0,-1 0 0,0 1 0,0-1 0,0 0 0,0 1 0,0 0 0,0 0 0,0 0 0,-8 0 0,-2 1 0,-1 0 0,1 1 0,0 0 0,-1 1 0,1 1 0,0 0 0,-18 7 0,-47 19-1365,9 0-5461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2.750"/>
    </inkml:context>
    <inkml:brush xml:id="br0">
      <inkml:brushProperty name="width" value="0.05" units="cm"/>
      <inkml:brushProperty name="height" value="0.05" units="cm"/>
      <inkml:brushProperty name="color" value="#F6630D"/>
    </inkml:brush>
  </inkml:definitions>
  <inkml:trace contextRef="#ctx0" brushRef="#br0">1 60 24575,'8'0'0,"20"0"0,22 0 0,19-8 0,10-3 0,5 0 0,0 3 0,-10 2 0,-17-2 0,-18 0-8191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8.004"/>
    </inkml:context>
    <inkml:brush xml:id="br0">
      <inkml:brushProperty name="width" value="0.05" units="cm"/>
      <inkml:brushProperty name="height" value="0.05" units="cm"/>
      <inkml:brushProperty name="color" value="#F6630D"/>
    </inkml:brush>
  </inkml:definitions>
  <inkml:trace contextRef="#ctx0" brushRef="#br0">24 122 24575,'-1'0'0,"0"0"0,0 0 0,1 0 0,-1 0 0,0 0 0,0 0 0,0 0 0,0 0 0,0-1 0,0 1 0,1 0 0,-1 0 0,0-1 0,0 1 0,0-1 0,1 1 0,-1-1 0,0 1 0,1-1 0,-1 1 0,0-1 0,1 0 0,-1 1 0,0-1 0,1 0 0,-1 1 0,1-1 0,0 0 0,-1 0 0,1 1 0,0-1 0,-1 0 0,1 0 0,0 0 0,0 0 0,-1 0 0,1 0 0,0 1 0,0-1 0,0 0 0,0 0 0,0 0 0,1 0 0,-1 0 0,0 0 0,0 1 0,1-1 0,-1 0 0,0 0 0,1 0 0,-1 1 0,1-1 0,-1 0 0,1 0 0,-1 1 0,1-1 0,-1 0 0,1 1 0,0-1 0,-1 1 0,1-1 0,0 1 0,0-1 0,-1 1 0,1-1 0,0 1 0,1-1 0,35-15 0,0 2 0,1 1 0,72-15 0,-91 24 0,-11 2 0,-1 0 0,1 1 0,0 0 0,-1 1 0,1-1 0,0 1 0,-1 1 0,1 0 0,0 0 0,10 3 0,-14-3 0,0 1 0,0 0 0,0 0 0,-1 0 0,1 0 0,-1 0 0,0 1 0,0 0 0,0 0 0,0-1 0,0 2 0,0-1 0,-1 0 0,0 1 0,1-1 0,-1 1 0,0-1 0,-1 1 0,1 0 0,-1 0 0,2 5 0,1 11-4,0-1 1,-1 1-1,-1 0 0,0 37 0,-14 87 114,1 5-1566,12-102-5370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8.439"/>
    </inkml:context>
    <inkml:brush xml:id="br0">
      <inkml:brushProperty name="width" value="0.05" units="cm"/>
      <inkml:brushProperty name="height" value="0.05" units="cm"/>
      <inkml:brushProperty name="color" value="#F6630D"/>
    </inkml:brush>
  </inkml:definitions>
  <inkml:trace contextRef="#ctx0" brushRef="#br0">20 166 24575,'-9'0'0,"-2"4"0,13-2 0,23-2 0,28-14 0,26-4 0,25-8 0,16 1 0,4-8 0,-3 2 0,-21 6-8191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8.781"/>
    </inkml:context>
    <inkml:brush xml:id="br0">
      <inkml:brushProperty name="width" value="0.05" units="cm"/>
      <inkml:brushProperty name="height" value="0.05" units="cm"/>
      <inkml:brushProperty name="color" value="#F6630D"/>
    </inkml:brush>
  </inkml:definitions>
  <inkml:trace contextRef="#ctx0" brushRef="#br0">261 41 24575,'-8'1'0,"1"0"0,0 0 0,0 1 0,0 0 0,0 0 0,0 1 0,0 0 0,1 0 0,-1 0 0,1 1 0,0 0 0,0 0 0,0 1 0,1 0 0,0 0 0,-9 10 0,-2 4 0,0 1 0,2 1 0,-19 33 0,22-34 0,0 2 0,2-1 0,0 1 0,-11 46 0,19-61 0,0 0 0,0 1 0,0-1 0,1 1 0,0-1 0,1 0 0,0 1 0,3 13 0,-2-17 0,-1 1 0,1-1 0,0 0 0,0 0 0,0 0 0,1 0 0,0-1 0,-1 1 0,1-1 0,1 1 0,-1-1 0,0 0 0,1 0 0,-1-1 0,8 5 0,0-2 0,-1 0 0,1-1 0,0 0 0,0-1 0,1-1 0,-1 1 0,0-2 0,1 0 0,0 0 0,-1-1 0,1 0 0,-1-1 0,15-3 0,-3 0 0,-1-1 0,-1-1 0,1-1 0,-1-1 0,38-20 0,-41 18 0,-1-1 0,0-1 0,0-1 0,-1 0 0,-1-1 0,0-1 0,-1 0 0,16-24 0,-21 27 0,-1-1 0,-1 0 0,-1 0 0,1 0 0,-2-1 0,0 1 0,-1-1 0,0 0 0,-1-1 0,-1 1 0,0-1 0,0-25 0,-2 35 5,-1 0-1,1 0 0,-1 0 1,0 0-1,0 0 1,0 1-1,-1-1 0,0 0 1,0 1-1,0-1 1,0 1-1,-1 0 0,0 0 1,0-1-1,0 2 0,0-1 1,0 0-1,-1 1 1,0-1-1,0 1 0,0 0 1,0 1-1,0-1 1,0 1-1,-1-1 0,-6-1 1,-6-2-253,0 2 1,0 0 0,0 0 0,-1 2-1,-32-1 1,-29 1-6579</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04.469"/>
    </inkml:context>
    <inkml:brush xml:id="br0">
      <inkml:brushProperty name="width" value="0.05" units="cm"/>
      <inkml:brushProperty name="height" value="0.05" units="cm"/>
      <inkml:brushProperty name="color" value="#F6630D"/>
    </inkml:brush>
  </inkml:definitions>
  <inkml:trace contextRef="#ctx0" brushRef="#br0">189 848 24575,'0'-2'0,"-1"5"0,-2 15 0,-3 29 0,-8 235 0,29 390 0,-8-595 0,24 102 0,-21-143 0,-10-36 0,0 0 0,0 0 0,1-1 0,-1 1 0,0 0 0,0 0 0,0 0 0,0 0 0,0 0 0,0 0 0,0-1 0,0 1 0,1 0 0,-1 0 0,0 0 0,0 0 0,0 0 0,0 0 0,0 0 0,1 0 0,-1 0 0,0 0 0,0 0 0,0 0 0,0 0 0,0 0 0,1 0 0,-1 0 0,0 0 0,0 0 0,0 0 0,0 0 0,1 0 0,-1 0 0,0 0 0,0 0 0,0 0 0,0 0 0,0 0 0,0 0 0,1 0 0,-1 0 0,0 1 0,0-1 0,0 0 0,0 0 0,0 0 0,0 0 0,0 0 0,1 0 0,-1 0 0,0 1 0,0-1 0,0 0 0,0 0 0,0 0 0,0 0 0,0 0 0,0 1 0,2-11 0,0 1 0,-1-1 0,0 1 0,0-1 0,-2-11 0,1-4 0,2-412 0,-27-1 0,15 365 0,-2 1 0,-4 0 0,-2 1 0,-4 1 0,-3 1 0,-36-71 0,52 122 0,0 2 0,1 0 0,1-1 0,0 0 0,-3-18 0,9 31 0,0-1 0,0 1 0,0 0 0,1-1 0,0 1 0,0-1 0,0 1 0,1-1 0,0 1 0,-1 0 0,1-1 0,1 1 0,-1 0 0,1 0 0,-1 0 0,1 0 0,1 0 0,-1 0 0,0 0 0,1 1 0,5-6 0,1 0 0,0 1 0,1 0 0,0 1 0,1 0 0,20-10 0,63-21 0,-75 31 0,171-59-267,4 9 0,253-42 0,-190 60-180,338-6 0,-557 44 447,75 0 0,-101 2 0,0 0 0,0 1 0,0 0 0,0 1 0,0 1 0,19 7 0,-25-7 148,-1 0 0,0 0 0,0 0 1,-1 1-1,1-1 0,-1 1 0,0 0 0,0 0 0,0 1 0,-1-1 1,4 9-1,11 16-231,-1-6 83,-2 1 0,-1 0 0,-1 2 0,-1-1 0,13 46 0,-6-2 0,11 78 0,3 219 0,-33 0 0,0-352 0,-9 190 0,5-168 0,-1-1 0,-2-1 0,-17 56 0,21-82 0,-1 1 0,0-1 0,0 0 0,-1 0 0,0 0 0,0-1 0,-1 0 0,0 0 0,-1 0 0,1-1 0,-2 0 0,1 0 0,-1-1 0,0 0 0,0 0 0,0-1 0,-1 0 0,0 0 0,0-1 0,0-1 0,-11 4 0,-140 31 0,90-24 0,-1070 217-1624,550-115 503,364-71-4325</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00.365"/>
    </inkml:context>
    <inkml:brush xml:id="br0">
      <inkml:brushProperty name="width" value="0.05" units="cm"/>
      <inkml:brushProperty name="height" value="0.05" units="cm"/>
      <inkml:brushProperty name="color" value="#F6630D"/>
    </inkml:brush>
  </inkml:definitions>
  <inkml:trace contextRef="#ctx0" brushRef="#br0">78 108 24575,'0'-9'0,"-4"-2"0,-1-12 0,-9-15 0,-2 12 0,2 26 0,4 31 0,3 23 0,2 18 0,3 10 0,2-5 0,4-15 0,2-10 0,0-14-8191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00.945"/>
    </inkml:context>
    <inkml:brush xml:id="br0">
      <inkml:brushProperty name="width" value="0.05" units="cm"/>
      <inkml:brushProperty name="height" value="0.05" units="cm"/>
      <inkml:brushProperty name="color" value="#F6630D"/>
    </inkml:brush>
  </inkml:definitions>
  <inkml:trace contextRef="#ctx0" brushRef="#br0">88 176 24575,'-1'0'0,"0"0"0,0 0 0,0 0 0,0 0 0,0 0 0,0 0 0,1 0 0,-1 1 0,0-1 0,0 0 0,0 0 0,0 1 0,0-1 0,0 1 0,0-1 0,0 1 0,1-1 0,-1 1 0,0-1 0,0 1 0,1 0 0,-1-1 0,0 1 0,1 0 0,-1 0 0,0 0 0,1-1 0,-1 1 0,1 0 0,0 0 0,-1 0 0,1 0 0,0 0 0,-1 0 0,1 0 0,0 0 0,0 1 0,0-1 0,0 1 0,0 0 0,1-1 0,-1 1 0,1-1 0,-1 1 0,1-1 0,-1 1 0,1-1 0,0 1 0,-1-1 0,1 0 0,0 1 0,0-1 0,0 0 0,0 0 0,1 0 0,-1 0 0,0 0 0,0 0 0,1 0 0,1 1 0,-1-1 0,0 1 0,1-1 0,-1-1 0,0 1 0,1 0 0,-1 0 0,0-1 0,1 0 0,-1 1 0,1-1 0,-1 0 0,1 0 0,-1 0 0,1 0 0,-1-1 0,0 1 0,1-1 0,-1 0 0,1 1 0,-1-1 0,0 0 0,0 0 0,1 0 0,-1-1 0,0 1 0,0-1 0,0 1 0,-1-1 0,1 1 0,0-1 0,0 0 0,-1 0 0,1 0 0,-1 0 0,0 0 0,1 0 0,-1 0 0,1-3 0,1-3 0,1 0 0,-1-1 0,0 1 0,0-1 0,-1 1 0,-1-1 0,1 0 0,-1 0 0,-1-14 0,0 18 0,-1 0 0,1 0 0,-2 0 0,1 0 0,0 1 0,-1-1 0,0 0 0,0 1 0,0-1 0,-1 1 0,1 0 0,-1-1 0,0 1 0,-1 1 0,1-1 0,0 0 0,-8-5 0,8 7 0,0 0 0,1 1 0,-1-1 0,0 1 0,0 0 0,1-1 0,-1 1 0,0 1 0,0-1 0,0 0 0,-1 1 0,1-1 0,0 1 0,0 0 0,0 0 0,0 0 0,0 1 0,0-1 0,0 1 0,0-1 0,0 1 0,0 0 0,0 0 0,0 1 0,0-1 0,1 1 0,-1-1 0,0 1 0,-3 3 0,1-1 0,1 0 0,0 0 0,0 1 0,0-1 0,1 1 0,-1 0 0,1 0 0,0 0 0,1 1 0,-1-1 0,1 1 0,0-1 0,1 1 0,-1 0 0,1-1 0,0 1 0,0 0 0,1 0 0,0 0 0,0 0 0,0 0 0,1 0 0,2 9 0,-3-15 0,0 1 0,0-1 0,0 1 0,0-1 0,0 1 0,0-1 0,0 0 0,0 1 0,0-1 0,0 1 0,1-1 0,-1 1 0,0-1 0,0 0 0,1 1 0,-1-1 0,0 1 0,0-1 0,1 0 0,-1 1 0,0-1 0,1 0 0,-1 0 0,1 1 0,-1-1 0,0 0 0,1 0 0,-1 1 0,1-1 0,-1 0 0,1 0 0,-1 0 0,1 0 0,7-13 0,-8 12 0,1 0 0,-1 0 0,1 0 0,-1-1 0,0 1 0,1 0 0,-1 0 0,0-1 0,0 1 0,0 0 0,0-1 0,0 1 0,0 0 0,0 0 0,-1-1 0,1 1 0,0 0 0,-1 0 0,1 0 0,-1-1 0,1 1 0,-1 0 0,0 0 0,1 0 0,-3-2 0,-2 6 0,9 6 0,12 7 0,-11-13-170,0-1-1,0 0 0,0 0 1,0 0-1,1-1 0,-1 0 1,9 1-1,9-1-6655</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09.887"/>
    </inkml:context>
    <inkml:brush xml:id="br0">
      <inkml:brushProperty name="width" value="0.05" units="cm"/>
      <inkml:brushProperty name="height" value="0.05" units="cm"/>
      <inkml:brushProperty name="color" value="#F6630D"/>
    </inkml:brush>
  </inkml:definitions>
  <inkml:trace contextRef="#ctx0" brushRef="#br0">1 0 24575,'0'9'0,"0"10"0,4 20 0,1 27 0,1 25 0,-2 8 0,-1 5 0,-1-3 0,-1-6 0,-1-15 0,0-21-8191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10.660"/>
    </inkml:context>
    <inkml:brush xml:id="br0">
      <inkml:brushProperty name="width" value="0.05" units="cm"/>
      <inkml:brushProperty name="height" value="0.05" units="cm"/>
      <inkml:brushProperty name="color" value="#F6630D"/>
    </inkml:brush>
  </inkml:definitions>
  <inkml:trace contextRef="#ctx0" brushRef="#br0">180 344 24575,'-1'0'0,"-1"0"0,1 0 0,-1 0 0,0 1 0,1-1 0,-1 0 0,1 1 0,-1-1 0,1 1 0,-1 0 0,1-1 0,0 1 0,-1 0 0,1 0 0,0 0 0,-1 0 0,1 0 0,0 0 0,0 0 0,0 1 0,0-1 0,0 0 0,0 1 0,0-1 0,1 0 0,-1 1 0,0-1 0,1 1 0,-1-1 0,1 1 0,0 0 0,-1-1 0,1 1 0,0-1 0,0 1 0,0-1 0,0 1 0,0 0 0,0-1 0,1 3 0,-1-3 0,1 0 0,-1 1 0,0-1 0,1 0 0,-1 0 0,1 0 0,-1 0 0,1 1 0,0-1 0,-1 0 0,1 0 0,0 0 0,0 0 0,0 0 0,-1-1 0,1 1 0,0 0 0,0 0 0,0 0 0,3 0 0,-3 0 0,1-1 0,-1 0 0,1 0 0,0 1 0,-1-1 0,1 0 0,-1-1 0,1 1 0,0 0 0,-1 0 0,1-1 0,-1 1 0,1-1 0,-1 1 0,1-1 0,-1 1 0,1-1 0,-1 0 0,0 0 0,1 0 0,1-2 0,6-4 0,-1-1 0,0-1 0,0 0 0,-1 0 0,0 0 0,0-1 0,-1 0 0,0 0 0,-1 0 0,-1-1 0,1 0 0,-1 0 0,-1 0 0,3-21 0,-4 22 0,0 1 0,-1-1 0,0 1 0,-1-1 0,0 0 0,-1 1 0,0-1 0,0 0 0,-1 1 0,0-1 0,-1 1 0,0 0 0,0 0 0,-1 0 0,0 0 0,-1 1 0,0 0 0,-6-8 0,7 11 0,0 0 0,-1 1 0,0 0 0,1 0 0,-2 0 0,1 0 0,0 1 0,-1 0 0,1 0 0,-1 1 0,0-1 0,0 1 0,0 0 0,0 1 0,0 0 0,-1 0 0,1 0 0,-9 0 0,10 2 0,0-1 0,0 1 0,0 0 0,0 0 0,0 1 0,1-1 0,-1 1 0,0 0 0,1 1 0,-1-1 0,1 1 0,0 0 0,0 0 0,0 0 0,0 0 0,1 1 0,-1-1 0,1 1 0,0 0 0,0 0 0,0 0 0,0 1 0,-1 4 0,-4 8 0,2 1 0,0 0 0,1 0 0,1 0 0,1 0 0,0 1 0,1-1 0,1 1 0,3 30 0,-2-44 0,1 0 0,0 0 0,0-1 0,0 1 0,1 0 0,0 0 0,0-1 0,0 1 0,0-1 0,1 0 0,0 0 0,0 0 0,0 0 0,6 6 0,-7-8 0,0 0 0,0-1 0,0 1 0,0-1 0,1 1 0,-1-1 0,0 0 0,1 0 0,-1 0 0,0 0 0,1-1 0,-1 1 0,1-1 0,-1 1 0,1-1 0,-1 0 0,1 0 0,0 0 0,-1 0 0,1-1 0,-1 1 0,1-1 0,-1 1 0,1-1 0,-1 0 0,0 0 0,1 0 0,-1 0 0,0 0 0,2-2 0,2-2 0,0 1 0,-1-1 0,0-1 0,0 1 0,0-1 0,-1 0 0,0 0 0,0 0 0,-1 0 0,1-1 0,-1 0 0,-1 1 0,1-1 0,1-8 0,-2 4 0,1 0 0,-1 0 0,-1 0 0,0 0 0,0 0 0,-1 0 0,-1 0 0,-2-18 0,3 28 0,-1-1 0,1 1 0,0-1 0,-1 1 0,1-1 0,-1 1 0,0-1 0,1 1 0,-1 0 0,0-1 0,0 1 0,0 0 0,0 0 0,0 0 0,0-1 0,-2 0 0,2 2 0,1-1 0,-1 1 0,0 0 0,0-1 0,0 1 0,0 0 0,0 0 0,1 0 0,-1 0 0,0 0 0,0 0 0,0 0 0,0 0 0,0 0 0,0 0 0,0 0 0,0 1 0,1-1 0,-1 0 0,-2 1 0,0 1 0,0 0 0,0 1 0,-1-1 0,1 1 0,0-1 0,1 1 0,-1 0 0,1 0 0,-1 1 0,1-1 0,-3 6 0,0 1 0,0 1 0,1-1 0,1 1 0,-5 20 0,7-26 0,0 0 0,1 0 0,-1 0 0,1 1 0,0-1 0,1 0 0,-1 0 0,1 0 0,0 1 0,0-1 0,1 0 0,2 7 0,-3-10 0,0-1 0,0 1 0,0-1 0,0 0 0,0 0 0,0 1 0,1-1 0,-1 0 0,0 0 0,1 0 0,-1 0 0,0 0 0,1-1 0,-1 1 0,1 0 0,-1-1 0,1 1 0,0-1 0,-1 0 0,1 1 0,0-1 0,-1 0 0,1 0 0,-1 0 0,1 0 0,0 0 0,-1 0 0,1 0 0,0-1 0,-1 1 0,1-1 0,-1 1 0,1-1 0,-1 0 0,1 1 0,-1-1 0,3-1 0,4-3 0,0 0 0,-1 0 0,1 0 0,-1-1 0,10-10 0,-7 4 0,0 1 0,-1-2 0,0 1 0,-1-1 0,0-1 0,-1 1 0,0-1 0,6-23 0,-11 32 0,-1 0 0,0 0 0,0 0 0,0-1 0,-1 1 0,0 0 0,0-1 0,0 1 0,-1 0 0,0 0 0,0-1 0,-2-5 0,2 7 0,-1 1 0,0-1 0,0 1 0,0 0 0,-1 0 0,1 0 0,0 0 0,-1 0 0,0 1 0,0-1 0,0 1 0,0-1 0,0 1 0,-1 0 0,1 0 0,0 1 0,-1-1 0,-6-1 0,5 1 0,1 1 0,0 0 0,-1 0 0,1 1 0,-1 0 0,1-1 0,-1 1 0,1 1 0,-1-1 0,1 1 0,0 0 0,-1 0 0,1 0 0,0 0 0,-1 1 0,1-1 0,0 1 0,0 0 0,0 1 0,0-1 0,1 1 0,-1 0 0,1-1 0,0 1 0,-1 1 0,1-1 0,0 0 0,1 1 0,-4 5 0,2-4 0,1 1 0,0-1 0,0 1 0,1 0 0,-1 0 0,1 0 0,1 0 0,-1 0 0,1 0 0,0 0 0,0 1 0,1-1 0,0 0 0,0 0 0,0 1 0,1-1 0,0 0 0,0 0 0,0 1 0,5 8 0,-3-9-227,0 0-1,1 0 1,-1 0-1,2-1 1,3 5-1,26 21-6598</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06.950"/>
    </inkml:context>
    <inkml:brush xml:id="br0">
      <inkml:brushProperty name="width" value="0.05" units="cm"/>
      <inkml:brushProperty name="height" value="0.05" units="cm"/>
      <inkml:brushProperty name="color" value="#F6630D"/>
    </inkml:brush>
  </inkml:definitions>
  <inkml:trace contextRef="#ctx0" brushRef="#br0">20 50 24575,'0'-4'0,"0"-10"0,-9-2 0,-2 1-8191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07.435"/>
    </inkml:context>
    <inkml:brush xml:id="br0">
      <inkml:brushProperty name="width" value="0.05" units="cm"/>
      <inkml:brushProperty name="height" value="0.05" units="cm"/>
      <inkml:brushProperty name="color" value="#F6630D"/>
    </inkml:brush>
  </inkml:definitions>
  <inkml:trace contextRef="#ctx0" brushRef="#br0">125 227 24575,'-41'-1'0,"516"-111"0,-33 7 0,-399 97 0,-69 17 0,-7 2 0,-701 241 0,724-248 0,-198 72 0,179-62 0,26-11 0,5-3 0,42-13 0,176-82 0,-131 55 0,-76 34-195,0 0 0,0 1 0,0 1 0,1 0 0,-1 0 0,17-1 0,-1 7-6631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3.120"/>
    </inkml:context>
    <inkml:brush xml:id="br0">
      <inkml:brushProperty name="width" value="0.05" units="cm"/>
      <inkml:brushProperty name="height" value="0.05" units="cm"/>
      <inkml:brushProperty name="color" value="#F6630D"/>
    </inkml:brush>
  </inkml:definitions>
  <inkml:trace contextRef="#ctx0" brushRef="#br0">163 107 24575,'-4'0'0,"-15"-9"0,-11-10 0,-6-3 0,4-6 0,7 7 0,8 14 0,20 22 0,8 20 0,12 17 0,1 0-8191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11.231"/>
    </inkml:context>
    <inkml:brush xml:id="br0">
      <inkml:brushProperty name="width" value="0.05" units="cm"/>
      <inkml:brushProperty name="height" value="0.05" units="cm"/>
      <inkml:brushProperty name="color" value="#F6630D"/>
    </inkml:brush>
  </inkml:definitions>
  <inkml:trace contextRef="#ctx0" brushRef="#br0">11 20 24575,'-5'-8'0,"0"-3"-8191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11.608"/>
    </inkml:context>
    <inkml:brush xml:id="br0">
      <inkml:brushProperty name="width" value="0.05" units="cm"/>
      <inkml:brushProperty name="height" value="0.05" units="cm"/>
      <inkml:brushProperty name="color" value="#F6630D"/>
    </inkml:brush>
  </inkml:definitions>
  <inkml:trace contextRef="#ctx0" brushRef="#br0">52 0 24575,'13'307'0,"0"40"0,-14-337 0,2 0 0,-1 1 0,0-1 0,-1 0 0,0 0 0,0 0 0,-1 0 0,-1 0 0,0 0 0,0-1 0,-7 13 0,10-21 0,0-1 0,0 1 0,0 0 0,0-1 0,-1 1 0,1-1 0,0 1 0,-1-1 0,1 1 0,0-1 0,-1 1 0,1-1 0,0 1 0,-1-1 0,1 1 0,-1-1 0,1 0 0,-1 1 0,1-1 0,-1 0 0,1 1 0,-1-1 0,0 0 0,1 0 0,-1 0 0,1 1 0,-1-1 0,0 0 0,1 0 0,-1 0 0,1 0 0,-1 0 0,0 0 0,1 0 0,-1 0 0,1 0 0,-1-1 0,0 1 0,1 0 0,-1 0 0,1 0 0,-1-1 0,0 1 0,1 0 0,-1-1 0,1 1 0,-1 0 0,1-1 0,0 1 0,-1-1 0,1 1 0,-1-1 0,1 1 0,-1-2 0,-1-1 0,0-1 0,0 0 0,0-1 0,1 1 0,0 0 0,-2-8 0,-4-41-109,2 0-1,3-64 0,2 64-926,-1-66-5790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11.949"/>
    </inkml:context>
    <inkml:brush xml:id="br0">
      <inkml:brushProperty name="width" value="0.05" units="cm"/>
      <inkml:brushProperty name="height" value="0.05" units="cm"/>
      <inkml:brushProperty name="color" value="#F6630D"/>
    </inkml:brush>
  </inkml:definitions>
  <inkml:trace contextRef="#ctx0" brushRef="#br0">28 141 24575,'-5'42'0,"0"10"0,5-49 0,0 0 0,0-1 0,0 1 0,0 0 0,1-1 0,-1 1 0,1 0 0,0-1 0,0 1 0,0-1 0,0 1 0,0-1 0,0 0 0,3 4 0,-3-5 0,0-1 0,-1 1 0,1-1 0,0 1 0,0-1 0,0 0 0,-1 1 0,1-1 0,0 0 0,0 0 0,0 0 0,0 0 0,0 1 0,-1-1 0,1 0 0,0 0 0,0 0 0,0-1 0,0 1 0,0 0 0,-1 0 0,1 0 0,0-1 0,0 1 0,0 0 0,0-1 0,-1 1 0,1-1 0,0 1 0,-1-1 0,1 1 0,0-1 0,-1 0 0,1 1 0,0-1 0,0-1 0,24-28 0,-23 28 0,7-12 0,0 0 0,-1-1 0,0 1 0,-1-2 0,6-20 0,-11 29 0,0-1 0,0 1 0,-1 0 0,0-1 0,-1 1 0,0-11 0,0 15 0,-1-1 0,1 1 0,-1 0 0,0-1 0,0 1 0,0 0 0,0-1 0,0 1 0,-1 0 0,0 0 0,0 0 0,0 0 0,0 1 0,-3-5 0,4 6 5,-1-1-1,1 1 1,-1-1-1,0 1 1,0 0-1,0-1 1,0 1-1,0 0 1,0 0-1,0 0 1,0 1-1,0-1 1,0 0-1,0 1 1,0 0-1,-1-1 1,1 1-1,0 0 1,0 0-1,0 0 1,-1 0-1,1 1 1,0-1-1,0 0 1,-4 2-1,1 0-139,1 0 1,0 1-1,-1-1 0,1 1 0,0 0 1,0 0-1,1 0 0,-1 1 0,1-1 1,-6 8-1,-12 20-6691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6.219"/>
    </inkml:context>
    <inkml:brush xml:id="br0">
      <inkml:brushProperty name="width" value="0.05" units="cm"/>
      <inkml:brushProperty name="height" value="0.05" units="cm"/>
      <inkml:brushProperty name="color" value="#F6630D"/>
    </inkml:brush>
  </inkml:definitions>
  <inkml:trace contextRef="#ctx0" brushRef="#br0">233 223 24575,'-10'-5'0,"1"1"0,-1 1 0,0 0 0,0 0 0,0 1 0,0 0 0,0 0 0,-21 1 0,27 1 0,-1 0 0,1 1 0,-1-1 0,1 1 0,-1 0 0,1 0 0,-1 0 0,1 1 0,0 0 0,0-1 0,0 1 0,0 1 0,0-1 0,0 1 0,0 0 0,1-1 0,-1 1 0,1 1 0,0-1 0,0 1 0,0-1 0,-2 5 0,-1 5 0,1 0 0,0 0 0,1 0 0,1 1 0,0-1 0,1 1 0,1 0 0,0-1 0,0 1 0,1 0 0,1 0 0,1 0 0,0-1 0,0 1 0,1-1 0,10 25 0,-9-30 0,1-1 0,-1 1 0,1-1 0,1 0 0,-1-1 0,1 1 0,1-1 0,-1-1 0,1 1 0,0-1 0,0 0 0,0 0 0,1-1 0,0 0 0,-1-1 0,2 1 0,-1-2 0,0 1 0,0-1 0,1 0 0,0-1 0,-1 0 0,1 0 0,-1-1 0,1 0 0,16-2 0,-15 1 0,0 0 0,-1-1 0,1 0 0,-1-1 0,0 0 0,0 0 0,0-1 0,0 0 0,0 0 0,-1-1 0,0-1 0,0 1 0,0-1 0,-1 0 0,0-1 0,0 0 0,0 0 0,-1 0 0,0-1 0,-1 0 0,0 0 0,0-1 0,7-17 0,-9 17 0,0 1 0,-1-1 0,0 0 0,-1 0 0,0-1 0,0 1 0,-1 0 0,-1 0 0,1 0 0,-1 0 0,-1 0 0,0 0 0,0 0 0,0 0 0,-7-13 0,4 12 0,-1 0 0,0 1 0,0-1 0,-1 1 0,0 1 0,-1-1 0,0 1 0,0 1 0,0-1 0,-1 1 0,-1 1 0,-10-7 0,-34-14 0,39 21 0,1-1 0,0 0 0,0-2 0,1 1 0,0-2 0,-12-10 0,23 19 0,1-1 0,-1 1 0,1 0 0,0 0 0,0-1 0,0 1 0,0 0 0,0-1 0,0 1 0,0-1 0,0 0 0,0 1 0,1-1 0,-1 0 0,1 1 0,-1-1 0,1 0 0,0 0 0,-1 1 0,1-1 0,0 0 0,0 0 0,0 1 0,1-1 0,-1 0 0,0 0 0,1 0 0,-1 1 0,1-1 0,-1 0 0,1 1 0,0-1 0,0 1 0,0-1 0,0 1 0,0-1 0,0 1 0,0-1 0,0 1 0,1 0 0,-1 0 0,3-2 0,2-2 0,1 1 0,0 1 0,0-1 0,0 1 0,0 0 0,0 1 0,1-1 0,12-1 0,-14 3 0,1 0 0,-1 1 0,0-1 0,0 1 0,1 1 0,-1-1 0,0 1 0,0 0 0,0 0 0,0 1 0,0 0 0,0 0 0,0 0 0,10 7 0,-9-4 0,0 0 0,0 1 0,-1 0 0,1 0 0,-1 1 0,-1-1 0,1 1 0,-1 1 0,0-1 0,4 10 0,1 5-455,0 1 0,11 40 0,-9-14-6371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5:56.572"/>
    </inkml:context>
    <inkml:brush xml:id="br0">
      <inkml:brushProperty name="width" value="0.05" units="cm"/>
      <inkml:brushProperty name="height" value="0.05" units="cm"/>
      <inkml:brushProperty name="color" value="#F6630D"/>
    </inkml:brush>
  </inkml:definitions>
  <inkml:trace contextRef="#ctx0" brushRef="#br0">93 98 24575,'-8'9'0,"0"0"0,1 1 0,0 0 0,1 0 0,0 0 0,1 0 0,-5 14 0,1 2 0,1-1 0,-4 28 0,10-44 0,0 1 0,1-1 0,0 1 0,1-1 0,0 1 0,1 0 0,-1-1 0,2 1 0,0-1 0,5 17 0,-4-19 0,0-1 0,0 1 0,1-1 0,-1 0 0,2 0 0,-1 0 0,1 0 0,0-1 0,0 0 0,0 0 0,1 0 0,-1-1 0,1 1 0,13 5 0,-12-6 0,0 0 0,0-1 0,1 0 0,-1-1 0,1 0 0,0 0 0,0 0 0,-1-1 0,1-1 0,0 1 0,0-1 0,0 0 0,0-1 0,0 0 0,0 0 0,14-5 0,-12 2 0,1 0 0,0-1 0,-1-1 0,0 0 0,-1 0 0,1-1 0,-1 0 0,0-1 0,-1 0 0,0 0 0,8-11 0,-3 3 0,-2 0 0,0-1 0,-1 0 0,-1-1 0,0 0 0,8-28 0,-12 32 0,-2 0 0,0 1 0,0-1 0,-1 0 0,-1-1 0,0 1 0,-1 0 0,-1 0 0,-4-26 0,4 34-5,0 1 0,-1 0 0,0-1 0,0 1 0,0 0 0,-1 0 0,0 0 0,0 0 0,0 0 0,-1 1 0,1-1 0,-1 1 0,0 0 0,0 0 0,-7-4 0,4 3 25,-1 1 0,1 0 0,-1 0 0,0 1 0,0 0 0,-1 0 0,1 1 0,-1 0 0,-10-1 0,-1 1-206,-1 2 1,1 0-1,-1 1 0,1 1 1,-1 1-1,1 0 1,-34 12-1,-2 7-6640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29.106"/>
    </inkml:context>
    <inkml:brush xml:id="br0">
      <inkml:brushProperty name="width" value="0.05" units="cm"/>
      <inkml:brushProperty name="height" value="0.05" units="cm"/>
      <inkml:brushProperty name="color" value="#F6630D"/>
    </inkml:brush>
  </inkml:definitions>
  <inkml:trace contextRef="#ctx0" brushRef="#br0">275 49 24575,'3'-4'0,"3"8"0,5 12 0,1 12 0,-1 0 0,-1 1 0,11 60 0,3 94 0,-13-79 0,25 237 0,12 96 0,40 213 0,-45 4 0,-45-408 0,3 97 0,3-292 0,2 0 0,26 98 0,-26-182 0,-6-111 0,-27-211 0,-51-145 0,68 440 0,-226-1139-2502,43 459 2372,138 547 141,50 174 27,-8-27 925,-15-94-1,28 122-501,6 23-279,9 37-167,126 500-539,-34 12 0,52 519 524,-123-807 0,66 567 0,-97-805-21,-3-35-2,-1-51 191,-1 53-118,-46-1117 198,-61 96-1573,1 186 1325,105 832 1,-1-12 80,0 0 0,-2 0 0,-1 0 0,0 1 0,-14-33 0,8 38 272,11 14-333,0 0 0,-1 0-1,1 0 1,0 0 0,-1 0 0,1 0 0,0 0 0,0 0-1,-1 0 1,1 0 0,0 0 0,0 0 0,-1 0 0,1 1-1,0-1 1,0 0 0,-1 0 0,1 0 0,0 0 0,0 0-1,0 1 1,-1-1 0,1 0 0,0 0 0,0 0 0,0 1-1,0-1 1,-1 0 0,1 0 0,0 1 0,0-1 0,0 0-1,0 0 1,0 1 0,-7 33 397,5 24-417,2 0 0,11 77 0,-4-67 0,-6-51-22,99 862-789,-71-707 439,8-2 1,7-1 0,69 167 0,-36-153-5502</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29.759"/>
    </inkml:context>
    <inkml:brush xml:id="br0">
      <inkml:brushProperty name="width" value="0.05" units="cm"/>
      <inkml:brushProperty name="height" value="0.05" units="cm"/>
      <inkml:brushProperty name="color" value="#F6630D"/>
    </inkml:brush>
  </inkml:definitions>
  <inkml:trace contextRef="#ctx0" brushRef="#br0">26 1 24575,'-4'0'0,"-1"8"0,-1 20 0,2 22 0,1 23 0,1 16 0,1 5 0,1 0 0,0-8 0,4-19 0,2-16 0,-1-17-8191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0.096"/>
    </inkml:context>
    <inkml:brush xml:id="br0">
      <inkml:brushProperty name="width" value="0.05" units="cm"/>
      <inkml:brushProperty name="height" value="0.05" units="cm"/>
      <inkml:brushProperty name="color" value="#F6630D"/>
    </inkml:brush>
  </inkml:definitions>
  <inkml:trace contextRef="#ctx0" brushRef="#br0">16 151 24575,'0'2'0,"0"9"0,0 0 0,0 0 0,1 0 0,1-1 0,5 22 0,-6-29 0,0-1 0,1 1 0,-1 0 0,1 0 0,0 0 0,0-1 0,0 1 0,0-1 0,0 0 0,1 0 0,-1 0 0,1 0 0,-1 0 0,1 0 0,0 0 0,-1-1 0,1 1 0,0-1 0,0 0 0,0 0 0,1 0 0,-1-1 0,0 1 0,3 0 0,-3-1 0,0 1 0,0-1 0,0 0 0,0 0 0,0 0 0,0 0 0,0-1 0,0 1 0,0-1 0,-1 1 0,1-1 0,0 0 0,0 0 0,-1-1 0,1 1 0,-1 0 0,4-4 0,-2 2 0,-1 0 0,1 0 0,-1-1 0,0 0 0,0 1 0,-1-1 0,1 0 0,-1-1 0,0 1 0,2-5 0,0-4 0,0 0 0,-1-1 0,0 1 0,-1-1 0,0 0 0,-1-21 0,-1 29 0,-1-1 0,0 1 0,0 0 0,0 0 0,0 0 0,-1 0 0,0 0 0,-1 0 0,1 0 0,-1 0 0,0 1 0,0 0 0,-7-9 0,8 12 0,0 0 0,0 1 0,1-1 0,-1 1 0,0-1 0,-1 1 0,1 0 0,0-1 0,0 1 0,0 0 0,-1 1 0,1-1 0,-1 0 0,1 1 0,0-1 0,-1 1 0,1 0 0,-1 0 0,1 0 0,-1 0 0,1 0 0,-1 0 0,1 1 0,-1-1 0,1 1 0,0 0 0,-1-1 0,1 1 0,0 0 0,-1 1 0,1-1 0,0 0 0,0 1 0,0-1 0,0 1 0,-2 2 0,-3 3-91,0 1 0,0-1 0,1 1 0,1 0 0,-1 0 0,1 1 0,1 0 0,-1-1 0,2 2 0,-1-1 0,1 0 0,1 1 0,-1-1 0,-1 20 0,-1 30-6735</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0.455"/>
    </inkml:context>
    <inkml:brush xml:id="br0">
      <inkml:brushProperty name="width" value="0.05" units="cm"/>
      <inkml:brushProperty name="height" value="0.05" units="cm"/>
      <inkml:brushProperty name="color" value="#F6630D"/>
    </inkml:brush>
  </inkml:definitions>
  <inkml:trace contextRef="#ctx0" brushRef="#br0">16 104 24575,'-9'0'0,"2"0"0,11-4 0,12-2 0,17-7 0,15-3 0,7 3 0,4-6 0,-1 1 0,-9 3-8191</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0.843"/>
    </inkml:context>
    <inkml:brush xml:id="br0">
      <inkml:brushProperty name="width" value="0.05" units="cm"/>
      <inkml:brushProperty name="height" value="0.05" units="cm"/>
      <inkml:brushProperty name="color" value="#F6630D"/>
    </inkml:brush>
  </inkml:definitions>
  <inkml:trace contextRef="#ctx0" brushRef="#br0">0 1 24575,'0'8'0,"0"16"0,0 20 0,0 24 0,0 21 0,0 12 0,0 6 0,4-2 0,2-20-8191</inkml:trace>
  <inkml:trace contextRef="#ctx0" brushRef="#br0" timeOffset="1">346 25 24575,'0'-12'0,"0"7"0,0 23 0,0 28 0,0 28 0,0 18 0,8 10 0,4-4 0,-2-6 0,-1-10 0,-3-19-8191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0:51.394"/>
    </inkml:context>
    <inkml:brush xml:id="br0">
      <inkml:brushProperty name="width" value="0.05" units="cm"/>
      <inkml:brushProperty name="height" value="0.05" units="cm"/>
      <inkml:brushProperty name="color" value="#F6630D"/>
    </inkml:brush>
  </inkml:definitions>
  <inkml:trace contextRef="#ctx0" brushRef="#br0">25 1 24575,'0'4'0,"0"18"0,-4 23 0,-2 24 0,1 25 0,1 10 0,1 4 0,1-4 0,9-12 0,4-16 0,4-22 0,-1-12 0,-3-12-8191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3.116"/>
    </inkml:context>
    <inkml:brush xml:id="br0">
      <inkml:brushProperty name="width" value="0.05" units="cm"/>
      <inkml:brushProperty name="height" value="0.05" units="cm"/>
      <inkml:brushProperty name="color" value="#F6630D"/>
    </inkml:brush>
  </inkml:definitions>
  <inkml:trace contextRef="#ctx0" brushRef="#br0">274 608 24575,'11'-16'0,"-3"8"0,-5 3 0,0 0 0,-1 0 0,0 0 0,0 0 0,0 0 0,0-1 0,-1 1 0,0 0 0,0-1 0,0 0 0,0 1 0,-1-7 0,0 9 0,-1 0 0,1 0 0,-1 0 0,1 0 0,-1 1 0,0-1 0,0 0 0,0 1 0,0-1 0,0 0 0,-1 1 0,1-1 0,-1 1 0,0 0 0,1 0 0,-1-1 0,0 1 0,0 1 0,-1-1 0,1 0 0,0 0 0,-1 1 0,1-1 0,-1 1 0,-2-1 0,-3-1 0,0 0 0,0 1 0,0 0 0,0 1 0,0-1 0,0 2 0,-1-1 0,1 1 0,0 0 0,-1 1 0,1 0 0,0 1 0,0-1 0,0 1 0,0 1 0,0 0 0,0 0 0,1 0 0,-10 7 0,9-5 0,0 0 0,1 0 0,0 1 0,0 0 0,0 1 0,1-1 0,0 1 0,0 1 0,1-1 0,0 1 0,0 0 0,1 0 0,0 0 0,0 0 0,1 1 0,0 0 0,-2 11 0,4-17 0,1 0 0,0 0 0,0 0 0,0 0 0,0 0 0,0 0 0,1-1 0,-1 1 0,1 0 0,0 0 0,0-1 0,0 1 0,0 0 0,0-1 0,1 1 0,-1-1 0,1 1 0,-1-1 0,1 0 0,0 1 0,0-1 0,0 0 0,0 0 0,0-1 0,1 1 0,-1 0 0,0-1 0,1 1 0,0-1 0,-1 0 0,1 0 0,0 0 0,-1 0 0,5 0 0,0 1 0,1 0 0,0 0 0,-1-1 0,1 0 0,0-1 0,0 0 0,0 0 0,-1-1 0,1 0 0,0 0 0,0-1 0,7-2 0,-8 1 0,0-1 0,-1 0 0,1 0 0,-1-1 0,0 0 0,0 0 0,-1 0 0,1 0 0,-1-1 0,0 0 0,-1 0 0,0-1 0,0 1 0,0-1 0,4-10 0,3-9 0,-2 0 0,13-53 0,-13 35 0,-1 0 0,2-86 0,-10 106 0,0 0 0,-2 0 0,-1 0 0,-1 0 0,-1 1 0,-16-46 0,21 67 0,-1 1 0,1-1 0,0 1 0,-1 0 0,0-1 0,1 1 0,-1 0 0,0 0 0,1-1 0,-1 1 0,0 0 0,0 0 0,0 0 0,0 0 0,0 0 0,0 0 0,-1 0 0,-1-1 0,2 2 0,1 1 0,-1-1 0,0 0 0,1 1 0,-1-1 0,1 0 0,-1 1 0,0-1 0,1 1 0,-1-1 0,1 1 0,-1-1 0,1 1 0,0-1 0,-1 1 0,1-1 0,-1 1 0,1 0 0,0-1 0,0 1 0,-1 0 0,1-1 0,0 1 0,0 0 0,0 0 0,-4 12 0,2-1 0,0 0 0,0 14 0,-4 156 0,7-150 0,2 0 0,1 0 0,13 54 0,-14-76 0,2 1 0,-1-1 0,2 0 0,-1 0 0,1 0 0,1-1 0,-1 0 0,2 0 0,-1-1 0,1 0 0,0 0 0,1 0 0,0-1 0,0-1 0,1 0 0,17 9 0,-21-12 0,1 0 0,-1 0 0,1 0 0,0-1 0,0 0 0,0-1 0,0 0 0,0 0 0,0 0 0,0-1 0,0 0 0,0 0 0,0-1 0,0 0 0,0 0 0,0 0 0,0-1 0,0 0 0,0-1 0,-1 0 0,1 0 0,-1 0 0,0 0 0,0-1 0,0 0 0,0-1 0,7-6 0,-2-2 0,0 0 0,-1-1 0,0 0 0,-1-1 0,-1 0 0,0 0 0,8-26 0,-2 0 0,9-51 0,-30 130-341,2-1 0,1 1-1,2 45 1,4-33-6485</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1.437"/>
    </inkml:context>
    <inkml:brush xml:id="br0">
      <inkml:brushProperty name="width" value="0.05" units="cm"/>
      <inkml:brushProperty name="height" value="0.05" units="cm"/>
      <inkml:brushProperty name="color" value="#F6630D"/>
    </inkml:brush>
  </inkml:definitions>
  <inkml:trace contextRef="#ctx0" brushRef="#br0">1708 789 24575,'-7'-12'0,"0"0"0,-1 1 0,0 0 0,-11-11 0,-11-14 0,-23-36 0,-10-15 0,-82-85 0,124 149 0,-2 1 0,-1 1 0,-1 1 0,0 1 0,-2 1 0,0 2 0,-1 0 0,-38-14 0,42 22 0,0 2 0,0 0 0,-1 2 0,0 1 0,0 0 0,0 2 0,0 1 0,0 1 0,1 1 0,-1 2 0,0 0 0,1 1 0,-38 14 0,20-3 0,1 1 0,1 3 0,0 0 0,2 3 0,0 1 0,-58 51 0,67-50 0,2 2 0,0 1 0,2 0 0,2 2 0,0 1 0,2 1 0,2 1 0,0 1 0,3 0 0,-14 40 0,2 12 0,3 2 0,5 1 0,-11 104 0,17-45 0,6 174 0,9-271 0,2 1 0,2-1 0,3 0 0,2-1 0,17 55 0,-19-82 0,1 0 0,1-1 0,1 0 0,0-1 0,2 0 0,1-1 0,0 0 0,1-1 0,1-1 0,1 0 0,1-2 0,38 29 0,-15-19 0,1-2 0,1-2 0,1-2 0,49 16 0,0-7 0,99 17 0,-135-35 0,0-3 0,0-2 0,73-2 0,-94-5 0,0-2 0,0-2 0,0-1 0,-1-2 0,0-2 0,48-19 0,-20 1-2,-2-4-1,-1-2 1,107-82-1,142-157-652,12-60 489,-221 217 182,84-129 1,-156 204-17,-1 0 0,-3-2 0,33-79 0,-51 105 0,-1 1 0,-1-1 0,0 0 0,-2 0 0,2-35 0,-4 41 0,-1-1 0,0 0 0,-1 1 0,0-1 0,-1 1 0,-1 0 0,1 0 0,-2 0 0,-9-19 0,-2 5 50,-1 1 1,-1 1-1,-2 0 0,0 1 0,0 2 1,-30-23-1,-152-101 382,168 121-418,-100-65-14,-4 7 0,-3 5 0,-258-98 0,395 172 0,-13-4 0,0 0 0,0 1 0,-1 1 0,-23-2 0,37 5 0,-1 1 0,0 0 0,1 0 0,-1 1 0,1-1 0,-1 1 0,1 0 0,-1 0 0,1 1 0,0-1 0,-1 1 0,1 0 0,0 0 0,0 1 0,0-1 0,0 1 0,1 0 0,-1-1 0,1 2 0,0-1 0,-6 7 0,0 3 20,1 0 0,0 0 0,1 1 0,1 1 0,-7 18 0,-16 78-1505,19-62-5341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33.099"/>
    </inkml:context>
    <inkml:brush xml:id="br0">
      <inkml:brushProperty name="width" value="0.05" units="cm"/>
      <inkml:brushProperty name="height" value="0.05" units="cm"/>
      <inkml:brushProperty name="color" value="#F6630D"/>
    </inkml:brush>
  </inkml:definitions>
  <inkml:trace contextRef="#ctx0" brushRef="#br0">273 106 24575,'2'55'0,"2"0"0,15 71 0,36 105 0,-23-101 0,70 355-696,50 621 0,-59-268 259,-71-709 437,-15-109 187,-7-20-177,0 0 0,0 0 0,1 0 0,-1 0 0,0-1 1,0 1-1,0 0 0,1 0 0,-1 0 0,0 0 0,0 0 0,0 0 0,1 0 0,-1 0 1,0-1-1,0 1 0,0 0 0,0 0 0,0 0 0,1 0 0,-1-1 0,0 1 0,0 0 1,0 0-1,0 0 0,0 0 0,0-1 0,0 1 0,0 0 0,0 0 0,0 0 0,0-1 1,0 1-1,0 0 0,0 0 0,0-1 0,0 1 0,0 0 0,0 0 0,0 0 0,0-1 1,3-44 740,-3-136-865,-9 0-1,-7 1 1,-61-275 0,7 174-185,-156-400 0,160 515 298,-107-308-14,149 393 12,4-1 0,3-1 1,-11-162-1,28 216-6,0 10 434,-1 0 0,-7-37 0,8 56-416,0-1 0,1 0 1,-2 1-1,1-1 1,0 0-1,0 1 0,0-1 1,0 1-1,0-1 1,0 0-1,-1 1 0,1-1 1,0 1-1,0-1 1,-1 1-1,1-1 0,0 0 1,-1 1-1,1 0 1,-1-1-1,1 1 0,-1-1 1,1 1-1,-1-1 1,1 1-1,-1 0 0,1-1 1,-1 1-1,0 1-8,0 0-1,0 0 0,0 0 1,1 0-1,-1 0 0,1 0 1,-1 0-1,1 0 0,-1 1 1,1-1-1,-1 0 0,1 0 1,0 0-1,0 2 0,-9 56 2,4 1-1,3 114 1,3-126-2,5 160-53,10 0-1,78 375 0,136 309-749,-156-647 803,40 155 0,-115-407-1205,-2-13-4817</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43.398"/>
    </inkml:context>
    <inkml:brush xml:id="br0">
      <inkml:brushProperty name="width" value="0.05" units="cm"/>
      <inkml:brushProperty name="height" value="0.05" units="cm"/>
      <inkml:brushProperty name="color" value="#F6630D"/>
    </inkml:brush>
  </inkml:definitions>
  <inkml:trace contextRef="#ctx0" brushRef="#br0">1 175 24575,'7'4'0,"0"0"0,1-1 0,0 0 0,0 0 0,0-1 0,0 1 0,16 1 0,4 1 0,136 26 17,212 12 0,170-26-1032,90-42 819,-596 22 196,-26 4 0,0-2 0,0 0 0,0-1 0,0 0 0,0-1 0,-1 0 0,21-9 0,-33 12 0,-1 0 0,0 0 0,1 0 0,-1 0 0,0 0 0,1 0 0,-1 0 0,0 0 0,1-1 0,-1 1 0,0 0 0,1 0 0,-1 0 0,0-1 0,0 1 0,1 0 0,-1 0 0,0 0 0,0-1 0,1 1 0,-1 0 0,0-1 0,0 1 0,0 0 0,0-1 0,1 1 0,-1 0 0,0-1 0,0 1 0,0 0 0,0-1 0,0 1 0,0 0 0,0-1 0,0 1 0,0 0 0,0-1 0,0 1 0,0 0 0,0-1 0,0 1 0,0 0 0,0-1 0,-1 1 0,1 0 0,0-1 0,0 1 0,0 0 0,-1 0 0,1-1 0,0 1 0,0 0 0,0-1 0,-1 1 0,1 0 0,0 0 0,-1 0 0,1-1 0,-1 1 0,-9-5 0,-1 0 0,0 1 0,0 1 0,-1 0 0,-22-4 0,9 2 0,-81-15 223,55 12 15,0-2 1,0-2 0,-74-29-1,119 38-238,0 0 0,0-1 0,0 0 0,0 0 0,1 0 0,-1 0 0,-5-7 0,10 10 0,0 0 0,0 0 0,0 0 0,0 0 0,1 0 0,-1 0 0,0 0 0,1 0 0,-1 0 0,1-1 0,-1 1 0,1 0 0,-1 0 0,1-1 0,0 1 0,-1 0 0,1-1 0,0 1 0,0 0 0,0 0 0,0-1 0,0 1 0,1 0 0,-1-1 0,0 1 0,0 0 0,1 0 0,-1-1 0,1 1 0,-1 0 0,1 0 0,0 0 0,-1 0 0,1-1 0,0 1 0,0 0 0,0 1 0,0-1 0,0 0 0,0 0 0,0 0 0,0 0 0,0 1 0,1-2 0,2 0 0,0-1 0,0 1 0,0 0 0,0 0 0,0 1 0,0-1 0,1 1 0,-1 0 0,1 0 0,-1 0 0,1 0 0,-1 1 0,1 0 0,-1 0 0,1 0 0,4 1 0,-2 1 0,-1 0 0,0 0 0,0 0 0,0 1 0,0-1 0,0 1 0,-1 1 0,1-1 0,-1 1 0,6 6 0,1 1 0,0 2 0,-1 0 0,0 0 0,-1 1 0,-1 0 0,0 1 0,12 27 0,-11-15 15,-2 1 0,0 0 0,-1 0 0,-2 0 0,-1 0 0,-1 1 0,-2 49 0,-5-11-510,-3 0 0,-19 77 0,6-54-6331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44.885"/>
    </inkml:context>
    <inkml:brush xml:id="br0">
      <inkml:brushProperty name="width" value="0.05" units="cm"/>
      <inkml:brushProperty name="height" value="0.05" units="cm"/>
      <inkml:brushProperty name="color" value="#F6630D"/>
    </inkml:brush>
  </inkml:definitions>
  <inkml:trace contextRef="#ctx0" brushRef="#br0">1 0 24575,'0'5'0,"0"22"0,5 48 0,-3-66 0,0 0 0,0-1 0,1 1 0,0-1 0,0 1 0,1-1 0,0 0 0,1 0 0,5 7 0,1-2 0,1 0 0,0-1 0,0 0 0,1-1 0,1-1 0,0 0 0,0-1 0,1 0 0,0-1 0,0-1 0,1 0 0,0-2 0,17 5 0,29 5 0,0-3 0,75 5 0,-89-12 0,488 29-201,8-28-680,-447-6 824,3026-1-1736,-1154-1 1841,-752 26-48,-348-3 0,236 16 0,-99-2 0,76 6 0,279 2 0,-1326-43 0,-1 1 0,0-2 0,41-6 0,-71 7 51,1-1-1,-1-1 1,0 1 0,0 0-1,0-1 1,0 0-1,0 0 1,0 0 0,0-1-1,0 1 1,-1-1 0,0 0-1,1 0 1,-1 0-1,3-5 1,-2 3 83,0-1-1,0-1 1,-1 1 0,0 0 0,0-1-1,-1 0 1,0 1 0,2-13-1,-1 2-24,-2 1 0,0-1 0,-1 1 0,0-1 0,-1 1 0,-1-1-1,-5-17 1,-1 11-1474,0 13-5461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46.341"/>
    </inkml:context>
    <inkml:brush xml:id="br0">
      <inkml:brushProperty name="width" value="0.05" units="cm"/>
      <inkml:brushProperty name="height" value="0.05" units="cm"/>
      <inkml:brushProperty name="color" value="#F6630D"/>
    </inkml:brush>
  </inkml:definitions>
  <inkml:trace contextRef="#ctx0" brushRef="#br0">118 1 24575,'-5'6'0,"0"0"0,1 1 0,-1 0 0,1 0 0,0 0 0,-5 15 0,2-5 0,-8 17 0,2 1 0,2 0 0,1 1 0,2 0 0,1 0 0,2 1 0,1 0 0,2 51 0,2-81 0,0 1 0,1-1 0,0 0 0,0 0 0,1 0 0,0 0 0,0 0 0,0 0 0,1-1 0,0 1 0,0-1 0,1 0 0,0 0 0,0 0 0,1 0 0,-1 0 0,1-1 0,0 0 0,0 0 0,1-1 0,0 1 0,0-1 0,0 0 0,0-1 0,0 1 0,1-1 0,0 0 0,-1-1 0,1 0 0,11 2 0,7 1 0,1-1 0,-1-1 0,1-1 0,0-2 0,-1-1 0,1 0 0,0-2 0,-1-1 0,0-1 0,46-16 0,-55 15 0,0 0 0,0-1 0,-1-1 0,0-1 0,-1 0 0,0 0 0,0-2 0,-1 0 0,0 0 0,-1-1 0,0-1 0,-1 0 0,0-1 0,-2 0 0,1 0 0,-2-1 0,9-18 0,-14 26 0,0-1 0,-1 0 0,0 0 0,0-1 0,0 1 0,-1 0 0,0-1 0,-1 1 0,0 0 0,0-1 0,-1 1 0,0 0 0,-1-1 0,1 1 0,-1 0 0,-1 0 0,0 0 0,0 0 0,-1 1 0,1-1 0,-8-9 0,3 7 0,0-1 0,-1 1 0,-1 0 0,1 1 0,-2 0 0,1 1 0,-1 0 0,0 0 0,-1 1 0,0 1 0,0 0 0,-20-7 0,10 6 0,-1 0 0,1 2 0,-1 0 0,0 2 0,0 0 0,0 2 0,0 0 0,0 2 0,-38 5 0,50-4 0,0 0 0,0 1 0,0 0 0,1 1 0,-1 0 0,1 1 0,0 0 0,0 0 0,1 1 0,0 0 0,0 1 0,0 0 0,1 1 0,0 0 0,0 0 0,1 0 0,0 1 0,0 0 0,1 1 0,0-1 0,-7 20 0,6-12-682,-8 37-1,4 11-6143</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47.100"/>
    </inkml:context>
    <inkml:brush xml:id="br0">
      <inkml:brushProperty name="width" value="0.05" units="cm"/>
      <inkml:brushProperty name="height" value="0.05" units="cm"/>
      <inkml:brushProperty name="color" value="#F6630D"/>
    </inkml:brush>
  </inkml:definitions>
  <inkml:trace contextRef="#ctx0" brushRef="#br0">20 16 24575,'0'-9'0,"0"2"0,0 15 0,0 30 0,-4 39 0,-1 27 0,-1 21 0,2 10 0,5-1 0,3-19 0,0-29-8191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47.537"/>
    </inkml:context>
    <inkml:brush xml:id="br0">
      <inkml:brushProperty name="width" value="0.05" units="cm"/>
      <inkml:brushProperty name="height" value="0.05" units="cm"/>
      <inkml:brushProperty name="color" value="#F6630D"/>
    </inkml:brush>
  </inkml:definitions>
  <inkml:trace contextRef="#ctx0" brushRef="#br0">30 212 24575,'-2'0'0,"1"0"0,0-1 0,-1 1 0,1-1 0,0 0 0,-1 1 0,1-1 0,0 0 0,0 0 0,-1 0 0,1 0 0,0 0 0,0 0 0,0 0 0,0 0 0,1 0 0,-1-1 0,0 1 0,0 0 0,1-1 0,-1 1 0,1 0 0,-1-1 0,1 1 0,-1-1 0,1 1 0,0 0 0,0-3 0,-2-1 0,2-1 0,-1 1 0,0-1 0,1 0 0,0 1 0,1-8 0,2 5 0,-1 1 0,1-1 0,0 1 0,1 0 0,0 0 0,0 0 0,0 0 0,1 1 0,0-1 0,1 1 0,-1 1 0,1-1 0,0 1 0,0 0 0,1 0 0,0 1 0,-1-1 0,14-4 0,-15 6 0,0 1 0,1 1 0,-1-1 0,0 1 0,1-1 0,-1 2 0,1-1 0,-1 1 0,1-1 0,0 1 0,-1 1 0,8 0 0,-9 0 0,0 1 0,0-1 0,0 1 0,0-1 0,-1 1 0,1 0 0,0 0 0,-1 1 0,1-1 0,-1 1 0,0 0 0,0 0 0,0 0 0,0 0 0,0 0 0,-1 1 0,4 5 0,0 4 0,-1 0 0,0 0 0,-1 0 0,-1 1 0,0 0 0,0-1 0,-1 1 0,-1 25 0,4 14 0,-4-48 0,0 0 0,0 0 0,0-1 0,1 1 0,-1-1 0,1 1 0,0-1 0,1 0 0,-1 0 0,1 0 0,0 0 0,0 0 0,0 0 0,0-1 0,1 0 0,-1 1 0,1-1 0,0-1 0,0 1 0,0 0 0,0-1 0,1 0 0,-1 0 0,0 0 0,1-1 0,7 2 0,10 2 0,-1-1 0,1-2 0,0 0 0,39-2 0,135-12-682,235-45-1,-190 16-6143</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0.132"/>
    </inkml:context>
    <inkml:brush xml:id="br0">
      <inkml:brushProperty name="width" value="0.05" units="cm"/>
      <inkml:brushProperty name="height" value="0.05" units="cm"/>
      <inkml:brushProperty name="color" value="#F6630D"/>
    </inkml:brush>
  </inkml:definitions>
  <inkml:trace contextRef="#ctx0" brushRef="#br0">175 0 24575,'-6'3'0,"0"0"0,0 0 0,0 0 0,1 1 0,-1-1 0,1 2 0,0-1 0,0 0 0,0 1 0,0 0 0,1 0 0,-4 6 0,-6 11 0,-20 39 0,29-52 0,-3 7 0,0 1 0,1 0 0,0 1 0,2-1 0,-6 31 0,9-42 0,2 1 0,-1-1 0,1 1 0,0-1 0,0 1 0,1-1 0,0 1 0,0-1 0,0 0 0,1 1 0,0-1 0,0 0 0,1 0 0,0 0 0,0-1 0,0 1 0,1-1 0,-1 1 0,9 7 0,-3-4 0,1-1 0,1 0 0,-1-1 0,1 0 0,0-1 0,1 0 0,-1-1 0,1 0 0,20 4 0,-16-4 0,0-2 0,-1 0 0,1-1 0,0-1 0,0 0 0,0-1 0,21-3 0,-34 3 0,-1 0 0,1-1 0,0 1 0,0-1 0,-1 1 0,1-1 0,0 0 0,-1 0 0,1 0 0,-1-1 0,1 1 0,-1 0 0,0-1 0,0 0 0,1 1 0,-1-1 0,0 0 0,-1 0 0,1 0 0,0 0 0,0-1 0,-1 1 0,0 0 0,1-1 0,-1 1 0,0-1 0,0 1 0,1-5 0,-2 3 0,0 1 0,0-1 0,0 0 0,-1 0 0,1 0 0,-1 1 0,0-1 0,0 0 0,-1 1 0,1-1 0,-1 1 0,1-1 0,-1 1 0,0 0 0,-1 0 0,1 0 0,0 0 0,-1 0 0,0 0 0,-2-2 0,-5-3 0,0 0 0,-1 1 0,1 0 0,-2 1 0,1 0 0,0 1 0,-1 0 0,0 1 0,0 0 0,-1 1 0,1 0 0,0 1 0,-1 0 0,0 1 0,-19 1 0,11 5 117,20-5-141,1 0 0,0 0 0,0 0 0,-1 0 0,1 0 1,0 0-1,0 1 0,-1-1 0,1 0 0,0 0 0,0 0 0,-1 0 0,1 1 0,0-1 0,0 0 1,0 0-1,0 0 0,-1 1 0,1-1 0,0 0 0,0 0 0,0 1 0,0-1 0,0 0 0,0 0 1,0 1-1,0-1 0,0 0 0,0 0 0,0 1 0,0-1 0,0 0 0,0 0 0,0 1 0,0-1 0,0 0 1,0 0-1,0 1 0,0-1 0,0 0 0,0 0 0,0 1 0,0-1 0,1 0 0,-1 0 0,0 1 1,0-1-1,0 0 0,0 0 0,1 0 0,-1 1 0,0-1 0,0 0 0,1 0 0,-1 0 0,0 0 1,0 0-1,0 0 0,1 1 0,-1-1 0,1 0 0,17 10-6802</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0.507"/>
    </inkml:context>
    <inkml:brush xml:id="br0">
      <inkml:brushProperty name="width" value="0.05" units="cm"/>
      <inkml:brushProperty name="height" value="0.05" units="cm"/>
      <inkml:brushProperty name="color" value="#F6630D"/>
    </inkml:brush>
  </inkml:definitions>
  <inkml:trace contextRef="#ctx0" brushRef="#br0">1 122 24575,'1'-2'0,"0"0"0,1 1 0,-1-1 0,1 0 0,-1 1 0,1-1 0,0 1 0,0 0 0,0 0 0,-1 0 0,1 0 0,0 0 0,0 0 0,1 0 0,-1 0 0,0 1 0,2-1 0,2-1 0,36-11 0,0 2 0,76-9 0,-25 4 0,-30 3 0,-39 6 0,0 2 0,0 0 0,1 2 0,0 0 0,0 2 0,37 3 0,-57-2 0,-1 1 0,1 0 0,-1 0 0,0 1 0,0-1 0,1 1 0,-1 0 0,0 0 0,0 0 0,-1 1 0,1-1 0,-1 1 0,1 0 0,-1 0 0,0 1 0,0-1 0,0 0 0,0 1 0,-1 0 0,1 0 0,-1-1 0,0 1 0,0 1 0,0-1 0,-1 0 0,0 0 0,1 1 0,-1 6 0,2 10 0,-1 0 0,-2 0 0,0 0 0,-6 37 0,4-31 0,-6 48-65,1-7-585,1 70 0,8-90-6176</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0.850"/>
    </inkml:context>
    <inkml:brush xml:id="br0">
      <inkml:brushProperty name="width" value="0.05" units="cm"/>
      <inkml:brushProperty name="height" value="0.05" units="cm"/>
      <inkml:brushProperty name="color" value="#F6630D"/>
    </inkml:brush>
  </inkml:definitions>
  <inkml:trace contextRef="#ctx0" brushRef="#br0">28 64 24575,'-8'0'0,"-8"0"0,12-8 0,28-3 0,51 0 0,52-6 0,3 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3.487"/>
    </inkml:context>
    <inkml:brush xml:id="br0">
      <inkml:brushProperty name="width" value="0.05" units="cm"/>
      <inkml:brushProperty name="height" value="0.05" units="cm"/>
      <inkml:brushProperty name="color" value="#F6630D"/>
    </inkml:brush>
  </inkml:definitions>
  <inkml:trace contextRef="#ctx0" brushRef="#br0">35 11 24575,'-8'-8'0,"-4"5"0,2 16 0,6 19 0,3 7 0,3-2-8191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47.984"/>
    </inkml:context>
    <inkml:brush xml:id="br0">
      <inkml:brushProperty name="width" value="0.05" units="cm"/>
      <inkml:brushProperty name="height" value="0.05" units="cm"/>
      <inkml:brushProperty name="color" value="#F6630D"/>
    </inkml:brush>
  </inkml:definitions>
  <inkml:trace contextRef="#ctx0" brushRef="#br0">85 199 24575,'-8'-5'0,"0"-1"0,1 0 0,-1-1 0,1 1 0,0-2 0,1 1 0,0-1 0,0 0 0,-8-14 0,13 19 0,0 1 0,0-1 0,0 1 0,0-1 0,1 1 0,-1-1 0,0 1 0,1-1 0,0 0 0,0 1 0,0-1 0,0 0 0,0 1 0,0-1 0,1 0 0,-1 1 0,1-1 0,0 0 0,0 1 0,0-1 0,0 1 0,0 0 0,0-1 0,1 1 0,-1 0 0,1 0 0,0 0 0,0 0 0,-1 0 0,1 0 0,0 0 0,1 0 0,-1 1 0,0-1 0,0 1 0,1 0 0,-1 0 0,1 0 0,3-1 0,5-3 0,0 0 0,0 1 0,1 1 0,-1 0 0,1 1 0,0 0 0,0 0 0,0 2 0,0-1 0,21 3 0,-28-2 0,0 1 0,1 0 0,-1 1 0,0-1 0,1 1 0,-1 0 0,0 0 0,0 0 0,-1 1 0,1-1 0,0 1 0,-1 1 0,0-1 0,0 1 0,0-1 0,0 1 0,0 0 0,-1 0 0,0 1 0,1-1 0,-2 1 0,1 0 0,0 0 0,-1 0 0,3 8 0,-3-3 0,-1 0 0,1 0 0,-2 1 0,1-1 0,-1 0 0,-1 0 0,0 0 0,0 0 0,-1 0 0,-1 0 0,1 0 0,-7 14 0,-8 37 0,16-57 0,1-1 0,-1 1 0,1-1 0,0 1 0,0-1 0,0 1 0,1-1 0,-1 1 0,1-1 0,0 1 0,-1-1 0,2 1 0,-1-1 0,0 0 0,1 0 0,-1 0 0,1 0 0,0 0 0,0 0 0,4 4 0,3 2 0,0-1 0,1 0 0,0 0 0,16 9 0,-16-12 0,-1 1 0,1 1 0,-2-1 0,1 2 0,9 9 0,-17-15 0,1-1 0,-1 1 0,0 0 0,0-1 0,0 1 0,0 0 0,0 0 0,0 0 0,-1 0 0,1 0 0,0 0 0,-1 0 0,0 0 0,1 0 0,-1 0 0,0 0 0,0 0 0,0 0 0,0 0 0,-1 0 0,1 0 0,0 0 0,-1 0 0,0 0 0,1 0 0,-1-1 0,0 1 0,0 0 0,0 0 0,0 0 0,0-1 0,0 1 0,-1-1 0,1 1 0,-1-1 0,1 1 0,-1-1 0,1 0 0,-4 2 0,-5 4 0,0-1 0,-1 0 0,1-1 0,-1 0 0,-20 6 0,-12 0-341,-1-2 0,0-1-1,-56 1 1,36-5-6485</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48.621"/>
    </inkml:context>
    <inkml:brush xml:id="br0">
      <inkml:brushProperty name="width" value="0.05" units="cm"/>
      <inkml:brushProperty name="height" value="0.05" units="cm"/>
      <inkml:brushProperty name="color" value="#F6630D"/>
    </inkml:brush>
  </inkml:definitions>
  <inkml:trace contextRef="#ctx0" brushRef="#br0">43 10 24575,'-3'-9'0,"-3"13"0,-4 17 0,4-4 0,1 1 0,1 0 0,1-1 0,0 1 0,2 0 0,0 0 0,1 1 0,0-1 0,6 30 0,-5-41 0,1 1 0,0-1 0,0 0 0,0 0 0,1 0 0,0-1 0,1 1 0,-1-1 0,1 1 0,0-1 0,1 0 0,0-1 0,0 1 0,0-1 0,0 0 0,1 0 0,0 0 0,0-1 0,0 0 0,0 0 0,1-1 0,0 0 0,-1 0 0,1 0 0,0-1 0,10 2 0,-11-3 0,0 0 0,0 0 0,0 0 0,1-1 0,-1 0 0,0 0 0,1-1 0,-1 0 0,0 0 0,0 0 0,0-1 0,0 1 0,0-2 0,0 1 0,0-1 0,-1 0 0,1 0 0,-1 0 0,7-6 0,2-4 0,-1 0 0,0-2 0,-1 1 0,19-31 0,11-13 0,-42 58 0,0-1 0,0 1 0,0 0 0,0-1 0,1 1 0,-1-1 0,0 1 0,0 0 0,1-1 0,-1 1 0,0 0 0,0-1 0,1 1 0,-1 0 0,0 0 0,1-1 0,-1 1 0,1 0 0,-1 0 0,0-1 0,1 1 0,-1 0 0,1 0 0,-1 0 0,0 0 0,1 0 0,-1 0 0,1 0 0,-1 0 0,1 0 0,-1 0 0,0 0 0,1 0 0,-1 0 0,1 0 0,-1 0 0,1 0 0,-1 0 0,0 1 0,1-1 0,0 0 0,5 21 0,-1 45 0,-5 122 0,-2-96 0,-2 215-1365,3-235-5461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49.102"/>
    </inkml:context>
    <inkml:brush xml:id="br0">
      <inkml:brushProperty name="width" value="0.05" units="cm"/>
      <inkml:brushProperty name="height" value="0.05" units="cm"/>
      <inkml:brushProperty name="color" value="#F6630D"/>
    </inkml:brush>
  </inkml:definitions>
  <inkml:trace contextRef="#ctx0" brushRef="#br0">383 60 24575,'0'-3'0,"-1"1"0,1-1 0,-1 1 0,0-1 0,0 1 0,0 0 0,0 0 0,0-1 0,0 1 0,-1 0 0,1 0 0,-1 0 0,1 0 0,-1 0 0,0 1 0,1-1 0,-1 0 0,0 1 0,0-1 0,-1 1 0,1 0 0,0 0 0,-4-2 0,2 1 0,-1 0 0,0 1 0,1-1 0,-1 1 0,0 0 0,0 0 0,0 0 0,1 1 0,-1-1 0,0 1 0,-6 1 0,6 0 0,1 1 0,-1-1 0,1 1 0,0 0 0,0 1 0,0-1 0,0 0 0,0 1 0,1 0 0,-1 0 0,1 0 0,0 1 0,0-1 0,0 1 0,0-1 0,0 1 0,1 0 0,0 0 0,0 0 0,0 1 0,0-1 0,1 0 0,-2 7 0,-1 3 0,1 1 0,0 0 0,1 1 0,0-1 0,2 29 0,2-22 0,1 1 0,1-1 0,1 0 0,1 0 0,1-1 0,11 26 0,69 119 0,-60-118 0,-22-41 0,-1 1 0,0-1 0,-1 1 0,0 0 0,4 15 0,-7-20 0,0-1 0,1 0 0,-1 0 0,0 0 0,0 0 0,-1 0 0,1 0 0,0 0 0,-1 0 0,1 0 0,-1 0 0,0 0 0,0 0 0,1 0 0,-1 0 0,-1-1 0,1 1 0,0 0 0,0 0 0,-1-1 0,1 1 0,0-1 0,-1 1 0,0-1 0,1 0 0,-1 0 0,0 0 0,0 0 0,-2 2 0,-9 2 14,0 0-1,-1-1 0,1 0 0,-1-1 1,1 0-1,-1-1 0,0-1 0,-16 0 1,3-1-386,0-2 1,0 0 0,-33-8 0,-7-8-6455</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1.922"/>
    </inkml:context>
    <inkml:brush xml:id="br0">
      <inkml:brushProperty name="width" value="0.05" units="cm"/>
      <inkml:brushProperty name="height" value="0.05" units="cm"/>
      <inkml:brushProperty name="color" value="#F6630D"/>
    </inkml:brush>
  </inkml:definitions>
  <inkml:trace contextRef="#ctx0" brushRef="#br0">2581 370 24575,'-12'-17'0,"-2"1"0,1 0 0,-2 1 0,0 1 0,0 0 0,-36-23 0,-112-54 0,145 81 0,-184-83 0,174 83 0,-1 1 0,0 1 0,0 1 0,0 2 0,-44-3 0,36 8 0,-1 2 0,1 2 0,0 1 0,0 2 0,1 1 0,-1 2 0,2 1 0,-42 20 0,20-4 0,2 2 0,1 3 0,1 1 0,-54 47 0,62-41 0,2 2 0,2 2 0,2 1 0,2 2 0,1 2 0,3 1 0,2 2 0,3 1 0,1 1 0,-26 78 0,29-60 0,3 0 0,4 2 0,2 0 0,4 1 0,3 0 0,4 1 0,9 138 0,-3-188 0,1 0 0,1 1 0,2-2 0,0 1 0,2-1 0,1 0 0,19 39 0,-18-47 0,0-1 0,0 0 0,1 0 0,1-1 0,1-1 0,0 0 0,1 0 0,0-1 0,1-1 0,0-1 0,22 12 0,4-2 1,0-2 1,1-2-1,1-2 0,0-2 0,1-2 0,0-2 0,68 5 0,-30-10-29,0-3 0,0-3 0,102-19 0,-107 9-51,0-3 0,-1-3 0,-1-4 0,-1-3-1,-2-4 1,80-43 0,-110 49 82,-1-2 1,-1-2-1,-2-1 0,-1-2 0,-1-1 1,-2-2-1,-1-2 0,-2 0 0,-1-3 1,-2 0-1,28-53 0,-28 36-3,-3-1 0,-2-2 0,-3 0 0,15-71 0,-25 80 0,-2-1 0,-2 0 0,-2 0 0,-3 0 0,-7-74 0,3 101 0,0 1 0,-2-1 0,-1 1 0,0 1 0,-2-1 0,0 1 0,-2 0 0,0 1 0,-2 0 0,0 1 0,-1 0 0,-1 1 0,-1 1 0,0 0 0,-2 1 0,0 0 0,0 2 0,-24-16 0,1 5 0,-1 3 0,-1 2 0,-1 1 0,-1 2 0,0 3 0,-85-19 0,4 11 0,-165-9 0,-158 24 0,341 15 0,0 4 0,-131 32 0,170-26 0,0 3 0,2 3 0,1 3 0,-86 48 0,106-48 0,1 2 0,1 2 0,2 2 0,1 2 0,2 2 0,-55 65 0,66-66 0,2 1 0,1 1 0,2 1 0,2 1 0,2 1 0,1 1 0,2 0 0,-17 76 0,20-50 0,3 1 0,2 0 0,3 1 0,11 126 0,-4-162 41,1 0-1,2-1 1,1 1 0,1-2-1,2 1 1,22 46 0,-23-60-14,1 0 1,1 0 0,0-2 0,2 1 0,0-1-1,0-1 1,2-1 0,-1 0 0,2 0 0,0-2-1,32 20 1,-13-14-28,1-2 0,1-1 0,0-2 0,1-1 0,0-2 0,1-2 0,53 5 0,-19-8 0,-1-2 0,1-4 0,81-12 0,-82 3-38,-1-4 0,-1-4 0,0-2 0,-1-3 0,-1-3 0,-2-3 0,-1-3 0,76-50 0,-76 39 2,-3-3-1,-1-2 1,-3-3-1,-2-3 1,-2-2-1,-3-2 0,68-101 1,-86 106 36,-2-3 0,-3 0 0,-2-2 0,-2 0 0,-4-2 0,-1-1 0,-4 0 0,-2-1 0,8-105 0,-19 138 0,-1 1 0,-2-1 0,-1 0 0,-1 1 0,-1-1 0,-1 1 0,-2 0 0,-13-34 0,14 46 0,-2 0 0,0 1 0,0 0 0,-2 0 0,0 1 0,0 1 0,-2-1 0,1 1 0,-2 1 0,1 1 0,-2-1 0,0 2 0,0 0 0,-30-16 0,9 10 2,-1 2 0,-1 1 0,0 2 0,0 2 0,-58-8 0,-2 7-90,-104 3 0,99 8-152,0 5 1,-1 4 0,2 4-1,0 5 1,1 4-1,2 5 1,-99 41-1,56-4-5237</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09.439"/>
    </inkml:context>
    <inkml:brush xml:id="br0">
      <inkml:brushProperty name="width" value="0.05" units="cm"/>
      <inkml:brushProperty name="height" value="0.05" units="cm"/>
      <inkml:brushProperty name="color" value="#F6630D"/>
    </inkml:brush>
  </inkml:definitions>
  <inkml:trace contextRef="#ctx0" brushRef="#br0">2 0 24575,'-1'35'0,"0"-9"0,2 0 0,0 0 0,6 30 0,-5-47 0,1 0 0,0 0 0,0-1 0,0 1 0,1-1 0,0 0 0,1 0 0,0 0 0,0 0 0,1-1 0,0 0 0,13 12 0,-2-5 0,0-1 0,2-1 0,-1 0 0,2-2 0,-1 0 0,1-1 0,22 7 0,155 35 0,-19-19-74,275 14 0,186-33-1089,-548-13 975,1917-13-5169,-1470 7 4841,1369-55-1537,-837 19 2074,-880 36 38,1103-39-655,-552 2 1077,-217 10-193,-182 10 1368,317-9 3378,-610 30-4661,0-2-1,83-17 0,-91 12-7198</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09.829"/>
    </inkml:context>
    <inkml:brush xml:id="br0">
      <inkml:brushProperty name="width" value="0.05" units="cm"/>
      <inkml:brushProperty name="height" value="0.05" units="cm"/>
      <inkml:brushProperty name="color" value="#F6630D"/>
    </inkml:brush>
  </inkml:definitions>
  <inkml:trace contextRef="#ctx0" brushRef="#br0">1 0 24575,'0'9'0,"0"10"0,21 3 0,7-3-8191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10.184"/>
    </inkml:context>
    <inkml:brush xml:id="br0">
      <inkml:brushProperty name="width" value="0.05" units="cm"/>
      <inkml:brushProperty name="height" value="0.05" units="cm"/>
      <inkml:brushProperty name="color" value="#F6630D"/>
    </inkml:brush>
  </inkml:definitions>
  <inkml:trace contextRef="#ctx0" brushRef="#br0">108 1 24575,'-4'0'0,"-6"0"0,-10 0 0,-9 8 0,0-1 0,14-2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10.559"/>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10.918"/>
    </inkml:context>
    <inkml:brush xml:id="br0">
      <inkml:brushProperty name="width" value="0.05" units="cm"/>
      <inkml:brushProperty name="height" value="0.05" units="cm"/>
      <inkml:brushProperty name="color" value="#F6630D"/>
    </inkml:brush>
  </inkml:definitions>
  <inkml:trace contextRef="#ctx0" brushRef="#br0">1 20 24575,'4'0'0,"1"-8"0,1-3-8191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11.848"/>
    </inkml:context>
    <inkml:brush xml:id="br0">
      <inkml:brushProperty name="width" value="0.05" units="cm"/>
      <inkml:brushProperty name="height" value="0.05" units="cm"/>
      <inkml:brushProperty name="color" value="#F6630D"/>
    </inkml:brush>
  </inkml:definitions>
  <inkml:trace contextRef="#ctx0" brushRef="#br0">48 109 24575,'-2'0'0,"0"1"0,1-1 0,-1 1 0,0 0 0,1-1 0,-1 1 0,0 0 0,1 0 0,-1 0 0,1 0 0,-1 0 0,1 0 0,-1 1 0,1-1 0,0 0 0,0 1 0,0-1 0,0 1 0,0-1 0,0 1 0,0 0 0,0-1 0,0 1 0,1 0 0,-1 0 0,1-1 0,-1 4 0,-2 9 0,0-1 0,-1 22 0,3-27 0,0 0 0,1 0 0,-1 0 0,1 0 0,1-1 0,0 1 0,0 0 0,4 14 0,-3-17 0,0-1 0,0 1 0,0-1 0,1 1 0,-1-1 0,1 0 0,0 0 0,1 0 0,-1-1 0,0 1 0,1-1 0,0 0 0,8 6 0,-1-3 0,0 0 0,1-1 0,0 0 0,-1 0 0,1-1 0,1-1 0,13 2 0,92 6 0,-94-10 0,91 2-8,157-17 0,120-34-666,-299 35 335,1619-230-1895,-948 157 1413,-693 82-3286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3.815"/>
    </inkml:context>
    <inkml:brush xml:id="br0">
      <inkml:brushProperty name="width" value="0.05" units="cm"/>
      <inkml:brushProperty name="height" value="0.05" units="cm"/>
      <inkml:brushProperty name="color" value="#F6630D"/>
    </inkml:brush>
  </inkml:definitions>
  <inkml:trace contextRef="#ctx0" brushRef="#br0">0 106 24575,'1'11'0,"-1"1"0,2-1 0,-1 1 0,2-1 0,-1 0 0,2 1 0,-1-1 0,1-1 0,1 1 0,0-1 0,1 0 0,0 0 0,0 0 0,8 8 0,-13-16 0,0-1 0,0 1 0,1-1 0,-1 0 0,0 0 0,0 0 0,1 0 0,-1 0 0,0 0 0,1 0 0,-1 0 0,1 0 0,-1-1 0,1 1 0,0-1 0,-1 1 0,1-1 0,0 1 0,-1-1 0,1 0 0,0 0 0,-1 0 0,1 0 0,0 0 0,0 0 0,-1-1 0,1 1 0,0 0 0,-1-1 0,1 1 0,-1-1 0,1 0 0,-1 1 0,1-1 0,-1 0 0,1 0 0,-1 0 0,0 0 0,1 0 0,-1-1 0,0 1 0,0 0 0,0 0 0,0-1 0,2-2 0,3-5 0,-1 0 0,0 0 0,0-1 0,-1 1 0,6-18 0,-10 23 0,1 1 0,0 0 0,0 0 0,0 0 0,1 0 0,-1 0 0,1 1 0,0-1 0,-1 0 0,1 1 0,0-1 0,1 1 0,3-4 0,-2 4 0,0 0 0,1 0 0,-1 0 0,1 0 0,-1 1 0,1 0 0,0 0 0,6 0 0,-2-1 0,0 0 0,-1 0 0,1-1 0,-1 0 0,0 0 0,0-1 0,0 0 0,0-1 0,-1 1 0,1-2 0,8-6 0,-5 1 0,-1 0 0,0-1 0,0 0 0,-1 0 0,13-23 0,-29 87 0,-2 32-1365,6-45-5461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12.700"/>
    </inkml:context>
    <inkml:brush xml:id="br0">
      <inkml:brushProperty name="width" value="0.05" units="cm"/>
      <inkml:brushProperty name="height" value="0.05" units="cm"/>
      <inkml:brushProperty name="color" value="#F6630D"/>
    </inkml:brush>
  </inkml:definitions>
  <inkml:trace contextRef="#ctx0" brushRef="#br0">5714 125 24575,'-1'-2'0,"1"-1"0,-1 1 0,0 0 0,0 0 0,1 0 0,-2 0 0,1 0 0,0 0 0,0 1 0,0-1 0,-1 0 0,1 1 0,-1-1 0,0 1 0,1-1 0,-1 1 0,-3-2 0,-36-22 0,38 23 0,-17-7 0,0 0 0,-1 1 0,-1 1 0,1 1 0,-1 1 0,-33-4 0,-142-1 0,150 10 0,-2199 23-5675,-207 163 1919,2047-126 3728,387-56 176,-39 12 242,55-15-344,0-1 0,1 2-1,-1-1 1,1 0 0,-1 0-1,1 1 1,0 0 0,0-1-1,0 1 1,-1 0 0,2 0-1,-1 0 1,0 0 0,0 0 0,-2 4-1,4-4 59,0 0 0,0 0-1,0-1 1,0 1 0,0 0 0,1 0 0,-1 0-1,0 0 1,1-1 0,0 1 0,-1 0-1,1 0 1,0-1 0,0 1 0,0 0-1,0-1 1,0 1 0,0-1 0,0 0-1,0 1 1,1-1 0,-1 0 0,1 1-1,2 1 1,0 0 154,52 60 3698,-46-49-3725,-1 1-1,0-1 0,-2 1 1,1 1-1,7 23 0,6 39-230,-3 1 0,-4 1 0,6 104 0,18 104 0,-28-241 0,1-1 0,2 0 0,3-1 0,22 47 0,-31-78 0,0-1 0,1 1 0,0-1 0,1-1 0,0 0 0,1 0 0,1-1 0,0 0 0,0 0 0,1-2 0,0 1 0,1-1 0,0-1 0,0-1 0,1 0 0,22 9 0,-6-8 0,1-2 0,-1 0 0,1-2 0,0-2 0,41-1 0,158-19 0,-222 17 0,275-35 15,67-8-298,2263-96-6319,-2522 139 6591,891-30-519,-964 30 519,8 0 168,0-1-1,-1-1 1,1-1 0,-1-2-1,41-14 1,-62 19-52,0-1 1,0 0 0,-1-1-1,0 1 1,1-1-1,-1 1 1,0-1 0,0 0-1,0 0 1,0 0-1,-1-1 1,1 1-1,-1-1 1,0 1 0,0-1-1,0 0 1,-1 0-1,1 1 1,-1-1 0,0-1-1,0 1 1,0 0-1,-1 0 1,1-6-1,-1-8 447,-1-1-1,-1 0 0,0 0 0,-6-22 0,-1-11-142,7 25-155,2-1 0,4-33 0,-2 41-496,0-1 1,-2 1-1,0 0 1,-1 0-1,-5-26 1,-2 23-6585</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14.297"/>
    </inkml:context>
    <inkml:brush xml:id="br0">
      <inkml:brushProperty name="width" value="0.05" units="cm"/>
      <inkml:brushProperty name="height" value="0.05" units="cm"/>
      <inkml:brushProperty name="color" value="#F6630D"/>
    </inkml:brush>
  </inkml:definitions>
  <inkml:trace contextRef="#ctx0" brushRef="#br0">49 1037 24575,'49'829'0,"-34"-651"0,-7-99 0,-83-522 0,32-5 0,41 403 0,1 1 0,11-77 0,-9 109 0,2 0 0,-1 1 0,2-1 0,-1 1 0,1 0 0,1 0 0,0 0 0,1 0 0,0 1 0,0 0 0,1 0 0,1 1 0,-1 0 0,1 0 0,14-11 0,2 5 0,1 0 0,0 2 0,1 0 0,1 2 0,0 1 0,37-9 0,-33 10 0,598-154-1435,13 34-67,-622 126 1500,2522-367 2,-2308 347-35,409-26-133,-635 49 168,1-1 0,-1 2 0,1-1 0,-1 1 0,1 0 0,-1 0 0,0 1 0,1 1 0,9 3 0,-15-4 0,0 1 0,1-1 0,-1 1 0,0 0 0,0 0 0,-1 0 0,1 0 0,-1 1 0,1-1 0,-1 1 0,0-1 0,0 1 0,-1 0 0,1 0 0,-1 0 0,0 0 0,0 0 0,0 0 0,0 0 0,0 4 0,23 286 1823,-10-84-741,39 99-986,24-6 34,-52-213-119,-22-75-11,8 21 0,-1 0 0,-3 1 0,-1 0 0,-1 0 0,-1 43 0,-5-73 0,0 1 0,0 0 0,0-1 0,-1 0 0,0 1 0,0-1 0,-1 0 0,0 0 0,-1 0 0,1 0 0,-1-1 0,-7 9 0,3-6 0,1-1 0,-1 0 0,-1-1 0,0 0 0,0 0 0,0 0 0,-17 7 0,-6 0 0,-1-1 0,-1-2 0,0-1 0,-48 8 0,-37 1-20,-146 5 0,-127-16-453,-130 9 259,247 15-901,-391 96 0,-251 129-1116,526-134 2231,54-12-156,77-24-471,188-64 515,15-5 310,-81 38 0,137-56-176,0 0 0,-1 1 0,1-1 0,0 1 0,-1 0 0,1-1 1,0 1-1,0 0 0,0 0 0,-1 0 0,1-1 0,0 1 0,0 0 1,0 1-1,0-1 0,0 0 0,1 0 0,-2 2 0,3-2-5,-1 0-1,1-1 1,0 0 0,0 1-1,0-1 1,0 1-1,0-1 1,0 0 0,0 0-1,0 0 1,0 1-1,0-1 1,0 0 0,0 0-1,0 0 1,0-1-1,0 1 1,2 0 0,36-6-3257</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58.246"/>
    </inkml:context>
    <inkml:brush xml:id="br0">
      <inkml:brushProperty name="width" value="0.05" units="cm"/>
      <inkml:brushProperty name="height" value="0.05" units="cm"/>
      <inkml:brushProperty name="color" value="#F6630D"/>
    </inkml:brush>
  </inkml:definitions>
  <inkml:trace contextRef="#ctx0" brushRef="#br0">1 48 24575,'13'192'0,"-6"-117"0,14 129 0,14 255 0,-37-442 0,-1-22 0,-3-28 0,-12-457 0,19 370 0,-1 114 0,-1-29 0,2 0 0,1 0 0,14-68 0,-13 94 0,-1 0 0,2 1 0,-1-1 0,1 1 0,0-1 0,1 1 0,0 0 0,10-12 0,-11 16 0,0 0 0,1 0 0,-1 0 0,1 1 0,0 0 0,0 0 0,0 0 0,0 0 0,1 1 0,-1 0 0,1 0 0,0 0 0,-1 1 0,1 0 0,6-1 0,-8 1 0,0 1 0,0 0 0,0-1 0,0 1 0,0 1 0,0-1 0,-1 1 0,1-1 0,0 1 0,0 0 0,0 0 0,-1 1 0,1-1 0,0 1 0,-1 0 0,0 0 0,1 0 0,-1 0 0,0 0 0,0 1 0,0 0 0,0-1 0,-1 1 0,1 0 0,-1 0 0,1 1 0,-1-1 0,0 0 0,-1 1 0,1-1 0,0 1 0,-1 0 0,0-1 0,0 1 0,1 6 0,-1 0 0,1 0 0,-2 0 0,1 0 0,-2 0 0,1 0 0,-1 0 0,-1 0 0,0-1 0,0 1 0,-1 0 0,0-1 0,0 1 0,-6 8 0,-3 1-114,0-1 1,-2 0-1,0-1 0,-1 0 0,0-2 1,-2 0-1,0 0 0,0-1 0,-1-2 1,-1 0-1,-38 19 0,23-16-6712</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59.243"/>
    </inkml:context>
    <inkml:brush xml:id="br0">
      <inkml:brushProperty name="width" value="0.05" units="cm"/>
      <inkml:brushProperty name="height" value="0.05" units="cm"/>
      <inkml:brushProperty name="color" value="#F6630D"/>
    </inkml:brush>
  </inkml:definitions>
  <inkml:trace contextRef="#ctx0" brushRef="#br0">260 615 24575,'0'-4'0,"0"0"0,0 1 0,0-1 0,-1 1 0,1-1 0,-1 1 0,0 0 0,0-1 0,0 1 0,0 0 0,-1-1 0,0 1 0,1 0 0,-1 0 0,0 0 0,0 0 0,-1 1 0,1-1 0,-1 1 0,1-1 0,-1 1 0,0 0 0,1 0 0,-1 0 0,-1 0 0,1 0 0,0 1 0,0 0 0,0-1 0,-1 1 0,1 0 0,-1 1 0,1-1 0,-1 0 0,1 1 0,-1 0 0,1 0 0,-1 0 0,1 0 0,-5 2 0,0-1 0,1 1 0,-1 0 0,1 0 0,0 1 0,0 0 0,0 1 0,1-1 0,-1 1 0,1 0 0,0 1 0,0-1 0,0 1 0,0 1 0,1-1 0,-7 11 0,6-9 0,0 1 0,0 0 0,2 1 0,-1-1 0,1 1 0,0 0 0,0 0 0,1 0 0,1 0 0,-1 1 0,-1 18 0,4-25 0,0 1 0,0-1 0,0 0 0,0 0 0,1 0 0,-1 0 0,1 0 0,0 0 0,0 0 0,0 0 0,0 0 0,0 0 0,1 0 0,-1-1 0,1 1 0,0-1 0,0 1 0,0-1 0,4 4 0,-4-4 0,0-1 0,0 0 0,0 0 0,0 0 0,0 0 0,0 0 0,0-1 0,1 1 0,-1-1 0,0 1 0,1-1 0,-1 0 0,0 0 0,0 0 0,1 0 0,-1 0 0,0-1 0,0 1 0,1-1 0,-1 1 0,0-1 0,0 0 0,0 0 0,0 0 0,0 0 0,3-2 0,8-6 0,0-1 0,-1-1 0,0 0 0,-1-1 0,-1 0 0,0 0 0,0-1 0,-1 0 0,12-26 0,-12 29 0,-2 14 0,0 27 0,-2-8 0,-3-19 0,0 0 0,0-1 0,0 1 0,0 0 0,1-1 0,-1 1 0,1-1 0,0 0 0,0 0 0,0 0 0,0 0 0,1 0 0,-1-1 0,1 1 0,-1-1 0,1 0 0,0 0 0,0-1 0,0 1 0,0-1 0,0 0 0,0 0 0,1 0 0,-1-1 0,0 1 0,1-1 0,-1 0 0,0 0 0,0 0 0,1-1 0,-1 0 0,5-1 0,-1 0 0,0 0 0,0-1 0,0 0 0,-1 0 0,1 0 0,-1-1 0,1-1 0,-1 1 0,-1-1 0,1 0 0,-1-1 0,0 0 0,0 0 0,0 0 0,8-13 0,-9 10 0,0 0 0,-1-1 0,0 1 0,0-1 0,-1 0 0,2-13 0,-4 18 0,0 0 0,-1 0 0,1 0 0,-1 0 0,0 0 0,0 0 0,-1 0 0,0 0 0,0 0 0,0 0 0,0 0 0,-1 0 0,0 1 0,-2-6 0,3 9 0,1 0 0,-1 0 0,0 0 0,1 0 0,-1 0 0,0 0 0,0 1 0,0-1 0,1 0 0,-1 0 0,0 1 0,0-1 0,0 1 0,0-1 0,0 1 0,0-1 0,0 1 0,-1 0 0,1-1 0,0 1 0,0 0 0,0 0 0,0 0 0,0 0 0,0 0 0,-3 0 0,-2 7 0,6-7 0,0 1 0,0 0 0,1 0 0,-1-1 0,0 1 0,1 0 0,-1-1 0,0 1 0,1-1 0,-1 1 0,0 0 0,1-1 0,-1 1 0,1-1 0,0 1 0,-1-1 0,1 1 0,0 0 0,3 1 0,-1-1 0,1 1 0,-1-1 0,1 1 0,-1-1 0,1 0 0,0 0 0,0-1 0,-1 1 0,1-1 0,0 0 0,0 0 0,6 0 0,-7-1 0,0 1 0,0-1 0,0 1 0,0 0 0,0 0 0,0 0 0,0 0 0,0 1 0,-1-1 0,1 1 0,0 0 0,0 0 0,0 0 0,-1 0 0,1 0 0,-1 1 0,1-1 0,-1 1 0,1-1 0,-1 1 0,0 0 0,0 0 0,0 0 0,0 0 0,0 1 0,0-1 0,0 0 0,1 5 0,2 3 0,0 0 0,1-1 0,0 1 0,0-1 0,1-1 0,0 1 0,1-1 0,0 0 0,0-1 0,1 1 0,0-2 0,0 1 0,1-1 0,-1-1 0,1 0 0,0 0 0,1-1 0,-1 0 0,1-1 0,0 0 0,0-1 0,0 0 0,0-1 0,0 0 0,0 0 0,0-1 0,0-1 0,0 0 0,1-1 0,-1 0 0,-1 0 0,1-1 0,0-1 0,10-4 0,-10 3 0,-1 0 0,0-1 0,0 0 0,-1 0 0,0-1 0,0-1 0,-1 1 0,1-1 0,-2-1 0,10-11 0,-8 6 0,-1 0 0,0 0 0,0-1 0,-2 0 0,0 0 0,6-25 0,-4 5 0,-3 0 0,-1-1 0,-1 1 0,-2-1 0,-7-67 0,4 83 0,-1-1 0,0 0 0,-2 1 0,-1 0 0,-14-34 0,20 52 0,-1 0 0,0-1 0,0 1 0,-1 0 0,1 0 0,0 0 0,-1 0 0,1 0 0,-1 0 0,1 0 0,-1 1 0,0-1 0,0 0 0,0 1 0,0 0 0,0-1 0,0 1 0,0 0 0,-5-1 0,7 2 0,-1 0 0,0 0 0,0 0 0,0 0 0,0 0 0,0 0 0,1 1 0,-1-1 0,0 0 0,0 1 0,0-1 0,1 0 0,-1 1 0,0-1 0,0 1 0,1-1 0,-1 1 0,0 0 0,1-1 0,-1 2 0,-1 1 0,0-1 0,0 1 0,0 0 0,1 0 0,-1 0 0,1 1 0,-1 3 0,-7 36 0,3-1 0,1 1 0,2-1 0,3 65 0,1-53 0,-1-45 0,-2 52 0,4-1 0,2 0 0,19 97 0,-21-149-107,-1-3 10,0 0 1,0-1-1,0 1 0,1-1 0,-1 1 0,1-1 1,0 0-1,0 0 0,1 0 0,-1 0 1,1 0-1,3 3 0,6-3-6729</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59.599"/>
    </inkml:context>
    <inkml:brush xml:id="br0">
      <inkml:brushProperty name="width" value="0.05" units="cm"/>
      <inkml:brushProperty name="height" value="0.05" units="cm"/>
      <inkml:brushProperty name="color" value="#F6630D"/>
    </inkml:brush>
  </inkml:definitions>
  <inkml:trace contextRef="#ctx0" brushRef="#br0">203 206 24575,'-11'-18'0,"7"11"0,0 1 0,0-1 0,0 1 0,-1 0 0,0 1 0,-1-1 0,1 1 0,-1 0 0,0 0 0,-11-7 0,2 5 0,-1 1 0,1 0 0,-1 2 0,0-1 0,-20-1 0,24 3 0,152-18 0,15-9 0,-35 5 0,-113 24 0,0 0 0,0 0 0,0 0 0,0 1 0,0 0 0,1 0 0,-1 1 0,12 2 0,-17-2 0,1 0 0,-1 0 0,1 1 0,-1-1 0,1 1 0,-1-1 0,0 1 0,0 0 0,0 0 0,0-1 0,0 2 0,0-1 0,-1 0 0,1 0 0,-1 1 0,1-1 0,-1 0 0,0 1 0,0-1 0,0 1 0,0 0 0,0-1 0,-1 1 0,1 5 0,2 20-112,-1 1 1,-2 0-1,-5 45 0,3-47-806,-1 11-5908</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6:59.956"/>
    </inkml:context>
    <inkml:brush xml:id="br0">
      <inkml:brushProperty name="width" value="0.05" units="cm"/>
      <inkml:brushProperty name="height" value="0.05" units="cm"/>
      <inkml:brushProperty name="color" value="#F6630D"/>
    </inkml:brush>
  </inkml:definitions>
  <inkml:trace contextRef="#ctx0" brushRef="#br0">41 1 24575,'-8'0'0,"-3"4"0,0 6 0,3 9 0,6 2 0,4-3-8191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0.299"/>
    </inkml:context>
    <inkml:brush xml:id="br0">
      <inkml:brushProperty name="width" value="0.05" units="cm"/>
      <inkml:brushProperty name="height" value="0.05" units="cm"/>
      <inkml:brushProperty name="color" value="#F6630D"/>
    </inkml:brush>
  </inkml:definitions>
  <inkml:trace contextRef="#ctx0" brushRef="#br0">196 46 24575,'-2'-4'0,"0"1"0,0 0 0,0 1 0,0-1 0,0 0 0,0 1 0,-1-1 0,1 1 0,-1-1 0,0 1 0,0 0 0,0 0 0,0 1 0,0-1 0,0 0 0,0 1 0,-1 0 0,1 0 0,0 0 0,-1 0 0,1 1 0,-1-1 0,1 1 0,-1 0 0,1 0 0,-1 0 0,1 0 0,-1 0 0,1 1 0,-1 0 0,1 0 0,0 0 0,-1 0 0,1 0 0,0 1 0,0-1 0,-4 4 0,1-1 0,0 0 0,0 1 0,0 0 0,1 1 0,0-1 0,0 1 0,0 0 0,1 0 0,-1 1 0,2-1 0,-1 1 0,1 0 0,0 0 0,0 0 0,1 0 0,-3 14 0,4-16 0,1 0 0,-1 0 0,1 1 0,1-1 0,-1 0 0,1 1 0,-1-1 0,1 0 0,1 0 0,-1 0 0,1 0 0,0 0 0,0 0 0,1 0 0,4 7 0,-5-10 0,0 0 0,0 1 0,0-1 0,0 0 0,0-1 0,0 1 0,1 0 0,-1-1 0,1 1 0,-1-1 0,1 0 0,0 0 0,-1 0 0,1 0 0,0 0 0,0 0 0,0-1 0,0 0 0,0 1 0,-1-1 0,1 0 0,0 0 0,0-1 0,0 1 0,0-1 0,0 1 0,-1-1 0,1 0 0,0 0 0,3-2 0,1 0 0,0-1 0,-1 1 0,1-2 0,-1 1 0,0-1 0,0 0 0,0 0 0,-1 0 0,0-1 0,0 0 0,5-7 0,5-11 0,20-43 0,-15 28 0,-6 20 0,-13 19 0,-1 0 0,0 0 0,0 0 0,1 0 0,-1 0 0,0 0 0,0 0 0,1 0 0,-1 0 0,0 0 0,1 0 0,-1 0 0,0 0 0,0 0 0,1 0 0,-1 0 0,0 0 0,0 0 0,1 0 0,-1 0 0,0 0 0,0 1 0,1-1 0,-1 0 0,0 0 0,0 0 0,1 0 0,-1 1 0,0-1 0,0 0 0,0 0 0,0 1 0,1-1 0,-1 0 0,0 0 0,0 1 0,0-1 0,0 0 0,9 43 0,-6-22 0,-2-14 0,1 0 0,0-1 0,0 1 0,1-1 0,0 0 0,0 0 0,0 0 0,8 10 0,-10-14 0,1-1 0,-1 1 0,1-1 0,-1 1 0,1-1 0,0 0 0,0 1 0,0-1 0,-1 0 0,1 0 0,0 0 0,1 0 0,-1-1 0,0 1 0,0-1 0,0 1 0,0-1 0,0 1 0,1-1 0,-1 0 0,0 0 0,0 0 0,0-1 0,1 1 0,-1 0 0,0-1 0,0 0 0,0 1 0,0-1 0,0 0 0,3-2 0,21-14 0,-21 14 0,0-1 0,-1 1 0,1 0 0,1 0 0,8-3 0,-12 5 0,0 1 0,0 0 0,0-1 0,0 1 0,0 0 0,0 0 0,0 0 0,0 0 0,0 1 0,0-1 0,-1 0 0,1 1 0,0-1 0,0 1 0,0 0 0,0 0 0,-1 0 0,1 0 0,0 0 0,-1 0 0,4 2 0,18 17-110,-5-4-204,0-2 0,1 0 1,31 17-1,-13-14-6512</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0.770"/>
    </inkml:context>
    <inkml:brush xml:id="br0">
      <inkml:brushProperty name="width" value="0.05" units="cm"/>
      <inkml:brushProperty name="height" value="0.05" units="cm"/>
      <inkml:brushProperty name="color" value="#F6630D"/>
    </inkml:brush>
  </inkml:definitions>
  <inkml:trace contextRef="#ctx0" brushRef="#br0">1 251 24575,'8'0'0,"12"0"0,23 0 0,33 0 0,55 0 0,55-8 0,63-3 0,52-12-1950,37-3 1950,21-8-1522,-9 0 1522,-31 7 0,-40 0 0,-51 4 0,-55 6 0,-62 6 0,-54 4 0,-36 5-4719</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7.137"/>
    </inkml:context>
    <inkml:brush xml:id="br0">
      <inkml:brushProperty name="width" value="0.05" units="cm"/>
      <inkml:brushProperty name="height" value="0.05" units="cm"/>
      <inkml:brushProperty name="color" value="#F6630D"/>
    </inkml:brush>
  </inkml:definitions>
  <inkml:trace contextRef="#ctx0" brushRef="#br0">150 1 24575,'-8'0'0,"-3"4"0,-13 10 0,-1 15 0,-1 7 0,3 9 0,7 7 0,5-3 0,5-9-8191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7.542"/>
    </inkml:context>
    <inkml:brush xml:id="br0">
      <inkml:brushProperty name="width" value="0.05" units="cm"/>
      <inkml:brushProperty name="height" value="0.05" units="cm"/>
      <inkml:brushProperty name="color" value="#F6630D"/>
    </inkml:brush>
  </inkml:definitions>
  <inkml:trace contextRef="#ctx0" brushRef="#br0">374 42 24575,'-1'-1'0,"0"0"0,1 0 0,-2 0 0,1 0 0,0 0 0,0 0 0,0 0 0,0 0 0,0 1 0,-1-1 0,1 0 0,0 1 0,-1-1 0,1 1 0,0 0 0,-1-1 0,1 1 0,-1 0 0,-1 0 0,-5-3 0,-7-2 0,0 0 0,-1 0 0,1 2 0,-1 0 0,-23-1 0,32 4 0,1 0 0,-1 1 0,0 0 0,0 0 0,1 0 0,-1 1 0,1 0 0,-1 0 0,1 1 0,0 0 0,0 0 0,0 0 0,0 1 0,1 0 0,-9 7 0,3 0 0,2-1 0,-1 2 0,1-1 0,1 1 0,0 1 0,1-1 0,0 1 0,1 1 0,-6 18 0,5-12 0,2 0 0,0 0 0,1 0 0,1 0 0,1 1 0,1 23 0,1-38 0,0 0 0,1 0 0,0-1 0,0 1 0,0 0 0,1 0 0,0-1 0,0 1 0,0-1 0,1 0 0,6 10 0,-7-13 0,-1 0 0,1 1 0,1-1 0,-1 0 0,0-1 0,0 1 0,1 0 0,-1-1 0,1 1 0,-1-1 0,1 0 0,0 0 0,0 0 0,-1 0 0,1 0 0,0 0 0,0-1 0,0 0 0,0 1 0,0-1 0,0 0 0,0 0 0,-1-1 0,1 1 0,4-2 0,1 0 0,-1 0 0,1-1 0,-1 0 0,0 0 0,0-1 0,0 0 0,-1 0 0,1-1 0,-1 0 0,0 0 0,-1 0 0,6-7 0,9-11 0,30-47 0,-13 16 0,-36 53 0,0 0 0,0 0 0,0 0 0,0 0 0,0-1 0,0 1 0,0 1 0,0-1 0,0 0 0,1 0 0,-1 0 0,0 1 0,0-1 0,3-1 0,-3 2 0,0 0 0,-1 1 0,1-1 0,-1 0 0,1 0 0,-1 0 0,1 0 0,-1 0 0,1 1 0,0-1 0,-1 0 0,1 0 0,-1 1 0,0-1 0,1 0 0,-1 1 0,1-1 0,-1 0 0,1 1 0,-1-1 0,0 1 0,1-1 0,-1 1 0,0-1 0,1 2 0,2 4 0,-1 0 0,0 1 0,0 0 0,-1-1 0,2 9 0,0 1 0,0 2-227,2 0-1,1-1 1,0 0-1,1 0 1,15 27-1,-1-14-6598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4.161"/>
    </inkml:context>
    <inkml:brush xml:id="br0">
      <inkml:brushProperty name="width" value="0.05" units="cm"/>
      <inkml:brushProperty name="height" value="0.05" units="cm"/>
      <inkml:brushProperty name="color" value="#F6630D"/>
    </inkml:brush>
  </inkml:definitions>
  <inkml:trace contextRef="#ctx0" brushRef="#br0">20 30 24575,'-8'-12'0,"-4"-5"-8191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7.881"/>
    </inkml:context>
    <inkml:brush xml:id="br0">
      <inkml:brushProperty name="width" value="0.05" units="cm"/>
      <inkml:brushProperty name="height" value="0.05" units="cm"/>
      <inkml:brushProperty name="color" value="#F6630D"/>
    </inkml:brush>
  </inkml:definitions>
  <inkml:trace contextRef="#ctx0" brushRef="#br0">339 0 24575,'-10'1'0,"1"0"0,-1 1 0,1 0 0,-1 0 0,1 1 0,0 0 0,0 0 0,0 1 0,0 1 0,1-1 0,0 2 0,0-1 0,0 1 0,0 0 0,1 0 0,0 1 0,-10 12 0,1 2 0,0 0 0,1 1 0,2 0 0,0 1 0,-13 33 0,11-19 0,1 0 0,3 1 0,1 1 0,1-1 0,2 2 0,2-1 0,2 1 0,2 49 0,2-80 0,0 0 0,1 0 0,0 1 0,0-1 0,1 0 0,0-1 0,1 1 0,0-1 0,0 1 0,1-1 0,0 0 0,1-1 0,-1 1 0,1-1 0,9 8 0,-11-11 0,1 0 0,0 0 0,1-1 0,-1 1 0,1-1 0,-1 0 0,1-1 0,0 1 0,0-1 0,0-1 0,0 1 0,0-1 0,1 0 0,-1 0 0,0 0 0,1-1 0,-1 0 0,0-1 0,1 1 0,-1-1 0,0 0 0,0-1 0,7-2 0,-4 1 0,-1-1 0,1-1 0,-1 1 0,-1-1 0,1-1 0,-1 1 0,1-1 0,-2-1 0,1 1 0,-1-1 0,0 0 0,0-1 0,8-14 0,3-9 0,-1 0 0,14-42 0,-23 55 0,7-13 0,-14 31 0,0 0 0,0 1 0,0-1 0,0 0 0,0 0 0,0 0 0,0 0 0,0 0 0,0 0 0,1 1 0,-1-1 0,0 0 0,0 0 0,0 0 0,0 0 0,0 0 0,0 0 0,1 0 0,-1 0 0,0 0 0,0 0 0,0 0 0,0 0 0,0 0 0,1 0 0,-1 1 0,0-1 0,0 0 0,0 0 0,0 0 0,0-1 0,1 1 0,-1 0 0,0 0 0,0 0 0,0 0 0,0 0 0,0 0 0,1 0 0,-1 0 0,0 0 0,0 0 0,0 0 0,0 0 0,0 0 0,0 0 0,1-1 0,-1 1 0,0 0 0,0 0 0,0 0 0,0 0 0,0 17 0,-28 326-1365,27-299-5461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8.393"/>
    </inkml:context>
    <inkml:brush xml:id="br0">
      <inkml:brushProperty name="width" value="0.05" units="cm"/>
      <inkml:brushProperty name="height" value="0.05" units="cm"/>
      <inkml:brushProperty name="color" value="#F6630D"/>
    </inkml:brush>
  </inkml:definitions>
  <inkml:trace contextRef="#ctx0" brushRef="#br0">247 0 24575,'0'1002'0,"0"-993"0,0 13 0,-1 1 0,0 0 0,-8 36 0,8-54 0,-1 0 0,1 0 0,-1 0 0,0 0 0,-1-1 0,1 1 0,-1-1 0,0 1 0,-4 4 0,5-7 0,0 0 0,0 0 0,0-1 0,0 1 0,-1 0 0,1-1 0,-1 0 0,1 1 0,-1-1 0,1 0 0,-1 0 0,0-1 0,0 1 0,1 0 0,-1-1 0,0 0 0,0 0 0,-2 0 0,1 0 0,1 0 0,-1-1 0,1 1 0,0-1 0,0 0 0,-1 0 0,1-1 0,0 1 0,0-1 0,0 1 0,0-1 0,0 0 0,1 0 0,-1 0 0,-3-4 0,-1-1 0,1 0 0,0-1 0,1 1 0,-9-16 0,3 0-682,-16-45-1,-4-31-6143</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8.736"/>
    </inkml:context>
    <inkml:brush xml:id="br0">
      <inkml:brushProperty name="width" value="0.05" units="cm"/>
      <inkml:brushProperty name="height" value="0.05" units="cm"/>
      <inkml:brushProperty name="color" value="#F6630D"/>
    </inkml:brush>
  </inkml:definitions>
  <inkml:trace contextRef="#ctx0" brushRef="#br0">1 20 24575,'0'-9'0,"0"-2"-8191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9.141"/>
    </inkml:context>
    <inkml:brush xml:id="br0">
      <inkml:brushProperty name="width" value="0.05" units="cm"/>
      <inkml:brushProperty name="height" value="0.05" units="cm"/>
      <inkml:brushProperty name="color" value="#F6630D"/>
    </inkml:brush>
  </inkml:definitions>
  <inkml:trace contextRef="#ctx0" brushRef="#br0">50 30 24575,'1'0'0,"-1"0"0,1 0 0,-1 0 0,1-1 0,0 1 0,-1 0 0,1-1 0,-1 1 0,1-1 0,-1 1 0,1 0 0,-1-1 0,0 1 0,1-1 0,-1 1 0,0-1 0,1 0 0,-1 1 0,0-1 0,1 1 0,-1-1 0,0 0 0,0 1 0,0-1 0,0 1 0,0-1 0,1 0 0,-1 1 0,0-1 0,0 0 0,-1 1 0,1-1 0,0 0 0,0 1 0,0-1 0,0 1 0,0-1 0,-1 0 0,1 1 0,0-1 0,-1 1 0,1-1 0,0 1 0,-1-1 0,1 1 0,-1-1 0,1 1 0,0-1 0,-1 1 0,1-1 0,-1 1 0,0 0 0,1-1 0,-1 1 0,1 0 0,-1 0 0,1-1 0,-1 1 0,0 0 0,1 0 0,-1 0 0,0 0 0,0 0 0,3-1 0,1 1 0,-1-1 0,0 1 0,0 0 0,1 0 0,-1 0 0,0 1 0,1-1 0,-1 0 0,0 1 0,0 0 0,0-1 0,1 1 0,-1 0 0,0 0 0,0 0 0,0 0 0,0 0 0,-1 1 0,1-1 0,0 1 0,0-1 0,-1 1 0,3 3 0,1 1 0,-1 0 0,1 1 0,-2 0 0,1 0 0,-1 0 0,5 13 0,3 22 0,-1 0 0,-3 0 0,5 85 0,-14 134 0,-20 40 0,12-215 0,-32 124 0,40-202 0,0 0 0,0 0 0,-1-1 0,0 1 0,0-1 0,-1 0 0,0 1 0,0-2 0,0 1 0,-7 7 0,10-14 1,1 1 1,-1 0-1,1-1 0,-1 1 0,0-1 0,1 1 0,-1-1 1,0 0-1,0 1 0,0-1 0,1 0 0,-1 1 0,0-1 1,0 0-1,0 0 0,1 0 0,-1 0 0,0 0 0,0 0 0,0 0 1,0 0-1,0 0 0,1 0 0,-1 0 0,0 0 0,0-1 1,0 1-1,1 0 0,-1-1 0,0 1 0,0-1 0,1 1 1,-1-1-1,0 1 0,1-1 0,-1 1 0,0-1 0,1 1 1,-1-1-1,1 0 0,-1 1 0,1-1 0,-1 0 0,1 0 1,0 1-1,-1-1 0,1 0 0,0 0 0,0 0 0,-1 0 0,-11-43-1313,12 43 1200,-7-48-6714</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9.498"/>
    </inkml:context>
    <inkml:brush xml:id="br0">
      <inkml:brushProperty name="width" value="0.05" units="cm"/>
      <inkml:brushProperty name="height" value="0.05" units="cm"/>
      <inkml:brushProperty name="color" value="#F6630D"/>
    </inkml:brush>
  </inkml:definitions>
  <inkml:trace contextRef="#ctx0" brushRef="#br0">0 56 24575,'1'1'0,"-1"1"0,0-1 0,1 0 0,-1 0 0,1 0 0,-1 0 0,1 0 0,-1 0 0,1 0 0,0 0 0,0-1 0,-1 1 0,1 0 0,0 0 0,0 0 0,0-1 0,0 1 0,0-1 0,0 1 0,0 0 0,0-1 0,0 0 0,0 1 0,0-1 0,0 0 0,2 1 0,38 7 0,-34-7 0,146 13 0,205-6 0,-237-9 0,-75 2 0,-8 0 0,38-4 0,-66 2 0,0 0 0,-1-1 0,1 0 0,-1 0 0,1-1 0,-1-1 0,0 0 0,16-9 0,-22 11 0,0 0 0,-1 0 0,0 0 0,1-1 0,-1 1 0,0 0 0,0-1 0,-1 0 0,1 1 0,0-1 0,-1 0 0,2-4 0,-2 5 0,-1 1 0,0 0 0,1-1 0,-1 1 0,0 0 0,1-1 0,-1 1 0,0 0 0,0-1 0,0 1 0,0-1 0,0 1 0,-1 0 0,1-1 0,0 1 0,0 0 0,-1-1 0,1 1 0,-1 0 0,0 0 0,1-1 0,-1 1 0,0 0 0,0 0 0,1 0 0,-3-2 0,2 3 0,1 0 0,0 0 0,-1-1 0,1 1 0,-1 0 0,1 0 0,-1 0 0,1 0 0,0 0 0,-1 0 0,1 0 0,-1 0 0,1 0 0,0 0 0,-1 1 0,1-1 0,-1 0 0,1 0 0,0 0 0,-1 0 0,1 1 0,-1-1 0,1 0 0,0 0 0,-1 1 0,1-1 0,0 0 0,-1 0 0,1 1 0,0-1 0,0 0 0,-1 1 0,1-1 0,0 1 0,0-1 0,0 0 0,0 1 0,-1-1 0,1 1 0,0-1 0,0 0 0,0 1 0,0-1 0,0 1 0,0-1 0,0 1 0,-6 25 0,4-5 20,1-1 0,1 0 0,1 1-1,1-1 1,6 31 0,1-13-762,25 71 0,-3-36-6084</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9.839"/>
    </inkml:context>
    <inkml:brush xml:id="br0">
      <inkml:brushProperty name="width" value="0.05" units="cm"/>
      <inkml:brushProperty name="height" value="0.05" units="cm"/>
      <inkml:brushProperty name="color" value="#F6630D"/>
    </inkml:brush>
  </inkml:definitions>
  <inkml:trace contextRef="#ctx0" brushRef="#br0">307 16 24575,'-79'-8'0,"63"5"0,-1 1 0,1 0 0,-1 1 0,-31 3 0,44-2 0,-1 1 0,0 1 0,0-1 0,1 1 0,-1-1 0,0 1 0,1 1 0,0-1 0,-1 0 0,1 1 0,0 0 0,1 0 0,-1 0 0,0 1 0,1-1 0,0 1 0,-1 0 0,2 0 0,-1 0 0,-4 8 0,3-3 0,0 0 0,0 0 0,1 0 0,0 0 0,0 0 0,1 1 0,1-1 0,0 1 0,0 0 0,0-1 0,1 1 0,1 0 0,0-1 0,0 1 0,1-1 0,5 19 0,-4-22 0,0 1 0,0 0 0,0-1 0,1 0 0,0 1 0,1-2 0,-1 1 0,1 0 0,0-1 0,0 0 0,1 0 0,-1 0 0,1-1 0,0 0 0,0 0 0,1-1 0,-1 1 0,1-1 0,0-1 0,0 1 0,0-1 0,11 2 0,-11-3 0,-1 0 0,1-1 0,0 0 0,0 0 0,0 0 0,-1-1 0,1 0 0,0 0 0,-1-1 0,1 0 0,-1 0 0,0-1 0,1 1 0,-1-1 0,0-1 0,10-6 0,1-4 0,0-1 0,0-1 0,22-27 0,-26 28 0,-12 13 0,0 1 0,0 0 0,0 0 0,0 0 0,0 0 0,0 0 0,0 0 0,0 0 0,1 0 0,-1 1 0,0-1 0,0 0 0,1 1 0,-1-1 0,1 1 0,-1-1 0,3 0 0,-3 1 0,0 1 0,-1-1 0,1 0 0,0 1 0,-1-1 0,1 0 0,0 1 0,-1-1 0,1 1 0,0-1 0,-1 1 0,1-1 0,-1 1 0,1-1 0,-1 1 0,1-1 0,-1 1 0,0 0 0,1-1 0,-1 1 0,0 0 0,1 0 0,-1-1 0,0 2 0,2 7 0,0 0 0,0 0 0,-1 1 0,-1 11 0,0-17 0,1 5-64,0 21 160,6 44 0,-5-65-245,0 0 0,1 0-1,-1-1 1,1 1 0,1-1-1,0 0 1,0 0 0,1 0-1,7 10 1,17 13-6677</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10.272"/>
    </inkml:context>
    <inkml:brush xml:id="br0">
      <inkml:brushProperty name="width" value="0.05" units="cm"/>
      <inkml:brushProperty name="height" value="0.05" units="cm"/>
      <inkml:brushProperty name="color" value="#F6630D"/>
    </inkml:brush>
  </inkml:definitions>
  <inkml:trace contextRef="#ctx0" brushRef="#br0">317 434 24575,'2'-103'0,"0"34"0,-12-106 0,10 166 0,-2 1 0,1 0 0,-2 0 0,1 0 0,-1 0 0,-4-10 0,6 17 0,1-1 0,-1 1 0,0 0 0,0 0 0,1 0 0,-1 0 0,0 0 0,0 0 0,0 0 0,0 0 0,0 0 0,-1 0 0,1 0 0,0 1 0,0-1 0,-1 0 0,1 1 0,0-1 0,0 1 0,-1-1 0,1 1 0,-1 0 0,1 0 0,0 0 0,-1 0 0,1-1 0,-1 2 0,1-1 0,0 0 0,-1 0 0,1 0 0,0 1 0,-1-1 0,1 1 0,0-1 0,-1 1 0,1-1 0,0 1 0,0 0 0,-1 0 0,1-1 0,0 1 0,0 0 0,0 0 0,-1 2 0,-8 5 0,1 1 0,1 1 0,-1-1 0,1 1 0,1 1 0,0-1 0,-7 15 0,-37 90 0,39-84 0,-14 34 0,-30 116 0,50-156 0,1 0 0,1 1 0,1 0 0,1 0 0,2-1 0,0 1 0,9 49 0,-8-68 0,1 0 0,0 0 0,1 0 0,0 0 0,0 0 0,0 0 0,1-1 0,0 0 0,0 0 0,1 0 0,0 0 0,0-1 0,0 1 0,1-1 0,-1 0 0,1-1 0,0 0 0,1 0 0,-1 0 0,1-1 0,0 1 0,-1-2 0,9 3 0,-6-2 0,-1-1 0,1-1 0,-1 0 0,1 0 0,0 0 0,0-1 0,-1-1 0,1 1 0,0-2 0,0 1 0,-1-1 0,1 0 0,-1-1 0,0 0 0,0 0 0,0-1 0,0 0 0,0 0 0,8-7 0,-4 1 0,0-1 0,0 0 0,-1-1 0,0-1 0,-1 1 0,0-2 0,-2 1 0,10-19 0,-7 9 0,-1 0 0,-1 0 0,-1-1 0,8-37 0,-15 34 0,-4 25 0,-1 17 0,-44 269 0,40-212 0,4 0 0,4 76 0,15 29 0,3 73 0,-18-236 0,0-1 0,-1 1 0,-1 0 0,0-1 0,-5 15 0,6-25 0,0 0 0,0 0 0,-1 0 0,1 0 0,-1 0 0,0 0 0,1 0 0,-1-1 0,0 1 0,-1-1 0,-3 5 0,5-6 0,-1-1 0,1 1 0,-1 0 0,0 0 0,1-1 0,-1 1 0,0-1 0,1 1 0,-1-1 0,0 0 0,0 0 0,1 1 0,-1-1 0,0 0 0,0-1 0,1 1 0,-1 0 0,0 0 0,1-1 0,-1 1 0,0-1 0,1 0 0,-3 0 0,-2-3 0,-1 0 0,1 0 0,0 0 0,0-1 0,0 0 0,1 0 0,0-1 0,0 1 0,0-1 0,0 0 0,1 0 0,0-1 0,-4-10 0,-4-9 0,1 0 0,-9-36 0,2-9-455,4-1 0,-5-80 0,5-5-6371</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10.659"/>
    </inkml:context>
    <inkml:brush xml:id="br0">
      <inkml:brushProperty name="width" value="0.05" units="cm"/>
      <inkml:brushProperty name="height" value="0.05" units="cm"/>
      <inkml:brushProperty name="color" value="#F6630D"/>
    </inkml:brush>
  </inkml:definitions>
  <inkml:trace contextRef="#ctx0" brushRef="#br0">0 15 24575,'0'-4'0,"9"-1"0,2-1-8191</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11.014"/>
    </inkml:context>
    <inkml:brush xml:id="br0">
      <inkml:brushProperty name="width" value="0.05" units="cm"/>
      <inkml:brushProperty name="height" value="0.05" units="cm"/>
      <inkml:brushProperty name="color" value="#F6630D"/>
    </inkml:brush>
  </inkml:definitions>
  <inkml:trace contextRef="#ctx0" brushRef="#br0">2 276 24575,'0'-35'0,"-1"14"0,1 1 0,0 0 0,2-1 0,6-27 0,-7 42 0,1 0 0,0 1 0,1-1 0,-1 1 0,1-1 0,0 1 0,0 0 0,0 0 0,1 1 0,0-1 0,0 1 0,0-1 0,1 1 0,-1 0 0,1 1 0,0-1 0,0 1 0,0 0 0,8-3 0,-6 3 0,0 0 0,0 1 0,0 0 0,0 0 0,1 0 0,-1 1 0,0 1 0,1-1 0,-1 1 0,1 0 0,-1 1 0,0-1 0,1 2 0,-1-1 0,0 1 0,0 0 0,0 0 0,0 1 0,0 0 0,0 0 0,-1 1 0,1 0 0,-1 0 0,0 0 0,-1 1 0,1 0 0,5 6 0,2 3 0,0 1 0,-2 0 0,0 1 0,0 0 0,-2 0 0,0 1 0,-1 1 0,0-1 0,7 29 0,-5-2 0,-1 0 0,-3 0 0,-1 1 0,-2 72 0,-8-29 0,-20 117 0,19-168 0,-27 127 0,29-150 0,-1 1 0,0-1 0,-1 0 0,0-1 0,-1 0 0,-1 0 0,0 0 0,-16 18 0,22-28 5,0-1 0,-1 0 0,1 0 0,-1 1 0,0-2 0,1 1 0,-1 0 1,0 0-1,0-1 0,0 0 0,0 1 0,0-1 0,0-1 0,-1 1 0,1 0 0,0-1 0,0 1 0,-1-1 0,-4 0 0,1-1-168,1 0 0,0-1 0,-1 0 0,1 0 0,0 0 1,0-1-1,0 0 0,-9-6 0,-28-21-6663</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11.370"/>
    </inkml:context>
    <inkml:brush xml:id="br0">
      <inkml:brushProperty name="width" value="0.05" units="cm"/>
      <inkml:brushProperty name="height" value="0.05" units="cm"/>
      <inkml:brushProperty name="color" value="#F6630D"/>
    </inkml:brush>
  </inkml:definitions>
  <inkml:trace contextRef="#ctx0" brushRef="#br0">380 1 24575,'-4'0'0,"-6"0"0,-13 0 0,-4 8 0,-13 12 0,-8 5 0,-5 9 0,3 5 0,10 1 0,3 2 0,8 7 0,13 7 0,14-6 0,19-11 0,20-13 0,11-10 0,-2-8-8191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4.670"/>
    </inkml:context>
    <inkml:brush xml:id="br0">
      <inkml:brushProperty name="width" value="0.05" units="cm"/>
      <inkml:brushProperty name="height" value="0.05" units="cm"/>
      <inkml:brushProperty name="color" value="#F6630D"/>
    </inkml:brush>
  </inkml:definitions>
  <inkml:trace contextRef="#ctx0" brushRef="#br0">358 435 24575,'-1'-4'0,"0"1"0,0-1 0,0 0 0,-1 1 0,1-1 0,-1 1 0,0 0 0,1-1 0,-2 1 0,1 0 0,0 0 0,-6-5 0,-35-32 0,37 35 0,0 0 0,0 1 0,0 0 0,-1 0 0,0 1 0,0 0 0,0 0 0,0 0 0,0 1 0,-1 0 0,1 0 0,-9 0 0,10 2 0,0 0 0,1 1 0,-1-1 0,0 1 0,1 0 0,-1 0 0,1 1 0,-1 0 0,1 0 0,0 0 0,0 1 0,0 0 0,0-1 0,0 2 0,0-1 0,1 1 0,-5 4 0,-1 2 0,1 0 0,0 1 0,1 0 0,0 0 0,1 1 0,0 0 0,1 0 0,0 0 0,1 1 0,1 0 0,-4 15 0,7-22 0,-1 0 0,2 1 0,-1-1 0,1 1 0,0-1 0,0 1 0,1 0 0,0-1 0,0 0 0,0 1 0,3 6 0,-2-8 0,1 0 0,-1-1 0,1 0 0,-1 0 0,1 0 0,0 0 0,1 0 0,-1 0 0,1-1 0,0 0 0,-1 1 0,2-1 0,-1-1 0,0 1 0,0-1 0,7 3 0,-5-2 0,0 0 0,1-1 0,-1 0 0,1 0 0,-1-1 0,1 0 0,0 0 0,0 0 0,0-1 0,-1 0 0,1 0 0,0-1 0,0 0 0,0 0 0,11-4 0,-9 2 0,0-2 0,0 1 0,0-1 0,-1 0 0,1-1 0,-1 0 0,-1-1 0,1 1 0,11-14 0,1-6 0,-1-2 0,-1 1 0,-1-2 0,-1-1 0,16-44 0,-12 23 0,16-64 0,-30 93 0,-2 1 0,0-1 0,-1 0 0,-2-1 0,-1-37 0,-7 32 0,6 28 0,1-1 0,0 1 0,0-1 0,-1 1 0,1 0 0,-1-1 0,1 1 0,0-1 0,-1 1 0,1 0 0,-1-1 0,1 1 0,-1 0 0,1-1 0,-1 1 0,1 0 0,-1 0 0,0-1 0,1 1 0,-1 0 0,1 0 0,-1 0 0,1 0 0,-1 0 0,0 0 0,-1 1 0,-1 0 0,1 0 0,0 0 0,0 0 0,0 1 0,0-1 0,0 1 0,1-1 0,-1 1 0,0 0 0,1-1 0,-1 1 0,1 0 0,-1 0 0,1 0 0,0 0 0,-1 3 0,-8 14 0,1 0 0,1 1 0,1 0 0,1 1 0,-4 22 0,3-3 0,-4 72 0,11-92 0,1-1 0,0 1 0,1-1 0,2 0 0,0 0 0,0 0 0,12 27 0,-13-38 0,0 0 0,1-1 0,-1 0 0,1 0 0,1 0 0,-1 0 0,1 0 0,0-1 0,1 0 0,0 0 0,0-1 0,0 1 0,0-1 0,1-1 0,0 1 0,0-1 0,0 0 0,1-1 0,-1 0 0,11 3 0,-14-5 0,0-1 0,0 0 0,0 0 0,0 0 0,0 0 0,0-1 0,0 0 0,0 1 0,-1-2 0,1 1 0,0 0 0,0-1 0,-1 1 0,1-1 0,-1 0 0,1-1 0,-1 1 0,0 0 0,0-1 0,0 0 0,3-3 0,5-5 0,-2-1 0,0 1 0,0-2 0,9-17 0,-7 9 0,-1 0 0,-1-1 0,-1 0 0,0 0 0,3-25 0,-11 39 0,-7 20 0,-8 24 0,10-21 17,1 1 0,1-1 1,0 0-1,1 1 0,0 0 0,2 26 0,0-36-91,1 1-1,0-1 1,0 0 0,0 0 0,1 0-1,0 0 1,0 0 0,0 0 0,1 0-1,0-1 1,0 1 0,0-1 0,1 0-1,0 0 1,0 0 0,0-1 0,1 1-1,-1-1 1,9 6 0,30 13-6752</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11.820"/>
    </inkml:context>
    <inkml:brush xml:id="br0">
      <inkml:brushProperty name="width" value="0.05" units="cm"/>
      <inkml:brushProperty name="height" value="0.05" units="cm"/>
      <inkml:brushProperty name="color" value="#F6630D"/>
    </inkml:brush>
  </inkml:definitions>
  <inkml:trace contextRef="#ctx0" brushRef="#br0">95 382 24575,'0'472'0,"0"-452"0,1-8 0,-1 1 0,0-1 0,-1 1 0,-1-1 0,-5 23 0,7-34 0,0-1 0,0 0 0,0 1 0,0-1 0,0 0 0,0 0 0,0 1 0,0-1 0,0 0 0,0 1 0,0-1 0,-1 0 0,1 0 0,0 1 0,0-1 0,0 0 0,0 0 0,-1 1 0,1-1 0,0 0 0,0 0 0,0 1 0,-1-1 0,1 0 0,0 0 0,0 0 0,-1 0 0,1 0 0,0 1 0,-1-1 0,1 0 0,0 0 0,0 0 0,-1 0 0,1 0 0,0 0 0,-1 0 0,1 0 0,0 0 0,-1 0 0,1 0 0,0 0 0,0 0 0,-1 0 0,1 0 0,0 0 0,-1 0 0,1-1 0,0 1 0,0 0 0,-1 0 0,1 0 0,0 0 0,0-1 0,-1 1 0,-4-7 0,1 0 0,0 0 0,0-1 0,0 1 0,1-1 0,0 0 0,1 0 0,0 0 0,-2-15 0,2 16 0,-13-73 0,4 0 0,3 0 0,6-158 0,3 208 0,2 0 0,2-1 0,0 1 0,2 1 0,1-1 0,23-53 0,-26 72 0,1 1 0,0 0 0,0 0 0,1 0 0,1 1 0,-1 0 0,1 0 0,1 1 0,10-8 0,-12 11 0,0 1 0,0 0 0,0 0 0,0 1 0,1 0 0,-1 0 0,1 1 0,0 0 0,0 0 0,0 1 0,0 0 0,0 0 0,0 1 0,13 1 0,-9 0 0,-1 1 0,0 1 0,0 0 0,0 0 0,0 1 0,-1 1 0,0-1 0,1 2 0,-2-1 0,1 2 0,-1-1 0,0 1 0,0 0 0,0 1 0,-1 0 0,-1 1 0,1-1 0,7 14 0,-11-16 0,1 1 0,-2 0 0,1-1 0,-1 2 0,0-1 0,0 0 0,-1 1 0,0-1 0,0 1 0,-1 0 0,0-1 0,0 1 0,-1 0 0,0 0 0,-1-1 0,1 1 0,-1 0 0,-1 0 0,1-1 0,-2 1 0,1-1 0,-1 0 0,0 1 0,0-1 0,-1 0 0,0-1 0,-6 9 0,-1-2 0,0-1 0,-1 0 0,0-1 0,-1 0 0,-1-1 0,1 0 0,-26 12 0,15-10 0,-1-1 0,0-1 0,-48 13 0,72-23-33,-34 5 190,34-4-187,1-1 0,-1 0 1,0 0-1,1 0 0,-1 0 0,1 0 0,-1 0 1,1 0-1,-1 0 0,1 0 0,-1 0 1,0 0-1,1 0 0,-1 0 0,1-1 0,-1 1 1,1 0-1,-1 0 0,1 0 0,-1-1 1,1 1-1,-1 0 0,1-1 0,0 1 0,-1 0 1,1-1-1,-1 1 0,1-1 0,0 1 1,-1-1-1,1 1 0,0-1 0,0 1 0,-1-1 1,1 1-1,0-1 0,0 1 0,0-1 1,0 1-1,0-1 0,-1 1 0,1-1 0,0 1 1,0-1-1,0 0 0,0 1 0,1-1 0,-1 1 1,0-1-1,13-23-6796</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12.205"/>
    </inkml:context>
    <inkml:brush xml:id="br0">
      <inkml:brushProperty name="width" value="0.05" units="cm"/>
      <inkml:brushProperty name="height" value="0.05" units="cm"/>
      <inkml:brushProperty name="color" value="#F6630D"/>
    </inkml:brush>
  </inkml:definitions>
  <inkml:trace contextRef="#ctx0" brushRef="#br0">23 656 24575,'0'5'0,"0"5"0,0 13 0,-4 16 0,-2 14 0,1 14 0,1 5 0,1-11-8191</inkml:trace>
  <inkml:trace contextRef="#ctx0" brushRef="#br0" timeOffset="1">245 16 24575,'0'-9'0,"-4"2"0,-1 15 0,-1 22 0,2 19 0,1 1-8191</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2.138"/>
    </inkml:context>
    <inkml:brush xml:id="br0">
      <inkml:brushProperty name="width" value="0.05" units="cm"/>
      <inkml:brushProperty name="height" value="0.05" units="cm"/>
      <inkml:brushProperty name="color" value="#F6630D"/>
    </inkml:brush>
  </inkml:definitions>
  <inkml:trace contextRef="#ctx0" brushRef="#br0">40 4 24575,'0'4'0,"0"6"0,0-4 0,-8-10 0,-8-6 0,0 0-8191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2.481"/>
    </inkml:context>
    <inkml:brush xml:id="br0">
      <inkml:brushProperty name="width" value="0.05" units="cm"/>
      <inkml:brushProperty name="height" value="0.05" units="cm"/>
      <inkml:brushProperty name="color" value="#F6630D"/>
    </inkml:brush>
  </inkml:definitions>
  <inkml:trace contextRef="#ctx0" brushRef="#br0">1 36 24575,'8'0'0,"12"0"0,6 0 0,-1-5 0,-5-5 0,-10-1 0,-20 2 0,-7 10 0,-2 9 0,3 4-8191</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5.181"/>
    </inkml:context>
    <inkml:brush xml:id="br0">
      <inkml:brushProperty name="width" value="0.05" units="cm"/>
      <inkml:brushProperty name="height" value="0.05" units="cm"/>
      <inkml:brushProperty name="color" value="#F6630D"/>
    </inkml:brush>
  </inkml:definitions>
  <inkml:trace contextRef="#ctx0" brushRef="#br0">179 76 24575,'0'-3'0,"-1"1"0,0-1 0,0 1 0,0 0 0,0 0 0,0-1 0,0 1 0,-1 0 0,1 0 0,-1 0 0,0 0 0,1 0 0,-1 1 0,0-1 0,0 0 0,-3-1 0,-35-22 0,37 23 0,-1 0 0,1 0 0,-1 1 0,1-1 0,-1 1 0,0 0 0,0 0 0,0 1 0,0-1 0,0 1 0,0 0 0,0 0 0,1 0 0,-9 1 0,10 0 0,-1 0 0,1 1 0,-1-1 0,1 0 0,0 1 0,0-1 0,0 1 0,0 0 0,0 0 0,0 0 0,0 0 0,0 0 0,1 0 0,-1 0 0,1 0 0,0 1 0,-1-1 0,1 1 0,0-1 0,1 1 0,-1-1 0,-1 5 0,-1 7 0,1-1 0,0 0 0,1 1 0,1-1 0,0 1 0,3 22 0,-2-30 0,0 1 0,0-1 0,1 0 0,0 0 0,1-1 0,-1 1 0,5 8 0,-5-12 0,0 1 0,0-1 0,0 0 0,0 1 0,0-1 0,0 0 0,0 0 0,1 0 0,-1-1 0,1 1 0,-1 0 0,1-1 0,0 0 0,0 0 0,5 2 0,-6-3 0,1 1 0,-1-1 0,0 0 0,1 0 0,-1 0 0,1 0 0,-1 0 0,0 0 0,1-1 0,-1 1 0,0-1 0,0 0 0,1 1 0,-1-1 0,0 0 0,0 0 0,3-3 0,-1 1 0,1 0 0,-1-1 0,0 0 0,-1 0 0,1 0 0,-1 0 0,4-7 0,3-6 0,-1 0 0,-1 0 0,6-21 0,-13 34 0,11-25 0,-12 29 0,0 0 0,0 1 0,0-1 0,0 0 0,0 0 0,0 0 0,0 0 0,0 1 0,0-1 0,0 0 0,0 0 0,1 0 0,-1 0 0,0 1 0,0-1 0,0 0 0,0 0 0,0 0 0,0 0 0,1 0 0,-1 0 0,0 0 0,0 1 0,0-1 0,0 0 0,0 0 0,1 0 0,-1 0 0,0 0 0,0 0 0,0 0 0,0 0 0,1 0 0,-1 0 0,0 0 0,0 0 0,0 0 0,1 0 0,-1 0 0,0 0 0,0 0 0,0 0 0,0 0 0,1 0 0,-1 0 0,0 0 0,0-1 0,0 1 0,0 0 0,0 0 0,1 0 0,-1 0 0,0 0 0,0 0 0,0 0 0,0-1 0,0 1 0,0 0 0,3 20 0,-2 37-103,-1-24 216,6 43 0,-4-66-278,0 1 0,0-1-1,1 0 1,1 0-1,0 0 1,0-1 0,0 1-1,9 11 1,17 17-6661</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5.631"/>
    </inkml:context>
    <inkml:brush xml:id="br0">
      <inkml:brushProperty name="width" value="0.05" units="cm"/>
      <inkml:brushProperty name="height" value="0.05" units="cm"/>
      <inkml:brushProperty name="color" value="#F6630D"/>
    </inkml:brush>
  </inkml:definitions>
  <inkml:trace contextRef="#ctx0" brushRef="#br0">265 101 24575,'-19'-21'0,"6"7"0,0 1 0,-23-18 0,33 29 0,-1-1 0,1 1 0,0 0 0,-1 0 0,0 0 0,1 1 0,-1-1 0,0 1 0,0 0 0,0 0 0,0 0 0,0 1 0,0-1 0,0 1 0,0 0 0,0 0 0,-5 1 0,6 0 0,0 0 0,1 0 0,-1 0 0,0 1 0,1-1 0,-1 1 0,1-1 0,0 1 0,-1 0 0,1 0 0,0 0 0,0 0 0,0 1 0,0-1 0,1 1 0,-1-1 0,1 1 0,-3 4 0,-2 6 0,1 1 0,-6 21 0,8-22 0,-8 25 0,1 1 0,3 0 0,1 0 0,2 0 0,1 1 0,2-1 0,2 1 0,11 70 0,-9-97 0,1-1 0,-1 0 0,2 0 0,0-1 0,0 1 0,1-1 0,1 0 0,0 0 0,0-1 0,1 0 0,0-1 0,1 1 0,17 13 0,-21-18 0,1-1 0,-1 0 0,1-1 0,0 1 0,0-1 0,1-1 0,-1 1 0,0-1 0,1 0 0,0 0 0,-1-1 0,1 0 0,0 0 0,0 0 0,0-1 0,-1 0 0,1-1 0,0 1 0,0-1 0,0-1 0,-1 1 0,1-1 0,-1 0 0,1-1 0,-1 0 0,10-5 0,-6 1 0,1-1 0,-2 0 0,1-1 0,-1 0 0,0 0 0,-1-1 0,0 0 0,-1 0 0,0-1 0,0 0 0,9-22 0,-6 8 0,0-1 0,-2 0 0,-1-1 0,6-37 0,-11 45 0,-2 16 0,-1 5 0,-5 28 0,-5 127-1365,9-109-5461</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5.970"/>
    </inkml:context>
    <inkml:brush xml:id="br0">
      <inkml:brushProperty name="width" value="0.05" units="cm"/>
      <inkml:brushProperty name="height" value="0.05" units="cm"/>
      <inkml:brushProperty name="color" value="#F6630D"/>
    </inkml:brush>
  </inkml:definitions>
  <inkml:trace contextRef="#ctx0" brushRef="#br0">11 1 24575,'-4'0'0,"-2"4"0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6.424"/>
    </inkml:context>
    <inkml:brush xml:id="br0">
      <inkml:brushProperty name="width" value="0.05" units="cm"/>
      <inkml:brushProperty name="height" value="0.05" units="cm"/>
      <inkml:brushProperty name="color" value="#F6630D"/>
    </inkml:brush>
  </inkml:definitions>
  <inkml:trace contextRef="#ctx0" brushRef="#br0">4 222 24575,'-4'0'0,"11"0"0,22 0 0,21-4 0,12-2 0,3 1 0,0-8 0,-13-1-8191</inkml:trace>
  <inkml:trace contextRef="#ctx0" brushRef="#br0" timeOffset="1">251 74 24575,'-4'0'0,"-10"-9"0,-2 2 0,1 15 0,4 18 0,3 22 0,3 15 0,3 9 0,5 6 0,3-11-8191</inkml:trace>
  <inkml:trace contextRef="#ctx0" brushRef="#br0" timeOffset="2">498 0 24575,'0'13'0,"0"16"0,0 20 0,0 15 0,0 9 0,0 4 0,0-2 0,0-15-8191</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06.780"/>
    </inkml:context>
    <inkml:brush xml:id="br0">
      <inkml:brushProperty name="width" value="0.05" units="cm"/>
      <inkml:brushProperty name="height" value="0.05" units="cm"/>
      <inkml:brushProperty name="color" value="#F6630D"/>
    </inkml:brush>
  </inkml:definitions>
  <inkml:trace contextRef="#ctx0" brushRef="#br0">22 97 24575,'-1'0'0,"1"1"0,-1-1 0,0 0 0,0 0 0,1 0 0,-1 0 0,0-1 0,0 1 0,0 0 0,1 0 0,-1 0 0,0-1 0,0 1 0,1 0 0,-1-1 0,0 1 0,1 0 0,-1-1 0,0 1 0,1-1 0,-1 1 0,1-1 0,-1 1 0,1-1 0,-1 0 0,1 1 0,-1-1 0,1 0 0,0 1 0,-1-1 0,1 0 0,0 0 0,-1 1 0,1-1 0,0 0 0,0 0 0,0 1 0,0-1 0,0 0 0,0 0 0,0 0 0,0 1 0,0-1 0,0 0 0,0 0 0,0 1 0,1-1 0,-1 0 0,0 0 0,1 1 0,-1-1 0,0 0 0,2-1 0,0-2 0,0 0 0,0 0 0,0 0 0,1 0 0,0 1 0,-1-1 0,1 1 0,6-6 0,-5 6 0,0 0 0,1 0 0,-1 0 0,1 1 0,0-1 0,-1 1 0,1 0 0,0 1 0,0-1 0,1 1 0,-1 0 0,0 0 0,0 0 0,1 1 0,-1 0 0,0 0 0,1 0 0,-1 1 0,0 0 0,0 0 0,0 0 0,0 1 0,0-1 0,0 1 0,6 3 0,-4 0 0,1-1 0,-1 2 0,0-1 0,0 1 0,0 0 0,-1 0 0,0 1 0,-1 0 0,1 0 0,-1 1 0,0-1 0,-1 1 0,0 0 0,5 14 0,5 22 0,-3 2 0,-2-1 0,5 50 0,-3-12 0,1-8 0,28 148 0,-37-214 0,1 7 0,0 0 0,-1 1 0,-1 0 0,0 24 0,-2-37 0,0-1 0,0 1 0,0-1 0,-1 1 0,1-1 0,-1 1 0,0-1 0,0 0 0,0 1 0,-1-1 0,1 0 0,-1 0 0,0 0 0,0 0 0,0 0 0,0 0 0,0 0 0,-1-1 0,1 1 0,-1-1 0,0 0 0,0 0 0,1 0 0,-1 0 0,-1 0 0,1-1 0,0 1 0,-4 0 0,0 1-59,0-1 0,0 0-1,0 0 1,-1-1-1,1 0 1,-1-1 0,1 1-1,-1-1 1,1-1 0,-1 0-1,1 0 1,0 0 0,-1-1-1,1 0 1,0 0-1,0-1 1,0 1 0,0-2-1,1 1 1,-1-1 0,1 0-1,-9-7 1,-11-18-6767</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13.568"/>
    </inkml:context>
    <inkml:brush xml:id="br0">
      <inkml:brushProperty name="width" value="0.05" units="cm"/>
      <inkml:brushProperty name="height" value="0.05" units="cm"/>
      <inkml:brushProperty name="color" value="#F6630D"/>
    </inkml:brush>
  </inkml:definitions>
  <inkml:trace contextRef="#ctx0" brushRef="#br0">0 1046 24575,'2'-27'0,"1"-1"0,2 1 0,1 0 0,0 0 0,2 1 0,17-38 0,-5 10 0,141-499 0,-158 541 0,16-78 0,-18 81 0,0 0 0,0 0 0,-1 0 0,0-1 0,0 1 0,-1 0 0,-3-10 0,4 18 0,0 0 0,0-1 0,-1 1 0,1-1 0,-1 1 0,1 0 0,-1-1 0,1 1 0,-1 0 0,0 0 0,0 0 0,1-1 0,-1 1 0,0 0 0,0 0 0,0 0 0,0 0 0,0 0 0,-1 1 0,1-1 0,0 0 0,0 0 0,-3 0 0,2 1 0,0 0 0,1 0 0,-1 0 0,0 0 0,1 0 0,-1 1 0,0-1 0,1 1 0,-1-1 0,0 1 0,1 0 0,-1-1 0,1 1 0,-1 0 0,1 0 0,-3 2 0,-3 3 0,0 1 0,0 0 0,0 0 0,1 1 0,-9 13 0,3 2 0,0 1 0,2 0 0,0 1 0,2 0 0,0 1 0,2-1 0,1 1 0,1 0 0,1 1 0,2-1 0,0 0 0,2 1 0,1-1 0,1 1 0,10 42 0,11 5 0,-12-39 0,8 39 0,-19-68 14,0-1-1,-1 0 0,1 0 0,-1 0 1,0 1-1,-1-1 0,1 0 1,-2 7-1,1-10-70,1-1 0,-1 1 0,0 0 0,1-1-1,-1 1 1,0 0 0,0-1 0,0 1 0,0-1 0,0 1 0,0-1 0,-1 1-1,1-1 1,0 0 0,-1 0 0,1 0 0,-1 0 0,0 0 0,1 0 0,-1 0 0,0 0-1,1-1 1,-1 1 0,0 0 0,-2-1 0,-19 1-6769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4.996"/>
    </inkml:context>
    <inkml:brush xml:id="br0">
      <inkml:brushProperty name="width" value="0.05" units="cm"/>
      <inkml:brushProperty name="height" value="0.05" units="cm"/>
      <inkml:brushProperty name="color" value="#F6630D"/>
    </inkml:brush>
  </inkml:definitions>
  <inkml:trace contextRef="#ctx0" brushRef="#br0">701 85 24575,'-3'-6'0,"-1"0"0,0 0 0,0 0 0,-1 1 0,0 0 0,1 0 0,-2 0 0,1 0 0,-1 1 0,1 0 0,-1 0 0,0 1 0,-1-1 0,1 1 0,0 1 0,-1-1 0,0 1 0,1 0 0,-1 1 0,0-1 0,-8 1 0,3 1 0,0 0 0,0 1 0,-1 1 0,2 0 0,-1 0 0,0 1 0,0 1 0,1 0 0,0 1 0,-1 0 0,2 0 0,-1 1 0,-12 10 0,-6 5 0,1 1 0,1 2 0,-32 36 0,33-30 0,1 1 0,2 1 0,1 2 0,2 0 0,1 1 0,-26 68 0,28-55 0,3 1 0,1 0 0,3 1 0,-7 98 0,16-121 0,1 0 0,1 1 0,1-1 0,1 0 0,2 0 0,0-1 0,2 1 0,11 27 0,-12-39 0,1-1 0,0 0 0,1-1 0,0 1 0,1-1 0,1-1 0,0 0 0,1 0 0,0-1 0,1-1 0,0 0 0,0 0 0,1-1 0,0-1 0,22 11 0,-8-8 21,1-1 0,0-1-1,0-1 1,53 6 0,116 1-1490,-63-13-5357</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13.999"/>
    </inkml:context>
    <inkml:brush xml:id="br0">
      <inkml:brushProperty name="width" value="0.05" units="cm"/>
      <inkml:brushProperty name="height" value="0.05" units="cm"/>
      <inkml:brushProperty name="color" value="#F6630D"/>
    </inkml:brush>
  </inkml:definitions>
  <inkml:trace contextRef="#ctx0" brushRef="#br0">5 1 24575,'-2'92'0,"-1"-46"0,3 0 0,2 0 0,10 61 0,1-69 0,-13-38 0,0 1 0,0 0 0,0-1 0,0 1 0,1-1 0,-1 1 0,0-1 0,1 1 0,-1-1 0,0 1 0,1-1 0,-1 1 0,0-1 0,1 1 0,-1-1 0,1 0 0,-1 1 0,1-1 0,-1 0 0,1 1 0,-1-1 0,1 0 0,0 1 0,-1-1 0,1 0 0,-1 0 0,1 0 0,0 0 0,-1 0 0,1 0 0,-1 0 0,1 0 0,0 0 0,-1 0 0,1 0 0,-1 0 0,1 0 0,0 0 0,-1 0 0,1-1 0,-1 1 0,1 0 0,-1-1 0,1 1 0,0 0 0,-1-1 0,0 1 0,1 0 0,-1-1 0,1 1 0,-1-1 0,1 1 0,-1-1 0,0 1 0,1-2 0,11-17 0,9-11 0,-20 29 0,0 0 0,1 0 0,-1 0 0,0 0 0,1 1 0,-1-1 0,1 0 0,-1 1 0,1-1 0,0 1 0,-1-1 0,1 1 0,0 0 0,-1 0 0,1 0 0,0-1 0,-1 2 0,1-1 0,0 0 0,2 1 0,52 16 0,-45-12 0,0-1 0,1 0 0,-1-1 0,1 0 0,0-1 0,18 2 0,-27-5 0,0 1 0,0 0 0,0-1 0,0 0 0,0 1 0,0-1 0,0-1 0,0 1 0,0 0 0,-1-1 0,1 1 0,0-1 0,-1 0 0,0 0 0,1 0 0,-1 0 0,0 0 0,0 0 0,0-1 0,0 1 0,0-1 0,-1 1 0,1-1 0,-1 0 0,0 0 0,0 0 0,0 1 0,0-1 0,0 0 0,0-6 0,0 3 6,0-1-1,0 1 1,-1 0-1,0 0 0,-1-1 1,0 1-1,1 0 1,-2 0-1,1 0 1,-1 0-1,0 0 1,0 0-1,-1 0 0,0 1 1,0-1-1,0 1 1,0 0-1,-1 0 1,0 0-1,0 0 1,-7-6-1,8 8-53,0 0 0,-1 0 0,1 0 0,-1 0 0,0 0 1,0 1-1,0 0 0,0 0 0,0 0 0,0 0 0,0 1 0,0 0 0,-1-1 0,1 2 0,-1-1 1,1 0-1,-1 1 0,1 0 0,-1 0 0,1 0 0,-1 1 0,1-1 0,-1 1 0,1 0 0,0 0 0,-1 1 1,1-1-1,0 1 0,0 0 0,-4 3 0,-22 19-6778</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14.774"/>
    </inkml:context>
    <inkml:brush xml:id="br0">
      <inkml:brushProperty name="width" value="0.05" units="cm"/>
      <inkml:brushProperty name="height" value="0.05" units="cm"/>
      <inkml:brushProperty name="color" value="#F6630D"/>
    </inkml:brush>
  </inkml:definitions>
  <inkml:trace contextRef="#ctx0" brushRef="#br0">203 302 24575,'0'-2'0,"-1"0"0,1 1 0,0-1 0,-1 1 0,1-1 0,-1 0 0,0 1 0,1-1 0,-1 1 0,0-1 0,0 1 0,0 0 0,0-1 0,0 1 0,0 0 0,-1 0 0,1-1 0,0 1 0,-1 0 0,1 0 0,0 1 0,-1-1 0,1 0 0,-1 0 0,0 1 0,1-1 0,-1 1 0,1-1 0,-1 1 0,0 0 0,-2-1 0,-2 0 0,-1 1 0,1-1 0,0 1 0,-1 0 0,1 1 0,0-1 0,-9 3 0,9-1 0,-1 1 0,0-1 0,1 2 0,0-1 0,0 1 0,0 0 0,0 0 0,0 0 0,1 1 0,0 0 0,0 0 0,0 1 0,-6 9 0,8-12 0,2-1 0,-1 1 0,0 0 0,0 0 0,1 0 0,0 0 0,-1 0 0,1 0 0,0 0 0,1 0 0,-1 0 0,1 1 0,-1-1 0,1 0 0,0 1 0,0-1 0,0 0 0,1 0 0,-1 1 0,1-1 0,0 0 0,-1 0 0,2 0 0,-1 0 0,0 0 0,1 0 0,-1 0 0,1 0 0,0 0 0,0-1 0,2 4 0,-2-4 0,-1 0 0,1-1 0,0 1 0,0 0 0,1 0 0,-1-1 0,0 1 0,0-1 0,1 0 0,-1 0 0,1 0 0,-1 0 0,1 0 0,-1 0 0,1-1 0,0 1 0,-1-1 0,1 0 0,0 0 0,3 0 0,-2-1 0,0 0 0,0 0 0,0 0 0,-1-1 0,1 0 0,0 0 0,-1 0 0,0 0 0,1 0 0,-1-1 0,0 1 0,3-4 0,7-8 0,-1-1 0,0-1 0,-1 1 0,12-25 0,-23 40 0,8-10 0,-3 12 0,0 22 0,-5-21 0,0 0 0,1 0 0,-1 0 0,1-1 0,0 1 0,0 0 0,0 0 0,0 0 0,0 0 0,3 3 0,-3-5 0,0 0 0,1 0 0,-1-1 0,1 1 0,-1-1 0,1 1 0,-1-1 0,1 0 0,-1 0 0,1 1 0,-1-1 0,1 0 0,-1 0 0,1-1 0,-1 1 0,1 0 0,-1 0 0,1-1 0,-1 1 0,1-1 0,-1 1 0,1-1 0,-1 0 0,0 1 0,1-1 0,-1 0 0,2-2 0,32-28 0,15-36 0,-50 66 0,1 1 0,-1-1 0,1 0 0,-1 0 0,1 0 0,0 1 0,0-1 0,-1 0 0,1 0 0,0 1 0,0-1 0,0 1 0,-1-1 0,1 1 0,0-1 0,0 1 0,2-1 0,-2 1 0,-1 0 0,0 1 0,1-1 0,-1 0 0,1 0 0,-1 1 0,0-1 0,1 0 0,-1 0 0,1 1 0,-1-1 0,0 0 0,0 1 0,1-1 0,-1 1 0,0-1 0,1 0 0,-1 1 0,0-1 0,0 1 0,0-1 0,0 1 0,0-1 0,1 1 0,-1-1 0,0 1 0,2 45 0,-74 1012-949,61-924 594,6-75 355,-37 279 0,35-317 0,7-21 0,0 0 0,0 0 0,0 0 0,0 0 0,-1 0 0,1 0 0,0 0 0,0 1 0,0-1 0,0 0 0,0 0 0,0 0 0,0 0 0,0 0 0,-1 0 0,1 0 0,0 0 0,0 0 0,0 0 0,0 0 0,0 0 0,0 0 0,-1 0 0,1 0 0,0 0 0,0 0 0,0 0 0,0 0 0,0 0 0,0 0 0,0-1 0,-1 1 0,1 0 0,0 0 0,0 0 0,0 0 0,0 0 0,0 0 0,0 0 0,0 0 0,0 0 0,0 0 0,0-1 0,0 1 0,-1 0 0,1 0 0,0 0 0,0 0 0,0 0 0,0 0 0,0 0 0,0-1 0,0 1 0,0 0 0,0 0 0,0 0 0,0 0 0,0 0 0,0 0 0,0 0 0,0-1 0,0 1 0,0 0 0,0 0 0,-4-39 0,9-713 226,58-16-181,-34 613-45,-22 131 0,0 0 0,2 0 0,19-39 0,-24 55 0,1 1 0,0 0 0,0 0 0,0 0 0,1 1 0,-1 0 0,2 0 0,11-9 0,-16 13 0,0 1 0,-1 0 0,1 0 0,0 0 0,0 0 0,0 1 0,0-1 0,0 1 0,0-1 0,0 1 0,0-1 0,0 1 0,0 0 0,0 0 0,0 0 0,0 0 0,0 0 0,0 1 0,0-1 0,0 1 0,0-1 0,0 1 0,0 0 0,0-1 0,0 1 0,0 0 0,-1 0 0,1 1 0,0-1 0,-1 0 0,1 1 0,-1-1 0,1 0 0,-1 1 0,1 0 0,-1-1 0,0 1 0,2 3 0,2 5 25,1 1 0,-2 0 0,1 0 0,-1 0 0,-1 0 1,0 1-1,-1 0 0,0-1 0,-1 1 0,0 0 0,-2 23 0,-1-8 87,-1 0 0,-1-1 0,-1 0 0,-12 34 0,10-38-245,-2 0 1,-1-1-1,0 0 1,-1 0-1,-2-1 1,0 0-1,-1-1 1,-23 24-1,-8-2-6693</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15.144"/>
    </inkml:context>
    <inkml:brush xml:id="br0">
      <inkml:brushProperty name="width" value="0.05" units="cm"/>
      <inkml:brushProperty name="height" value="0.05" units="cm"/>
      <inkml:brushProperty name="color" value="#F6630D"/>
    </inkml:brush>
  </inkml:definitions>
  <inkml:trace contextRef="#ctx0" brushRef="#br0">238 1 24575,'-8'0'0,"-12"0"0,-10 4 0,-8 18 0,-7 31 0,5 27 0,9 29 0,10 17 0,16 17 0,22 9 0,34 4 0,41-4 0,34-7 0,30-15 0,21-30 0,-18-31-8191</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15.486"/>
    </inkml:context>
    <inkml:brush xml:id="br0">
      <inkml:brushProperty name="width" value="0.05" units="cm"/>
      <inkml:brushProperty name="height" value="0.05" units="cm"/>
      <inkml:brushProperty name="color" value="#F6630D"/>
    </inkml:brush>
  </inkml:definitions>
  <inkml:trace contextRef="#ctx0" brushRef="#br0">0 0 24575,'17'0'0,"17"0"0,21 9 0,9 11 0,2 14 0,-11 19 0,-5 21 0,-12 19 0,-13 23 0,-9 21 0,-9 12 0,-9 6 0,-4-2 0,-14-10 0,-12-9 0,-9-18 0,-9-22 0,3-25-8191</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21.255"/>
    </inkml:context>
    <inkml:brush xml:id="br0">
      <inkml:brushProperty name="width" value="0.05" units="cm"/>
      <inkml:brushProperty name="height" value="0.05" units="cm"/>
      <inkml:brushProperty name="color" value="#F6630D"/>
    </inkml:brush>
  </inkml:definitions>
  <inkml:trace contextRef="#ctx0" brushRef="#br0">1 1 24575,'0'8'0,"0"12"0,0 10 0,0 13 0,0 11 0,0 2 0,0-2 0,0-4 0,0-4 0,0-8-8191</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21.629"/>
    </inkml:context>
    <inkml:brush xml:id="br0">
      <inkml:brushProperty name="width" value="0.05" units="cm"/>
      <inkml:brushProperty name="height" value="0.05" units="cm"/>
      <inkml:brushProperty name="color" value="#F6630D"/>
    </inkml:brush>
  </inkml:definitions>
  <inkml:trace contextRef="#ctx0" brushRef="#br0">24 67 24575,'0'0'0,"-1"0"0,0 1 0,0-1 0,0 1 0,1-1 0,-1 1 0,0-1 0,1 1 0,-1-1 0,0 1 0,1 0 0,-1-1 0,1 1 0,-1 0 0,1-1 0,-1 1 0,1 0 0,-1 0 0,1 0 0,0-1 0,-1 1 0,1 0 0,0 0 0,0 0 0,0 1 0,-5 27 0,4-26 0,-1 13 0,1 0 0,0 1 0,1-1 0,3 25 0,-2-36 0,0 0 0,0 0 0,0 1 0,1-1 0,0-1 0,0 1 0,0 0 0,0 0 0,1-1 0,0 1 0,0-1 0,0 0 0,0 0 0,1 0 0,0 0 0,-1-1 0,1 0 0,6 4 0,-5-3 0,1-1 0,0 0 0,0 0 0,0 0 0,0-1 0,0 0 0,0 0 0,1-1 0,-1 0 0,1 0 0,0 0 0,-1-1 0,1 0 0,-1 0 0,1 0 0,-1-1 0,1 0 0,-1-1 0,1 1 0,-1-1 0,0-1 0,0 1 0,0-1 0,0 0 0,0 0 0,0 0 0,-1-1 0,0 0 0,0 0 0,0-1 0,0 1 0,0-1 0,-1 0 0,0 0 0,0-1 0,-1 1 0,1-1 0,-1 0 0,0 0 0,2-7 0,-2 3 0,0 1 0,-1-1 0,0 1 0,-1-1 0,0 0 0,-1 0 0,0 0 0,0 1 0,-1-1 0,0 0 0,-1 0 0,-3-11 0,4 15 0,-1 1 0,0 0 0,0 0 0,-1 0 0,1 0 0,-1 0 0,0 0 0,0 1 0,-1-1 0,1 1 0,-1 0 0,0 0 0,0 0 0,0 1 0,-1-1 0,1 1 0,-1 0 0,0 0 0,0 1 0,0-1 0,0 1 0,-9-2 0,10 3-91,0 0 0,1 1 0,-1 0 0,0 0 0,0 0 0,0 0 0,1 0 0,-1 1 0,0-1 0,0 1 0,1 0 0,-1 0 0,0 1 0,-5 2 0,-13 11-6735</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22.704"/>
    </inkml:context>
    <inkml:brush xml:id="br0">
      <inkml:brushProperty name="width" value="0.05" units="cm"/>
      <inkml:brushProperty name="height" value="0.05" units="cm"/>
      <inkml:brushProperty name="color" value="#F6630D"/>
    </inkml:brush>
  </inkml:definitions>
  <inkml:trace contextRef="#ctx0" brushRef="#br0">1 262 24575,'0'-22'0,"0"0"0,6-32 0,-4 46 0,0 0 0,0 1 0,1-1 0,0 1 0,0 0 0,1 0 0,0 0 0,0 0 0,1 0 0,5-6 0,-1 4 0,-1 0 0,1 1 0,0 0 0,1 0 0,18-10 0,-24 15 0,0 1 0,0 0 0,0 0 0,1 0 0,-1 1 0,0-1 0,1 1 0,0 0 0,-1 0 0,1 1 0,-1-1 0,1 1 0,0 0 0,-1 0 0,1 1 0,0-1 0,6 3 0,-9-3 0,0 1 0,0 0 0,0 0 0,0 0 0,-1 0 0,1 0 0,0 0 0,-1 0 0,1 1 0,-1-1 0,1 1 0,-1-1 0,0 1 0,0-1 0,1 1 0,-1 0 0,0-1 0,-1 1 0,1 0 0,0 0 0,0 0 0,-1 0 0,1 0 0,-1 0 0,0 0 0,1 0 0,-1 0 0,0 0 0,0 0 0,0 0 0,0 0 0,-1 0 0,1 0 0,-2 3 0,-1 6 0,-1 1 0,0-1 0,-1 0 0,-9 17 0,11-23 0,-80 130 0,81-133 0,0 1 0,1 0 0,0-1 0,-1 1 0,1 0 0,0 0 0,0 0 0,0 0 0,1 0 0,-1 0 0,1 0 0,0 0 0,0 0 0,0 0 0,0 0 0,0 0 0,0 0 0,2 5 0,-1-5 0,1-1 0,-1 1 0,1-1 0,0 1 0,-1-1 0,1 0 0,0 0 0,1 0 0,-1 0 0,0 0 0,0 0 0,1-1 0,-1 1 0,1-1 0,-1 1 0,1-1 0,0 0 0,5 2 0,62 14 0,15 5 0,-77-19 0,0 0 0,-1 0 0,1 1 0,-1 0 0,0 0 0,0 1 0,0 0 0,6 6 0,-11-9 0,0 0 0,0 0 0,0 0 0,-1 0 0,1 0 0,0 0 0,-1 1 0,1-1 0,-1 1 0,0-1 0,0 1 0,0-1 0,0 1 0,-1-1 0,1 1 0,-1 0 0,1 0 0,-1-1 0,0 1 0,0 0 0,0 0 0,0-1 0,-1 1 0,1 0 0,-1-1 0,0 1 0,1 0 0,-1-1 0,0 1 0,-1-1 0,1 1 0,0-1 0,-1 0 0,1 1 0,-1-1 0,0 0 0,0 0 0,-2 2 0,-6 6 0,-1-1 0,0 0 0,-1 0 0,0-1 0,-25 13 0,10-8 0,-52 19 0,72-29 0,-1-1 0,1 0 0,-1 0 0,0-1 0,1 0 0,-1 0 0,0-1 0,0 0 0,1 0 0,-1-1 0,0 0 0,-11-3 0,16 3 0,0 0 0,0-1 0,0 1 0,0-1 0,0 0 0,0 1 0,1-1 0,-1-1 0,1 1 0,-1 0 0,1 0 0,0-1 0,0 0 0,0 1 0,0-1 0,1 0 0,-1 0 0,1 0 0,-1 0 0,1 0 0,0 0 0,0 0 0,1-1 0,-1 1 0,0 0 0,1 0 0,0-1 0,0 1 0,0 0 0,0-1 0,1 1 0,-1 0 0,1 0 0,2-6 0,0-2 0,0 1 0,1 0 0,0 0 0,1 0 0,0 1 0,1-1 0,0 1 0,1 0 0,10-11 0,0 4 0,1 0 0,1 1 0,0 1 0,1 1 0,0 1 0,1 1 0,0 0 0,1 2 0,0 0 0,1 2 0,0 0 0,0 2 0,0 0 0,1 2 0,37-2 0,-58 5 0,1 0 0,0 1 0,-1-1 0,1 0 0,-1 1 0,1 0 0,-1 0 0,0 0 0,1 0 0,-1 1 0,0-1 0,0 1 0,1 0 0,-1 0 0,-1 0 0,1 0 0,0 0 0,0 1 0,-1-1 0,0 1 0,1 0 0,2 4 0,-3-3 0,0 1 0,-1-1 0,1 1 0,-1 0 0,0 0 0,0 0 0,0 0 0,0 0 0,-1 0 0,0 0 0,0 0 0,-1 0 0,1 0 0,-1 0 0,-2 6 0,-3 11 0,3-14 0,0 1 0,1 0 0,0-1 0,-1 13 0,3-19 0,0 0 0,0 0 0,0 0 0,0 0 0,1 0 0,-1-1 0,0 1 0,1 0 0,-1 0 0,1 0 0,0-1 0,0 1 0,0 0 0,0-1 0,0 1 0,0 0 0,0-1 0,0 1 0,0-1 0,1 0 0,-1 1 0,1-1 0,-1 0 0,1 0 0,2 1 0,4 2 0,-1-2 0,1 1 0,0-1 0,0 0 0,0-1 0,0 0 0,0 0 0,0-1 0,0 0 0,0-1 0,0 1 0,12-4 0,-11 3 0,0-1 0,0-1 0,0 0 0,0 0 0,-1 0 0,1-1 0,-1-1 0,0 1 0,0-1 0,12-11 0,-16 12 0,0 0 0,0-1 0,0 0 0,-1 1 0,1-1 0,-1-1 0,0 1 0,-1 0 0,1-1 0,-1 1 0,0-1 0,-1 0 0,1 0 0,-1 1 0,0-8 0,-1 10 0,0-1 0,0 0 0,0 1 0,-1-1 0,0 1 0,1-1 0,-1 1 0,0 0 0,-1-1 0,1 1 0,-1 0 0,1 0 0,-1-1 0,0 2 0,0-1 0,-1 0 0,1 0 0,0 1 0,-1-1 0,0 1 0,1-1 0,-1 1 0,0 0 0,0 0 0,0 1 0,-6-3 0,-7-2 15,0 0 0,0 1 0,-1 1 0,0 1 0,0 0 0,0 1-1,-23 0 1,4 3-509,-1 1-1,-48 9 0,7 6-6331</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26.643"/>
    </inkml:context>
    <inkml:brush xml:id="br0">
      <inkml:brushProperty name="width" value="0.05" units="cm"/>
      <inkml:brushProperty name="height" value="0.05" units="cm"/>
      <inkml:brushProperty name="color" value="#F6630D"/>
    </inkml:brush>
  </inkml:definitions>
  <inkml:trace contextRef="#ctx0" brushRef="#br0">2 228 24575,'0'18'0,"-1"6"0,1 0 0,2 0 0,8 44 0,-9-61 0,2 0 0,-1-1 0,0 1 0,1 0 0,1-1 0,-1 0 0,1 0 0,0 0 0,0 0 0,0-1 0,1 1 0,0-1 0,0 0 0,1-1 0,-1 1 0,1-1 0,10 6 0,-4-5 0,0 1 0,0-1 0,0-1 0,1-1 0,20 4 0,-26-5 0,0-1 0,0-1 0,1 1 0,-1-1 0,0-1 0,0 1 0,1-1 0,-1 0 0,0-1 0,0 0 0,10-3 0,-16 4 0,1 0 0,0 0 0,-1-1 0,1 1 0,-1 0 0,1 0 0,-1-1 0,0 1 0,1-1 0,-1 1 0,0-1 0,0 0 0,0 1 0,0-1 0,-1 0 0,1 0 0,0 1 0,-1-1 0,1 0 0,-1 0 0,1 0 0,-1 0 0,0 0 0,0 0 0,0 0 0,0 0 0,0 0 0,0 0 0,-1 1 0,1-1 0,-1 0 0,1 0 0,-2-2 0,-2-7 0,0 1 0,-1 0 0,0 0 0,-11-15 0,-3-1 0,-40-40 0,-13-17 0,65 73 0,0 1 0,1-1 0,0 0 0,1-1 0,0 1 0,-6-23 0,10 29 0,0 0 0,0 0 0,1 0 0,-1 0 0,1 0 0,0 0 0,1 0 0,-1 0 0,1 0 0,-1 0 0,1 0 0,0 0 0,1 0 0,-1 0 0,1 0 0,0 1 0,0-1 0,0 1 0,0-1 0,0 1 0,1 0 0,-1 0 0,1 0 0,0 0 0,0 0 0,0 1 0,1-1 0,-1 1 0,0 0 0,1 0 0,0 0 0,-1 0 0,1 1 0,0 0 0,5-2 0,-3 1 0,-1 1 0,0 0 0,0 0 0,1 0 0,-1 1 0,0-1 0,1 1 0,-1 0 0,1 1 0,-1-1 0,0 1 0,1 0 0,-1 1 0,0-1 0,0 1 0,0 0 0,0 1 0,0-1 0,0 1 0,-1 0 0,1 0 0,-1 0 0,0 0 0,0 1 0,0 0 0,5 6 0,-5-4 9,0 2 0,-1-1 0,1 0 1,-1 1-1,-1 0 0,1-1 0,-2 1 0,1 0 0,-1 0 0,0 0 0,0 0 0,-2 17 0,0-8-306,-2 1 1,0-1-1,-1 1 1,-11 29-1,-10 14-6529</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26.984"/>
    </inkml:context>
    <inkml:brush xml:id="br0">
      <inkml:brushProperty name="width" value="0.05" units="cm"/>
      <inkml:brushProperty name="height" value="0.05" units="cm"/>
      <inkml:brushProperty name="color" value="#F6630D"/>
    </inkml:brush>
  </inkml:definitions>
  <inkml:trace contextRef="#ctx0" brushRef="#br0">221 15 24575,'-4'1'0,"0"0"0,0 0 0,0 0 0,0 1 0,0-1 0,0 1 0,1 0 0,-1 0 0,0 1 0,-4 3 0,-3 2 0,-10 5 0,1 1 0,0 1 0,-29 30 0,42-37 0,0-1 0,1 1 0,1 0 0,-1 0 0,-5 13 0,9-17 0,1 0 0,-1 0 0,1 0 0,0 0 0,0 1 0,0-1 0,0 0 0,1 1 0,0-1 0,0 0 0,0 1 0,1 7 0,1-7 0,0 0 0,0 0 0,0-1 0,1 1 0,-1 0 0,1-1 0,0 0 0,0 0 0,1 0 0,-1 0 0,1 0 0,0-1 0,0 1 0,0-1 0,0 0 0,1 0 0,-1-1 0,1 1 0,0-1 0,0 0 0,10 2 0,4 2 0,0-1 0,1-1 0,0-1 0,28 1 0,-34-4 0,0 0 0,0-1 0,0 0 0,0-1 0,0 0 0,0-1 0,-1-1 0,1 0 0,-1-1 0,0-1 0,19-10 0,-25 11 0,1 0 0,-1-1 0,1 0 0,-1 0 0,-1 0 0,0-1 0,0 0 0,0 0 0,0-1 0,-1 0 0,-1 0 0,1 0 0,-1 0 0,-1-1 0,1 1 0,-2-1 0,1 0 0,2-15 0,-5 19 0,1-1 0,-1 1 0,0 0 0,0 0 0,0-1 0,-1 1 0,1 0 0,-1 0 0,-1 0 0,1 0 0,-1 0 0,0 0 0,0 0 0,0 0 0,-1 1 0,1-1 0,-1 1 0,0 0 0,-1-1 0,1 2 0,-1-1 0,1 0 0,-1 1 0,0-1 0,-1 1 0,1 0 0,0 1 0,-1-1 0,0 1 0,-7-3 0,-3-1 0,1 2 0,-1-1 0,-1 2 0,1 0 0,0 1 0,-1 1 0,1 0 0,-1 1 0,-19 2 0,19 0-195,-1 1 0,1 1 0,0 0 0,0 1 0,0 0 0,-24 14 0,-9 11-6631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27.545"/>
    </inkml:context>
    <inkml:brush xml:id="br0">
      <inkml:brushProperty name="width" value="0.05" units="cm"/>
      <inkml:brushProperty name="height" value="0.05" units="cm"/>
      <inkml:brushProperty name="color" value="#F6630D"/>
    </inkml:brush>
  </inkml:definitions>
  <inkml:trace contextRef="#ctx0" brushRef="#br0">1 0 24575,'0'5'0,"0"7"0,0 1 0,1 0 0,0 0 0,1-1 0,6 22 0,-7-30 0,1-1 0,-1 1 0,1 0 0,-1-1 0,1 0 0,0 1 0,1-1 0,-1 0 0,1 0 0,-1 0 0,1-1 0,0 1 0,0 0 0,0-1 0,0 0 0,0 0 0,1 0 0,-1 0 0,1 0 0,-1-1 0,1 0 0,-1 1 0,1-1 0,0-1 0,0 1 0,0 0 0,6-1 0,-4 0 0,0 0 0,-1-1 0,1 0 0,-1 0 0,1 0 0,-1 0 0,1-1 0,-1 0 0,0 0 0,0-1 0,0 0 0,6-3 0,5-6 0,0 0 0,15-17 0,-1 2 0,-29 26 0,0 0 0,1 0 0,-1 0 0,0 0 0,0 0 0,1 0 0,-1 0 0,1 0 0,-1 1 0,1-1 0,-1 0 0,1 1 0,0 0 0,-1-1 0,4 1 0,-5 0 0,1 0 0,0 0 0,-1 1 0,1-1 0,-1 0 0,1 0 0,0 1 0,-1-1 0,1 1 0,-1-1 0,1 0 0,-1 1 0,1-1 0,-1 1 0,1-1 0,-1 1 0,0 0 0,1-1 0,-1 1 0,0-1 0,1 1 0,-1 0 0,0-1 0,0 1 0,1 1 0,0 6 0,0-1 0,-1 1 0,0 0 0,-1 16 0,0-13 0,0 4-227,1 1-1,0-1 1,1 0-1,0 0 1,6 21-1,2-9-6598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5.475"/>
    </inkml:context>
    <inkml:brush xml:id="br0">
      <inkml:brushProperty name="width" value="0.05" units="cm"/>
      <inkml:brushProperty name="height" value="0.05" units="cm"/>
      <inkml:brushProperty name="color" value="#F6630D"/>
    </inkml:brush>
  </inkml:definitions>
  <inkml:trace contextRef="#ctx0" brushRef="#br0">0 1 24575,'4'0'0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27.934"/>
    </inkml:context>
    <inkml:brush xml:id="br0">
      <inkml:brushProperty name="width" value="0.05" units="cm"/>
      <inkml:brushProperty name="height" value="0.05" units="cm"/>
      <inkml:brushProperty name="color" value="#F6630D"/>
    </inkml:brush>
  </inkml:definitions>
  <inkml:trace contextRef="#ctx0" brushRef="#br0">332 16 24575,'0'-1'0,"0"1"0,0-1 0,1 1 0,-1-1 0,0 0 0,-1 1 0,1-1 0,0 1 0,0-1 0,0 1 0,0-1 0,0 1 0,0-1 0,-1 1 0,1-1 0,0 1 0,-1-1 0,1 1 0,0-1 0,-1 1 0,1-1 0,0 1 0,-1 0 0,1-1 0,-1 1 0,1 0 0,-1-1 0,1 1 0,0 0 0,-1-1 0,0 1 0,1 0 0,-1 0 0,1 0 0,-1-1 0,-1 1 0,0 1 0,0-1 0,0 0 0,0 0 0,0 1 0,0-1 0,0 1 0,0 0 0,0-1 0,-2 2 0,-4 3 0,1-1 0,-1 1 0,-12 10 0,14-8 0,0-1 0,1 1 0,0-1 0,0 1 0,0 1 0,1-1 0,0 1 0,1 0 0,-1 0 0,1 0 0,1 0 0,0 0 0,0 1 0,-1 15 0,3-20 0,0 0 0,0 0 0,0 0 0,1 0 0,0 0 0,-1 0 0,1-1 0,1 1 0,-1 0 0,1-1 0,-1 1 0,1-1 0,0 1 0,0-1 0,0 0 0,1 0 0,-1 0 0,1 0 0,0 0 0,0 0 0,0-1 0,0 1 0,0-1 0,0 0 0,1 0 0,-1 0 0,1-1 0,0 1 0,-1-1 0,1 0 0,0 0 0,0 0 0,-1 0 0,5-1 0,-4 1 0,0-1 0,-1 1 0,1-1 0,0 0 0,-1-1 0,1 1 0,0-1 0,-1 0 0,1 1 0,0-2 0,-1 1 0,1 0 0,-1-1 0,0 1 0,0-1 0,1 0 0,-1 0 0,0 0 0,0-1 0,-1 1 0,1-1 0,0 1 0,-1-1 0,0 0 0,0 0 0,0 0 0,0 0 0,0-1 0,0 1 0,-1 0 0,2-5 0,-1 3 0,-1 1 0,0-1 0,0 1 0,0-1 0,0 0 0,-1 0 0,1 1 0,-1-1 0,0 0 0,-1 0 0,1 1 0,-1-1 0,0 0 0,0 1 0,-1-1 0,1 0 0,-1 1 0,0 0 0,0-1 0,0 1 0,-1 0 0,0 0 0,1 0 0,-5-4 0,-1 3 9,0-1 0,0 1 0,0 0 0,0 0 0,-1 1 0,0 0 0,0 1 0,0 0 0,0 0 0,0 1 0,-1 0 0,-18 0 0,-3 0-503,1 2 0,-52 5 0,3 7-6332</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31.274"/>
    </inkml:context>
    <inkml:brush xml:id="br0">
      <inkml:brushProperty name="width" value="0.05" units="cm"/>
      <inkml:brushProperty name="height" value="0.05" units="cm"/>
      <inkml:brushProperty name="color" value="#F6630D"/>
    </inkml:brush>
  </inkml:definitions>
  <inkml:trace contextRef="#ctx0" brushRef="#br0">345 87 24575,'-12'-9'0,"-18"-2"0,-2-8 0,-10-1 0,-1 3 0,7 9 0,1 6 0,6 15 0,0 6 0,5 8 0,6 8 0,6 2 0,10-6 0,13-7 0,10-9 0,0-6-8191</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31.707"/>
    </inkml:context>
    <inkml:brush xml:id="br0">
      <inkml:brushProperty name="width" value="0.05" units="cm"/>
      <inkml:brushProperty name="height" value="0.05" units="cm"/>
      <inkml:brushProperty name="color" value="#F6630D"/>
    </inkml:brush>
  </inkml:definitions>
  <inkml:trace contextRef="#ctx0" brushRef="#br0">16 1 24575,'0'17'0,"0"13"0,0 7 0,0 5 0,0 3 0,0 3 0,-4 2 0,-2-4 0,1-9-8191</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32.236"/>
    </inkml:context>
    <inkml:brush xml:id="br0">
      <inkml:brushProperty name="width" value="0.05" units="cm"/>
      <inkml:brushProperty name="height" value="0.05" units="cm"/>
      <inkml:brushProperty name="color" value="#F6630D"/>
    </inkml:brush>
  </inkml:definitions>
  <inkml:trace contextRef="#ctx0" brushRef="#br0">20 38 24575,'0'-3'0,"0"1"0,0-1 0,0 0 0,0 1 0,-1-1 0,1 1 0,-1-1 0,0 1 0,0-1 0,1 1 0,-2-1 0,0-2 0,1 5 0,1 0 0,0-1 0,0 1 0,0 0 0,0 0 0,0 0 0,-1 0 0,1 0 0,0 0 0,0 0 0,0 0 0,0 0 0,0 0 0,-1 0 0,1 0 0,0 0 0,0 0 0,0 0 0,0 0 0,-1 0 0,1 0 0,0 0 0,0 0 0,0 0 0,0 0 0,0 0 0,-1 0 0,1 0 0,0 0 0,0 0 0,0 0 0,0 1 0,0-1 0,-1 0 0,1 0 0,0 0 0,0 0 0,0 0 0,0 0 0,0 1 0,0-1 0,0 0 0,0 0 0,0 0 0,0 0 0,-1 0 0,1 1 0,0-1 0,0 0 0,0 0 0,-4 23 0,4-20 0,0 1 0,0 0 0,0 0 0,0 0 0,1 0 0,0-1 0,-1 1 0,2 0 0,-1 0 0,0-1 0,0 1 0,1-1 0,0 1 0,0-1 0,0 0 0,3 4 0,-3-5 0,-1-1 0,1 0 0,0 1 0,0-1 0,0 0 0,0 0 0,0 0 0,0-1 0,0 1 0,0 0 0,0-1 0,1 1 0,-1-1 0,0 0 0,0 0 0,0 1 0,1-2 0,-1 1 0,0 0 0,0 0 0,1-1 0,-1 1 0,0-1 0,0 0 0,0 1 0,0-1 0,0 0 0,0 0 0,3-3 0,3-1 0,0-1 0,0 1 0,11-14 0,-14 14 0,1 0 0,-1 0 0,1 1 0,-1 0 0,1 0 0,1 0 0,7-4 0,-13 8 0,-1 0 0,1 0 0,0-1 0,0 1 0,-1 0 0,1 0 0,0 0 0,0 0 0,-1 0 0,1 0 0,0 0 0,0 0 0,-1 0 0,1 0 0,0 1 0,0-1 0,-1 0 0,1 1 0,0-1 0,0 0 0,-1 1 0,1-1 0,-1 1 0,1-1 0,0 0 0,-1 1 0,1 0 0,-1-1 0,1 1 0,-1-1 0,1 2 0,9 25 0,-5 2 44,-1 1 1,-1 55-1,2 22-1542,4-49-5328</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32.607"/>
    </inkml:context>
    <inkml:brush xml:id="br0">
      <inkml:brushProperty name="width" value="0.05" units="cm"/>
      <inkml:brushProperty name="height" value="0.05" units="cm"/>
      <inkml:brushProperty name="color" value="#F6630D"/>
    </inkml:brush>
  </inkml:definitions>
  <inkml:trace contextRef="#ctx0" brushRef="#br0">76 75 24575,'-2'0'0,"-1"0"0,1 0 0,0 1 0,0-1 0,0 1 0,-1-1 0,1 1 0,0 0 0,0 0 0,0 0 0,0 0 0,0 0 0,1 0 0,-1 0 0,0 1 0,0-1 0,1 1 0,-3 1 0,1 2 0,0-1 0,0 0 0,1 1 0,-1 0 0,1-1 0,0 1 0,-2 8 0,0 2 0,0 1 0,2-1 0,0 1 0,0 22 0,2-29 0,1 1 0,0-1 0,0 1 0,1-1 0,0 1 0,1-1 0,0 0 0,0 0 0,1 0 0,6 10 0,-9-16 0,1-1 0,0 0 0,0 1 0,0-1 0,0 0 0,0 0 0,0 0 0,0 0 0,1 0 0,-1 0 0,0-1 0,1 1 0,0-1 0,-1 0 0,1 1 0,0-1 0,0-1 0,0 1 0,0 0 0,0-1 0,-1 1 0,1-1 0,0 0 0,0 0 0,0 0 0,0 0 0,0-1 0,0 1 0,0-1 0,0 0 0,0 0 0,0 0 0,-1 0 0,1 0 0,0 0 0,-1-1 0,4-2 0,4-2 0,-1-1 0,0 1 0,-1-2 0,0 1 0,0-1 0,0 0 0,-1-1 0,0 0 0,-1 0 0,0-1 0,6-13 0,-4 7 0,-1-1 0,-1 1 0,-1-1 0,0 0 0,-1-1 0,2-25 0,-5 38 0,-1 1 0,0-1 0,0 1 0,0-1 0,0 1 0,-1-1 0,0 1 0,0-1 0,0 1 0,0 0 0,-1-1 0,0 1 0,0 0 0,0 0 0,0 0 0,0 0 0,-1 1 0,-3-5 0,2 5 0,0-1 0,0 1 0,-1 0 0,1 1 0,0-1 0,-1 1 0,0 0 0,1 0 0,-1 0 0,0 1 0,0-1 0,0 1 0,0 0 0,0 1 0,-9-1 0,-41 5-1365,4 6-5461</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33.240"/>
    </inkml:context>
    <inkml:brush xml:id="br0">
      <inkml:brushProperty name="width" value="0.05" units="cm"/>
      <inkml:brushProperty name="height" value="0.05" units="cm"/>
      <inkml:brushProperty name="color" value="#F6630D"/>
    </inkml:brush>
  </inkml:definitions>
  <inkml:trace contextRef="#ctx0" brushRef="#br0">219 0 24575,'-3'0'0,"-11"0"0,1 0 0,0 1 0,0 0 0,-26 6 0,35-6 0,1 1 0,-1 0 0,0-1 0,0 1 0,1 1 0,-1-1 0,1 0 0,-1 1 0,1 0 0,0-1 0,0 1 0,1 1 0,-1-1 0,0 0 0,1 1 0,0-1 0,0 1 0,0 0 0,-3 6 0,4-5 0,-1 0 0,1 0 0,-1 0 0,1 1 0,1-1 0,-1 0 0,1 0 0,0 1 0,0-1 0,0 0 0,1 0 0,0 1 0,0-1 0,3 8 0,-1-5 0,1 0 0,0 0 0,0 0 0,1-1 0,0 0 0,0 0 0,1 0 0,7 7 0,6 2 0,0 0 0,1-2 0,1 0 0,0-1 0,30 13 0,5-4 0,-44-18 0,0 0 0,0 0 0,-1 1 0,1 1 0,-2 0 0,21 14 0,-30-19 0,0-1 0,0 1 0,-1-1 0,1 1 0,-1 0 0,1 0 0,0-1 0,-1 1 0,0 0 0,1 0 0,-1 0 0,1 0 0,-1 0 0,0-1 0,0 1 0,1 0 0,-1 0 0,0 0 0,0 0 0,0 0 0,0 0 0,0 0 0,0 0 0,0 0 0,-1 0 0,1 0 0,0 0 0,0-1 0,-1 1 0,1 0 0,0 0 0,-1 0 0,1 0 0,-1-1 0,0 1 0,1 0 0,-1 0 0,1-1 0,-1 1 0,0 0 0,0 0 0,-4 3 0,1-1 0,-1 0 0,0 1 0,0-2 0,-7 4 0,-20 6 0,-1-1 0,0-2 0,0-1 0,-1-1 0,0-3 0,-35 2 0,57-5 0,1-1 0,0 0 0,0-1 0,-17-2 0,26 2 0,0 1 0,0 0 0,1-1 0,-1 1 0,0-1 0,0 1 0,1-1 0,-1 0 0,0 0 0,1 0 0,-1 0 0,1 0 0,-1 0 0,1 0 0,0 0 0,-1 0 0,1-1 0,0 1 0,0-1 0,0 1 0,0-1 0,0 1 0,0-1 0,1 0 0,-1 1 0,0-1 0,1 0 0,-1 0 0,1 1 0,0-1 0,-1 0 0,1 0 0,0 0 0,0 1 0,1-4 0,0 0 0,0-1 0,1 1 0,0 0 0,0 0 0,0 0 0,1 0 0,0 0 0,0 0 0,0 0 0,0 1 0,1 0 0,0 0 0,5-5 0,9-7 0,34-24 0,-43 34 0,19-14 0,55-28 0,-70 42 0,0 0 0,0 1 0,0 1 0,1 0 0,0 0 0,28-2 0,-40 6 0,1 0 0,-1 0 0,1 0 0,-1 0 0,1 0 0,-1 0 0,1 1 0,-1 0 0,1-1 0,-1 1 0,1 0 0,-1 0 0,0 0 0,0 0 0,1 1 0,-1-1 0,0 0 0,0 1 0,0 0 0,-1-1 0,1 1 0,0 0 0,0 0 0,-1 0 0,3 4 0,0 3 0,-1 0 0,0 0 0,0 1 0,0-1 0,1 16 0,-3-17 0,0 1 0,1 0 0,1-1 0,-1 1 0,1-1 0,8 15 0,-8-18 0,1 0 0,0 0 0,0-1 0,1 1 0,0-1 0,-1 0 0,1 0 0,1-1 0,-1 1 0,0-1 0,1 0 0,0-1 0,6 3 0,-3-2 0,1-1 0,-1 0 0,1 0 0,0-1 0,-1-1 0,1 1 0,19-3 0,-16 0 0,0 0 0,0 0 0,0-2 0,-1 0 0,1 0 0,-1-1 0,0 0 0,0-1 0,-1-1 0,0 0 0,0 0 0,17-15 0,-21 13 0,0 1 0,0-1 0,0 0 0,-1 0 0,-1-1 0,0 1 0,8-22 0,-12 28 0,1 0 0,-1 0 0,0 0 0,0-1 0,-1 1 0,1-1 0,-1 1 0,1 0 0,-1-1 0,0 1 0,-1-1 0,1 1 0,0-1 0,-1 1 0,0 0 0,0-1 0,0 1 0,0 0 0,0 0 0,-1-1 0,0 1 0,1 0 0,-1 1 0,0-1 0,0 0 0,-1 0 0,1 1 0,-5-5 0,-1 3 8,0 0 0,0 0-1,0 1 1,0-1 0,-1 2-1,1-1 1,-1 2 0,0-1-1,1 1 1,-1 0 0,-14 1-1,-12 1-437,-53 9-1,68-7-165,-55 8-6230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33.924"/>
    </inkml:context>
    <inkml:brush xml:id="br0">
      <inkml:brushProperty name="width" value="0.05" units="cm"/>
      <inkml:brushProperty name="height" value="0.05" units="cm"/>
      <inkml:brushProperty name="color" value="#F6630D"/>
    </inkml:brush>
  </inkml:definitions>
  <inkml:trace contextRef="#ctx0" brushRef="#br0">33 105 24575,'-2'0'0,"1"0"0,0 0 0,-1 0 0,1-1 0,0 1 0,-1 0 0,1-1 0,0 1 0,0-1 0,-1 1 0,1-1 0,0 1 0,0-1 0,0 0 0,0 0 0,0 0 0,0 1 0,0-1 0,0 0 0,0 0 0,0 0 0,0 0 0,1-1 0,-1 1 0,0 0 0,1 0 0,-1 0 0,1-1 0,-1 1 0,1 0 0,0 0 0,-1-1 0,1 1 0,0 0 0,0-1 0,0 1 0,0 0 0,0-3 0,0 2 0,0 0 0,1-1 0,-1 1 0,1 0 0,-1-1 0,1 1 0,0 0 0,-1 0 0,1 0 0,0 0 0,1 0 0,-1 0 0,0 0 0,0 0 0,1 0 0,0 0 0,-1 0 0,1 1 0,0-1 0,-1 1 0,1-1 0,3 0 0,6-3 0,1 1 0,0 1 0,0 0 0,0 0 0,1 1 0,-1 1 0,1 0 0,-1 1 0,1 0 0,-1 1 0,23 4 0,-26-3 0,0 0 0,0 0 0,0 1 0,0 0 0,0 1 0,-1 0 0,0 0 0,1 1 0,-2 0 0,1 1 0,0-1 0,-1 1 0,0 1 0,-1-1 0,1 1 0,6 9 0,-8-6 8,0 0-1,0 1 1,-1-1-1,0 1 1,-1 0-1,0 0 1,-1 0-1,0 0 1,0 1-1,-1-1 1,-1 0-1,0 1 1,-1-1-1,0 0 1,-4 19-1,-2-3-255,0 0 1,-2-1-1,-1 1 1,-1-2-1,-18 30 1,2-8-6579</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34.281"/>
    </inkml:context>
    <inkml:brush xml:id="br0">
      <inkml:brushProperty name="width" value="0.05" units="cm"/>
      <inkml:brushProperty name="height" value="0.05" units="cm"/>
      <inkml:brushProperty name="color" value="#F6630D"/>
    </inkml:brush>
  </inkml:definitions>
  <inkml:trace contextRef="#ctx0" brushRef="#br0">16 126 24575,'-9'0'0,"2"-9"0,19-2 0,28-8 0,37-1 0,35-5 0,18 2 0,-11 4-8191</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34.639"/>
    </inkml:context>
    <inkml:brush xml:id="br0">
      <inkml:brushProperty name="width" value="0.05" units="cm"/>
      <inkml:brushProperty name="height" value="0.05" units="cm"/>
      <inkml:brushProperty name="color" value="#F6630D"/>
    </inkml:brush>
  </inkml:definitions>
  <inkml:trace contextRef="#ctx0" brushRef="#br0">305 108 24575,'-14'1'0,"-1"-1"0,1 2 0,-1 0 0,1 1 0,0 0 0,0 1 0,-22 10 0,29-11 0,1 0 0,0 0 0,0 0 0,0 1 0,1 0 0,-1 0 0,1 1 0,0-1 0,0 1 0,1 0 0,-1 1 0,1-1 0,0 1 0,1 0 0,-1 0 0,1 0 0,0 0 0,-2 8 0,4-12 0,1 0 0,-1 1 0,1-1 0,0 0 0,-1 1 0,1-1 0,0 1 0,0-1 0,1 0 0,-1 1 0,0-1 0,1 0 0,-1 1 0,1-1 0,0 0 0,0 1 0,0-1 0,0 0 0,3 3 0,-2-2 0,1 0 0,0 0 0,0 0 0,0-1 0,0 1 0,0-1 0,1 0 0,-1 0 0,1 0 0,-1-1 0,5 2 0,2 0 0,0 0 0,0-1 0,0 0 0,0-1 0,0 0 0,0 0 0,0-1 0,15-2 0,-18 1 0,0-1 0,-1 0 0,1 0 0,0-1 0,-1 0 0,1 0 0,-1 0 0,0-1 0,0 0 0,0 0 0,-1 0 0,1-1 0,-1 0 0,0 0 0,0 0 0,-1-1 0,0 0 0,0 0 0,0 0 0,0 0 0,-1 0 0,0-1 0,2-7 0,-4 9 0,1 0 0,-1-1 0,0 1 0,0-1 0,0 1 0,-1-1 0,0 1 0,0-1 0,0 1 0,-1-1 0,0 1 0,0-1 0,0 1 0,-1 0 0,0-1 0,0 1 0,0 0 0,-1 0 0,1 0 0,-1 1 0,0-1 0,-1 1 0,1-1 0,-1 1 0,0 0 0,0 0 0,0 1 0,0-1 0,-10-5 0,2 2 15,-1 1 0,0 0 0,-1 1 0,1 0 0,-1 1-1,-16-3 1,-86-7-1484,38 10-5357</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35.694"/>
    </inkml:context>
    <inkml:brush xml:id="br0">
      <inkml:brushProperty name="width" value="0.05" units="cm"/>
      <inkml:brushProperty name="height" value="0.05" units="cm"/>
      <inkml:brushProperty name="color" value="#F6630D"/>
    </inkml:brush>
  </inkml:definitions>
  <inkml:trace contextRef="#ctx0" brushRef="#br0">51 4 24575,'-1'4'0,"0"-1"0,0 1 0,0-1 0,-1 1 0,1-1 0,-1 0 0,0 0 0,0 0 0,-1 0 0,1 0 0,0 0 0,-1 0 0,-4 3 0,-11 14 0,18-20 0,0 1 0,-1-1 0,1 1 0,0-1 0,0 1 0,-1-1 0,1 1 0,0-1 0,0 1 0,0-1 0,0 1 0,0-1 0,-1 1 0,1-1 0,0 1 0,0-1 0,0 1 0,1 0 0,-1-1 0,0 1 0,0-1 0,0 1 0,0-1 0,0 1 0,1-1 0,-1 1 0,0-1 0,1 1 0,15 8 0,30-2 0,-40-7 0,447-4 0,-260-4 0,780-68-1859,-874 61-4473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7.368"/>
    </inkml:context>
    <inkml:brush xml:id="br0">
      <inkml:brushProperty name="width" value="0.05" units="cm"/>
      <inkml:brushProperty name="height" value="0.05" units="cm"/>
      <inkml:brushProperty name="color" value="#F6630D"/>
    </inkml:brush>
  </inkml:definitions>
  <inkml:trace contextRef="#ctx0" brushRef="#br0">80 217 24575,'-2'-2'0,"0"1"0,-1 0 0,1-1 0,0 1 0,0 0 0,-1 0 0,1 0 0,-1 0 0,1 1 0,-1-1 0,1 1 0,-1-1 0,1 1 0,-1 0 0,-2 0 0,3 1 0,0-1 0,1 1 0,-1 0 0,1 0 0,0-1 0,-1 1 0,1 0 0,0 0 0,-1 0 0,1 1 0,0-1 0,0 0 0,0 0 0,0 1 0,0-1 0,0 1 0,1-1 0,-1 1 0,0-1 0,1 1 0,-1-1 0,1 1 0,-1-1 0,1 1 0,0 1 0,-5 22 0,2-1 0,0 0 0,2 1 0,1 0 0,1-1 0,0 1 0,9 34 0,-10-58 0,0-1 0,0 1 0,0 0 0,0-1 0,0 1 0,0 0 0,0-1 0,1 1 0,-1-1 0,0 1 0,0-1 0,1 1 0,-1 0 0,0-1 0,1 1 0,-1-1 0,1 0 0,-1 1 0,0-1 0,1 1 0,-1-1 0,1 0 0,0 1 0,9-8 0,6-25 0,-14 29 0,1-6 0,19-35 0,-21 42 0,0 1 0,0-1 0,0 1 0,0-1 0,0 1 0,0 0 0,1-1 0,-1 1 0,1 0 0,-1 0 0,1 0 0,-1 0 0,1 0 0,-1 0 0,1 1 0,0-1 0,-1 0 0,1 1 0,0 0 0,0-1 0,-1 1 0,1 0 0,4 0 0,1 1 0,0 2 0,-1-1 0,1 1 0,0 0 0,-1 0 0,1 0 0,10 9 0,-8-6 0,0 0 0,0-1 0,14 5 0,-20-9 0,0 0 0,0 0 0,0 0 0,1 0 0,-1-1 0,0 0 0,1 1 0,-1-1 0,0-1 0,1 1 0,-1 0 0,0-1 0,1 0 0,5-1 0,-5-1 0,1 1 0,0 0 0,-1-1 0,0 0 0,0 0 0,1 0 0,-2 0 0,1-1 0,0 0 0,4-6 0,27-47 0,-4 6 0,-31 51 0,1-1 0,-1 1 0,0 0 0,0-1 0,1 1 0,-1-1 0,0 1 0,1-1 0,-1 1 0,1 0 0,-1-1 0,0 1 0,1 0 0,-1 0 0,1-1 0,-1 1 0,1 0 0,-1 0 0,0-1 0,1 1 0,-1 0 0,1 0 0,-1 0 0,1 0 0,0 0 0,-1 0 0,1 0 0,-1 0 0,1 0 0,-1 0 0,1 0 0,0 0 0,8 17 0,-2 32 0,-6-44 0,-1 0 0,1 5 0,0 1 0,1-1 0,0 1 0,7 18 0,-9-27 0,0-1 0,1 0 0,0 1 0,-1-1 0,1 0 0,0 0 0,-1 0 0,1 0 0,0 1 0,0-1 0,0 0 0,0 0 0,0-1 0,0 1 0,0 0 0,1 0 0,-1 0 0,0-1 0,0 1 0,1-1 0,-1 1 0,0-1 0,0 1 0,1-1 0,-1 0 0,1 0 0,-1 0 0,0 1 0,1-1 0,-1 0 0,1-1 0,-1 1 0,0 0 0,1 0 0,-1-1 0,0 1 0,1-1 0,-1 1 0,0-1 0,0 1 0,1-1 0,-1 0 0,0 1 0,0-1 0,0 0 0,0 0 0,2-2 0,4-3 0,0-1 0,-1 1 0,1-1 0,-2-1 0,1 1 0,-1-1 0,0 0 0,0 0 0,-1 0 0,0-1 0,-1 0 0,5-14 0,0-7 0,-2-1 0,5-45 0,-9 54-273,-1-1 0,-1 1 0,0 0 0,-6-32 0,-1 23-6553</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36.126"/>
    </inkml:context>
    <inkml:brush xml:id="br0">
      <inkml:brushProperty name="width" value="0.05" units="cm"/>
      <inkml:brushProperty name="height" value="0.05" units="cm"/>
      <inkml:brushProperty name="color" value="#F6630D"/>
    </inkml:brush>
  </inkml:definitions>
  <inkml:trace contextRef="#ctx0" brushRef="#br0">362 152 24575,'-16'0'0,"-23"-8"0,-22-3 0,-12-8 0,1-1 0,14-5 0,20 1 0,33 5 0,27 6 0,13 5 0,9 4 0,6 15 0,3 26 0,-9 29 0,-10 23 0,-12 14 0,-14 6 0,-8-16-8191</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4.559"/>
    </inkml:context>
    <inkml:brush xml:id="br0">
      <inkml:brushProperty name="width" value="0.05" units="cm"/>
      <inkml:brushProperty name="height" value="0.05" units="cm"/>
      <inkml:brushProperty name="color" value="#F6630D"/>
    </inkml:brush>
  </inkml:definitions>
  <inkml:trace contextRef="#ctx0" brushRef="#br0">98 427 24575,'0'458'0,"0"-447"0,1-3 0,-1 0 0,0 0 0,-1 1 0,1-1 0,-2 0 0,1 0 0,-6 15 0,7-22 0,0 0 0,0 0 0,-1-1 0,1 1 0,0 0 0,-1 0 0,1-1 0,-1 1 0,1 0 0,-1-1 0,1 1 0,-1 0 0,1-1 0,-1 1 0,1-1 0,-1 1 0,0-1 0,1 1 0,-1-1 0,0 1 0,0-1 0,1 0 0,-1 1 0,0-1 0,0 0 0,0 0 0,1 0 0,-1 0 0,0 1 0,0-1 0,0 0 0,1 0 0,-1 0 0,0-1 0,0 1 0,0 0 0,0 0 0,1 0 0,-1-1 0,0 1 0,0 0 0,1-1 0,-1 1 0,0 0 0,1-1 0,-1 1 0,0-1 0,1 0 0,-1 1 0,0-2 0,-3-1 0,1-1 0,0 0 0,1 0 0,-1 0 0,1 0 0,0 0 0,0 0 0,-2-6 0,-4-18 0,1-1 0,2 0 0,1 0 0,-1-45 0,5 11 0,9-71 0,-3 88 0,2 1 0,1 0 0,3 1 0,2 1 0,1-1 0,3 2 0,1 1 0,43-68 0,-56 99 0,1 1 0,0 0 0,0 0 0,1 1 0,0 0 0,1 0 0,0 1 0,19-12 0,-25 17 0,0 1 0,0-1 0,0 1 0,0 0 0,1 0 0,-1 1 0,0-1 0,1 0 0,-1 1 0,0 0 0,1 0 0,-1 0 0,1 0 0,-1 1 0,0-1 0,1 1 0,-1 0 0,0 0 0,0 0 0,1 0 0,-1 1 0,0-1 0,0 1 0,0-1 0,-1 1 0,1 0 0,0 1 0,-1-1 0,1 0 0,-1 1 0,0-1 0,0 1 0,3 3 0,3 7 0,0-1 0,-1 2 0,0-1 0,-1 1 0,0 0 0,-1 0 0,-1 1 0,0-1 0,-1 1 0,-1 0 0,0 0 0,-1 0 0,-1 0 0,-2 29 0,-2-10 0,-1-1 0,-2 1 0,-1-2 0,-1 1 0,-23 50 0,17-50 0,-1-1 0,-2 0 0,-1-1 0,-1-1 0,-2-1 0,-1-1 0,-1-1 0,-32 27 0,32-37-1365,14-14-5461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4.884"/>
    </inkml:context>
    <inkml:brush xml:id="br0">
      <inkml:brushProperty name="width" value="0.05" units="cm"/>
      <inkml:brushProperty name="height" value="0.05" units="cm"/>
      <inkml:brushProperty name="color" value="#F6630D"/>
    </inkml:brush>
  </inkml:definitions>
  <inkml:trace contextRef="#ctx0" brushRef="#br0">88 543 24575,'0'8'0,"-9"12"0,-2 18 0,0 21 0,2 16 0,-5 4 0,-1-3 0,2-6 0,8-15 0,5-17-8191</inkml:trace>
  <inkml:trace contextRef="#ctx0" brushRef="#br0" timeOffset="1">112 1 24575,'0'8'0,"0"7"0,0 2-8191</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5.255"/>
    </inkml:context>
    <inkml:brush xml:id="br0">
      <inkml:brushProperty name="width" value="0.05" units="cm"/>
      <inkml:brushProperty name="height" value="0.05" units="cm"/>
      <inkml:brushProperty name="color" value="#F6630D"/>
    </inkml:brush>
  </inkml:definitions>
  <inkml:trace contextRef="#ctx0" brushRef="#br0">0 53 24575,'4'0'0,"15"-4"0,20-2 0,20-7 0,13-2 0,-6 1-8191</inkml:trace>
  <inkml:trace contextRef="#ctx0" brushRef="#br0" timeOffset="1">50 201 24575,'0'4'0,"21"-2"0,32-3 0,37-12 0,27-18 0,-5-2-8191</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5.597"/>
    </inkml:context>
    <inkml:brush xml:id="br0">
      <inkml:brushProperty name="width" value="0.05" units="cm"/>
      <inkml:brushProperty name="height" value="0.05" units="cm"/>
      <inkml:brushProperty name="color" value="#F6630D"/>
    </inkml:brush>
  </inkml:definitions>
  <inkml:trace contextRef="#ctx0" brushRef="#br0">80 0 24575,'-9'11'0,"-1"12"0,-11 49 0,-16 99 0,36-162 0,0 0 0,1 0 0,0 0 0,0 0 0,1-1 0,0 1 0,1 0 0,3 11 0,-4-17 0,0-1 0,0 1 0,0-1 0,0 1 0,0-1 0,1 1 0,-1-1 0,1 0 0,0 0 0,-1 0 0,1 0 0,0 0 0,0 0 0,1 0 0,-1-1 0,0 1 0,0-1 0,1 1 0,-1-1 0,1 0 0,-1 0 0,1 0 0,0-1 0,-1 1 0,1 0 0,0-1 0,0 0 0,-1 0 0,1 0 0,4 0 0,0-1 0,0-1 0,1 0 0,-1 0 0,0 0 0,-1-1 0,1 0 0,0-1 0,-1 1 0,0-1 0,0-1 0,0 1 0,0-1 0,6-7 0,5-4 0,-2-2 0,27-37 0,-22 23 0,33-67 0,-45 70 0,-7 19 0,-3 11 0,-11 27 0,1 0 0,2 1 0,1 0 0,1 0 0,-5 47 0,7-48 0,-45 409-1365,44-319-5461</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6.049"/>
    </inkml:context>
    <inkml:brush xml:id="br0">
      <inkml:brushProperty name="width" value="0.05" units="cm"/>
      <inkml:brushProperty name="height" value="0.05" units="cm"/>
      <inkml:brushProperty name="color" value="#F6630D"/>
    </inkml:brush>
  </inkml:definitions>
  <inkml:trace contextRef="#ctx0" brushRef="#br0">1568 0 24575,'0'9'0,"-9"2"0,-10 21 0,-20 21 0,-32 35 0,-42 50 0,-47 46 0,-43 35 0,-29 8-1875,-1-3 1875,32-38 0,50-40 0,58-46 0,55-44 0,32-31-6316</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6.437"/>
    </inkml:context>
    <inkml:brush xml:id="br0">
      <inkml:brushProperty name="width" value="0.05" units="cm"/>
      <inkml:brushProperty name="height" value="0.05" units="cm"/>
      <inkml:brushProperty name="color" value="#F6630D"/>
    </inkml:brush>
  </inkml:definitions>
  <inkml:trace contextRef="#ctx0" brushRef="#br0">207 0 24575,'-9'0'0,"-10"8"0,-7 4 0,-8 11 0,-5 2 0,3 6 0,8 5 0,12-3 0,19-8 0,16-7 0,13-12 0,2-6-8191</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9.102"/>
    </inkml:context>
    <inkml:brush xml:id="br0">
      <inkml:brushProperty name="width" value="0.05" units="cm"/>
      <inkml:brushProperty name="height" value="0.05" units="cm"/>
      <inkml:brushProperty name="color" value="#F6630D"/>
    </inkml:brush>
  </inkml:definitions>
  <inkml:trace contextRef="#ctx0" brushRef="#br0">5 1 24575,'-1'56'0,"-1"-36"0,1 0 0,1-1 0,1 1 0,1 0 0,0 0 0,8 27 0,-8-44 0,0 1 0,0 0 0,0-1 0,1 0 0,-1 1 0,1-1 0,0 0 0,0 0 0,0-1 0,0 1 0,1-1 0,-1 1 0,1-1 0,-1 0 0,6 2 0,7 3 0,1-1 0,20 6 0,1-3 0,0-2 0,0-1 0,44 1 0,119-7 0,-118-1 0,986-2 0,-812 3 0,350 37 0,-107-2 0,201-32 0,-505-4 0,164 24 0,-96-1 0,134-14 0,147 9 0,-449-10 0,245 13 0,-329-20 0,-1 0 0,1-1 0,0-1 0,-1 1 0,1-2 0,-1 0 0,0 0 0,0-1 0,0 0 0,0-1 0,-1 0 0,0-1 0,12-7 0,-10 5-136,1 2-1,0 0 1,0 0-1,1 2 1,0-1-1,0 2 1,0 0-1,0 0 0,26 0 1,6 0-6690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7:59.772"/>
    </inkml:context>
    <inkml:brush xml:id="br0">
      <inkml:brushProperty name="width" value="0.05" units="cm"/>
      <inkml:brushProperty name="height" value="0.05" units="cm"/>
      <inkml:brushProperty name="color" value="#F6630D"/>
    </inkml:brush>
  </inkml:definitions>
  <inkml:trace contextRef="#ctx0" brushRef="#br0">0 9 24575,'0'-8'0,"0"9"0,0 14 0,0 20 0,0 21 0,0 19 0,0-1 0,0-3 0,0-6 0,0-10 0,0-13-8191</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00.115"/>
    </inkml:context>
    <inkml:brush xml:id="br0">
      <inkml:brushProperty name="width" value="0.05" units="cm"/>
      <inkml:brushProperty name="height" value="0.05" units="cm"/>
      <inkml:brushProperty name="color" value="#F6630D"/>
    </inkml:brush>
  </inkml:definitions>
  <inkml:trace contextRef="#ctx0" brushRef="#br0">94 102 24575,'-4'0'0,"1"1"0,0 0 0,-1 0 0,1 0 0,0 0 0,-1 0 0,1 1 0,0-1 0,0 1 0,0 0 0,0 0 0,0 0 0,1 0 0,-1 1 0,1-1 0,-1 1 0,1-1 0,0 1 0,0 0 0,0 0 0,-3 6 0,0 0 0,1 0 0,0 0 0,0 1 0,1-1 0,0 1 0,-1 14 0,3-19 0,0 0 0,1 0 0,0 0 0,1 0 0,-1 1 0,1-1 0,0 0 0,0 0 0,0 0 0,1 0 0,-1-1 0,1 1 0,1 0 0,-1-1 0,1 1 0,-1-1 0,1 0 0,0 0 0,1 0 0,-1 0 0,1 0 0,0-1 0,0 0 0,0 0 0,0 0 0,0 0 0,1 0 0,-1-1 0,1 0 0,0 0 0,0 0 0,9 2 0,-5-2 0,-1 0 0,1 0 0,0-1 0,0 0 0,0-1 0,0 1 0,0-2 0,0 1 0,0-1 0,0-1 0,0 0 0,0 0 0,-1 0 0,1-1 0,-1-1 0,1 1 0,-1-2 0,10-6 0,-5 1 0,-1-1 0,0-1 0,-1 1 0,-1-2 0,0 0 0,15-25 0,-19 28 0,0-1 0,-1-1 0,0 1 0,-1-1 0,0 0 0,0 0 0,-2 0 0,0-1 0,1-15 0,-2 25 0,-1 0 0,-1-1 0,1 1 0,0 0 0,-1-1 0,0 1 0,1 0 0,-1 0 0,-1 0 0,1-1 0,0 1 0,-1 0 0,1 1 0,-1-1 0,0 0 0,0 0 0,0 1 0,-1-1 0,1 1 0,0 0 0,-1 0 0,0 0 0,1 0 0,-1 0 0,0 0 0,0 1 0,0-1 0,-5-1 0,-6-1 0,1 1 0,0 0 0,-1 1 0,1 0 0,-25 1 0,16 1-227,-1 1-1,1 1 1,0 1-1,0 0 1,-21 8-1,-18 11-6598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7.990"/>
    </inkml:context>
    <inkml:brush xml:id="br0">
      <inkml:brushProperty name="width" value="0.05" units="cm"/>
      <inkml:brushProperty name="height" value="0.05" units="cm"/>
      <inkml:brushProperty name="color" value="#F6630D"/>
    </inkml:brush>
  </inkml:definitions>
  <inkml:trace contextRef="#ctx0" brushRef="#br0">362 485 24575,'-38'0'0,"9"-1"0,0 1 0,0 2 0,-43 7 0,63-7 0,-1 1 0,1 0 0,1 0 0,-1 1 0,0 0 0,1 1 0,0 0 0,0 0 0,0 0 0,1 1 0,0 0 0,0 1 0,0 0 0,-9 13 0,12-15 0,0 1 0,0 0 0,0 0 0,1 0 0,0 0 0,1 0 0,-1 1 0,1-1 0,0 1 0,1 0 0,-2 11 0,3-15 0,1 0 0,-1 0 0,0 0 0,1-1 0,-1 1 0,1 0 0,0 0 0,0-1 0,0 1 0,0 0 0,1-1 0,-1 0 0,1 1 0,-1-1 0,1 0 0,0 1 0,0-1 0,0 0 0,0 0 0,0-1 0,0 1 0,1 0 0,-1-1 0,1 1 0,-1-1 0,1 0 0,-1 0 0,1 0 0,0 0 0,0 0 0,2 0 0,1 0 0,0 1 0,0-1 0,0-1 0,0 1 0,0-1 0,0 0 0,0 0 0,1-1 0,-1 0 0,0 0 0,-1 0 0,1-1 0,10-3 0,-7 1 0,-1-1 0,0 0 0,0 0 0,0-1 0,0 0 0,-1 0 0,0-1 0,7-7 0,-1-4 0,1 0 0,-2 0 0,-1-1 0,0-1 0,-1 0 0,14-41 0,-10 8 0,-3 0 0,-1-1 0,-3 0 0,-3 0 0,-4-97 0,0 139 0,1 8 0,-1-1 0,0 0 0,0 0 0,-1 1 0,1-1 0,-1 0 0,0 0 0,0 1 0,-1-1 0,1 1 0,-4-7 0,5 11 0,-1 0 0,1 0 0,-1 1 0,1-1 0,-1 0 0,1 1 0,0-1 0,-1 0 0,1 0 0,0 1 0,-1-1 0,1 1 0,0-1 0,-1 0 0,1 1 0,0-1 0,0 1 0,0-1 0,-1 1 0,1-1 0,0 0 0,0 1 0,0-1 0,0 1 0,0-1 0,0 1 0,0-1 0,0 1 0,0-1 0,0 1 0,0 0 0,-6 51 0,1 0 0,3 0 0,2 0 0,2 0 0,17 89 0,-10-97-273,2 0 0,2-1 0,2-1 0,33 65 0,-9-32-6553</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00.923"/>
    </inkml:context>
    <inkml:brush xml:id="br0">
      <inkml:brushProperty name="width" value="0.05" units="cm"/>
      <inkml:brushProperty name="height" value="0.05" units="cm"/>
      <inkml:brushProperty name="color" value="#F6630D"/>
    </inkml:brush>
  </inkml:definitions>
  <inkml:trace contextRef="#ctx0" brushRef="#br0">0 158 24575,'1'-5'0,"0"0"0,0 0 0,0 0 0,0 0 0,1 1 0,0-1 0,0 0 0,0 1 0,0 0 0,1-1 0,0 1 0,0 0 0,0 0 0,0 0 0,1 1 0,-1-1 0,1 1 0,6-4 0,7-5 0,0 0 0,0 2 0,21-9 0,-31 15 0,0 1 0,0 1 0,0-1 0,0 1 0,0 1 0,1-1 0,-1 1 0,15 0 0,-19 1 0,0 0 0,0 1 0,0-1 0,0 1 0,0-1 0,0 1 0,0 0 0,0 0 0,0 0 0,0 1 0,0-1 0,-1 1 0,1 0 0,-1-1 0,1 1 0,-1 0 0,0 0 0,0 1 0,0-1 0,0 0 0,0 1 0,0-1 0,-1 1 0,3 4 0,-1 0 0,-1-1 0,0 1 0,0 0 0,-1 0 0,0 0 0,0 0 0,0 0 0,-1 0 0,0 0 0,-1 0 0,-1 8 0,-2 9 0,-15 42 0,11-39 0,7-25 0,0 1 0,0 0 0,0 0 0,1-1 0,-1 1 0,0 0 0,1 0 0,0 0 0,0 0 0,0-1 0,0 1 0,0 0 0,1 0 0,-1 0 0,1 0 0,0-1 0,0 1 0,0 0 0,0-1 0,0 1 0,0-1 0,1 1 0,-1-1 0,1 1 0,0-1 0,0 0 0,0 0 0,0 0 0,0 0 0,0 0 0,0-1 0,1 1 0,-1 0 0,1-1 0,3 2 0,7 1 0,1 1 0,0-2 0,0 0 0,1-1 0,25 1 0,2 1 0,-39-4 0,1 0 0,-1 1 0,0-1 0,0 1 0,1 0 0,-1 0 0,0 0 0,0 1 0,0-1 0,0 1 0,-1 0 0,1-1 0,0 1 0,-1 1 0,1-1 0,-1 0 0,1 0 0,-1 1 0,0 0 0,0-1 0,-1 1 0,1 0 0,0 0 0,-1 0 0,0 0 0,1 0 0,-1 0 0,1 5 0,-2-3 0,1 0 0,-1 0 0,-1 0 0,1 0 0,0 0 0,-1 0 0,0 0 0,-1 0 0,1 0 0,-1 0 0,1 0 0,-2 0 0,1-1 0,0 1 0,-1-1 0,0 0 0,-6 7 0,-1 0 0,-1 0 0,0-1 0,-1 0 0,0-1 0,-1-1 0,0 0 0,0-1 0,-16 7 0,9-6 0,0 0 0,-1-2 0,1 0 0,-1-2 0,-23 3 0,38-6 0,1-1 0,0 0 0,-1 0 0,1 0 0,0-1 0,-1 1 0,1-1 0,0-1 0,0 1 0,0-1 0,-7-2 0,9 2 0,1 0 0,-1 1 0,1-1 0,-1 0 0,1 0 0,0 0 0,0-1 0,0 1 0,0-1 0,0 1 0,0-1 0,1 1 0,-1-1 0,1 0 0,0 0 0,0 0 0,0 0 0,0 0 0,0 0 0,0-5 0,1-1 0,0-1 0,1 0 0,-1 0 0,2 0 0,0 0 0,0 1 0,0-1 0,2 1 0,-1-1 0,1 1 0,0 0 0,1 1 0,0-1 0,0 1 0,1 0 0,10-12 0,4-2 0,0 0 0,2 1 0,0 2 0,33-23 0,-36 29 0,0 1 0,1 1 0,22-9 0,-33 16 0,0 1 0,0 0 0,0 0 0,1 1 0,-1 1 0,1-1 0,-1 1 0,1 1 0,16 1 0,-23-1 0,1 1 0,-1 0 0,0 0 0,0 0 0,0 0 0,0 0 0,0 1 0,0 0 0,0-1 0,0 1 0,-1 0 0,1 0 0,-1 0 0,1 1 0,-1-1 0,0 1 0,0-1 0,0 1 0,0 0 0,-1-1 0,1 1 0,-1 0 0,1 0 0,-1 0 0,1 4 0,2 8 0,-1 0 0,0 0 0,-1 1 0,0 17 0,0-8 0,-1-13 0,1 0 0,0 1 0,1-1 0,0 0 0,1-1 0,1 1 0,0-1 0,0 0 0,1 0 0,12 16 0,-16-23 0,2 0 0,-1 0 0,0 0 0,1-1 0,0 0 0,0 1 0,0-1 0,0-1 0,0 1 0,1-1 0,-1 1 0,1-1 0,-1 0 0,1-1 0,0 1 0,0-1 0,0 0 0,0 0 0,0-1 0,0 0 0,0 1 0,0-2 0,0 1 0,0 0 0,0-1 0,-1 0 0,1 0 0,8-4 0,-4 1 0,0 0 0,-1-1 0,1 0 0,-1 0 0,0-1 0,-1 0 0,0-1 0,0 0 0,0 0 0,-1 0 0,0-1 0,0 0 0,-1 0 0,0 0 0,0-1 0,-1 0 0,5-13 0,-4 9 0,-1 0 0,0-1 0,-1 1 0,0-1 0,-1 1 0,-1-1 0,0 0 0,-1 0 0,0 1 0,-1-1 0,-5-24 0,4 32 0,0 0 0,-1 0 0,0 0 0,0 1 0,0-1 0,-1 1 0,1-1 0,-1 1 0,0 0 0,-1 0 0,1 1 0,-1-1 0,0 1 0,0 0 0,-1 1 0,1-1 0,-1 1 0,0 0 0,0 0 0,0 1 0,0 0 0,0 0 0,-10-2 0,-9-1 0,0 1 0,-1 2 0,1 0 0,-39 3 0,-11 3-1365,13 2-5461</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18.594"/>
    </inkml:context>
    <inkml:brush xml:id="br0">
      <inkml:brushProperty name="width" value="0.05" units="cm"/>
      <inkml:brushProperty name="height" value="0.05" units="cm"/>
      <inkml:brushProperty name="color" value="#F6630D"/>
    </inkml:brush>
  </inkml:definitions>
  <inkml:trace contextRef="#ctx0" brushRef="#br0">1 0 24575,'0'37'0,"1"0"0,1 0 0,9 38 0,-8-62 0,1 0 0,0-1 0,0 1 0,2-1 0,-1 0 0,2 0 0,-1-1 0,2 0 0,-1 0 0,2 0 0,16 16 0,-8-13 0,0-1 0,0 0 0,1-2 0,1 0 0,0-1 0,0-1 0,1 0 0,0-2 0,0 0 0,36 6 0,20-1 0,123 5 0,-182-16 0,1032 8-950,-687-13 1057,3591 0-2662,-2286 5 1868,-2-50 360,-1639 48 425,-17 2 57,-1-2 1,1 1-1,0-1 0,-1-1 0,0 1 0,14-5 1,-22 6-166,0 0 1,0 0 0,1 0-1,-1 0 1,0 0 0,0 0 0,0 0-1,0 0 1,0 0 0,0 0 0,1 0-1,-1 0 1,0 0 0,0 0 0,0-1-1,0 1 1,0 0 0,0 0 0,0 0-1,0 0 1,1 0 0,-1 0-1,0 0 1,0 0 0,0 0 0,0 0-1,0 0 1,0-1 0,0 1 0,0 0-1,0 0 1,0 0 0,0 0 0,0 0-1,1 0 1,-1 0 0,0 0 0,0-1-1,0 1 1,0 0 0,0 0-1,0 0 1,0 0 0,0 0 0,0 0-1,0-1 1,0 1 0,0 0 0,0 0-1,-1 0 1,1 0 0,0 0 0,0 0-1,0 0 1,0-1 0,0 1 0,0 0-1,0 0 1,0 0 0,0 0-1,0 0 1,0 0 0,0 0 0,-1 0-1,1 0 1,0 0 0,0-1 0,0 1-1,0 0 1,-13-4-4306</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05.561"/>
    </inkml:context>
    <inkml:brush xml:id="br0">
      <inkml:brushProperty name="width" value="0.05" units="cm"/>
      <inkml:brushProperty name="height" value="0.05" units="cm"/>
      <inkml:brushProperty name="color" value="#F6630D"/>
    </inkml:brush>
  </inkml:definitions>
  <inkml:trace contextRef="#ctx0" brushRef="#br0">251 57 24575,'-1'-1'0,"-1"0"0,1 0 0,0 1 0,-1-1 0,1 0 0,0 0 0,-1 0 0,1-1 0,0 1 0,0 0 0,0 0 0,0 0 0,0-2 0,-6-5 0,3 4 0,0 1 0,-1 0 0,1 0 0,-1 0 0,1 0 0,-1 1 0,0 0 0,0 0 0,0 0 0,0 1 0,-1-1 0,1 1 0,0 1 0,-1-1 0,1 1 0,0-1 0,-1 2 0,1-1 0,0 0 0,-1 1 0,1 0 0,0 1 0,0-1 0,0 1 0,0 0 0,0 0 0,0 0 0,0 1 0,0 0 0,1 0 0,-5 4 0,4-4 0,0 1 0,0 0 0,0 0 0,1 1 0,0 0 0,0-1 0,0 1 0,0 0 0,1 1 0,0-1 0,0 1 0,0-1 0,1 1 0,0 0 0,0 0 0,0 0 0,1 0 0,0 0 0,0 0 0,1 1 0,-1-1 0,1 0 0,1 0 0,-1 1 0,1-1 0,2 10 0,-1-12 0,-1-1 0,1 1 0,0 0 0,0 0 0,0-1 0,0 1 0,1-1 0,-1 1 0,1-1 0,0 0 0,0 0 0,0 0 0,0-1 0,1 1 0,-1-1 0,1 0 0,-1 0 0,1 0 0,0 0 0,0 0 0,0-1 0,0 0 0,0 0 0,0 0 0,0 0 0,0-1 0,1 0 0,-1 1 0,0-1 0,8-2 0,-3 1 0,-1 0 0,1-1 0,-1 0 0,0-1 0,0 1 0,0-2 0,0 1 0,0-1 0,-1 0 0,1-1 0,-1 0 0,0 0 0,-1 0 0,9-9 0,32-47 0,-47 61 0,0 0 0,0-1 0,1 1 0,-1 0 0,0-1 0,0 1 0,1 0 0,-1 0 0,0-1 0,0 1 0,1 0 0,-1 0 0,0 0 0,1-1 0,-1 1 0,0 0 0,1 0 0,-1 0 0,1 0 0,-1 0 0,0 0 0,1 0 0,-1 0 0,0 0 0,1 0 0,-1 0 0,0 0 0,1 0 0,-1 0 0,1 0 0,-1 0 0,5 12 0,-7 25 0,2-31 0,-4 41-105,-6 65-315,5 1 0,11 140 0,0-212-6406</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05.886"/>
    </inkml:context>
    <inkml:brush xml:id="br0">
      <inkml:brushProperty name="width" value="0.05" units="cm"/>
      <inkml:brushProperty name="height" value="0.05" units="cm"/>
      <inkml:brushProperty name="color" value="#F6630D"/>
    </inkml:brush>
  </inkml:definitions>
  <inkml:trace contextRef="#ctx0" brushRef="#br0">227 6 24575,'-6'0'0,"1"1"0,-1-1 0,0 2 0,1-1 0,-1 1 0,1-1 0,-1 1 0,1 1 0,0-1 0,0 1 0,0 0 0,0 0 0,1 0 0,-1 1 0,1 0 0,0 0 0,0 0 0,0 0 0,1 0 0,-1 1 0,1 0 0,0 0 0,-3 7 0,-3 7 0,0 0 0,2 0 0,0 1 0,1 1 0,-3 21 0,6-28 0,1 0 0,0 0 0,1 0 0,1 0 0,0 0 0,1 1 0,1-1 0,4 22 0,-3-28 0,-1 0 0,1-1 0,1 1 0,-1-1 0,1 0 0,1 0 0,-1 0 0,1-1 0,0 1 0,0-1 0,1 0 0,0-1 0,0 1 0,1-1 0,-1 0 0,11 5 0,-7-5 0,0 0 0,0 0 0,1-1 0,0-1 0,0 1 0,0-2 0,0 0 0,0 0 0,0-1 0,0 0 0,15-1 0,-17-1 0,-1 0 0,0 0 0,0-1 0,1 0 0,-1 0 0,0-1 0,-1 0 0,1-1 0,0 1 0,-1-2 0,0 1 0,0-1 0,0 0 0,-1 0 0,11-11 0,-8 5 0,0-1 0,0 1 0,-2-2 0,1 1 0,-2-1 0,1 0 0,-2-1 0,0 1 0,0-1 0,-1 0 0,-1 0 0,0 0 0,-1-1 0,0-27 0,-2 33 0,-1 0 0,0-1 0,0 1 0,-1 0 0,0 1 0,0-1 0,-1 0 0,0 1 0,-1-1 0,0 1 0,0 0 0,0 0 0,-1 0 0,-1 1 0,1 0 0,-1 0 0,0 0 0,-1 1 0,0 0 0,0 0 0,0 0 0,-1 1 0,1 0 0,-15-6 0,0 3-105,-1 0 0,0 2 0,0 0 0,-1 2 0,1 0 0,-1 2 0,0 0 0,0 2 0,0 1 0,0 0 0,1 2 0,-32 8 0,-3 5-6721</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06.633"/>
    </inkml:context>
    <inkml:brush xml:id="br0">
      <inkml:brushProperty name="width" value="0.05" units="cm"/>
      <inkml:brushProperty name="height" value="0.05" units="cm"/>
      <inkml:brushProperty name="color" value="#F6630D"/>
    </inkml:brush>
  </inkml:definitions>
  <inkml:trace contextRef="#ctx0" brushRef="#br0">271 418 24575,'-34'-1'0,"12"0"0,0 1 0,-1 1 0,1 1 0,-31 6 0,48-7 0,0 1 0,0-1 0,1 1 0,-1 0 0,0 0 0,1 1 0,-1-1 0,1 1 0,-1 0 0,1 0 0,0 1 0,1-1 0,-1 1 0,0 0 0,1 0 0,0 0 0,0 0 0,0 0 0,1 1 0,-1 0 0,1-1 0,0 1 0,0 0 0,-1 6 0,2-8 0,1 0 0,-1 1 0,1-1 0,-1 0 0,1 0 0,0 1 0,0-1 0,1 0 0,-1 1 0,0-1 0,1 0 0,0 0 0,0 1 0,0-1 0,0 0 0,1 0 0,-1 0 0,4 4 0,-2-3 0,1 0 0,-1 0 0,1 0 0,0-1 0,0 0 0,1 0 0,-1 0 0,1 0 0,0-1 0,8 4 0,4 0 0,1-1 0,0-1 0,0-1 0,0 0 0,34 0 0,-37-3 0,-1 0 0,1-1 0,-1-1 0,1 0 0,26-8 0,-37 9 0,0-1 0,-1 1 0,1-1 0,0 1 0,-1-1 0,1 0 0,-1 0 0,0-1 0,0 1 0,0-1 0,0 1 0,0-1 0,0 0 0,-1 0 0,1 0 0,-1-1 0,0 1 0,0 0 0,0-1 0,-1 0 0,1 1 0,-1-1 0,0 0 0,0 0 0,0 1 0,0-1 0,0-5 0,-2-1 0,0 1 0,0-1 0,-1 1 0,0-1 0,-1 1 0,1 0 0,-2-1 0,0 2 0,0-1 0,0 0 0,-1 1 0,0 0 0,-13-15 0,-8-7 0,-2 0 0,-32-25 0,28 26 0,15 12 0,-6-3 0,-31-38 0,49 53 0,1-1 0,0 1 0,1-1 0,-1 1 0,1-1 0,0 0 0,0-1 0,1 1 0,0 0 0,0-1 0,1 1 0,-1-1 0,1-7 0,1 11 0,0 0 0,0-1 0,0 1 0,1 0 0,0 1 0,-1-1 0,1 0 0,0 0 0,0 0 0,1 0 0,-1 1 0,1-1 0,-1 0 0,1 1 0,0-1 0,0 1 0,0 0 0,0 0 0,0 0 0,1 0 0,-1 0 0,1 0 0,-1 1 0,1-1 0,-1 1 0,1-1 0,0 1 0,0 0 0,0 0 0,0 0 0,0 1 0,6-1 0,-4 0 0,0 0 0,1 1 0,-1 0 0,1 0 0,-1 1 0,1-1 0,-1 1 0,0 0 0,0 1 0,1-1 0,-1 1 0,0 0 0,0 0 0,0 1 0,-1 0 0,1 0 0,7 6 0,-5-2 2,0 1-1,-1 0 1,0 0-1,0 1 1,-1 0-1,0 0 1,-1 0 0,0 0-1,-1 1 1,0-1-1,3 13 1,1 16-30,4 65 1,-1-6-1302,0-47-5497</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06.988"/>
    </inkml:context>
    <inkml:brush xml:id="br0">
      <inkml:brushProperty name="width" value="0.05" units="cm"/>
      <inkml:brushProperty name="height" value="0.05" units="cm"/>
      <inkml:brushProperty name="color" value="#F6630D"/>
    </inkml:brush>
  </inkml:definitions>
  <inkml:trace contextRef="#ctx0" brushRef="#br0">90 1 24575,'-1'8'0,"0"-1"0,-1 1 0,0 0 0,0 0 0,-1-1 0,0 1 0,-8 13 0,-2 8 0,6-12 0,1 1 0,0-1 0,2 1 0,-4 27 0,7-41 0,1 1 0,0-1 0,-1 1 0,2-1 0,-1 1 0,0-1 0,1 1 0,0-1 0,0 1 0,0-1 0,0 0 0,1 0 0,0 1 0,0-1 0,0 0 0,0 0 0,1-1 0,-1 1 0,1-1 0,0 1 0,0-1 0,0 0 0,6 5 0,0-3 0,-1-1 0,1 0 0,-1 0 0,1 0 0,1-1 0,-1-1 0,0 0 0,0 0 0,1-1 0,-1 0 0,1 0 0,0-1 0,-1 0 0,1-1 0,-1 0 0,18-5 0,-16 3 0,0 0 0,0-1 0,0 0 0,-1-1 0,1 0 0,-1-1 0,-1 0 0,1-1 0,-1 0 0,0 0 0,0-1 0,-1 0 0,10-13 0,-12 13 0,0 0 0,-1-1 0,0 1 0,-1-1 0,0 0 0,0-1 0,-1 1 0,0 0 0,0-1 0,1-15 0,-3 21 0,-1-1 0,0 1 0,0 0 0,-1 0 0,1-1 0,-1 1 0,0 0 0,0 0 0,0 0 0,-1-1 0,1 1 0,-1 1 0,0-1 0,0 0 0,0 0 0,-1 1 0,0-1 0,1 1 0,-1 0 0,0 0 0,0 0 0,-1 0 0,1 0 0,-1 1 0,1 0 0,-6-3 0,-7-2-85,0 1 0,0 0-1,-1 1 1,0 1 0,0 0-1,0 2 1,-1 0 0,1 0-1,-1 2 1,1 0 0,-1 1-1,1 1 1,0 1 0,0 0-1,-32 11 1,-20 13-6741</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17.231"/>
    </inkml:context>
    <inkml:brush xml:id="br0">
      <inkml:brushProperty name="width" value="0.05" units="cm"/>
      <inkml:brushProperty name="height" value="0.05" units="cm"/>
      <inkml:brushProperty name="color" value="#F6630D"/>
    </inkml:brush>
  </inkml:definitions>
  <inkml:trace contextRef="#ctx0" brushRef="#br0">19 74 24575,'-7'-20'0,"-4"-11"0,11 30 0,0 1 0,0-1 0,0 1 0,0-1 0,0 1 0,0-1 0,0 1 0,0-1 0,1 1 0,-1-1 0,0 1 0,0-1 0,1 1 0,-1-1 0,0 1 0,1-1 0,-1 1 0,0-1 0,1 1 0,-1 0 0,0-1 0,1 1 0,-1 0 0,1-1 0,-1 1 0,1 0 0,-1 0 0,1-1 0,-1 1 0,1 0 0,-1 0 0,1 0 0,-1 0 0,1 0 0,-1 0 0,1 0 0,0 0 0,-1 0 0,1 0 0,-1 0 0,1 0 0,-1 0 0,1 0 0,-1 0 0,1 0 0,-1 1 0,1-1 0,-1 0 0,2 1 0,88 14 0,144 6 0,97-17 0,-208-4 0,654-34-223,-580 21-919,-123 9-5684</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19.748"/>
    </inkml:context>
    <inkml:brush xml:id="br0">
      <inkml:brushProperty name="width" value="0.05" units="cm"/>
      <inkml:brushProperty name="height" value="0.05" units="cm"/>
      <inkml:brushProperty name="color" value="#F6630D"/>
    </inkml:brush>
  </inkml:definitions>
  <inkml:trace contextRef="#ctx0" brushRef="#br0">44 1 24575,'-1'0'0,"-1"0"0,1 0 0,0 1 0,0-1 0,0 0 0,-1 1 0,1-1 0,0 0 0,0 1 0,0 0 0,0-1 0,0 1 0,0 0 0,0-1 0,0 1 0,0 0 0,0 0 0,0 0 0,1 0 0,-2 2 0,-12 29 0,12-19 0,0 1 0,-1 24 0,3-32 0,0 1 0,1 0 0,0 0 0,0 0 0,0-1 0,1 1 0,0 0 0,0-1 0,1 0 0,0 1 0,0-1 0,7 10 0,-4-8 0,1 0 0,0-1 0,0 0 0,1 0 0,-1 0 0,1-1 0,18 9 0,1-1 0,1-2 0,1-1 0,0-2 0,56 11 0,4-4 0,1-5 0,103 0 0,185-17 0,284-13-182,374-16-1398,485-8-1600,-2 42 2433,-1466 1 718,10 0-2444</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21.207"/>
    </inkml:context>
    <inkml:brush xml:id="br0">
      <inkml:brushProperty name="width" value="0.05" units="cm"/>
      <inkml:brushProperty name="height" value="0.05" units="cm"/>
      <inkml:brushProperty name="color" value="#F6630D"/>
    </inkml:brush>
  </inkml:definitions>
  <inkml:trace contextRef="#ctx0" brushRef="#br0">15 388 24575,'-14'45'0,"15"-99"0,7 13 0,1-1 0,18-52 0,-20 76 0,1-1 0,0 2 0,1-1 0,1 1 0,1 1 0,0 0 0,18-20 0,-24 31 0,-1 0 0,1 1 0,0 0 0,0 0 0,0 0 0,0 1 0,1 0 0,0 0 0,8-3 0,-11 5 0,-1 0 0,1 1 0,0-1 0,0 1 0,0 0 0,-1 0 0,1 0 0,0 0 0,0 0 0,-1 0 0,1 1 0,0 0 0,0-1 0,-1 1 0,1 0 0,-1 0 0,1 1 0,-1-1 0,1 0 0,-1 1 0,0 0 0,1-1 0,2 4 0,2 4 0,1-1 0,-1 1 0,-1 1 0,0 0 0,0-1 0,-1 2 0,0-1 0,-1 1 0,4 14 0,23 105 0,-29-122 0,9 51 0,-2 2 0,-3-1 0,-2 1 0,-5 61 0,0-113 0,-1 0 0,0 1 0,0-1 0,-1 0 0,0 0 0,-1-1 0,0 1 0,0-1 0,-1 1 0,-10 13 0,11-17 0,1 0 0,-1-1 0,0 0 0,-1 0 0,1 0 0,-1 0 0,0 0 0,0-1 0,0 0 0,0 0 0,0-1 0,-1 1 0,1-1 0,-1 0 0,0-1 0,0 1 0,1-1 0,-7 0 0,9-1 0,0 0 0,1 0 0,-1-1 0,1 1 0,-1-1 0,1 1 0,-1-1 0,1 0 0,0 0 0,-1 0 0,1-1 0,0 1 0,0 0 0,0-1 0,0 0 0,0 1 0,0-1 0,0 0 0,1 0 0,-1 0 0,-2-4 0,-3-5 0,1 1 0,1-2 0,-6-15 0,1 2 0,-5-6 0,-11-25 0,-21-63 0,41 103 0,2-1 0,0 1 0,0-1 0,2 0 0,0 0 0,1 0 0,1-1 0,3-28 0,-1 38 0,0 0 0,1 1 0,-1 0 0,2-1 0,6-11 0,-9 18 0,0-1 0,0 0 0,0 1 0,0-1 0,1 1 0,-1 0 0,1-1 0,-1 1 0,1 0 0,-1 0 0,1 0 0,2-2 0,-3 3 0,0 0 0,0 0 0,0 0 0,0 0 0,-1 0 0,1 0 0,0 0 0,0 0 0,0 0 0,0 0 0,0 1 0,-1-1 0,1 0 0,0 1 0,0-1 0,-1 0 0,1 1 0,0-1 0,0 1 0,-1-1 0,1 1 0,0-1 0,-1 1 0,1 0 0,-1-1 0,1 1 0,-1 0 0,1 0 0,0 0 0,2 5 0,0 0 0,0 0 0,0 0 0,-1 0 0,0 0 0,0 1 0,-1-1 0,2 10 0,2 58 0,-4-46 0,-9 681 0,-3-376 0,10-308-120,0-13-4,0 0-1,1 0 1,0 1-1,1-1 1,0 0-1,1 0 1,1 1-1,0-2 0,6 18 1,6-8-6702</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21.551"/>
    </inkml:context>
    <inkml:brush xml:id="br0">
      <inkml:brushProperty name="width" value="0.05" units="cm"/>
      <inkml:brushProperty name="height" value="0.05" units="cm"/>
      <inkml:brushProperty name="color" value="#F6630D"/>
    </inkml:brush>
  </inkml:definitions>
  <inkml:trace contextRef="#ctx0" brushRef="#br0">26 1 24575,'-4'0'0,"-2"12"0,1 22 0,0 21 0,2 14 0,2 12 0,0 9 0,0 2 0,1-11 0,0-19-8191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8.349"/>
    </inkml:context>
    <inkml:brush xml:id="br0">
      <inkml:brushProperty name="width" value="0.05" units="cm"/>
      <inkml:brushProperty name="height" value="0.05" units="cm"/>
      <inkml:brushProperty name="color" value="#F6630D"/>
    </inkml:brush>
  </inkml:definitions>
  <inkml:trace contextRef="#ctx0" brushRef="#br0">184 1 24575,'-8'0'0,"1"0"0,15 0 0,14 0 0,11 0 0,1 0-8191</inkml:trace>
  <inkml:trace contextRef="#ctx0" brushRef="#br0" timeOffset="1">12 149 24575,'-8'0'0,"5"0"0,20 0 0,20 0 0,24 0 0,24-9 0,-4-2-8191</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21.894"/>
    </inkml:context>
    <inkml:brush xml:id="br0">
      <inkml:brushProperty name="width" value="0.05" units="cm"/>
      <inkml:brushProperty name="height" value="0.05" units="cm"/>
      <inkml:brushProperty name="color" value="#F6630D"/>
    </inkml:brush>
  </inkml:definitions>
  <inkml:trace contextRef="#ctx0" brushRef="#br0">159 57 24575,'-5'5'0,"0"-1"0,0 1 0,1 0 0,-1 0 0,1 0 0,1 0 0,-1 1 0,1 0 0,0-1 0,0 1 0,0 0 0,1 1 0,-3 10 0,4-12 0,-1 1 0,1-1 0,0 0 0,1 0 0,-1 1 0,1-1 0,0 0 0,0 1 0,1-1 0,0 0 0,0 0 0,0 1 0,0-1 0,1 0 0,0 0 0,4 8 0,-5-12 0,-1 0 0,1 0 0,-1 0 0,1 0 0,0 0 0,0 0 0,0 0 0,-1 0 0,1 0 0,0-1 0,0 1 0,0 0 0,0-1 0,0 1 0,0 0 0,1-1 0,-1 1 0,0-1 0,0 0 0,0 1 0,0-1 0,1 0 0,-1 0 0,0 0 0,0 0 0,1 0 0,0 0 0,0-1 0,0 0 0,0 0 0,0 0 0,0 0 0,-1 0 0,1 0 0,-1-1 0,1 1 0,0-1 0,-1 1 0,0-1 0,1 0 0,-1 1 0,1-3 0,4-6 0,-1 0 0,-1 0 0,0 0 0,5-20 0,-7 21 0,-1 0 0,0 1 0,-1-1 0,0 0 0,0 1 0,-1-1 0,0 0 0,-1 1 0,0-1 0,0 1 0,-4-12 0,5 17 0,-1 1 0,1-1 0,0 0 0,-1 0 0,1 1 0,-1-1 0,0 1 0,0-1 0,0 1 0,0 0 0,0 0 0,0 0 0,-1 0 0,1 0 0,-1 0 0,1 0 0,-1 1 0,0 0 0,1-1 0,-1 1 0,0 0 0,0 0 0,0 1 0,0-1 0,0 1 0,0-1 0,0 1 0,0 0 0,0 0 0,0 0 0,0 0 0,0 1 0,0-1 0,-6 3 0,4-1-91,-1 0 0,1 1 0,0 0 0,0 0 0,0 0 0,1 1 0,-1-1 0,1 1 0,-1 0 0,1 1 0,1-1 0,-1 1 0,1-1 0,-5 9 0,-16 31-6735</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28.573"/>
    </inkml:context>
    <inkml:brush xml:id="br0">
      <inkml:brushProperty name="width" value="0.05" units="cm"/>
      <inkml:brushProperty name="height" value="0.05" units="cm"/>
      <inkml:brushProperty name="color" value="#F6630D"/>
    </inkml:brush>
  </inkml:definitions>
  <inkml:trace contextRef="#ctx0" brushRef="#br0">2964 15 24575,'4'0'0,"1"-8"0,-4 1 0,-10 11 0,-22 12 0,-29 16 0,-39 25 0,-44 22 0,-57 28 0,-70 37 0,-55 24-2323,-24 4 2323,-2-6 0,21-15 0,41-24 0,57-34 0,59-24-330,60-25-5208</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01.467"/>
    </inkml:context>
    <inkml:brush xml:id="br0">
      <inkml:brushProperty name="width" value="0.05" units="cm"/>
      <inkml:brushProperty name="height" value="0.05" units="cm"/>
      <inkml:brushProperty name="color" value="#F6630D"/>
    </inkml:brush>
  </inkml:definitions>
  <inkml:trace contextRef="#ctx0" brushRef="#br0">20 1 24575,'-9'61'0,"6"-49"0,0 0 0,1 0 0,1 1 0,0 18 0,1-28 0,0 0 0,1 0 0,-1 0 0,1-1 0,0 1 0,0 0 0,0 0 0,0 0 0,0-1 0,0 1 0,1-1 0,0 1 0,-1-1 0,1 1 0,0-1 0,0 0 0,0 0 0,0 0 0,1 0 0,-1 0 0,0-1 0,1 1 0,3 1 0,-2-2 0,-1 1 0,0-2 0,1 1 0,-1 0 0,0-1 0,1 1 0,-1-1 0,1 0 0,-1 0 0,0-1 0,1 1 0,-1-1 0,1 1 0,-1-1 0,0 0 0,0 0 0,1-1 0,-1 1 0,0-1 0,0 1 0,0-1 0,3-3 0,9-6 0,0-1 0,25-27 0,-19 18 0,-15 15 0,1 0 0,0 1 0,0 0 0,13-8 0,-19 12 0,0 1 0,0-1 0,1 1 0,-1-1 0,0 1 0,0-1 0,0 1 0,0 0 0,0 0 0,1-1 0,-1 1 0,0 0 0,0 0 0,0 0 0,1 0 0,-1 1 0,0-1 0,0 0 0,0 0 0,0 1 0,1-1 0,-1 1 0,0-1 0,0 1 0,0-1 0,0 1 0,0 0 0,0-1 0,0 1 0,0 0 0,-1 0 0,1 0 0,0 0 0,0 0 0,-1 0 0,1 0 0,0 0 0,-1 0 0,1 0 0,-1 0 0,0 0 0,1 0 0,-1 0 0,1 2 0,3 15 0,-1 0 0,0 0 0,-2 0 0,0 1 0,-1-1 0,0 1 0,-4 19 0,1-18 0,2 1 0,0-1 0,1 1 0,2-1 0,6 39 0,12-8-1365,5-10-5461</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01.840"/>
    </inkml:context>
    <inkml:brush xml:id="br0">
      <inkml:brushProperty name="width" value="0.05" units="cm"/>
      <inkml:brushProperty name="height" value="0.05" units="cm"/>
      <inkml:brushProperty name="color" value="#F6630D"/>
    </inkml:brush>
  </inkml:definitions>
  <inkml:trace contextRef="#ctx0" brushRef="#br0">122 26 24575,'0'0'0,"0"-1"0,0 0 0,0 0 0,0 0 0,0 1 0,0-1 0,0 0 0,0 0 0,0 1 0,0-1 0,-1 0 0,1 1 0,0-1 0,-1 0 0,1 1 0,0-1 0,-1 0 0,1 1 0,-1-1 0,1 0 0,-1 1 0,1-1 0,-1 1 0,1-1 0,-1 1 0,0-1 0,1 1 0,-1 0 0,0-1 0,1 1 0,-1 0 0,0-1 0,1 1 0,-1 0 0,0 0 0,0 0 0,1 0 0,-1 0 0,0 0 0,0 0 0,1 0 0,-1 0 0,0 0 0,0 0 0,1 0 0,-1 0 0,-1 1 0,-2 0 0,1 0 0,0 1 0,-1-1 0,1 1 0,0-1 0,0 1 0,0 0 0,-6 5 0,2 1 0,1 0 0,0 0 0,0 0 0,1 1 0,0 0 0,0 0 0,1 1 0,0-1 0,1 1 0,0 0 0,1 0 0,0 0 0,0 0 0,1 0 0,0 0 0,1 0 0,0 1 0,1-1 0,2 12 0,-3-19 0,1 0 0,0 0 0,-1 0 0,2 0 0,-1 0 0,0 0 0,1 0 0,-1 0 0,1-1 0,0 1 0,-1-1 0,1 1 0,1-1 0,-1 0 0,0 1 0,1-1 0,-1 0 0,1-1 0,-1 1 0,1 0 0,0-1 0,0 0 0,0 1 0,-1-1 0,1 0 0,1 0 0,-1-1 0,0 1 0,0-1 0,0 1 0,0-1 0,0 0 0,0 0 0,1-1 0,-1 1 0,0-1 0,0 1 0,6-3 0,2 0 0,0-1 0,0 0 0,-1-1 0,0 0 0,1-1 0,-2 0 0,1 0 0,-1-1 0,13-13 0,-12 10 0,-1 0 0,0-1 0,-1-1 0,0 1 0,12-26 0,-18 33 0,0-1 0,-1 0 0,1 0 0,-1 0 0,0-1 0,0 1 0,0 0 0,-1-9 0,0 12 0,0-1 0,-1 1 0,1-1 0,-1 1 0,0-1 0,1 1 0,-1-1 0,0 1 0,-1 0 0,1 0 0,0-1 0,-1 1 0,1 0 0,-1 0 0,1 0 0,-1 0 0,0 1 0,-3-3 0,0 0 9,-1 1 1,0-1-1,0 1 0,0 1 0,0-1 1,0 1-1,-1 0 0,1 0 0,-1 1 0,1 0 1,-1 0-1,-13 0 0,10 2-195,0-1 1,0 1-1,0 1 0,0 0 1,1 0-1,-1 1 1,-17 8-1,-13 11-6640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02.488"/>
    </inkml:context>
    <inkml:brush xml:id="br0">
      <inkml:brushProperty name="width" value="0.05" units="cm"/>
      <inkml:brushProperty name="height" value="0.05" units="cm"/>
      <inkml:brushProperty name="color" value="#F6630D"/>
    </inkml:brush>
  </inkml:definitions>
  <inkml:trace contextRef="#ctx0" brushRef="#br0">341 3 24575,'-43'-1'0,"13"0"0,0 1 0,-1 1 0,-45 9 0,69-9 0,0 1 0,0 0 0,0 0 0,1 0 0,-1 1 0,1 0 0,0 0 0,0 1 0,0 0 0,0 0 0,0 0 0,1 1 0,0-1 0,0 1 0,0 1 0,1-1 0,-1 1 0,1-1 0,1 1 0,-6 10 0,8-12 0,-1 0 0,1-1 0,0 1 0,0 0 0,0 0 0,0 0 0,1 0 0,0 0 0,0 0 0,0 0 0,0 0 0,0 0 0,1 0 0,0 0 0,2 7 0,0-5 0,-1-1 0,1 1 0,0-1 0,1 0 0,-1 0 0,1 0 0,0-1 0,0 1 0,8 5 0,5 3 0,1-1 0,1 0 0,0-1 0,35 13 0,59 17 0,-80-32 0,-1 3 0,0 0 0,54 31 0,-80-39 0,0 0 0,-1 0 0,1 0 0,-1 0 0,0 1 0,-1 0 0,1 0 0,-1 1 0,0-1 0,0 1 0,-1 0 0,0 0 0,0 0 0,3 8 0,-5-9 0,0-1 0,0 0 0,-1 1 0,1-1 0,-1 0 0,0 1 0,-1-1 0,1 0 0,-1 1 0,1-1 0,-1 0 0,-1 0 0,1 1 0,-1-1 0,1 0 0,-1 0 0,0-1 0,-1 1 0,1 0 0,-1-1 0,1 1 0,-7 5 0,-2 2 0,-1-1 0,0 0 0,-1-1 0,0 0 0,-1-1 0,-25 11 0,6-5 0,-65 17 0,85-28 0,0 0 0,0 0 0,-1-1 0,1-1 0,-19 0 0,29-1 0,1 0 0,-1 0 0,0-1 0,1 1 0,-1 0 0,0-1 0,1 0 0,-1 0 0,0 0 0,1 0 0,-1 0 0,1 0 0,0-1 0,0 1 0,-1-1 0,1 0 0,0 1 0,0-1 0,0 0 0,0 0 0,1 0 0,-1-1 0,1 1 0,-1 0 0,1-1 0,0 1 0,0-1 0,0 1 0,0-1 0,0 1 0,0-1 0,1 0 0,-1-4 0,1-1 0,0-1 0,0 0 0,1 1 0,1-1 0,-1 1 0,1-1 0,1 1 0,-1 0 0,1 0 0,1 0 0,0 0 0,4-8 0,6-6 0,1 0 0,30-33 0,-26 34 0,1 1 0,1 1 0,1 0 0,0 2 0,2 1 0,-1 0 0,2 2 0,0 1 0,28-11 0,-48 22 0,0 1 0,1-1 0,-1 1 0,0-1 0,1 2 0,-1-1 0,0 1 0,1-1 0,-1 1 0,1 1 0,-1-1 0,8 3 0,-10-2 0,0 0 0,0 0 0,0 1 0,0 0 0,0-1 0,-1 1 0,1 0 0,0 0 0,-1 1 0,0-1 0,0 0 0,1 1 0,-1 0 0,-1-1 0,1 1 0,0 0 0,-1 0 0,1 0 0,-1 0 0,0 0 0,1 5 0,1 8 0,0 0 0,-1 0 0,-1 0 0,-1 0 0,0 0 0,-1 1 0,-1-1 0,-4 18 0,-3 36 0,8-67 0,1 1 0,0 0 0,0 0 0,0 0 0,0 0 0,0 0 0,1 0 0,-1 0 0,1-1 0,0 1 0,1 0 0,-1 0 0,1-1 0,-1 1 0,1-1 0,0 1 0,0-1 0,1 0 0,-1 0 0,1 0 0,-1 0 0,1 0 0,0-1 0,0 1 0,0-1 0,0 0 0,1 1 0,-1-2 0,1 1 0,-1 0 0,1-1 0,0 1 0,-1-1 0,9 1 0,-2 0 0,0-1 0,1 0 0,-1-1 0,1 0 0,-1 0 0,0-1 0,0-1 0,1 0 0,-1 0 0,0-1 0,0 0 0,10-5 0,-7 1 0,1 0 0,-1-1 0,0-1 0,-1 0 0,0-1 0,0 0 0,17-20 0,-16 15 0,0-2 0,-1 0 0,0 0 0,-2-1 0,0 0 0,-1-1 0,-1 0 0,-1 0 0,0-1 0,-2 0 0,0 0 0,3-30 0,-8 44 0,0 1 0,-1 0 0,1 0 0,-1-1 0,0 1 0,0 0 0,0 0 0,-1 0 0,0 0 0,0 0 0,0 0 0,-1 1 0,1-1 0,-1 1 0,0-1 0,0 1 0,-1 0 0,0 0 0,1 1 0,-1-1 0,0 1 0,0 0 0,-1 0 0,1 0 0,-1 0 0,-9-3 0,0 0 0,0 1 0,0 0 0,-1 1 0,0 1 0,1 0 0,-1 1 0,0 1 0,-19 0 0,30 1-76,0 0 1,0 0-1,0 1 0,0-1 0,-1 1 0,1 0 0,0 0 0,1 1 1,-1-1-1,0 1 0,0 0 0,0 0 0,1 0 0,-1 0 1,1 1-1,0 0 0,-5 4 0,-13 22-6750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22.830"/>
    </inkml:context>
    <inkml:brush xml:id="br0">
      <inkml:brushProperty name="width" value="0.05" units="cm"/>
      <inkml:brushProperty name="height" value="0.05" units="cm"/>
      <inkml:brushProperty name="color" value="#F6630D"/>
    </inkml:brush>
  </inkml:definitions>
  <inkml:trace contextRef="#ctx0" brushRef="#br0">0 0 24575,'0'13'0,"0"20"0,0 26 0,0 29 0,0 36 0,0 31 0,0 18 0,0 1 0,0-8 0,0-16 0,0-16 0,0-27 0,0-24 0,0-25-8191</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23.229"/>
    </inkml:context>
    <inkml:brush xml:id="br0">
      <inkml:brushProperty name="width" value="0.05" units="cm"/>
      <inkml:brushProperty name="height" value="0.05" units="cm"/>
      <inkml:brushProperty name="color" value="#F6630D"/>
    </inkml:brush>
  </inkml:definitions>
  <inkml:trace contextRef="#ctx0" brushRef="#br0">138 46 24575,'1'-1'0,"-1"0"0,0 1 0,0-1 0,0 0 0,0 0 0,0 0 0,0 0 0,0 0 0,0 0 0,-1 0 0,1 1 0,0-1 0,0 0 0,-1 0 0,1 0 0,-1 0 0,1 1 0,0-1 0,-1 0 0,0 1 0,1-1 0,-1 0 0,1 1 0,-1-1 0,0 0 0,-1 0 0,2 1 0,-1 0 0,0 1 0,0-1 0,0 0 0,0 1 0,0-1 0,0 1 0,0-1 0,0 1 0,0-1 0,1 1 0,-1-1 0,0 1 0,0 0 0,1 0 0,-1-1 0,0 1 0,1 0 0,-1 0 0,1 0 0,-1 0 0,1-1 0,0 1 0,-1 0 0,1 2 0,-13 25 0,2 1 0,-14 58 0,19-60 0,-1 0 0,-2-1 0,-20 45 0,22-62 0,4-11 0,5-21 0,7-14 0,2 1 0,1 1 0,2-1 0,2 2 0,1 0 0,25-37 0,-41 69 0,1-1 0,-1 1 0,1-1 0,-1 1 0,1 0 0,0 0 0,0 0 0,0 0 0,0 0 0,0 0 0,0 1 0,1-1 0,-1 0 0,0 1 0,1 0 0,-1 0 0,1 0 0,0 0 0,-1 0 0,1 0 0,0 1 0,3-1 0,-3 2 0,0 0 0,0 0 0,0 0 0,0 1 0,-1 0 0,1-1 0,0 1 0,-1 0 0,1 0 0,-1 0 0,1 1 0,-1-1 0,0 0 0,0 1 0,0 0 0,-1-1 0,1 1 0,0 0 0,0 3 0,37 64-114,52 81 357,-79-133-457,2-2 1,0 1 0,0-2-1,2 0 1,0-1-1,23 17 1,22 5-6613</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31.451"/>
    </inkml:context>
    <inkml:brush xml:id="br0">
      <inkml:brushProperty name="width" value="0.05" units="cm"/>
      <inkml:brushProperty name="height" value="0.05" units="cm"/>
      <inkml:brushProperty name="color" value="#F6630D"/>
    </inkml:brush>
  </inkml:definitions>
  <inkml:trace contextRef="#ctx0" brushRef="#br0">241 1 24575,'-25'566'0,"12"-366"0,1 74 0,11-253 0,1-42 0,2-198 0,-3-285 0,-7 429 0,8 73 0,0 0 0,0 0 0,-1 1 0,1-1 0,-1 0 0,1 0 0,-1 0 0,1 1 0,-1-1 0,0 0 0,0 1 0,0-1 0,0 1 0,-1-3 0,1 4 0,1 0 0,-1 1 0,1-1 0,-1 0 0,1 0 0,-1 0 0,1 0 0,-1 0 0,1 1 0,-1-1 0,1 0 0,-1 0 0,1 1 0,0-1 0,-1 0 0,1 1 0,0-1 0,-1 0 0,1 1 0,0-1 0,-1 1 0,1-1 0,0 0 0,0 1 0,-1-1 0,1 1 0,0-1 0,0 1 0,0-1 0,0 1 0,-1 0 0,-16 57 0,-60 368 0,62-337 0,13-76 0,-3 20 0,-1 0 0,-1 0 0,-15 38 0,22-71 0,0 0 0,0 1 0,0-1 0,0 0 0,0 1 0,-1-1 0,1 0 0,0 1 0,0-1 0,0 0 0,0 1 0,0-1 0,0 0 0,0 1 0,-1-1 0,1 0 0,0 0 0,0 1 0,0-1 0,-1 0 0,1 0 0,0 1 0,0-1 0,-1 0 0,1 0 0,0 0 0,-1 0 0,1 1 0,0-1 0,-1 0 0,1 0 0,0 0 0,-1 0 0,1 0 0,-3-13 0,5-29 0,-2 39 0,44-348 0,-32 276 0,-7 41 0,2 1 0,10-33 0,-17 65 0,1 1 0,-1-1 0,0 0 0,0 0 0,1 0 0,-1 0 0,0 0 0,1 0 0,-1 0 0,1 0 0,-1 1 0,1-1 0,-1 0 0,1 0 0,0 0 0,-1 1 0,1-1 0,0 1 0,-1-1 0,1 0 0,0 1 0,1-1 0,-1 2 0,0-1 0,0 1 0,-1 0 0,1 0 0,0 0 0,-1 0 0,1 1 0,-1-1 0,1 0 0,-1 0 0,1 0 0,-1 0 0,0 0 0,0 1 0,0-1 0,1 0 0,-1 0 0,-1 2 0,5 43 0,-3-1 0,-5 58 0,0-26 0,-9 553 0,13-785 0,4-318 0,34 5 0,-34 434 0,-3 25 0,0 0 0,0 0 0,1 0 0,0 1 0,5-13 0,-6 35 0,-23 206 0,6-93 0,-9 365 0,27-450 0,3-37 0,2-12 0,1-12 0,-1 0 0,0 0 0,-2-1 0,4-22 0,-4 20 0,24-135 0,-7-1 0,-6-1 0,-7-167 0,-9 311 0,-1 29 0,0 0 0,-5 75 0,-23 272 0,18-273 0,-47 488 0,56-556 0,3-36 0,28-1023 0,-29 1021 0,-1 35 0,1 992 0,-1-1201 0,3-253 0,0 372 0,4-1 0,24-118 0,-26 184 0,-1 14 0,0 21 0,-12 347 0,0-200 0,1 161 0,13-558-1365,1 115-5461</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32.767"/>
    </inkml:context>
    <inkml:brush xml:id="br0">
      <inkml:brushProperty name="width" value="0.05" units="cm"/>
      <inkml:brushProperty name="height" value="0.05" units="cm"/>
      <inkml:brushProperty name="color" value="#F6630D"/>
    </inkml:brush>
  </inkml:definitions>
  <inkml:trace contextRef="#ctx0" brushRef="#br0">59 1 24575,'0'8'0,"0"16"0,0 25 0,0 28 0,-13 23 0,-4 15 0,1 5 0,3-18-8191</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33.154"/>
    </inkml:context>
    <inkml:brush xml:id="br0">
      <inkml:brushProperty name="width" value="0.05" units="cm"/>
      <inkml:brushProperty name="height" value="0.05" units="cm"/>
      <inkml:brushProperty name="color" value="#F6630D"/>
    </inkml:brush>
  </inkml:definitions>
  <inkml:trace contextRef="#ctx0" brushRef="#br0">48 33 24575,'-5'9'0,"0"0"0,1 0 0,0 1 0,0-1 0,1 1 0,0 0 0,-1 11 0,-6 73 0,8-72 0,0-2 0,1 1 0,0-1 0,2 1 0,0-1 0,8 38 0,-7-53 0,-1-1 0,0 1 0,1-1 0,0 0 0,0 1 0,0-1 0,0 0 0,1-1 0,-1 1 0,1 0 0,0-1 0,1 1 0,-1-1 0,0 0 0,1 0 0,0 0 0,-1-1 0,1 1 0,0-1 0,0 0 0,1 0 0,-1 0 0,0-1 0,1 0 0,-1 1 0,1-1 0,-1-1 0,1 1 0,-1-1 0,1 0 0,0 0 0,5-1 0,0 0 0,-1-1 0,0 0 0,0 0 0,0-1 0,-1-1 0,1 1 0,-1-1 0,0-1 0,0 1 0,0-1 0,0-1 0,-1 0 0,0 0 0,0 0 0,-1-1 0,0 1 0,8-13 0,1-1 0,-1 0 0,-2-2 0,0 1 0,-1-1 0,11-35 0,-18 46 0,0 0 0,-1 0 0,-1 0 0,0-1 0,0 1 0,-1-1 0,-1-21 0,-1 28 0,1 0 0,-1 1 0,0-1 0,-1 0 0,1 1 0,-1-1 0,0 1 0,0-1 0,0 1 0,-1 0 0,1 0 0,-1 0 0,0 0 0,0 1 0,-1-1 0,1 1 0,-1 0 0,0-1 0,1 2 0,-1-1 0,-7-3 0,2 2 9,0 0 1,0 0-1,0 1 0,-1 1 0,1 0 1,0 0-1,-1 1 0,0 0 0,1 0 0,-1 1 1,0 1-1,-12 1 0,8 0-195,0 1 1,0 1-1,1 0 0,-1 1 1,1 0-1,0 1 1,-21 13-1,-13 15-6640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0:51.750"/>
    </inkml:context>
    <inkml:brush xml:id="br0">
      <inkml:brushProperty name="width" value="0.05" units="cm"/>
      <inkml:brushProperty name="height" value="0.05" units="cm"/>
      <inkml:brushProperty name="color" value="#F6630D"/>
    </inkml:brush>
  </inkml:definitions>
  <inkml:trace contextRef="#ctx0" brushRef="#br0">129 32 24575,'-5'11'0,"1"1"0,1-1 0,0 0 0,0 1 0,1 0 0,1-1 0,0 1 0,0 0 0,1 0 0,1 0 0,3 19 0,-4-28 0,1 0 0,-1-1 0,1 1 0,0 0 0,0-1 0,1 1 0,-1-1 0,0 1 0,1-1 0,-1 1 0,1-1 0,0 0 0,0 0 0,0 0 0,0 0 0,0 0 0,0 0 0,1-1 0,-1 1 0,4 1 0,-2-1 0,0-1 0,0 0 0,0 0 0,1-1 0,-1 1 0,0-1 0,0 0 0,0 0 0,1 0 0,-1-1 0,0 1 0,6-3 0,1 0 0,-1 0 0,1-1 0,-1-1 0,0 0 0,0 0 0,-1-1 0,1 0 0,-1-1 0,12-11 0,-15 13 0,-1-1 0,-1 0 0,1 1 0,-1-1 0,0-1 0,-1 1 0,1-1 0,-1 1 0,0-1 0,-1 0 0,3-13 0,-4 17 0,-1 1 0,0-1 0,0 0 0,0 0 0,-1 0 0,1 0 0,-1 1 0,1-1 0,-1 0 0,0 0 0,0 1 0,0-1 0,0 0 0,0 1 0,-1-1 0,1 1 0,-1 0 0,0 0 0,0-1 0,0 1 0,0 0 0,0 0 0,0 1 0,0-1 0,-1 0 0,1 1 0,-1-1 0,1 1 0,-1 0 0,1 0 0,-1 0 0,-4-1 0,-9-3 0,0 1 0,-1 1 0,1 0 0,-1 1 0,0 1 0,1 1 0,-1 0 0,-17 3 0,23-2 0,1 1 0,-1 1 0,1-1 0,-1 2 0,-18 8 0,24-10 0,0 1 0,1 0 0,-1 0 0,1 1 0,-1-1 0,1 1 0,0 0 0,0 0 0,1 0 0,-1 1 0,-5 8 0,7-9-151,1 0-1,-1-1 0,1 1 0,0 0 1,0 0-1,0 0 0,0 0 1,1 5-1,3 26-6674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8.767"/>
    </inkml:context>
    <inkml:brush xml:id="br0">
      <inkml:brushProperty name="width" value="0.05" units="cm"/>
      <inkml:brushProperty name="height" value="0.05" units="cm"/>
      <inkml:brushProperty name="color" value="#F6630D"/>
    </inkml:brush>
  </inkml:definitions>
  <inkml:trace contextRef="#ctx0" brushRef="#br0">43 497 24575,'-28'8'0,"27"-7"0,0-1 0,1 0 0,-1 0 0,0 0 0,1 1 0,-1-1 0,0 0 0,1 0 0,-1 1 0,0-1 0,1 1 0,-1-1 0,1 1 0,-1-1 0,1 1 0,-1-1 0,1 1 0,0-1 0,-1 1 0,1-1 0,-1 1 0,1 0 0,0-1 0,0 1 0,-1 0 0,1-1 0,0 1 0,0 0 0,0-1 0,0 1 0,0 0 0,0-1 0,0 1 0,0 0 0,0 1 0,1-2 0,-1 0 0,1 0 0,-1 1 0,1-1 0,-1 0 0,1 0 0,-1 0 0,1 0 0,-1 0 0,1 0 0,0 0 0,-1 0 0,1 0 0,-1 0 0,1 0 0,-1 0 0,1 0 0,0 0 0,-1-1 0,1 1 0,-1 0 0,1 0 0,-1-1 0,1 1 0,-1 0 0,0-1 0,2 0 0,14-10 0,-4 1 0,-1-1 0,0-1 0,-1 0 0,0 0 0,-1-1 0,-1 0 0,0 0 0,0-1 0,-1 0 0,-1-1 0,-1 1 0,0-1 0,4-19 0,-1-7 0,-3 1 0,0-1 0,-3-76 0,-6 66 0,-2 33 0,1 27 0,-2 34 0,-1 376 0,9-401-136,0 0-1,1-1 1,1 1-1,1-1 1,0 0-1,2 0 1,0 0-1,0 0 0,14 23 1,5-4-6690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33.933"/>
    </inkml:context>
    <inkml:brush xml:id="br0">
      <inkml:brushProperty name="width" value="0.05" units="cm"/>
      <inkml:brushProperty name="height" value="0.05" units="cm"/>
      <inkml:brushProperty name="color" value="#F6630D"/>
    </inkml:brush>
  </inkml:definitions>
  <inkml:trace contextRef="#ctx0" brushRef="#br0">34 202 24575,'-1'0'0,"-1"0"0,1 0 0,0 0 0,-1 0 0,1 0 0,0 0 0,0-1 0,-1 1 0,1 0 0,0-1 0,0 1 0,-1-1 0,1 1 0,0-1 0,0 0 0,0 0 0,0 1 0,0-1 0,0 0 0,0 0 0,0 0 0,0 0 0,0 0 0,1 0 0,-1 0 0,0-1 0,1 1 0,-1 0 0,1 0 0,-1 0 0,1-1 0,0 1 0,-1 0 0,1-1 0,0 1 0,0 0 0,0-1 0,0 1 0,0 0 0,0-2 0,1-2 0,-1 0 0,1 0 0,0 0 0,1 0 0,-1 1 0,1-1 0,0 1 0,0-1 0,0 1 0,4-5 0,3-3 0,0 2 0,0-1 0,2 1 0,-1 1 0,1 0 0,17-11 0,-22 16 0,0 0 0,0 1 0,0 0 0,0 0 0,0 1 0,0-1 0,1 2 0,-1-1 0,1 0 0,0 1 0,-1 1 0,1-1 0,0 1 0,-1 0 0,13 2 0,-17-2 0,0 1 0,0-1 0,1 1 0,-1 0 0,0 0 0,0 0 0,0 0 0,0 0 0,0 1 0,0-1 0,0 1 0,0-1 0,0 1 0,-1 0 0,1 0 0,-1-1 0,1 1 0,-1 0 0,0 0 0,0 0 0,0 1 0,0-1 0,0 0 0,0 0 0,-1 1 0,1-1 0,-1 0 0,1 1 0,-1-1 0,0 0 0,0 1 0,0 3 0,-1 5 0,-1-1 0,0 0 0,0 0 0,-1 0 0,0 0 0,-6 13 0,-4 3 0,-1-1 0,-22 30 0,19-32 0,2 2 0,-15 30 0,28-51 0,1 0 0,-1-1 0,1 1 0,0 0 0,0 0 0,0 0 0,0 0 0,1 0 0,-1 0 0,1 0 0,0 0 0,1 0 0,0 7 0,0-9 0,0 0 0,0 0 0,0 1 0,1-1 0,-1 0 0,1 0 0,-1 0 0,1 0 0,0 0 0,-1-1 0,1 1 0,0-1 0,0 1 0,0-1 0,1 1 0,-1-1 0,0 0 0,0 0 0,1 0 0,-1 0 0,1-1 0,3 2 0,7 1 0,0 1 0,-1 0 0,1 1 0,-1 1 0,1 0 0,-2 1 0,14 9 0,-18-10 0,0 0 0,-1 1 0,1-1 0,-1 2 0,0-1 0,-1 1 0,0 0 0,0 0 0,-1 0 0,0 1 0,4 11 0,-4-10 0,-1-1 0,-1 1 0,1 0 0,-2 0 0,1 0 0,-2 0 0,1 0 0,-1 0 0,-1 0 0,0 0 0,-2 11 0,1-13 0,0 0 0,-1 0 0,0 0 0,-1-1 0,1 1 0,-2-1 0,1 0 0,-1 0 0,0-1 0,0 1 0,0-1 0,-1 0 0,0-1 0,-7 6 0,-6 3 0,0-1 0,-40 20 0,53-29 0,-1-1 0,0 0 0,0-1 0,0 1 0,-1-2 0,1 1 0,0-1 0,-1 0 0,1 0 0,-1-1 0,1 0 0,-16-2 0,21 2 0,-1-1 0,1 0 0,-1 0 0,1 0 0,-1 0 0,1 0 0,0-1 0,-1 1 0,1-1 0,0 1 0,0-1 0,0 0 0,0 0 0,1 0 0,-1 0 0,0 0 0,1 0 0,-2-3 0,1 0 0,0 1 0,1-1 0,-1 1 0,1-1 0,0 1 0,1-1 0,-1 0 0,1 1 0,0-9 0,2-1 0,0 0 0,0 0 0,1 0 0,1 0 0,11-25 0,-2 11 0,1 1 0,1 0 0,2 2 0,26-32 0,-35 46 0,1 0 0,1 1 0,0 1 0,0 0 0,1 0 0,0 1 0,0 0 0,1 1 0,0 0 0,0 1 0,22-8 0,-30 13 0,0 0 0,0 0 0,0 0 0,-1 1 0,1 0 0,0-1 0,0 1 0,0 0 0,0 1 0,0-1 0,0 1 0,0 0 0,0 0 0,-1 0 0,1 0 0,0 1 0,-1 0 0,1-1 0,-1 1 0,1 0 0,-1 1 0,5 4 0,1 2 0,-1 2 0,0-1 0,0 1 0,-1 0 0,8 19 0,-6-12 0,21 30 0,-26-44 0,-1 0 0,0 0 0,1 0 0,-1-1 0,1 1 0,0-1 0,1 0 0,-1 0 0,0 0 0,1-1 0,8 4 0,-9-5 0,0 0 0,0 0 0,0 0 0,0-1 0,0 1 0,1-1 0,-1 0 0,0 0 0,0 0 0,1-1 0,-1 0 0,0 0 0,0 0 0,0 0 0,5-3 0,-1 1 0,-1-1 0,0-1 0,0 1 0,-1-1 0,1 0 0,-1-1 0,8-9 0,0-1 0,-1-1 0,-1-1 0,-1 0 0,0-1 0,9-23 0,-13 26 0,-1 0 0,0 0 0,-1-1 0,-1 0 0,5-33 0,-9 46 0,0 1 0,1-1 0,-1 0 0,-1 0 0,1 1 0,0-1 0,-1 0 0,0 0 0,0 1 0,0-1 0,0 1 0,-1-1 0,1 1 0,-1-1 0,0 1 0,0 0 0,0 0 0,0 0 0,-1 0 0,1 0 0,-1 0 0,0 1 0,0 0 0,1-1 0,-2 1 0,1 0 0,0 0 0,0 0 0,-1 1 0,1-1 0,-1 1 0,1 0 0,-7-1 0,-3 0 9,1 0 1,0 1-1,-1 1 0,1 0 0,-1 1 1,1 0-1,0 1 0,-1 0 0,1 1 0,0 1 1,1 0-1,-20 8 0,15-4-195,-1 1 1,1 0-1,1 2 0,-1-1 1,2 2-1,0 0 1,-23 25-1,3 7-6640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34.350"/>
    </inkml:context>
    <inkml:brush xml:id="br0">
      <inkml:brushProperty name="width" value="0.05" units="cm"/>
      <inkml:brushProperty name="height" value="0.05" units="cm"/>
      <inkml:brushProperty name="color" value="#F6630D"/>
    </inkml:brush>
  </inkml:definitions>
  <inkml:trace contextRef="#ctx0" brushRef="#br0">19 1 24575,'0'0'0,"-1"0"0,0 0 0,0 0 0,1 0 0,-1 0 0,0 0 0,1 0 0,-1 0 0,0 0 0,1 1 0,-1-1 0,0 0 0,1 1 0,-1-1 0,0 0 0,1 1 0,-1-1 0,1 1 0,-1-1 0,1 1 0,-1-1 0,1 1 0,-1-1 0,1 1 0,-1-1 0,0 2 0,1 0 0,-1 0 0,1-1 0,0 1 0,0 0 0,-1-1 0,1 1 0,0 0 0,0 0 0,1-1 0,-1 1 0,1 2 0,0 3 0,1-1 0,1 1 0,-1-1 0,8 13 0,-7-14 0,0 0 0,0-1 0,0 1 0,1-1 0,0 0 0,0 0 0,0 0 0,0-1 0,1 0 0,-1 1 0,1-1 0,0-1 0,0 1 0,0-1 0,0 0 0,0 0 0,0 0 0,1-1 0,-1 0 0,1 0 0,-1 0 0,1 0 0,7-1 0,-5-1 0,1 0 0,0-1 0,-1 0 0,1 0 0,-1-1 0,0 0 0,0 0 0,0-1 0,0 0 0,-1 0 0,0-1 0,1 0 0,-2 0 0,10-9 0,41-48 0,-57 61 0,0 1 0,1-1 0,-1 1 0,0 0 0,1-1 0,-1 1 0,1-1 0,-1 1 0,1 0 0,-1-1 0,1 1 0,-1 0 0,1 0 0,-1-1 0,1 1 0,-1 0 0,1 0 0,-1 0 0,1 0 0,-1 0 0,1 0 0,0 0 0,-1 0 0,1 0 0,-1 0 0,1 0 0,-1 0 0,2 0 0,5 15 0,-7 34 0,0-44 0,-25 464-1365,22-398-5461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34.679"/>
    </inkml:context>
    <inkml:brush xml:id="br0">
      <inkml:brushProperty name="width" value="0.05" units="cm"/>
      <inkml:brushProperty name="height" value="0.05" units="cm"/>
      <inkml:brushProperty name="color" value="#F6630D"/>
    </inkml:brush>
  </inkml:definitions>
  <inkml:trace contextRef="#ctx0" brushRef="#br0">73 105 24575,'-2'0'0,"1"1"0,-1-1 0,0 1 0,0-1 0,0 1 0,1-1 0,-1 1 0,0 0 0,1 0 0,-1 0 0,0 0 0,1 0 0,0 0 0,-1 1 0,1-1 0,0 0 0,-1 1 0,1-1 0,0 1 0,0-1 0,0 1 0,0-1 0,0 3 0,-16 41 0,17-44 0,-6 22 0,1 0 0,1 1 0,1-1 0,1 1 0,1 0 0,3 27 0,-1-39 0,0 0 0,2 1 0,-1-1 0,1 0 0,1 0 0,0-1 0,1 1 0,0-1 0,0 0 0,1 0 0,1-1 0,0 0 0,14 16 0,-17-22 0,-1-1 0,1 1 0,0-1 0,1 0 0,-1 0 0,0-1 0,1 1 0,0-1 0,-1 0 0,1 0 0,0-1 0,0 0 0,0 1 0,0-2 0,0 1 0,1 0 0,-1-1 0,0 0 0,0 0 0,0-1 0,0 1 0,9-3 0,-7 0 0,0 1 0,0-1 0,0 0 0,-1 0 0,0 0 0,1-1 0,-1 0 0,0-1 0,-1 1 0,1-1 0,-1 0 0,0 0 0,0-1 0,-1 0 0,8-11 0,-3 0 0,-1-1 0,-1 0 0,-1 0 0,0 0 0,-1-1 0,4-36 0,-5 20 0,-2 0 0,-5-65 0,2 91 0,0-1 0,0 1 0,-1 0 0,0-1 0,-1 1 0,0 0 0,0 0 0,-1 1 0,0-1 0,-11-15 0,12 19 0,-1 1 0,-1 0 0,1 0 0,0 0 0,-1 0 0,0 1 0,0 0 0,0 0 0,0 0 0,-1 0 0,1 1 0,-1 0 0,1 0 0,-1 1 0,0-1 0,1 1 0,-1 0 0,-8 1 0,-48 2-1365,4 8-5461</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35.582"/>
    </inkml:context>
    <inkml:brush xml:id="br0">
      <inkml:brushProperty name="width" value="0.05" units="cm"/>
      <inkml:brushProperty name="height" value="0.05" units="cm"/>
      <inkml:brushProperty name="color" value="#F6630D"/>
    </inkml:brush>
  </inkml:definitions>
  <inkml:trace contextRef="#ctx0" brushRef="#br0">516 139 24575,'3'-4'0,"0"0"0,-1-1 0,1 1 0,-1-1 0,0 0 0,0 1 0,0-1 0,-1 0 0,0 0 0,0 0 0,0-1 0,0-7 0,-1 10 0,-1 1 0,0-1 0,1 0 0,-1 0 0,0 1 0,0-1 0,0 1 0,-1-1 0,1 1 0,0-1 0,-1 1 0,0 0 0,0 0 0,1 0 0,-1 0 0,-1 0 0,1 0 0,0 0 0,0 1 0,-1-1 0,1 1 0,0 0 0,-1 0 0,-4-2 0,-3-1 0,0 2 0,0-1 0,0 1 0,0 0 0,0 1 0,0 1 0,0-1 0,0 1 0,0 1 0,0 0 0,0 1 0,0-1 0,0 2 0,-12 4 0,14-5 0,-1 2 0,1-1 0,0 1 0,0 0 0,0 1 0,1-1 0,0 2 0,0-1 0,0 1 0,0 0 0,1 0 0,0 1 0,1 0 0,-1 0 0,1 0 0,-7 15 0,6-5 0,0 0 0,2 0 0,0 1 0,1-1 0,1 1 0,0 0 0,1-1 0,1 1 0,1 0 0,1 0 0,6 31 0,6 9 0,3-1 0,27 63 0,78 174 0,-118-285 0,4 7 0,-2 1 0,1 0 0,-2 1 0,5 24 0,-9-38 0,-1 0 0,1 1 0,-1-1 0,0 0 0,0 0 0,-1 0 0,1 0 0,-1 0 0,0 1 0,0-1 0,0 0 0,-1 0 0,1-1 0,-1 1 0,0 0 0,0-1 0,0 1 0,0-1 0,-1 1 0,0-1 0,1 0 0,-1 0 0,0 0 0,-7 4 0,1-1 0,0-2 0,0 1 0,0-1 0,0 0 0,0-1 0,-1 0 0,0-1 0,1 0 0,-1 0 0,0-1 0,0-1 0,0 1 0,0-2 0,0 1 0,0-1 0,0-1 0,0 0 0,1 0 0,-11-5 0,3 2 0,1-2 0,0 0 0,1-1 0,-1-1 0,2 0 0,-1-1 0,1 0 0,1-1 0,0-1 0,-12-14 0,13 10 0,12 16 0,0 0 0,0 0 0,0 0 0,0 0 0,0 0 0,0 0 0,0 0 0,0 0 0,0 0 0,0 0 0,0 0 0,0-1 0,0 1 0,0 0 0,0 0 0,0 0 0,0 0 0,0 0 0,0 0 0,0 0 0,0 0 0,0 0 0,0-1 0,0 1 0,0 0 0,0 0 0,0 0 0,0 0 0,0 0 0,0 0 0,0 0 0,0 0 0,0 0 0,1 0 0,-1 0 0,0 0 0,0-1 0,0 1 0,0 0 0,0 0 0,0 0 0,0 0 0,0 0 0,0 0 0,0 0 0,0 0 0,1 0 0,-1 0 0,0 0 0,0 0 0,0 0 0,0 0 0,0 0 0,0 0 0,0 0 0,0 0 0,0 0 0,1 0 0,-1 0 0,0 0 0,0 0 0,0 0 0,0 0 0,0 0 0,0 1 0,0-1 0,0 0 0,0 0 0,0 0 0,29 18 0,34 36 0,70 79 0,-51-50 0,162 135 120,-205-188-417,1-2 0,2-1 0,1-3 0,72 30 0,-33-25-6529</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36.047"/>
    </inkml:context>
    <inkml:brush xml:id="br0">
      <inkml:brushProperty name="width" value="0.05" units="cm"/>
      <inkml:brushProperty name="height" value="0.05" units="cm"/>
      <inkml:brushProperty name="color" value="#F6630D"/>
    </inkml:brush>
  </inkml:definitions>
  <inkml:trace contextRef="#ctx0" brushRef="#br0">860 393 24575,'2'-22'0,"0"0"0,1 0 0,2 0 0,0 1 0,1-1 0,1 1 0,1 0 0,1 1 0,0 0 0,2 1 0,0 0 0,2 0 0,0 1 0,1 1 0,0 0 0,33-28 0,-44 42 0,0 0 0,1 0 0,0 1 0,0-1 0,0 1 0,0 0 0,0 0 0,0 0 0,10-2 0,-13 4 0,1 0 0,-1 0 0,1 0 0,-1 0 0,1 0 0,-1 1 0,1-1 0,-1 0 0,1 1 0,-1-1 0,0 1 0,1-1 0,-1 1 0,1 0 0,-1 0 0,0-1 0,0 1 0,1 0 0,-1 0 0,0 0 0,0 0 0,0 1 0,0-1 0,0 0 0,0 0 0,-1 1 0,1-1 0,0 0 0,-1 1 0,1-1 0,0 4 0,3 7 0,0 1 0,-1-1 0,-1 1 0,0 0 0,1 18 0,-5 71 0,1-62 0,-4 82 0,3 160 0,5-263 0,1 0 0,1-1 0,0 1 0,2-1 0,0-1 0,18 33 0,-11-23 0,17 47 0,-27-62 0,-1 0 0,0 1 0,0-1 0,-1 1 0,0 15 0,-2-23 0,0 0 0,-1-1 0,0 1 0,1 0 0,-2-1 0,1 1 0,0-1 0,-1 1 0,0-1 0,0 1 0,0-1 0,-1 0 0,1 0 0,-1 0 0,0-1 0,0 1 0,-5 4 0,-2 0 0,-1-1 0,0 1 0,0-2 0,0 1 0,-1-2 0,0 1 0,0-2 0,0 0 0,-1 0 0,-20 3 0,-19 1 0,-68 1 0,97-8 0,-47 1 0,-1-2 0,-95-13 0,121 6 0,0-2 0,1-2 0,0-2 0,-75-33 0,-24-33-1365,19-4-5461</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36.386"/>
    </inkml:context>
    <inkml:brush xml:id="br0">
      <inkml:brushProperty name="width" value="0.05" units="cm"/>
      <inkml:brushProperty name="height" value="0.05" units="cm"/>
      <inkml:brushProperty name="color" value="#F6630D"/>
    </inkml:brush>
  </inkml:definitions>
  <inkml:trace contextRef="#ctx0" brushRef="#br0">124 1 24575,'-9'0'0,"-14"0"0,-21 0 0,-3 0-8191</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42.344"/>
    </inkml:context>
    <inkml:brush xml:id="br0">
      <inkml:brushProperty name="width" value="0.05" units="cm"/>
      <inkml:brushProperty name="height" value="0.05" units="cm"/>
      <inkml:brushProperty name="color" value="#F6630D"/>
    </inkml:brush>
  </inkml:definitions>
  <inkml:trace contextRef="#ctx0" brushRef="#br0">1 646 24575,'46'2'0,"67"12"0,4 0 0,544 7-475,9-35-1897,-506 9 1315,241-8 519,58-7 538,150-6-586,475-22-1762,1456-44-2336,-870 57 4187,810-10-407,-675 45 904,393-2 0,-162-49-235,0-37-143,-864 35 288,1798-101 599,-1441 104 5306,-1530 50-5728,10 0 510,1 0-1,0 1 1,0 0 0,-1 1 0,22 6 0,-31-6-490,-1-1 0,0 1 0,0-1 1,0 1-1,0 0 0,0 0 1,0 0-1,0 1 0,-1-1 0,1 1 1,-1-1-1,0 1 0,0 0 0,0 0 1,0 0-1,0 0 0,0 0 0,-1 0 1,0 1-1,1-1 0,-1 1 1,0-1-1,-1 0 0,1 1 0,-1-1 1,1 5-1,-1 20 213,0-1 0,-2 1 0,-8 38 0,1-2-324,-9 148 4,-10 69 0,20-211 0,6-44 0,-1 1 0,-1-1 0,-1 1 0,-10 29 0,2-34-1365,2-11-5461</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44.067"/>
    </inkml:context>
    <inkml:brush xml:id="br0">
      <inkml:brushProperty name="width" value="0.05" units="cm"/>
      <inkml:brushProperty name="height" value="0.05" units="cm"/>
      <inkml:brushProperty name="color" value="#F6630D"/>
    </inkml:brush>
  </inkml:definitions>
  <inkml:trace contextRef="#ctx0" brushRef="#br0">1 0 24575,'0'847'0,"0"-829"0,-1-3 0,1 1 0,1-1 0,0 0 0,1 0 0,5 18 0,-6-29 0,1 0 0,-1 0 0,1-1 0,0 1 0,0-1 0,0 1 0,0-1 0,1 0 0,-1 0 0,1 0 0,0 0 0,0 0 0,0-1 0,0 1 0,0-1 0,1 0 0,-1 0 0,1 0 0,-1-1 0,1 1 0,0-1 0,0 0 0,-1 1 0,1-2 0,4 2 0,22 0 0,1 0 0,-1-2 0,0-1 0,32-5 0,-9 1 0,174-15 0,302-19 0,686-29-1986,278-9-713,-39 46 185,1384-26-870,-799 10 3384,-418 5 0,2270 29-1563,-2594 16 1453,3641-2 501,-3195-1 6085,-1649-1-4549,133-18 0,-181 11-1620,0-1 0,0-2 0,-1-3 0,75-32 0,-89 28-1672,-13 5-5461</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45.448"/>
    </inkml:context>
    <inkml:brush xml:id="br0">
      <inkml:brushProperty name="width" value="0.05" units="cm"/>
      <inkml:brushProperty name="height" value="0.05" units="cm"/>
      <inkml:brushProperty name="color" value="#F6630D"/>
    </inkml:brush>
  </inkml:definitions>
  <inkml:trace contextRef="#ctx0" brushRef="#br0">1 1 24575,'0'8'0,"0"8"0,0 13 0,0 18 0,0 14 0,0 18 0,0 11 0,0 4 0,0-14-8191</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48:45.784"/>
    </inkml:context>
    <inkml:brush xml:id="br0">
      <inkml:brushProperty name="width" value="0.05" units="cm"/>
      <inkml:brushProperty name="height" value="0.05" units="cm"/>
      <inkml:brushProperty name="color" value="#F6630D"/>
    </inkml:brush>
  </inkml:definitions>
  <inkml:trace contextRef="#ctx0" brushRef="#br0">232 1 24575,'-4'1'0,"-1"-1"0,0 1 0,0 0 0,1 0 0,-1 1 0,1-1 0,-1 1 0,1 0 0,0 0 0,0 1 0,0-1 0,0 1 0,0 0 0,0 0 0,1 0 0,-1 0 0,1 1 0,0 0 0,0-1 0,0 1 0,1 0 0,-1 0 0,-3 8 0,3-5 0,1-1 0,-1 0 0,1 1 0,0 0 0,0-1 0,1 1 0,0 0 0,0 0 0,0 0 0,1 0 0,0-1 0,1 1 0,0 0 0,0 0 0,3 12 0,-1-12 0,0-1 0,0 0 0,1 0 0,-1 0 0,1 0 0,1 0 0,-1-1 0,1 0 0,0 0 0,0 0 0,1 0 0,-1-1 0,1 0 0,0 0 0,0-1 0,0 1 0,1-1 0,-1-1 0,1 1 0,0-1 0,-1 0 0,1-1 0,0 0 0,0 0 0,0 0 0,0-1 0,0 0 0,0 0 0,1-1 0,-1 0 0,-1 0 0,1 0 0,0-1 0,0 0 0,0-1 0,-1 1 0,0-1 0,1-1 0,-1 1 0,6-6 0,-1 1 0,-1-1 0,0-1 0,-1 0 0,0 0 0,0-1 0,-1 0 0,-1-1 0,8-13 0,-13 20 0,1-1 0,-1 0 0,0 0 0,0 0 0,0 0 0,-1-1 0,0 1 0,0-12 0,-1 14 0,0 1 0,-1-1 0,1 1 0,-1 0 0,0-1 0,0 1 0,0 0 0,0-1 0,-1 1 0,1 0 0,-1 0 0,0 0 0,0 0 0,0 1 0,0-1 0,0 0 0,-4-2 0,2 2 0,-1 0 0,0 0 0,0 0 0,0 0 0,0 1 0,0-1 0,0 1 0,-1 1 0,1-1 0,-1 1 0,1 0 0,-1 0 0,0 1 0,1 0 0,-11 0 0,-6 2 0,1 1 0,-38 10 0,-120 46-1365,105-30-5461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9.138"/>
    </inkml:context>
    <inkml:brush xml:id="br0">
      <inkml:brushProperty name="width" value="0.05" units="cm"/>
      <inkml:brushProperty name="height" value="0.05" units="cm"/>
      <inkml:brushProperty name="color" value="#F6630D"/>
    </inkml:brush>
  </inkml:definitions>
  <inkml:trace contextRef="#ctx0" brushRef="#br0">0 148 24575,'13'0'0,"12"0"0,19 0 0,11 0 0,-5 0-8191</inkml:trace>
  <inkml:trace contextRef="#ctx0" brushRef="#br0" timeOffset="1">148 1 24575,'-8'0'0,"-11"4"0,-3 10 0,3 7 0,5 8 0,4 7 0,12 7 0,7-1 0,13 2 0,4-8-8191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9.521"/>
    </inkml:context>
    <inkml:brush xml:id="br0">
      <inkml:brushProperty name="width" value="0.05" units="cm"/>
      <inkml:brushProperty name="height" value="0.05" units="cm"/>
      <inkml:brushProperty name="color" value="#F6630D"/>
    </inkml:brush>
  </inkml:definitions>
  <inkml:trace contextRef="#ctx0" brushRef="#br0">0 165 24575,'1'-1'0,"0"0"0,0 0 0,0 0 0,0 0 0,0 0 0,0 0 0,0 0 0,0 0 0,1 0 0,-1 1 0,0-1 0,0 0 0,1 1 0,-1-1 0,1 1 0,-1 0 0,0-1 0,1 1 0,-1 0 0,1 0 0,-1 0 0,3 0 0,0-1 0,11-1 0,0 0 0,0 1 0,0 0 0,0 1 0,0 1 0,1 1 0,27 5 0,-37-5 0,0 0 0,0 0 0,-1 1 0,1-1 0,0 1 0,-1 1 0,0-1 0,0 1 0,0-1 0,0 1 0,0 1 0,-1-1 0,0 1 0,0 0 0,0 0 0,0 0 0,-1 0 0,0 1 0,0-1 0,-1 1 0,4 10 0,-4-10 0,-1 0 0,0-1 0,0 1 0,0 0 0,-1 11 0,0-15 0,0 0 0,0-1 0,0 1 0,0-1 0,-1 1 0,1-1 0,0 1 0,-1-1 0,1 1 0,-1-1 0,1 1 0,-1-1 0,0 0 0,0 1 0,0-1 0,0 0 0,0 0 0,0 1 0,0-1 0,0 0 0,0 0 0,0 0 0,-1 0 0,1-1 0,-3 3 0,4-3 0,-1 0 0,1 0 0,0 0 0,-1 0 0,1 0 0,0 0 0,-1 0 0,1 0 0,-1 0 0,1 0 0,0 0 0,-1 0 0,1 0 0,0 0 0,-1 0 0,1-1 0,0 1 0,-1 0 0,1 0 0,0 0 0,-1-1 0,1 1 0,0 0 0,-1 0 0,1 0 0,0-1 0,0 1 0,-1 0 0,1-1 0,0 1 0,0 0 0,0-1 0,0 1 0,-1 0 0,1-1 0,0 1 0,0 0 0,0-1 0,0 1 0,0 0 0,0-1 0,0 1 0,0-1 0,0 1 0,0 0 0,0-1 0,3-23 0,3 7 0,0-1 0,2 1 0,0 1 0,1-1 0,0 1 0,2 1 0,14-18 0,1 2 0,2 1 0,40-34 0,-65 61 0,1 0 0,0 0 0,-1 0 0,2 0 0,-1 1 0,0 0 0,0 0 0,7-2 0,-10 3 0,1 1 0,-1 0 0,0 0 0,0 0 0,0 0 0,1 0 0,-1 0 0,0 0 0,0 1 0,0-1 0,1 0 0,-1 1 0,0-1 0,0 1 0,0-1 0,0 1 0,0-1 0,0 1 0,0 0 0,0 0 0,0-1 0,0 1 0,0 0 0,-1 0 0,1 0 0,0 0 0,0 0 0,-1 0 0,1 0 0,-1 0 0,1 0 0,-1 0 0,1 1 0,-1-1 0,1 2 0,6 35-1365,-4 4-5461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29.862"/>
    </inkml:context>
    <inkml:brush xml:id="br0">
      <inkml:brushProperty name="width" value="0.05" units="cm"/>
      <inkml:brushProperty name="height" value="0.05" units="cm"/>
      <inkml:brushProperty name="color" value="#F6630D"/>
    </inkml:brush>
  </inkml:definitions>
  <inkml:trace contextRef="#ctx0" brushRef="#br0">16 103 24575,'-9'0'0,"2"0"0,19 0 0,45-4 0,67-2 0,64-12 0,49-3 0,39 2-1408,27 4 1408,13 5 0,-19 4 0,-59 3-6783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0.220"/>
    </inkml:context>
    <inkml:brush xml:id="br0">
      <inkml:brushProperty name="width" value="0.05" units="cm"/>
      <inkml:brushProperty name="height" value="0.05" units="cm"/>
      <inkml:brushProperty name="color" value="#F6630D"/>
    </inkml:brush>
  </inkml:definitions>
  <inkml:trace contextRef="#ctx0" brushRef="#br0">1 20 24575,'4'-2'0,"0"0"0,0-1 0,0 1 0,0 1 0,0-1 0,1 1 0,-1-1 0,1 1 0,-1 1 0,1-1 0,-1 0 0,1 1 0,6 0 0,6-1 0,-11 1 0,0-1 0,0 1 0,0 0 0,0 1 0,0-1 0,0 1 0,0 0 0,0 1 0,0-1 0,0 1 0,0 0 0,-1 1 0,9 5 0,-11-6 0,0 0 0,-1 0 0,0 0 0,0 0 0,0 1 0,0 0 0,0-1 0,0 1 0,-1 0 0,1 0 0,-1 0 0,1 0 0,-1 0 0,0 0 0,-1 0 0,1 0 0,0 0 0,-1 0 0,0 1 0,0-1 0,0 0 0,0 0 0,0 0 0,-1 1 0,1-1 0,-1 0 0,0 0 0,-1 4 0,-1 3 0,-1 0 0,-1 1 0,0-1 0,0-1 0,0 1 0,-14 16 0,-49 49 0,42-47 0,23-25 0,0-1 0,0 1 0,1 0 0,-1 0 0,1 0 0,0 0 0,0 1 0,0-1 0,0 0 0,1 1 0,-1 0 0,1-1 0,0 1 0,-1 4 0,2-7 0,0 0 0,1 0 0,-1 0 0,0-1 0,0 1 0,1 0 0,-1 0 0,0 0 0,1-1 0,-1 1 0,1 0 0,-1 0 0,1-1 0,0 1 0,-1-1 0,1 1 0,-1 0 0,1-1 0,0 1 0,0-1 0,-1 1 0,1-1 0,2 1 0,1 0 0,0 1 0,1-1 0,-1 0 0,0-1 0,1 1 0,-1-1 0,7 0 0,54-3-273,0-3 0,-1-3 0,1-2 0,71-24 0,8-8-6553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1.679"/>
    </inkml:context>
    <inkml:brush xml:id="br0">
      <inkml:brushProperty name="width" value="0.05" units="cm"/>
      <inkml:brushProperty name="height" value="0.05" units="cm"/>
      <inkml:brushProperty name="color" value="#F6630D"/>
    </inkml:brush>
  </inkml:definitions>
  <inkml:trace contextRef="#ctx0" brushRef="#br0">1 68 24575,'33'0'0,"50"-4"0,43-1 0,34-22 0,-9-5-8191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4.207"/>
    </inkml:context>
    <inkml:brush xml:id="br0">
      <inkml:brushProperty name="width" value="0.05" units="cm"/>
      <inkml:brushProperty name="height" value="0.05" units="cm"/>
      <inkml:brushProperty name="color" value="#F6630D"/>
    </inkml:brush>
  </inkml:definitions>
  <inkml:trace contextRef="#ctx0" brushRef="#br0">144 16 24575,'0'-1'0,"0"1"0,0-1 0,0 0 0,0 0 0,0 0 0,-1 0 0,1 0 0,0 1 0,0-1 0,0 0 0,-1 0 0,1 0 0,-1 1 0,1-1 0,0 0 0,-1 0 0,0 0 0,-10 0 0,9 3 0,0-1 0,-1 1 0,1-1 0,0 1 0,0 0 0,0 0 0,0 0 0,0 0 0,-2 3 0,-4 8 0,1 0 0,1 0 0,0 0 0,1 1 0,0 0 0,1 0 0,-3 16 0,2-3 0,2 1 0,-1 51 0,5-68 0,0-1 0,0 0 0,1 0 0,1 0 0,-1 0 0,2-1 0,-1 1 0,1-1 0,1 0 0,0 0 0,0 0 0,1 0 0,0-1 0,0 0 0,10 9 0,-12-12 0,1-1 0,0 0 0,0 0 0,0 0 0,0-1 0,0 0 0,1 0 0,0 0 0,-1 0 0,1-1 0,0 0 0,0 0 0,0-1 0,1 0 0,-1 0 0,0 0 0,0-1 0,1 0 0,-1 0 0,0 0 0,1-1 0,-1 0 0,0 0 0,0-1 0,11-4 0,-9 2 0,0 0 0,-1-1 0,1 0 0,-1 0 0,0-1 0,-1 0 0,1 0 0,-1-1 0,-1 0 0,1 0 0,-1 0 0,7-13 0,-5 7 0,0-1 0,-1 0 0,0-1 0,-1 1 0,-1-1 0,4-23 0,-7 29 0,0 0 0,0-1 0,-1 1 0,-1 0 0,1-1 0,-2 1 0,1 0 0,-1 0 0,-6-17 0,6 20 0,-1 0 0,0 0 0,-1 1 0,1-1 0,-1 1 0,0-1 0,0 1 0,-1 1 0,1-1 0,-1 0 0,0 1 0,-1 0 0,1 0 0,-11-5 0,0 2 15,0 1 0,0 0 0,0 1 0,-1 1 0,1 0 0,-1 2 0,-19-2 0,25 3-129,0 1 0,0 0-1,1 0 1,-1 1 0,0 1 0,0 0-1,1 0 1,0 1 0,-1 1 0,1-1-1,0 1 1,-12 8 0,-6 11-6712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4.607"/>
    </inkml:context>
    <inkml:brush xml:id="br0">
      <inkml:brushProperty name="width" value="0.05" units="cm"/>
      <inkml:brushProperty name="height" value="0.05" units="cm"/>
      <inkml:brushProperty name="color" value="#F6630D"/>
    </inkml:brush>
  </inkml:definitions>
  <inkml:trace contextRef="#ctx0" brushRef="#br0">180 0 24575,'-8'13'0,"-12"16"0,-10 21 0,-1 13 0,-2 1 0,3-2 0,12-3 0,8-12-8191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5.181"/>
    </inkml:context>
    <inkml:brush xml:id="br0">
      <inkml:brushProperty name="width" value="0.05" units="cm"/>
      <inkml:brushProperty name="height" value="0.05" units="cm"/>
      <inkml:brushProperty name="color" value="#F6630D"/>
    </inkml:brush>
  </inkml:definitions>
  <inkml:trace contextRef="#ctx0" brushRef="#br0">41 74 24575,'-1'-1'0,"1"0"0,-1 1 0,1-1 0,0 1 0,-1-1 0,1 1 0,-1-1 0,1 1 0,-1-1 0,0 1 0,1-1 0,-1 1 0,1-1 0,-1 1 0,0 0 0,1 0 0,-1-1 0,0 1 0,0 0 0,1 0 0,-1 0 0,0 0 0,0-1 0,1 1 0,-1 0 0,0 1 0,1-1 0,-1 0 0,0 0 0,0 0 0,1 0 0,-1 0 0,0 1 0,1-1 0,-1 0 0,0 1 0,1-1 0,-1 0 0,0 1 0,1-1 0,-1 1 0,1-1 0,-1 1 0,1-1 0,-1 1 0,1-1 0,-1 1 0,1 0 0,0-1 0,-1 1 0,1 0 0,0-1 0,0 1 0,-1 1 0,-1 3 0,1 0 0,-1 1 0,1-1 0,0 0 0,1 1 0,-1 7 0,2 0 0,0 1 0,1-1 0,0 1 0,1-1 0,1 0 0,0 0 0,1-1 0,0 1 0,1-1 0,10 17 0,-15-27 0,0 0 0,1 0 0,-1 0 0,1 0 0,-1 0 0,1 0 0,0 0 0,0 0 0,0-1 0,0 1 0,0-1 0,0 1 0,0-1 0,0 0 0,1 0 0,-1 0 0,0 0 0,1 0 0,-1-1 0,1 1 0,-1-1 0,1 1 0,2-1 0,-1-1 0,0 0 0,0 0 0,0 0 0,0 0 0,0-1 0,-1 0 0,1 1 0,0-1 0,-1-1 0,0 1 0,1 0 0,-1-1 0,3-3 0,9-10 0,0-1 0,-1-1 0,-1 0 0,11-20 0,-22 34 0,12-21 0,-10 17 0,-1 1 0,1 0 0,0 0 0,0 1 0,1 0 0,0-1 0,0 1 0,0 1 0,1-1 0,7-4 0,-13 9 0,1 1 0,0 0 0,-1 0 0,1 0 0,0 0 0,-1 0 0,1 0 0,0 0 0,-1 0 0,1 0 0,0 1 0,-1-1 0,1 0 0,0 0 0,-1 0 0,1 1 0,-1-1 0,1 0 0,0 1 0,-1-1 0,1 1 0,-1-1 0,1 1 0,-1-1 0,1 0 0,-1 1 0,0 0 0,1-1 0,-1 1 0,0-1 0,1 1 0,-1 1 0,14 26 0,-9-16 0,-3-9 0,-1 0 0,1-1 0,0 1 0,-1-1 0,1 1 0,0-1 0,1 1 0,-1-1 0,0 0 0,1 0 0,-1 0 0,1 0 0,-1-1 0,1 1 0,0-1 0,0 1 0,0-1 0,0 0 0,0 0 0,4 1 0,-2-2 0,0 0 0,-1-1 0,1 1 0,-1-1 0,1 1 0,-1-2 0,1 1 0,-1 0 0,0-1 0,1 0 0,-1 0 0,6-3 0,7-7 0,-1 0 0,0-1 0,-1 0 0,-1-1 0,16-19 0,-18 18 0,-8 10 0,-1 0 0,2 0 0,-1 0 0,0 1 0,1 0 0,5-4 0,-9 8 0,-1 0 0,1-1 0,-1 1 0,1 0 0,-1 0 0,1 0 0,-1 0 0,1 0 0,-1 0 0,1 0 0,-1 0 0,1 0 0,-1 0 0,1 0 0,-1 0 0,1 0 0,-1 0 0,1 0 0,-1 0 0,1 1 0,-1-1 0,1 0 0,-1 0 0,0 1 0,1-1 0,-1 0 0,1 0 0,-1 1 0,0-1 0,1 1 0,-1-1 0,1 1 0,8 15 0,-7-13 0,3 11 19,0 1 0,0-1-1,-2 1 1,4 27 0,-6-29-201,1-1-1,1 1 1,-1-1-1,2 0 1,0 0 0,0 0-1,12 20 1,-1-12-6644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4:56:35.554"/>
    </inkml:context>
    <inkml:brush xml:id="br0">
      <inkml:brushProperty name="width" value="0.05" units="cm"/>
      <inkml:brushProperty name="height" value="0.05" units="cm"/>
      <inkml:brushProperty name="color" value="#F6630D"/>
    </inkml:brush>
  </inkml:definitions>
  <inkml:trace contextRef="#ctx0" brushRef="#br0">50 0 24575,'-8'9'0,"-3"10"0,0 11 0,3 13 0,2 12 0,2 0 0,2-9-8191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B6DA-3C05-41D9-89E4-0A16E43BD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660596-9A5A-4CA8-82E7-A4A78FFAE2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ADEFBF-1971-417E-B902-8449FA7A310C}"/>
              </a:ext>
            </a:extLst>
          </p:cNvPr>
          <p:cNvSpPr>
            <a:spLocks noGrp="1"/>
          </p:cNvSpPr>
          <p:nvPr>
            <p:ph type="dt" sz="half" idx="10"/>
          </p:nvPr>
        </p:nvSpPr>
        <p:spPr/>
        <p:txBody>
          <a:bodyPr/>
          <a:lstStyle/>
          <a:p>
            <a:fld id="{42673C55-BA2C-4413-B07A-F9F68DD954AA}" type="datetimeFigureOut">
              <a:rPr lang="en-IN" smtClean="0"/>
              <a:t>10-04-2022</a:t>
            </a:fld>
            <a:endParaRPr lang="en-IN"/>
          </a:p>
        </p:txBody>
      </p:sp>
      <p:sp>
        <p:nvSpPr>
          <p:cNvPr id="5" name="Footer Placeholder 4">
            <a:extLst>
              <a:ext uri="{FF2B5EF4-FFF2-40B4-BE49-F238E27FC236}">
                <a16:creationId xmlns:a16="http://schemas.microsoft.com/office/drawing/2014/main" id="{543837A7-9DD0-480A-82BA-227153FDF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818699-6898-40EB-8C0E-2AC1BE836432}"/>
              </a:ext>
            </a:extLst>
          </p:cNvPr>
          <p:cNvSpPr>
            <a:spLocks noGrp="1"/>
          </p:cNvSpPr>
          <p:nvPr>
            <p:ph type="sldNum" sz="quarter" idx="12"/>
          </p:nvPr>
        </p:nvSpPr>
        <p:spPr/>
        <p:txBody>
          <a:bodyPr/>
          <a:lstStyle/>
          <a:p>
            <a:fld id="{2CFB76D2-E9AF-4787-B3DA-08A680ABB654}" type="slidenum">
              <a:rPr lang="en-IN" smtClean="0"/>
              <a:t>‹#›</a:t>
            </a:fld>
            <a:endParaRPr lang="en-IN"/>
          </a:p>
        </p:txBody>
      </p:sp>
    </p:spTree>
    <p:extLst>
      <p:ext uri="{BB962C8B-B14F-4D97-AF65-F5344CB8AC3E}">
        <p14:creationId xmlns:p14="http://schemas.microsoft.com/office/powerpoint/2010/main" val="3928707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9965-3569-40D0-86FC-B0B871DF90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3FE766-4469-4FC8-9358-FE0F8D23D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1434F-71A6-4FE2-95D3-B30EC3E5E6D7}"/>
              </a:ext>
            </a:extLst>
          </p:cNvPr>
          <p:cNvSpPr>
            <a:spLocks noGrp="1"/>
          </p:cNvSpPr>
          <p:nvPr>
            <p:ph type="dt" sz="half" idx="10"/>
          </p:nvPr>
        </p:nvSpPr>
        <p:spPr/>
        <p:txBody>
          <a:bodyPr/>
          <a:lstStyle/>
          <a:p>
            <a:fld id="{42673C55-BA2C-4413-B07A-F9F68DD954AA}" type="datetimeFigureOut">
              <a:rPr lang="en-IN" smtClean="0"/>
              <a:t>10-04-2022</a:t>
            </a:fld>
            <a:endParaRPr lang="en-IN"/>
          </a:p>
        </p:txBody>
      </p:sp>
      <p:sp>
        <p:nvSpPr>
          <p:cNvPr id="5" name="Footer Placeholder 4">
            <a:extLst>
              <a:ext uri="{FF2B5EF4-FFF2-40B4-BE49-F238E27FC236}">
                <a16:creationId xmlns:a16="http://schemas.microsoft.com/office/drawing/2014/main" id="{91CB21B5-78D8-4247-8A05-B55225D3A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CDCA5-605E-41B8-9530-2AD4AC95A0A4}"/>
              </a:ext>
            </a:extLst>
          </p:cNvPr>
          <p:cNvSpPr>
            <a:spLocks noGrp="1"/>
          </p:cNvSpPr>
          <p:nvPr>
            <p:ph type="sldNum" sz="quarter" idx="12"/>
          </p:nvPr>
        </p:nvSpPr>
        <p:spPr/>
        <p:txBody>
          <a:bodyPr/>
          <a:lstStyle/>
          <a:p>
            <a:fld id="{2CFB76D2-E9AF-4787-B3DA-08A680ABB654}" type="slidenum">
              <a:rPr lang="en-IN" smtClean="0"/>
              <a:t>‹#›</a:t>
            </a:fld>
            <a:endParaRPr lang="en-IN"/>
          </a:p>
        </p:txBody>
      </p:sp>
    </p:spTree>
    <p:extLst>
      <p:ext uri="{BB962C8B-B14F-4D97-AF65-F5344CB8AC3E}">
        <p14:creationId xmlns:p14="http://schemas.microsoft.com/office/powerpoint/2010/main" val="425930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E58A47-4071-46C2-A155-8F7897580D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558306-3573-41A0-AF5D-FA1940892F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F1799-33E6-413A-8FA3-33BE60AECB85}"/>
              </a:ext>
            </a:extLst>
          </p:cNvPr>
          <p:cNvSpPr>
            <a:spLocks noGrp="1"/>
          </p:cNvSpPr>
          <p:nvPr>
            <p:ph type="dt" sz="half" idx="10"/>
          </p:nvPr>
        </p:nvSpPr>
        <p:spPr/>
        <p:txBody>
          <a:bodyPr/>
          <a:lstStyle/>
          <a:p>
            <a:fld id="{42673C55-BA2C-4413-B07A-F9F68DD954AA}" type="datetimeFigureOut">
              <a:rPr lang="en-IN" smtClean="0"/>
              <a:t>10-04-2022</a:t>
            </a:fld>
            <a:endParaRPr lang="en-IN"/>
          </a:p>
        </p:txBody>
      </p:sp>
      <p:sp>
        <p:nvSpPr>
          <p:cNvPr id="5" name="Footer Placeholder 4">
            <a:extLst>
              <a:ext uri="{FF2B5EF4-FFF2-40B4-BE49-F238E27FC236}">
                <a16:creationId xmlns:a16="http://schemas.microsoft.com/office/drawing/2014/main" id="{937DCE9A-9BD2-4479-B269-DD65D090D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9F3678-89D5-4967-9872-3F073AB59F16}"/>
              </a:ext>
            </a:extLst>
          </p:cNvPr>
          <p:cNvSpPr>
            <a:spLocks noGrp="1"/>
          </p:cNvSpPr>
          <p:nvPr>
            <p:ph type="sldNum" sz="quarter" idx="12"/>
          </p:nvPr>
        </p:nvSpPr>
        <p:spPr/>
        <p:txBody>
          <a:bodyPr/>
          <a:lstStyle/>
          <a:p>
            <a:fld id="{2CFB76D2-E9AF-4787-B3DA-08A680ABB654}" type="slidenum">
              <a:rPr lang="en-IN" smtClean="0"/>
              <a:t>‹#›</a:t>
            </a:fld>
            <a:endParaRPr lang="en-IN"/>
          </a:p>
        </p:txBody>
      </p:sp>
    </p:spTree>
    <p:extLst>
      <p:ext uri="{BB962C8B-B14F-4D97-AF65-F5344CB8AC3E}">
        <p14:creationId xmlns:p14="http://schemas.microsoft.com/office/powerpoint/2010/main" val="351743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E906-A49D-4C2F-8F86-CDE66D5A6B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27B2BF-0B29-4858-A50D-5B65262267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9C7E1F-62D6-47A8-A6B5-533E4B14996B}"/>
              </a:ext>
            </a:extLst>
          </p:cNvPr>
          <p:cNvSpPr>
            <a:spLocks noGrp="1"/>
          </p:cNvSpPr>
          <p:nvPr>
            <p:ph type="dt" sz="half" idx="10"/>
          </p:nvPr>
        </p:nvSpPr>
        <p:spPr/>
        <p:txBody>
          <a:bodyPr/>
          <a:lstStyle/>
          <a:p>
            <a:fld id="{42673C55-BA2C-4413-B07A-F9F68DD954AA}" type="datetimeFigureOut">
              <a:rPr lang="en-IN" smtClean="0"/>
              <a:t>10-04-2022</a:t>
            </a:fld>
            <a:endParaRPr lang="en-IN"/>
          </a:p>
        </p:txBody>
      </p:sp>
      <p:sp>
        <p:nvSpPr>
          <p:cNvPr id="5" name="Footer Placeholder 4">
            <a:extLst>
              <a:ext uri="{FF2B5EF4-FFF2-40B4-BE49-F238E27FC236}">
                <a16:creationId xmlns:a16="http://schemas.microsoft.com/office/drawing/2014/main" id="{63651734-5482-45FB-9207-3B752E2F6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66EA2-4FA1-4CB2-B8C2-C414CF141ADF}"/>
              </a:ext>
            </a:extLst>
          </p:cNvPr>
          <p:cNvSpPr>
            <a:spLocks noGrp="1"/>
          </p:cNvSpPr>
          <p:nvPr>
            <p:ph type="sldNum" sz="quarter" idx="12"/>
          </p:nvPr>
        </p:nvSpPr>
        <p:spPr/>
        <p:txBody>
          <a:bodyPr/>
          <a:lstStyle/>
          <a:p>
            <a:fld id="{2CFB76D2-E9AF-4787-B3DA-08A680ABB654}" type="slidenum">
              <a:rPr lang="en-IN" smtClean="0"/>
              <a:t>‹#›</a:t>
            </a:fld>
            <a:endParaRPr lang="en-IN"/>
          </a:p>
        </p:txBody>
      </p:sp>
    </p:spTree>
    <p:extLst>
      <p:ext uri="{BB962C8B-B14F-4D97-AF65-F5344CB8AC3E}">
        <p14:creationId xmlns:p14="http://schemas.microsoft.com/office/powerpoint/2010/main" val="67440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6158-A84D-421A-BDEE-F59A8B454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B67EAB-AE0A-4117-AD57-9E29D74EA9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E80BC5-B22D-4961-BE54-C4E13D75DBFE}"/>
              </a:ext>
            </a:extLst>
          </p:cNvPr>
          <p:cNvSpPr>
            <a:spLocks noGrp="1"/>
          </p:cNvSpPr>
          <p:nvPr>
            <p:ph type="dt" sz="half" idx="10"/>
          </p:nvPr>
        </p:nvSpPr>
        <p:spPr/>
        <p:txBody>
          <a:bodyPr/>
          <a:lstStyle/>
          <a:p>
            <a:fld id="{42673C55-BA2C-4413-B07A-F9F68DD954AA}" type="datetimeFigureOut">
              <a:rPr lang="en-IN" smtClean="0"/>
              <a:t>10-04-2022</a:t>
            </a:fld>
            <a:endParaRPr lang="en-IN"/>
          </a:p>
        </p:txBody>
      </p:sp>
      <p:sp>
        <p:nvSpPr>
          <p:cNvPr id="5" name="Footer Placeholder 4">
            <a:extLst>
              <a:ext uri="{FF2B5EF4-FFF2-40B4-BE49-F238E27FC236}">
                <a16:creationId xmlns:a16="http://schemas.microsoft.com/office/drawing/2014/main" id="{8353CDDB-750F-4E62-9E31-3D9FAAD6C3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1518E0-686B-46AC-B494-9BDD2984DB8F}"/>
              </a:ext>
            </a:extLst>
          </p:cNvPr>
          <p:cNvSpPr>
            <a:spLocks noGrp="1"/>
          </p:cNvSpPr>
          <p:nvPr>
            <p:ph type="sldNum" sz="quarter" idx="12"/>
          </p:nvPr>
        </p:nvSpPr>
        <p:spPr/>
        <p:txBody>
          <a:bodyPr/>
          <a:lstStyle/>
          <a:p>
            <a:fld id="{2CFB76D2-E9AF-4787-B3DA-08A680ABB654}" type="slidenum">
              <a:rPr lang="en-IN" smtClean="0"/>
              <a:t>‹#›</a:t>
            </a:fld>
            <a:endParaRPr lang="en-IN"/>
          </a:p>
        </p:txBody>
      </p:sp>
    </p:spTree>
    <p:extLst>
      <p:ext uri="{BB962C8B-B14F-4D97-AF65-F5344CB8AC3E}">
        <p14:creationId xmlns:p14="http://schemas.microsoft.com/office/powerpoint/2010/main" val="178374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3333-6928-44AE-A1CC-BE1546E8EF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9E777D-2501-4D4C-A3B8-246578BC29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23AAF5-94DE-492B-8D5F-4E8C7242C3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7C9752-0C23-4A22-98D3-CA4CF438E346}"/>
              </a:ext>
            </a:extLst>
          </p:cNvPr>
          <p:cNvSpPr>
            <a:spLocks noGrp="1"/>
          </p:cNvSpPr>
          <p:nvPr>
            <p:ph type="dt" sz="half" idx="10"/>
          </p:nvPr>
        </p:nvSpPr>
        <p:spPr/>
        <p:txBody>
          <a:bodyPr/>
          <a:lstStyle/>
          <a:p>
            <a:fld id="{42673C55-BA2C-4413-B07A-F9F68DD954AA}" type="datetimeFigureOut">
              <a:rPr lang="en-IN" smtClean="0"/>
              <a:t>10-04-2022</a:t>
            </a:fld>
            <a:endParaRPr lang="en-IN"/>
          </a:p>
        </p:txBody>
      </p:sp>
      <p:sp>
        <p:nvSpPr>
          <p:cNvPr id="6" name="Footer Placeholder 5">
            <a:extLst>
              <a:ext uri="{FF2B5EF4-FFF2-40B4-BE49-F238E27FC236}">
                <a16:creationId xmlns:a16="http://schemas.microsoft.com/office/drawing/2014/main" id="{3A73FE98-69E5-4F04-90CE-A962DA49A9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D36C29-46F5-456A-8E17-61AA805D25D4}"/>
              </a:ext>
            </a:extLst>
          </p:cNvPr>
          <p:cNvSpPr>
            <a:spLocks noGrp="1"/>
          </p:cNvSpPr>
          <p:nvPr>
            <p:ph type="sldNum" sz="quarter" idx="12"/>
          </p:nvPr>
        </p:nvSpPr>
        <p:spPr/>
        <p:txBody>
          <a:bodyPr/>
          <a:lstStyle/>
          <a:p>
            <a:fld id="{2CFB76D2-E9AF-4787-B3DA-08A680ABB654}" type="slidenum">
              <a:rPr lang="en-IN" smtClean="0"/>
              <a:t>‹#›</a:t>
            </a:fld>
            <a:endParaRPr lang="en-IN"/>
          </a:p>
        </p:txBody>
      </p:sp>
    </p:spTree>
    <p:extLst>
      <p:ext uri="{BB962C8B-B14F-4D97-AF65-F5344CB8AC3E}">
        <p14:creationId xmlns:p14="http://schemas.microsoft.com/office/powerpoint/2010/main" val="286960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63FD-1CEC-4C06-9D3D-BF46AC6079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96FA8A-5AD1-4A44-94D5-93C0D3658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6BE28F-025C-4FE8-B709-1BB9F15A75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56D48D-B4DE-4577-AA16-698D8334A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AFC3D-5642-42EE-AA87-31380BDABE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9E22C5-13A3-42BC-B92D-6BD313596B9B}"/>
              </a:ext>
            </a:extLst>
          </p:cNvPr>
          <p:cNvSpPr>
            <a:spLocks noGrp="1"/>
          </p:cNvSpPr>
          <p:nvPr>
            <p:ph type="dt" sz="half" idx="10"/>
          </p:nvPr>
        </p:nvSpPr>
        <p:spPr/>
        <p:txBody>
          <a:bodyPr/>
          <a:lstStyle/>
          <a:p>
            <a:fld id="{42673C55-BA2C-4413-B07A-F9F68DD954AA}" type="datetimeFigureOut">
              <a:rPr lang="en-IN" smtClean="0"/>
              <a:t>10-04-2022</a:t>
            </a:fld>
            <a:endParaRPr lang="en-IN"/>
          </a:p>
        </p:txBody>
      </p:sp>
      <p:sp>
        <p:nvSpPr>
          <p:cNvPr id="8" name="Footer Placeholder 7">
            <a:extLst>
              <a:ext uri="{FF2B5EF4-FFF2-40B4-BE49-F238E27FC236}">
                <a16:creationId xmlns:a16="http://schemas.microsoft.com/office/drawing/2014/main" id="{D83A622E-9A52-4265-8790-1B25AEA866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E4C0BF-8460-47B4-AA66-9AE4B8090062}"/>
              </a:ext>
            </a:extLst>
          </p:cNvPr>
          <p:cNvSpPr>
            <a:spLocks noGrp="1"/>
          </p:cNvSpPr>
          <p:nvPr>
            <p:ph type="sldNum" sz="quarter" idx="12"/>
          </p:nvPr>
        </p:nvSpPr>
        <p:spPr/>
        <p:txBody>
          <a:bodyPr/>
          <a:lstStyle/>
          <a:p>
            <a:fld id="{2CFB76D2-E9AF-4787-B3DA-08A680ABB654}" type="slidenum">
              <a:rPr lang="en-IN" smtClean="0"/>
              <a:t>‹#›</a:t>
            </a:fld>
            <a:endParaRPr lang="en-IN"/>
          </a:p>
        </p:txBody>
      </p:sp>
    </p:spTree>
    <p:extLst>
      <p:ext uri="{BB962C8B-B14F-4D97-AF65-F5344CB8AC3E}">
        <p14:creationId xmlns:p14="http://schemas.microsoft.com/office/powerpoint/2010/main" val="148916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F279-DCC7-4977-8419-55D1B57B34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54A4E0-FF64-4C95-B19F-B74842693FBB}"/>
              </a:ext>
            </a:extLst>
          </p:cNvPr>
          <p:cNvSpPr>
            <a:spLocks noGrp="1"/>
          </p:cNvSpPr>
          <p:nvPr>
            <p:ph type="dt" sz="half" idx="10"/>
          </p:nvPr>
        </p:nvSpPr>
        <p:spPr/>
        <p:txBody>
          <a:bodyPr/>
          <a:lstStyle/>
          <a:p>
            <a:fld id="{42673C55-BA2C-4413-B07A-F9F68DD954AA}" type="datetimeFigureOut">
              <a:rPr lang="en-IN" smtClean="0"/>
              <a:t>10-04-2022</a:t>
            </a:fld>
            <a:endParaRPr lang="en-IN"/>
          </a:p>
        </p:txBody>
      </p:sp>
      <p:sp>
        <p:nvSpPr>
          <p:cNvPr id="4" name="Footer Placeholder 3">
            <a:extLst>
              <a:ext uri="{FF2B5EF4-FFF2-40B4-BE49-F238E27FC236}">
                <a16:creationId xmlns:a16="http://schemas.microsoft.com/office/drawing/2014/main" id="{3B0F57B1-EF61-4445-9970-53438DD97F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5F4BAC-D181-4039-A734-6CC6C0D105B4}"/>
              </a:ext>
            </a:extLst>
          </p:cNvPr>
          <p:cNvSpPr>
            <a:spLocks noGrp="1"/>
          </p:cNvSpPr>
          <p:nvPr>
            <p:ph type="sldNum" sz="quarter" idx="12"/>
          </p:nvPr>
        </p:nvSpPr>
        <p:spPr/>
        <p:txBody>
          <a:bodyPr/>
          <a:lstStyle/>
          <a:p>
            <a:fld id="{2CFB76D2-E9AF-4787-B3DA-08A680ABB654}" type="slidenum">
              <a:rPr lang="en-IN" smtClean="0"/>
              <a:t>‹#›</a:t>
            </a:fld>
            <a:endParaRPr lang="en-IN"/>
          </a:p>
        </p:txBody>
      </p:sp>
    </p:spTree>
    <p:extLst>
      <p:ext uri="{BB962C8B-B14F-4D97-AF65-F5344CB8AC3E}">
        <p14:creationId xmlns:p14="http://schemas.microsoft.com/office/powerpoint/2010/main" val="16817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2BFFD7-1D6C-4149-8A0B-5333EBE6C6C4}"/>
              </a:ext>
            </a:extLst>
          </p:cNvPr>
          <p:cNvSpPr>
            <a:spLocks noGrp="1"/>
          </p:cNvSpPr>
          <p:nvPr>
            <p:ph type="dt" sz="half" idx="10"/>
          </p:nvPr>
        </p:nvSpPr>
        <p:spPr/>
        <p:txBody>
          <a:bodyPr/>
          <a:lstStyle/>
          <a:p>
            <a:fld id="{42673C55-BA2C-4413-B07A-F9F68DD954AA}" type="datetimeFigureOut">
              <a:rPr lang="en-IN" smtClean="0"/>
              <a:t>10-04-2022</a:t>
            </a:fld>
            <a:endParaRPr lang="en-IN"/>
          </a:p>
        </p:txBody>
      </p:sp>
      <p:sp>
        <p:nvSpPr>
          <p:cNvPr id="3" name="Footer Placeholder 2">
            <a:extLst>
              <a:ext uri="{FF2B5EF4-FFF2-40B4-BE49-F238E27FC236}">
                <a16:creationId xmlns:a16="http://schemas.microsoft.com/office/drawing/2014/main" id="{058346F8-3ECA-43E9-BFD5-95340381D7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EE40C6-7D78-41DE-A5A4-6674D88515B5}"/>
              </a:ext>
            </a:extLst>
          </p:cNvPr>
          <p:cNvSpPr>
            <a:spLocks noGrp="1"/>
          </p:cNvSpPr>
          <p:nvPr>
            <p:ph type="sldNum" sz="quarter" idx="12"/>
          </p:nvPr>
        </p:nvSpPr>
        <p:spPr/>
        <p:txBody>
          <a:bodyPr/>
          <a:lstStyle/>
          <a:p>
            <a:fld id="{2CFB76D2-E9AF-4787-B3DA-08A680ABB654}" type="slidenum">
              <a:rPr lang="en-IN" smtClean="0"/>
              <a:t>‹#›</a:t>
            </a:fld>
            <a:endParaRPr lang="en-IN"/>
          </a:p>
        </p:txBody>
      </p:sp>
    </p:spTree>
    <p:extLst>
      <p:ext uri="{BB962C8B-B14F-4D97-AF65-F5344CB8AC3E}">
        <p14:creationId xmlns:p14="http://schemas.microsoft.com/office/powerpoint/2010/main" val="5521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7313-8930-4DD9-ADAC-B550485BE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758FB4-62BD-48BB-9F13-5C740DCD8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863969-A719-4229-BB0E-D1EA8EA90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0DAA7-E0DD-4DC4-AC5F-A479C62EEECB}"/>
              </a:ext>
            </a:extLst>
          </p:cNvPr>
          <p:cNvSpPr>
            <a:spLocks noGrp="1"/>
          </p:cNvSpPr>
          <p:nvPr>
            <p:ph type="dt" sz="half" idx="10"/>
          </p:nvPr>
        </p:nvSpPr>
        <p:spPr/>
        <p:txBody>
          <a:bodyPr/>
          <a:lstStyle/>
          <a:p>
            <a:fld id="{42673C55-BA2C-4413-B07A-F9F68DD954AA}" type="datetimeFigureOut">
              <a:rPr lang="en-IN" smtClean="0"/>
              <a:t>10-04-2022</a:t>
            </a:fld>
            <a:endParaRPr lang="en-IN"/>
          </a:p>
        </p:txBody>
      </p:sp>
      <p:sp>
        <p:nvSpPr>
          <p:cNvPr id="6" name="Footer Placeholder 5">
            <a:extLst>
              <a:ext uri="{FF2B5EF4-FFF2-40B4-BE49-F238E27FC236}">
                <a16:creationId xmlns:a16="http://schemas.microsoft.com/office/drawing/2014/main" id="{F480C18E-9EE9-4193-AB40-0D6DF4BC08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68D8D-1E6B-4BA0-8049-BFEBE23A01F7}"/>
              </a:ext>
            </a:extLst>
          </p:cNvPr>
          <p:cNvSpPr>
            <a:spLocks noGrp="1"/>
          </p:cNvSpPr>
          <p:nvPr>
            <p:ph type="sldNum" sz="quarter" idx="12"/>
          </p:nvPr>
        </p:nvSpPr>
        <p:spPr/>
        <p:txBody>
          <a:bodyPr/>
          <a:lstStyle/>
          <a:p>
            <a:fld id="{2CFB76D2-E9AF-4787-B3DA-08A680ABB654}" type="slidenum">
              <a:rPr lang="en-IN" smtClean="0"/>
              <a:t>‹#›</a:t>
            </a:fld>
            <a:endParaRPr lang="en-IN"/>
          </a:p>
        </p:txBody>
      </p:sp>
    </p:spTree>
    <p:extLst>
      <p:ext uri="{BB962C8B-B14F-4D97-AF65-F5344CB8AC3E}">
        <p14:creationId xmlns:p14="http://schemas.microsoft.com/office/powerpoint/2010/main" val="102480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2DD1-3C71-4E48-BA59-15372A5F4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D3EED0-8CA5-480C-A08F-657263EE67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618E6A-847F-4EB4-85DB-368C37A4A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B3441-0544-4AA4-ADD7-AB3F3531C418}"/>
              </a:ext>
            </a:extLst>
          </p:cNvPr>
          <p:cNvSpPr>
            <a:spLocks noGrp="1"/>
          </p:cNvSpPr>
          <p:nvPr>
            <p:ph type="dt" sz="half" idx="10"/>
          </p:nvPr>
        </p:nvSpPr>
        <p:spPr/>
        <p:txBody>
          <a:bodyPr/>
          <a:lstStyle/>
          <a:p>
            <a:fld id="{42673C55-BA2C-4413-B07A-F9F68DD954AA}" type="datetimeFigureOut">
              <a:rPr lang="en-IN" smtClean="0"/>
              <a:t>10-04-2022</a:t>
            </a:fld>
            <a:endParaRPr lang="en-IN"/>
          </a:p>
        </p:txBody>
      </p:sp>
      <p:sp>
        <p:nvSpPr>
          <p:cNvPr id="6" name="Footer Placeholder 5">
            <a:extLst>
              <a:ext uri="{FF2B5EF4-FFF2-40B4-BE49-F238E27FC236}">
                <a16:creationId xmlns:a16="http://schemas.microsoft.com/office/drawing/2014/main" id="{1A7ECD15-299E-4B97-96C5-2B8C47317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983561-8A90-493A-9D7F-961DE22D2EA5}"/>
              </a:ext>
            </a:extLst>
          </p:cNvPr>
          <p:cNvSpPr>
            <a:spLocks noGrp="1"/>
          </p:cNvSpPr>
          <p:nvPr>
            <p:ph type="sldNum" sz="quarter" idx="12"/>
          </p:nvPr>
        </p:nvSpPr>
        <p:spPr/>
        <p:txBody>
          <a:bodyPr/>
          <a:lstStyle/>
          <a:p>
            <a:fld id="{2CFB76D2-E9AF-4787-B3DA-08A680ABB654}" type="slidenum">
              <a:rPr lang="en-IN" smtClean="0"/>
              <a:t>‹#›</a:t>
            </a:fld>
            <a:endParaRPr lang="en-IN"/>
          </a:p>
        </p:txBody>
      </p:sp>
    </p:spTree>
    <p:extLst>
      <p:ext uri="{BB962C8B-B14F-4D97-AF65-F5344CB8AC3E}">
        <p14:creationId xmlns:p14="http://schemas.microsoft.com/office/powerpoint/2010/main" val="215634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8A34E2-4A79-4DF3-B4DF-39E297808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D45DE4-513D-4210-871B-631C961511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5E50C-C93F-4153-B525-8C674B2271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73C55-BA2C-4413-B07A-F9F68DD954AA}" type="datetimeFigureOut">
              <a:rPr lang="en-IN" smtClean="0"/>
              <a:t>10-04-2022</a:t>
            </a:fld>
            <a:endParaRPr lang="en-IN"/>
          </a:p>
        </p:txBody>
      </p:sp>
      <p:sp>
        <p:nvSpPr>
          <p:cNvPr id="5" name="Footer Placeholder 4">
            <a:extLst>
              <a:ext uri="{FF2B5EF4-FFF2-40B4-BE49-F238E27FC236}">
                <a16:creationId xmlns:a16="http://schemas.microsoft.com/office/drawing/2014/main" id="{FB4BC630-8CC4-4A2B-A743-49A18F40F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B933A9-A69D-4052-9FA5-2677B3346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B76D2-E9AF-4787-B3DA-08A680ABB654}" type="slidenum">
              <a:rPr lang="en-IN" smtClean="0"/>
              <a:t>‹#›</a:t>
            </a:fld>
            <a:endParaRPr lang="en-IN"/>
          </a:p>
        </p:txBody>
      </p:sp>
    </p:spTree>
    <p:extLst>
      <p:ext uri="{BB962C8B-B14F-4D97-AF65-F5344CB8AC3E}">
        <p14:creationId xmlns:p14="http://schemas.microsoft.com/office/powerpoint/2010/main" val="273344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6" Type="http://schemas.openxmlformats.org/officeDocument/2006/relationships/customXml" Target="../ink/ink17.xml"/><Relationship Id="rId21" Type="http://schemas.openxmlformats.org/officeDocument/2006/relationships/image" Target="../media/image16.png"/><Relationship Id="rId42" Type="http://schemas.openxmlformats.org/officeDocument/2006/relationships/customXml" Target="../ink/ink25.xml"/><Relationship Id="rId47" Type="http://schemas.openxmlformats.org/officeDocument/2006/relationships/image" Target="../media/image29.png"/><Relationship Id="rId63" Type="http://schemas.openxmlformats.org/officeDocument/2006/relationships/image" Target="../media/image37.png"/><Relationship Id="rId68" Type="http://schemas.openxmlformats.org/officeDocument/2006/relationships/customXml" Target="../ink/ink38.xml"/><Relationship Id="rId84" Type="http://schemas.openxmlformats.org/officeDocument/2006/relationships/customXml" Target="../ink/ink46.xml"/><Relationship Id="rId89" Type="http://schemas.openxmlformats.org/officeDocument/2006/relationships/image" Target="../media/image50.png"/><Relationship Id="rId16" Type="http://schemas.openxmlformats.org/officeDocument/2006/relationships/customXml" Target="../ink/ink12.xml"/><Relationship Id="rId11" Type="http://schemas.openxmlformats.org/officeDocument/2006/relationships/image" Target="../media/image11.png"/><Relationship Id="rId32" Type="http://schemas.openxmlformats.org/officeDocument/2006/relationships/customXml" Target="../ink/ink20.xml"/><Relationship Id="rId37" Type="http://schemas.openxmlformats.org/officeDocument/2006/relationships/image" Target="../media/image24.png"/><Relationship Id="rId53" Type="http://schemas.openxmlformats.org/officeDocument/2006/relationships/image" Target="../media/image32.png"/><Relationship Id="rId58" Type="http://schemas.openxmlformats.org/officeDocument/2006/relationships/customXml" Target="../ink/ink33.xml"/><Relationship Id="rId74" Type="http://schemas.openxmlformats.org/officeDocument/2006/relationships/customXml" Target="../ink/ink41.xml"/><Relationship Id="rId79" Type="http://schemas.openxmlformats.org/officeDocument/2006/relationships/image" Target="../media/image45.png"/><Relationship Id="rId5" Type="http://schemas.openxmlformats.org/officeDocument/2006/relationships/image" Target="../media/image8.png"/><Relationship Id="rId90" Type="http://schemas.openxmlformats.org/officeDocument/2006/relationships/customXml" Target="../ink/ink49.xml"/><Relationship Id="rId22" Type="http://schemas.openxmlformats.org/officeDocument/2006/relationships/customXml" Target="../ink/ink15.xml"/><Relationship Id="rId27" Type="http://schemas.openxmlformats.org/officeDocument/2006/relationships/image" Target="../media/image19.png"/><Relationship Id="rId43" Type="http://schemas.openxmlformats.org/officeDocument/2006/relationships/image" Target="../media/image27.png"/><Relationship Id="rId48" Type="http://schemas.openxmlformats.org/officeDocument/2006/relationships/customXml" Target="../ink/ink28.xml"/><Relationship Id="rId64" Type="http://schemas.openxmlformats.org/officeDocument/2006/relationships/customXml" Target="../ink/ink36.xml"/><Relationship Id="rId69" Type="http://schemas.openxmlformats.org/officeDocument/2006/relationships/image" Target="../media/image40.png"/><Relationship Id="rId8" Type="http://schemas.openxmlformats.org/officeDocument/2006/relationships/customXml" Target="../ink/ink8.xml"/><Relationship Id="rId51" Type="http://schemas.openxmlformats.org/officeDocument/2006/relationships/image" Target="../media/image31.png"/><Relationship Id="rId72" Type="http://schemas.openxmlformats.org/officeDocument/2006/relationships/customXml" Target="../ink/ink40.xml"/><Relationship Id="rId80" Type="http://schemas.openxmlformats.org/officeDocument/2006/relationships/customXml" Target="../ink/ink44.xml"/><Relationship Id="rId85" Type="http://schemas.openxmlformats.org/officeDocument/2006/relationships/image" Target="../media/image48.png"/><Relationship Id="rId93" Type="http://schemas.openxmlformats.org/officeDocument/2006/relationships/image" Target="../media/image52.png"/><Relationship Id="rId3" Type="http://schemas.openxmlformats.org/officeDocument/2006/relationships/hyperlink" Target="https://www.geeksforgeeks.org/divide-and-conquer-introduction/" TargetMode="External"/><Relationship Id="rId12" Type="http://schemas.openxmlformats.org/officeDocument/2006/relationships/customXml" Target="../ink/ink10.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38" Type="http://schemas.openxmlformats.org/officeDocument/2006/relationships/customXml" Target="../ink/ink23.xml"/><Relationship Id="rId46" Type="http://schemas.openxmlformats.org/officeDocument/2006/relationships/customXml" Target="../ink/ink27.xml"/><Relationship Id="rId59" Type="http://schemas.openxmlformats.org/officeDocument/2006/relationships/image" Target="../media/image35.png"/><Relationship Id="rId67" Type="http://schemas.openxmlformats.org/officeDocument/2006/relationships/image" Target="../media/image39.png"/><Relationship Id="rId20" Type="http://schemas.openxmlformats.org/officeDocument/2006/relationships/customXml" Target="../ink/ink14.xml"/><Relationship Id="rId41" Type="http://schemas.openxmlformats.org/officeDocument/2006/relationships/image" Target="../media/image26.png"/><Relationship Id="rId54" Type="http://schemas.openxmlformats.org/officeDocument/2006/relationships/customXml" Target="../ink/ink31.xml"/><Relationship Id="rId62" Type="http://schemas.openxmlformats.org/officeDocument/2006/relationships/customXml" Target="../ink/ink35.xml"/><Relationship Id="rId70" Type="http://schemas.openxmlformats.org/officeDocument/2006/relationships/customXml" Target="../ink/ink39.xml"/><Relationship Id="rId75" Type="http://schemas.openxmlformats.org/officeDocument/2006/relationships/image" Target="../media/image43.png"/><Relationship Id="rId83" Type="http://schemas.openxmlformats.org/officeDocument/2006/relationships/image" Target="../media/image47.png"/><Relationship Id="rId88" Type="http://schemas.openxmlformats.org/officeDocument/2006/relationships/customXml" Target="../ink/ink48.xml"/><Relationship Id="rId91"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customXml" Target="../ink/ink7.xml"/><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8.xml"/><Relationship Id="rId36" Type="http://schemas.openxmlformats.org/officeDocument/2006/relationships/customXml" Target="../ink/ink22.xml"/><Relationship Id="rId49" Type="http://schemas.openxmlformats.org/officeDocument/2006/relationships/image" Target="../media/image30.png"/><Relationship Id="rId57" Type="http://schemas.openxmlformats.org/officeDocument/2006/relationships/image" Target="../media/image34.png"/><Relationship Id="rId10" Type="http://schemas.openxmlformats.org/officeDocument/2006/relationships/customXml" Target="../ink/ink9.xml"/><Relationship Id="rId31" Type="http://schemas.openxmlformats.org/officeDocument/2006/relationships/image" Target="../media/image21.png"/><Relationship Id="rId44" Type="http://schemas.openxmlformats.org/officeDocument/2006/relationships/customXml" Target="../ink/ink26.xml"/><Relationship Id="rId52" Type="http://schemas.openxmlformats.org/officeDocument/2006/relationships/customXml" Target="../ink/ink30.xml"/><Relationship Id="rId60" Type="http://schemas.openxmlformats.org/officeDocument/2006/relationships/customXml" Target="../ink/ink34.xml"/><Relationship Id="rId65" Type="http://schemas.openxmlformats.org/officeDocument/2006/relationships/image" Target="../media/image38.png"/><Relationship Id="rId73" Type="http://schemas.openxmlformats.org/officeDocument/2006/relationships/image" Target="../media/image42.png"/><Relationship Id="rId78" Type="http://schemas.openxmlformats.org/officeDocument/2006/relationships/customXml" Target="../ink/ink43.xml"/><Relationship Id="rId81" Type="http://schemas.openxmlformats.org/officeDocument/2006/relationships/image" Target="../media/image46.png"/><Relationship Id="rId86" Type="http://schemas.openxmlformats.org/officeDocument/2006/relationships/customXml" Target="../ink/ink47.xml"/><Relationship Id="rId4" Type="http://schemas.openxmlformats.org/officeDocument/2006/relationships/customXml" Target="../ink/ink6.xml"/><Relationship Id="rId9" Type="http://schemas.openxmlformats.org/officeDocument/2006/relationships/image" Target="../media/image10.png"/><Relationship Id="rId13" Type="http://schemas.openxmlformats.org/officeDocument/2006/relationships/image" Target="../media/image12.png"/><Relationship Id="rId18" Type="http://schemas.openxmlformats.org/officeDocument/2006/relationships/customXml" Target="../ink/ink13.xml"/><Relationship Id="rId39" Type="http://schemas.openxmlformats.org/officeDocument/2006/relationships/image" Target="../media/image25.png"/><Relationship Id="rId34" Type="http://schemas.openxmlformats.org/officeDocument/2006/relationships/customXml" Target="../ink/ink21.xml"/><Relationship Id="rId50" Type="http://schemas.openxmlformats.org/officeDocument/2006/relationships/customXml" Target="../ink/ink29.xml"/><Relationship Id="rId55" Type="http://schemas.openxmlformats.org/officeDocument/2006/relationships/image" Target="../media/image33.png"/><Relationship Id="rId76" Type="http://schemas.openxmlformats.org/officeDocument/2006/relationships/customXml" Target="../ink/ink42.xml"/><Relationship Id="rId7" Type="http://schemas.openxmlformats.org/officeDocument/2006/relationships/image" Target="../media/image9.png"/><Relationship Id="rId71" Type="http://schemas.openxmlformats.org/officeDocument/2006/relationships/image" Target="../media/image41.png"/><Relationship Id="rId92" Type="http://schemas.openxmlformats.org/officeDocument/2006/relationships/customXml" Target="../ink/ink50.xml"/><Relationship Id="rId2" Type="http://schemas.openxmlformats.org/officeDocument/2006/relationships/hyperlink" Target="https://www.geeksforgeeks.org/quick-sort/" TargetMode="External"/><Relationship Id="rId29" Type="http://schemas.openxmlformats.org/officeDocument/2006/relationships/image" Target="../media/image20.png"/><Relationship Id="rId24" Type="http://schemas.openxmlformats.org/officeDocument/2006/relationships/customXml" Target="../ink/ink16.xml"/><Relationship Id="rId40" Type="http://schemas.openxmlformats.org/officeDocument/2006/relationships/customXml" Target="../ink/ink24.xml"/><Relationship Id="rId45" Type="http://schemas.openxmlformats.org/officeDocument/2006/relationships/image" Target="../media/image28.png"/><Relationship Id="rId66" Type="http://schemas.openxmlformats.org/officeDocument/2006/relationships/customXml" Target="../ink/ink37.xml"/><Relationship Id="rId87" Type="http://schemas.openxmlformats.org/officeDocument/2006/relationships/image" Target="../media/image49.png"/><Relationship Id="rId61" Type="http://schemas.openxmlformats.org/officeDocument/2006/relationships/image" Target="../media/image36.png"/><Relationship Id="rId82" Type="http://schemas.openxmlformats.org/officeDocument/2006/relationships/customXml" Target="../ink/ink45.xml"/><Relationship Id="rId19" Type="http://schemas.openxmlformats.org/officeDocument/2006/relationships/image" Target="../media/image15.png"/><Relationship Id="rId14" Type="http://schemas.openxmlformats.org/officeDocument/2006/relationships/customXml" Target="../ink/ink11.xml"/><Relationship Id="rId30" Type="http://schemas.openxmlformats.org/officeDocument/2006/relationships/customXml" Target="../ink/ink19.xml"/><Relationship Id="rId35" Type="http://schemas.openxmlformats.org/officeDocument/2006/relationships/image" Target="../media/image23.png"/><Relationship Id="rId56" Type="http://schemas.openxmlformats.org/officeDocument/2006/relationships/customXml" Target="../ink/ink32.xml"/><Relationship Id="rId77" Type="http://schemas.openxmlformats.org/officeDocument/2006/relationships/image" Target="../media/image44.png"/></Relationships>
</file>

<file path=ppt/slides/_rels/slide12.xml.rels><?xml version="1.0" encoding="UTF-8" standalone="yes"?>
<Relationships xmlns="http://schemas.openxmlformats.org/package/2006/relationships"><Relationship Id="rId117" Type="http://schemas.openxmlformats.org/officeDocument/2006/relationships/customXml" Target="../ink/ink108.xml"/><Relationship Id="rId21" Type="http://schemas.openxmlformats.org/officeDocument/2006/relationships/customXml" Target="../ink/ink60.xml"/><Relationship Id="rId42" Type="http://schemas.openxmlformats.org/officeDocument/2006/relationships/image" Target="../media/image73.png"/><Relationship Id="rId63" Type="http://schemas.openxmlformats.org/officeDocument/2006/relationships/customXml" Target="../ink/ink81.xml"/><Relationship Id="rId84" Type="http://schemas.openxmlformats.org/officeDocument/2006/relationships/image" Target="../media/image94.png"/><Relationship Id="rId138" Type="http://schemas.openxmlformats.org/officeDocument/2006/relationships/image" Target="../media/image120.png"/><Relationship Id="rId159" Type="http://schemas.openxmlformats.org/officeDocument/2006/relationships/customXml" Target="../ink/ink129.xml"/><Relationship Id="rId107" Type="http://schemas.openxmlformats.org/officeDocument/2006/relationships/customXml" Target="../ink/ink103.xml"/><Relationship Id="rId11" Type="http://schemas.openxmlformats.org/officeDocument/2006/relationships/customXml" Target="../ink/ink55.xml"/><Relationship Id="rId32" Type="http://schemas.openxmlformats.org/officeDocument/2006/relationships/image" Target="../media/image68.png"/><Relationship Id="rId53" Type="http://schemas.openxmlformats.org/officeDocument/2006/relationships/customXml" Target="../ink/ink76.xml"/><Relationship Id="rId74" Type="http://schemas.openxmlformats.org/officeDocument/2006/relationships/image" Target="../media/image89.png"/><Relationship Id="rId128" Type="http://schemas.openxmlformats.org/officeDocument/2006/relationships/image" Target="../media/image116.png"/><Relationship Id="rId149" Type="http://schemas.openxmlformats.org/officeDocument/2006/relationships/customXml" Target="../ink/ink124.xml"/><Relationship Id="rId5" Type="http://schemas.openxmlformats.org/officeDocument/2006/relationships/customXml" Target="../ink/ink52.xml"/><Relationship Id="rId95" Type="http://schemas.openxmlformats.org/officeDocument/2006/relationships/customXml" Target="../ink/ink97.xml"/><Relationship Id="rId160" Type="http://schemas.openxmlformats.org/officeDocument/2006/relationships/image" Target="../media/image131.png"/><Relationship Id="rId22" Type="http://schemas.openxmlformats.org/officeDocument/2006/relationships/image" Target="../media/image63.png"/><Relationship Id="rId43" Type="http://schemas.openxmlformats.org/officeDocument/2006/relationships/customXml" Target="../ink/ink71.xml"/><Relationship Id="rId64" Type="http://schemas.openxmlformats.org/officeDocument/2006/relationships/image" Target="../media/image84.png"/><Relationship Id="rId118" Type="http://schemas.openxmlformats.org/officeDocument/2006/relationships/image" Target="../media/image111.png"/><Relationship Id="rId139" Type="http://schemas.openxmlformats.org/officeDocument/2006/relationships/customXml" Target="../ink/ink119.xml"/><Relationship Id="rId85" Type="http://schemas.openxmlformats.org/officeDocument/2006/relationships/customXml" Target="../ink/ink92.xml"/><Relationship Id="rId150" Type="http://schemas.openxmlformats.org/officeDocument/2006/relationships/image" Target="../media/image126.png"/><Relationship Id="rId12" Type="http://schemas.openxmlformats.org/officeDocument/2006/relationships/image" Target="../media/image58.png"/><Relationship Id="rId17" Type="http://schemas.openxmlformats.org/officeDocument/2006/relationships/customXml" Target="../ink/ink58.xml"/><Relationship Id="rId33" Type="http://schemas.openxmlformats.org/officeDocument/2006/relationships/customXml" Target="../ink/ink66.xml"/><Relationship Id="rId38" Type="http://schemas.openxmlformats.org/officeDocument/2006/relationships/image" Target="../media/image71.png"/><Relationship Id="rId59" Type="http://schemas.openxmlformats.org/officeDocument/2006/relationships/customXml" Target="../ink/ink79.xml"/><Relationship Id="rId103" Type="http://schemas.openxmlformats.org/officeDocument/2006/relationships/customXml" Target="../ink/ink101.xml"/><Relationship Id="rId108" Type="http://schemas.openxmlformats.org/officeDocument/2006/relationships/image" Target="../media/image106.png"/><Relationship Id="rId124" Type="http://schemas.openxmlformats.org/officeDocument/2006/relationships/image" Target="../media/image114.png"/><Relationship Id="rId129" Type="http://schemas.openxmlformats.org/officeDocument/2006/relationships/customXml" Target="../ink/ink114.xml"/><Relationship Id="rId54" Type="http://schemas.openxmlformats.org/officeDocument/2006/relationships/image" Target="../media/image79.png"/><Relationship Id="rId70" Type="http://schemas.openxmlformats.org/officeDocument/2006/relationships/image" Target="../media/image87.png"/><Relationship Id="rId75" Type="http://schemas.openxmlformats.org/officeDocument/2006/relationships/customXml" Target="../ink/ink87.xml"/><Relationship Id="rId91" Type="http://schemas.openxmlformats.org/officeDocument/2006/relationships/customXml" Target="../ink/ink95.xml"/><Relationship Id="rId96" Type="http://schemas.openxmlformats.org/officeDocument/2006/relationships/image" Target="../media/image100.png"/><Relationship Id="rId140" Type="http://schemas.openxmlformats.org/officeDocument/2006/relationships/image" Target="../media/image121.png"/><Relationship Id="rId145" Type="http://schemas.openxmlformats.org/officeDocument/2006/relationships/customXml" Target="../ink/ink122.xml"/><Relationship Id="rId161" Type="http://schemas.openxmlformats.org/officeDocument/2006/relationships/customXml" Target="../ink/ink130.xml"/><Relationship Id="rId1" Type="http://schemas.openxmlformats.org/officeDocument/2006/relationships/slideLayout" Target="../slideLayouts/slideLayout2.xml"/><Relationship Id="rId6" Type="http://schemas.openxmlformats.org/officeDocument/2006/relationships/image" Target="../media/image55.png"/><Relationship Id="rId23" Type="http://schemas.openxmlformats.org/officeDocument/2006/relationships/customXml" Target="../ink/ink61.xml"/><Relationship Id="rId28" Type="http://schemas.openxmlformats.org/officeDocument/2006/relationships/image" Target="../media/image66.png"/><Relationship Id="rId49" Type="http://schemas.openxmlformats.org/officeDocument/2006/relationships/customXml" Target="../ink/ink74.xml"/><Relationship Id="rId114" Type="http://schemas.openxmlformats.org/officeDocument/2006/relationships/image" Target="../media/image109.png"/><Relationship Id="rId119" Type="http://schemas.openxmlformats.org/officeDocument/2006/relationships/customXml" Target="../ink/ink109.xml"/><Relationship Id="rId44" Type="http://schemas.openxmlformats.org/officeDocument/2006/relationships/image" Target="../media/image74.png"/><Relationship Id="rId60" Type="http://schemas.openxmlformats.org/officeDocument/2006/relationships/image" Target="../media/image82.png"/><Relationship Id="rId65" Type="http://schemas.openxmlformats.org/officeDocument/2006/relationships/customXml" Target="../ink/ink82.xml"/><Relationship Id="rId81" Type="http://schemas.openxmlformats.org/officeDocument/2006/relationships/customXml" Target="../ink/ink90.xml"/><Relationship Id="rId86" Type="http://schemas.openxmlformats.org/officeDocument/2006/relationships/image" Target="../media/image95.png"/><Relationship Id="rId130" Type="http://schemas.openxmlformats.org/officeDocument/2006/relationships/image" Target="../media/image117.png"/><Relationship Id="rId135" Type="http://schemas.openxmlformats.org/officeDocument/2006/relationships/customXml" Target="../ink/ink117.xml"/><Relationship Id="rId151" Type="http://schemas.openxmlformats.org/officeDocument/2006/relationships/customXml" Target="../ink/ink125.xml"/><Relationship Id="rId156" Type="http://schemas.openxmlformats.org/officeDocument/2006/relationships/image" Target="../media/image129.png"/><Relationship Id="rId13" Type="http://schemas.openxmlformats.org/officeDocument/2006/relationships/customXml" Target="../ink/ink56.xml"/><Relationship Id="rId18" Type="http://schemas.openxmlformats.org/officeDocument/2006/relationships/image" Target="../media/image61.png"/><Relationship Id="rId39" Type="http://schemas.openxmlformats.org/officeDocument/2006/relationships/customXml" Target="../ink/ink69.xml"/><Relationship Id="rId109" Type="http://schemas.openxmlformats.org/officeDocument/2006/relationships/customXml" Target="../ink/ink104.xml"/><Relationship Id="rId34" Type="http://schemas.openxmlformats.org/officeDocument/2006/relationships/image" Target="../media/image69.png"/><Relationship Id="rId50" Type="http://schemas.openxmlformats.org/officeDocument/2006/relationships/image" Target="../media/image77.png"/><Relationship Id="rId55" Type="http://schemas.openxmlformats.org/officeDocument/2006/relationships/customXml" Target="../ink/ink77.xml"/><Relationship Id="rId76" Type="http://schemas.openxmlformats.org/officeDocument/2006/relationships/image" Target="../media/image90.png"/><Relationship Id="rId97" Type="http://schemas.openxmlformats.org/officeDocument/2006/relationships/customXml" Target="../ink/ink98.xml"/><Relationship Id="rId104" Type="http://schemas.openxmlformats.org/officeDocument/2006/relationships/image" Target="../media/image104.png"/><Relationship Id="rId120" Type="http://schemas.openxmlformats.org/officeDocument/2006/relationships/image" Target="../media/image112.png"/><Relationship Id="rId125" Type="http://schemas.openxmlformats.org/officeDocument/2006/relationships/customXml" Target="../ink/ink112.xml"/><Relationship Id="rId141" Type="http://schemas.openxmlformats.org/officeDocument/2006/relationships/customXml" Target="../ink/ink120.xml"/><Relationship Id="rId146" Type="http://schemas.openxmlformats.org/officeDocument/2006/relationships/image" Target="../media/image124.png"/><Relationship Id="rId7" Type="http://schemas.openxmlformats.org/officeDocument/2006/relationships/customXml" Target="../ink/ink53.xml"/><Relationship Id="rId71" Type="http://schemas.openxmlformats.org/officeDocument/2006/relationships/customXml" Target="../ink/ink85.xml"/><Relationship Id="rId92" Type="http://schemas.openxmlformats.org/officeDocument/2006/relationships/image" Target="../media/image98.png"/><Relationship Id="rId162" Type="http://schemas.openxmlformats.org/officeDocument/2006/relationships/image" Target="../media/image132.png"/><Relationship Id="rId2" Type="http://schemas.openxmlformats.org/officeDocument/2006/relationships/image" Target="../media/image53.png"/><Relationship Id="rId29" Type="http://schemas.openxmlformats.org/officeDocument/2006/relationships/customXml" Target="../ink/ink64.xml"/><Relationship Id="rId24" Type="http://schemas.openxmlformats.org/officeDocument/2006/relationships/image" Target="../media/image64.png"/><Relationship Id="rId40" Type="http://schemas.openxmlformats.org/officeDocument/2006/relationships/image" Target="../media/image72.png"/><Relationship Id="rId45" Type="http://schemas.openxmlformats.org/officeDocument/2006/relationships/customXml" Target="../ink/ink72.xml"/><Relationship Id="rId66" Type="http://schemas.openxmlformats.org/officeDocument/2006/relationships/image" Target="../media/image85.png"/><Relationship Id="rId87" Type="http://schemas.openxmlformats.org/officeDocument/2006/relationships/customXml" Target="../ink/ink93.xml"/><Relationship Id="rId110" Type="http://schemas.openxmlformats.org/officeDocument/2006/relationships/image" Target="../media/image107.png"/><Relationship Id="rId115" Type="http://schemas.openxmlformats.org/officeDocument/2006/relationships/customXml" Target="../ink/ink107.xml"/><Relationship Id="rId131" Type="http://schemas.openxmlformats.org/officeDocument/2006/relationships/customXml" Target="../ink/ink115.xml"/><Relationship Id="rId136" Type="http://schemas.openxmlformats.org/officeDocument/2006/relationships/image" Target="../media/image119.png"/><Relationship Id="rId157" Type="http://schemas.openxmlformats.org/officeDocument/2006/relationships/customXml" Target="../ink/ink128.xml"/><Relationship Id="rId61" Type="http://schemas.openxmlformats.org/officeDocument/2006/relationships/customXml" Target="../ink/ink80.xml"/><Relationship Id="rId82" Type="http://schemas.openxmlformats.org/officeDocument/2006/relationships/image" Target="../media/image93.png"/><Relationship Id="rId152" Type="http://schemas.openxmlformats.org/officeDocument/2006/relationships/image" Target="../media/image127.png"/><Relationship Id="rId19" Type="http://schemas.openxmlformats.org/officeDocument/2006/relationships/customXml" Target="../ink/ink59.xml"/><Relationship Id="rId14" Type="http://schemas.openxmlformats.org/officeDocument/2006/relationships/image" Target="../media/image59.png"/><Relationship Id="rId30" Type="http://schemas.openxmlformats.org/officeDocument/2006/relationships/image" Target="../media/image67.png"/><Relationship Id="rId35" Type="http://schemas.openxmlformats.org/officeDocument/2006/relationships/customXml" Target="../ink/ink67.xml"/><Relationship Id="rId56" Type="http://schemas.openxmlformats.org/officeDocument/2006/relationships/image" Target="../media/image80.png"/><Relationship Id="rId77" Type="http://schemas.openxmlformats.org/officeDocument/2006/relationships/customXml" Target="../ink/ink88.xml"/><Relationship Id="rId100" Type="http://schemas.openxmlformats.org/officeDocument/2006/relationships/image" Target="../media/image102.png"/><Relationship Id="rId105" Type="http://schemas.openxmlformats.org/officeDocument/2006/relationships/customXml" Target="../ink/ink102.xml"/><Relationship Id="rId126" Type="http://schemas.openxmlformats.org/officeDocument/2006/relationships/image" Target="../media/image115.png"/><Relationship Id="rId147" Type="http://schemas.openxmlformats.org/officeDocument/2006/relationships/customXml" Target="../ink/ink123.xml"/><Relationship Id="rId8" Type="http://schemas.openxmlformats.org/officeDocument/2006/relationships/image" Target="../media/image56.png"/><Relationship Id="rId51" Type="http://schemas.openxmlformats.org/officeDocument/2006/relationships/customXml" Target="../ink/ink75.xml"/><Relationship Id="rId72" Type="http://schemas.openxmlformats.org/officeDocument/2006/relationships/image" Target="../media/image88.png"/><Relationship Id="rId93" Type="http://schemas.openxmlformats.org/officeDocument/2006/relationships/customXml" Target="../ink/ink96.xml"/><Relationship Id="rId98" Type="http://schemas.openxmlformats.org/officeDocument/2006/relationships/image" Target="../media/image101.png"/><Relationship Id="rId121" Type="http://schemas.openxmlformats.org/officeDocument/2006/relationships/customXml" Target="../ink/ink110.xml"/><Relationship Id="rId142" Type="http://schemas.openxmlformats.org/officeDocument/2006/relationships/image" Target="../media/image122.png"/><Relationship Id="rId3" Type="http://schemas.openxmlformats.org/officeDocument/2006/relationships/customXml" Target="../ink/ink51.xml"/><Relationship Id="rId25" Type="http://schemas.openxmlformats.org/officeDocument/2006/relationships/customXml" Target="../ink/ink62.xml"/><Relationship Id="rId46" Type="http://schemas.openxmlformats.org/officeDocument/2006/relationships/image" Target="../media/image75.png"/><Relationship Id="rId67" Type="http://schemas.openxmlformats.org/officeDocument/2006/relationships/customXml" Target="../ink/ink83.xml"/><Relationship Id="rId116" Type="http://schemas.openxmlformats.org/officeDocument/2006/relationships/image" Target="../media/image110.png"/><Relationship Id="rId137" Type="http://schemas.openxmlformats.org/officeDocument/2006/relationships/customXml" Target="../ink/ink118.xml"/><Relationship Id="rId158" Type="http://schemas.openxmlformats.org/officeDocument/2006/relationships/image" Target="../media/image130.png"/><Relationship Id="rId20" Type="http://schemas.openxmlformats.org/officeDocument/2006/relationships/image" Target="../media/image62.png"/><Relationship Id="rId41" Type="http://schemas.openxmlformats.org/officeDocument/2006/relationships/customXml" Target="../ink/ink70.xml"/><Relationship Id="rId62" Type="http://schemas.openxmlformats.org/officeDocument/2006/relationships/image" Target="../media/image83.png"/><Relationship Id="rId83" Type="http://schemas.openxmlformats.org/officeDocument/2006/relationships/customXml" Target="../ink/ink91.xml"/><Relationship Id="rId88" Type="http://schemas.openxmlformats.org/officeDocument/2006/relationships/image" Target="../media/image96.png"/><Relationship Id="rId111" Type="http://schemas.openxmlformats.org/officeDocument/2006/relationships/customXml" Target="../ink/ink105.xml"/><Relationship Id="rId132" Type="http://schemas.openxmlformats.org/officeDocument/2006/relationships/image" Target="../media/image1.png"/><Relationship Id="rId153" Type="http://schemas.openxmlformats.org/officeDocument/2006/relationships/customXml" Target="../ink/ink126.xml"/><Relationship Id="rId15" Type="http://schemas.openxmlformats.org/officeDocument/2006/relationships/customXml" Target="../ink/ink57.xml"/><Relationship Id="rId36" Type="http://schemas.openxmlformats.org/officeDocument/2006/relationships/image" Target="../media/image70.png"/><Relationship Id="rId57" Type="http://schemas.openxmlformats.org/officeDocument/2006/relationships/customXml" Target="../ink/ink78.xml"/><Relationship Id="rId106" Type="http://schemas.openxmlformats.org/officeDocument/2006/relationships/image" Target="../media/image105.png"/><Relationship Id="rId127" Type="http://schemas.openxmlformats.org/officeDocument/2006/relationships/customXml" Target="../ink/ink113.xml"/><Relationship Id="rId10" Type="http://schemas.openxmlformats.org/officeDocument/2006/relationships/image" Target="../media/image57.png"/><Relationship Id="rId31" Type="http://schemas.openxmlformats.org/officeDocument/2006/relationships/customXml" Target="../ink/ink65.xml"/><Relationship Id="rId52" Type="http://schemas.openxmlformats.org/officeDocument/2006/relationships/image" Target="../media/image78.png"/><Relationship Id="rId73" Type="http://schemas.openxmlformats.org/officeDocument/2006/relationships/customXml" Target="../ink/ink86.xml"/><Relationship Id="rId78" Type="http://schemas.openxmlformats.org/officeDocument/2006/relationships/image" Target="../media/image91.png"/><Relationship Id="rId94" Type="http://schemas.openxmlformats.org/officeDocument/2006/relationships/image" Target="../media/image99.png"/><Relationship Id="rId99" Type="http://schemas.openxmlformats.org/officeDocument/2006/relationships/customXml" Target="../ink/ink99.xml"/><Relationship Id="rId101" Type="http://schemas.openxmlformats.org/officeDocument/2006/relationships/customXml" Target="../ink/ink100.xml"/><Relationship Id="rId122" Type="http://schemas.openxmlformats.org/officeDocument/2006/relationships/image" Target="../media/image113.png"/><Relationship Id="rId143" Type="http://schemas.openxmlformats.org/officeDocument/2006/relationships/customXml" Target="../ink/ink121.xml"/><Relationship Id="rId148" Type="http://schemas.openxmlformats.org/officeDocument/2006/relationships/image" Target="../media/image125.png"/><Relationship Id="rId4" Type="http://schemas.openxmlformats.org/officeDocument/2006/relationships/image" Target="../media/image54.png"/><Relationship Id="rId9" Type="http://schemas.openxmlformats.org/officeDocument/2006/relationships/customXml" Target="../ink/ink54.xml"/><Relationship Id="rId26" Type="http://schemas.openxmlformats.org/officeDocument/2006/relationships/image" Target="../media/image65.png"/><Relationship Id="rId47" Type="http://schemas.openxmlformats.org/officeDocument/2006/relationships/customXml" Target="../ink/ink73.xml"/><Relationship Id="rId68" Type="http://schemas.openxmlformats.org/officeDocument/2006/relationships/image" Target="../media/image86.png"/><Relationship Id="rId89" Type="http://schemas.openxmlformats.org/officeDocument/2006/relationships/customXml" Target="../ink/ink94.xml"/><Relationship Id="rId112" Type="http://schemas.openxmlformats.org/officeDocument/2006/relationships/image" Target="../media/image108.png"/><Relationship Id="rId133" Type="http://schemas.openxmlformats.org/officeDocument/2006/relationships/customXml" Target="../ink/ink116.xml"/><Relationship Id="rId154" Type="http://schemas.openxmlformats.org/officeDocument/2006/relationships/image" Target="../media/image128.png"/><Relationship Id="rId16" Type="http://schemas.openxmlformats.org/officeDocument/2006/relationships/image" Target="../media/image60.png"/><Relationship Id="rId37" Type="http://schemas.openxmlformats.org/officeDocument/2006/relationships/customXml" Target="../ink/ink68.xml"/><Relationship Id="rId58" Type="http://schemas.openxmlformats.org/officeDocument/2006/relationships/image" Target="../media/image81.png"/><Relationship Id="rId79" Type="http://schemas.openxmlformats.org/officeDocument/2006/relationships/customXml" Target="../ink/ink89.xml"/><Relationship Id="rId102" Type="http://schemas.openxmlformats.org/officeDocument/2006/relationships/image" Target="../media/image103.png"/><Relationship Id="rId123" Type="http://schemas.openxmlformats.org/officeDocument/2006/relationships/customXml" Target="../ink/ink111.xml"/><Relationship Id="rId144" Type="http://schemas.openxmlformats.org/officeDocument/2006/relationships/image" Target="../media/image123.png"/><Relationship Id="rId90" Type="http://schemas.openxmlformats.org/officeDocument/2006/relationships/image" Target="../media/image97.png"/><Relationship Id="rId27" Type="http://schemas.openxmlformats.org/officeDocument/2006/relationships/customXml" Target="../ink/ink63.xml"/><Relationship Id="rId48" Type="http://schemas.openxmlformats.org/officeDocument/2006/relationships/image" Target="../media/image76.png"/><Relationship Id="rId69" Type="http://schemas.openxmlformats.org/officeDocument/2006/relationships/customXml" Target="../ink/ink84.xml"/><Relationship Id="rId113" Type="http://schemas.openxmlformats.org/officeDocument/2006/relationships/customXml" Target="../ink/ink106.xml"/><Relationship Id="rId134" Type="http://schemas.openxmlformats.org/officeDocument/2006/relationships/image" Target="../media/image118.png"/><Relationship Id="rId80" Type="http://schemas.openxmlformats.org/officeDocument/2006/relationships/image" Target="../media/image92.png"/><Relationship Id="rId155" Type="http://schemas.openxmlformats.org/officeDocument/2006/relationships/customXml" Target="../ink/ink127.xml"/></Relationships>
</file>

<file path=ppt/slides/_rels/slide13.xml.rels><?xml version="1.0" encoding="UTF-8" standalone="yes"?>
<Relationships xmlns="http://schemas.openxmlformats.org/package/2006/relationships"><Relationship Id="rId8" Type="http://schemas.openxmlformats.org/officeDocument/2006/relationships/customXml" Target="../ink/ink134.xml"/><Relationship Id="rId13" Type="http://schemas.openxmlformats.org/officeDocument/2006/relationships/image" Target="../media/image138.png"/><Relationship Id="rId3" Type="http://schemas.openxmlformats.org/officeDocument/2006/relationships/image" Target="../media/image133.png"/><Relationship Id="rId7" Type="http://schemas.openxmlformats.org/officeDocument/2006/relationships/image" Target="../media/image135.png"/><Relationship Id="rId12" Type="http://schemas.openxmlformats.org/officeDocument/2006/relationships/customXml" Target="../ink/ink136.xml"/><Relationship Id="rId2" Type="http://schemas.openxmlformats.org/officeDocument/2006/relationships/customXml" Target="../ink/ink131.xml"/><Relationship Id="rId1" Type="http://schemas.openxmlformats.org/officeDocument/2006/relationships/slideLayout" Target="../slideLayouts/slideLayout7.xml"/><Relationship Id="rId6" Type="http://schemas.openxmlformats.org/officeDocument/2006/relationships/customXml" Target="../ink/ink133.xml"/><Relationship Id="rId11" Type="http://schemas.openxmlformats.org/officeDocument/2006/relationships/image" Target="../media/image137.png"/><Relationship Id="rId5" Type="http://schemas.openxmlformats.org/officeDocument/2006/relationships/image" Target="../media/image134.png"/><Relationship Id="rId10" Type="http://schemas.openxmlformats.org/officeDocument/2006/relationships/customXml" Target="../ink/ink135.xml"/><Relationship Id="rId4" Type="http://schemas.openxmlformats.org/officeDocument/2006/relationships/customXml" Target="../ink/ink132.xml"/><Relationship Id="rId9" Type="http://schemas.openxmlformats.org/officeDocument/2006/relationships/image" Target="../media/image136.png"/></Relationships>
</file>

<file path=ppt/slides/_rels/slide14.xml.rels><?xml version="1.0" encoding="UTF-8" standalone="yes"?>
<Relationships xmlns="http://schemas.openxmlformats.org/package/2006/relationships"><Relationship Id="rId117" Type="http://schemas.openxmlformats.org/officeDocument/2006/relationships/image" Target="../media/image196.png"/><Relationship Id="rId299" Type="http://schemas.openxmlformats.org/officeDocument/2006/relationships/image" Target="../media/image287.png"/><Relationship Id="rId21" Type="http://schemas.openxmlformats.org/officeDocument/2006/relationships/image" Target="../media/image148.png"/><Relationship Id="rId63" Type="http://schemas.openxmlformats.org/officeDocument/2006/relationships/image" Target="../media/image169.png"/><Relationship Id="rId159" Type="http://schemas.openxmlformats.org/officeDocument/2006/relationships/image" Target="../media/image217.png"/><Relationship Id="rId170" Type="http://schemas.openxmlformats.org/officeDocument/2006/relationships/customXml" Target="../ink/ink221.xml"/><Relationship Id="rId226" Type="http://schemas.openxmlformats.org/officeDocument/2006/relationships/customXml" Target="../ink/ink249.xml"/><Relationship Id="rId268" Type="http://schemas.openxmlformats.org/officeDocument/2006/relationships/customXml" Target="../ink/ink270.xml"/><Relationship Id="rId32" Type="http://schemas.openxmlformats.org/officeDocument/2006/relationships/customXml" Target="../ink/ink152.xml"/><Relationship Id="rId74" Type="http://schemas.openxmlformats.org/officeDocument/2006/relationships/customXml" Target="../ink/ink173.xml"/><Relationship Id="rId128" Type="http://schemas.openxmlformats.org/officeDocument/2006/relationships/customXml" Target="../ink/ink200.xml"/><Relationship Id="rId5" Type="http://schemas.openxmlformats.org/officeDocument/2006/relationships/image" Target="../media/image140.png"/><Relationship Id="rId181" Type="http://schemas.openxmlformats.org/officeDocument/2006/relationships/image" Target="../media/image228.png"/><Relationship Id="rId237" Type="http://schemas.openxmlformats.org/officeDocument/2006/relationships/image" Target="../media/image256.png"/><Relationship Id="rId279" Type="http://schemas.openxmlformats.org/officeDocument/2006/relationships/image" Target="../media/image277.png"/><Relationship Id="rId43" Type="http://schemas.openxmlformats.org/officeDocument/2006/relationships/image" Target="../media/image159.png"/><Relationship Id="rId139" Type="http://schemas.openxmlformats.org/officeDocument/2006/relationships/image" Target="../media/image207.png"/><Relationship Id="rId290" Type="http://schemas.openxmlformats.org/officeDocument/2006/relationships/customXml" Target="../ink/ink281.xml"/><Relationship Id="rId304" Type="http://schemas.openxmlformats.org/officeDocument/2006/relationships/customXml" Target="../ink/ink288.xml"/><Relationship Id="rId85" Type="http://schemas.openxmlformats.org/officeDocument/2006/relationships/image" Target="../media/image180.png"/><Relationship Id="rId150" Type="http://schemas.openxmlformats.org/officeDocument/2006/relationships/customXml" Target="../ink/ink211.xml"/><Relationship Id="rId192" Type="http://schemas.openxmlformats.org/officeDocument/2006/relationships/customXml" Target="../ink/ink232.xml"/><Relationship Id="rId206" Type="http://schemas.openxmlformats.org/officeDocument/2006/relationships/customXml" Target="../ink/ink239.xml"/><Relationship Id="rId248" Type="http://schemas.openxmlformats.org/officeDocument/2006/relationships/customXml" Target="../ink/ink260.xml"/><Relationship Id="rId12" Type="http://schemas.openxmlformats.org/officeDocument/2006/relationships/customXml" Target="../ink/ink142.xml"/><Relationship Id="rId108" Type="http://schemas.openxmlformats.org/officeDocument/2006/relationships/customXml" Target="../ink/ink190.xml"/><Relationship Id="rId54" Type="http://schemas.openxmlformats.org/officeDocument/2006/relationships/customXml" Target="../ink/ink163.xml"/><Relationship Id="rId96" Type="http://schemas.openxmlformats.org/officeDocument/2006/relationships/customXml" Target="../ink/ink184.xml"/><Relationship Id="rId161" Type="http://schemas.openxmlformats.org/officeDocument/2006/relationships/image" Target="../media/image218.png"/><Relationship Id="rId217" Type="http://schemas.openxmlformats.org/officeDocument/2006/relationships/image" Target="../media/image246.png"/><Relationship Id="rId259" Type="http://schemas.openxmlformats.org/officeDocument/2006/relationships/image" Target="../media/image267.png"/><Relationship Id="rId23" Type="http://schemas.openxmlformats.org/officeDocument/2006/relationships/image" Target="../media/image149.png"/><Relationship Id="rId119" Type="http://schemas.openxmlformats.org/officeDocument/2006/relationships/image" Target="../media/image197.png"/><Relationship Id="rId270" Type="http://schemas.openxmlformats.org/officeDocument/2006/relationships/customXml" Target="../ink/ink271.xml"/><Relationship Id="rId44" Type="http://schemas.openxmlformats.org/officeDocument/2006/relationships/customXml" Target="../ink/ink158.xml"/><Relationship Id="rId65" Type="http://schemas.openxmlformats.org/officeDocument/2006/relationships/image" Target="../media/image170.png"/><Relationship Id="rId86" Type="http://schemas.openxmlformats.org/officeDocument/2006/relationships/customXml" Target="../ink/ink179.xml"/><Relationship Id="rId130" Type="http://schemas.openxmlformats.org/officeDocument/2006/relationships/customXml" Target="../ink/ink201.xml"/><Relationship Id="rId151" Type="http://schemas.openxmlformats.org/officeDocument/2006/relationships/image" Target="../media/image213.png"/><Relationship Id="rId172" Type="http://schemas.openxmlformats.org/officeDocument/2006/relationships/customXml" Target="../ink/ink222.xml"/><Relationship Id="rId193" Type="http://schemas.openxmlformats.org/officeDocument/2006/relationships/image" Target="../media/image234.png"/><Relationship Id="rId207" Type="http://schemas.openxmlformats.org/officeDocument/2006/relationships/image" Target="../media/image241.png"/><Relationship Id="rId228" Type="http://schemas.openxmlformats.org/officeDocument/2006/relationships/customXml" Target="../ink/ink250.xml"/><Relationship Id="rId249" Type="http://schemas.openxmlformats.org/officeDocument/2006/relationships/image" Target="../media/image262.png"/><Relationship Id="rId13" Type="http://schemas.openxmlformats.org/officeDocument/2006/relationships/image" Target="../media/image144.png"/><Relationship Id="rId109" Type="http://schemas.openxmlformats.org/officeDocument/2006/relationships/image" Target="../media/image192.png"/><Relationship Id="rId260" Type="http://schemas.openxmlformats.org/officeDocument/2006/relationships/customXml" Target="../ink/ink266.xml"/><Relationship Id="rId281" Type="http://schemas.openxmlformats.org/officeDocument/2006/relationships/image" Target="../media/image278.png"/><Relationship Id="rId34" Type="http://schemas.openxmlformats.org/officeDocument/2006/relationships/customXml" Target="../ink/ink153.xml"/><Relationship Id="rId55" Type="http://schemas.openxmlformats.org/officeDocument/2006/relationships/image" Target="../media/image165.png"/><Relationship Id="rId76" Type="http://schemas.openxmlformats.org/officeDocument/2006/relationships/customXml" Target="../ink/ink174.xml"/><Relationship Id="rId97" Type="http://schemas.openxmlformats.org/officeDocument/2006/relationships/image" Target="../media/image186.png"/><Relationship Id="rId120" Type="http://schemas.openxmlformats.org/officeDocument/2006/relationships/customXml" Target="../ink/ink196.xml"/><Relationship Id="rId141" Type="http://schemas.openxmlformats.org/officeDocument/2006/relationships/image" Target="../media/image208.png"/><Relationship Id="rId7" Type="http://schemas.openxmlformats.org/officeDocument/2006/relationships/image" Target="../media/image141.png"/><Relationship Id="rId162" Type="http://schemas.openxmlformats.org/officeDocument/2006/relationships/customXml" Target="../ink/ink217.xml"/><Relationship Id="rId183" Type="http://schemas.openxmlformats.org/officeDocument/2006/relationships/image" Target="../media/image229.png"/><Relationship Id="rId218" Type="http://schemas.openxmlformats.org/officeDocument/2006/relationships/customXml" Target="../ink/ink245.xml"/><Relationship Id="rId239" Type="http://schemas.openxmlformats.org/officeDocument/2006/relationships/image" Target="../media/image257.png"/><Relationship Id="rId250" Type="http://schemas.openxmlformats.org/officeDocument/2006/relationships/customXml" Target="../ink/ink261.xml"/><Relationship Id="rId271" Type="http://schemas.openxmlformats.org/officeDocument/2006/relationships/image" Target="../media/image273.png"/><Relationship Id="rId292" Type="http://schemas.openxmlformats.org/officeDocument/2006/relationships/customXml" Target="../ink/ink282.xml"/><Relationship Id="rId306" Type="http://schemas.openxmlformats.org/officeDocument/2006/relationships/customXml" Target="../ink/ink289.xml"/><Relationship Id="rId24" Type="http://schemas.openxmlformats.org/officeDocument/2006/relationships/customXml" Target="../ink/ink148.xml"/><Relationship Id="rId45" Type="http://schemas.openxmlformats.org/officeDocument/2006/relationships/image" Target="../media/image160.png"/><Relationship Id="rId66" Type="http://schemas.openxmlformats.org/officeDocument/2006/relationships/customXml" Target="../ink/ink169.xml"/><Relationship Id="rId87" Type="http://schemas.openxmlformats.org/officeDocument/2006/relationships/image" Target="../media/image181.png"/><Relationship Id="rId110" Type="http://schemas.openxmlformats.org/officeDocument/2006/relationships/customXml" Target="../ink/ink191.xml"/><Relationship Id="rId131" Type="http://schemas.openxmlformats.org/officeDocument/2006/relationships/image" Target="../media/image203.png"/><Relationship Id="rId152" Type="http://schemas.openxmlformats.org/officeDocument/2006/relationships/customXml" Target="../ink/ink212.xml"/><Relationship Id="rId173" Type="http://schemas.openxmlformats.org/officeDocument/2006/relationships/image" Target="../media/image224.png"/><Relationship Id="rId194" Type="http://schemas.openxmlformats.org/officeDocument/2006/relationships/customXml" Target="../ink/ink233.xml"/><Relationship Id="rId208" Type="http://schemas.openxmlformats.org/officeDocument/2006/relationships/customXml" Target="../ink/ink240.xml"/><Relationship Id="rId229" Type="http://schemas.openxmlformats.org/officeDocument/2006/relationships/image" Target="../media/image252.png"/><Relationship Id="rId240" Type="http://schemas.openxmlformats.org/officeDocument/2006/relationships/customXml" Target="../ink/ink256.xml"/><Relationship Id="rId261" Type="http://schemas.openxmlformats.org/officeDocument/2006/relationships/image" Target="../media/image268.png"/><Relationship Id="rId14" Type="http://schemas.openxmlformats.org/officeDocument/2006/relationships/customXml" Target="../ink/ink143.xml"/><Relationship Id="rId35" Type="http://schemas.openxmlformats.org/officeDocument/2006/relationships/image" Target="../media/image155.png"/><Relationship Id="rId56" Type="http://schemas.openxmlformats.org/officeDocument/2006/relationships/customXml" Target="../ink/ink164.xml"/><Relationship Id="rId77" Type="http://schemas.openxmlformats.org/officeDocument/2006/relationships/image" Target="../media/image176.png"/><Relationship Id="rId100" Type="http://schemas.openxmlformats.org/officeDocument/2006/relationships/customXml" Target="../ink/ink186.xml"/><Relationship Id="rId282" Type="http://schemas.openxmlformats.org/officeDocument/2006/relationships/customXml" Target="../ink/ink277.xml"/><Relationship Id="rId8" Type="http://schemas.openxmlformats.org/officeDocument/2006/relationships/customXml" Target="../ink/ink140.xml"/><Relationship Id="rId98" Type="http://schemas.openxmlformats.org/officeDocument/2006/relationships/customXml" Target="../ink/ink185.xml"/><Relationship Id="rId121" Type="http://schemas.openxmlformats.org/officeDocument/2006/relationships/image" Target="../media/image198.png"/><Relationship Id="rId142" Type="http://schemas.openxmlformats.org/officeDocument/2006/relationships/customXml" Target="../ink/ink207.xml"/><Relationship Id="rId163" Type="http://schemas.openxmlformats.org/officeDocument/2006/relationships/image" Target="../media/image219.png"/><Relationship Id="rId184" Type="http://schemas.openxmlformats.org/officeDocument/2006/relationships/customXml" Target="../ink/ink228.xml"/><Relationship Id="rId219" Type="http://schemas.openxmlformats.org/officeDocument/2006/relationships/image" Target="../media/image247.png"/><Relationship Id="rId230" Type="http://schemas.openxmlformats.org/officeDocument/2006/relationships/customXml" Target="../ink/ink251.xml"/><Relationship Id="rId251" Type="http://schemas.openxmlformats.org/officeDocument/2006/relationships/image" Target="../media/image263.png"/><Relationship Id="rId25" Type="http://schemas.openxmlformats.org/officeDocument/2006/relationships/image" Target="../media/image150.png"/><Relationship Id="rId46" Type="http://schemas.openxmlformats.org/officeDocument/2006/relationships/customXml" Target="../ink/ink159.xml"/><Relationship Id="rId67" Type="http://schemas.openxmlformats.org/officeDocument/2006/relationships/image" Target="../media/image171.png"/><Relationship Id="rId272" Type="http://schemas.openxmlformats.org/officeDocument/2006/relationships/customXml" Target="../ink/ink272.xml"/><Relationship Id="rId293" Type="http://schemas.openxmlformats.org/officeDocument/2006/relationships/image" Target="../media/image284.png"/><Relationship Id="rId307" Type="http://schemas.openxmlformats.org/officeDocument/2006/relationships/image" Target="../media/image291.png"/><Relationship Id="rId88" Type="http://schemas.openxmlformats.org/officeDocument/2006/relationships/customXml" Target="../ink/ink180.xml"/><Relationship Id="rId111" Type="http://schemas.openxmlformats.org/officeDocument/2006/relationships/image" Target="../media/image193.png"/><Relationship Id="rId132" Type="http://schemas.openxmlformats.org/officeDocument/2006/relationships/customXml" Target="../ink/ink202.xml"/><Relationship Id="rId153" Type="http://schemas.openxmlformats.org/officeDocument/2006/relationships/image" Target="../media/image214.png"/><Relationship Id="rId174" Type="http://schemas.openxmlformats.org/officeDocument/2006/relationships/customXml" Target="../ink/ink223.xml"/><Relationship Id="rId195" Type="http://schemas.openxmlformats.org/officeDocument/2006/relationships/image" Target="../media/image235.png"/><Relationship Id="rId209" Type="http://schemas.openxmlformats.org/officeDocument/2006/relationships/image" Target="../media/image242.png"/><Relationship Id="rId220" Type="http://schemas.openxmlformats.org/officeDocument/2006/relationships/customXml" Target="../ink/ink246.xml"/><Relationship Id="rId241" Type="http://schemas.openxmlformats.org/officeDocument/2006/relationships/image" Target="../media/image258.png"/><Relationship Id="rId15" Type="http://schemas.openxmlformats.org/officeDocument/2006/relationships/image" Target="../media/image145.png"/><Relationship Id="rId36" Type="http://schemas.openxmlformats.org/officeDocument/2006/relationships/customXml" Target="../ink/ink154.xml"/><Relationship Id="rId57" Type="http://schemas.openxmlformats.org/officeDocument/2006/relationships/image" Target="../media/image166.png"/><Relationship Id="rId262" Type="http://schemas.openxmlformats.org/officeDocument/2006/relationships/customXml" Target="../ink/ink267.xml"/><Relationship Id="rId283" Type="http://schemas.openxmlformats.org/officeDocument/2006/relationships/image" Target="../media/image279.png"/><Relationship Id="rId78" Type="http://schemas.openxmlformats.org/officeDocument/2006/relationships/customXml" Target="../ink/ink175.xml"/><Relationship Id="rId99" Type="http://schemas.openxmlformats.org/officeDocument/2006/relationships/image" Target="../media/image187.png"/><Relationship Id="rId101" Type="http://schemas.openxmlformats.org/officeDocument/2006/relationships/image" Target="../media/image188.png"/><Relationship Id="rId122" Type="http://schemas.openxmlformats.org/officeDocument/2006/relationships/customXml" Target="../ink/ink197.xml"/><Relationship Id="rId143" Type="http://schemas.openxmlformats.org/officeDocument/2006/relationships/image" Target="../media/image209.png"/><Relationship Id="rId164" Type="http://schemas.openxmlformats.org/officeDocument/2006/relationships/customXml" Target="../ink/ink218.xml"/><Relationship Id="rId185" Type="http://schemas.openxmlformats.org/officeDocument/2006/relationships/image" Target="../media/image230.png"/><Relationship Id="rId9" Type="http://schemas.openxmlformats.org/officeDocument/2006/relationships/image" Target="../media/image142.png"/><Relationship Id="rId210" Type="http://schemas.openxmlformats.org/officeDocument/2006/relationships/customXml" Target="../ink/ink241.xml"/><Relationship Id="rId26" Type="http://schemas.openxmlformats.org/officeDocument/2006/relationships/customXml" Target="../ink/ink149.xml"/><Relationship Id="rId231" Type="http://schemas.openxmlformats.org/officeDocument/2006/relationships/image" Target="../media/image253.png"/><Relationship Id="rId252" Type="http://schemas.openxmlformats.org/officeDocument/2006/relationships/customXml" Target="../ink/ink262.xml"/><Relationship Id="rId273" Type="http://schemas.openxmlformats.org/officeDocument/2006/relationships/image" Target="../media/image274.png"/><Relationship Id="rId294" Type="http://schemas.openxmlformats.org/officeDocument/2006/relationships/customXml" Target="../ink/ink283.xml"/><Relationship Id="rId308" Type="http://schemas.openxmlformats.org/officeDocument/2006/relationships/customXml" Target="../ink/ink290.xml"/><Relationship Id="rId47" Type="http://schemas.openxmlformats.org/officeDocument/2006/relationships/image" Target="../media/image161.png"/><Relationship Id="rId68" Type="http://schemas.openxmlformats.org/officeDocument/2006/relationships/customXml" Target="../ink/ink170.xml"/><Relationship Id="rId89" Type="http://schemas.openxmlformats.org/officeDocument/2006/relationships/image" Target="../media/image182.png"/><Relationship Id="rId112" Type="http://schemas.openxmlformats.org/officeDocument/2006/relationships/customXml" Target="../ink/ink192.xml"/><Relationship Id="rId133" Type="http://schemas.openxmlformats.org/officeDocument/2006/relationships/image" Target="../media/image204.png"/><Relationship Id="rId154" Type="http://schemas.openxmlformats.org/officeDocument/2006/relationships/customXml" Target="../ink/ink213.xml"/><Relationship Id="rId175" Type="http://schemas.openxmlformats.org/officeDocument/2006/relationships/image" Target="../media/image225.png"/><Relationship Id="rId196" Type="http://schemas.openxmlformats.org/officeDocument/2006/relationships/customXml" Target="../ink/ink234.xml"/><Relationship Id="rId200" Type="http://schemas.openxmlformats.org/officeDocument/2006/relationships/customXml" Target="../ink/ink236.xml"/><Relationship Id="rId16" Type="http://schemas.openxmlformats.org/officeDocument/2006/relationships/customXml" Target="../ink/ink144.xml"/><Relationship Id="rId221" Type="http://schemas.openxmlformats.org/officeDocument/2006/relationships/image" Target="../media/image248.png"/><Relationship Id="rId242" Type="http://schemas.openxmlformats.org/officeDocument/2006/relationships/customXml" Target="../ink/ink257.xml"/><Relationship Id="rId263" Type="http://schemas.openxmlformats.org/officeDocument/2006/relationships/image" Target="../media/image269.png"/><Relationship Id="rId284" Type="http://schemas.openxmlformats.org/officeDocument/2006/relationships/customXml" Target="../ink/ink278.xml"/><Relationship Id="rId37" Type="http://schemas.openxmlformats.org/officeDocument/2006/relationships/image" Target="../media/image156.png"/><Relationship Id="rId58" Type="http://schemas.openxmlformats.org/officeDocument/2006/relationships/customXml" Target="../ink/ink165.xml"/><Relationship Id="rId79" Type="http://schemas.openxmlformats.org/officeDocument/2006/relationships/image" Target="../media/image177.png"/><Relationship Id="rId102" Type="http://schemas.openxmlformats.org/officeDocument/2006/relationships/customXml" Target="../ink/ink187.xml"/><Relationship Id="rId123" Type="http://schemas.openxmlformats.org/officeDocument/2006/relationships/image" Target="../media/image199.png"/><Relationship Id="rId144" Type="http://schemas.openxmlformats.org/officeDocument/2006/relationships/customXml" Target="../ink/ink208.xml"/><Relationship Id="rId90" Type="http://schemas.openxmlformats.org/officeDocument/2006/relationships/customXml" Target="../ink/ink181.xml"/><Relationship Id="rId165" Type="http://schemas.openxmlformats.org/officeDocument/2006/relationships/image" Target="../media/image220.png"/><Relationship Id="rId186" Type="http://schemas.openxmlformats.org/officeDocument/2006/relationships/customXml" Target="../ink/ink229.xml"/><Relationship Id="rId211" Type="http://schemas.openxmlformats.org/officeDocument/2006/relationships/image" Target="../media/image243.png"/><Relationship Id="rId232" Type="http://schemas.openxmlformats.org/officeDocument/2006/relationships/customXml" Target="../ink/ink252.xml"/><Relationship Id="rId253" Type="http://schemas.openxmlformats.org/officeDocument/2006/relationships/image" Target="../media/image264.png"/><Relationship Id="rId274" Type="http://schemas.openxmlformats.org/officeDocument/2006/relationships/customXml" Target="../ink/ink273.xml"/><Relationship Id="rId295" Type="http://schemas.openxmlformats.org/officeDocument/2006/relationships/image" Target="../media/image285.png"/><Relationship Id="rId309" Type="http://schemas.openxmlformats.org/officeDocument/2006/relationships/image" Target="../media/image292.png"/><Relationship Id="rId27" Type="http://schemas.openxmlformats.org/officeDocument/2006/relationships/image" Target="../media/image151.png"/><Relationship Id="rId48" Type="http://schemas.openxmlformats.org/officeDocument/2006/relationships/customXml" Target="../ink/ink160.xml"/><Relationship Id="rId69" Type="http://schemas.openxmlformats.org/officeDocument/2006/relationships/image" Target="../media/image172.png"/><Relationship Id="rId113" Type="http://schemas.openxmlformats.org/officeDocument/2006/relationships/image" Target="../media/image194.png"/><Relationship Id="rId134" Type="http://schemas.openxmlformats.org/officeDocument/2006/relationships/customXml" Target="../ink/ink203.xml"/><Relationship Id="rId80" Type="http://schemas.openxmlformats.org/officeDocument/2006/relationships/customXml" Target="../ink/ink176.xml"/><Relationship Id="rId155" Type="http://schemas.openxmlformats.org/officeDocument/2006/relationships/image" Target="../media/image215.png"/><Relationship Id="rId176" Type="http://schemas.openxmlformats.org/officeDocument/2006/relationships/customXml" Target="../ink/ink224.xml"/><Relationship Id="rId197" Type="http://schemas.openxmlformats.org/officeDocument/2006/relationships/image" Target="../media/image236.png"/><Relationship Id="rId201" Type="http://schemas.openxmlformats.org/officeDocument/2006/relationships/image" Target="../media/image238.png"/><Relationship Id="rId222" Type="http://schemas.openxmlformats.org/officeDocument/2006/relationships/customXml" Target="../ink/ink247.xml"/><Relationship Id="rId243" Type="http://schemas.openxmlformats.org/officeDocument/2006/relationships/image" Target="../media/image259.png"/><Relationship Id="rId264" Type="http://schemas.openxmlformats.org/officeDocument/2006/relationships/customXml" Target="../ink/ink268.xml"/><Relationship Id="rId285" Type="http://schemas.openxmlformats.org/officeDocument/2006/relationships/image" Target="../media/image280.png"/><Relationship Id="rId17" Type="http://schemas.openxmlformats.org/officeDocument/2006/relationships/image" Target="../media/image146.png"/><Relationship Id="rId38" Type="http://schemas.openxmlformats.org/officeDocument/2006/relationships/customXml" Target="../ink/ink155.xml"/><Relationship Id="rId59" Type="http://schemas.openxmlformats.org/officeDocument/2006/relationships/image" Target="../media/image167.png"/><Relationship Id="rId103" Type="http://schemas.openxmlformats.org/officeDocument/2006/relationships/image" Target="../media/image189.png"/><Relationship Id="rId124" Type="http://schemas.openxmlformats.org/officeDocument/2006/relationships/customXml" Target="../ink/ink198.xml"/><Relationship Id="rId70" Type="http://schemas.openxmlformats.org/officeDocument/2006/relationships/customXml" Target="../ink/ink171.xml"/><Relationship Id="rId91" Type="http://schemas.openxmlformats.org/officeDocument/2006/relationships/image" Target="../media/image183.png"/><Relationship Id="rId145" Type="http://schemas.openxmlformats.org/officeDocument/2006/relationships/image" Target="../media/image210.png"/><Relationship Id="rId166" Type="http://schemas.openxmlformats.org/officeDocument/2006/relationships/customXml" Target="../ink/ink219.xml"/><Relationship Id="rId187" Type="http://schemas.openxmlformats.org/officeDocument/2006/relationships/image" Target="../media/image231.png"/><Relationship Id="rId1" Type="http://schemas.openxmlformats.org/officeDocument/2006/relationships/slideLayout" Target="../slideLayouts/slideLayout7.xml"/><Relationship Id="rId212" Type="http://schemas.openxmlformats.org/officeDocument/2006/relationships/customXml" Target="../ink/ink242.xml"/><Relationship Id="rId233" Type="http://schemas.openxmlformats.org/officeDocument/2006/relationships/image" Target="../media/image254.png"/><Relationship Id="rId254" Type="http://schemas.openxmlformats.org/officeDocument/2006/relationships/customXml" Target="../ink/ink263.xml"/><Relationship Id="rId28" Type="http://schemas.openxmlformats.org/officeDocument/2006/relationships/customXml" Target="../ink/ink150.xml"/><Relationship Id="rId49" Type="http://schemas.openxmlformats.org/officeDocument/2006/relationships/image" Target="../media/image162.png"/><Relationship Id="rId114" Type="http://schemas.openxmlformats.org/officeDocument/2006/relationships/customXml" Target="../ink/ink193.xml"/><Relationship Id="rId275" Type="http://schemas.openxmlformats.org/officeDocument/2006/relationships/image" Target="../media/image275.png"/><Relationship Id="rId296" Type="http://schemas.openxmlformats.org/officeDocument/2006/relationships/customXml" Target="../ink/ink284.xml"/><Relationship Id="rId300" Type="http://schemas.openxmlformats.org/officeDocument/2006/relationships/customXml" Target="../ink/ink286.xml"/><Relationship Id="rId60" Type="http://schemas.openxmlformats.org/officeDocument/2006/relationships/customXml" Target="../ink/ink166.xml"/><Relationship Id="rId81" Type="http://schemas.openxmlformats.org/officeDocument/2006/relationships/image" Target="../media/image178.png"/><Relationship Id="rId135" Type="http://schemas.openxmlformats.org/officeDocument/2006/relationships/image" Target="../media/image205.png"/><Relationship Id="rId156" Type="http://schemas.openxmlformats.org/officeDocument/2006/relationships/customXml" Target="../ink/ink214.xml"/><Relationship Id="rId177" Type="http://schemas.openxmlformats.org/officeDocument/2006/relationships/image" Target="../media/image226.png"/><Relationship Id="rId198" Type="http://schemas.openxmlformats.org/officeDocument/2006/relationships/customXml" Target="../ink/ink235.xml"/><Relationship Id="rId202" Type="http://schemas.openxmlformats.org/officeDocument/2006/relationships/customXml" Target="../ink/ink237.xml"/><Relationship Id="rId223" Type="http://schemas.openxmlformats.org/officeDocument/2006/relationships/image" Target="../media/image249.png"/><Relationship Id="rId244" Type="http://schemas.openxmlformats.org/officeDocument/2006/relationships/customXml" Target="../ink/ink258.xml"/><Relationship Id="rId18" Type="http://schemas.openxmlformats.org/officeDocument/2006/relationships/customXml" Target="../ink/ink145.xml"/><Relationship Id="rId39" Type="http://schemas.openxmlformats.org/officeDocument/2006/relationships/image" Target="../media/image157.png"/><Relationship Id="rId265" Type="http://schemas.openxmlformats.org/officeDocument/2006/relationships/image" Target="../media/image270.png"/><Relationship Id="rId286" Type="http://schemas.openxmlformats.org/officeDocument/2006/relationships/customXml" Target="../ink/ink279.xml"/><Relationship Id="rId50" Type="http://schemas.openxmlformats.org/officeDocument/2006/relationships/customXml" Target="../ink/ink161.xml"/><Relationship Id="rId104" Type="http://schemas.openxmlformats.org/officeDocument/2006/relationships/customXml" Target="../ink/ink188.xml"/><Relationship Id="rId125" Type="http://schemas.openxmlformats.org/officeDocument/2006/relationships/image" Target="../media/image200.png"/><Relationship Id="rId146" Type="http://schemas.openxmlformats.org/officeDocument/2006/relationships/customXml" Target="../ink/ink209.xml"/><Relationship Id="rId167" Type="http://schemas.openxmlformats.org/officeDocument/2006/relationships/image" Target="../media/image221.png"/><Relationship Id="rId188" Type="http://schemas.openxmlformats.org/officeDocument/2006/relationships/customXml" Target="../ink/ink230.xml"/><Relationship Id="rId71" Type="http://schemas.openxmlformats.org/officeDocument/2006/relationships/image" Target="../media/image173.png"/><Relationship Id="rId92" Type="http://schemas.openxmlformats.org/officeDocument/2006/relationships/customXml" Target="../ink/ink182.xml"/><Relationship Id="rId213" Type="http://schemas.openxmlformats.org/officeDocument/2006/relationships/image" Target="../media/image244.png"/><Relationship Id="rId234" Type="http://schemas.openxmlformats.org/officeDocument/2006/relationships/customXml" Target="../ink/ink253.xml"/><Relationship Id="rId2" Type="http://schemas.openxmlformats.org/officeDocument/2006/relationships/customXml" Target="../ink/ink137.xml"/><Relationship Id="rId29" Type="http://schemas.openxmlformats.org/officeDocument/2006/relationships/image" Target="../media/image152.png"/><Relationship Id="rId255" Type="http://schemas.openxmlformats.org/officeDocument/2006/relationships/image" Target="../media/image265.png"/><Relationship Id="rId276" Type="http://schemas.openxmlformats.org/officeDocument/2006/relationships/customXml" Target="../ink/ink274.xml"/><Relationship Id="rId297" Type="http://schemas.openxmlformats.org/officeDocument/2006/relationships/image" Target="../media/image286.png"/><Relationship Id="rId40" Type="http://schemas.openxmlformats.org/officeDocument/2006/relationships/customXml" Target="../ink/ink156.xml"/><Relationship Id="rId115" Type="http://schemas.openxmlformats.org/officeDocument/2006/relationships/image" Target="../media/image195.png"/><Relationship Id="rId136" Type="http://schemas.openxmlformats.org/officeDocument/2006/relationships/customXml" Target="../ink/ink204.xml"/><Relationship Id="rId157" Type="http://schemas.openxmlformats.org/officeDocument/2006/relationships/image" Target="../media/image216.png"/><Relationship Id="rId178" Type="http://schemas.openxmlformats.org/officeDocument/2006/relationships/customXml" Target="../ink/ink225.xml"/><Relationship Id="rId301" Type="http://schemas.openxmlformats.org/officeDocument/2006/relationships/image" Target="../media/image288.png"/><Relationship Id="rId61" Type="http://schemas.openxmlformats.org/officeDocument/2006/relationships/image" Target="../media/image168.png"/><Relationship Id="rId82" Type="http://schemas.openxmlformats.org/officeDocument/2006/relationships/customXml" Target="../ink/ink177.xml"/><Relationship Id="rId199" Type="http://schemas.openxmlformats.org/officeDocument/2006/relationships/image" Target="../media/image237.png"/><Relationship Id="rId203" Type="http://schemas.openxmlformats.org/officeDocument/2006/relationships/image" Target="../media/image239.png"/><Relationship Id="rId19" Type="http://schemas.openxmlformats.org/officeDocument/2006/relationships/image" Target="../media/image147.png"/><Relationship Id="rId224" Type="http://schemas.openxmlformats.org/officeDocument/2006/relationships/customXml" Target="../ink/ink248.xml"/><Relationship Id="rId245" Type="http://schemas.openxmlformats.org/officeDocument/2006/relationships/image" Target="../media/image260.png"/><Relationship Id="rId266" Type="http://schemas.openxmlformats.org/officeDocument/2006/relationships/customXml" Target="../ink/ink269.xml"/><Relationship Id="rId287" Type="http://schemas.openxmlformats.org/officeDocument/2006/relationships/image" Target="../media/image281.png"/><Relationship Id="rId30" Type="http://schemas.openxmlformats.org/officeDocument/2006/relationships/customXml" Target="../ink/ink151.xml"/><Relationship Id="rId105" Type="http://schemas.openxmlformats.org/officeDocument/2006/relationships/image" Target="../media/image190.png"/><Relationship Id="rId126" Type="http://schemas.openxmlformats.org/officeDocument/2006/relationships/customXml" Target="../ink/ink199.xml"/><Relationship Id="rId147" Type="http://schemas.openxmlformats.org/officeDocument/2006/relationships/image" Target="../media/image211.png"/><Relationship Id="rId168" Type="http://schemas.openxmlformats.org/officeDocument/2006/relationships/customXml" Target="../ink/ink220.xml"/><Relationship Id="rId51" Type="http://schemas.openxmlformats.org/officeDocument/2006/relationships/image" Target="../media/image163.png"/><Relationship Id="rId72" Type="http://schemas.openxmlformats.org/officeDocument/2006/relationships/customXml" Target="../ink/ink172.xml"/><Relationship Id="rId93" Type="http://schemas.openxmlformats.org/officeDocument/2006/relationships/image" Target="../media/image184.png"/><Relationship Id="rId189" Type="http://schemas.openxmlformats.org/officeDocument/2006/relationships/image" Target="../media/image232.png"/><Relationship Id="rId3" Type="http://schemas.openxmlformats.org/officeDocument/2006/relationships/image" Target="../media/image139.png"/><Relationship Id="rId214" Type="http://schemas.openxmlformats.org/officeDocument/2006/relationships/customXml" Target="../ink/ink243.xml"/><Relationship Id="rId235" Type="http://schemas.openxmlformats.org/officeDocument/2006/relationships/image" Target="../media/image255.png"/><Relationship Id="rId256" Type="http://schemas.openxmlformats.org/officeDocument/2006/relationships/customXml" Target="../ink/ink264.xml"/><Relationship Id="rId277" Type="http://schemas.openxmlformats.org/officeDocument/2006/relationships/image" Target="../media/image276.png"/><Relationship Id="rId298" Type="http://schemas.openxmlformats.org/officeDocument/2006/relationships/customXml" Target="../ink/ink285.xml"/><Relationship Id="rId116" Type="http://schemas.openxmlformats.org/officeDocument/2006/relationships/customXml" Target="../ink/ink194.xml"/><Relationship Id="rId137" Type="http://schemas.openxmlformats.org/officeDocument/2006/relationships/image" Target="../media/image206.png"/><Relationship Id="rId158" Type="http://schemas.openxmlformats.org/officeDocument/2006/relationships/customXml" Target="../ink/ink215.xml"/><Relationship Id="rId302" Type="http://schemas.openxmlformats.org/officeDocument/2006/relationships/customXml" Target="../ink/ink287.xml"/><Relationship Id="rId20" Type="http://schemas.openxmlformats.org/officeDocument/2006/relationships/customXml" Target="../ink/ink146.xml"/><Relationship Id="rId41" Type="http://schemas.openxmlformats.org/officeDocument/2006/relationships/image" Target="../media/image158.png"/><Relationship Id="rId62" Type="http://schemas.openxmlformats.org/officeDocument/2006/relationships/customXml" Target="../ink/ink167.xml"/><Relationship Id="rId83" Type="http://schemas.openxmlformats.org/officeDocument/2006/relationships/image" Target="../media/image179.png"/><Relationship Id="rId179" Type="http://schemas.openxmlformats.org/officeDocument/2006/relationships/image" Target="../media/image227.png"/><Relationship Id="rId190" Type="http://schemas.openxmlformats.org/officeDocument/2006/relationships/customXml" Target="../ink/ink231.xml"/><Relationship Id="rId204" Type="http://schemas.openxmlformats.org/officeDocument/2006/relationships/customXml" Target="../ink/ink238.xml"/><Relationship Id="rId225" Type="http://schemas.openxmlformats.org/officeDocument/2006/relationships/image" Target="../media/image250.png"/><Relationship Id="rId246" Type="http://schemas.openxmlformats.org/officeDocument/2006/relationships/customXml" Target="../ink/ink259.xml"/><Relationship Id="rId267" Type="http://schemas.openxmlformats.org/officeDocument/2006/relationships/image" Target="../media/image271.png"/><Relationship Id="rId288" Type="http://schemas.openxmlformats.org/officeDocument/2006/relationships/customXml" Target="../ink/ink280.xml"/><Relationship Id="rId106" Type="http://schemas.openxmlformats.org/officeDocument/2006/relationships/customXml" Target="../ink/ink189.xml"/><Relationship Id="rId127" Type="http://schemas.openxmlformats.org/officeDocument/2006/relationships/image" Target="../media/image201.png"/><Relationship Id="rId10" Type="http://schemas.openxmlformats.org/officeDocument/2006/relationships/customXml" Target="../ink/ink141.xml"/><Relationship Id="rId31" Type="http://schemas.openxmlformats.org/officeDocument/2006/relationships/image" Target="../media/image153.png"/><Relationship Id="rId52" Type="http://schemas.openxmlformats.org/officeDocument/2006/relationships/customXml" Target="../ink/ink162.xml"/><Relationship Id="rId73" Type="http://schemas.openxmlformats.org/officeDocument/2006/relationships/image" Target="../media/image174.png"/><Relationship Id="rId94" Type="http://schemas.openxmlformats.org/officeDocument/2006/relationships/customXml" Target="../ink/ink183.xml"/><Relationship Id="rId148" Type="http://schemas.openxmlformats.org/officeDocument/2006/relationships/customXml" Target="../ink/ink210.xml"/><Relationship Id="rId169" Type="http://schemas.openxmlformats.org/officeDocument/2006/relationships/image" Target="../media/image222.png"/><Relationship Id="rId4" Type="http://schemas.openxmlformats.org/officeDocument/2006/relationships/customXml" Target="../ink/ink138.xml"/><Relationship Id="rId180" Type="http://schemas.openxmlformats.org/officeDocument/2006/relationships/customXml" Target="../ink/ink226.xml"/><Relationship Id="rId215" Type="http://schemas.openxmlformats.org/officeDocument/2006/relationships/image" Target="../media/image245.png"/><Relationship Id="rId236" Type="http://schemas.openxmlformats.org/officeDocument/2006/relationships/customXml" Target="../ink/ink254.xml"/><Relationship Id="rId257" Type="http://schemas.openxmlformats.org/officeDocument/2006/relationships/image" Target="../media/image266.png"/><Relationship Id="rId278" Type="http://schemas.openxmlformats.org/officeDocument/2006/relationships/customXml" Target="../ink/ink275.xml"/><Relationship Id="rId303" Type="http://schemas.openxmlformats.org/officeDocument/2006/relationships/image" Target="../media/image289.png"/><Relationship Id="rId42" Type="http://schemas.openxmlformats.org/officeDocument/2006/relationships/customXml" Target="../ink/ink157.xml"/><Relationship Id="rId84" Type="http://schemas.openxmlformats.org/officeDocument/2006/relationships/customXml" Target="../ink/ink178.xml"/><Relationship Id="rId138" Type="http://schemas.openxmlformats.org/officeDocument/2006/relationships/customXml" Target="../ink/ink205.xml"/><Relationship Id="rId191" Type="http://schemas.openxmlformats.org/officeDocument/2006/relationships/image" Target="../media/image233.png"/><Relationship Id="rId205" Type="http://schemas.openxmlformats.org/officeDocument/2006/relationships/image" Target="../media/image240.png"/><Relationship Id="rId247" Type="http://schemas.openxmlformats.org/officeDocument/2006/relationships/image" Target="../media/image261.png"/><Relationship Id="rId107" Type="http://schemas.openxmlformats.org/officeDocument/2006/relationships/image" Target="../media/image191.png"/><Relationship Id="rId289" Type="http://schemas.openxmlformats.org/officeDocument/2006/relationships/image" Target="../media/image282.png"/><Relationship Id="rId11" Type="http://schemas.openxmlformats.org/officeDocument/2006/relationships/image" Target="../media/image143.png"/><Relationship Id="rId53" Type="http://schemas.openxmlformats.org/officeDocument/2006/relationships/image" Target="../media/image164.png"/><Relationship Id="rId149" Type="http://schemas.openxmlformats.org/officeDocument/2006/relationships/image" Target="../media/image212.png"/><Relationship Id="rId95" Type="http://schemas.openxmlformats.org/officeDocument/2006/relationships/image" Target="../media/image185.png"/><Relationship Id="rId160" Type="http://schemas.openxmlformats.org/officeDocument/2006/relationships/customXml" Target="../ink/ink216.xml"/><Relationship Id="rId216" Type="http://schemas.openxmlformats.org/officeDocument/2006/relationships/customXml" Target="../ink/ink244.xml"/><Relationship Id="rId258" Type="http://schemas.openxmlformats.org/officeDocument/2006/relationships/customXml" Target="../ink/ink265.xml"/><Relationship Id="rId22" Type="http://schemas.openxmlformats.org/officeDocument/2006/relationships/customXml" Target="../ink/ink147.xml"/><Relationship Id="rId64" Type="http://schemas.openxmlformats.org/officeDocument/2006/relationships/customXml" Target="../ink/ink168.xml"/><Relationship Id="rId118" Type="http://schemas.openxmlformats.org/officeDocument/2006/relationships/customXml" Target="../ink/ink195.xml"/><Relationship Id="rId171" Type="http://schemas.openxmlformats.org/officeDocument/2006/relationships/image" Target="../media/image223.png"/><Relationship Id="rId227" Type="http://schemas.openxmlformats.org/officeDocument/2006/relationships/image" Target="../media/image251.png"/><Relationship Id="rId269" Type="http://schemas.openxmlformats.org/officeDocument/2006/relationships/image" Target="../media/image272.png"/><Relationship Id="rId33" Type="http://schemas.openxmlformats.org/officeDocument/2006/relationships/image" Target="../media/image154.png"/><Relationship Id="rId129" Type="http://schemas.openxmlformats.org/officeDocument/2006/relationships/image" Target="../media/image202.png"/><Relationship Id="rId280" Type="http://schemas.openxmlformats.org/officeDocument/2006/relationships/customXml" Target="../ink/ink276.xml"/><Relationship Id="rId75" Type="http://schemas.openxmlformats.org/officeDocument/2006/relationships/image" Target="../media/image175.png"/><Relationship Id="rId140" Type="http://schemas.openxmlformats.org/officeDocument/2006/relationships/customXml" Target="../ink/ink206.xml"/><Relationship Id="rId182" Type="http://schemas.openxmlformats.org/officeDocument/2006/relationships/customXml" Target="../ink/ink227.xml"/><Relationship Id="rId6" Type="http://schemas.openxmlformats.org/officeDocument/2006/relationships/customXml" Target="../ink/ink139.xml"/><Relationship Id="rId238" Type="http://schemas.openxmlformats.org/officeDocument/2006/relationships/customXml" Target="../ink/ink255.xml"/><Relationship Id="rId291" Type="http://schemas.openxmlformats.org/officeDocument/2006/relationships/image" Target="../media/image283.png"/><Relationship Id="rId305" Type="http://schemas.openxmlformats.org/officeDocument/2006/relationships/image" Target="../media/image290.png"/></Relationships>
</file>

<file path=ppt/slides/_rels/slide15.xml.rels><?xml version="1.0" encoding="UTF-8" standalone="yes"?>
<Relationships xmlns="http://schemas.openxmlformats.org/package/2006/relationships"><Relationship Id="rId117" Type="http://schemas.openxmlformats.org/officeDocument/2006/relationships/customXml" Target="../ink/ink348.xml"/><Relationship Id="rId21" Type="http://schemas.openxmlformats.org/officeDocument/2006/relationships/customXml" Target="../ink/ink300.xml"/><Relationship Id="rId42" Type="http://schemas.openxmlformats.org/officeDocument/2006/relationships/image" Target="../media/image310.png"/><Relationship Id="rId63" Type="http://schemas.openxmlformats.org/officeDocument/2006/relationships/customXml" Target="../ink/ink321.xml"/><Relationship Id="rId84" Type="http://schemas.openxmlformats.org/officeDocument/2006/relationships/image" Target="../media/image331.png"/><Relationship Id="rId138" Type="http://schemas.openxmlformats.org/officeDocument/2006/relationships/image" Target="../media/image358.png"/><Relationship Id="rId159" Type="http://schemas.openxmlformats.org/officeDocument/2006/relationships/customXml" Target="../ink/ink369.xml"/><Relationship Id="rId170" Type="http://schemas.openxmlformats.org/officeDocument/2006/relationships/image" Target="../media/image374.png"/><Relationship Id="rId107" Type="http://schemas.openxmlformats.org/officeDocument/2006/relationships/customXml" Target="../ink/ink343.xml"/><Relationship Id="rId11" Type="http://schemas.openxmlformats.org/officeDocument/2006/relationships/customXml" Target="../ink/ink295.xml"/><Relationship Id="rId32" Type="http://schemas.openxmlformats.org/officeDocument/2006/relationships/image" Target="../media/image305.png"/><Relationship Id="rId53" Type="http://schemas.openxmlformats.org/officeDocument/2006/relationships/customXml" Target="../ink/ink316.xml"/><Relationship Id="rId74" Type="http://schemas.openxmlformats.org/officeDocument/2006/relationships/image" Target="../media/image326.png"/><Relationship Id="rId128" Type="http://schemas.openxmlformats.org/officeDocument/2006/relationships/image" Target="../media/image353.png"/><Relationship Id="rId149" Type="http://schemas.openxmlformats.org/officeDocument/2006/relationships/customXml" Target="../ink/ink364.xml"/><Relationship Id="rId5" Type="http://schemas.openxmlformats.org/officeDocument/2006/relationships/customXml" Target="../ink/ink292.xml"/><Relationship Id="rId95" Type="http://schemas.openxmlformats.org/officeDocument/2006/relationships/customXml" Target="../ink/ink337.xml"/><Relationship Id="rId160" Type="http://schemas.openxmlformats.org/officeDocument/2006/relationships/image" Target="../media/image369.png"/><Relationship Id="rId22" Type="http://schemas.openxmlformats.org/officeDocument/2006/relationships/image" Target="../media/image300.png"/><Relationship Id="rId43" Type="http://schemas.openxmlformats.org/officeDocument/2006/relationships/customXml" Target="../ink/ink311.xml"/><Relationship Id="rId64" Type="http://schemas.openxmlformats.org/officeDocument/2006/relationships/image" Target="../media/image321.png"/><Relationship Id="rId118" Type="http://schemas.openxmlformats.org/officeDocument/2006/relationships/image" Target="../media/image348.png"/><Relationship Id="rId139" Type="http://schemas.openxmlformats.org/officeDocument/2006/relationships/customXml" Target="../ink/ink359.xml"/><Relationship Id="rId85" Type="http://schemas.openxmlformats.org/officeDocument/2006/relationships/customXml" Target="../ink/ink332.xml"/><Relationship Id="rId150" Type="http://schemas.openxmlformats.org/officeDocument/2006/relationships/image" Target="../media/image364.png"/><Relationship Id="rId171" Type="http://schemas.openxmlformats.org/officeDocument/2006/relationships/customXml" Target="../ink/ink375.xml"/><Relationship Id="rId12" Type="http://schemas.openxmlformats.org/officeDocument/2006/relationships/image" Target="../media/image296.png"/><Relationship Id="rId33" Type="http://schemas.openxmlformats.org/officeDocument/2006/relationships/customXml" Target="../ink/ink306.xml"/><Relationship Id="rId108" Type="http://schemas.openxmlformats.org/officeDocument/2006/relationships/image" Target="../media/image343.png"/><Relationship Id="rId129" Type="http://schemas.openxmlformats.org/officeDocument/2006/relationships/customXml" Target="../ink/ink354.xml"/><Relationship Id="rId54" Type="http://schemas.openxmlformats.org/officeDocument/2006/relationships/image" Target="../media/image316.png"/><Relationship Id="rId70" Type="http://schemas.openxmlformats.org/officeDocument/2006/relationships/image" Target="../media/image324.png"/><Relationship Id="rId75" Type="http://schemas.openxmlformats.org/officeDocument/2006/relationships/customXml" Target="../ink/ink327.xml"/><Relationship Id="rId91" Type="http://schemas.openxmlformats.org/officeDocument/2006/relationships/customXml" Target="../ink/ink335.xml"/><Relationship Id="rId96" Type="http://schemas.openxmlformats.org/officeDocument/2006/relationships/image" Target="../media/image337.png"/><Relationship Id="rId140" Type="http://schemas.openxmlformats.org/officeDocument/2006/relationships/image" Target="../media/image359.png"/><Relationship Id="rId145" Type="http://schemas.openxmlformats.org/officeDocument/2006/relationships/customXml" Target="../ink/ink362.xml"/><Relationship Id="rId161" Type="http://schemas.openxmlformats.org/officeDocument/2006/relationships/customXml" Target="../ink/ink370.xml"/><Relationship Id="rId166" Type="http://schemas.openxmlformats.org/officeDocument/2006/relationships/image" Target="../media/image372.png"/><Relationship Id="rId1" Type="http://schemas.openxmlformats.org/officeDocument/2006/relationships/slideLayout" Target="../slideLayouts/slideLayout2.xml"/><Relationship Id="rId6" Type="http://schemas.openxmlformats.org/officeDocument/2006/relationships/image" Target="../media/image89.png"/><Relationship Id="rId23" Type="http://schemas.openxmlformats.org/officeDocument/2006/relationships/customXml" Target="../ink/ink301.xml"/><Relationship Id="rId28" Type="http://schemas.openxmlformats.org/officeDocument/2006/relationships/image" Target="../media/image303.png"/><Relationship Id="rId49" Type="http://schemas.openxmlformats.org/officeDocument/2006/relationships/customXml" Target="../ink/ink314.xml"/><Relationship Id="rId114" Type="http://schemas.openxmlformats.org/officeDocument/2006/relationships/image" Target="../media/image346.png"/><Relationship Id="rId119" Type="http://schemas.openxmlformats.org/officeDocument/2006/relationships/customXml" Target="../ink/ink349.xml"/><Relationship Id="rId44" Type="http://schemas.openxmlformats.org/officeDocument/2006/relationships/image" Target="../media/image311.png"/><Relationship Id="rId60" Type="http://schemas.openxmlformats.org/officeDocument/2006/relationships/image" Target="../media/image319.png"/><Relationship Id="rId65" Type="http://schemas.openxmlformats.org/officeDocument/2006/relationships/customXml" Target="../ink/ink322.xml"/><Relationship Id="rId81" Type="http://schemas.openxmlformats.org/officeDocument/2006/relationships/customXml" Target="../ink/ink330.xml"/><Relationship Id="rId86" Type="http://schemas.openxmlformats.org/officeDocument/2006/relationships/image" Target="../media/image332.png"/><Relationship Id="rId130" Type="http://schemas.openxmlformats.org/officeDocument/2006/relationships/image" Target="../media/image354.png"/><Relationship Id="rId135" Type="http://schemas.openxmlformats.org/officeDocument/2006/relationships/customXml" Target="../ink/ink357.xml"/><Relationship Id="rId151" Type="http://schemas.openxmlformats.org/officeDocument/2006/relationships/customXml" Target="../ink/ink365.xml"/><Relationship Id="rId156" Type="http://schemas.openxmlformats.org/officeDocument/2006/relationships/image" Target="../media/image367.png"/><Relationship Id="rId172" Type="http://schemas.openxmlformats.org/officeDocument/2006/relationships/image" Target="../media/image375.png"/><Relationship Id="rId13" Type="http://schemas.openxmlformats.org/officeDocument/2006/relationships/customXml" Target="../ink/ink296.xml"/><Relationship Id="rId18" Type="http://schemas.openxmlformats.org/officeDocument/2006/relationships/image" Target="../media/image298.png"/><Relationship Id="rId39" Type="http://schemas.openxmlformats.org/officeDocument/2006/relationships/customXml" Target="../ink/ink309.xml"/><Relationship Id="rId109" Type="http://schemas.openxmlformats.org/officeDocument/2006/relationships/customXml" Target="../ink/ink344.xml"/><Relationship Id="rId34" Type="http://schemas.openxmlformats.org/officeDocument/2006/relationships/image" Target="../media/image306.png"/><Relationship Id="rId50" Type="http://schemas.openxmlformats.org/officeDocument/2006/relationships/image" Target="../media/image314.png"/><Relationship Id="rId55" Type="http://schemas.openxmlformats.org/officeDocument/2006/relationships/customXml" Target="../ink/ink317.xml"/><Relationship Id="rId76" Type="http://schemas.openxmlformats.org/officeDocument/2006/relationships/image" Target="../media/image327.png"/><Relationship Id="rId97" Type="http://schemas.openxmlformats.org/officeDocument/2006/relationships/customXml" Target="../ink/ink338.xml"/><Relationship Id="rId104" Type="http://schemas.openxmlformats.org/officeDocument/2006/relationships/image" Target="../media/image341.png"/><Relationship Id="rId120" Type="http://schemas.openxmlformats.org/officeDocument/2006/relationships/image" Target="../media/image349.png"/><Relationship Id="rId125" Type="http://schemas.openxmlformats.org/officeDocument/2006/relationships/customXml" Target="../ink/ink352.xml"/><Relationship Id="rId141" Type="http://schemas.openxmlformats.org/officeDocument/2006/relationships/customXml" Target="../ink/ink360.xml"/><Relationship Id="rId146" Type="http://schemas.openxmlformats.org/officeDocument/2006/relationships/image" Target="../media/image362.png"/><Relationship Id="rId167" Type="http://schemas.openxmlformats.org/officeDocument/2006/relationships/customXml" Target="../ink/ink373.xml"/><Relationship Id="rId7" Type="http://schemas.openxmlformats.org/officeDocument/2006/relationships/customXml" Target="../ink/ink293.xml"/><Relationship Id="rId71" Type="http://schemas.openxmlformats.org/officeDocument/2006/relationships/customXml" Target="../ink/ink325.xml"/><Relationship Id="rId92" Type="http://schemas.openxmlformats.org/officeDocument/2006/relationships/image" Target="../media/image335.png"/><Relationship Id="rId162" Type="http://schemas.openxmlformats.org/officeDocument/2006/relationships/image" Target="../media/image370.png"/><Relationship Id="rId2" Type="http://schemas.openxmlformats.org/officeDocument/2006/relationships/hyperlink" Target="https://www.geeksforgeeks.org/merge-sort/" TargetMode="External"/><Relationship Id="rId29" Type="http://schemas.openxmlformats.org/officeDocument/2006/relationships/customXml" Target="../ink/ink304.xml"/><Relationship Id="rId24" Type="http://schemas.openxmlformats.org/officeDocument/2006/relationships/image" Target="../media/image301.png"/><Relationship Id="rId40" Type="http://schemas.openxmlformats.org/officeDocument/2006/relationships/image" Target="../media/image309.png"/><Relationship Id="rId45" Type="http://schemas.openxmlformats.org/officeDocument/2006/relationships/customXml" Target="../ink/ink312.xml"/><Relationship Id="rId66" Type="http://schemas.openxmlformats.org/officeDocument/2006/relationships/image" Target="../media/image322.png"/><Relationship Id="rId87" Type="http://schemas.openxmlformats.org/officeDocument/2006/relationships/customXml" Target="../ink/ink333.xml"/><Relationship Id="rId110" Type="http://schemas.openxmlformats.org/officeDocument/2006/relationships/image" Target="../media/image344.png"/><Relationship Id="rId115" Type="http://schemas.openxmlformats.org/officeDocument/2006/relationships/customXml" Target="../ink/ink347.xml"/><Relationship Id="rId131" Type="http://schemas.openxmlformats.org/officeDocument/2006/relationships/customXml" Target="../ink/ink355.xml"/><Relationship Id="rId136" Type="http://schemas.openxmlformats.org/officeDocument/2006/relationships/image" Target="../media/image357.png"/><Relationship Id="rId157" Type="http://schemas.openxmlformats.org/officeDocument/2006/relationships/customXml" Target="../ink/ink368.xml"/><Relationship Id="rId61" Type="http://schemas.openxmlformats.org/officeDocument/2006/relationships/customXml" Target="../ink/ink320.xml"/><Relationship Id="rId82" Type="http://schemas.openxmlformats.org/officeDocument/2006/relationships/image" Target="../media/image330.png"/><Relationship Id="rId152" Type="http://schemas.openxmlformats.org/officeDocument/2006/relationships/image" Target="../media/image365.png"/><Relationship Id="rId19" Type="http://schemas.openxmlformats.org/officeDocument/2006/relationships/customXml" Target="../ink/ink299.xml"/><Relationship Id="rId14" Type="http://schemas.openxmlformats.org/officeDocument/2006/relationships/image" Target="../media/image297.png"/><Relationship Id="rId30" Type="http://schemas.openxmlformats.org/officeDocument/2006/relationships/image" Target="../media/image304.png"/><Relationship Id="rId35" Type="http://schemas.openxmlformats.org/officeDocument/2006/relationships/customXml" Target="../ink/ink307.xml"/><Relationship Id="rId56" Type="http://schemas.openxmlformats.org/officeDocument/2006/relationships/image" Target="../media/image317.png"/><Relationship Id="rId77" Type="http://schemas.openxmlformats.org/officeDocument/2006/relationships/customXml" Target="../ink/ink328.xml"/><Relationship Id="rId100" Type="http://schemas.openxmlformats.org/officeDocument/2006/relationships/image" Target="../media/image339.png"/><Relationship Id="rId105" Type="http://schemas.openxmlformats.org/officeDocument/2006/relationships/customXml" Target="../ink/ink342.xml"/><Relationship Id="rId126" Type="http://schemas.openxmlformats.org/officeDocument/2006/relationships/image" Target="../media/image352.png"/><Relationship Id="rId147" Type="http://schemas.openxmlformats.org/officeDocument/2006/relationships/customXml" Target="../ink/ink363.xml"/><Relationship Id="rId168" Type="http://schemas.openxmlformats.org/officeDocument/2006/relationships/image" Target="../media/image373.png"/><Relationship Id="rId8" Type="http://schemas.openxmlformats.org/officeDocument/2006/relationships/image" Target="../media/image294.png"/><Relationship Id="rId51" Type="http://schemas.openxmlformats.org/officeDocument/2006/relationships/customXml" Target="../ink/ink315.xml"/><Relationship Id="rId72" Type="http://schemas.openxmlformats.org/officeDocument/2006/relationships/image" Target="../media/image325.png"/><Relationship Id="rId93" Type="http://schemas.openxmlformats.org/officeDocument/2006/relationships/customXml" Target="../ink/ink336.xml"/><Relationship Id="rId98" Type="http://schemas.openxmlformats.org/officeDocument/2006/relationships/image" Target="../media/image338.png"/><Relationship Id="rId121" Type="http://schemas.openxmlformats.org/officeDocument/2006/relationships/customXml" Target="../ink/ink350.xml"/><Relationship Id="rId142" Type="http://schemas.openxmlformats.org/officeDocument/2006/relationships/image" Target="../media/image360.png"/><Relationship Id="rId163" Type="http://schemas.openxmlformats.org/officeDocument/2006/relationships/customXml" Target="../ink/ink371.xml"/><Relationship Id="rId3" Type="http://schemas.openxmlformats.org/officeDocument/2006/relationships/customXml" Target="../ink/ink291.xml"/><Relationship Id="rId25" Type="http://schemas.openxmlformats.org/officeDocument/2006/relationships/customXml" Target="../ink/ink302.xml"/><Relationship Id="rId46" Type="http://schemas.openxmlformats.org/officeDocument/2006/relationships/image" Target="../media/image312.png"/><Relationship Id="rId67" Type="http://schemas.openxmlformats.org/officeDocument/2006/relationships/customXml" Target="../ink/ink323.xml"/><Relationship Id="rId116" Type="http://schemas.openxmlformats.org/officeDocument/2006/relationships/image" Target="../media/image347.png"/><Relationship Id="rId137" Type="http://schemas.openxmlformats.org/officeDocument/2006/relationships/customXml" Target="../ink/ink358.xml"/><Relationship Id="rId158" Type="http://schemas.openxmlformats.org/officeDocument/2006/relationships/image" Target="../media/image368.png"/><Relationship Id="rId20" Type="http://schemas.openxmlformats.org/officeDocument/2006/relationships/image" Target="../media/image299.png"/><Relationship Id="rId41" Type="http://schemas.openxmlformats.org/officeDocument/2006/relationships/customXml" Target="../ink/ink310.xml"/><Relationship Id="rId62" Type="http://schemas.openxmlformats.org/officeDocument/2006/relationships/image" Target="../media/image320.png"/><Relationship Id="rId83" Type="http://schemas.openxmlformats.org/officeDocument/2006/relationships/customXml" Target="../ink/ink331.xml"/><Relationship Id="rId88" Type="http://schemas.openxmlformats.org/officeDocument/2006/relationships/image" Target="../media/image333.png"/><Relationship Id="rId111" Type="http://schemas.openxmlformats.org/officeDocument/2006/relationships/customXml" Target="../ink/ink345.xml"/><Relationship Id="rId132" Type="http://schemas.openxmlformats.org/officeDocument/2006/relationships/image" Target="../media/image355.png"/><Relationship Id="rId153" Type="http://schemas.openxmlformats.org/officeDocument/2006/relationships/customXml" Target="../ink/ink366.xml"/><Relationship Id="rId15" Type="http://schemas.openxmlformats.org/officeDocument/2006/relationships/customXml" Target="../ink/ink297.xml"/><Relationship Id="rId36" Type="http://schemas.openxmlformats.org/officeDocument/2006/relationships/image" Target="../media/image307.png"/><Relationship Id="rId57" Type="http://schemas.openxmlformats.org/officeDocument/2006/relationships/customXml" Target="../ink/ink318.xml"/><Relationship Id="rId106" Type="http://schemas.openxmlformats.org/officeDocument/2006/relationships/image" Target="../media/image342.png"/><Relationship Id="rId127" Type="http://schemas.openxmlformats.org/officeDocument/2006/relationships/customXml" Target="../ink/ink353.xml"/><Relationship Id="rId10" Type="http://schemas.openxmlformats.org/officeDocument/2006/relationships/image" Target="../media/image295.png"/><Relationship Id="rId31" Type="http://schemas.openxmlformats.org/officeDocument/2006/relationships/customXml" Target="../ink/ink305.xml"/><Relationship Id="rId52" Type="http://schemas.openxmlformats.org/officeDocument/2006/relationships/image" Target="../media/image315.png"/><Relationship Id="rId73" Type="http://schemas.openxmlformats.org/officeDocument/2006/relationships/customXml" Target="../ink/ink326.xml"/><Relationship Id="rId78" Type="http://schemas.openxmlformats.org/officeDocument/2006/relationships/image" Target="../media/image328.png"/><Relationship Id="rId94" Type="http://schemas.openxmlformats.org/officeDocument/2006/relationships/image" Target="../media/image336.png"/><Relationship Id="rId99" Type="http://schemas.openxmlformats.org/officeDocument/2006/relationships/customXml" Target="../ink/ink339.xml"/><Relationship Id="rId101" Type="http://schemas.openxmlformats.org/officeDocument/2006/relationships/customXml" Target="../ink/ink340.xml"/><Relationship Id="rId122" Type="http://schemas.openxmlformats.org/officeDocument/2006/relationships/image" Target="../media/image350.png"/><Relationship Id="rId143" Type="http://schemas.openxmlformats.org/officeDocument/2006/relationships/customXml" Target="../ink/ink361.xml"/><Relationship Id="rId148" Type="http://schemas.openxmlformats.org/officeDocument/2006/relationships/image" Target="../media/image363.png"/><Relationship Id="rId164" Type="http://schemas.openxmlformats.org/officeDocument/2006/relationships/image" Target="../media/image371.png"/><Relationship Id="rId169" Type="http://schemas.openxmlformats.org/officeDocument/2006/relationships/customXml" Target="../ink/ink374.xml"/><Relationship Id="rId4" Type="http://schemas.openxmlformats.org/officeDocument/2006/relationships/image" Target="../media/image293.png"/><Relationship Id="rId9" Type="http://schemas.openxmlformats.org/officeDocument/2006/relationships/customXml" Target="../ink/ink294.xml"/><Relationship Id="rId26" Type="http://schemas.openxmlformats.org/officeDocument/2006/relationships/image" Target="../media/image302.png"/><Relationship Id="rId47" Type="http://schemas.openxmlformats.org/officeDocument/2006/relationships/customXml" Target="../ink/ink313.xml"/><Relationship Id="rId68" Type="http://schemas.openxmlformats.org/officeDocument/2006/relationships/image" Target="../media/image323.png"/><Relationship Id="rId89" Type="http://schemas.openxmlformats.org/officeDocument/2006/relationships/customXml" Target="../ink/ink334.xml"/><Relationship Id="rId112" Type="http://schemas.openxmlformats.org/officeDocument/2006/relationships/image" Target="../media/image345.png"/><Relationship Id="rId133" Type="http://schemas.openxmlformats.org/officeDocument/2006/relationships/customXml" Target="../ink/ink356.xml"/><Relationship Id="rId154" Type="http://schemas.openxmlformats.org/officeDocument/2006/relationships/image" Target="../media/image366.png"/><Relationship Id="rId16" Type="http://schemas.openxmlformats.org/officeDocument/2006/relationships/image" Target="../media/image109.png"/><Relationship Id="rId37" Type="http://schemas.openxmlformats.org/officeDocument/2006/relationships/customXml" Target="../ink/ink308.xml"/><Relationship Id="rId58" Type="http://schemas.openxmlformats.org/officeDocument/2006/relationships/image" Target="../media/image318.png"/><Relationship Id="rId79" Type="http://schemas.openxmlformats.org/officeDocument/2006/relationships/customXml" Target="../ink/ink329.xml"/><Relationship Id="rId102" Type="http://schemas.openxmlformats.org/officeDocument/2006/relationships/image" Target="../media/image340.png"/><Relationship Id="rId123" Type="http://schemas.openxmlformats.org/officeDocument/2006/relationships/customXml" Target="../ink/ink351.xml"/><Relationship Id="rId144" Type="http://schemas.openxmlformats.org/officeDocument/2006/relationships/image" Target="../media/image361.png"/><Relationship Id="rId90" Type="http://schemas.openxmlformats.org/officeDocument/2006/relationships/image" Target="../media/image334.png"/><Relationship Id="rId165" Type="http://schemas.openxmlformats.org/officeDocument/2006/relationships/customXml" Target="../ink/ink372.xml"/><Relationship Id="rId27" Type="http://schemas.openxmlformats.org/officeDocument/2006/relationships/customXml" Target="../ink/ink303.xml"/><Relationship Id="rId48" Type="http://schemas.openxmlformats.org/officeDocument/2006/relationships/image" Target="../media/image313.png"/><Relationship Id="rId69" Type="http://schemas.openxmlformats.org/officeDocument/2006/relationships/customXml" Target="../ink/ink324.xml"/><Relationship Id="rId113" Type="http://schemas.openxmlformats.org/officeDocument/2006/relationships/customXml" Target="../ink/ink346.xml"/><Relationship Id="rId134" Type="http://schemas.openxmlformats.org/officeDocument/2006/relationships/image" Target="../media/image356.png"/><Relationship Id="rId80" Type="http://schemas.openxmlformats.org/officeDocument/2006/relationships/image" Target="../media/image329.png"/><Relationship Id="rId155" Type="http://schemas.openxmlformats.org/officeDocument/2006/relationships/customXml" Target="../ink/ink367.xml"/><Relationship Id="rId17" Type="http://schemas.openxmlformats.org/officeDocument/2006/relationships/customXml" Target="../ink/ink298.xml"/><Relationship Id="rId38" Type="http://schemas.openxmlformats.org/officeDocument/2006/relationships/image" Target="../media/image308.png"/><Relationship Id="rId59" Type="http://schemas.openxmlformats.org/officeDocument/2006/relationships/customXml" Target="../ink/ink319.xml"/><Relationship Id="rId103" Type="http://schemas.openxmlformats.org/officeDocument/2006/relationships/customXml" Target="../ink/ink341.xml"/><Relationship Id="rId124" Type="http://schemas.openxmlformats.org/officeDocument/2006/relationships/image" Target="../media/image351.png"/></Relationships>
</file>

<file path=ppt/slides/_rels/slide16.xml.rels><?xml version="1.0" encoding="UTF-8" standalone="yes"?>
<Relationships xmlns="http://schemas.openxmlformats.org/package/2006/relationships"><Relationship Id="rId26" Type="http://schemas.openxmlformats.org/officeDocument/2006/relationships/customXml" Target="../ink/ink388.xml"/><Relationship Id="rId21" Type="http://schemas.openxmlformats.org/officeDocument/2006/relationships/image" Target="../media/image385.png"/><Relationship Id="rId42" Type="http://schemas.openxmlformats.org/officeDocument/2006/relationships/customXml" Target="../ink/ink396.xml"/><Relationship Id="rId47" Type="http://schemas.openxmlformats.org/officeDocument/2006/relationships/image" Target="../media/image398.png"/><Relationship Id="rId63" Type="http://schemas.openxmlformats.org/officeDocument/2006/relationships/image" Target="../media/image406.png"/><Relationship Id="rId68" Type="http://schemas.openxmlformats.org/officeDocument/2006/relationships/customXml" Target="../ink/ink409.xml"/><Relationship Id="rId2" Type="http://schemas.openxmlformats.org/officeDocument/2006/relationships/customXml" Target="../ink/ink376.xml"/><Relationship Id="rId16" Type="http://schemas.openxmlformats.org/officeDocument/2006/relationships/customXml" Target="../ink/ink383.xml"/><Relationship Id="rId29" Type="http://schemas.openxmlformats.org/officeDocument/2006/relationships/image" Target="../media/image389.png"/><Relationship Id="rId11" Type="http://schemas.openxmlformats.org/officeDocument/2006/relationships/image" Target="../media/image380.png"/><Relationship Id="rId24" Type="http://schemas.openxmlformats.org/officeDocument/2006/relationships/customXml" Target="../ink/ink387.xml"/><Relationship Id="rId32" Type="http://schemas.openxmlformats.org/officeDocument/2006/relationships/customXml" Target="../ink/ink391.xml"/><Relationship Id="rId37" Type="http://schemas.openxmlformats.org/officeDocument/2006/relationships/image" Target="../media/image393.png"/><Relationship Id="rId40" Type="http://schemas.openxmlformats.org/officeDocument/2006/relationships/customXml" Target="../ink/ink395.xml"/><Relationship Id="rId45" Type="http://schemas.openxmlformats.org/officeDocument/2006/relationships/image" Target="../media/image397.png"/><Relationship Id="rId53" Type="http://schemas.openxmlformats.org/officeDocument/2006/relationships/image" Target="../media/image401.png"/><Relationship Id="rId58" Type="http://schemas.openxmlformats.org/officeDocument/2006/relationships/customXml" Target="../ink/ink404.xml"/><Relationship Id="rId66" Type="http://schemas.openxmlformats.org/officeDocument/2006/relationships/customXml" Target="../ink/ink408.xml"/><Relationship Id="rId5" Type="http://schemas.openxmlformats.org/officeDocument/2006/relationships/image" Target="../media/image377.png"/><Relationship Id="rId61" Type="http://schemas.openxmlformats.org/officeDocument/2006/relationships/image" Target="../media/image405.png"/><Relationship Id="rId19" Type="http://schemas.openxmlformats.org/officeDocument/2006/relationships/image" Target="../media/image384.png"/><Relationship Id="rId14" Type="http://schemas.openxmlformats.org/officeDocument/2006/relationships/customXml" Target="../ink/ink382.xml"/><Relationship Id="rId22" Type="http://schemas.openxmlformats.org/officeDocument/2006/relationships/customXml" Target="../ink/ink386.xml"/><Relationship Id="rId27" Type="http://schemas.openxmlformats.org/officeDocument/2006/relationships/image" Target="../media/image388.png"/><Relationship Id="rId30" Type="http://schemas.openxmlformats.org/officeDocument/2006/relationships/customXml" Target="../ink/ink390.xml"/><Relationship Id="rId35" Type="http://schemas.openxmlformats.org/officeDocument/2006/relationships/image" Target="../media/image392.png"/><Relationship Id="rId43" Type="http://schemas.openxmlformats.org/officeDocument/2006/relationships/image" Target="../media/image396.png"/><Relationship Id="rId48" Type="http://schemas.openxmlformats.org/officeDocument/2006/relationships/customXml" Target="../ink/ink399.xml"/><Relationship Id="rId56" Type="http://schemas.openxmlformats.org/officeDocument/2006/relationships/customXml" Target="../ink/ink403.xml"/><Relationship Id="rId64" Type="http://schemas.openxmlformats.org/officeDocument/2006/relationships/customXml" Target="../ink/ink407.xml"/><Relationship Id="rId69" Type="http://schemas.openxmlformats.org/officeDocument/2006/relationships/image" Target="../media/image409.png"/><Relationship Id="rId8" Type="http://schemas.openxmlformats.org/officeDocument/2006/relationships/customXml" Target="../ink/ink379.xml"/><Relationship Id="rId51" Type="http://schemas.openxmlformats.org/officeDocument/2006/relationships/image" Target="../media/image400.png"/><Relationship Id="rId72" Type="http://schemas.openxmlformats.org/officeDocument/2006/relationships/customXml" Target="../ink/ink411.xml"/><Relationship Id="rId3" Type="http://schemas.openxmlformats.org/officeDocument/2006/relationships/image" Target="../media/image376.png"/><Relationship Id="rId12" Type="http://schemas.openxmlformats.org/officeDocument/2006/relationships/customXml" Target="../ink/ink381.xml"/><Relationship Id="rId17" Type="http://schemas.openxmlformats.org/officeDocument/2006/relationships/image" Target="../media/image383.png"/><Relationship Id="rId25" Type="http://schemas.openxmlformats.org/officeDocument/2006/relationships/image" Target="../media/image387.png"/><Relationship Id="rId33" Type="http://schemas.openxmlformats.org/officeDocument/2006/relationships/image" Target="../media/image391.png"/><Relationship Id="rId38" Type="http://schemas.openxmlformats.org/officeDocument/2006/relationships/customXml" Target="../ink/ink394.xml"/><Relationship Id="rId46" Type="http://schemas.openxmlformats.org/officeDocument/2006/relationships/customXml" Target="../ink/ink398.xml"/><Relationship Id="rId59" Type="http://schemas.openxmlformats.org/officeDocument/2006/relationships/image" Target="../media/image404.png"/><Relationship Id="rId67" Type="http://schemas.openxmlformats.org/officeDocument/2006/relationships/image" Target="../media/image408.png"/><Relationship Id="rId20" Type="http://schemas.openxmlformats.org/officeDocument/2006/relationships/customXml" Target="../ink/ink385.xml"/><Relationship Id="rId41" Type="http://schemas.openxmlformats.org/officeDocument/2006/relationships/image" Target="../media/image395.png"/><Relationship Id="rId54" Type="http://schemas.openxmlformats.org/officeDocument/2006/relationships/customXml" Target="../ink/ink402.xml"/><Relationship Id="rId62" Type="http://schemas.openxmlformats.org/officeDocument/2006/relationships/customXml" Target="../ink/ink406.xml"/><Relationship Id="rId70" Type="http://schemas.openxmlformats.org/officeDocument/2006/relationships/customXml" Target="../ink/ink410.xml"/><Relationship Id="rId1" Type="http://schemas.openxmlformats.org/officeDocument/2006/relationships/slideLayout" Target="../slideLayouts/slideLayout2.xml"/><Relationship Id="rId6" Type="http://schemas.openxmlformats.org/officeDocument/2006/relationships/customXml" Target="../ink/ink378.xml"/><Relationship Id="rId15" Type="http://schemas.openxmlformats.org/officeDocument/2006/relationships/image" Target="../media/image382.png"/><Relationship Id="rId23" Type="http://schemas.openxmlformats.org/officeDocument/2006/relationships/image" Target="../media/image386.png"/><Relationship Id="rId28" Type="http://schemas.openxmlformats.org/officeDocument/2006/relationships/customXml" Target="../ink/ink389.xml"/><Relationship Id="rId36" Type="http://schemas.openxmlformats.org/officeDocument/2006/relationships/customXml" Target="../ink/ink393.xml"/><Relationship Id="rId49" Type="http://schemas.openxmlformats.org/officeDocument/2006/relationships/image" Target="../media/image399.png"/><Relationship Id="rId57" Type="http://schemas.openxmlformats.org/officeDocument/2006/relationships/image" Target="../media/image403.png"/><Relationship Id="rId10" Type="http://schemas.openxmlformats.org/officeDocument/2006/relationships/customXml" Target="../ink/ink380.xml"/><Relationship Id="rId31" Type="http://schemas.openxmlformats.org/officeDocument/2006/relationships/image" Target="../media/image390.png"/><Relationship Id="rId44" Type="http://schemas.openxmlformats.org/officeDocument/2006/relationships/customXml" Target="../ink/ink397.xml"/><Relationship Id="rId52" Type="http://schemas.openxmlformats.org/officeDocument/2006/relationships/customXml" Target="../ink/ink401.xml"/><Relationship Id="rId60" Type="http://schemas.openxmlformats.org/officeDocument/2006/relationships/customXml" Target="../ink/ink405.xml"/><Relationship Id="rId65" Type="http://schemas.openxmlformats.org/officeDocument/2006/relationships/image" Target="../media/image407.png"/><Relationship Id="rId73" Type="http://schemas.openxmlformats.org/officeDocument/2006/relationships/image" Target="../media/image411.png"/><Relationship Id="rId4" Type="http://schemas.openxmlformats.org/officeDocument/2006/relationships/customXml" Target="../ink/ink377.xml"/><Relationship Id="rId9" Type="http://schemas.openxmlformats.org/officeDocument/2006/relationships/image" Target="../media/image379.png"/><Relationship Id="rId13" Type="http://schemas.openxmlformats.org/officeDocument/2006/relationships/image" Target="../media/image381.png"/><Relationship Id="rId18" Type="http://schemas.openxmlformats.org/officeDocument/2006/relationships/customXml" Target="../ink/ink384.xml"/><Relationship Id="rId39" Type="http://schemas.openxmlformats.org/officeDocument/2006/relationships/image" Target="../media/image394.png"/><Relationship Id="rId34" Type="http://schemas.openxmlformats.org/officeDocument/2006/relationships/customXml" Target="../ink/ink392.xml"/><Relationship Id="rId50" Type="http://schemas.openxmlformats.org/officeDocument/2006/relationships/customXml" Target="../ink/ink400.xml"/><Relationship Id="rId55" Type="http://schemas.openxmlformats.org/officeDocument/2006/relationships/image" Target="../media/image402.png"/><Relationship Id="rId7" Type="http://schemas.openxmlformats.org/officeDocument/2006/relationships/image" Target="../media/image378.png"/><Relationship Id="rId71" Type="http://schemas.openxmlformats.org/officeDocument/2006/relationships/image" Target="../media/image410.png"/></Relationships>
</file>

<file path=ppt/slides/_rels/slide17.xml.rels><?xml version="1.0" encoding="UTF-8" standalone="yes"?>
<Relationships xmlns="http://schemas.openxmlformats.org/package/2006/relationships"><Relationship Id="rId26" Type="http://schemas.openxmlformats.org/officeDocument/2006/relationships/image" Target="../media/image424.png"/><Relationship Id="rId21" Type="http://schemas.openxmlformats.org/officeDocument/2006/relationships/customXml" Target="../ink/ink421.xml"/><Relationship Id="rId42" Type="http://schemas.openxmlformats.org/officeDocument/2006/relationships/image" Target="../media/image432.png"/><Relationship Id="rId47" Type="http://schemas.openxmlformats.org/officeDocument/2006/relationships/customXml" Target="../ink/ink434.xml"/><Relationship Id="rId63" Type="http://schemas.openxmlformats.org/officeDocument/2006/relationships/customXml" Target="../ink/ink442.xml"/><Relationship Id="rId68" Type="http://schemas.openxmlformats.org/officeDocument/2006/relationships/image" Target="../media/image445.png"/><Relationship Id="rId84" Type="http://schemas.openxmlformats.org/officeDocument/2006/relationships/image" Target="../media/image453.png"/><Relationship Id="rId89" Type="http://schemas.openxmlformats.org/officeDocument/2006/relationships/customXml" Target="../ink/ink455.xml"/><Relationship Id="rId112" Type="http://schemas.openxmlformats.org/officeDocument/2006/relationships/image" Target="../media/image467.png"/><Relationship Id="rId16" Type="http://schemas.openxmlformats.org/officeDocument/2006/relationships/image" Target="../media/image419.png"/><Relationship Id="rId107" Type="http://schemas.openxmlformats.org/officeDocument/2006/relationships/customXml" Target="../ink/ink464.xml"/><Relationship Id="rId11" Type="http://schemas.openxmlformats.org/officeDocument/2006/relationships/customXml" Target="../ink/ink416.xml"/><Relationship Id="rId32" Type="http://schemas.openxmlformats.org/officeDocument/2006/relationships/image" Target="../media/image427.png"/><Relationship Id="rId37" Type="http://schemas.openxmlformats.org/officeDocument/2006/relationships/customXml" Target="../ink/ink429.xml"/><Relationship Id="rId53" Type="http://schemas.openxmlformats.org/officeDocument/2006/relationships/customXml" Target="../ink/ink437.xml"/><Relationship Id="rId58" Type="http://schemas.openxmlformats.org/officeDocument/2006/relationships/image" Target="../media/image440.png"/><Relationship Id="rId74" Type="http://schemas.openxmlformats.org/officeDocument/2006/relationships/image" Target="../media/image448.png"/><Relationship Id="rId79" Type="http://schemas.openxmlformats.org/officeDocument/2006/relationships/customXml" Target="../ink/ink450.xml"/><Relationship Id="rId102" Type="http://schemas.openxmlformats.org/officeDocument/2006/relationships/image" Target="../media/image462.png"/><Relationship Id="rId5" Type="http://schemas.openxmlformats.org/officeDocument/2006/relationships/customXml" Target="../ink/ink413.xml"/><Relationship Id="rId90" Type="http://schemas.openxmlformats.org/officeDocument/2006/relationships/image" Target="../media/image456.png"/><Relationship Id="rId95" Type="http://schemas.openxmlformats.org/officeDocument/2006/relationships/customXml" Target="../ink/ink458.xml"/><Relationship Id="rId22" Type="http://schemas.openxmlformats.org/officeDocument/2006/relationships/image" Target="../media/image422.png"/><Relationship Id="rId27" Type="http://schemas.openxmlformats.org/officeDocument/2006/relationships/customXml" Target="../ink/ink424.xml"/><Relationship Id="rId43" Type="http://schemas.openxmlformats.org/officeDocument/2006/relationships/customXml" Target="../ink/ink432.xml"/><Relationship Id="rId48" Type="http://schemas.openxmlformats.org/officeDocument/2006/relationships/image" Target="../media/image435.png"/><Relationship Id="rId64" Type="http://schemas.openxmlformats.org/officeDocument/2006/relationships/image" Target="../media/image443.png"/><Relationship Id="rId69" Type="http://schemas.openxmlformats.org/officeDocument/2006/relationships/customXml" Target="../ink/ink445.xml"/><Relationship Id="rId113" Type="http://schemas.openxmlformats.org/officeDocument/2006/relationships/customXml" Target="../ink/ink467.xml"/><Relationship Id="rId80" Type="http://schemas.openxmlformats.org/officeDocument/2006/relationships/image" Target="../media/image451.png"/><Relationship Id="rId85" Type="http://schemas.openxmlformats.org/officeDocument/2006/relationships/customXml" Target="../ink/ink453.xml"/><Relationship Id="rId12" Type="http://schemas.openxmlformats.org/officeDocument/2006/relationships/image" Target="../media/image417.png"/><Relationship Id="rId17" Type="http://schemas.openxmlformats.org/officeDocument/2006/relationships/customXml" Target="../ink/ink419.xml"/><Relationship Id="rId33" Type="http://schemas.openxmlformats.org/officeDocument/2006/relationships/customXml" Target="../ink/ink427.xml"/><Relationship Id="rId38" Type="http://schemas.openxmlformats.org/officeDocument/2006/relationships/image" Target="../media/image430.png"/><Relationship Id="rId59" Type="http://schemas.openxmlformats.org/officeDocument/2006/relationships/customXml" Target="../ink/ink440.xml"/><Relationship Id="rId103" Type="http://schemas.openxmlformats.org/officeDocument/2006/relationships/customXml" Target="../ink/ink462.xml"/><Relationship Id="rId108" Type="http://schemas.openxmlformats.org/officeDocument/2006/relationships/image" Target="../media/image465.png"/><Relationship Id="rId54" Type="http://schemas.openxmlformats.org/officeDocument/2006/relationships/image" Target="../media/image438.png"/><Relationship Id="rId70" Type="http://schemas.openxmlformats.org/officeDocument/2006/relationships/image" Target="../media/image446.png"/><Relationship Id="rId75" Type="http://schemas.openxmlformats.org/officeDocument/2006/relationships/customXml" Target="../ink/ink448.xml"/><Relationship Id="rId91" Type="http://schemas.openxmlformats.org/officeDocument/2006/relationships/customXml" Target="../ink/ink456.xml"/><Relationship Id="rId96" Type="http://schemas.openxmlformats.org/officeDocument/2006/relationships/image" Target="../media/image459.png"/><Relationship Id="rId1" Type="http://schemas.openxmlformats.org/officeDocument/2006/relationships/slideLayout" Target="../slideLayouts/slideLayout2.xml"/><Relationship Id="rId6" Type="http://schemas.openxmlformats.org/officeDocument/2006/relationships/image" Target="../media/image414.png"/><Relationship Id="rId15" Type="http://schemas.openxmlformats.org/officeDocument/2006/relationships/customXml" Target="../ink/ink418.xml"/><Relationship Id="rId23" Type="http://schemas.openxmlformats.org/officeDocument/2006/relationships/customXml" Target="../ink/ink422.xml"/><Relationship Id="rId28" Type="http://schemas.openxmlformats.org/officeDocument/2006/relationships/image" Target="../media/image425.png"/><Relationship Id="rId36" Type="http://schemas.openxmlformats.org/officeDocument/2006/relationships/image" Target="../media/image429.png"/><Relationship Id="rId49" Type="http://schemas.openxmlformats.org/officeDocument/2006/relationships/customXml" Target="../ink/ink435.xml"/><Relationship Id="rId57" Type="http://schemas.openxmlformats.org/officeDocument/2006/relationships/customXml" Target="../ink/ink439.xml"/><Relationship Id="rId106" Type="http://schemas.openxmlformats.org/officeDocument/2006/relationships/image" Target="../media/image464.png"/><Relationship Id="rId114" Type="http://schemas.openxmlformats.org/officeDocument/2006/relationships/image" Target="../media/image468.png"/><Relationship Id="rId10" Type="http://schemas.openxmlformats.org/officeDocument/2006/relationships/image" Target="../media/image416.png"/><Relationship Id="rId31" Type="http://schemas.openxmlformats.org/officeDocument/2006/relationships/customXml" Target="../ink/ink426.xml"/><Relationship Id="rId44" Type="http://schemas.openxmlformats.org/officeDocument/2006/relationships/image" Target="../media/image433.png"/><Relationship Id="rId52" Type="http://schemas.openxmlformats.org/officeDocument/2006/relationships/image" Target="../media/image437.png"/><Relationship Id="rId60" Type="http://schemas.openxmlformats.org/officeDocument/2006/relationships/image" Target="../media/image441.png"/><Relationship Id="rId65" Type="http://schemas.openxmlformats.org/officeDocument/2006/relationships/customXml" Target="../ink/ink443.xml"/><Relationship Id="rId73" Type="http://schemas.openxmlformats.org/officeDocument/2006/relationships/customXml" Target="../ink/ink447.xml"/><Relationship Id="rId78" Type="http://schemas.openxmlformats.org/officeDocument/2006/relationships/image" Target="../media/image450.png"/><Relationship Id="rId81" Type="http://schemas.openxmlformats.org/officeDocument/2006/relationships/customXml" Target="../ink/ink451.xml"/><Relationship Id="rId86" Type="http://schemas.openxmlformats.org/officeDocument/2006/relationships/image" Target="../media/image454.png"/><Relationship Id="rId94" Type="http://schemas.openxmlformats.org/officeDocument/2006/relationships/image" Target="../media/image458.png"/><Relationship Id="rId99" Type="http://schemas.openxmlformats.org/officeDocument/2006/relationships/customXml" Target="../ink/ink460.xml"/><Relationship Id="rId101" Type="http://schemas.openxmlformats.org/officeDocument/2006/relationships/customXml" Target="../ink/ink461.xml"/><Relationship Id="rId4" Type="http://schemas.openxmlformats.org/officeDocument/2006/relationships/image" Target="../media/image413.png"/><Relationship Id="rId9" Type="http://schemas.openxmlformats.org/officeDocument/2006/relationships/customXml" Target="../ink/ink415.xml"/><Relationship Id="rId13" Type="http://schemas.openxmlformats.org/officeDocument/2006/relationships/customXml" Target="../ink/ink417.xml"/><Relationship Id="rId18" Type="http://schemas.openxmlformats.org/officeDocument/2006/relationships/image" Target="../media/image420.png"/><Relationship Id="rId39" Type="http://schemas.openxmlformats.org/officeDocument/2006/relationships/customXml" Target="../ink/ink430.xml"/><Relationship Id="rId109" Type="http://schemas.openxmlformats.org/officeDocument/2006/relationships/customXml" Target="../ink/ink465.xml"/><Relationship Id="rId34" Type="http://schemas.openxmlformats.org/officeDocument/2006/relationships/image" Target="../media/image428.png"/><Relationship Id="rId50" Type="http://schemas.openxmlformats.org/officeDocument/2006/relationships/image" Target="../media/image436.png"/><Relationship Id="rId55" Type="http://schemas.openxmlformats.org/officeDocument/2006/relationships/customXml" Target="../ink/ink438.xml"/><Relationship Id="rId76" Type="http://schemas.openxmlformats.org/officeDocument/2006/relationships/image" Target="../media/image449.png"/><Relationship Id="rId97" Type="http://schemas.openxmlformats.org/officeDocument/2006/relationships/customXml" Target="../ink/ink459.xml"/><Relationship Id="rId104" Type="http://schemas.openxmlformats.org/officeDocument/2006/relationships/image" Target="../media/image463.png"/><Relationship Id="rId7" Type="http://schemas.openxmlformats.org/officeDocument/2006/relationships/customXml" Target="../ink/ink414.xml"/><Relationship Id="rId71" Type="http://schemas.openxmlformats.org/officeDocument/2006/relationships/customXml" Target="../ink/ink446.xml"/><Relationship Id="rId92" Type="http://schemas.openxmlformats.org/officeDocument/2006/relationships/image" Target="../media/image457.png"/><Relationship Id="rId2" Type="http://schemas.openxmlformats.org/officeDocument/2006/relationships/image" Target="../media/image412.png"/><Relationship Id="rId29" Type="http://schemas.openxmlformats.org/officeDocument/2006/relationships/customXml" Target="../ink/ink425.xml"/><Relationship Id="rId24" Type="http://schemas.openxmlformats.org/officeDocument/2006/relationships/image" Target="../media/image423.png"/><Relationship Id="rId40" Type="http://schemas.openxmlformats.org/officeDocument/2006/relationships/image" Target="../media/image431.png"/><Relationship Id="rId45" Type="http://schemas.openxmlformats.org/officeDocument/2006/relationships/customXml" Target="../ink/ink433.xml"/><Relationship Id="rId66" Type="http://schemas.openxmlformats.org/officeDocument/2006/relationships/image" Target="../media/image444.png"/><Relationship Id="rId87" Type="http://schemas.openxmlformats.org/officeDocument/2006/relationships/customXml" Target="../ink/ink454.xml"/><Relationship Id="rId110" Type="http://schemas.openxmlformats.org/officeDocument/2006/relationships/image" Target="../media/image466.png"/><Relationship Id="rId115" Type="http://schemas.openxmlformats.org/officeDocument/2006/relationships/customXml" Target="../ink/ink468.xml"/><Relationship Id="rId61" Type="http://schemas.openxmlformats.org/officeDocument/2006/relationships/customXml" Target="../ink/ink441.xml"/><Relationship Id="rId82" Type="http://schemas.openxmlformats.org/officeDocument/2006/relationships/image" Target="../media/image452.png"/><Relationship Id="rId19" Type="http://schemas.openxmlformats.org/officeDocument/2006/relationships/customXml" Target="../ink/ink420.xml"/><Relationship Id="rId14" Type="http://schemas.openxmlformats.org/officeDocument/2006/relationships/image" Target="../media/image418.png"/><Relationship Id="rId30" Type="http://schemas.openxmlformats.org/officeDocument/2006/relationships/image" Target="../media/image426.png"/><Relationship Id="rId35" Type="http://schemas.openxmlformats.org/officeDocument/2006/relationships/customXml" Target="../ink/ink428.xml"/><Relationship Id="rId56" Type="http://schemas.openxmlformats.org/officeDocument/2006/relationships/image" Target="../media/image439.png"/><Relationship Id="rId77" Type="http://schemas.openxmlformats.org/officeDocument/2006/relationships/customXml" Target="../ink/ink449.xml"/><Relationship Id="rId100" Type="http://schemas.openxmlformats.org/officeDocument/2006/relationships/image" Target="../media/image461.png"/><Relationship Id="rId105" Type="http://schemas.openxmlformats.org/officeDocument/2006/relationships/customXml" Target="../ink/ink463.xml"/><Relationship Id="rId8" Type="http://schemas.openxmlformats.org/officeDocument/2006/relationships/image" Target="../media/image415.png"/><Relationship Id="rId51" Type="http://schemas.openxmlformats.org/officeDocument/2006/relationships/customXml" Target="../ink/ink436.xml"/><Relationship Id="rId72" Type="http://schemas.openxmlformats.org/officeDocument/2006/relationships/image" Target="../media/image447.png"/><Relationship Id="rId93" Type="http://schemas.openxmlformats.org/officeDocument/2006/relationships/customXml" Target="../ink/ink457.xml"/><Relationship Id="rId98" Type="http://schemas.openxmlformats.org/officeDocument/2006/relationships/image" Target="../media/image460.png"/><Relationship Id="rId3" Type="http://schemas.openxmlformats.org/officeDocument/2006/relationships/customXml" Target="../ink/ink412.xml"/><Relationship Id="rId25" Type="http://schemas.openxmlformats.org/officeDocument/2006/relationships/customXml" Target="../ink/ink423.xml"/><Relationship Id="rId46" Type="http://schemas.openxmlformats.org/officeDocument/2006/relationships/image" Target="../media/image434.png"/><Relationship Id="rId67" Type="http://schemas.openxmlformats.org/officeDocument/2006/relationships/customXml" Target="../ink/ink444.xml"/><Relationship Id="rId116" Type="http://schemas.openxmlformats.org/officeDocument/2006/relationships/image" Target="../media/image469.png"/><Relationship Id="rId20" Type="http://schemas.openxmlformats.org/officeDocument/2006/relationships/image" Target="../media/image421.png"/><Relationship Id="rId41" Type="http://schemas.openxmlformats.org/officeDocument/2006/relationships/customXml" Target="../ink/ink431.xml"/><Relationship Id="rId62" Type="http://schemas.openxmlformats.org/officeDocument/2006/relationships/image" Target="../media/image442.png"/><Relationship Id="rId83" Type="http://schemas.openxmlformats.org/officeDocument/2006/relationships/customXml" Target="../ink/ink452.xml"/><Relationship Id="rId88" Type="http://schemas.openxmlformats.org/officeDocument/2006/relationships/image" Target="../media/image455.png"/><Relationship Id="rId111" Type="http://schemas.openxmlformats.org/officeDocument/2006/relationships/customXml" Target="../ink/ink466.xml"/></Relationships>
</file>

<file path=ppt/slides/_rels/slide18.xml.rels><?xml version="1.0" encoding="UTF-8" standalone="yes"?>
<Relationships xmlns="http://schemas.openxmlformats.org/package/2006/relationships"><Relationship Id="rId117" Type="http://schemas.openxmlformats.org/officeDocument/2006/relationships/image" Target="../media/image526.png"/><Relationship Id="rId21" Type="http://schemas.openxmlformats.org/officeDocument/2006/relationships/image" Target="../media/image479.png"/><Relationship Id="rId42" Type="http://schemas.openxmlformats.org/officeDocument/2006/relationships/customXml" Target="../ink/ink489.xml"/><Relationship Id="rId63" Type="http://schemas.openxmlformats.org/officeDocument/2006/relationships/image" Target="../media/image499.png"/><Relationship Id="rId84" Type="http://schemas.openxmlformats.org/officeDocument/2006/relationships/customXml" Target="../ink/ink510.xml"/><Relationship Id="rId138" Type="http://schemas.openxmlformats.org/officeDocument/2006/relationships/customXml" Target="../ink/ink537.xml"/><Relationship Id="rId159" Type="http://schemas.openxmlformats.org/officeDocument/2006/relationships/image" Target="../media/image547.png"/><Relationship Id="rId170" Type="http://schemas.openxmlformats.org/officeDocument/2006/relationships/customXml" Target="../ink/ink553.xml"/><Relationship Id="rId191" Type="http://schemas.openxmlformats.org/officeDocument/2006/relationships/image" Target="../media/image563.png"/><Relationship Id="rId205" Type="http://schemas.openxmlformats.org/officeDocument/2006/relationships/image" Target="../media/image570.png"/><Relationship Id="rId226" Type="http://schemas.openxmlformats.org/officeDocument/2006/relationships/customXml" Target="../ink/ink581.xml"/><Relationship Id="rId107" Type="http://schemas.openxmlformats.org/officeDocument/2006/relationships/image" Target="../media/image521.png"/><Relationship Id="rId11" Type="http://schemas.openxmlformats.org/officeDocument/2006/relationships/image" Target="../media/image474.png"/><Relationship Id="rId32" Type="http://schemas.openxmlformats.org/officeDocument/2006/relationships/customXml" Target="../ink/ink484.xml"/><Relationship Id="rId53" Type="http://schemas.openxmlformats.org/officeDocument/2006/relationships/image" Target="../media/image495.png"/><Relationship Id="rId74" Type="http://schemas.openxmlformats.org/officeDocument/2006/relationships/customXml" Target="../ink/ink505.xml"/><Relationship Id="rId128" Type="http://schemas.openxmlformats.org/officeDocument/2006/relationships/customXml" Target="../ink/ink532.xml"/><Relationship Id="rId149" Type="http://schemas.openxmlformats.org/officeDocument/2006/relationships/image" Target="../media/image542.png"/><Relationship Id="rId5" Type="http://schemas.openxmlformats.org/officeDocument/2006/relationships/image" Target="../media/image471.png"/><Relationship Id="rId95" Type="http://schemas.openxmlformats.org/officeDocument/2006/relationships/image" Target="../media/image515.png"/><Relationship Id="rId160" Type="http://schemas.openxmlformats.org/officeDocument/2006/relationships/customXml" Target="../ink/ink548.xml"/><Relationship Id="rId181" Type="http://schemas.openxmlformats.org/officeDocument/2006/relationships/image" Target="../media/image558.png"/><Relationship Id="rId216" Type="http://schemas.openxmlformats.org/officeDocument/2006/relationships/customXml" Target="../ink/ink576.xml"/><Relationship Id="rId22" Type="http://schemas.openxmlformats.org/officeDocument/2006/relationships/customXml" Target="../ink/ink479.xml"/><Relationship Id="rId43" Type="http://schemas.openxmlformats.org/officeDocument/2006/relationships/image" Target="../media/image490.png"/><Relationship Id="rId64" Type="http://schemas.openxmlformats.org/officeDocument/2006/relationships/customXml" Target="../ink/ink500.xml"/><Relationship Id="rId118" Type="http://schemas.openxmlformats.org/officeDocument/2006/relationships/customXml" Target="../ink/ink527.xml"/><Relationship Id="rId139" Type="http://schemas.openxmlformats.org/officeDocument/2006/relationships/image" Target="../media/image537.png"/><Relationship Id="rId85" Type="http://schemas.openxmlformats.org/officeDocument/2006/relationships/image" Target="../media/image510.png"/><Relationship Id="rId150" Type="http://schemas.openxmlformats.org/officeDocument/2006/relationships/customXml" Target="../ink/ink543.xml"/><Relationship Id="rId171" Type="http://schemas.openxmlformats.org/officeDocument/2006/relationships/image" Target="../media/image553.png"/><Relationship Id="rId192" Type="http://schemas.openxmlformats.org/officeDocument/2006/relationships/customXml" Target="../ink/ink564.xml"/><Relationship Id="rId206" Type="http://schemas.openxmlformats.org/officeDocument/2006/relationships/customXml" Target="../ink/ink571.xml"/><Relationship Id="rId227" Type="http://schemas.openxmlformats.org/officeDocument/2006/relationships/image" Target="../media/image581.png"/><Relationship Id="rId12" Type="http://schemas.openxmlformats.org/officeDocument/2006/relationships/customXml" Target="../ink/ink474.xml"/><Relationship Id="rId33" Type="http://schemas.openxmlformats.org/officeDocument/2006/relationships/image" Target="../media/image485.png"/><Relationship Id="rId108" Type="http://schemas.openxmlformats.org/officeDocument/2006/relationships/customXml" Target="../ink/ink522.xml"/><Relationship Id="rId129" Type="http://schemas.openxmlformats.org/officeDocument/2006/relationships/image" Target="../media/image532.png"/><Relationship Id="rId54" Type="http://schemas.openxmlformats.org/officeDocument/2006/relationships/customXml" Target="../ink/ink495.xml"/><Relationship Id="rId75" Type="http://schemas.openxmlformats.org/officeDocument/2006/relationships/image" Target="../media/image505.png"/><Relationship Id="rId96" Type="http://schemas.openxmlformats.org/officeDocument/2006/relationships/customXml" Target="../ink/ink516.xml"/><Relationship Id="rId140" Type="http://schemas.openxmlformats.org/officeDocument/2006/relationships/customXml" Target="../ink/ink538.xml"/><Relationship Id="rId161" Type="http://schemas.openxmlformats.org/officeDocument/2006/relationships/image" Target="../media/image548.png"/><Relationship Id="rId182" Type="http://schemas.openxmlformats.org/officeDocument/2006/relationships/customXml" Target="../ink/ink559.xml"/><Relationship Id="rId217" Type="http://schemas.openxmlformats.org/officeDocument/2006/relationships/image" Target="../media/image576.png"/><Relationship Id="rId6" Type="http://schemas.openxmlformats.org/officeDocument/2006/relationships/customXml" Target="../ink/ink471.xml"/><Relationship Id="rId23" Type="http://schemas.openxmlformats.org/officeDocument/2006/relationships/image" Target="../media/image480.png"/><Relationship Id="rId119" Type="http://schemas.openxmlformats.org/officeDocument/2006/relationships/image" Target="../media/image527.png"/><Relationship Id="rId44" Type="http://schemas.openxmlformats.org/officeDocument/2006/relationships/customXml" Target="../ink/ink490.xml"/><Relationship Id="rId65" Type="http://schemas.openxmlformats.org/officeDocument/2006/relationships/image" Target="../media/image500.png"/><Relationship Id="rId86" Type="http://schemas.openxmlformats.org/officeDocument/2006/relationships/customXml" Target="../ink/ink511.xml"/><Relationship Id="rId130" Type="http://schemas.openxmlformats.org/officeDocument/2006/relationships/customXml" Target="../ink/ink533.xml"/><Relationship Id="rId151" Type="http://schemas.openxmlformats.org/officeDocument/2006/relationships/image" Target="../media/image543.png"/><Relationship Id="rId172" Type="http://schemas.openxmlformats.org/officeDocument/2006/relationships/customXml" Target="../ink/ink554.xml"/><Relationship Id="rId193" Type="http://schemas.openxmlformats.org/officeDocument/2006/relationships/image" Target="../media/image564.png"/><Relationship Id="rId207" Type="http://schemas.openxmlformats.org/officeDocument/2006/relationships/image" Target="../media/image571.png"/><Relationship Id="rId228" Type="http://schemas.openxmlformats.org/officeDocument/2006/relationships/customXml" Target="../ink/ink582.xml"/><Relationship Id="rId13" Type="http://schemas.openxmlformats.org/officeDocument/2006/relationships/image" Target="../media/image475.png"/><Relationship Id="rId109" Type="http://schemas.openxmlformats.org/officeDocument/2006/relationships/image" Target="../media/image522.png"/><Relationship Id="rId34" Type="http://schemas.openxmlformats.org/officeDocument/2006/relationships/customXml" Target="../ink/ink485.xml"/><Relationship Id="rId55" Type="http://schemas.openxmlformats.org/officeDocument/2006/relationships/image" Target="../media/image496.png"/><Relationship Id="rId76" Type="http://schemas.openxmlformats.org/officeDocument/2006/relationships/customXml" Target="../ink/ink506.xml"/><Relationship Id="rId97" Type="http://schemas.openxmlformats.org/officeDocument/2006/relationships/image" Target="../media/image516.png"/><Relationship Id="rId120" Type="http://schemas.openxmlformats.org/officeDocument/2006/relationships/customXml" Target="../ink/ink528.xml"/><Relationship Id="rId141" Type="http://schemas.openxmlformats.org/officeDocument/2006/relationships/image" Target="../media/image538.png"/><Relationship Id="rId7" Type="http://schemas.openxmlformats.org/officeDocument/2006/relationships/image" Target="../media/image472.png"/><Relationship Id="rId162" Type="http://schemas.openxmlformats.org/officeDocument/2006/relationships/customXml" Target="../ink/ink549.xml"/><Relationship Id="rId183" Type="http://schemas.openxmlformats.org/officeDocument/2006/relationships/image" Target="../media/image559.png"/><Relationship Id="rId218" Type="http://schemas.openxmlformats.org/officeDocument/2006/relationships/customXml" Target="../ink/ink577.xml"/><Relationship Id="rId24" Type="http://schemas.openxmlformats.org/officeDocument/2006/relationships/customXml" Target="../ink/ink480.xml"/><Relationship Id="rId45" Type="http://schemas.openxmlformats.org/officeDocument/2006/relationships/image" Target="../media/image491.png"/><Relationship Id="rId66" Type="http://schemas.openxmlformats.org/officeDocument/2006/relationships/customXml" Target="../ink/ink501.xml"/><Relationship Id="rId87" Type="http://schemas.openxmlformats.org/officeDocument/2006/relationships/image" Target="../media/image511.png"/><Relationship Id="rId110" Type="http://schemas.openxmlformats.org/officeDocument/2006/relationships/customXml" Target="../ink/ink523.xml"/><Relationship Id="rId131" Type="http://schemas.openxmlformats.org/officeDocument/2006/relationships/image" Target="../media/image533.png"/><Relationship Id="rId152" Type="http://schemas.openxmlformats.org/officeDocument/2006/relationships/customXml" Target="../ink/ink544.xml"/><Relationship Id="rId173" Type="http://schemas.openxmlformats.org/officeDocument/2006/relationships/image" Target="../media/image554.png"/><Relationship Id="rId194" Type="http://schemas.openxmlformats.org/officeDocument/2006/relationships/customXml" Target="../ink/ink565.xml"/><Relationship Id="rId208" Type="http://schemas.openxmlformats.org/officeDocument/2006/relationships/customXml" Target="../ink/ink572.xml"/><Relationship Id="rId229" Type="http://schemas.openxmlformats.org/officeDocument/2006/relationships/image" Target="../media/image582.png"/><Relationship Id="rId14" Type="http://schemas.openxmlformats.org/officeDocument/2006/relationships/customXml" Target="../ink/ink475.xml"/><Relationship Id="rId35" Type="http://schemas.openxmlformats.org/officeDocument/2006/relationships/image" Target="../media/image486.png"/><Relationship Id="rId56" Type="http://schemas.openxmlformats.org/officeDocument/2006/relationships/customXml" Target="../ink/ink496.xml"/><Relationship Id="rId77" Type="http://schemas.openxmlformats.org/officeDocument/2006/relationships/image" Target="../media/image506.png"/><Relationship Id="rId100" Type="http://schemas.openxmlformats.org/officeDocument/2006/relationships/customXml" Target="../ink/ink518.xml"/><Relationship Id="rId8" Type="http://schemas.openxmlformats.org/officeDocument/2006/relationships/customXml" Target="../ink/ink472.xml"/><Relationship Id="rId98" Type="http://schemas.openxmlformats.org/officeDocument/2006/relationships/customXml" Target="../ink/ink517.xml"/><Relationship Id="rId121" Type="http://schemas.openxmlformats.org/officeDocument/2006/relationships/image" Target="../media/image528.png"/><Relationship Id="rId142" Type="http://schemas.openxmlformats.org/officeDocument/2006/relationships/customXml" Target="../ink/ink539.xml"/><Relationship Id="rId163" Type="http://schemas.openxmlformats.org/officeDocument/2006/relationships/image" Target="../media/image549.png"/><Relationship Id="rId184" Type="http://schemas.openxmlformats.org/officeDocument/2006/relationships/customXml" Target="../ink/ink560.xml"/><Relationship Id="rId219" Type="http://schemas.openxmlformats.org/officeDocument/2006/relationships/image" Target="../media/image577.png"/><Relationship Id="rId25" Type="http://schemas.openxmlformats.org/officeDocument/2006/relationships/image" Target="../media/image481.png"/><Relationship Id="rId46" Type="http://schemas.openxmlformats.org/officeDocument/2006/relationships/customXml" Target="../ink/ink491.xml"/><Relationship Id="rId67" Type="http://schemas.openxmlformats.org/officeDocument/2006/relationships/image" Target="../media/image501.png"/><Relationship Id="rId116" Type="http://schemas.openxmlformats.org/officeDocument/2006/relationships/customXml" Target="../ink/ink526.xml"/><Relationship Id="rId137" Type="http://schemas.openxmlformats.org/officeDocument/2006/relationships/image" Target="../media/image536.png"/><Relationship Id="rId158" Type="http://schemas.openxmlformats.org/officeDocument/2006/relationships/customXml" Target="../ink/ink547.xml"/><Relationship Id="rId20" Type="http://schemas.openxmlformats.org/officeDocument/2006/relationships/customXml" Target="../ink/ink478.xml"/><Relationship Id="rId41" Type="http://schemas.openxmlformats.org/officeDocument/2006/relationships/image" Target="../media/image489.png"/><Relationship Id="rId62" Type="http://schemas.openxmlformats.org/officeDocument/2006/relationships/customXml" Target="../ink/ink499.xml"/><Relationship Id="rId83" Type="http://schemas.openxmlformats.org/officeDocument/2006/relationships/image" Target="../media/image509.png"/><Relationship Id="rId88" Type="http://schemas.openxmlformats.org/officeDocument/2006/relationships/customXml" Target="../ink/ink512.xml"/><Relationship Id="rId111" Type="http://schemas.openxmlformats.org/officeDocument/2006/relationships/image" Target="../media/image523.png"/><Relationship Id="rId132" Type="http://schemas.openxmlformats.org/officeDocument/2006/relationships/customXml" Target="../ink/ink534.xml"/><Relationship Id="rId153" Type="http://schemas.openxmlformats.org/officeDocument/2006/relationships/image" Target="../media/image544.png"/><Relationship Id="rId174" Type="http://schemas.openxmlformats.org/officeDocument/2006/relationships/customXml" Target="../ink/ink555.xml"/><Relationship Id="rId179" Type="http://schemas.openxmlformats.org/officeDocument/2006/relationships/image" Target="../media/image557.png"/><Relationship Id="rId195" Type="http://schemas.openxmlformats.org/officeDocument/2006/relationships/image" Target="../media/image565.png"/><Relationship Id="rId209" Type="http://schemas.openxmlformats.org/officeDocument/2006/relationships/image" Target="../media/image572.png"/><Relationship Id="rId190" Type="http://schemas.openxmlformats.org/officeDocument/2006/relationships/customXml" Target="../ink/ink563.xml"/><Relationship Id="rId204" Type="http://schemas.openxmlformats.org/officeDocument/2006/relationships/customXml" Target="../ink/ink570.xml"/><Relationship Id="rId220" Type="http://schemas.openxmlformats.org/officeDocument/2006/relationships/customXml" Target="../ink/ink578.xml"/><Relationship Id="rId225" Type="http://schemas.openxmlformats.org/officeDocument/2006/relationships/image" Target="../media/image580.png"/><Relationship Id="rId15" Type="http://schemas.openxmlformats.org/officeDocument/2006/relationships/image" Target="../media/image476.png"/><Relationship Id="rId36" Type="http://schemas.openxmlformats.org/officeDocument/2006/relationships/customXml" Target="../ink/ink486.xml"/><Relationship Id="rId57" Type="http://schemas.openxmlformats.org/officeDocument/2006/relationships/image" Target="../media/image497.png"/><Relationship Id="rId106" Type="http://schemas.openxmlformats.org/officeDocument/2006/relationships/customXml" Target="../ink/ink521.xml"/><Relationship Id="rId127" Type="http://schemas.openxmlformats.org/officeDocument/2006/relationships/image" Target="../media/image531.png"/><Relationship Id="rId10" Type="http://schemas.openxmlformats.org/officeDocument/2006/relationships/customXml" Target="../ink/ink473.xml"/><Relationship Id="rId31" Type="http://schemas.openxmlformats.org/officeDocument/2006/relationships/image" Target="../media/image484.png"/><Relationship Id="rId52" Type="http://schemas.openxmlformats.org/officeDocument/2006/relationships/customXml" Target="../ink/ink494.xml"/><Relationship Id="rId73" Type="http://schemas.openxmlformats.org/officeDocument/2006/relationships/image" Target="../media/image504.png"/><Relationship Id="rId78" Type="http://schemas.openxmlformats.org/officeDocument/2006/relationships/customXml" Target="../ink/ink507.xml"/><Relationship Id="rId94" Type="http://schemas.openxmlformats.org/officeDocument/2006/relationships/customXml" Target="../ink/ink515.xml"/><Relationship Id="rId99" Type="http://schemas.openxmlformats.org/officeDocument/2006/relationships/image" Target="../media/image517.png"/><Relationship Id="rId101" Type="http://schemas.openxmlformats.org/officeDocument/2006/relationships/image" Target="../media/image518.png"/><Relationship Id="rId122" Type="http://schemas.openxmlformats.org/officeDocument/2006/relationships/customXml" Target="../ink/ink529.xml"/><Relationship Id="rId143" Type="http://schemas.openxmlformats.org/officeDocument/2006/relationships/image" Target="../media/image539.png"/><Relationship Id="rId148" Type="http://schemas.openxmlformats.org/officeDocument/2006/relationships/customXml" Target="../ink/ink542.xml"/><Relationship Id="rId164" Type="http://schemas.openxmlformats.org/officeDocument/2006/relationships/customXml" Target="../ink/ink550.xml"/><Relationship Id="rId169" Type="http://schemas.openxmlformats.org/officeDocument/2006/relationships/image" Target="../media/image552.png"/><Relationship Id="rId185" Type="http://schemas.openxmlformats.org/officeDocument/2006/relationships/image" Target="../media/image560.png"/><Relationship Id="rId4" Type="http://schemas.openxmlformats.org/officeDocument/2006/relationships/customXml" Target="../ink/ink470.xml"/><Relationship Id="rId9" Type="http://schemas.openxmlformats.org/officeDocument/2006/relationships/image" Target="../media/image473.png"/><Relationship Id="rId180" Type="http://schemas.openxmlformats.org/officeDocument/2006/relationships/customXml" Target="../ink/ink558.xml"/><Relationship Id="rId210" Type="http://schemas.openxmlformats.org/officeDocument/2006/relationships/customXml" Target="../ink/ink573.xml"/><Relationship Id="rId215" Type="http://schemas.openxmlformats.org/officeDocument/2006/relationships/image" Target="../media/image575.png"/><Relationship Id="rId26" Type="http://schemas.openxmlformats.org/officeDocument/2006/relationships/customXml" Target="../ink/ink481.xml"/><Relationship Id="rId47" Type="http://schemas.openxmlformats.org/officeDocument/2006/relationships/image" Target="../media/image492.png"/><Relationship Id="rId68" Type="http://schemas.openxmlformats.org/officeDocument/2006/relationships/customXml" Target="../ink/ink502.xml"/><Relationship Id="rId89" Type="http://schemas.openxmlformats.org/officeDocument/2006/relationships/image" Target="../media/image512.png"/><Relationship Id="rId112" Type="http://schemas.openxmlformats.org/officeDocument/2006/relationships/customXml" Target="../ink/ink524.xml"/><Relationship Id="rId133" Type="http://schemas.openxmlformats.org/officeDocument/2006/relationships/image" Target="../media/image534.png"/><Relationship Id="rId154" Type="http://schemas.openxmlformats.org/officeDocument/2006/relationships/customXml" Target="../ink/ink545.xml"/><Relationship Id="rId175" Type="http://schemas.openxmlformats.org/officeDocument/2006/relationships/image" Target="../media/image555.png"/><Relationship Id="rId196" Type="http://schemas.openxmlformats.org/officeDocument/2006/relationships/customXml" Target="../ink/ink566.xml"/><Relationship Id="rId200" Type="http://schemas.openxmlformats.org/officeDocument/2006/relationships/customXml" Target="../ink/ink568.xml"/><Relationship Id="rId16" Type="http://schemas.openxmlformats.org/officeDocument/2006/relationships/customXml" Target="../ink/ink476.xml"/><Relationship Id="rId221" Type="http://schemas.openxmlformats.org/officeDocument/2006/relationships/image" Target="../media/image578.png"/><Relationship Id="rId37" Type="http://schemas.openxmlformats.org/officeDocument/2006/relationships/image" Target="../media/image487.png"/><Relationship Id="rId58" Type="http://schemas.openxmlformats.org/officeDocument/2006/relationships/customXml" Target="../ink/ink497.xml"/><Relationship Id="rId79" Type="http://schemas.openxmlformats.org/officeDocument/2006/relationships/image" Target="../media/image507.png"/><Relationship Id="rId102" Type="http://schemas.openxmlformats.org/officeDocument/2006/relationships/customXml" Target="../ink/ink519.xml"/><Relationship Id="rId123" Type="http://schemas.openxmlformats.org/officeDocument/2006/relationships/image" Target="../media/image529.png"/><Relationship Id="rId144" Type="http://schemas.openxmlformats.org/officeDocument/2006/relationships/customXml" Target="../ink/ink540.xml"/><Relationship Id="rId90" Type="http://schemas.openxmlformats.org/officeDocument/2006/relationships/customXml" Target="../ink/ink513.xml"/><Relationship Id="rId165" Type="http://schemas.openxmlformats.org/officeDocument/2006/relationships/image" Target="../media/image550.png"/><Relationship Id="rId186" Type="http://schemas.openxmlformats.org/officeDocument/2006/relationships/customXml" Target="../ink/ink561.xml"/><Relationship Id="rId211" Type="http://schemas.openxmlformats.org/officeDocument/2006/relationships/image" Target="../media/image573.png"/><Relationship Id="rId27" Type="http://schemas.openxmlformats.org/officeDocument/2006/relationships/image" Target="../media/image482.png"/><Relationship Id="rId48" Type="http://schemas.openxmlformats.org/officeDocument/2006/relationships/customXml" Target="../ink/ink492.xml"/><Relationship Id="rId69" Type="http://schemas.openxmlformats.org/officeDocument/2006/relationships/image" Target="../media/image502.png"/><Relationship Id="rId113" Type="http://schemas.openxmlformats.org/officeDocument/2006/relationships/image" Target="../media/image524.png"/><Relationship Id="rId134" Type="http://schemas.openxmlformats.org/officeDocument/2006/relationships/customXml" Target="../ink/ink535.xml"/><Relationship Id="rId80" Type="http://schemas.openxmlformats.org/officeDocument/2006/relationships/customXml" Target="../ink/ink508.xml"/><Relationship Id="rId155" Type="http://schemas.openxmlformats.org/officeDocument/2006/relationships/image" Target="../media/image545.png"/><Relationship Id="rId176" Type="http://schemas.openxmlformats.org/officeDocument/2006/relationships/customXml" Target="../ink/ink556.xml"/><Relationship Id="rId197" Type="http://schemas.openxmlformats.org/officeDocument/2006/relationships/image" Target="../media/image566.png"/><Relationship Id="rId201" Type="http://schemas.openxmlformats.org/officeDocument/2006/relationships/image" Target="../media/image568.png"/><Relationship Id="rId222" Type="http://schemas.openxmlformats.org/officeDocument/2006/relationships/customXml" Target="../ink/ink579.xml"/><Relationship Id="rId17" Type="http://schemas.openxmlformats.org/officeDocument/2006/relationships/image" Target="../media/image477.png"/><Relationship Id="rId38" Type="http://schemas.openxmlformats.org/officeDocument/2006/relationships/customXml" Target="../ink/ink487.xml"/><Relationship Id="rId59" Type="http://schemas.openxmlformats.org/officeDocument/2006/relationships/image" Target="../media/image498.png"/><Relationship Id="rId103" Type="http://schemas.openxmlformats.org/officeDocument/2006/relationships/image" Target="../media/image519.png"/><Relationship Id="rId124" Type="http://schemas.openxmlformats.org/officeDocument/2006/relationships/customXml" Target="../ink/ink530.xml"/><Relationship Id="rId70" Type="http://schemas.openxmlformats.org/officeDocument/2006/relationships/customXml" Target="../ink/ink503.xml"/><Relationship Id="rId91" Type="http://schemas.openxmlformats.org/officeDocument/2006/relationships/image" Target="../media/image513.png"/><Relationship Id="rId145" Type="http://schemas.openxmlformats.org/officeDocument/2006/relationships/image" Target="../media/image540.png"/><Relationship Id="rId166" Type="http://schemas.openxmlformats.org/officeDocument/2006/relationships/customXml" Target="../ink/ink551.xml"/><Relationship Id="rId187" Type="http://schemas.openxmlformats.org/officeDocument/2006/relationships/image" Target="../media/image561.png"/><Relationship Id="rId1" Type="http://schemas.openxmlformats.org/officeDocument/2006/relationships/slideLayout" Target="../slideLayouts/slideLayout7.xml"/><Relationship Id="rId212" Type="http://schemas.openxmlformats.org/officeDocument/2006/relationships/customXml" Target="../ink/ink574.xml"/><Relationship Id="rId28" Type="http://schemas.openxmlformats.org/officeDocument/2006/relationships/customXml" Target="../ink/ink482.xml"/><Relationship Id="rId49" Type="http://schemas.openxmlformats.org/officeDocument/2006/relationships/image" Target="../media/image493.png"/><Relationship Id="rId114" Type="http://schemas.openxmlformats.org/officeDocument/2006/relationships/customXml" Target="../ink/ink525.xml"/><Relationship Id="rId60" Type="http://schemas.openxmlformats.org/officeDocument/2006/relationships/customXml" Target="../ink/ink498.xml"/><Relationship Id="rId81" Type="http://schemas.openxmlformats.org/officeDocument/2006/relationships/image" Target="../media/image508.png"/><Relationship Id="rId135" Type="http://schemas.openxmlformats.org/officeDocument/2006/relationships/image" Target="../media/image535.png"/><Relationship Id="rId156" Type="http://schemas.openxmlformats.org/officeDocument/2006/relationships/customXml" Target="../ink/ink546.xml"/><Relationship Id="rId177" Type="http://schemas.openxmlformats.org/officeDocument/2006/relationships/image" Target="../media/image556.png"/><Relationship Id="rId198" Type="http://schemas.openxmlformats.org/officeDocument/2006/relationships/customXml" Target="../ink/ink567.xml"/><Relationship Id="rId202" Type="http://schemas.openxmlformats.org/officeDocument/2006/relationships/customXml" Target="../ink/ink569.xml"/><Relationship Id="rId223" Type="http://schemas.openxmlformats.org/officeDocument/2006/relationships/image" Target="../media/image579.png"/><Relationship Id="rId18" Type="http://schemas.openxmlformats.org/officeDocument/2006/relationships/customXml" Target="../ink/ink477.xml"/><Relationship Id="rId39" Type="http://schemas.openxmlformats.org/officeDocument/2006/relationships/image" Target="../media/image488.png"/><Relationship Id="rId50" Type="http://schemas.openxmlformats.org/officeDocument/2006/relationships/customXml" Target="../ink/ink493.xml"/><Relationship Id="rId104" Type="http://schemas.openxmlformats.org/officeDocument/2006/relationships/customXml" Target="../ink/ink520.xml"/><Relationship Id="rId125" Type="http://schemas.openxmlformats.org/officeDocument/2006/relationships/image" Target="../media/image530.png"/><Relationship Id="rId146" Type="http://schemas.openxmlformats.org/officeDocument/2006/relationships/customXml" Target="../ink/ink541.xml"/><Relationship Id="rId167" Type="http://schemas.openxmlformats.org/officeDocument/2006/relationships/image" Target="../media/image551.png"/><Relationship Id="rId188" Type="http://schemas.openxmlformats.org/officeDocument/2006/relationships/customXml" Target="../ink/ink562.xml"/><Relationship Id="rId71" Type="http://schemas.openxmlformats.org/officeDocument/2006/relationships/image" Target="../media/image503.png"/><Relationship Id="rId92" Type="http://schemas.openxmlformats.org/officeDocument/2006/relationships/customXml" Target="../ink/ink514.xml"/><Relationship Id="rId213" Type="http://schemas.openxmlformats.org/officeDocument/2006/relationships/image" Target="../media/image574.png"/><Relationship Id="rId2" Type="http://schemas.openxmlformats.org/officeDocument/2006/relationships/customXml" Target="../ink/ink469.xml"/><Relationship Id="rId29" Type="http://schemas.openxmlformats.org/officeDocument/2006/relationships/image" Target="../media/image483.png"/><Relationship Id="rId40" Type="http://schemas.openxmlformats.org/officeDocument/2006/relationships/customXml" Target="../ink/ink488.xml"/><Relationship Id="rId115" Type="http://schemas.openxmlformats.org/officeDocument/2006/relationships/image" Target="../media/image525.png"/><Relationship Id="rId136" Type="http://schemas.openxmlformats.org/officeDocument/2006/relationships/customXml" Target="../ink/ink536.xml"/><Relationship Id="rId157" Type="http://schemas.openxmlformats.org/officeDocument/2006/relationships/image" Target="../media/image546.png"/><Relationship Id="rId178" Type="http://schemas.openxmlformats.org/officeDocument/2006/relationships/customXml" Target="../ink/ink557.xml"/><Relationship Id="rId61" Type="http://schemas.openxmlformats.org/officeDocument/2006/relationships/image" Target="../media/image1.png"/><Relationship Id="rId82" Type="http://schemas.openxmlformats.org/officeDocument/2006/relationships/customXml" Target="../ink/ink509.xml"/><Relationship Id="rId199" Type="http://schemas.openxmlformats.org/officeDocument/2006/relationships/image" Target="../media/image567.png"/><Relationship Id="rId203" Type="http://schemas.openxmlformats.org/officeDocument/2006/relationships/image" Target="../media/image569.png"/><Relationship Id="rId19" Type="http://schemas.openxmlformats.org/officeDocument/2006/relationships/image" Target="../media/image478.png"/><Relationship Id="rId224" Type="http://schemas.openxmlformats.org/officeDocument/2006/relationships/customXml" Target="../ink/ink580.xml"/><Relationship Id="rId30" Type="http://schemas.openxmlformats.org/officeDocument/2006/relationships/customXml" Target="../ink/ink483.xml"/><Relationship Id="rId105" Type="http://schemas.openxmlformats.org/officeDocument/2006/relationships/image" Target="../media/image520.png"/><Relationship Id="rId126" Type="http://schemas.openxmlformats.org/officeDocument/2006/relationships/customXml" Target="../ink/ink531.xml"/><Relationship Id="rId147" Type="http://schemas.openxmlformats.org/officeDocument/2006/relationships/image" Target="../media/image541.png"/><Relationship Id="rId168" Type="http://schemas.openxmlformats.org/officeDocument/2006/relationships/customXml" Target="../ink/ink552.xml"/><Relationship Id="rId51" Type="http://schemas.openxmlformats.org/officeDocument/2006/relationships/image" Target="../media/image494.png"/><Relationship Id="rId72" Type="http://schemas.openxmlformats.org/officeDocument/2006/relationships/customXml" Target="../ink/ink504.xml"/><Relationship Id="rId93" Type="http://schemas.openxmlformats.org/officeDocument/2006/relationships/image" Target="../media/image514.png"/><Relationship Id="rId189" Type="http://schemas.openxmlformats.org/officeDocument/2006/relationships/image" Target="../media/image562.png"/><Relationship Id="rId3" Type="http://schemas.openxmlformats.org/officeDocument/2006/relationships/image" Target="../media/image470.png"/><Relationship Id="rId214" Type="http://schemas.openxmlformats.org/officeDocument/2006/relationships/customXml" Target="../ink/ink575.xml"/></Relationships>
</file>

<file path=ppt/slides/_rels/slide19.xml.rels><?xml version="1.0" encoding="UTF-8" standalone="yes"?>
<Relationships xmlns="http://schemas.openxmlformats.org/package/2006/relationships"><Relationship Id="rId13" Type="http://schemas.openxmlformats.org/officeDocument/2006/relationships/image" Target="../media/image588.png"/><Relationship Id="rId18" Type="http://schemas.openxmlformats.org/officeDocument/2006/relationships/customXml" Target="../ink/ink591.xml"/><Relationship Id="rId26" Type="http://schemas.openxmlformats.org/officeDocument/2006/relationships/customXml" Target="../ink/ink595.xml"/><Relationship Id="rId39" Type="http://schemas.openxmlformats.org/officeDocument/2006/relationships/image" Target="../media/image89.png"/><Relationship Id="rId21" Type="http://schemas.openxmlformats.org/officeDocument/2006/relationships/image" Target="../media/image592.png"/><Relationship Id="rId34" Type="http://schemas.openxmlformats.org/officeDocument/2006/relationships/customXml" Target="../ink/ink599.xml"/><Relationship Id="rId42" Type="http://schemas.openxmlformats.org/officeDocument/2006/relationships/customXml" Target="../ink/ink603.xml"/><Relationship Id="rId7" Type="http://schemas.openxmlformats.org/officeDocument/2006/relationships/image" Target="../media/image585.png"/><Relationship Id="rId2" Type="http://schemas.openxmlformats.org/officeDocument/2006/relationships/customXml" Target="../ink/ink583.xml"/><Relationship Id="rId16" Type="http://schemas.openxmlformats.org/officeDocument/2006/relationships/customXml" Target="../ink/ink590.xml"/><Relationship Id="rId29" Type="http://schemas.openxmlformats.org/officeDocument/2006/relationships/image" Target="../media/image596.png"/><Relationship Id="rId1" Type="http://schemas.openxmlformats.org/officeDocument/2006/relationships/slideLayout" Target="../slideLayouts/slideLayout7.xml"/><Relationship Id="rId6" Type="http://schemas.openxmlformats.org/officeDocument/2006/relationships/customXml" Target="../ink/ink585.xml"/><Relationship Id="rId11" Type="http://schemas.openxmlformats.org/officeDocument/2006/relationships/image" Target="../media/image587.png"/><Relationship Id="rId24" Type="http://schemas.openxmlformats.org/officeDocument/2006/relationships/customXml" Target="../ink/ink594.xml"/><Relationship Id="rId32" Type="http://schemas.openxmlformats.org/officeDocument/2006/relationships/customXml" Target="../ink/ink598.xml"/><Relationship Id="rId37" Type="http://schemas.openxmlformats.org/officeDocument/2006/relationships/image" Target="../media/image600.png"/><Relationship Id="rId40" Type="http://schemas.openxmlformats.org/officeDocument/2006/relationships/customXml" Target="../ink/ink602.xml"/><Relationship Id="rId45" Type="http://schemas.openxmlformats.org/officeDocument/2006/relationships/image" Target="../media/image603.png"/><Relationship Id="rId5" Type="http://schemas.openxmlformats.org/officeDocument/2006/relationships/image" Target="../media/image584.png"/><Relationship Id="rId15" Type="http://schemas.openxmlformats.org/officeDocument/2006/relationships/image" Target="../media/image589.png"/><Relationship Id="rId23" Type="http://schemas.openxmlformats.org/officeDocument/2006/relationships/image" Target="../media/image593.png"/><Relationship Id="rId28" Type="http://schemas.openxmlformats.org/officeDocument/2006/relationships/customXml" Target="../ink/ink596.xml"/><Relationship Id="rId36" Type="http://schemas.openxmlformats.org/officeDocument/2006/relationships/customXml" Target="../ink/ink600.xml"/><Relationship Id="rId10" Type="http://schemas.openxmlformats.org/officeDocument/2006/relationships/customXml" Target="../ink/ink587.xml"/><Relationship Id="rId19" Type="http://schemas.openxmlformats.org/officeDocument/2006/relationships/image" Target="../media/image591.png"/><Relationship Id="rId31" Type="http://schemas.openxmlformats.org/officeDocument/2006/relationships/image" Target="../media/image597.png"/><Relationship Id="rId44" Type="http://schemas.openxmlformats.org/officeDocument/2006/relationships/customXml" Target="../ink/ink604.xml"/><Relationship Id="rId4" Type="http://schemas.openxmlformats.org/officeDocument/2006/relationships/customXml" Target="../ink/ink584.xml"/><Relationship Id="rId9" Type="http://schemas.openxmlformats.org/officeDocument/2006/relationships/image" Target="../media/image586.png"/><Relationship Id="rId14" Type="http://schemas.openxmlformats.org/officeDocument/2006/relationships/customXml" Target="../ink/ink589.xml"/><Relationship Id="rId22" Type="http://schemas.openxmlformats.org/officeDocument/2006/relationships/customXml" Target="../ink/ink593.xml"/><Relationship Id="rId27" Type="http://schemas.openxmlformats.org/officeDocument/2006/relationships/image" Target="../media/image595.png"/><Relationship Id="rId30" Type="http://schemas.openxmlformats.org/officeDocument/2006/relationships/customXml" Target="../ink/ink597.xml"/><Relationship Id="rId35" Type="http://schemas.openxmlformats.org/officeDocument/2006/relationships/image" Target="../media/image599.png"/><Relationship Id="rId43" Type="http://schemas.openxmlformats.org/officeDocument/2006/relationships/image" Target="../media/image602.png"/><Relationship Id="rId8" Type="http://schemas.openxmlformats.org/officeDocument/2006/relationships/customXml" Target="../ink/ink586.xml"/><Relationship Id="rId3" Type="http://schemas.openxmlformats.org/officeDocument/2006/relationships/image" Target="../media/image583.png"/><Relationship Id="rId12" Type="http://schemas.openxmlformats.org/officeDocument/2006/relationships/customXml" Target="../ink/ink588.xml"/><Relationship Id="rId17" Type="http://schemas.openxmlformats.org/officeDocument/2006/relationships/image" Target="../media/image590.png"/><Relationship Id="rId25" Type="http://schemas.openxmlformats.org/officeDocument/2006/relationships/image" Target="../media/image594.png"/><Relationship Id="rId33" Type="http://schemas.openxmlformats.org/officeDocument/2006/relationships/image" Target="../media/image598.png"/><Relationship Id="rId38" Type="http://schemas.openxmlformats.org/officeDocument/2006/relationships/customXml" Target="../ink/ink601.xml"/><Relationship Id="rId20" Type="http://schemas.openxmlformats.org/officeDocument/2006/relationships/customXml" Target="../ink/ink592.xml"/><Relationship Id="rId41" Type="http://schemas.openxmlformats.org/officeDocument/2006/relationships/image" Target="../media/image6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7" Type="http://schemas.openxmlformats.org/officeDocument/2006/relationships/image" Target="../media/image661.png"/><Relationship Id="rId299" Type="http://schemas.openxmlformats.org/officeDocument/2006/relationships/image" Target="../media/image752.png"/><Relationship Id="rId21" Type="http://schemas.openxmlformats.org/officeDocument/2006/relationships/image" Target="../media/image613.png"/><Relationship Id="rId63" Type="http://schemas.openxmlformats.org/officeDocument/2006/relationships/image" Target="../media/image634.png"/><Relationship Id="rId159" Type="http://schemas.openxmlformats.org/officeDocument/2006/relationships/image" Target="../media/image682.png"/><Relationship Id="rId324" Type="http://schemas.openxmlformats.org/officeDocument/2006/relationships/customXml" Target="../ink/ink766.xml"/><Relationship Id="rId366" Type="http://schemas.openxmlformats.org/officeDocument/2006/relationships/customXml" Target="../ink/ink787.xml"/><Relationship Id="rId170" Type="http://schemas.openxmlformats.org/officeDocument/2006/relationships/customXml" Target="../ink/ink689.xml"/><Relationship Id="rId226" Type="http://schemas.openxmlformats.org/officeDocument/2006/relationships/customXml" Target="../ink/ink717.xml"/><Relationship Id="rId433" Type="http://schemas.openxmlformats.org/officeDocument/2006/relationships/image" Target="../media/image818.png"/><Relationship Id="rId268" Type="http://schemas.openxmlformats.org/officeDocument/2006/relationships/customXml" Target="../ink/ink738.xml"/><Relationship Id="rId32" Type="http://schemas.openxmlformats.org/officeDocument/2006/relationships/customXml" Target="../ink/ink620.xml"/><Relationship Id="rId74" Type="http://schemas.openxmlformats.org/officeDocument/2006/relationships/customXml" Target="../ink/ink641.xml"/><Relationship Id="rId128" Type="http://schemas.openxmlformats.org/officeDocument/2006/relationships/customXml" Target="../ink/ink668.xml"/><Relationship Id="rId335" Type="http://schemas.openxmlformats.org/officeDocument/2006/relationships/image" Target="../media/image770.png"/><Relationship Id="rId377" Type="http://schemas.openxmlformats.org/officeDocument/2006/relationships/image" Target="../media/image791.png"/><Relationship Id="rId5" Type="http://schemas.openxmlformats.org/officeDocument/2006/relationships/image" Target="../media/image605.png"/><Relationship Id="rId181" Type="http://schemas.openxmlformats.org/officeDocument/2006/relationships/image" Target="../media/image693.png"/><Relationship Id="rId237" Type="http://schemas.openxmlformats.org/officeDocument/2006/relationships/image" Target="../media/image721.png"/><Relationship Id="rId402" Type="http://schemas.openxmlformats.org/officeDocument/2006/relationships/customXml" Target="../ink/ink805.xml"/><Relationship Id="rId279" Type="http://schemas.openxmlformats.org/officeDocument/2006/relationships/image" Target="../media/image742.png"/><Relationship Id="rId43" Type="http://schemas.openxmlformats.org/officeDocument/2006/relationships/image" Target="../media/image624.png"/><Relationship Id="rId139" Type="http://schemas.openxmlformats.org/officeDocument/2006/relationships/image" Target="../media/image672.png"/><Relationship Id="rId290" Type="http://schemas.openxmlformats.org/officeDocument/2006/relationships/customXml" Target="../ink/ink749.xml"/><Relationship Id="rId304" Type="http://schemas.openxmlformats.org/officeDocument/2006/relationships/customXml" Target="../ink/ink756.xml"/><Relationship Id="rId346" Type="http://schemas.openxmlformats.org/officeDocument/2006/relationships/customXml" Target="../ink/ink777.xml"/><Relationship Id="rId388" Type="http://schemas.openxmlformats.org/officeDocument/2006/relationships/customXml" Target="../ink/ink798.xml"/><Relationship Id="rId85" Type="http://schemas.openxmlformats.org/officeDocument/2006/relationships/image" Target="../media/image645.png"/><Relationship Id="rId150" Type="http://schemas.openxmlformats.org/officeDocument/2006/relationships/customXml" Target="../ink/ink679.xml"/><Relationship Id="rId192" Type="http://schemas.openxmlformats.org/officeDocument/2006/relationships/customXml" Target="../ink/ink700.xml"/><Relationship Id="rId206" Type="http://schemas.openxmlformats.org/officeDocument/2006/relationships/customXml" Target="../ink/ink707.xml"/><Relationship Id="rId413" Type="http://schemas.openxmlformats.org/officeDocument/2006/relationships/image" Target="../media/image809.png"/><Relationship Id="rId248" Type="http://schemas.openxmlformats.org/officeDocument/2006/relationships/customXml" Target="../ink/ink728.xml"/><Relationship Id="rId12" Type="http://schemas.openxmlformats.org/officeDocument/2006/relationships/customXml" Target="../ink/ink610.xml"/><Relationship Id="rId108" Type="http://schemas.openxmlformats.org/officeDocument/2006/relationships/customXml" Target="../ink/ink658.xml"/><Relationship Id="rId315" Type="http://schemas.openxmlformats.org/officeDocument/2006/relationships/image" Target="../media/image760.png"/><Relationship Id="rId357" Type="http://schemas.openxmlformats.org/officeDocument/2006/relationships/image" Target="../media/image781.png"/><Relationship Id="rId54" Type="http://schemas.openxmlformats.org/officeDocument/2006/relationships/customXml" Target="../ink/ink631.xml"/><Relationship Id="rId96" Type="http://schemas.openxmlformats.org/officeDocument/2006/relationships/customXml" Target="../ink/ink652.xml"/><Relationship Id="rId161" Type="http://schemas.openxmlformats.org/officeDocument/2006/relationships/image" Target="../media/image683.png"/><Relationship Id="rId217" Type="http://schemas.openxmlformats.org/officeDocument/2006/relationships/image" Target="../media/image711.png"/><Relationship Id="rId399" Type="http://schemas.openxmlformats.org/officeDocument/2006/relationships/image" Target="../media/image802.png"/><Relationship Id="rId259" Type="http://schemas.openxmlformats.org/officeDocument/2006/relationships/image" Target="../media/image732.png"/><Relationship Id="rId424" Type="http://schemas.openxmlformats.org/officeDocument/2006/relationships/customXml" Target="../ink/ink816.xml"/><Relationship Id="rId23" Type="http://schemas.openxmlformats.org/officeDocument/2006/relationships/image" Target="../media/image614.png"/><Relationship Id="rId119" Type="http://schemas.openxmlformats.org/officeDocument/2006/relationships/image" Target="../media/image662.png"/><Relationship Id="rId270" Type="http://schemas.openxmlformats.org/officeDocument/2006/relationships/customXml" Target="../ink/ink739.xml"/><Relationship Id="rId326" Type="http://schemas.openxmlformats.org/officeDocument/2006/relationships/customXml" Target="../ink/ink767.xml"/><Relationship Id="rId65" Type="http://schemas.openxmlformats.org/officeDocument/2006/relationships/image" Target="../media/image635.png"/><Relationship Id="rId130" Type="http://schemas.openxmlformats.org/officeDocument/2006/relationships/customXml" Target="../ink/ink669.xml"/><Relationship Id="rId368" Type="http://schemas.openxmlformats.org/officeDocument/2006/relationships/customXml" Target="../ink/ink788.xml"/><Relationship Id="rId172" Type="http://schemas.openxmlformats.org/officeDocument/2006/relationships/customXml" Target="../ink/ink690.xml"/><Relationship Id="rId228" Type="http://schemas.openxmlformats.org/officeDocument/2006/relationships/customXml" Target="../ink/ink718.xml"/><Relationship Id="rId435" Type="http://schemas.openxmlformats.org/officeDocument/2006/relationships/image" Target="../media/image819.png"/><Relationship Id="rId281" Type="http://schemas.openxmlformats.org/officeDocument/2006/relationships/image" Target="../media/image743.png"/><Relationship Id="rId337" Type="http://schemas.openxmlformats.org/officeDocument/2006/relationships/image" Target="../media/image771.png"/><Relationship Id="rId34" Type="http://schemas.openxmlformats.org/officeDocument/2006/relationships/customXml" Target="../ink/ink621.xml"/><Relationship Id="rId76" Type="http://schemas.openxmlformats.org/officeDocument/2006/relationships/customXml" Target="../ink/ink642.xml"/><Relationship Id="rId141" Type="http://schemas.openxmlformats.org/officeDocument/2006/relationships/image" Target="../media/image673.png"/><Relationship Id="rId379" Type="http://schemas.openxmlformats.org/officeDocument/2006/relationships/image" Target="../media/image792.png"/><Relationship Id="rId7" Type="http://schemas.openxmlformats.org/officeDocument/2006/relationships/image" Target="../media/image606.png"/><Relationship Id="rId183" Type="http://schemas.openxmlformats.org/officeDocument/2006/relationships/image" Target="../media/image694.png"/><Relationship Id="rId239" Type="http://schemas.openxmlformats.org/officeDocument/2006/relationships/image" Target="../media/image722.png"/><Relationship Id="rId390" Type="http://schemas.openxmlformats.org/officeDocument/2006/relationships/customXml" Target="../ink/ink799.xml"/><Relationship Id="rId404" Type="http://schemas.openxmlformats.org/officeDocument/2006/relationships/customXml" Target="../ink/ink806.xml"/><Relationship Id="rId250" Type="http://schemas.openxmlformats.org/officeDocument/2006/relationships/customXml" Target="../ink/ink729.xml"/><Relationship Id="rId292" Type="http://schemas.openxmlformats.org/officeDocument/2006/relationships/customXml" Target="../ink/ink750.xml"/><Relationship Id="rId306" Type="http://schemas.openxmlformats.org/officeDocument/2006/relationships/customXml" Target="../ink/ink757.xml"/><Relationship Id="rId45" Type="http://schemas.openxmlformats.org/officeDocument/2006/relationships/image" Target="../media/image625.png"/><Relationship Id="rId87" Type="http://schemas.openxmlformats.org/officeDocument/2006/relationships/image" Target="../media/image646.png"/><Relationship Id="rId110" Type="http://schemas.openxmlformats.org/officeDocument/2006/relationships/customXml" Target="../ink/ink659.xml"/><Relationship Id="rId348" Type="http://schemas.openxmlformats.org/officeDocument/2006/relationships/customXml" Target="../ink/ink778.xml"/><Relationship Id="rId152" Type="http://schemas.openxmlformats.org/officeDocument/2006/relationships/customXml" Target="../ink/ink680.xml"/><Relationship Id="rId194" Type="http://schemas.openxmlformats.org/officeDocument/2006/relationships/customXml" Target="../ink/ink701.xml"/><Relationship Id="rId208" Type="http://schemas.openxmlformats.org/officeDocument/2006/relationships/customXml" Target="../ink/ink708.xml"/><Relationship Id="rId415" Type="http://schemas.openxmlformats.org/officeDocument/2006/relationships/image" Target="../media/image810.png"/><Relationship Id="rId261" Type="http://schemas.openxmlformats.org/officeDocument/2006/relationships/image" Target="../media/image733.png"/><Relationship Id="rId14" Type="http://schemas.openxmlformats.org/officeDocument/2006/relationships/customXml" Target="../ink/ink611.xml"/><Relationship Id="rId56" Type="http://schemas.openxmlformats.org/officeDocument/2006/relationships/customXml" Target="../ink/ink632.xml"/><Relationship Id="rId317" Type="http://schemas.openxmlformats.org/officeDocument/2006/relationships/image" Target="../media/image761.png"/><Relationship Id="rId359" Type="http://schemas.openxmlformats.org/officeDocument/2006/relationships/image" Target="../media/image782.png"/><Relationship Id="rId98" Type="http://schemas.openxmlformats.org/officeDocument/2006/relationships/customXml" Target="../ink/ink653.xml"/><Relationship Id="rId121" Type="http://schemas.openxmlformats.org/officeDocument/2006/relationships/image" Target="../media/image663.png"/><Relationship Id="rId163" Type="http://schemas.openxmlformats.org/officeDocument/2006/relationships/image" Target="../media/image684.png"/><Relationship Id="rId219" Type="http://schemas.openxmlformats.org/officeDocument/2006/relationships/image" Target="../media/image712.png"/><Relationship Id="rId370" Type="http://schemas.openxmlformats.org/officeDocument/2006/relationships/customXml" Target="../ink/ink789.xml"/><Relationship Id="rId426" Type="http://schemas.openxmlformats.org/officeDocument/2006/relationships/customXml" Target="../ink/ink817.xml"/><Relationship Id="rId230" Type="http://schemas.openxmlformats.org/officeDocument/2006/relationships/customXml" Target="../ink/ink719.xml"/><Relationship Id="rId25" Type="http://schemas.openxmlformats.org/officeDocument/2006/relationships/image" Target="../media/image615.png"/><Relationship Id="rId67" Type="http://schemas.openxmlformats.org/officeDocument/2006/relationships/image" Target="../media/image636.png"/><Relationship Id="rId272" Type="http://schemas.openxmlformats.org/officeDocument/2006/relationships/customXml" Target="../ink/ink740.xml"/><Relationship Id="rId328" Type="http://schemas.openxmlformats.org/officeDocument/2006/relationships/customXml" Target="../ink/ink768.xml"/><Relationship Id="rId132" Type="http://schemas.openxmlformats.org/officeDocument/2006/relationships/customXml" Target="../ink/ink670.xml"/><Relationship Id="rId174" Type="http://schemas.openxmlformats.org/officeDocument/2006/relationships/customXml" Target="../ink/ink691.xml"/><Relationship Id="rId381" Type="http://schemas.openxmlformats.org/officeDocument/2006/relationships/image" Target="../media/image793.png"/><Relationship Id="rId241" Type="http://schemas.openxmlformats.org/officeDocument/2006/relationships/image" Target="../media/image723.png"/><Relationship Id="rId36" Type="http://schemas.openxmlformats.org/officeDocument/2006/relationships/customXml" Target="../ink/ink622.xml"/><Relationship Id="rId283" Type="http://schemas.openxmlformats.org/officeDocument/2006/relationships/image" Target="../media/image744.png"/><Relationship Id="rId339" Type="http://schemas.openxmlformats.org/officeDocument/2006/relationships/image" Target="../media/image772.png"/><Relationship Id="rId78" Type="http://schemas.openxmlformats.org/officeDocument/2006/relationships/customXml" Target="../ink/ink643.xml"/><Relationship Id="rId101" Type="http://schemas.openxmlformats.org/officeDocument/2006/relationships/image" Target="../media/image653.png"/><Relationship Id="rId143" Type="http://schemas.openxmlformats.org/officeDocument/2006/relationships/image" Target="../media/image674.png"/><Relationship Id="rId185" Type="http://schemas.openxmlformats.org/officeDocument/2006/relationships/image" Target="../media/image695.png"/><Relationship Id="rId350" Type="http://schemas.openxmlformats.org/officeDocument/2006/relationships/customXml" Target="../ink/ink779.xml"/><Relationship Id="rId406" Type="http://schemas.openxmlformats.org/officeDocument/2006/relationships/customXml" Target="../ink/ink807.xml"/><Relationship Id="rId9" Type="http://schemas.openxmlformats.org/officeDocument/2006/relationships/image" Target="../media/image607.png"/><Relationship Id="rId210" Type="http://schemas.openxmlformats.org/officeDocument/2006/relationships/customXml" Target="../ink/ink709.xml"/><Relationship Id="rId392" Type="http://schemas.openxmlformats.org/officeDocument/2006/relationships/customXml" Target="../ink/ink800.xml"/><Relationship Id="rId252" Type="http://schemas.openxmlformats.org/officeDocument/2006/relationships/customXml" Target="../ink/ink730.xml"/><Relationship Id="rId294" Type="http://schemas.openxmlformats.org/officeDocument/2006/relationships/customXml" Target="../ink/ink751.xml"/><Relationship Id="rId308" Type="http://schemas.openxmlformats.org/officeDocument/2006/relationships/customXml" Target="../ink/ink758.xml"/><Relationship Id="rId47" Type="http://schemas.openxmlformats.org/officeDocument/2006/relationships/image" Target="../media/image626.png"/><Relationship Id="rId89" Type="http://schemas.openxmlformats.org/officeDocument/2006/relationships/image" Target="../media/image647.png"/><Relationship Id="rId112" Type="http://schemas.openxmlformats.org/officeDocument/2006/relationships/customXml" Target="../ink/ink660.xml"/><Relationship Id="rId154" Type="http://schemas.openxmlformats.org/officeDocument/2006/relationships/customXml" Target="../ink/ink681.xml"/><Relationship Id="rId361" Type="http://schemas.openxmlformats.org/officeDocument/2006/relationships/image" Target="../media/image783.png"/><Relationship Id="rId196" Type="http://schemas.openxmlformats.org/officeDocument/2006/relationships/customXml" Target="../ink/ink702.xml"/><Relationship Id="rId417" Type="http://schemas.openxmlformats.org/officeDocument/2006/relationships/image" Target="../media/image811.png"/><Relationship Id="rId16" Type="http://schemas.openxmlformats.org/officeDocument/2006/relationships/customXml" Target="../ink/ink612.xml"/><Relationship Id="rId221" Type="http://schemas.openxmlformats.org/officeDocument/2006/relationships/image" Target="../media/image713.png"/><Relationship Id="rId263" Type="http://schemas.openxmlformats.org/officeDocument/2006/relationships/image" Target="../media/image734.png"/><Relationship Id="rId319" Type="http://schemas.openxmlformats.org/officeDocument/2006/relationships/image" Target="../media/image762.png"/><Relationship Id="rId58" Type="http://schemas.openxmlformats.org/officeDocument/2006/relationships/customXml" Target="../ink/ink633.xml"/><Relationship Id="rId123" Type="http://schemas.openxmlformats.org/officeDocument/2006/relationships/image" Target="../media/image664.png"/><Relationship Id="rId330" Type="http://schemas.openxmlformats.org/officeDocument/2006/relationships/customXml" Target="../ink/ink769.xml"/><Relationship Id="rId165" Type="http://schemas.openxmlformats.org/officeDocument/2006/relationships/image" Target="../media/image685.png"/><Relationship Id="rId372" Type="http://schemas.openxmlformats.org/officeDocument/2006/relationships/customXml" Target="../ink/ink790.xml"/><Relationship Id="rId428" Type="http://schemas.openxmlformats.org/officeDocument/2006/relationships/customXml" Target="../ink/ink818.xml"/><Relationship Id="rId232" Type="http://schemas.openxmlformats.org/officeDocument/2006/relationships/customXml" Target="../ink/ink720.xml"/><Relationship Id="rId274" Type="http://schemas.openxmlformats.org/officeDocument/2006/relationships/customXml" Target="../ink/ink741.xml"/><Relationship Id="rId27" Type="http://schemas.openxmlformats.org/officeDocument/2006/relationships/image" Target="../media/image616.png"/><Relationship Id="rId69" Type="http://schemas.openxmlformats.org/officeDocument/2006/relationships/image" Target="../media/image637.png"/><Relationship Id="rId134" Type="http://schemas.openxmlformats.org/officeDocument/2006/relationships/customXml" Target="../ink/ink671.xml"/><Relationship Id="rId80" Type="http://schemas.openxmlformats.org/officeDocument/2006/relationships/customXml" Target="../ink/ink644.xml"/><Relationship Id="rId176" Type="http://schemas.openxmlformats.org/officeDocument/2006/relationships/customXml" Target="../ink/ink692.xml"/><Relationship Id="rId341" Type="http://schemas.openxmlformats.org/officeDocument/2006/relationships/image" Target="../media/image773.png"/><Relationship Id="rId383" Type="http://schemas.openxmlformats.org/officeDocument/2006/relationships/image" Target="../media/image794.png"/><Relationship Id="rId201" Type="http://schemas.openxmlformats.org/officeDocument/2006/relationships/image" Target="../media/image703.png"/><Relationship Id="rId243" Type="http://schemas.openxmlformats.org/officeDocument/2006/relationships/image" Target="../media/image724.png"/><Relationship Id="rId285" Type="http://schemas.openxmlformats.org/officeDocument/2006/relationships/image" Target="../media/image745.png"/><Relationship Id="rId38" Type="http://schemas.openxmlformats.org/officeDocument/2006/relationships/customXml" Target="../ink/ink623.xml"/><Relationship Id="rId103" Type="http://schemas.openxmlformats.org/officeDocument/2006/relationships/image" Target="../media/image654.png"/><Relationship Id="rId310" Type="http://schemas.openxmlformats.org/officeDocument/2006/relationships/customXml" Target="../ink/ink759.xml"/><Relationship Id="rId91" Type="http://schemas.openxmlformats.org/officeDocument/2006/relationships/image" Target="../media/image648.png"/><Relationship Id="rId145" Type="http://schemas.openxmlformats.org/officeDocument/2006/relationships/image" Target="../media/image675.png"/><Relationship Id="rId187" Type="http://schemas.openxmlformats.org/officeDocument/2006/relationships/image" Target="../media/image696.png"/><Relationship Id="rId352" Type="http://schemas.openxmlformats.org/officeDocument/2006/relationships/customXml" Target="../ink/ink780.xml"/><Relationship Id="rId394" Type="http://schemas.openxmlformats.org/officeDocument/2006/relationships/customXml" Target="../ink/ink801.xml"/><Relationship Id="rId408" Type="http://schemas.openxmlformats.org/officeDocument/2006/relationships/customXml" Target="../ink/ink808.xml"/><Relationship Id="rId212" Type="http://schemas.openxmlformats.org/officeDocument/2006/relationships/customXml" Target="../ink/ink710.xml"/><Relationship Id="rId254" Type="http://schemas.openxmlformats.org/officeDocument/2006/relationships/customXml" Target="../ink/ink731.xml"/><Relationship Id="rId28" Type="http://schemas.openxmlformats.org/officeDocument/2006/relationships/customXml" Target="../ink/ink618.xml"/><Relationship Id="rId49" Type="http://schemas.openxmlformats.org/officeDocument/2006/relationships/image" Target="../media/image627.png"/><Relationship Id="rId114" Type="http://schemas.openxmlformats.org/officeDocument/2006/relationships/customXml" Target="../ink/ink661.xml"/><Relationship Id="rId275" Type="http://schemas.openxmlformats.org/officeDocument/2006/relationships/image" Target="../media/image740.png"/><Relationship Id="rId296" Type="http://schemas.openxmlformats.org/officeDocument/2006/relationships/customXml" Target="../ink/ink752.xml"/><Relationship Id="rId300" Type="http://schemas.openxmlformats.org/officeDocument/2006/relationships/customXml" Target="../ink/ink754.xml"/><Relationship Id="rId60" Type="http://schemas.openxmlformats.org/officeDocument/2006/relationships/customXml" Target="../ink/ink634.xml"/><Relationship Id="rId81" Type="http://schemas.openxmlformats.org/officeDocument/2006/relationships/image" Target="../media/image643.png"/><Relationship Id="rId135" Type="http://schemas.openxmlformats.org/officeDocument/2006/relationships/image" Target="../media/image670.png"/><Relationship Id="rId156" Type="http://schemas.openxmlformats.org/officeDocument/2006/relationships/customXml" Target="../ink/ink682.xml"/><Relationship Id="rId177" Type="http://schemas.openxmlformats.org/officeDocument/2006/relationships/image" Target="../media/image691.png"/><Relationship Id="rId198" Type="http://schemas.openxmlformats.org/officeDocument/2006/relationships/customXml" Target="../ink/ink703.xml"/><Relationship Id="rId321" Type="http://schemas.openxmlformats.org/officeDocument/2006/relationships/image" Target="../media/image763.png"/><Relationship Id="rId342" Type="http://schemas.openxmlformats.org/officeDocument/2006/relationships/customXml" Target="../ink/ink775.xml"/><Relationship Id="rId363" Type="http://schemas.openxmlformats.org/officeDocument/2006/relationships/image" Target="../media/image784.png"/><Relationship Id="rId384" Type="http://schemas.openxmlformats.org/officeDocument/2006/relationships/customXml" Target="../ink/ink796.xml"/><Relationship Id="rId419" Type="http://schemas.openxmlformats.org/officeDocument/2006/relationships/image" Target="../media/image812.png"/><Relationship Id="rId202" Type="http://schemas.openxmlformats.org/officeDocument/2006/relationships/customXml" Target="../ink/ink705.xml"/><Relationship Id="rId223" Type="http://schemas.openxmlformats.org/officeDocument/2006/relationships/image" Target="../media/image714.png"/><Relationship Id="rId244" Type="http://schemas.openxmlformats.org/officeDocument/2006/relationships/customXml" Target="../ink/ink726.xml"/><Relationship Id="rId430" Type="http://schemas.openxmlformats.org/officeDocument/2006/relationships/customXml" Target="../ink/ink819.xml"/><Relationship Id="rId18" Type="http://schemas.openxmlformats.org/officeDocument/2006/relationships/customXml" Target="../ink/ink613.xml"/><Relationship Id="rId39" Type="http://schemas.openxmlformats.org/officeDocument/2006/relationships/image" Target="../media/image622.png"/><Relationship Id="rId265" Type="http://schemas.openxmlformats.org/officeDocument/2006/relationships/image" Target="../media/image735.png"/><Relationship Id="rId286" Type="http://schemas.openxmlformats.org/officeDocument/2006/relationships/customXml" Target="../ink/ink747.xml"/><Relationship Id="rId50" Type="http://schemas.openxmlformats.org/officeDocument/2006/relationships/customXml" Target="../ink/ink629.xml"/><Relationship Id="rId104" Type="http://schemas.openxmlformats.org/officeDocument/2006/relationships/customXml" Target="../ink/ink656.xml"/><Relationship Id="rId125" Type="http://schemas.openxmlformats.org/officeDocument/2006/relationships/image" Target="../media/image665.png"/><Relationship Id="rId146" Type="http://schemas.openxmlformats.org/officeDocument/2006/relationships/customXml" Target="../ink/ink677.xml"/><Relationship Id="rId167" Type="http://schemas.openxmlformats.org/officeDocument/2006/relationships/image" Target="../media/image686.png"/><Relationship Id="rId188" Type="http://schemas.openxmlformats.org/officeDocument/2006/relationships/customXml" Target="../ink/ink698.xml"/><Relationship Id="rId311" Type="http://schemas.openxmlformats.org/officeDocument/2006/relationships/image" Target="../media/image758.png"/><Relationship Id="rId332" Type="http://schemas.openxmlformats.org/officeDocument/2006/relationships/customXml" Target="../ink/ink770.xml"/><Relationship Id="rId353" Type="http://schemas.openxmlformats.org/officeDocument/2006/relationships/image" Target="../media/image779.png"/><Relationship Id="rId374" Type="http://schemas.openxmlformats.org/officeDocument/2006/relationships/customXml" Target="../ink/ink791.xml"/><Relationship Id="rId395" Type="http://schemas.openxmlformats.org/officeDocument/2006/relationships/image" Target="../media/image800.png"/><Relationship Id="rId409" Type="http://schemas.openxmlformats.org/officeDocument/2006/relationships/image" Target="../media/image807.png"/><Relationship Id="rId71" Type="http://schemas.openxmlformats.org/officeDocument/2006/relationships/image" Target="../media/image638.png"/><Relationship Id="rId92" Type="http://schemas.openxmlformats.org/officeDocument/2006/relationships/customXml" Target="../ink/ink650.xml"/><Relationship Id="rId213" Type="http://schemas.openxmlformats.org/officeDocument/2006/relationships/image" Target="../media/image709.png"/><Relationship Id="rId234" Type="http://schemas.openxmlformats.org/officeDocument/2006/relationships/customXml" Target="../ink/ink721.xml"/><Relationship Id="rId420" Type="http://schemas.openxmlformats.org/officeDocument/2006/relationships/customXml" Target="../ink/ink814.xml"/><Relationship Id="rId2" Type="http://schemas.openxmlformats.org/officeDocument/2006/relationships/customXml" Target="../ink/ink605.xml"/><Relationship Id="rId29" Type="http://schemas.openxmlformats.org/officeDocument/2006/relationships/image" Target="../media/image617.png"/><Relationship Id="rId255" Type="http://schemas.openxmlformats.org/officeDocument/2006/relationships/image" Target="../media/image730.png"/><Relationship Id="rId276" Type="http://schemas.openxmlformats.org/officeDocument/2006/relationships/customXml" Target="../ink/ink742.xml"/><Relationship Id="rId297" Type="http://schemas.openxmlformats.org/officeDocument/2006/relationships/image" Target="../media/image751.png"/><Relationship Id="rId40" Type="http://schemas.openxmlformats.org/officeDocument/2006/relationships/customXml" Target="../ink/ink624.xml"/><Relationship Id="rId115" Type="http://schemas.openxmlformats.org/officeDocument/2006/relationships/image" Target="../media/image660.png"/><Relationship Id="rId136" Type="http://schemas.openxmlformats.org/officeDocument/2006/relationships/customXml" Target="../ink/ink672.xml"/><Relationship Id="rId157" Type="http://schemas.openxmlformats.org/officeDocument/2006/relationships/image" Target="../media/image681.png"/><Relationship Id="rId178" Type="http://schemas.openxmlformats.org/officeDocument/2006/relationships/customXml" Target="../ink/ink693.xml"/><Relationship Id="rId301" Type="http://schemas.openxmlformats.org/officeDocument/2006/relationships/image" Target="../media/image753.png"/><Relationship Id="rId322" Type="http://schemas.openxmlformats.org/officeDocument/2006/relationships/customXml" Target="../ink/ink765.xml"/><Relationship Id="rId343" Type="http://schemas.openxmlformats.org/officeDocument/2006/relationships/image" Target="../media/image774.png"/><Relationship Id="rId364" Type="http://schemas.openxmlformats.org/officeDocument/2006/relationships/customXml" Target="../ink/ink786.xml"/><Relationship Id="rId61" Type="http://schemas.openxmlformats.org/officeDocument/2006/relationships/image" Target="../media/image633.png"/><Relationship Id="rId82" Type="http://schemas.openxmlformats.org/officeDocument/2006/relationships/customXml" Target="../ink/ink645.xml"/><Relationship Id="rId199" Type="http://schemas.openxmlformats.org/officeDocument/2006/relationships/image" Target="../media/image702.png"/><Relationship Id="rId203" Type="http://schemas.openxmlformats.org/officeDocument/2006/relationships/image" Target="../media/image704.png"/><Relationship Id="rId385" Type="http://schemas.openxmlformats.org/officeDocument/2006/relationships/image" Target="../media/image795.png"/><Relationship Id="rId19" Type="http://schemas.openxmlformats.org/officeDocument/2006/relationships/image" Target="../media/image612.png"/><Relationship Id="rId224" Type="http://schemas.openxmlformats.org/officeDocument/2006/relationships/customXml" Target="../ink/ink716.xml"/><Relationship Id="rId245" Type="http://schemas.openxmlformats.org/officeDocument/2006/relationships/image" Target="../media/image725.png"/><Relationship Id="rId266" Type="http://schemas.openxmlformats.org/officeDocument/2006/relationships/customXml" Target="../ink/ink737.xml"/><Relationship Id="rId287" Type="http://schemas.openxmlformats.org/officeDocument/2006/relationships/image" Target="../media/image746.png"/><Relationship Id="rId410" Type="http://schemas.openxmlformats.org/officeDocument/2006/relationships/customXml" Target="../ink/ink809.xml"/><Relationship Id="rId431" Type="http://schemas.openxmlformats.org/officeDocument/2006/relationships/image" Target="../media/image817.png"/><Relationship Id="rId30" Type="http://schemas.openxmlformats.org/officeDocument/2006/relationships/customXml" Target="../ink/ink619.xml"/><Relationship Id="rId105" Type="http://schemas.openxmlformats.org/officeDocument/2006/relationships/image" Target="../media/image655.png"/><Relationship Id="rId126" Type="http://schemas.openxmlformats.org/officeDocument/2006/relationships/customXml" Target="../ink/ink667.xml"/><Relationship Id="rId147" Type="http://schemas.openxmlformats.org/officeDocument/2006/relationships/image" Target="../media/image676.png"/><Relationship Id="rId168" Type="http://schemas.openxmlformats.org/officeDocument/2006/relationships/customXml" Target="../ink/ink688.xml"/><Relationship Id="rId312" Type="http://schemas.openxmlformats.org/officeDocument/2006/relationships/customXml" Target="../ink/ink760.xml"/><Relationship Id="rId333" Type="http://schemas.openxmlformats.org/officeDocument/2006/relationships/image" Target="../media/image769.png"/><Relationship Id="rId354" Type="http://schemas.openxmlformats.org/officeDocument/2006/relationships/customXml" Target="../ink/ink781.xml"/><Relationship Id="rId51" Type="http://schemas.openxmlformats.org/officeDocument/2006/relationships/image" Target="../media/image628.png"/><Relationship Id="rId72" Type="http://schemas.openxmlformats.org/officeDocument/2006/relationships/customXml" Target="../ink/ink640.xml"/><Relationship Id="rId93" Type="http://schemas.openxmlformats.org/officeDocument/2006/relationships/image" Target="../media/image649.png"/><Relationship Id="rId189" Type="http://schemas.openxmlformats.org/officeDocument/2006/relationships/image" Target="../media/image697.png"/><Relationship Id="rId375" Type="http://schemas.openxmlformats.org/officeDocument/2006/relationships/image" Target="../media/image790.png"/><Relationship Id="rId396" Type="http://schemas.openxmlformats.org/officeDocument/2006/relationships/customXml" Target="../ink/ink802.xml"/><Relationship Id="rId3" Type="http://schemas.openxmlformats.org/officeDocument/2006/relationships/image" Target="../media/image604.png"/><Relationship Id="rId214" Type="http://schemas.openxmlformats.org/officeDocument/2006/relationships/customXml" Target="../ink/ink711.xml"/><Relationship Id="rId235" Type="http://schemas.openxmlformats.org/officeDocument/2006/relationships/image" Target="../media/image720.png"/><Relationship Id="rId256" Type="http://schemas.openxmlformats.org/officeDocument/2006/relationships/customXml" Target="../ink/ink732.xml"/><Relationship Id="rId277" Type="http://schemas.openxmlformats.org/officeDocument/2006/relationships/image" Target="../media/image741.png"/><Relationship Id="rId298" Type="http://schemas.openxmlformats.org/officeDocument/2006/relationships/customXml" Target="../ink/ink753.xml"/><Relationship Id="rId400" Type="http://schemas.openxmlformats.org/officeDocument/2006/relationships/customXml" Target="../ink/ink804.xml"/><Relationship Id="rId421" Type="http://schemas.openxmlformats.org/officeDocument/2006/relationships/image" Target="../media/image813.png"/><Relationship Id="rId116" Type="http://schemas.openxmlformats.org/officeDocument/2006/relationships/customXml" Target="../ink/ink662.xml"/><Relationship Id="rId137" Type="http://schemas.openxmlformats.org/officeDocument/2006/relationships/image" Target="../media/image671.png"/><Relationship Id="rId158" Type="http://schemas.openxmlformats.org/officeDocument/2006/relationships/customXml" Target="../ink/ink683.xml"/><Relationship Id="rId302" Type="http://schemas.openxmlformats.org/officeDocument/2006/relationships/customXml" Target="../ink/ink755.xml"/><Relationship Id="rId323" Type="http://schemas.openxmlformats.org/officeDocument/2006/relationships/image" Target="../media/image764.png"/><Relationship Id="rId344" Type="http://schemas.openxmlformats.org/officeDocument/2006/relationships/customXml" Target="../ink/ink776.xml"/><Relationship Id="rId20" Type="http://schemas.openxmlformats.org/officeDocument/2006/relationships/customXml" Target="../ink/ink614.xml"/><Relationship Id="rId41" Type="http://schemas.openxmlformats.org/officeDocument/2006/relationships/image" Target="../media/image623.png"/><Relationship Id="rId62" Type="http://schemas.openxmlformats.org/officeDocument/2006/relationships/customXml" Target="../ink/ink635.xml"/><Relationship Id="rId83" Type="http://schemas.openxmlformats.org/officeDocument/2006/relationships/image" Target="../media/image644.png"/><Relationship Id="rId179" Type="http://schemas.openxmlformats.org/officeDocument/2006/relationships/image" Target="../media/image692.png"/><Relationship Id="rId365" Type="http://schemas.openxmlformats.org/officeDocument/2006/relationships/image" Target="../media/image785.png"/><Relationship Id="rId386" Type="http://schemas.openxmlformats.org/officeDocument/2006/relationships/customXml" Target="../ink/ink797.xml"/><Relationship Id="rId190" Type="http://schemas.openxmlformats.org/officeDocument/2006/relationships/customXml" Target="../ink/ink699.xml"/><Relationship Id="rId204" Type="http://schemas.openxmlformats.org/officeDocument/2006/relationships/customXml" Target="../ink/ink706.xml"/><Relationship Id="rId225" Type="http://schemas.openxmlformats.org/officeDocument/2006/relationships/image" Target="../media/image715.png"/><Relationship Id="rId246" Type="http://schemas.openxmlformats.org/officeDocument/2006/relationships/customXml" Target="../ink/ink727.xml"/><Relationship Id="rId267" Type="http://schemas.openxmlformats.org/officeDocument/2006/relationships/image" Target="../media/image736.png"/><Relationship Id="rId288" Type="http://schemas.openxmlformats.org/officeDocument/2006/relationships/customXml" Target="../ink/ink748.xml"/><Relationship Id="rId411" Type="http://schemas.openxmlformats.org/officeDocument/2006/relationships/image" Target="../media/image808.png"/><Relationship Id="rId432" Type="http://schemas.openxmlformats.org/officeDocument/2006/relationships/customXml" Target="../ink/ink820.xml"/><Relationship Id="rId106" Type="http://schemas.openxmlformats.org/officeDocument/2006/relationships/customXml" Target="../ink/ink657.xml"/><Relationship Id="rId127" Type="http://schemas.openxmlformats.org/officeDocument/2006/relationships/image" Target="../media/image666.png"/><Relationship Id="rId313" Type="http://schemas.openxmlformats.org/officeDocument/2006/relationships/image" Target="../media/image759.png"/><Relationship Id="rId10" Type="http://schemas.openxmlformats.org/officeDocument/2006/relationships/customXml" Target="../ink/ink609.xml"/><Relationship Id="rId31" Type="http://schemas.openxmlformats.org/officeDocument/2006/relationships/image" Target="../media/image618.png"/><Relationship Id="rId52" Type="http://schemas.openxmlformats.org/officeDocument/2006/relationships/customXml" Target="../ink/ink630.xml"/><Relationship Id="rId73" Type="http://schemas.openxmlformats.org/officeDocument/2006/relationships/image" Target="../media/image639.png"/><Relationship Id="rId94" Type="http://schemas.openxmlformats.org/officeDocument/2006/relationships/customXml" Target="../ink/ink651.xml"/><Relationship Id="rId148" Type="http://schemas.openxmlformats.org/officeDocument/2006/relationships/customXml" Target="../ink/ink678.xml"/><Relationship Id="rId169" Type="http://schemas.openxmlformats.org/officeDocument/2006/relationships/image" Target="../media/image687.png"/><Relationship Id="rId334" Type="http://schemas.openxmlformats.org/officeDocument/2006/relationships/customXml" Target="../ink/ink771.xml"/><Relationship Id="rId355" Type="http://schemas.openxmlformats.org/officeDocument/2006/relationships/image" Target="../media/image780.png"/><Relationship Id="rId376" Type="http://schemas.openxmlformats.org/officeDocument/2006/relationships/customXml" Target="../ink/ink792.xml"/><Relationship Id="rId397" Type="http://schemas.openxmlformats.org/officeDocument/2006/relationships/image" Target="../media/image801.png"/><Relationship Id="rId4" Type="http://schemas.openxmlformats.org/officeDocument/2006/relationships/customXml" Target="../ink/ink606.xml"/><Relationship Id="rId180" Type="http://schemas.openxmlformats.org/officeDocument/2006/relationships/customXml" Target="../ink/ink694.xml"/><Relationship Id="rId215" Type="http://schemas.openxmlformats.org/officeDocument/2006/relationships/image" Target="../media/image710.png"/><Relationship Id="rId236" Type="http://schemas.openxmlformats.org/officeDocument/2006/relationships/customXml" Target="../ink/ink722.xml"/><Relationship Id="rId257" Type="http://schemas.openxmlformats.org/officeDocument/2006/relationships/image" Target="../media/image731.png"/><Relationship Id="rId278" Type="http://schemas.openxmlformats.org/officeDocument/2006/relationships/customXml" Target="../ink/ink743.xml"/><Relationship Id="rId401" Type="http://schemas.openxmlformats.org/officeDocument/2006/relationships/image" Target="../media/image803.png"/><Relationship Id="rId422" Type="http://schemas.openxmlformats.org/officeDocument/2006/relationships/customXml" Target="../ink/ink815.xml"/><Relationship Id="rId303" Type="http://schemas.openxmlformats.org/officeDocument/2006/relationships/image" Target="../media/image754.png"/><Relationship Id="rId42" Type="http://schemas.openxmlformats.org/officeDocument/2006/relationships/customXml" Target="../ink/ink625.xml"/><Relationship Id="rId84" Type="http://schemas.openxmlformats.org/officeDocument/2006/relationships/customXml" Target="../ink/ink646.xml"/><Relationship Id="rId138" Type="http://schemas.openxmlformats.org/officeDocument/2006/relationships/customXml" Target="../ink/ink673.xml"/><Relationship Id="rId345" Type="http://schemas.openxmlformats.org/officeDocument/2006/relationships/image" Target="../media/image775.png"/><Relationship Id="rId387" Type="http://schemas.openxmlformats.org/officeDocument/2006/relationships/image" Target="../media/image796.png"/><Relationship Id="rId191" Type="http://schemas.openxmlformats.org/officeDocument/2006/relationships/image" Target="../media/image698.png"/><Relationship Id="rId205" Type="http://schemas.openxmlformats.org/officeDocument/2006/relationships/image" Target="../media/image705.png"/><Relationship Id="rId247" Type="http://schemas.openxmlformats.org/officeDocument/2006/relationships/image" Target="../media/image726.png"/><Relationship Id="rId412" Type="http://schemas.openxmlformats.org/officeDocument/2006/relationships/customXml" Target="../ink/ink810.xml"/><Relationship Id="rId107" Type="http://schemas.openxmlformats.org/officeDocument/2006/relationships/image" Target="../media/image656.png"/><Relationship Id="rId289" Type="http://schemas.openxmlformats.org/officeDocument/2006/relationships/image" Target="../media/image747.png"/><Relationship Id="rId11" Type="http://schemas.openxmlformats.org/officeDocument/2006/relationships/image" Target="../media/image608.png"/><Relationship Id="rId53" Type="http://schemas.openxmlformats.org/officeDocument/2006/relationships/image" Target="../media/image629.png"/><Relationship Id="rId149" Type="http://schemas.openxmlformats.org/officeDocument/2006/relationships/image" Target="../media/image677.png"/><Relationship Id="rId314" Type="http://schemas.openxmlformats.org/officeDocument/2006/relationships/customXml" Target="../ink/ink761.xml"/><Relationship Id="rId356" Type="http://schemas.openxmlformats.org/officeDocument/2006/relationships/customXml" Target="../ink/ink782.xml"/><Relationship Id="rId398" Type="http://schemas.openxmlformats.org/officeDocument/2006/relationships/customXml" Target="../ink/ink803.xml"/><Relationship Id="rId95" Type="http://schemas.openxmlformats.org/officeDocument/2006/relationships/image" Target="../media/image650.png"/><Relationship Id="rId160" Type="http://schemas.openxmlformats.org/officeDocument/2006/relationships/customXml" Target="../ink/ink684.xml"/><Relationship Id="rId216" Type="http://schemas.openxmlformats.org/officeDocument/2006/relationships/customXml" Target="../ink/ink712.xml"/><Relationship Id="rId423" Type="http://schemas.openxmlformats.org/officeDocument/2006/relationships/image" Target="../media/image814.png"/><Relationship Id="rId258" Type="http://schemas.openxmlformats.org/officeDocument/2006/relationships/customXml" Target="../ink/ink733.xml"/><Relationship Id="rId22" Type="http://schemas.openxmlformats.org/officeDocument/2006/relationships/customXml" Target="../ink/ink615.xml"/><Relationship Id="rId64" Type="http://schemas.openxmlformats.org/officeDocument/2006/relationships/customXml" Target="../ink/ink636.xml"/><Relationship Id="rId118" Type="http://schemas.openxmlformats.org/officeDocument/2006/relationships/customXml" Target="../ink/ink663.xml"/><Relationship Id="rId325" Type="http://schemas.openxmlformats.org/officeDocument/2006/relationships/image" Target="../media/image765.png"/><Relationship Id="rId367" Type="http://schemas.openxmlformats.org/officeDocument/2006/relationships/image" Target="../media/image786.png"/><Relationship Id="rId171" Type="http://schemas.openxmlformats.org/officeDocument/2006/relationships/image" Target="../media/image688.png"/><Relationship Id="rId227" Type="http://schemas.openxmlformats.org/officeDocument/2006/relationships/image" Target="../media/image716.png"/><Relationship Id="rId269" Type="http://schemas.openxmlformats.org/officeDocument/2006/relationships/image" Target="../media/image737.png"/><Relationship Id="rId434" Type="http://schemas.openxmlformats.org/officeDocument/2006/relationships/customXml" Target="../ink/ink821.xml"/><Relationship Id="rId33" Type="http://schemas.openxmlformats.org/officeDocument/2006/relationships/image" Target="../media/image619.png"/><Relationship Id="rId129" Type="http://schemas.openxmlformats.org/officeDocument/2006/relationships/image" Target="../media/image667.png"/><Relationship Id="rId280" Type="http://schemas.openxmlformats.org/officeDocument/2006/relationships/customXml" Target="../ink/ink744.xml"/><Relationship Id="rId336" Type="http://schemas.openxmlformats.org/officeDocument/2006/relationships/customXml" Target="../ink/ink772.xml"/><Relationship Id="rId75" Type="http://schemas.openxmlformats.org/officeDocument/2006/relationships/image" Target="../media/image640.png"/><Relationship Id="rId140" Type="http://schemas.openxmlformats.org/officeDocument/2006/relationships/customXml" Target="../ink/ink674.xml"/><Relationship Id="rId182" Type="http://schemas.openxmlformats.org/officeDocument/2006/relationships/customXml" Target="../ink/ink695.xml"/><Relationship Id="rId378" Type="http://schemas.openxmlformats.org/officeDocument/2006/relationships/customXml" Target="../ink/ink793.xml"/><Relationship Id="rId403" Type="http://schemas.openxmlformats.org/officeDocument/2006/relationships/image" Target="../media/image804.png"/><Relationship Id="rId6" Type="http://schemas.openxmlformats.org/officeDocument/2006/relationships/customXml" Target="../ink/ink607.xml"/><Relationship Id="rId238" Type="http://schemas.openxmlformats.org/officeDocument/2006/relationships/customXml" Target="../ink/ink723.xml"/><Relationship Id="rId291" Type="http://schemas.openxmlformats.org/officeDocument/2006/relationships/image" Target="../media/image748.png"/><Relationship Id="rId305" Type="http://schemas.openxmlformats.org/officeDocument/2006/relationships/image" Target="../media/image755.png"/><Relationship Id="rId347" Type="http://schemas.openxmlformats.org/officeDocument/2006/relationships/image" Target="../media/image776.png"/><Relationship Id="rId44" Type="http://schemas.openxmlformats.org/officeDocument/2006/relationships/customXml" Target="../ink/ink626.xml"/><Relationship Id="rId86" Type="http://schemas.openxmlformats.org/officeDocument/2006/relationships/customXml" Target="../ink/ink647.xml"/><Relationship Id="rId151" Type="http://schemas.openxmlformats.org/officeDocument/2006/relationships/image" Target="../media/image678.png"/><Relationship Id="rId389" Type="http://schemas.openxmlformats.org/officeDocument/2006/relationships/image" Target="../media/image797.png"/><Relationship Id="rId193" Type="http://schemas.openxmlformats.org/officeDocument/2006/relationships/image" Target="../media/image699.png"/><Relationship Id="rId207" Type="http://schemas.openxmlformats.org/officeDocument/2006/relationships/image" Target="../media/image706.png"/><Relationship Id="rId249" Type="http://schemas.openxmlformats.org/officeDocument/2006/relationships/image" Target="../media/image727.png"/><Relationship Id="rId414" Type="http://schemas.openxmlformats.org/officeDocument/2006/relationships/customXml" Target="../ink/ink811.xml"/><Relationship Id="rId13" Type="http://schemas.openxmlformats.org/officeDocument/2006/relationships/image" Target="../media/image609.png"/><Relationship Id="rId109" Type="http://schemas.openxmlformats.org/officeDocument/2006/relationships/image" Target="../media/image657.png"/><Relationship Id="rId260" Type="http://schemas.openxmlformats.org/officeDocument/2006/relationships/customXml" Target="../ink/ink734.xml"/><Relationship Id="rId316" Type="http://schemas.openxmlformats.org/officeDocument/2006/relationships/customXml" Target="../ink/ink762.xml"/><Relationship Id="rId55" Type="http://schemas.openxmlformats.org/officeDocument/2006/relationships/image" Target="../media/image630.png"/><Relationship Id="rId97" Type="http://schemas.openxmlformats.org/officeDocument/2006/relationships/image" Target="../media/image651.png"/><Relationship Id="rId120" Type="http://schemas.openxmlformats.org/officeDocument/2006/relationships/customXml" Target="../ink/ink664.xml"/><Relationship Id="rId358" Type="http://schemas.openxmlformats.org/officeDocument/2006/relationships/customXml" Target="../ink/ink783.xml"/><Relationship Id="rId162" Type="http://schemas.openxmlformats.org/officeDocument/2006/relationships/customXml" Target="../ink/ink685.xml"/><Relationship Id="rId218" Type="http://schemas.openxmlformats.org/officeDocument/2006/relationships/customXml" Target="../ink/ink713.xml"/><Relationship Id="rId425" Type="http://schemas.openxmlformats.org/officeDocument/2006/relationships/image" Target="../media/image815.png"/><Relationship Id="rId271" Type="http://schemas.openxmlformats.org/officeDocument/2006/relationships/image" Target="../media/image738.png"/><Relationship Id="rId24" Type="http://schemas.openxmlformats.org/officeDocument/2006/relationships/customXml" Target="../ink/ink616.xml"/><Relationship Id="rId66" Type="http://schemas.openxmlformats.org/officeDocument/2006/relationships/customXml" Target="../ink/ink637.xml"/><Relationship Id="rId131" Type="http://schemas.openxmlformats.org/officeDocument/2006/relationships/image" Target="../media/image668.png"/><Relationship Id="rId327" Type="http://schemas.openxmlformats.org/officeDocument/2006/relationships/image" Target="../media/image766.png"/><Relationship Id="rId369" Type="http://schemas.openxmlformats.org/officeDocument/2006/relationships/image" Target="../media/image787.png"/><Relationship Id="rId173" Type="http://schemas.openxmlformats.org/officeDocument/2006/relationships/image" Target="../media/image689.png"/><Relationship Id="rId229" Type="http://schemas.openxmlformats.org/officeDocument/2006/relationships/image" Target="../media/image717.png"/><Relationship Id="rId380" Type="http://schemas.openxmlformats.org/officeDocument/2006/relationships/customXml" Target="../ink/ink794.xml"/><Relationship Id="rId240" Type="http://schemas.openxmlformats.org/officeDocument/2006/relationships/customXml" Target="../ink/ink724.xml"/><Relationship Id="rId35" Type="http://schemas.openxmlformats.org/officeDocument/2006/relationships/image" Target="../media/image620.png"/><Relationship Id="rId77" Type="http://schemas.openxmlformats.org/officeDocument/2006/relationships/image" Target="../media/image641.png"/><Relationship Id="rId100" Type="http://schemas.openxmlformats.org/officeDocument/2006/relationships/customXml" Target="../ink/ink654.xml"/><Relationship Id="rId282" Type="http://schemas.openxmlformats.org/officeDocument/2006/relationships/customXml" Target="../ink/ink745.xml"/><Relationship Id="rId338" Type="http://schemas.openxmlformats.org/officeDocument/2006/relationships/customXml" Target="../ink/ink773.xml"/><Relationship Id="rId8" Type="http://schemas.openxmlformats.org/officeDocument/2006/relationships/customXml" Target="../ink/ink608.xml"/><Relationship Id="rId142" Type="http://schemas.openxmlformats.org/officeDocument/2006/relationships/customXml" Target="../ink/ink675.xml"/><Relationship Id="rId184" Type="http://schemas.openxmlformats.org/officeDocument/2006/relationships/customXml" Target="../ink/ink696.xml"/><Relationship Id="rId391" Type="http://schemas.openxmlformats.org/officeDocument/2006/relationships/image" Target="../media/image798.png"/><Relationship Id="rId405" Type="http://schemas.openxmlformats.org/officeDocument/2006/relationships/image" Target="../media/image805.png"/><Relationship Id="rId251" Type="http://schemas.openxmlformats.org/officeDocument/2006/relationships/image" Target="../media/image728.png"/><Relationship Id="rId46" Type="http://schemas.openxmlformats.org/officeDocument/2006/relationships/customXml" Target="../ink/ink627.xml"/><Relationship Id="rId293" Type="http://schemas.openxmlformats.org/officeDocument/2006/relationships/image" Target="../media/image749.png"/><Relationship Id="rId307" Type="http://schemas.openxmlformats.org/officeDocument/2006/relationships/image" Target="../media/image756.png"/><Relationship Id="rId349" Type="http://schemas.openxmlformats.org/officeDocument/2006/relationships/image" Target="../media/image777.png"/><Relationship Id="rId88" Type="http://schemas.openxmlformats.org/officeDocument/2006/relationships/customXml" Target="../ink/ink648.xml"/><Relationship Id="rId111" Type="http://schemas.openxmlformats.org/officeDocument/2006/relationships/image" Target="../media/image658.png"/><Relationship Id="rId153" Type="http://schemas.openxmlformats.org/officeDocument/2006/relationships/image" Target="../media/image679.png"/><Relationship Id="rId195" Type="http://schemas.openxmlformats.org/officeDocument/2006/relationships/image" Target="../media/image700.png"/><Relationship Id="rId209" Type="http://schemas.openxmlformats.org/officeDocument/2006/relationships/image" Target="../media/image707.png"/><Relationship Id="rId360" Type="http://schemas.openxmlformats.org/officeDocument/2006/relationships/customXml" Target="../ink/ink784.xml"/><Relationship Id="rId416" Type="http://schemas.openxmlformats.org/officeDocument/2006/relationships/customXml" Target="../ink/ink812.xml"/><Relationship Id="rId220" Type="http://schemas.openxmlformats.org/officeDocument/2006/relationships/customXml" Target="../ink/ink714.xml"/><Relationship Id="rId15" Type="http://schemas.openxmlformats.org/officeDocument/2006/relationships/image" Target="../media/image610.png"/><Relationship Id="rId57" Type="http://schemas.openxmlformats.org/officeDocument/2006/relationships/image" Target="../media/image631.png"/><Relationship Id="rId262" Type="http://schemas.openxmlformats.org/officeDocument/2006/relationships/customXml" Target="../ink/ink735.xml"/><Relationship Id="rId318" Type="http://schemas.openxmlformats.org/officeDocument/2006/relationships/customXml" Target="../ink/ink763.xml"/><Relationship Id="rId99" Type="http://schemas.openxmlformats.org/officeDocument/2006/relationships/image" Target="../media/image652.png"/><Relationship Id="rId122" Type="http://schemas.openxmlformats.org/officeDocument/2006/relationships/customXml" Target="../ink/ink665.xml"/><Relationship Id="rId164" Type="http://schemas.openxmlformats.org/officeDocument/2006/relationships/customXml" Target="../ink/ink686.xml"/><Relationship Id="rId371" Type="http://schemas.openxmlformats.org/officeDocument/2006/relationships/image" Target="../media/image788.png"/><Relationship Id="rId427" Type="http://schemas.openxmlformats.org/officeDocument/2006/relationships/image" Target="../media/image1.png"/><Relationship Id="rId26" Type="http://schemas.openxmlformats.org/officeDocument/2006/relationships/customXml" Target="../ink/ink617.xml"/><Relationship Id="rId231" Type="http://schemas.openxmlformats.org/officeDocument/2006/relationships/image" Target="../media/image718.png"/><Relationship Id="rId273" Type="http://schemas.openxmlformats.org/officeDocument/2006/relationships/image" Target="../media/image739.png"/><Relationship Id="rId329" Type="http://schemas.openxmlformats.org/officeDocument/2006/relationships/image" Target="../media/image767.png"/><Relationship Id="rId68" Type="http://schemas.openxmlformats.org/officeDocument/2006/relationships/customXml" Target="../ink/ink638.xml"/><Relationship Id="rId133" Type="http://schemas.openxmlformats.org/officeDocument/2006/relationships/image" Target="../media/image669.png"/><Relationship Id="rId175" Type="http://schemas.openxmlformats.org/officeDocument/2006/relationships/image" Target="../media/image690.png"/><Relationship Id="rId340" Type="http://schemas.openxmlformats.org/officeDocument/2006/relationships/customXml" Target="../ink/ink774.xml"/><Relationship Id="rId200" Type="http://schemas.openxmlformats.org/officeDocument/2006/relationships/customXml" Target="../ink/ink704.xml"/><Relationship Id="rId382" Type="http://schemas.openxmlformats.org/officeDocument/2006/relationships/customXml" Target="../ink/ink795.xml"/><Relationship Id="rId242" Type="http://schemas.openxmlformats.org/officeDocument/2006/relationships/customXml" Target="../ink/ink725.xml"/><Relationship Id="rId284" Type="http://schemas.openxmlformats.org/officeDocument/2006/relationships/customXml" Target="../ink/ink746.xml"/><Relationship Id="rId37" Type="http://schemas.openxmlformats.org/officeDocument/2006/relationships/image" Target="../media/image621.png"/><Relationship Id="rId79" Type="http://schemas.openxmlformats.org/officeDocument/2006/relationships/image" Target="../media/image642.png"/><Relationship Id="rId102" Type="http://schemas.openxmlformats.org/officeDocument/2006/relationships/customXml" Target="../ink/ink655.xml"/><Relationship Id="rId144" Type="http://schemas.openxmlformats.org/officeDocument/2006/relationships/customXml" Target="../ink/ink676.xml"/><Relationship Id="rId90" Type="http://schemas.openxmlformats.org/officeDocument/2006/relationships/customXml" Target="../ink/ink649.xml"/><Relationship Id="rId186" Type="http://schemas.openxmlformats.org/officeDocument/2006/relationships/customXml" Target="../ink/ink697.xml"/><Relationship Id="rId351" Type="http://schemas.openxmlformats.org/officeDocument/2006/relationships/image" Target="../media/image778.png"/><Relationship Id="rId393" Type="http://schemas.openxmlformats.org/officeDocument/2006/relationships/image" Target="../media/image799.png"/><Relationship Id="rId407" Type="http://schemas.openxmlformats.org/officeDocument/2006/relationships/image" Target="../media/image806.png"/><Relationship Id="rId211" Type="http://schemas.openxmlformats.org/officeDocument/2006/relationships/image" Target="../media/image708.png"/><Relationship Id="rId253" Type="http://schemas.openxmlformats.org/officeDocument/2006/relationships/image" Target="../media/image729.png"/><Relationship Id="rId295" Type="http://schemas.openxmlformats.org/officeDocument/2006/relationships/image" Target="../media/image750.png"/><Relationship Id="rId309" Type="http://schemas.openxmlformats.org/officeDocument/2006/relationships/image" Target="../media/image757.png"/><Relationship Id="rId48" Type="http://schemas.openxmlformats.org/officeDocument/2006/relationships/customXml" Target="../ink/ink628.xml"/><Relationship Id="rId113" Type="http://schemas.openxmlformats.org/officeDocument/2006/relationships/image" Target="../media/image659.png"/><Relationship Id="rId320" Type="http://schemas.openxmlformats.org/officeDocument/2006/relationships/customXml" Target="../ink/ink764.xml"/><Relationship Id="rId155" Type="http://schemas.openxmlformats.org/officeDocument/2006/relationships/image" Target="../media/image680.png"/><Relationship Id="rId197" Type="http://schemas.openxmlformats.org/officeDocument/2006/relationships/image" Target="../media/image701.png"/><Relationship Id="rId362" Type="http://schemas.openxmlformats.org/officeDocument/2006/relationships/customXml" Target="../ink/ink785.xml"/><Relationship Id="rId418" Type="http://schemas.openxmlformats.org/officeDocument/2006/relationships/customXml" Target="../ink/ink813.xml"/><Relationship Id="rId222" Type="http://schemas.openxmlformats.org/officeDocument/2006/relationships/customXml" Target="../ink/ink715.xml"/><Relationship Id="rId264" Type="http://schemas.openxmlformats.org/officeDocument/2006/relationships/customXml" Target="../ink/ink736.xml"/><Relationship Id="rId17" Type="http://schemas.openxmlformats.org/officeDocument/2006/relationships/image" Target="../media/image611.png"/><Relationship Id="rId59" Type="http://schemas.openxmlformats.org/officeDocument/2006/relationships/image" Target="../media/image632.png"/><Relationship Id="rId124" Type="http://schemas.openxmlformats.org/officeDocument/2006/relationships/customXml" Target="../ink/ink666.xml"/><Relationship Id="rId70" Type="http://schemas.openxmlformats.org/officeDocument/2006/relationships/customXml" Target="../ink/ink639.xml"/><Relationship Id="rId166" Type="http://schemas.openxmlformats.org/officeDocument/2006/relationships/customXml" Target="../ink/ink687.xml"/><Relationship Id="rId331" Type="http://schemas.openxmlformats.org/officeDocument/2006/relationships/image" Target="../media/image768.png"/><Relationship Id="rId373" Type="http://schemas.openxmlformats.org/officeDocument/2006/relationships/image" Target="../media/image789.png"/><Relationship Id="rId429" Type="http://schemas.openxmlformats.org/officeDocument/2006/relationships/image" Target="../media/image816.png"/><Relationship Id="rId1" Type="http://schemas.openxmlformats.org/officeDocument/2006/relationships/slideLayout" Target="../slideLayouts/slideLayout7.xml"/><Relationship Id="rId233" Type="http://schemas.openxmlformats.org/officeDocument/2006/relationships/image" Target="../media/image719.png"/></Relationships>
</file>

<file path=ppt/slides/_rels/slide21.xml.rels><?xml version="1.0" encoding="UTF-8" standalone="yes"?>
<Relationships xmlns="http://schemas.openxmlformats.org/package/2006/relationships"><Relationship Id="rId117" Type="http://schemas.openxmlformats.org/officeDocument/2006/relationships/image" Target="../media/image877.png"/><Relationship Id="rId21" Type="http://schemas.openxmlformats.org/officeDocument/2006/relationships/image" Target="../media/image829.png"/><Relationship Id="rId42" Type="http://schemas.openxmlformats.org/officeDocument/2006/relationships/customXml" Target="../ink/ink842.xml"/><Relationship Id="rId63" Type="http://schemas.openxmlformats.org/officeDocument/2006/relationships/image" Target="../media/image850.png"/><Relationship Id="rId84" Type="http://schemas.openxmlformats.org/officeDocument/2006/relationships/customXml" Target="../ink/ink863.xml"/><Relationship Id="rId138" Type="http://schemas.openxmlformats.org/officeDocument/2006/relationships/customXml" Target="../ink/ink890.xml"/><Relationship Id="rId159" Type="http://schemas.openxmlformats.org/officeDocument/2006/relationships/image" Target="../media/image898.png"/><Relationship Id="rId170" Type="http://schemas.openxmlformats.org/officeDocument/2006/relationships/customXml" Target="../ink/ink906.xml"/><Relationship Id="rId107" Type="http://schemas.openxmlformats.org/officeDocument/2006/relationships/image" Target="../media/image872.png"/><Relationship Id="rId11" Type="http://schemas.openxmlformats.org/officeDocument/2006/relationships/image" Target="../media/image824.png"/><Relationship Id="rId32" Type="http://schemas.openxmlformats.org/officeDocument/2006/relationships/customXml" Target="../ink/ink837.xml"/><Relationship Id="rId53" Type="http://schemas.openxmlformats.org/officeDocument/2006/relationships/image" Target="../media/image845.png"/><Relationship Id="rId74" Type="http://schemas.openxmlformats.org/officeDocument/2006/relationships/customXml" Target="../ink/ink858.xml"/><Relationship Id="rId128" Type="http://schemas.openxmlformats.org/officeDocument/2006/relationships/customXml" Target="../ink/ink885.xml"/><Relationship Id="rId149" Type="http://schemas.openxmlformats.org/officeDocument/2006/relationships/image" Target="../media/image893.png"/><Relationship Id="rId5" Type="http://schemas.openxmlformats.org/officeDocument/2006/relationships/image" Target="../media/image821.png"/><Relationship Id="rId95" Type="http://schemas.openxmlformats.org/officeDocument/2006/relationships/image" Target="../media/image866.png"/><Relationship Id="rId160" Type="http://schemas.openxmlformats.org/officeDocument/2006/relationships/customXml" Target="../ink/ink901.xml"/><Relationship Id="rId22" Type="http://schemas.openxmlformats.org/officeDocument/2006/relationships/customXml" Target="../ink/ink832.xml"/><Relationship Id="rId43" Type="http://schemas.openxmlformats.org/officeDocument/2006/relationships/image" Target="../media/image840.png"/><Relationship Id="rId64" Type="http://schemas.openxmlformats.org/officeDocument/2006/relationships/customXml" Target="../ink/ink853.xml"/><Relationship Id="rId118" Type="http://schemas.openxmlformats.org/officeDocument/2006/relationships/customXml" Target="../ink/ink880.xml"/><Relationship Id="rId139" Type="http://schemas.openxmlformats.org/officeDocument/2006/relationships/image" Target="../media/image888.png"/><Relationship Id="rId85" Type="http://schemas.openxmlformats.org/officeDocument/2006/relationships/image" Target="../media/image861.png"/><Relationship Id="rId150" Type="http://schemas.openxmlformats.org/officeDocument/2006/relationships/customXml" Target="../ink/ink896.xml"/><Relationship Id="rId171" Type="http://schemas.openxmlformats.org/officeDocument/2006/relationships/image" Target="../media/image904.png"/><Relationship Id="rId12" Type="http://schemas.openxmlformats.org/officeDocument/2006/relationships/customXml" Target="../ink/ink827.xml"/><Relationship Id="rId33" Type="http://schemas.openxmlformats.org/officeDocument/2006/relationships/image" Target="../media/image835.png"/><Relationship Id="rId108" Type="http://schemas.openxmlformats.org/officeDocument/2006/relationships/customXml" Target="../ink/ink875.xml"/><Relationship Id="rId129" Type="http://schemas.openxmlformats.org/officeDocument/2006/relationships/image" Target="../media/image883.png"/><Relationship Id="rId54" Type="http://schemas.openxmlformats.org/officeDocument/2006/relationships/customXml" Target="../ink/ink848.xml"/><Relationship Id="rId75" Type="http://schemas.openxmlformats.org/officeDocument/2006/relationships/image" Target="../media/image856.png"/><Relationship Id="rId96" Type="http://schemas.openxmlformats.org/officeDocument/2006/relationships/customXml" Target="../ink/ink869.xml"/><Relationship Id="rId140" Type="http://schemas.openxmlformats.org/officeDocument/2006/relationships/customXml" Target="../ink/ink891.xml"/><Relationship Id="rId161" Type="http://schemas.openxmlformats.org/officeDocument/2006/relationships/image" Target="../media/image899.png"/><Relationship Id="rId6" Type="http://schemas.openxmlformats.org/officeDocument/2006/relationships/customXml" Target="../ink/ink824.xml"/><Relationship Id="rId23" Type="http://schemas.openxmlformats.org/officeDocument/2006/relationships/image" Target="../media/image830.png"/><Relationship Id="rId28" Type="http://schemas.openxmlformats.org/officeDocument/2006/relationships/customXml" Target="../ink/ink835.xml"/><Relationship Id="rId49" Type="http://schemas.openxmlformats.org/officeDocument/2006/relationships/image" Target="../media/image843.png"/><Relationship Id="rId114" Type="http://schemas.openxmlformats.org/officeDocument/2006/relationships/customXml" Target="../ink/ink878.xml"/><Relationship Id="rId119" Type="http://schemas.openxmlformats.org/officeDocument/2006/relationships/image" Target="../media/image878.png"/><Relationship Id="rId44" Type="http://schemas.openxmlformats.org/officeDocument/2006/relationships/customXml" Target="../ink/ink843.xml"/><Relationship Id="rId60" Type="http://schemas.openxmlformats.org/officeDocument/2006/relationships/customXml" Target="../ink/ink851.xml"/><Relationship Id="rId65" Type="http://schemas.openxmlformats.org/officeDocument/2006/relationships/image" Target="../media/image851.png"/><Relationship Id="rId81" Type="http://schemas.openxmlformats.org/officeDocument/2006/relationships/image" Target="../media/image859.png"/><Relationship Id="rId86" Type="http://schemas.openxmlformats.org/officeDocument/2006/relationships/customXml" Target="../ink/ink864.xml"/><Relationship Id="rId130" Type="http://schemas.openxmlformats.org/officeDocument/2006/relationships/customXml" Target="../ink/ink886.xml"/><Relationship Id="rId135" Type="http://schemas.openxmlformats.org/officeDocument/2006/relationships/image" Target="../media/image886.png"/><Relationship Id="rId151" Type="http://schemas.openxmlformats.org/officeDocument/2006/relationships/image" Target="../media/image894.png"/><Relationship Id="rId156" Type="http://schemas.openxmlformats.org/officeDocument/2006/relationships/customXml" Target="../ink/ink899.xml"/><Relationship Id="rId177" Type="http://schemas.openxmlformats.org/officeDocument/2006/relationships/image" Target="../media/image907.png"/><Relationship Id="rId172" Type="http://schemas.openxmlformats.org/officeDocument/2006/relationships/customXml" Target="../ink/ink907.xml"/><Relationship Id="rId13" Type="http://schemas.openxmlformats.org/officeDocument/2006/relationships/image" Target="../media/image825.png"/><Relationship Id="rId18" Type="http://schemas.openxmlformats.org/officeDocument/2006/relationships/customXml" Target="../ink/ink830.xml"/><Relationship Id="rId39" Type="http://schemas.openxmlformats.org/officeDocument/2006/relationships/image" Target="../media/image838.png"/><Relationship Id="rId109" Type="http://schemas.openxmlformats.org/officeDocument/2006/relationships/image" Target="../media/image873.png"/><Relationship Id="rId34" Type="http://schemas.openxmlformats.org/officeDocument/2006/relationships/customXml" Target="../ink/ink838.xml"/><Relationship Id="rId50" Type="http://schemas.openxmlformats.org/officeDocument/2006/relationships/customXml" Target="../ink/ink846.xml"/><Relationship Id="rId55" Type="http://schemas.openxmlformats.org/officeDocument/2006/relationships/image" Target="../media/image846.png"/><Relationship Id="rId76" Type="http://schemas.openxmlformats.org/officeDocument/2006/relationships/customXml" Target="../ink/ink859.xml"/><Relationship Id="rId97" Type="http://schemas.openxmlformats.org/officeDocument/2006/relationships/image" Target="../media/image867.png"/><Relationship Id="rId104" Type="http://schemas.openxmlformats.org/officeDocument/2006/relationships/customXml" Target="../ink/ink873.xml"/><Relationship Id="rId120" Type="http://schemas.openxmlformats.org/officeDocument/2006/relationships/customXml" Target="../ink/ink881.xml"/><Relationship Id="rId125" Type="http://schemas.openxmlformats.org/officeDocument/2006/relationships/image" Target="../media/image881.png"/><Relationship Id="rId141" Type="http://schemas.openxmlformats.org/officeDocument/2006/relationships/image" Target="../media/image889.png"/><Relationship Id="rId146" Type="http://schemas.openxmlformats.org/officeDocument/2006/relationships/customXml" Target="../ink/ink894.xml"/><Relationship Id="rId167" Type="http://schemas.openxmlformats.org/officeDocument/2006/relationships/image" Target="../media/image902.png"/><Relationship Id="rId7" Type="http://schemas.openxmlformats.org/officeDocument/2006/relationships/image" Target="../media/image822.png"/><Relationship Id="rId71" Type="http://schemas.openxmlformats.org/officeDocument/2006/relationships/image" Target="../media/image854.png"/><Relationship Id="rId92" Type="http://schemas.openxmlformats.org/officeDocument/2006/relationships/customXml" Target="../ink/ink867.xml"/><Relationship Id="rId162" Type="http://schemas.openxmlformats.org/officeDocument/2006/relationships/customXml" Target="../ink/ink902.xml"/><Relationship Id="rId2" Type="http://schemas.openxmlformats.org/officeDocument/2006/relationships/customXml" Target="../ink/ink822.xml"/><Relationship Id="rId29" Type="http://schemas.openxmlformats.org/officeDocument/2006/relationships/image" Target="../media/image833.png"/><Relationship Id="rId24" Type="http://schemas.openxmlformats.org/officeDocument/2006/relationships/customXml" Target="../ink/ink833.xml"/><Relationship Id="rId40" Type="http://schemas.openxmlformats.org/officeDocument/2006/relationships/customXml" Target="../ink/ink841.xml"/><Relationship Id="rId45" Type="http://schemas.openxmlformats.org/officeDocument/2006/relationships/image" Target="../media/image841.png"/><Relationship Id="rId66" Type="http://schemas.openxmlformats.org/officeDocument/2006/relationships/customXml" Target="../ink/ink854.xml"/><Relationship Id="rId87" Type="http://schemas.openxmlformats.org/officeDocument/2006/relationships/image" Target="../media/image862.png"/><Relationship Id="rId110" Type="http://schemas.openxmlformats.org/officeDocument/2006/relationships/customXml" Target="../ink/ink876.xml"/><Relationship Id="rId115" Type="http://schemas.openxmlformats.org/officeDocument/2006/relationships/image" Target="../media/image876.png"/><Relationship Id="rId131" Type="http://schemas.openxmlformats.org/officeDocument/2006/relationships/image" Target="../media/image884.png"/><Relationship Id="rId136" Type="http://schemas.openxmlformats.org/officeDocument/2006/relationships/customXml" Target="../ink/ink889.xml"/><Relationship Id="rId157" Type="http://schemas.openxmlformats.org/officeDocument/2006/relationships/image" Target="../media/image897.png"/><Relationship Id="rId61" Type="http://schemas.openxmlformats.org/officeDocument/2006/relationships/image" Target="../media/image849.png"/><Relationship Id="rId82" Type="http://schemas.openxmlformats.org/officeDocument/2006/relationships/customXml" Target="../ink/ink862.xml"/><Relationship Id="rId152" Type="http://schemas.openxmlformats.org/officeDocument/2006/relationships/customXml" Target="../ink/ink897.xml"/><Relationship Id="rId173" Type="http://schemas.openxmlformats.org/officeDocument/2006/relationships/image" Target="../media/image905.png"/><Relationship Id="rId19" Type="http://schemas.openxmlformats.org/officeDocument/2006/relationships/image" Target="../media/image828.png"/><Relationship Id="rId14" Type="http://schemas.openxmlformats.org/officeDocument/2006/relationships/customXml" Target="../ink/ink828.xml"/><Relationship Id="rId30" Type="http://schemas.openxmlformats.org/officeDocument/2006/relationships/customXml" Target="../ink/ink836.xml"/><Relationship Id="rId35" Type="http://schemas.openxmlformats.org/officeDocument/2006/relationships/image" Target="../media/image836.png"/><Relationship Id="rId56" Type="http://schemas.openxmlformats.org/officeDocument/2006/relationships/customXml" Target="../ink/ink849.xml"/><Relationship Id="rId77" Type="http://schemas.openxmlformats.org/officeDocument/2006/relationships/image" Target="../media/image857.png"/><Relationship Id="rId100" Type="http://schemas.openxmlformats.org/officeDocument/2006/relationships/customXml" Target="../ink/ink871.xml"/><Relationship Id="rId105" Type="http://schemas.openxmlformats.org/officeDocument/2006/relationships/image" Target="../media/image871.png"/><Relationship Id="rId126" Type="http://schemas.openxmlformats.org/officeDocument/2006/relationships/customXml" Target="../ink/ink884.xml"/><Relationship Id="rId147" Type="http://schemas.openxmlformats.org/officeDocument/2006/relationships/image" Target="../media/image892.png"/><Relationship Id="rId168" Type="http://schemas.openxmlformats.org/officeDocument/2006/relationships/customXml" Target="../ink/ink905.xml"/><Relationship Id="rId8" Type="http://schemas.openxmlformats.org/officeDocument/2006/relationships/customXml" Target="../ink/ink825.xml"/><Relationship Id="rId51" Type="http://schemas.openxmlformats.org/officeDocument/2006/relationships/image" Target="../media/image844.png"/><Relationship Id="rId72" Type="http://schemas.openxmlformats.org/officeDocument/2006/relationships/customXml" Target="../ink/ink857.xml"/><Relationship Id="rId93" Type="http://schemas.openxmlformats.org/officeDocument/2006/relationships/image" Target="../media/image865.png"/><Relationship Id="rId98" Type="http://schemas.openxmlformats.org/officeDocument/2006/relationships/customXml" Target="../ink/ink870.xml"/><Relationship Id="rId121" Type="http://schemas.openxmlformats.org/officeDocument/2006/relationships/image" Target="../media/image879.png"/><Relationship Id="rId142" Type="http://schemas.openxmlformats.org/officeDocument/2006/relationships/customXml" Target="../ink/ink892.xml"/><Relationship Id="rId163" Type="http://schemas.openxmlformats.org/officeDocument/2006/relationships/image" Target="../media/image900.png"/><Relationship Id="rId3" Type="http://schemas.openxmlformats.org/officeDocument/2006/relationships/image" Target="../media/image820.png"/><Relationship Id="rId25" Type="http://schemas.openxmlformats.org/officeDocument/2006/relationships/image" Target="../media/image831.png"/><Relationship Id="rId46" Type="http://schemas.openxmlformats.org/officeDocument/2006/relationships/customXml" Target="../ink/ink844.xml"/><Relationship Id="rId67" Type="http://schemas.openxmlformats.org/officeDocument/2006/relationships/image" Target="../media/image852.png"/><Relationship Id="rId116" Type="http://schemas.openxmlformats.org/officeDocument/2006/relationships/customXml" Target="../ink/ink879.xml"/><Relationship Id="rId137" Type="http://schemas.openxmlformats.org/officeDocument/2006/relationships/image" Target="../media/image887.png"/><Relationship Id="rId158" Type="http://schemas.openxmlformats.org/officeDocument/2006/relationships/customXml" Target="../ink/ink900.xml"/><Relationship Id="rId20" Type="http://schemas.openxmlformats.org/officeDocument/2006/relationships/customXml" Target="../ink/ink831.xml"/><Relationship Id="rId41" Type="http://schemas.openxmlformats.org/officeDocument/2006/relationships/image" Target="../media/image839.png"/><Relationship Id="rId62" Type="http://schemas.openxmlformats.org/officeDocument/2006/relationships/customXml" Target="../ink/ink852.xml"/><Relationship Id="rId83" Type="http://schemas.openxmlformats.org/officeDocument/2006/relationships/image" Target="../media/image860.png"/><Relationship Id="rId88" Type="http://schemas.openxmlformats.org/officeDocument/2006/relationships/customXml" Target="../ink/ink865.xml"/><Relationship Id="rId111" Type="http://schemas.openxmlformats.org/officeDocument/2006/relationships/image" Target="../media/image874.png"/><Relationship Id="rId132" Type="http://schemas.openxmlformats.org/officeDocument/2006/relationships/customXml" Target="../ink/ink887.xml"/><Relationship Id="rId153" Type="http://schemas.openxmlformats.org/officeDocument/2006/relationships/image" Target="../media/image895.png"/><Relationship Id="rId174" Type="http://schemas.openxmlformats.org/officeDocument/2006/relationships/customXml" Target="../ink/ink908.xml"/><Relationship Id="rId15" Type="http://schemas.openxmlformats.org/officeDocument/2006/relationships/image" Target="../media/image826.png"/><Relationship Id="rId36" Type="http://schemas.openxmlformats.org/officeDocument/2006/relationships/customXml" Target="../ink/ink839.xml"/><Relationship Id="rId57" Type="http://schemas.openxmlformats.org/officeDocument/2006/relationships/image" Target="../media/image847.png"/><Relationship Id="rId106" Type="http://schemas.openxmlformats.org/officeDocument/2006/relationships/customXml" Target="../ink/ink874.xml"/><Relationship Id="rId127" Type="http://schemas.openxmlformats.org/officeDocument/2006/relationships/image" Target="../media/image882.png"/><Relationship Id="rId10" Type="http://schemas.openxmlformats.org/officeDocument/2006/relationships/customXml" Target="../ink/ink826.xml"/><Relationship Id="rId31" Type="http://schemas.openxmlformats.org/officeDocument/2006/relationships/image" Target="../media/image834.png"/><Relationship Id="rId52" Type="http://schemas.openxmlformats.org/officeDocument/2006/relationships/customXml" Target="../ink/ink847.xml"/><Relationship Id="rId73" Type="http://schemas.openxmlformats.org/officeDocument/2006/relationships/image" Target="../media/image855.png"/><Relationship Id="rId78" Type="http://schemas.openxmlformats.org/officeDocument/2006/relationships/customXml" Target="../ink/ink860.xml"/><Relationship Id="rId94" Type="http://schemas.openxmlformats.org/officeDocument/2006/relationships/customXml" Target="../ink/ink868.xml"/><Relationship Id="rId99" Type="http://schemas.openxmlformats.org/officeDocument/2006/relationships/image" Target="../media/image868.png"/><Relationship Id="rId101" Type="http://schemas.openxmlformats.org/officeDocument/2006/relationships/image" Target="../media/image869.png"/><Relationship Id="rId122" Type="http://schemas.openxmlformats.org/officeDocument/2006/relationships/customXml" Target="../ink/ink882.xml"/><Relationship Id="rId143" Type="http://schemas.openxmlformats.org/officeDocument/2006/relationships/image" Target="../media/image890.png"/><Relationship Id="rId148" Type="http://schemas.openxmlformats.org/officeDocument/2006/relationships/customXml" Target="../ink/ink895.xml"/><Relationship Id="rId164" Type="http://schemas.openxmlformats.org/officeDocument/2006/relationships/customXml" Target="../ink/ink903.xml"/><Relationship Id="rId169" Type="http://schemas.openxmlformats.org/officeDocument/2006/relationships/image" Target="../media/image903.png"/><Relationship Id="rId4" Type="http://schemas.openxmlformats.org/officeDocument/2006/relationships/customXml" Target="../ink/ink823.xml"/><Relationship Id="rId9" Type="http://schemas.openxmlformats.org/officeDocument/2006/relationships/image" Target="../media/image823.png"/><Relationship Id="rId26" Type="http://schemas.openxmlformats.org/officeDocument/2006/relationships/customXml" Target="../ink/ink834.xml"/><Relationship Id="rId47" Type="http://schemas.openxmlformats.org/officeDocument/2006/relationships/image" Target="../media/image842.png"/><Relationship Id="rId68" Type="http://schemas.openxmlformats.org/officeDocument/2006/relationships/customXml" Target="../ink/ink855.xml"/><Relationship Id="rId89" Type="http://schemas.openxmlformats.org/officeDocument/2006/relationships/image" Target="../media/image863.png"/><Relationship Id="rId112" Type="http://schemas.openxmlformats.org/officeDocument/2006/relationships/customXml" Target="../ink/ink877.xml"/><Relationship Id="rId133" Type="http://schemas.openxmlformats.org/officeDocument/2006/relationships/image" Target="../media/image885.png"/><Relationship Id="rId154" Type="http://schemas.openxmlformats.org/officeDocument/2006/relationships/customXml" Target="../ink/ink898.xml"/><Relationship Id="rId175" Type="http://schemas.openxmlformats.org/officeDocument/2006/relationships/image" Target="../media/image906.png"/><Relationship Id="rId16" Type="http://schemas.openxmlformats.org/officeDocument/2006/relationships/customXml" Target="../ink/ink829.xml"/><Relationship Id="rId37" Type="http://schemas.openxmlformats.org/officeDocument/2006/relationships/image" Target="../media/image837.png"/><Relationship Id="rId58" Type="http://schemas.openxmlformats.org/officeDocument/2006/relationships/customXml" Target="../ink/ink850.xml"/><Relationship Id="rId79" Type="http://schemas.openxmlformats.org/officeDocument/2006/relationships/image" Target="../media/image858.png"/><Relationship Id="rId102" Type="http://schemas.openxmlformats.org/officeDocument/2006/relationships/customXml" Target="../ink/ink872.xml"/><Relationship Id="rId123" Type="http://schemas.openxmlformats.org/officeDocument/2006/relationships/image" Target="../media/image880.png"/><Relationship Id="rId144" Type="http://schemas.openxmlformats.org/officeDocument/2006/relationships/customXml" Target="../ink/ink893.xml"/><Relationship Id="rId90" Type="http://schemas.openxmlformats.org/officeDocument/2006/relationships/customXml" Target="../ink/ink866.xml"/><Relationship Id="rId165" Type="http://schemas.openxmlformats.org/officeDocument/2006/relationships/image" Target="../media/image901.png"/><Relationship Id="rId27" Type="http://schemas.openxmlformats.org/officeDocument/2006/relationships/image" Target="../media/image832.png"/><Relationship Id="rId48" Type="http://schemas.openxmlformats.org/officeDocument/2006/relationships/customXml" Target="../ink/ink845.xml"/><Relationship Id="rId69" Type="http://schemas.openxmlformats.org/officeDocument/2006/relationships/image" Target="../media/image853.png"/><Relationship Id="rId113" Type="http://schemas.openxmlformats.org/officeDocument/2006/relationships/image" Target="../media/image875.png"/><Relationship Id="rId134" Type="http://schemas.openxmlformats.org/officeDocument/2006/relationships/customXml" Target="../ink/ink888.xml"/><Relationship Id="rId80" Type="http://schemas.openxmlformats.org/officeDocument/2006/relationships/customXml" Target="../ink/ink861.xml"/><Relationship Id="rId155" Type="http://schemas.openxmlformats.org/officeDocument/2006/relationships/image" Target="../media/image896.png"/><Relationship Id="rId176" Type="http://schemas.openxmlformats.org/officeDocument/2006/relationships/customXml" Target="../ink/ink909.xml"/><Relationship Id="rId17" Type="http://schemas.openxmlformats.org/officeDocument/2006/relationships/image" Target="../media/image827.png"/><Relationship Id="rId38" Type="http://schemas.openxmlformats.org/officeDocument/2006/relationships/customXml" Target="../ink/ink840.xml"/><Relationship Id="rId59" Type="http://schemas.openxmlformats.org/officeDocument/2006/relationships/image" Target="../media/image848.png"/><Relationship Id="rId103" Type="http://schemas.openxmlformats.org/officeDocument/2006/relationships/image" Target="../media/image870.png"/><Relationship Id="rId124" Type="http://schemas.openxmlformats.org/officeDocument/2006/relationships/customXml" Target="../ink/ink883.xml"/><Relationship Id="rId70" Type="http://schemas.openxmlformats.org/officeDocument/2006/relationships/customXml" Target="../ink/ink856.xml"/><Relationship Id="rId91" Type="http://schemas.openxmlformats.org/officeDocument/2006/relationships/image" Target="../media/image864.png"/><Relationship Id="rId145" Type="http://schemas.openxmlformats.org/officeDocument/2006/relationships/image" Target="../media/image891.png"/><Relationship Id="rId166" Type="http://schemas.openxmlformats.org/officeDocument/2006/relationships/customXml" Target="../ink/ink90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merge-sort/" TargetMode="External"/><Relationship Id="rId7" Type="http://schemas.openxmlformats.org/officeDocument/2006/relationships/image" Target="../media/image4.png"/><Relationship Id="rId2" Type="http://schemas.openxmlformats.org/officeDocument/2006/relationships/hyperlink" Target="https://www.geeksforgeeks.org/quick-sort/" TargetMode="Externa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3.png"/><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8846-62BF-4B72-AA01-30238B3A1C73}"/>
              </a:ext>
            </a:extLst>
          </p:cNvPr>
          <p:cNvSpPr>
            <a:spLocks noGrp="1"/>
          </p:cNvSpPr>
          <p:nvPr>
            <p:ph type="ctrTitle"/>
          </p:nvPr>
        </p:nvSpPr>
        <p:spPr/>
        <p:txBody>
          <a:bodyPr>
            <a:normAutofit/>
          </a:bodyPr>
          <a:lstStyle/>
          <a:p>
            <a:r>
              <a:rPr lang="en-IN" b="1" i="0" dirty="0">
                <a:effectLst/>
                <a:latin typeface="sofia-pro"/>
              </a:rPr>
              <a:t>Divide and Conquer Algorithm</a:t>
            </a:r>
            <a:endParaRPr lang="en-IN" dirty="0"/>
          </a:p>
        </p:txBody>
      </p:sp>
      <p:sp>
        <p:nvSpPr>
          <p:cNvPr id="3" name="Subtitle 2">
            <a:extLst>
              <a:ext uri="{FF2B5EF4-FFF2-40B4-BE49-F238E27FC236}">
                <a16:creationId xmlns:a16="http://schemas.microsoft.com/office/drawing/2014/main" id="{816FBDDB-3318-4244-9D0F-3FC283789FBD}"/>
              </a:ext>
            </a:extLst>
          </p:cNvPr>
          <p:cNvSpPr>
            <a:spLocks noGrp="1"/>
          </p:cNvSpPr>
          <p:nvPr>
            <p:ph type="subTitle"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5226827-0DF4-49E1-94D3-C56846C06D40}"/>
                  </a:ext>
                </a:extLst>
              </p14:cNvPr>
              <p14:cNvContentPartPr/>
              <p14:nvPr/>
            </p14:nvContentPartPr>
            <p14:xfrm>
              <a:off x="2201204" y="1890633"/>
              <a:ext cx="360" cy="360"/>
            </p14:xfrm>
          </p:contentPart>
        </mc:Choice>
        <mc:Fallback>
          <p:pic>
            <p:nvPicPr>
              <p:cNvPr id="4" name="Ink 3">
                <a:extLst>
                  <a:ext uri="{FF2B5EF4-FFF2-40B4-BE49-F238E27FC236}">
                    <a16:creationId xmlns:a16="http://schemas.microsoft.com/office/drawing/2014/main" id="{15226827-0DF4-49E1-94D3-C56846C06D40}"/>
                  </a:ext>
                </a:extLst>
              </p:cNvPr>
              <p:cNvPicPr/>
              <p:nvPr/>
            </p:nvPicPr>
            <p:blipFill>
              <a:blip r:embed="rId3"/>
              <a:stretch>
                <a:fillRect/>
              </a:stretch>
            </p:blipFill>
            <p:spPr>
              <a:xfrm>
                <a:off x="2192204" y="188163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575C5C9-4898-422B-AC57-3684D4ECB501}"/>
                  </a:ext>
                </a:extLst>
              </p14:cNvPr>
              <p14:cNvContentPartPr/>
              <p14:nvPr/>
            </p14:nvContentPartPr>
            <p14:xfrm>
              <a:off x="2091044" y="2078913"/>
              <a:ext cx="715320" cy="186480"/>
            </p14:xfrm>
          </p:contentPart>
        </mc:Choice>
        <mc:Fallback>
          <p:pic>
            <p:nvPicPr>
              <p:cNvPr id="5" name="Ink 4">
                <a:extLst>
                  <a:ext uri="{FF2B5EF4-FFF2-40B4-BE49-F238E27FC236}">
                    <a16:creationId xmlns:a16="http://schemas.microsoft.com/office/drawing/2014/main" id="{E575C5C9-4898-422B-AC57-3684D4ECB501}"/>
                  </a:ext>
                </a:extLst>
              </p:cNvPr>
              <p:cNvPicPr/>
              <p:nvPr/>
            </p:nvPicPr>
            <p:blipFill>
              <a:blip r:embed="rId5"/>
              <a:stretch>
                <a:fillRect/>
              </a:stretch>
            </p:blipFill>
            <p:spPr>
              <a:xfrm>
                <a:off x="2082404" y="2070273"/>
                <a:ext cx="732960" cy="204120"/>
              </a:xfrm>
              <a:prstGeom prst="rect">
                <a:avLst/>
              </a:prstGeom>
            </p:spPr>
          </p:pic>
        </mc:Fallback>
      </mc:AlternateContent>
    </p:spTree>
    <p:extLst>
      <p:ext uri="{BB962C8B-B14F-4D97-AF65-F5344CB8AC3E}">
        <p14:creationId xmlns:p14="http://schemas.microsoft.com/office/powerpoint/2010/main" val="112686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6276-0407-467D-8DC8-629EC84310BF}"/>
              </a:ext>
            </a:extLst>
          </p:cNvPr>
          <p:cNvSpPr>
            <a:spLocks noGrp="1"/>
          </p:cNvSpPr>
          <p:nvPr>
            <p:ph type="title"/>
          </p:nvPr>
        </p:nvSpPr>
        <p:spPr/>
        <p:txBody>
          <a:bodyPr/>
          <a:lstStyle/>
          <a:p>
            <a:r>
              <a:rPr lang="en-US" b="1" i="0" dirty="0">
                <a:solidFill>
                  <a:srgbClr val="303030"/>
                </a:solidFill>
                <a:effectLst/>
                <a:latin typeface="var(--title-font)"/>
              </a:rPr>
              <a:t>Count inversions in an array</a:t>
            </a:r>
            <a:endParaRPr lang="en-IN" dirty="0"/>
          </a:p>
        </p:txBody>
      </p:sp>
      <p:sp>
        <p:nvSpPr>
          <p:cNvPr id="4" name="Rectangle 1">
            <a:extLst>
              <a:ext uri="{FF2B5EF4-FFF2-40B4-BE49-F238E27FC236}">
                <a16:creationId xmlns:a16="http://schemas.microsoft.com/office/drawing/2014/main" id="{96297ED9-B0C4-4010-8E75-6637F8736E8E}"/>
              </a:ext>
            </a:extLst>
          </p:cNvPr>
          <p:cNvSpPr>
            <a:spLocks noGrp="1" noChangeArrowheads="1"/>
          </p:cNvSpPr>
          <p:nvPr>
            <p:ph idx="1"/>
          </p:nvPr>
        </p:nvSpPr>
        <p:spPr bwMode="auto">
          <a:xfrm>
            <a:off x="838200" y="1395813"/>
            <a:ext cx="10107168" cy="52109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mn-lt"/>
              </a:rPr>
              <a:t>Problem Statement:</a:t>
            </a:r>
            <a:r>
              <a:rPr kumimoji="0" lang="en-US" altLang="en-US" sz="1600" b="0" i="0" u="none" strike="noStrike" cap="none" normalizeH="0" baseline="0" dirty="0">
                <a:ln>
                  <a:noFill/>
                </a:ln>
                <a:solidFill>
                  <a:srgbClr val="303030"/>
                </a:solidFill>
                <a:effectLst/>
                <a:latin typeface="+mn-lt"/>
              </a:rPr>
              <a:t> Given an array of N integers, count the inversion of the array (using merge-sort).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mn-lt"/>
              </a:rPr>
              <a:t>What is an inversion of an 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mn-lt"/>
              </a:rPr>
              <a:t>Definition: for all </a:t>
            </a:r>
            <a:r>
              <a:rPr kumimoji="0" lang="en-US" altLang="en-US" sz="1600" b="0" i="0" u="none" strike="noStrike" cap="none" normalizeH="0" baseline="0" dirty="0" err="1">
                <a:ln>
                  <a:noFill/>
                </a:ln>
                <a:solidFill>
                  <a:srgbClr val="303030"/>
                </a:solidFill>
                <a:effectLst/>
                <a:latin typeface="+mn-lt"/>
              </a:rPr>
              <a:t>i</a:t>
            </a:r>
            <a:r>
              <a:rPr kumimoji="0" lang="en-US" altLang="en-US" sz="1600" b="0" i="0" u="none" strike="noStrike" cap="none" normalizeH="0" baseline="0" dirty="0">
                <a:ln>
                  <a:noFill/>
                </a:ln>
                <a:solidFill>
                  <a:srgbClr val="303030"/>
                </a:solidFill>
                <a:effectLst/>
                <a:latin typeface="+mn-lt"/>
              </a:rPr>
              <a:t> &amp; j &lt; size of array, if </a:t>
            </a:r>
            <a:r>
              <a:rPr kumimoji="0" lang="en-US" altLang="en-US" sz="1600" b="0" i="0" u="none" strike="noStrike" cap="none" normalizeH="0" baseline="0" dirty="0" err="1">
                <a:ln>
                  <a:noFill/>
                </a:ln>
                <a:solidFill>
                  <a:srgbClr val="303030"/>
                </a:solidFill>
                <a:effectLst/>
                <a:latin typeface="+mn-lt"/>
              </a:rPr>
              <a:t>i</a:t>
            </a:r>
            <a:r>
              <a:rPr kumimoji="0" lang="en-US" altLang="en-US" sz="1600" b="0" i="0" u="none" strike="noStrike" cap="none" normalizeH="0" baseline="0" dirty="0">
                <a:ln>
                  <a:noFill/>
                </a:ln>
                <a:solidFill>
                  <a:srgbClr val="303030"/>
                </a:solidFill>
                <a:effectLst/>
                <a:latin typeface="+mn-lt"/>
              </a:rPr>
              <a:t> &lt; j then you have to find pair (A[</a:t>
            </a:r>
            <a:r>
              <a:rPr kumimoji="0" lang="en-US" altLang="en-US" sz="1600" b="0" i="0" u="none" strike="noStrike" cap="none" normalizeH="0" baseline="0" dirty="0" err="1">
                <a:ln>
                  <a:noFill/>
                </a:ln>
                <a:solidFill>
                  <a:srgbClr val="303030"/>
                </a:solidFill>
                <a:effectLst/>
                <a:latin typeface="+mn-lt"/>
              </a:rPr>
              <a:t>i</a:t>
            </a:r>
            <a:r>
              <a:rPr kumimoji="0" lang="en-US" altLang="en-US" sz="1600" b="0" i="0" u="none" strike="noStrike" cap="none" normalizeH="0" baseline="0" dirty="0">
                <a:ln>
                  <a:noFill/>
                </a:ln>
                <a:solidFill>
                  <a:srgbClr val="303030"/>
                </a:solidFill>
                <a:effectLst/>
                <a:latin typeface="+mn-lt"/>
              </a:rPr>
              <a:t>],A[j]) such that A[j] &lt; A[</a:t>
            </a:r>
            <a:r>
              <a:rPr kumimoji="0" lang="en-US" altLang="en-US" sz="1600" b="0" i="0" u="none" strike="noStrike" cap="none" normalizeH="0" baseline="0" dirty="0" err="1">
                <a:ln>
                  <a:noFill/>
                </a:ln>
                <a:solidFill>
                  <a:srgbClr val="303030"/>
                </a:solidFill>
                <a:effectLst/>
                <a:latin typeface="+mn-lt"/>
              </a:rPr>
              <a:t>i</a:t>
            </a:r>
            <a:r>
              <a:rPr kumimoji="0" lang="en-US" altLang="en-US" sz="1600" b="0" i="0" u="none" strike="noStrike" cap="none" normalizeH="0" baseline="0" dirty="0">
                <a:ln>
                  <a:noFill/>
                </a:ln>
                <a:solidFill>
                  <a:srgbClr val="30303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mn-lt"/>
              </a:rPr>
              <a:t>Example 1</a:t>
            </a:r>
            <a:r>
              <a:rPr kumimoji="0" lang="en-US" altLang="en-US" sz="1600" b="0" i="0" u="none" strike="noStrike" cap="none" normalizeH="0" baseline="0" dirty="0">
                <a:ln>
                  <a:noFill/>
                </a:ln>
                <a:solidFill>
                  <a:srgbClr val="303030"/>
                </a:solidFill>
                <a:effectLst/>
                <a:latin typeface="+mn-lt"/>
              </a:rPr>
              <a:t>:</a:t>
            </a:r>
            <a:endParaRPr kumimoji="0" lang="en-US" altLang="en-US" sz="1600" b="1" i="0" u="none" strike="noStrike" cap="none" normalizeH="0" baseline="0" dirty="0">
              <a:ln>
                <a:noFill/>
              </a:ln>
              <a:solidFill>
                <a:srgbClr val="30303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mn-lt"/>
              </a:rPr>
              <a:t>Input Format</a:t>
            </a:r>
            <a:r>
              <a:rPr kumimoji="0" lang="en-US" altLang="en-US" sz="1600" b="0" i="0" u="none" strike="noStrike" cap="none" normalizeH="0" baseline="0" dirty="0">
                <a:ln>
                  <a:noFill/>
                </a:ln>
                <a:solidFill>
                  <a:srgbClr val="303030"/>
                </a:solidFill>
                <a:effectLst/>
                <a:latin typeface="+mn-lt"/>
              </a:rPr>
              <a:t>: N = 5, array[] = {1,2,3,4,5} </a:t>
            </a:r>
            <a:r>
              <a:rPr kumimoji="0" lang="en-US" altLang="en-US" sz="1600" b="1" i="0" u="none" strike="noStrike" cap="none" normalizeH="0" baseline="0" dirty="0">
                <a:ln>
                  <a:noFill/>
                </a:ln>
                <a:solidFill>
                  <a:srgbClr val="303030"/>
                </a:solidFill>
                <a:effectLst/>
                <a:latin typeface="+mn-lt"/>
              </a:rPr>
              <a:t>Result</a:t>
            </a:r>
            <a:r>
              <a:rPr kumimoji="0" lang="en-US" altLang="en-US" sz="1600" b="0" i="0" u="none" strike="noStrike" cap="none" normalizeH="0" baseline="0" dirty="0">
                <a:ln>
                  <a:noFill/>
                </a:ln>
                <a:solidFill>
                  <a:srgbClr val="303030"/>
                </a:solidFill>
                <a:effectLst/>
                <a:latin typeface="+mn-lt"/>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mn-lt"/>
              </a:rPr>
              <a:t>Explanation</a:t>
            </a:r>
            <a:r>
              <a:rPr kumimoji="0" lang="en-US" altLang="en-US" sz="1600" b="0" i="0" u="none" strike="noStrike" cap="none" normalizeH="0" baseline="0" dirty="0">
                <a:ln>
                  <a:noFill/>
                </a:ln>
                <a:solidFill>
                  <a:srgbClr val="303030"/>
                </a:solidFill>
                <a:effectLst/>
                <a:latin typeface="+mn-lt"/>
              </a:rPr>
              <a:t>: we have a sorted array and the sorted array has 0 inversions as for </a:t>
            </a:r>
            <a:r>
              <a:rPr kumimoji="0" lang="en-US" altLang="en-US" sz="1600" b="0" i="0" u="none" strike="noStrike" cap="none" normalizeH="0" baseline="0" dirty="0" err="1">
                <a:ln>
                  <a:noFill/>
                </a:ln>
                <a:solidFill>
                  <a:srgbClr val="303030"/>
                </a:solidFill>
                <a:effectLst/>
                <a:latin typeface="+mn-lt"/>
              </a:rPr>
              <a:t>i</a:t>
            </a:r>
            <a:r>
              <a:rPr kumimoji="0" lang="en-US" altLang="en-US" sz="1600" b="0" i="0" u="none" strike="noStrike" cap="none" normalizeH="0" baseline="0" dirty="0">
                <a:ln>
                  <a:noFill/>
                </a:ln>
                <a:solidFill>
                  <a:srgbClr val="303030"/>
                </a:solidFill>
                <a:effectLst/>
                <a:latin typeface="+mn-lt"/>
              </a:rPr>
              <a:t> &lt; j you will never find a pair such that A[j] &lt; A[</a:t>
            </a:r>
            <a:r>
              <a:rPr kumimoji="0" lang="en-US" altLang="en-US" sz="1600" b="0" i="0" u="none" strike="noStrike" cap="none" normalizeH="0" baseline="0" dirty="0" err="1">
                <a:ln>
                  <a:noFill/>
                </a:ln>
                <a:solidFill>
                  <a:srgbClr val="303030"/>
                </a:solidFill>
                <a:effectLst/>
                <a:latin typeface="+mn-lt"/>
              </a:rPr>
              <a:t>i</a:t>
            </a:r>
            <a:r>
              <a:rPr kumimoji="0" lang="en-US" altLang="en-US" sz="1600" b="0" i="0" u="none" strike="noStrike" cap="none" normalizeH="0" baseline="0" dirty="0">
                <a:ln>
                  <a:noFill/>
                </a:ln>
                <a:solidFill>
                  <a:srgbClr val="303030"/>
                </a:solidFill>
                <a:effectLst/>
                <a:latin typeface="+mn-lt"/>
              </a:rPr>
              <a:t>]. More clear example: 2 has index 1 and 5 has index 4 now 1 &lt; 5 but 2 &lt; 5 so this is not an inversion.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mn-lt"/>
              </a:rPr>
              <a:t>Example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mn-lt"/>
              </a:rPr>
              <a:t>Input Format</a:t>
            </a:r>
            <a:r>
              <a:rPr kumimoji="0" lang="en-US" altLang="en-US" sz="1600" b="0" i="0" u="none" strike="noStrike" cap="none" normalizeH="0" baseline="0" dirty="0">
                <a:ln>
                  <a:noFill/>
                </a:ln>
                <a:solidFill>
                  <a:srgbClr val="303030"/>
                </a:solidFill>
                <a:effectLst/>
                <a:latin typeface="+mn-lt"/>
              </a:rPr>
              <a:t>: N = 5, array[] = {5,4,3,2,1} </a:t>
            </a:r>
            <a:r>
              <a:rPr kumimoji="0" lang="en-US" altLang="en-US" sz="1600" b="1" i="0" u="none" strike="noStrike" cap="none" normalizeH="0" baseline="0" dirty="0">
                <a:ln>
                  <a:noFill/>
                </a:ln>
                <a:solidFill>
                  <a:srgbClr val="303030"/>
                </a:solidFill>
                <a:effectLst/>
                <a:latin typeface="+mn-lt"/>
              </a:rPr>
              <a:t>Result</a:t>
            </a:r>
            <a:r>
              <a:rPr kumimoji="0" lang="en-US" altLang="en-US" sz="1600" b="0" i="0" u="none" strike="noStrike" cap="none" normalizeH="0" baseline="0" dirty="0">
                <a:ln>
                  <a:noFill/>
                </a:ln>
                <a:solidFill>
                  <a:srgbClr val="303030"/>
                </a:solidFill>
                <a:effectLst/>
                <a:latin typeface="+mn-lt"/>
              </a:rPr>
              <a:t>: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mn-lt"/>
              </a:rPr>
              <a:t>Explanation</a:t>
            </a:r>
            <a:r>
              <a:rPr kumimoji="0" lang="en-US" altLang="en-US" sz="1600" b="0" i="0" u="none" strike="noStrike" cap="none" normalizeH="0" baseline="0" dirty="0">
                <a:ln>
                  <a:noFill/>
                </a:ln>
                <a:solidFill>
                  <a:srgbClr val="303030"/>
                </a:solidFill>
                <a:effectLst/>
                <a:latin typeface="+mn-lt"/>
              </a:rPr>
              <a:t>: we have a reverse sorted array and we will get the maximum inversions as for </a:t>
            </a:r>
            <a:r>
              <a:rPr kumimoji="0" lang="en-US" altLang="en-US" sz="1600" b="0" i="0" u="none" strike="noStrike" cap="none" normalizeH="0" baseline="0" dirty="0" err="1">
                <a:ln>
                  <a:noFill/>
                </a:ln>
                <a:solidFill>
                  <a:srgbClr val="303030"/>
                </a:solidFill>
                <a:effectLst/>
                <a:latin typeface="+mn-lt"/>
              </a:rPr>
              <a:t>i</a:t>
            </a:r>
            <a:r>
              <a:rPr kumimoji="0" lang="en-US" altLang="en-US" sz="1600" b="0" i="0" u="none" strike="noStrike" cap="none" normalizeH="0" baseline="0" dirty="0">
                <a:ln>
                  <a:noFill/>
                </a:ln>
                <a:solidFill>
                  <a:srgbClr val="303030"/>
                </a:solidFill>
                <a:effectLst/>
                <a:latin typeface="+mn-lt"/>
              </a:rPr>
              <a:t> &lt; j we will always find a pair such that A[j] &lt; A[</a:t>
            </a:r>
            <a:r>
              <a:rPr kumimoji="0" lang="en-US" altLang="en-US" sz="1600" b="0" i="0" u="none" strike="noStrike" cap="none" normalizeH="0" baseline="0" dirty="0" err="1">
                <a:ln>
                  <a:noFill/>
                </a:ln>
                <a:solidFill>
                  <a:srgbClr val="303030"/>
                </a:solidFill>
                <a:effectLst/>
                <a:latin typeface="+mn-lt"/>
              </a:rPr>
              <a:t>i</a:t>
            </a:r>
            <a:r>
              <a:rPr kumimoji="0" lang="en-US" altLang="en-US" sz="1600" b="0" i="0" u="none" strike="noStrike" cap="none" normalizeH="0" baseline="0" dirty="0">
                <a:ln>
                  <a:noFill/>
                </a:ln>
                <a:solidFill>
                  <a:srgbClr val="303030"/>
                </a:solidFill>
                <a:effectLst/>
                <a:latin typeface="+mn-lt"/>
              </a:rPr>
              <a:t>]. Example: 5 has index 0 and 3 has index 2 now (5,3) pair is inversion as 0 &lt; 2 and 5 &gt; 3 which will satisfy out conditions and for reverse sorted array we will get maximum inversions and that is (n)*(n-1) / 2. For above given array there is 4 + 3 + 2 + 1 = 10 inversions.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mn-lt"/>
              </a:rPr>
              <a:t>Example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mn-lt"/>
              </a:rPr>
              <a:t>Input Format</a:t>
            </a:r>
            <a:r>
              <a:rPr kumimoji="0" lang="en-US" altLang="en-US" sz="1600" b="0" i="0" u="none" strike="noStrike" cap="none" normalizeH="0" baseline="0" dirty="0">
                <a:ln>
                  <a:noFill/>
                </a:ln>
                <a:solidFill>
                  <a:srgbClr val="303030"/>
                </a:solidFill>
                <a:effectLst/>
                <a:latin typeface="+mn-lt"/>
              </a:rPr>
              <a:t>: N = 5, array[] = {5,3,2,1,4} </a:t>
            </a:r>
            <a:r>
              <a:rPr kumimoji="0" lang="en-US" altLang="en-US" sz="1600" b="1" i="0" u="none" strike="noStrike" cap="none" normalizeH="0" baseline="0" dirty="0">
                <a:ln>
                  <a:noFill/>
                </a:ln>
                <a:solidFill>
                  <a:srgbClr val="303030"/>
                </a:solidFill>
                <a:effectLst/>
                <a:latin typeface="+mn-lt"/>
              </a:rPr>
              <a:t>Result</a:t>
            </a:r>
            <a:r>
              <a:rPr kumimoji="0" lang="en-US" altLang="en-US" sz="1600" b="0" i="0" u="none" strike="noStrike" cap="none" normalizeH="0" baseline="0" dirty="0">
                <a:ln>
                  <a:noFill/>
                </a:ln>
                <a:solidFill>
                  <a:srgbClr val="303030"/>
                </a:solidFill>
                <a:effectLst/>
                <a:latin typeface="+mn-lt"/>
              </a:rPr>
              <a:t>: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mn-lt"/>
              </a:rPr>
              <a:t>Explanation</a:t>
            </a:r>
            <a:r>
              <a:rPr kumimoji="0" lang="en-US" altLang="en-US" sz="1600" b="0" i="0" u="none" strike="noStrike" cap="none" normalizeH="0" baseline="0" dirty="0">
                <a:ln>
                  <a:noFill/>
                </a:ln>
                <a:solidFill>
                  <a:srgbClr val="303030"/>
                </a:solidFill>
                <a:effectLst/>
                <a:latin typeface="+mn-lt"/>
              </a:rPr>
              <a:t>: There are 7 pairs (5,1), (5,3), (5,2), (5,4), (3,2), (3,1), (2,1) and we have left 2 pairs (2,4) and (1,4) as both are not satisfy our condition. </a:t>
            </a:r>
            <a:r>
              <a:rPr kumimoji="0" lang="en-US" altLang="en-US" sz="16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92641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6945-5AAE-4EDF-ACF6-78376DD70774}"/>
              </a:ext>
            </a:extLst>
          </p:cNvPr>
          <p:cNvSpPr>
            <a:spLocks noGrp="1"/>
          </p:cNvSpPr>
          <p:nvPr>
            <p:ph type="title"/>
          </p:nvPr>
        </p:nvSpPr>
        <p:spPr/>
        <p:txBody>
          <a:bodyPr/>
          <a:lstStyle/>
          <a:p>
            <a:r>
              <a:rPr lang="en-IN" b="1" i="0" dirty="0">
                <a:effectLst/>
                <a:latin typeface="sofia-pro"/>
              </a:rPr>
              <a:t>Merge Sort</a:t>
            </a:r>
            <a:endParaRPr lang="en-IN" dirty="0"/>
          </a:p>
        </p:txBody>
      </p:sp>
      <p:sp>
        <p:nvSpPr>
          <p:cNvPr id="3" name="Content Placeholder 2">
            <a:extLst>
              <a:ext uri="{FF2B5EF4-FFF2-40B4-BE49-F238E27FC236}">
                <a16:creationId xmlns:a16="http://schemas.microsoft.com/office/drawing/2014/main" id="{B0364698-43A7-4040-8680-B06B748BF697}"/>
              </a:ext>
            </a:extLst>
          </p:cNvPr>
          <p:cNvSpPr>
            <a:spLocks noGrp="1"/>
          </p:cNvSpPr>
          <p:nvPr>
            <p:ph idx="1"/>
          </p:nvPr>
        </p:nvSpPr>
        <p:spPr/>
        <p:txBody>
          <a:bodyPr/>
          <a:lstStyle/>
          <a:p>
            <a:r>
              <a:rPr lang="en-US" b="0" i="0" dirty="0">
                <a:effectLst/>
                <a:latin typeface="urw-din"/>
              </a:rPr>
              <a:t>Like </a:t>
            </a:r>
            <a:r>
              <a:rPr lang="en-US" b="0" i="0" u="sng" dirty="0" err="1">
                <a:effectLst/>
                <a:latin typeface="urw-din"/>
                <a:hlinkClick r:id="rId2">
                  <a:extLst>
                    <a:ext uri="{A12FA001-AC4F-418D-AE19-62706E023703}">
                      <ahyp:hlinkClr xmlns:ahyp="http://schemas.microsoft.com/office/drawing/2018/hyperlinkcolor" val="tx"/>
                    </a:ext>
                  </a:extLst>
                </a:hlinkClick>
              </a:rPr>
              <a:t>QuickSort</a:t>
            </a:r>
            <a:r>
              <a:rPr lang="en-US" b="0" i="0" dirty="0">
                <a:effectLst/>
                <a:latin typeface="urw-din"/>
              </a:rPr>
              <a:t>, Merge Sort is a </a:t>
            </a:r>
            <a:r>
              <a:rPr lang="en-US" b="0" i="0" u="sng" dirty="0">
                <a:effectLst/>
                <a:latin typeface="urw-din"/>
                <a:hlinkClick r:id="rId3">
                  <a:extLst>
                    <a:ext uri="{A12FA001-AC4F-418D-AE19-62706E023703}">
                      <ahyp:hlinkClr xmlns:ahyp="http://schemas.microsoft.com/office/drawing/2018/hyperlinkcolor" val="tx"/>
                    </a:ext>
                  </a:extLst>
                </a:hlinkClick>
              </a:rPr>
              <a:t>Divide and Conquer</a:t>
            </a:r>
            <a:r>
              <a:rPr lang="en-US" b="0" i="0" dirty="0">
                <a:effectLst/>
                <a:latin typeface="urw-din"/>
              </a:rPr>
              <a:t> algorithm. It divides the input array into two halves, calls itself for the two halves, and then merges the two sorted halves. </a:t>
            </a:r>
            <a:r>
              <a:rPr lang="en-US" b="1" i="0" dirty="0">
                <a:effectLst/>
                <a:latin typeface="urw-din"/>
              </a:rPr>
              <a:t>The merge() function</a:t>
            </a:r>
            <a:r>
              <a:rPr lang="en-US" b="0" i="0" dirty="0">
                <a:effectLst/>
                <a:latin typeface="urw-din"/>
              </a:rPr>
              <a:t> is used for merging two halves. The merge(</a:t>
            </a:r>
            <a:r>
              <a:rPr lang="en-US" b="0" i="0" dirty="0" err="1">
                <a:effectLst/>
                <a:latin typeface="urw-din"/>
              </a:rPr>
              <a:t>arr</a:t>
            </a:r>
            <a:r>
              <a:rPr lang="en-US" b="0" i="0" dirty="0">
                <a:effectLst/>
                <a:latin typeface="urw-din"/>
              </a:rPr>
              <a:t>, l, m, r) is a key process that assumes that </a:t>
            </a:r>
            <a:r>
              <a:rPr lang="en-US" b="0" i="0" dirty="0" err="1">
                <a:effectLst/>
                <a:latin typeface="urw-din"/>
              </a:rPr>
              <a:t>arr</a:t>
            </a:r>
            <a:r>
              <a:rPr lang="en-US" b="0" i="0" dirty="0">
                <a:effectLst/>
                <a:latin typeface="urw-din"/>
              </a:rPr>
              <a:t>[</a:t>
            </a:r>
            <a:r>
              <a:rPr lang="en-US" b="0" i="0" dirty="0" err="1">
                <a:effectLst/>
                <a:latin typeface="urw-din"/>
              </a:rPr>
              <a:t>l..m</a:t>
            </a:r>
            <a:r>
              <a:rPr lang="en-US" b="0" i="0" dirty="0">
                <a:effectLst/>
                <a:latin typeface="urw-din"/>
              </a:rPr>
              <a:t>] and </a:t>
            </a:r>
            <a:r>
              <a:rPr lang="en-US" b="0" i="0" dirty="0" err="1">
                <a:effectLst/>
                <a:latin typeface="urw-din"/>
              </a:rPr>
              <a:t>arr</a:t>
            </a:r>
            <a:r>
              <a:rPr lang="en-US" b="0" i="0" dirty="0">
                <a:effectLst/>
                <a:latin typeface="urw-din"/>
              </a:rPr>
              <a:t>[m+1..r] are sorted and merges the two sorted sub-arrays into one. </a:t>
            </a:r>
          </a:p>
          <a:p>
            <a:endParaRPr lang="en-IN" dirty="0"/>
          </a:p>
        </p:txBody>
      </p:sp>
      <p:sp>
        <p:nvSpPr>
          <p:cNvPr id="4" name="Rectangle 1">
            <a:extLst>
              <a:ext uri="{FF2B5EF4-FFF2-40B4-BE49-F238E27FC236}">
                <a16:creationId xmlns:a16="http://schemas.microsoft.com/office/drawing/2014/main" id="{DB2430D1-A0ED-40CC-A94B-3D659DE61A22}"/>
              </a:ext>
            </a:extLst>
          </p:cNvPr>
          <p:cNvSpPr>
            <a:spLocks noChangeArrowheads="1"/>
          </p:cNvSpPr>
          <p:nvPr/>
        </p:nvSpPr>
        <p:spPr bwMode="auto">
          <a:xfrm>
            <a:off x="1251752" y="4344691"/>
            <a:ext cx="1062657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Consolas" panose="020B0609020204030204" pitchFamily="49" charset="0"/>
              </a:rPr>
              <a:t>MergeSort</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arr</a:t>
            </a:r>
            <a:r>
              <a:rPr kumimoji="0" lang="en-US" altLang="en-US" sz="1600" b="1" i="0" u="none" strike="noStrike" cap="none" normalizeH="0" baseline="0" dirty="0">
                <a:ln>
                  <a:noFill/>
                </a:ln>
                <a:effectLst/>
                <a:latin typeface="Consolas" panose="020B0609020204030204" pitchFamily="49" charset="0"/>
              </a:rPr>
              <a:t>[], l, r)</a:t>
            </a:r>
            <a:r>
              <a:rPr kumimoji="0" lang="en-US" altLang="en-US" sz="16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Consolas" panose="020B0609020204030204" pitchFamily="49" charset="0"/>
              </a:rPr>
              <a:t>	</a:t>
            </a:r>
            <a:r>
              <a:rPr kumimoji="0" lang="en-US" altLang="en-US" sz="1600" b="0" i="0" u="none" strike="noStrike" cap="none" normalizeH="0" baseline="0" dirty="0">
                <a:ln>
                  <a:noFill/>
                </a:ln>
                <a:effectLst/>
                <a:latin typeface="Consolas" panose="020B0609020204030204" pitchFamily="49" charset="0"/>
              </a:rPr>
              <a:t>If r &gt; 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1. </a:t>
            </a:r>
            <a:r>
              <a:rPr kumimoji="0" lang="en-US" altLang="en-US" sz="1600" b="0" i="0" u="none" strike="noStrike" cap="none" normalizeH="0" baseline="0" dirty="0">
                <a:ln>
                  <a:noFill/>
                </a:ln>
                <a:effectLst/>
                <a:latin typeface="Consolas" panose="020B0609020204030204" pitchFamily="49" charset="0"/>
              </a:rPr>
              <a:t>Find the middle point to divide the array into two halves: middle m = l+ (r-l)/2 	  </a:t>
            </a:r>
            <a:r>
              <a:rPr kumimoji="0" lang="en-US" altLang="en-US" sz="1600" b="1" i="0" u="none" strike="noStrike" cap="none" normalizeH="0" baseline="0" dirty="0">
                <a:ln>
                  <a:noFill/>
                </a:ln>
                <a:effectLst/>
                <a:latin typeface="Consolas" panose="020B0609020204030204" pitchFamily="49" charset="0"/>
              </a:rPr>
              <a:t>2. </a:t>
            </a:r>
            <a:r>
              <a:rPr kumimoji="0" lang="en-US" altLang="en-US" sz="1600" b="0" i="0" u="none" strike="noStrike" cap="none" normalizeH="0" baseline="0" dirty="0">
                <a:ln>
                  <a:noFill/>
                </a:ln>
                <a:effectLst/>
                <a:latin typeface="Consolas" panose="020B0609020204030204" pitchFamily="49" charset="0"/>
              </a:rPr>
              <a:t>Call </a:t>
            </a:r>
            <a:r>
              <a:rPr kumimoji="0" lang="en-US" altLang="en-US" sz="1600" b="0" i="0" u="none" strike="noStrike" cap="none" normalizeH="0" baseline="0" dirty="0" err="1">
                <a:ln>
                  <a:noFill/>
                </a:ln>
                <a:effectLst/>
                <a:latin typeface="Consolas" panose="020B0609020204030204" pitchFamily="49" charset="0"/>
              </a:rPr>
              <a:t>mergeSort</a:t>
            </a:r>
            <a:r>
              <a:rPr kumimoji="0" lang="en-US" altLang="en-US" sz="1600" b="0" i="0" u="none" strike="noStrike" cap="none" normalizeH="0" baseline="0" dirty="0">
                <a:ln>
                  <a:noFill/>
                </a:ln>
                <a:effectLst/>
                <a:latin typeface="Consolas" panose="020B0609020204030204" pitchFamily="49" charset="0"/>
              </a:rPr>
              <a:t> for first half: Call </a:t>
            </a:r>
            <a:r>
              <a:rPr kumimoji="0" lang="en-US" altLang="en-US" sz="1600" b="0" i="0" u="none" strike="noStrike" cap="none" normalizeH="0" baseline="0" dirty="0" err="1">
                <a:ln>
                  <a:noFill/>
                </a:ln>
                <a:effectLst/>
                <a:latin typeface="Consolas" panose="020B0609020204030204" pitchFamily="49" charset="0"/>
              </a:rPr>
              <a:t>mergeSort</a:t>
            </a:r>
            <a:r>
              <a:rPr kumimoji="0" lang="en-US" altLang="en-US" sz="1600" b="0" i="0" u="none" strike="noStrike" cap="none" normalizeH="0" baseline="0" dirty="0">
                <a:ln>
                  <a:noFill/>
                </a:ln>
                <a:effectLst/>
                <a:latin typeface="Consolas" panose="020B0609020204030204" pitchFamily="49" charset="0"/>
              </a:rPr>
              <a:t>(</a:t>
            </a:r>
            <a:r>
              <a:rPr kumimoji="0" lang="en-US" altLang="en-US" sz="1600" b="0" i="0" u="none" strike="noStrike" cap="none" normalizeH="0" baseline="0" dirty="0" err="1">
                <a:ln>
                  <a:noFill/>
                </a:ln>
                <a:effectLst/>
                <a:latin typeface="Consolas" panose="020B0609020204030204" pitchFamily="49" charset="0"/>
              </a:rPr>
              <a:t>arr</a:t>
            </a:r>
            <a:r>
              <a:rPr kumimoji="0" lang="en-US" altLang="en-US" sz="1600" b="0" i="0" u="none" strike="noStrike" cap="none" normalizeH="0" baseline="0" dirty="0">
                <a:ln>
                  <a:noFill/>
                </a:ln>
                <a:effectLst/>
                <a:latin typeface="Consolas" panose="020B0609020204030204" pitchFamily="49" charset="0"/>
              </a:rPr>
              <a:t>, l, 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3.</a:t>
            </a:r>
            <a:r>
              <a:rPr kumimoji="0" lang="en-US" altLang="en-US" sz="1600" b="0" i="0" u="none" strike="noStrike" cap="none" normalizeH="0" baseline="0" dirty="0">
                <a:ln>
                  <a:noFill/>
                </a:ln>
                <a:effectLst/>
                <a:latin typeface="Consolas" panose="020B0609020204030204" pitchFamily="49" charset="0"/>
              </a:rPr>
              <a:t> Call </a:t>
            </a:r>
            <a:r>
              <a:rPr kumimoji="0" lang="en-US" altLang="en-US" sz="1600" b="0" i="0" u="none" strike="noStrike" cap="none" normalizeH="0" baseline="0" dirty="0" err="1">
                <a:ln>
                  <a:noFill/>
                </a:ln>
                <a:effectLst/>
                <a:latin typeface="Consolas" panose="020B0609020204030204" pitchFamily="49" charset="0"/>
              </a:rPr>
              <a:t>mergeSort</a:t>
            </a:r>
            <a:r>
              <a:rPr kumimoji="0" lang="en-US" altLang="en-US" sz="1600" b="0" i="0" u="none" strike="noStrike" cap="none" normalizeH="0" baseline="0" dirty="0">
                <a:ln>
                  <a:noFill/>
                </a:ln>
                <a:effectLst/>
                <a:latin typeface="Consolas" panose="020B0609020204030204" pitchFamily="49" charset="0"/>
              </a:rPr>
              <a:t> for second half: Call </a:t>
            </a:r>
            <a:r>
              <a:rPr kumimoji="0" lang="en-US" altLang="en-US" sz="1600" b="0" i="0" u="none" strike="noStrike" cap="none" normalizeH="0" baseline="0" dirty="0" err="1">
                <a:ln>
                  <a:noFill/>
                </a:ln>
                <a:effectLst/>
                <a:latin typeface="Consolas" panose="020B0609020204030204" pitchFamily="49" charset="0"/>
              </a:rPr>
              <a:t>mergeSort</a:t>
            </a:r>
            <a:r>
              <a:rPr kumimoji="0" lang="en-US" altLang="en-US" sz="1600" b="0" i="0" u="none" strike="noStrike" cap="none" normalizeH="0" baseline="0" dirty="0">
                <a:ln>
                  <a:noFill/>
                </a:ln>
                <a:effectLst/>
                <a:latin typeface="Consolas" panose="020B0609020204030204" pitchFamily="49" charset="0"/>
              </a:rPr>
              <a:t>(</a:t>
            </a:r>
            <a:r>
              <a:rPr kumimoji="0" lang="en-US" altLang="en-US" sz="1600" b="0" i="0" u="none" strike="noStrike" cap="none" normalizeH="0" baseline="0" dirty="0" err="1">
                <a:ln>
                  <a:noFill/>
                </a:ln>
                <a:effectLst/>
                <a:latin typeface="Consolas" panose="020B0609020204030204" pitchFamily="49" charset="0"/>
              </a:rPr>
              <a:t>arr</a:t>
            </a:r>
            <a:r>
              <a:rPr kumimoji="0" lang="en-US" altLang="en-US" sz="1600" b="0" i="0" u="none" strike="noStrike" cap="none" normalizeH="0" baseline="0" dirty="0">
                <a:ln>
                  <a:noFill/>
                </a:ln>
                <a:effectLst/>
                <a:latin typeface="Consolas" panose="020B0609020204030204" pitchFamily="49" charset="0"/>
              </a:rPr>
              <a:t>, m+1,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Consolas" panose="020B0609020204030204" pitchFamily="49" charset="0"/>
              </a:rPr>
              <a:t>	 </a:t>
            </a:r>
            <a:r>
              <a:rPr kumimoji="0" lang="en-US" altLang="en-US" sz="1600" b="0"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4. </a:t>
            </a:r>
            <a:r>
              <a:rPr kumimoji="0" lang="en-US" altLang="en-US" sz="1600" b="0" i="0" u="none" strike="noStrike" cap="none" normalizeH="0" baseline="0" dirty="0">
                <a:ln>
                  <a:noFill/>
                </a:ln>
                <a:effectLst/>
                <a:latin typeface="Consolas" panose="020B0609020204030204" pitchFamily="49" charset="0"/>
              </a:rPr>
              <a:t>Merge the two halves sorted in step 2 and 3: Call merge(</a:t>
            </a:r>
            <a:r>
              <a:rPr kumimoji="0" lang="en-US" altLang="en-US" sz="1600" b="0" i="0" u="none" strike="noStrike" cap="none" normalizeH="0" baseline="0" dirty="0" err="1">
                <a:ln>
                  <a:noFill/>
                </a:ln>
                <a:effectLst/>
                <a:latin typeface="Consolas" panose="020B0609020204030204" pitchFamily="49" charset="0"/>
              </a:rPr>
              <a:t>arr</a:t>
            </a:r>
            <a:r>
              <a:rPr kumimoji="0" lang="en-US" altLang="en-US" sz="1600" b="0" i="0" u="none" strike="noStrike" cap="none" normalizeH="0" baseline="0" dirty="0">
                <a:ln>
                  <a:noFill/>
                </a:ln>
                <a:effectLst/>
                <a:latin typeface="Consolas" panose="020B0609020204030204" pitchFamily="49" charset="0"/>
              </a:rPr>
              <a:t>, l, m, r)</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p:txBody>
      </p:sp>
      <p:grpSp>
        <p:nvGrpSpPr>
          <p:cNvPr id="14" name="Group 13">
            <a:extLst>
              <a:ext uri="{FF2B5EF4-FFF2-40B4-BE49-F238E27FC236}">
                <a16:creationId xmlns:a16="http://schemas.microsoft.com/office/drawing/2014/main" id="{BE3D00DA-5391-4CA3-BE40-ADD02E78B50F}"/>
              </a:ext>
            </a:extLst>
          </p:cNvPr>
          <p:cNvGrpSpPr/>
          <p:nvPr/>
        </p:nvGrpSpPr>
        <p:grpSpPr>
          <a:xfrm>
            <a:off x="4059164" y="458193"/>
            <a:ext cx="2694600" cy="927720"/>
            <a:chOff x="4059164" y="458193"/>
            <a:chExt cx="2694600" cy="92772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2ABBD27-643E-43C3-A8E2-833AD4A2F0E4}"/>
                    </a:ext>
                  </a:extLst>
                </p14:cNvPr>
                <p14:cNvContentPartPr/>
                <p14:nvPr/>
              </p14:nvContentPartPr>
              <p14:xfrm>
                <a:off x="4059164" y="841953"/>
                <a:ext cx="451800" cy="179280"/>
              </p14:xfrm>
            </p:contentPart>
          </mc:Choice>
          <mc:Fallback>
            <p:pic>
              <p:nvPicPr>
                <p:cNvPr id="5" name="Ink 4">
                  <a:extLst>
                    <a:ext uri="{FF2B5EF4-FFF2-40B4-BE49-F238E27FC236}">
                      <a16:creationId xmlns:a16="http://schemas.microsoft.com/office/drawing/2014/main" id="{B2ABBD27-643E-43C3-A8E2-833AD4A2F0E4}"/>
                    </a:ext>
                  </a:extLst>
                </p:cNvPr>
                <p:cNvPicPr/>
                <p:nvPr/>
              </p:nvPicPr>
              <p:blipFill>
                <a:blip r:embed="rId5"/>
                <a:stretch>
                  <a:fillRect/>
                </a:stretch>
              </p:blipFill>
              <p:spPr>
                <a:xfrm>
                  <a:off x="4050524" y="832953"/>
                  <a:ext cx="4694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C4131B5-CDFB-4C0E-9BED-EF222EB1A4F8}"/>
                    </a:ext>
                  </a:extLst>
                </p14:cNvPr>
                <p14:cNvContentPartPr/>
                <p14:nvPr/>
              </p14:nvContentPartPr>
              <p14:xfrm>
                <a:off x="5504924" y="834033"/>
                <a:ext cx="144000" cy="190800"/>
              </p14:xfrm>
            </p:contentPart>
          </mc:Choice>
          <mc:Fallback>
            <p:pic>
              <p:nvPicPr>
                <p:cNvPr id="6" name="Ink 5">
                  <a:extLst>
                    <a:ext uri="{FF2B5EF4-FFF2-40B4-BE49-F238E27FC236}">
                      <a16:creationId xmlns:a16="http://schemas.microsoft.com/office/drawing/2014/main" id="{BC4131B5-CDFB-4C0E-9BED-EF222EB1A4F8}"/>
                    </a:ext>
                  </a:extLst>
                </p:cNvPr>
                <p:cNvPicPr/>
                <p:nvPr/>
              </p:nvPicPr>
              <p:blipFill>
                <a:blip r:embed="rId7"/>
                <a:stretch>
                  <a:fillRect/>
                </a:stretch>
              </p:blipFill>
              <p:spPr>
                <a:xfrm>
                  <a:off x="5496284" y="825033"/>
                  <a:ext cx="1616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B87F6D0-1F18-44A0-B1FB-69B801B0FE47}"/>
                    </a:ext>
                  </a:extLst>
                </p14:cNvPr>
                <p14:cNvContentPartPr/>
                <p14:nvPr/>
              </p14:nvContentPartPr>
              <p14:xfrm>
                <a:off x="5743604" y="727473"/>
                <a:ext cx="21240" cy="304200"/>
              </p14:xfrm>
            </p:contentPart>
          </mc:Choice>
          <mc:Fallback>
            <p:pic>
              <p:nvPicPr>
                <p:cNvPr id="7" name="Ink 6">
                  <a:extLst>
                    <a:ext uri="{FF2B5EF4-FFF2-40B4-BE49-F238E27FC236}">
                      <a16:creationId xmlns:a16="http://schemas.microsoft.com/office/drawing/2014/main" id="{FB87F6D0-1F18-44A0-B1FB-69B801B0FE47}"/>
                    </a:ext>
                  </a:extLst>
                </p:cNvPr>
                <p:cNvPicPr/>
                <p:nvPr/>
              </p:nvPicPr>
              <p:blipFill>
                <a:blip r:embed="rId9"/>
                <a:stretch>
                  <a:fillRect/>
                </a:stretch>
              </p:blipFill>
              <p:spPr>
                <a:xfrm>
                  <a:off x="5734964" y="718833"/>
                  <a:ext cx="388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AC6667C-353F-4F13-BE63-687E5024A791}"/>
                    </a:ext>
                  </a:extLst>
                </p14:cNvPr>
                <p14:cNvContentPartPr/>
                <p14:nvPr/>
              </p14:nvContentPartPr>
              <p14:xfrm>
                <a:off x="5777084" y="875793"/>
                <a:ext cx="132120" cy="88560"/>
              </p14:xfrm>
            </p:contentPart>
          </mc:Choice>
          <mc:Fallback>
            <p:pic>
              <p:nvPicPr>
                <p:cNvPr id="8" name="Ink 7">
                  <a:extLst>
                    <a:ext uri="{FF2B5EF4-FFF2-40B4-BE49-F238E27FC236}">
                      <a16:creationId xmlns:a16="http://schemas.microsoft.com/office/drawing/2014/main" id="{8AC6667C-353F-4F13-BE63-687E5024A791}"/>
                    </a:ext>
                  </a:extLst>
                </p:cNvPr>
                <p:cNvPicPr/>
                <p:nvPr/>
              </p:nvPicPr>
              <p:blipFill>
                <a:blip r:embed="rId11"/>
                <a:stretch>
                  <a:fillRect/>
                </a:stretch>
              </p:blipFill>
              <p:spPr>
                <a:xfrm>
                  <a:off x="5768444" y="867153"/>
                  <a:ext cx="1497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E2648C01-A687-46C0-B4A3-9442701EFBFA}"/>
                    </a:ext>
                  </a:extLst>
                </p14:cNvPr>
                <p14:cNvContentPartPr/>
                <p14:nvPr/>
              </p14:nvContentPartPr>
              <p14:xfrm>
                <a:off x="6006404" y="852393"/>
                <a:ext cx="164160" cy="334440"/>
              </p14:xfrm>
            </p:contentPart>
          </mc:Choice>
          <mc:Fallback>
            <p:pic>
              <p:nvPicPr>
                <p:cNvPr id="9" name="Ink 8">
                  <a:extLst>
                    <a:ext uri="{FF2B5EF4-FFF2-40B4-BE49-F238E27FC236}">
                      <a16:creationId xmlns:a16="http://schemas.microsoft.com/office/drawing/2014/main" id="{E2648C01-A687-46C0-B4A3-9442701EFBFA}"/>
                    </a:ext>
                  </a:extLst>
                </p:cNvPr>
                <p:cNvPicPr/>
                <p:nvPr/>
              </p:nvPicPr>
              <p:blipFill>
                <a:blip r:embed="rId13"/>
                <a:stretch>
                  <a:fillRect/>
                </a:stretch>
              </p:blipFill>
              <p:spPr>
                <a:xfrm>
                  <a:off x="5997764" y="843393"/>
                  <a:ext cx="18180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F44D1F93-B03D-4D37-A783-5DC05A0ED13A}"/>
                    </a:ext>
                  </a:extLst>
                </p14:cNvPr>
                <p14:cNvContentPartPr/>
                <p14:nvPr/>
              </p14:nvContentPartPr>
              <p14:xfrm>
                <a:off x="6230684" y="852753"/>
                <a:ext cx="119520" cy="124920"/>
              </p14:xfrm>
            </p:contentPart>
          </mc:Choice>
          <mc:Fallback>
            <p:pic>
              <p:nvPicPr>
                <p:cNvPr id="10" name="Ink 9">
                  <a:extLst>
                    <a:ext uri="{FF2B5EF4-FFF2-40B4-BE49-F238E27FC236}">
                      <a16:creationId xmlns:a16="http://schemas.microsoft.com/office/drawing/2014/main" id="{F44D1F93-B03D-4D37-A783-5DC05A0ED13A}"/>
                    </a:ext>
                  </a:extLst>
                </p:cNvPr>
                <p:cNvPicPr/>
                <p:nvPr/>
              </p:nvPicPr>
              <p:blipFill>
                <a:blip r:embed="rId15"/>
                <a:stretch>
                  <a:fillRect/>
                </a:stretch>
              </p:blipFill>
              <p:spPr>
                <a:xfrm>
                  <a:off x="6222044" y="843753"/>
                  <a:ext cx="1371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4E5CAD77-FEA6-4641-8B43-B5F8D8AD5E3A}"/>
                    </a:ext>
                  </a:extLst>
                </p14:cNvPr>
                <p14:cNvContentPartPr/>
                <p14:nvPr/>
              </p14:nvContentPartPr>
              <p14:xfrm>
                <a:off x="4894004" y="458193"/>
                <a:ext cx="1739160" cy="927720"/>
              </p14:xfrm>
            </p:contentPart>
          </mc:Choice>
          <mc:Fallback>
            <p:pic>
              <p:nvPicPr>
                <p:cNvPr id="11" name="Ink 10">
                  <a:extLst>
                    <a:ext uri="{FF2B5EF4-FFF2-40B4-BE49-F238E27FC236}">
                      <a16:creationId xmlns:a16="http://schemas.microsoft.com/office/drawing/2014/main" id="{4E5CAD77-FEA6-4641-8B43-B5F8D8AD5E3A}"/>
                    </a:ext>
                  </a:extLst>
                </p:cNvPr>
                <p:cNvPicPr/>
                <p:nvPr/>
              </p:nvPicPr>
              <p:blipFill>
                <a:blip r:embed="rId17"/>
                <a:stretch>
                  <a:fillRect/>
                </a:stretch>
              </p:blipFill>
              <p:spPr>
                <a:xfrm>
                  <a:off x="4885364" y="449553"/>
                  <a:ext cx="1756800" cy="945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A5882813-8DEC-40EE-AA81-AC8E7B8030DB}"/>
                    </a:ext>
                  </a:extLst>
                </p14:cNvPr>
                <p14:cNvContentPartPr/>
                <p14:nvPr/>
              </p14:nvContentPartPr>
              <p14:xfrm>
                <a:off x="6079484" y="1144713"/>
                <a:ext cx="674280" cy="11160"/>
              </p14:xfrm>
            </p:contentPart>
          </mc:Choice>
          <mc:Fallback>
            <p:pic>
              <p:nvPicPr>
                <p:cNvPr id="13" name="Ink 12">
                  <a:extLst>
                    <a:ext uri="{FF2B5EF4-FFF2-40B4-BE49-F238E27FC236}">
                      <a16:creationId xmlns:a16="http://schemas.microsoft.com/office/drawing/2014/main" id="{A5882813-8DEC-40EE-AA81-AC8E7B8030DB}"/>
                    </a:ext>
                  </a:extLst>
                </p:cNvPr>
                <p:cNvPicPr/>
                <p:nvPr/>
              </p:nvPicPr>
              <p:blipFill>
                <a:blip r:embed="rId19"/>
                <a:stretch>
                  <a:fillRect/>
                </a:stretch>
              </p:blipFill>
              <p:spPr>
                <a:xfrm>
                  <a:off x="6070484" y="1135713"/>
                  <a:ext cx="691920" cy="28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710D71FE-E03D-4678-A095-A4A5384065A6}"/>
                  </a:ext>
                </a:extLst>
              </p14:cNvPr>
              <p14:cNvContentPartPr/>
              <p14:nvPr/>
            </p14:nvContentPartPr>
            <p14:xfrm>
              <a:off x="466724" y="1102593"/>
              <a:ext cx="322200" cy="136080"/>
            </p14:xfrm>
          </p:contentPart>
        </mc:Choice>
        <mc:Fallback>
          <p:pic>
            <p:nvPicPr>
              <p:cNvPr id="15" name="Ink 14">
                <a:extLst>
                  <a:ext uri="{FF2B5EF4-FFF2-40B4-BE49-F238E27FC236}">
                    <a16:creationId xmlns:a16="http://schemas.microsoft.com/office/drawing/2014/main" id="{710D71FE-E03D-4678-A095-A4A5384065A6}"/>
                  </a:ext>
                </a:extLst>
              </p:cNvPr>
              <p:cNvPicPr/>
              <p:nvPr/>
            </p:nvPicPr>
            <p:blipFill>
              <a:blip r:embed="rId21"/>
              <a:stretch>
                <a:fillRect/>
              </a:stretch>
            </p:blipFill>
            <p:spPr>
              <a:xfrm>
                <a:off x="457724" y="1093953"/>
                <a:ext cx="3398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57DE47BB-FDA5-46FA-8743-8FF0485276EA}"/>
                  </a:ext>
                </a:extLst>
              </p14:cNvPr>
              <p14:cNvContentPartPr/>
              <p14:nvPr/>
            </p14:nvContentPartPr>
            <p14:xfrm>
              <a:off x="124004" y="2002953"/>
              <a:ext cx="738720" cy="214560"/>
            </p14:xfrm>
          </p:contentPart>
        </mc:Choice>
        <mc:Fallback>
          <p:pic>
            <p:nvPicPr>
              <p:cNvPr id="16" name="Ink 15">
                <a:extLst>
                  <a:ext uri="{FF2B5EF4-FFF2-40B4-BE49-F238E27FC236}">
                    <a16:creationId xmlns:a16="http://schemas.microsoft.com/office/drawing/2014/main" id="{57DE47BB-FDA5-46FA-8743-8FF0485276EA}"/>
                  </a:ext>
                </a:extLst>
              </p:cNvPr>
              <p:cNvPicPr/>
              <p:nvPr/>
            </p:nvPicPr>
            <p:blipFill>
              <a:blip r:embed="rId23"/>
              <a:stretch>
                <a:fillRect/>
              </a:stretch>
            </p:blipFill>
            <p:spPr>
              <a:xfrm>
                <a:off x="115004" y="1994313"/>
                <a:ext cx="756360" cy="232200"/>
              </a:xfrm>
              <a:prstGeom prst="rect">
                <a:avLst/>
              </a:prstGeom>
            </p:spPr>
          </p:pic>
        </mc:Fallback>
      </mc:AlternateContent>
      <p:grpSp>
        <p:nvGrpSpPr>
          <p:cNvPr id="27" name="Group 26">
            <a:extLst>
              <a:ext uri="{FF2B5EF4-FFF2-40B4-BE49-F238E27FC236}">
                <a16:creationId xmlns:a16="http://schemas.microsoft.com/office/drawing/2014/main" id="{F12EE1F5-1E9F-4C3A-823A-6AF549700739}"/>
              </a:ext>
            </a:extLst>
          </p:cNvPr>
          <p:cNvGrpSpPr/>
          <p:nvPr/>
        </p:nvGrpSpPr>
        <p:grpSpPr>
          <a:xfrm>
            <a:off x="-140596" y="5134593"/>
            <a:ext cx="1347480" cy="1560240"/>
            <a:chOff x="-140596" y="5134593"/>
            <a:chExt cx="1347480" cy="1560240"/>
          </a:xfrm>
        </p:grpSpPr>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76F1B4A0-C23F-42D3-BB6B-8C33F1634EFB}"/>
                    </a:ext>
                  </a:extLst>
                </p14:cNvPr>
                <p14:cNvContentPartPr/>
                <p14:nvPr/>
              </p14:nvContentPartPr>
              <p14:xfrm>
                <a:off x="95204" y="5598993"/>
                <a:ext cx="128520" cy="157680"/>
              </p14:xfrm>
            </p:contentPart>
          </mc:Choice>
          <mc:Fallback>
            <p:pic>
              <p:nvPicPr>
                <p:cNvPr id="17" name="Ink 16">
                  <a:extLst>
                    <a:ext uri="{FF2B5EF4-FFF2-40B4-BE49-F238E27FC236}">
                      <a16:creationId xmlns:a16="http://schemas.microsoft.com/office/drawing/2014/main" id="{76F1B4A0-C23F-42D3-BB6B-8C33F1634EFB}"/>
                    </a:ext>
                  </a:extLst>
                </p:cNvPr>
                <p:cNvPicPr/>
                <p:nvPr/>
              </p:nvPicPr>
              <p:blipFill>
                <a:blip r:embed="rId25"/>
                <a:stretch>
                  <a:fillRect/>
                </a:stretch>
              </p:blipFill>
              <p:spPr>
                <a:xfrm>
                  <a:off x="86564" y="5589993"/>
                  <a:ext cx="1461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ED994AC4-3233-427F-8863-FD3129A9DAD5}"/>
                    </a:ext>
                  </a:extLst>
                </p14:cNvPr>
                <p14:cNvContentPartPr/>
                <p14:nvPr/>
              </p14:nvContentPartPr>
              <p14:xfrm>
                <a:off x="301484" y="5404593"/>
                <a:ext cx="66600" cy="335520"/>
              </p14:xfrm>
            </p:contentPart>
          </mc:Choice>
          <mc:Fallback>
            <p:pic>
              <p:nvPicPr>
                <p:cNvPr id="18" name="Ink 17">
                  <a:extLst>
                    <a:ext uri="{FF2B5EF4-FFF2-40B4-BE49-F238E27FC236}">
                      <a16:creationId xmlns:a16="http://schemas.microsoft.com/office/drawing/2014/main" id="{ED994AC4-3233-427F-8863-FD3129A9DAD5}"/>
                    </a:ext>
                  </a:extLst>
                </p:cNvPr>
                <p:cNvPicPr/>
                <p:nvPr/>
              </p:nvPicPr>
              <p:blipFill>
                <a:blip r:embed="rId27"/>
                <a:stretch>
                  <a:fillRect/>
                </a:stretch>
              </p:blipFill>
              <p:spPr>
                <a:xfrm>
                  <a:off x="292844" y="5395953"/>
                  <a:ext cx="8424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D3F080EB-55A0-4236-A52A-1CC0A4A5AF4E}"/>
                    </a:ext>
                  </a:extLst>
                </p14:cNvPr>
                <p14:cNvContentPartPr/>
                <p14:nvPr/>
              </p14:nvContentPartPr>
              <p14:xfrm>
                <a:off x="373124" y="5574873"/>
                <a:ext cx="147600" cy="110160"/>
              </p14:xfrm>
            </p:contentPart>
          </mc:Choice>
          <mc:Fallback>
            <p:pic>
              <p:nvPicPr>
                <p:cNvPr id="19" name="Ink 18">
                  <a:extLst>
                    <a:ext uri="{FF2B5EF4-FFF2-40B4-BE49-F238E27FC236}">
                      <a16:creationId xmlns:a16="http://schemas.microsoft.com/office/drawing/2014/main" id="{D3F080EB-55A0-4236-A52A-1CC0A4A5AF4E}"/>
                    </a:ext>
                  </a:extLst>
                </p:cNvPr>
                <p:cNvPicPr/>
                <p:nvPr/>
              </p:nvPicPr>
              <p:blipFill>
                <a:blip r:embed="rId29"/>
                <a:stretch>
                  <a:fillRect/>
                </a:stretch>
              </p:blipFill>
              <p:spPr>
                <a:xfrm>
                  <a:off x="364124" y="5565873"/>
                  <a:ext cx="1652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7D950446-F33F-43F6-ADB9-D7C008E4166A}"/>
                    </a:ext>
                  </a:extLst>
                </p14:cNvPr>
                <p14:cNvContentPartPr/>
                <p14:nvPr/>
              </p14:nvContentPartPr>
              <p14:xfrm>
                <a:off x="528644" y="5552913"/>
                <a:ext cx="127440" cy="397800"/>
              </p14:xfrm>
            </p:contentPart>
          </mc:Choice>
          <mc:Fallback>
            <p:pic>
              <p:nvPicPr>
                <p:cNvPr id="20" name="Ink 19">
                  <a:extLst>
                    <a:ext uri="{FF2B5EF4-FFF2-40B4-BE49-F238E27FC236}">
                      <a16:creationId xmlns:a16="http://schemas.microsoft.com/office/drawing/2014/main" id="{7D950446-F33F-43F6-ADB9-D7C008E4166A}"/>
                    </a:ext>
                  </a:extLst>
                </p:cNvPr>
                <p:cNvPicPr/>
                <p:nvPr/>
              </p:nvPicPr>
              <p:blipFill>
                <a:blip r:embed="rId31"/>
                <a:stretch>
                  <a:fillRect/>
                </a:stretch>
              </p:blipFill>
              <p:spPr>
                <a:xfrm>
                  <a:off x="519644" y="5543913"/>
                  <a:ext cx="14508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32F8E888-6FC9-4675-AAD5-0EA2CE5F4109}"/>
                    </a:ext>
                  </a:extLst>
                </p14:cNvPr>
                <p14:cNvContentPartPr/>
                <p14:nvPr/>
              </p14:nvContentPartPr>
              <p14:xfrm>
                <a:off x="709724" y="5399913"/>
                <a:ext cx="151560" cy="130320"/>
              </p14:xfrm>
            </p:contentPart>
          </mc:Choice>
          <mc:Fallback>
            <p:pic>
              <p:nvPicPr>
                <p:cNvPr id="21" name="Ink 20">
                  <a:extLst>
                    <a:ext uri="{FF2B5EF4-FFF2-40B4-BE49-F238E27FC236}">
                      <a16:creationId xmlns:a16="http://schemas.microsoft.com/office/drawing/2014/main" id="{32F8E888-6FC9-4675-AAD5-0EA2CE5F4109}"/>
                    </a:ext>
                  </a:extLst>
                </p:cNvPr>
                <p:cNvPicPr/>
                <p:nvPr/>
              </p:nvPicPr>
              <p:blipFill>
                <a:blip r:embed="rId33"/>
                <a:stretch>
                  <a:fillRect/>
                </a:stretch>
              </p:blipFill>
              <p:spPr>
                <a:xfrm>
                  <a:off x="701084" y="5391273"/>
                  <a:ext cx="1692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9557AA2C-F789-4C72-8FB0-CBEF02C774DD}"/>
                    </a:ext>
                  </a:extLst>
                </p14:cNvPr>
                <p14:cNvContentPartPr/>
                <p14:nvPr/>
              </p14:nvContentPartPr>
              <p14:xfrm>
                <a:off x="-140596" y="5134593"/>
                <a:ext cx="1347480" cy="908280"/>
              </p14:xfrm>
            </p:contentPart>
          </mc:Choice>
          <mc:Fallback>
            <p:pic>
              <p:nvPicPr>
                <p:cNvPr id="22" name="Ink 21">
                  <a:extLst>
                    <a:ext uri="{FF2B5EF4-FFF2-40B4-BE49-F238E27FC236}">
                      <a16:creationId xmlns:a16="http://schemas.microsoft.com/office/drawing/2014/main" id="{9557AA2C-F789-4C72-8FB0-CBEF02C774DD}"/>
                    </a:ext>
                  </a:extLst>
                </p:cNvPr>
                <p:cNvPicPr/>
                <p:nvPr/>
              </p:nvPicPr>
              <p:blipFill>
                <a:blip r:embed="rId35"/>
                <a:stretch>
                  <a:fillRect/>
                </a:stretch>
              </p:blipFill>
              <p:spPr>
                <a:xfrm>
                  <a:off x="-149236" y="5125953"/>
                  <a:ext cx="1365120" cy="925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1CD79ADA-7A5A-4223-8631-C9BA62396082}"/>
                    </a:ext>
                  </a:extLst>
                </p14:cNvPr>
                <p14:cNvContentPartPr/>
                <p14:nvPr/>
              </p14:nvContentPartPr>
              <p14:xfrm>
                <a:off x="318764" y="6338793"/>
                <a:ext cx="141480" cy="214920"/>
              </p14:xfrm>
            </p:contentPart>
          </mc:Choice>
          <mc:Fallback>
            <p:pic>
              <p:nvPicPr>
                <p:cNvPr id="24" name="Ink 23">
                  <a:extLst>
                    <a:ext uri="{FF2B5EF4-FFF2-40B4-BE49-F238E27FC236}">
                      <a16:creationId xmlns:a16="http://schemas.microsoft.com/office/drawing/2014/main" id="{1CD79ADA-7A5A-4223-8631-C9BA62396082}"/>
                    </a:ext>
                  </a:extLst>
                </p:cNvPr>
                <p:cNvPicPr/>
                <p:nvPr/>
              </p:nvPicPr>
              <p:blipFill>
                <a:blip r:embed="rId37"/>
                <a:stretch>
                  <a:fillRect/>
                </a:stretch>
              </p:blipFill>
              <p:spPr>
                <a:xfrm>
                  <a:off x="310124" y="6330153"/>
                  <a:ext cx="1591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A47FE651-FF69-4C12-9250-FE9C53E68BC0}"/>
                    </a:ext>
                  </a:extLst>
                </p14:cNvPr>
                <p14:cNvContentPartPr/>
                <p14:nvPr/>
              </p14:nvContentPartPr>
              <p14:xfrm>
                <a:off x="532244" y="6147273"/>
                <a:ext cx="126000" cy="115920"/>
              </p14:xfrm>
            </p:contentPart>
          </mc:Choice>
          <mc:Fallback>
            <p:pic>
              <p:nvPicPr>
                <p:cNvPr id="25" name="Ink 24">
                  <a:extLst>
                    <a:ext uri="{FF2B5EF4-FFF2-40B4-BE49-F238E27FC236}">
                      <a16:creationId xmlns:a16="http://schemas.microsoft.com/office/drawing/2014/main" id="{A47FE651-FF69-4C12-9250-FE9C53E68BC0}"/>
                    </a:ext>
                  </a:extLst>
                </p:cNvPr>
                <p:cNvPicPr/>
                <p:nvPr/>
              </p:nvPicPr>
              <p:blipFill>
                <a:blip r:embed="rId39"/>
                <a:stretch>
                  <a:fillRect/>
                </a:stretch>
              </p:blipFill>
              <p:spPr>
                <a:xfrm>
                  <a:off x="523604" y="6138273"/>
                  <a:ext cx="1436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398728C5-7E48-4FC8-A1F9-F91480DA2CEB}"/>
                    </a:ext>
                  </a:extLst>
                </p14:cNvPr>
                <p14:cNvContentPartPr/>
                <p14:nvPr/>
              </p14:nvContentPartPr>
              <p14:xfrm>
                <a:off x="69284" y="6008313"/>
                <a:ext cx="848880" cy="686520"/>
              </p14:xfrm>
            </p:contentPart>
          </mc:Choice>
          <mc:Fallback>
            <p:pic>
              <p:nvPicPr>
                <p:cNvPr id="26" name="Ink 25">
                  <a:extLst>
                    <a:ext uri="{FF2B5EF4-FFF2-40B4-BE49-F238E27FC236}">
                      <a16:creationId xmlns:a16="http://schemas.microsoft.com/office/drawing/2014/main" id="{398728C5-7E48-4FC8-A1F9-F91480DA2CEB}"/>
                    </a:ext>
                  </a:extLst>
                </p:cNvPr>
                <p:cNvPicPr/>
                <p:nvPr/>
              </p:nvPicPr>
              <p:blipFill>
                <a:blip r:embed="rId41"/>
                <a:stretch>
                  <a:fillRect/>
                </a:stretch>
              </p:blipFill>
              <p:spPr>
                <a:xfrm>
                  <a:off x="60284" y="5999673"/>
                  <a:ext cx="866520" cy="704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6275E54C-5811-4A83-9A8B-A08E2F6431A5}"/>
                  </a:ext>
                </a:extLst>
              </p14:cNvPr>
              <p14:cNvContentPartPr/>
              <p14:nvPr/>
            </p14:nvContentPartPr>
            <p14:xfrm>
              <a:off x="1393364" y="2520993"/>
              <a:ext cx="3330360" cy="329760"/>
            </p14:xfrm>
          </p:contentPart>
        </mc:Choice>
        <mc:Fallback>
          <p:pic>
            <p:nvPicPr>
              <p:cNvPr id="28" name="Ink 27">
                <a:extLst>
                  <a:ext uri="{FF2B5EF4-FFF2-40B4-BE49-F238E27FC236}">
                    <a16:creationId xmlns:a16="http://schemas.microsoft.com/office/drawing/2014/main" id="{6275E54C-5811-4A83-9A8B-A08E2F6431A5}"/>
                  </a:ext>
                </a:extLst>
              </p:cNvPr>
              <p:cNvPicPr/>
              <p:nvPr/>
            </p:nvPicPr>
            <p:blipFill>
              <a:blip r:embed="rId43"/>
              <a:stretch>
                <a:fillRect/>
              </a:stretch>
            </p:blipFill>
            <p:spPr>
              <a:xfrm>
                <a:off x="1384724" y="2511993"/>
                <a:ext cx="334800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A463F6D5-0056-4A5C-95DC-7302FDDA7070}"/>
                  </a:ext>
                </a:extLst>
              </p14:cNvPr>
              <p14:cNvContentPartPr/>
              <p14:nvPr/>
            </p14:nvContentPartPr>
            <p14:xfrm>
              <a:off x="5583764" y="2600553"/>
              <a:ext cx="293760" cy="34920"/>
            </p14:xfrm>
          </p:contentPart>
        </mc:Choice>
        <mc:Fallback>
          <p:pic>
            <p:nvPicPr>
              <p:cNvPr id="29" name="Ink 28">
                <a:extLst>
                  <a:ext uri="{FF2B5EF4-FFF2-40B4-BE49-F238E27FC236}">
                    <a16:creationId xmlns:a16="http://schemas.microsoft.com/office/drawing/2014/main" id="{A463F6D5-0056-4A5C-95DC-7302FDDA7070}"/>
                  </a:ext>
                </a:extLst>
              </p:cNvPr>
              <p:cNvPicPr/>
              <p:nvPr/>
            </p:nvPicPr>
            <p:blipFill>
              <a:blip r:embed="rId45"/>
              <a:stretch>
                <a:fillRect/>
              </a:stretch>
            </p:blipFill>
            <p:spPr>
              <a:xfrm>
                <a:off x="5575124" y="2591913"/>
                <a:ext cx="31140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Ink 43">
                <a:extLst>
                  <a:ext uri="{FF2B5EF4-FFF2-40B4-BE49-F238E27FC236}">
                    <a16:creationId xmlns:a16="http://schemas.microsoft.com/office/drawing/2014/main" id="{6A650F1A-A8D2-4B68-B253-0FB0BDE70CD2}"/>
                  </a:ext>
                </a:extLst>
              </p14:cNvPr>
              <p14:cNvContentPartPr/>
              <p14:nvPr/>
            </p14:nvContentPartPr>
            <p14:xfrm>
              <a:off x="7802804" y="1411113"/>
              <a:ext cx="365760" cy="94320"/>
            </p14:xfrm>
          </p:contentPart>
        </mc:Choice>
        <mc:Fallback>
          <p:pic>
            <p:nvPicPr>
              <p:cNvPr id="44" name="Ink 43">
                <a:extLst>
                  <a:ext uri="{FF2B5EF4-FFF2-40B4-BE49-F238E27FC236}">
                    <a16:creationId xmlns:a16="http://schemas.microsoft.com/office/drawing/2014/main" id="{6A650F1A-A8D2-4B68-B253-0FB0BDE70CD2}"/>
                  </a:ext>
                </a:extLst>
              </p:cNvPr>
              <p:cNvPicPr/>
              <p:nvPr/>
            </p:nvPicPr>
            <p:blipFill>
              <a:blip r:embed="rId47"/>
              <a:stretch>
                <a:fillRect/>
              </a:stretch>
            </p:blipFill>
            <p:spPr>
              <a:xfrm>
                <a:off x="7794164" y="1402473"/>
                <a:ext cx="3834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5" name="Ink 44">
                <a:extLst>
                  <a:ext uri="{FF2B5EF4-FFF2-40B4-BE49-F238E27FC236}">
                    <a16:creationId xmlns:a16="http://schemas.microsoft.com/office/drawing/2014/main" id="{95739A4D-EA61-46E6-8784-C4637B5F709B}"/>
                  </a:ext>
                </a:extLst>
              </p14:cNvPr>
              <p14:cNvContentPartPr/>
              <p14:nvPr/>
            </p14:nvContentPartPr>
            <p14:xfrm>
              <a:off x="8805044" y="1712073"/>
              <a:ext cx="860040" cy="309960"/>
            </p14:xfrm>
          </p:contentPart>
        </mc:Choice>
        <mc:Fallback>
          <p:pic>
            <p:nvPicPr>
              <p:cNvPr id="45" name="Ink 44">
                <a:extLst>
                  <a:ext uri="{FF2B5EF4-FFF2-40B4-BE49-F238E27FC236}">
                    <a16:creationId xmlns:a16="http://schemas.microsoft.com/office/drawing/2014/main" id="{95739A4D-EA61-46E6-8784-C4637B5F709B}"/>
                  </a:ext>
                </a:extLst>
              </p:cNvPr>
              <p:cNvPicPr/>
              <p:nvPr/>
            </p:nvPicPr>
            <p:blipFill>
              <a:blip r:embed="rId49"/>
              <a:stretch>
                <a:fillRect/>
              </a:stretch>
            </p:blipFill>
            <p:spPr>
              <a:xfrm>
                <a:off x="8796044" y="1703433"/>
                <a:ext cx="877680" cy="327600"/>
              </a:xfrm>
              <a:prstGeom prst="rect">
                <a:avLst/>
              </a:prstGeom>
            </p:spPr>
          </p:pic>
        </mc:Fallback>
      </mc:AlternateContent>
      <p:grpSp>
        <p:nvGrpSpPr>
          <p:cNvPr id="60" name="Group 59">
            <a:extLst>
              <a:ext uri="{FF2B5EF4-FFF2-40B4-BE49-F238E27FC236}">
                <a16:creationId xmlns:a16="http://schemas.microsoft.com/office/drawing/2014/main" id="{84D97865-CDD1-487F-9B34-E7127870766A}"/>
              </a:ext>
            </a:extLst>
          </p:cNvPr>
          <p:cNvGrpSpPr/>
          <p:nvPr/>
        </p:nvGrpSpPr>
        <p:grpSpPr>
          <a:xfrm>
            <a:off x="8245604" y="164073"/>
            <a:ext cx="4258440" cy="3832560"/>
            <a:chOff x="8245604" y="164073"/>
            <a:chExt cx="4258440" cy="3832560"/>
          </a:xfrm>
        </p:grpSpPr>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9A3C3AE7-1029-4B02-8AB0-A714EF4B4F30}"/>
                    </a:ext>
                  </a:extLst>
                </p14:cNvPr>
                <p14:cNvContentPartPr/>
                <p14:nvPr/>
              </p14:nvContentPartPr>
              <p14:xfrm>
                <a:off x="9743924" y="164073"/>
                <a:ext cx="1161000" cy="377280"/>
              </p14:xfrm>
            </p:contentPart>
          </mc:Choice>
          <mc:Fallback>
            <p:pic>
              <p:nvPicPr>
                <p:cNvPr id="30" name="Ink 29">
                  <a:extLst>
                    <a:ext uri="{FF2B5EF4-FFF2-40B4-BE49-F238E27FC236}">
                      <a16:creationId xmlns:a16="http://schemas.microsoft.com/office/drawing/2014/main" id="{9A3C3AE7-1029-4B02-8AB0-A714EF4B4F30}"/>
                    </a:ext>
                  </a:extLst>
                </p:cNvPr>
                <p:cNvPicPr/>
                <p:nvPr/>
              </p:nvPicPr>
              <p:blipFill>
                <a:blip r:embed="rId51"/>
                <a:stretch>
                  <a:fillRect/>
                </a:stretch>
              </p:blipFill>
              <p:spPr>
                <a:xfrm>
                  <a:off x="9735284" y="155073"/>
                  <a:ext cx="117864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7BD433BC-BC28-4459-B1F4-34FEA0E1B8DA}"/>
                    </a:ext>
                  </a:extLst>
                </p14:cNvPr>
                <p14:cNvContentPartPr/>
                <p14:nvPr/>
              </p14:nvContentPartPr>
              <p14:xfrm>
                <a:off x="9707924" y="532353"/>
                <a:ext cx="501480" cy="154080"/>
              </p14:xfrm>
            </p:contentPart>
          </mc:Choice>
          <mc:Fallback>
            <p:pic>
              <p:nvPicPr>
                <p:cNvPr id="31" name="Ink 30">
                  <a:extLst>
                    <a:ext uri="{FF2B5EF4-FFF2-40B4-BE49-F238E27FC236}">
                      <a16:creationId xmlns:a16="http://schemas.microsoft.com/office/drawing/2014/main" id="{7BD433BC-BC28-4459-B1F4-34FEA0E1B8DA}"/>
                    </a:ext>
                  </a:extLst>
                </p:cNvPr>
                <p:cNvPicPr/>
                <p:nvPr/>
              </p:nvPicPr>
              <p:blipFill>
                <a:blip r:embed="rId53"/>
                <a:stretch>
                  <a:fillRect/>
                </a:stretch>
              </p:blipFill>
              <p:spPr>
                <a:xfrm>
                  <a:off x="9699284" y="523713"/>
                  <a:ext cx="5191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75CA666E-D917-48DE-8365-8638576DCF8C}"/>
                    </a:ext>
                  </a:extLst>
                </p14:cNvPr>
                <p14:cNvContentPartPr/>
                <p14:nvPr/>
              </p14:nvContentPartPr>
              <p14:xfrm>
                <a:off x="9340724" y="674193"/>
                <a:ext cx="448920" cy="333720"/>
              </p14:xfrm>
            </p:contentPart>
          </mc:Choice>
          <mc:Fallback>
            <p:pic>
              <p:nvPicPr>
                <p:cNvPr id="32" name="Ink 31">
                  <a:extLst>
                    <a:ext uri="{FF2B5EF4-FFF2-40B4-BE49-F238E27FC236}">
                      <a16:creationId xmlns:a16="http://schemas.microsoft.com/office/drawing/2014/main" id="{75CA666E-D917-48DE-8365-8638576DCF8C}"/>
                    </a:ext>
                  </a:extLst>
                </p:cNvPr>
                <p:cNvPicPr/>
                <p:nvPr/>
              </p:nvPicPr>
              <p:blipFill>
                <a:blip r:embed="rId55"/>
                <a:stretch>
                  <a:fillRect/>
                </a:stretch>
              </p:blipFill>
              <p:spPr>
                <a:xfrm>
                  <a:off x="9331724" y="665553"/>
                  <a:ext cx="46656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BE30D02B-B2AE-4C40-923B-172A673B1C10}"/>
                    </a:ext>
                  </a:extLst>
                </p14:cNvPr>
                <p14:cNvContentPartPr/>
                <p14:nvPr/>
              </p14:nvContentPartPr>
              <p14:xfrm>
                <a:off x="10400564" y="652593"/>
                <a:ext cx="632520" cy="317880"/>
              </p14:xfrm>
            </p:contentPart>
          </mc:Choice>
          <mc:Fallback>
            <p:pic>
              <p:nvPicPr>
                <p:cNvPr id="33" name="Ink 32">
                  <a:extLst>
                    <a:ext uri="{FF2B5EF4-FFF2-40B4-BE49-F238E27FC236}">
                      <a16:creationId xmlns:a16="http://schemas.microsoft.com/office/drawing/2014/main" id="{BE30D02B-B2AE-4C40-923B-172A673B1C10}"/>
                    </a:ext>
                  </a:extLst>
                </p:cNvPr>
                <p:cNvPicPr/>
                <p:nvPr/>
              </p:nvPicPr>
              <p:blipFill>
                <a:blip r:embed="rId57"/>
                <a:stretch>
                  <a:fillRect/>
                </a:stretch>
              </p:blipFill>
              <p:spPr>
                <a:xfrm>
                  <a:off x="10391924" y="643953"/>
                  <a:ext cx="6501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7EE438F8-D849-437C-B06D-C104956910BA}"/>
                    </a:ext>
                  </a:extLst>
                </p14:cNvPr>
                <p14:cNvContentPartPr/>
                <p14:nvPr/>
              </p14:nvContentPartPr>
              <p14:xfrm>
                <a:off x="8725124" y="1082793"/>
                <a:ext cx="667440" cy="251640"/>
              </p14:xfrm>
            </p:contentPart>
          </mc:Choice>
          <mc:Fallback>
            <p:pic>
              <p:nvPicPr>
                <p:cNvPr id="34" name="Ink 33">
                  <a:extLst>
                    <a:ext uri="{FF2B5EF4-FFF2-40B4-BE49-F238E27FC236}">
                      <a16:creationId xmlns:a16="http://schemas.microsoft.com/office/drawing/2014/main" id="{7EE438F8-D849-437C-B06D-C104956910BA}"/>
                    </a:ext>
                  </a:extLst>
                </p:cNvPr>
                <p:cNvPicPr/>
                <p:nvPr/>
              </p:nvPicPr>
              <p:blipFill>
                <a:blip r:embed="rId59"/>
                <a:stretch>
                  <a:fillRect/>
                </a:stretch>
              </p:blipFill>
              <p:spPr>
                <a:xfrm>
                  <a:off x="8716124" y="1073793"/>
                  <a:ext cx="68508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9A15A91E-678A-4DE9-82AA-8F241FB6A768}"/>
                    </a:ext>
                  </a:extLst>
                </p14:cNvPr>
                <p14:cNvContentPartPr/>
                <p14:nvPr/>
              </p14:nvContentPartPr>
              <p14:xfrm>
                <a:off x="9408404" y="1153713"/>
                <a:ext cx="630360" cy="220680"/>
              </p14:xfrm>
            </p:contentPart>
          </mc:Choice>
          <mc:Fallback>
            <p:pic>
              <p:nvPicPr>
                <p:cNvPr id="35" name="Ink 34">
                  <a:extLst>
                    <a:ext uri="{FF2B5EF4-FFF2-40B4-BE49-F238E27FC236}">
                      <a16:creationId xmlns:a16="http://schemas.microsoft.com/office/drawing/2014/main" id="{9A15A91E-678A-4DE9-82AA-8F241FB6A768}"/>
                    </a:ext>
                  </a:extLst>
                </p:cNvPr>
                <p:cNvPicPr/>
                <p:nvPr/>
              </p:nvPicPr>
              <p:blipFill>
                <a:blip r:embed="rId61"/>
                <a:stretch>
                  <a:fillRect/>
                </a:stretch>
              </p:blipFill>
              <p:spPr>
                <a:xfrm>
                  <a:off x="9399764" y="1144713"/>
                  <a:ext cx="6480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062B74D3-B924-411C-9798-1F60A3000527}"/>
                    </a:ext>
                  </a:extLst>
                </p14:cNvPr>
                <p14:cNvContentPartPr/>
                <p14:nvPr/>
              </p14:nvContentPartPr>
              <p14:xfrm>
                <a:off x="8245604" y="1321473"/>
                <a:ext cx="672840" cy="270360"/>
              </p14:xfrm>
            </p:contentPart>
          </mc:Choice>
          <mc:Fallback>
            <p:pic>
              <p:nvPicPr>
                <p:cNvPr id="37" name="Ink 36">
                  <a:extLst>
                    <a:ext uri="{FF2B5EF4-FFF2-40B4-BE49-F238E27FC236}">
                      <a16:creationId xmlns:a16="http://schemas.microsoft.com/office/drawing/2014/main" id="{062B74D3-B924-411C-9798-1F60A3000527}"/>
                    </a:ext>
                  </a:extLst>
                </p:cNvPr>
                <p:cNvPicPr/>
                <p:nvPr/>
              </p:nvPicPr>
              <p:blipFill>
                <a:blip r:embed="rId63"/>
                <a:stretch>
                  <a:fillRect/>
                </a:stretch>
              </p:blipFill>
              <p:spPr>
                <a:xfrm>
                  <a:off x="8236964" y="1312473"/>
                  <a:ext cx="6904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A46AD13B-36E6-4FF5-87AD-777380918BA9}"/>
                    </a:ext>
                  </a:extLst>
                </p14:cNvPr>
                <p14:cNvContentPartPr/>
                <p14:nvPr/>
              </p14:nvContentPartPr>
              <p14:xfrm>
                <a:off x="9549524" y="1357113"/>
                <a:ext cx="516240" cy="251640"/>
              </p14:xfrm>
            </p:contentPart>
          </mc:Choice>
          <mc:Fallback>
            <p:pic>
              <p:nvPicPr>
                <p:cNvPr id="38" name="Ink 37">
                  <a:extLst>
                    <a:ext uri="{FF2B5EF4-FFF2-40B4-BE49-F238E27FC236}">
                      <a16:creationId xmlns:a16="http://schemas.microsoft.com/office/drawing/2014/main" id="{A46AD13B-36E6-4FF5-87AD-777380918BA9}"/>
                    </a:ext>
                  </a:extLst>
                </p:cNvPr>
                <p:cNvPicPr/>
                <p:nvPr/>
              </p:nvPicPr>
              <p:blipFill>
                <a:blip r:embed="rId65"/>
                <a:stretch>
                  <a:fillRect/>
                </a:stretch>
              </p:blipFill>
              <p:spPr>
                <a:xfrm>
                  <a:off x="9540524" y="1348113"/>
                  <a:ext cx="53388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F5584699-D95C-4820-9702-871695E18262}"/>
                    </a:ext>
                  </a:extLst>
                </p14:cNvPr>
                <p14:cNvContentPartPr/>
                <p14:nvPr/>
              </p14:nvContentPartPr>
              <p14:xfrm>
                <a:off x="8628644" y="1522713"/>
                <a:ext cx="668880" cy="273960"/>
              </p14:xfrm>
            </p:contentPart>
          </mc:Choice>
          <mc:Fallback>
            <p:pic>
              <p:nvPicPr>
                <p:cNvPr id="40" name="Ink 39">
                  <a:extLst>
                    <a:ext uri="{FF2B5EF4-FFF2-40B4-BE49-F238E27FC236}">
                      <a16:creationId xmlns:a16="http://schemas.microsoft.com/office/drawing/2014/main" id="{F5584699-D95C-4820-9702-871695E18262}"/>
                    </a:ext>
                  </a:extLst>
                </p:cNvPr>
                <p:cNvPicPr/>
                <p:nvPr/>
              </p:nvPicPr>
              <p:blipFill>
                <a:blip r:embed="rId67"/>
                <a:stretch>
                  <a:fillRect/>
                </a:stretch>
              </p:blipFill>
              <p:spPr>
                <a:xfrm>
                  <a:off x="8620004" y="1514073"/>
                  <a:ext cx="6865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ADFEEF5B-6F81-4232-9E53-38A835D725AD}"/>
                    </a:ext>
                  </a:extLst>
                </p14:cNvPr>
                <p14:cNvContentPartPr/>
                <p14:nvPr/>
              </p14:nvContentPartPr>
              <p14:xfrm>
                <a:off x="9174404" y="1579593"/>
                <a:ext cx="564480" cy="160200"/>
              </p14:xfrm>
            </p:contentPart>
          </mc:Choice>
          <mc:Fallback>
            <p:pic>
              <p:nvPicPr>
                <p:cNvPr id="41" name="Ink 40">
                  <a:extLst>
                    <a:ext uri="{FF2B5EF4-FFF2-40B4-BE49-F238E27FC236}">
                      <a16:creationId xmlns:a16="http://schemas.microsoft.com/office/drawing/2014/main" id="{ADFEEF5B-6F81-4232-9E53-38A835D725AD}"/>
                    </a:ext>
                  </a:extLst>
                </p:cNvPr>
                <p:cNvPicPr/>
                <p:nvPr/>
              </p:nvPicPr>
              <p:blipFill>
                <a:blip r:embed="rId69"/>
                <a:stretch>
                  <a:fillRect/>
                </a:stretch>
              </p:blipFill>
              <p:spPr>
                <a:xfrm>
                  <a:off x="9165764" y="1570953"/>
                  <a:ext cx="5821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87A56BD5-CC79-42EC-A64A-8F368B414058}"/>
                    </a:ext>
                  </a:extLst>
                </p14:cNvPr>
                <p14:cNvContentPartPr/>
                <p14:nvPr/>
              </p14:nvContentPartPr>
              <p14:xfrm>
                <a:off x="8859044" y="1676073"/>
                <a:ext cx="847440" cy="278280"/>
              </p14:xfrm>
            </p:contentPart>
          </mc:Choice>
          <mc:Fallback>
            <p:pic>
              <p:nvPicPr>
                <p:cNvPr id="42" name="Ink 41">
                  <a:extLst>
                    <a:ext uri="{FF2B5EF4-FFF2-40B4-BE49-F238E27FC236}">
                      <a16:creationId xmlns:a16="http://schemas.microsoft.com/office/drawing/2014/main" id="{87A56BD5-CC79-42EC-A64A-8F368B414058}"/>
                    </a:ext>
                  </a:extLst>
                </p:cNvPr>
                <p:cNvPicPr/>
                <p:nvPr/>
              </p:nvPicPr>
              <p:blipFill>
                <a:blip r:embed="rId71"/>
                <a:stretch>
                  <a:fillRect/>
                </a:stretch>
              </p:blipFill>
              <p:spPr>
                <a:xfrm>
                  <a:off x="8850404" y="1667433"/>
                  <a:ext cx="86508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3097E208-3570-4686-AE37-B709CFB98EB7}"/>
                    </a:ext>
                  </a:extLst>
                </p14:cNvPr>
                <p14:cNvContentPartPr/>
                <p14:nvPr/>
              </p14:nvContentPartPr>
              <p14:xfrm>
                <a:off x="9152444" y="2037873"/>
                <a:ext cx="1027080" cy="623160"/>
              </p14:xfrm>
            </p:contentPart>
          </mc:Choice>
          <mc:Fallback>
            <p:pic>
              <p:nvPicPr>
                <p:cNvPr id="47" name="Ink 46">
                  <a:extLst>
                    <a:ext uri="{FF2B5EF4-FFF2-40B4-BE49-F238E27FC236}">
                      <a16:creationId xmlns:a16="http://schemas.microsoft.com/office/drawing/2014/main" id="{3097E208-3570-4686-AE37-B709CFB98EB7}"/>
                    </a:ext>
                  </a:extLst>
                </p:cNvPr>
                <p:cNvPicPr/>
                <p:nvPr/>
              </p:nvPicPr>
              <p:blipFill>
                <a:blip r:embed="rId73"/>
                <a:stretch>
                  <a:fillRect/>
                </a:stretch>
              </p:blipFill>
              <p:spPr>
                <a:xfrm>
                  <a:off x="9143444" y="2028873"/>
                  <a:ext cx="1044720" cy="640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BF26C810-8F2D-4FF5-AA79-CA76A0447A52}"/>
                    </a:ext>
                  </a:extLst>
                </p14:cNvPr>
                <p14:cNvContentPartPr/>
                <p14:nvPr/>
              </p14:nvContentPartPr>
              <p14:xfrm>
                <a:off x="11184644" y="1313553"/>
                <a:ext cx="790200" cy="187200"/>
              </p14:xfrm>
            </p:contentPart>
          </mc:Choice>
          <mc:Fallback>
            <p:pic>
              <p:nvPicPr>
                <p:cNvPr id="48" name="Ink 47">
                  <a:extLst>
                    <a:ext uri="{FF2B5EF4-FFF2-40B4-BE49-F238E27FC236}">
                      <a16:creationId xmlns:a16="http://schemas.microsoft.com/office/drawing/2014/main" id="{BF26C810-8F2D-4FF5-AA79-CA76A0447A52}"/>
                    </a:ext>
                  </a:extLst>
                </p:cNvPr>
                <p:cNvPicPr/>
                <p:nvPr/>
              </p:nvPicPr>
              <p:blipFill>
                <a:blip r:embed="rId75"/>
                <a:stretch>
                  <a:fillRect/>
                </a:stretch>
              </p:blipFill>
              <p:spPr>
                <a:xfrm>
                  <a:off x="11175644" y="1304553"/>
                  <a:ext cx="8078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E559DFD6-61A2-4EF5-B4A2-252E507B1EB5}"/>
                    </a:ext>
                  </a:extLst>
                </p14:cNvPr>
                <p14:cNvContentPartPr/>
                <p14:nvPr/>
              </p14:nvContentPartPr>
              <p14:xfrm>
                <a:off x="11255924" y="1269993"/>
                <a:ext cx="430920" cy="339120"/>
              </p14:xfrm>
            </p:contentPart>
          </mc:Choice>
          <mc:Fallback>
            <p:pic>
              <p:nvPicPr>
                <p:cNvPr id="49" name="Ink 48">
                  <a:extLst>
                    <a:ext uri="{FF2B5EF4-FFF2-40B4-BE49-F238E27FC236}">
                      <a16:creationId xmlns:a16="http://schemas.microsoft.com/office/drawing/2014/main" id="{E559DFD6-61A2-4EF5-B4A2-252E507B1EB5}"/>
                    </a:ext>
                  </a:extLst>
                </p:cNvPr>
                <p:cNvPicPr/>
                <p:nvPr/>
              </p:nvPicPr>
              <p:blipFill>
                <a:blip r:embed="rId77"/>
                <a:stretch>
                  <a:fillRect/>
                </a:stretch>
              </p:blipFill>
              <p:spPr>
                <a:xfrm>
                  <a:off x="11246924" y="1260993"/>
                  <a:ext cx="44856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A20539DA-8825-42D8-84B1-B8D8A615B343}"/>
                    </a:ext>
                  </a:extLst>
                </p14:cNvPr>
                <p14:cNvContentPartPr/>
                <p14:nvPr/>
              </p14:nvContentPartPr>
              <p14:xfrm>
                <a:off x="11904284" y="1253793"/>
                <a:ext cx="599760" cy="344160"/>
              </p14:xfrm>
            </p:contentPart>
          </mc:Choice>
          <mc:Fallback>
            <p:pic>
              <p:nvPicPr>
                <p:cNvPr id="50" name="Ink 49">
                  <a:extLst>
                    <a:ext uri="{FF2B5EF4-FFF2-40B4-BE49-F238E27FC236}">
                      <a16:creationId xmlns:a16="http://schemas.microsoft.com/office/drawing/2014/main" id="{A20539DA-8825-42D8-84B1-B8D8A615B343}"/>
                    </a:ext>
                  </a:extLst>
                </p:cNvPr>
                <p:cNvPicPr/>
                <p:nvPr/>
              </p:nvPicPr>
              <p:blipFill>
                <a:blip r:embed="rId79"/>
                <a:stretch>
                  <a:fillRect/>
                </a:stretch>
              </p:blipFill>
              <p:spPr>
                <a:xfrm>
                  <a:off x="11895644" y="1245153"/>
                  <a:ext cx="61740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F384896E-5766-4A2F-86DF-C878AE38F096}"/>
                    </a:ext>
                  </a:extLst>
                </p14:cNvPr>
                <p14:cNvContentPartPr/>
                <p14:nvPr/>
              </p14:nvContentPartPr>
              <p14:xfrm>
                <a:off x="11431964" y="1553313"/>
                <a:ext cx="383400" cy="378000"/>
              </p14:xfrm>
            </p:contentPart>
          </mc:Choice>
          <mc:Fallback>
            <p:pic>
              <p:nvPicPr>
                <p:cNvPr id="51" name="Ink 50">
                  <a:extLst>
                    <a:ext uri="{FF2B5EF4-FFF2-40B4-BE49-F238E27FC236}">
                      <a16:creationId xmlns:a16="http://schemas.microsoft.com/office/drawing/2014/main" id="{F384896E-5766-4A2F-86DF-C878AE38F096}"/>
                    </a:ext>
                  </a:extLst>
                </p:cNvPr>
                <p:cNvPicPr/>
                <p:nvPr/>
              </p:nvPicPr>
              <p:blipFill>
                <a:blip r:embed="rId81"/>
                <a:stretch>
                  <a:fillRect/>
                </a:stretch>
              </p:blipFill>
              <p:spPr>
                <a:xfrm>
                  <a:off x="11423324" y="1544673"/>
                  <a:ext cx="40104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0E1FA849-936E-471F-80C9-9527DDF04FE3}"/>
                    </a:ext>
                  </a:extLst>
                </p14:cNvPr>
                <p14:cNvContentPartPr/>
                <p14:nvPr/>
              </p14:nvContentPartPr>
              <p14:xfrm>
                <a:off x="11575244" y="1713153"/>
                <a:ext cx="489240" cy="276840"/>
              </p14:xfrm>
            </p:contentPart>
          </mc:Choice>
          <mc:Fallback>
            <p:pic>
              <p:nvPicPr>
                <p:cNvPr id="52" name="Ink 51">
                  <a:extLst>
                    <a:ext uri="{FF2B5EF4-FFF2-40B4-BE49-F238E27FC236}">
                      <a16:creationId xmlns:a16="http://schemas.microsoft.com/office/drawing/2014/main" id="{0E1FA849-936E-471F-80C9-9527DDF04FE3}"/>
                    </a:ext>
                  </a:extLst>
                </p:cNvPr>
                <p:cNvPicPr/>
                <p:nvPr/>
              </p:nvPicPr>
              <p:blipFill>
                <a:blip r:embed="rId83"/>
                <a:stretch>
                  <a:fillRect/>
                </a:stretch>
              </p:blipFill>
              <p:spPr>
                <a:xfrm>
                  <a:off x="11566604" y="1704153"/>
                  <a:ext cx="50688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DA89BACE-A280-4CFF-AF07-62FD3D5E620C}"/>
                    </a:ext>
                  </a:extLst>
                </p14:cNvPr>
                <p14:cNvContentPartPr/>
                <p14:nvPr/>
              </p14:nvContentPartPr>
              <p14:xfrm>
                <a:off x="11413244" y="1988913"/>
                <a:ext cx="933120" cy="403920"/>
              </p14:xfrm>
            </p:contentPart>
          </mc:Choice>
          <mc:Fallback>
            <p:pic>
              <p:nvPicPr>
                <p:cNvPr id="53" name="Ink 52">
                  <a:extLst>
                    <a:ext uri="{FF2B5EF4-FFF2-40B4-BE49-F238E27FC236}">
                      <a16:creationId xmlns:a16="http://schemas.microsoft.com/office/drawing/2014/main" id="{DA89BACE-A280-4CFF-AF07-62FD3D5E620C}"/>
                    </a:ext>
                  </a:extLst>
                </p:cNvPr>
                <p:cNvPicPr/>
                <p:nvPr/>
              </p:nvPicPr>
              <p:blipFill>
                <a:blip r:embed="rId85"/>
                <a:stretch>
                  <a:fillRect/>
                </a:stretch>
              </p:blipFill>
              <p:spPr>
                <a:xfrm>
                  <a:off x="11404244" y="1980273"/>
                  <a:ext cx="95076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C4E32707-64CB-4AFE-8DDD-D63F265BE277}"/>
                    </a:ext>
                  </a:extLst>
                </p14:cNvPr>
                <p14:cNvContentPartPr/>
                <p14:nvPr/>
              </p14:nvContentPartPr>
              <p14:xfrm>
                <a:off x="9250364" y="1730793"/>
                <a:ext cx="1579320" cy="1039320"/>
              </p14:xfrm>
            </p:contentPart>
          </mc:Choice>
          <mc:Fallback>
            <p:pic>
              <p:nvPicPr>
                <p:cNvPr id="54" name="Ink 53">
                  <a:extLst>
                    <a:ext uri="{FF2B5EF4-FFF2-40B4-BE49-F238E27FC236}">
                      <a16:creationId xmlns:a16="http://schemas.microsoft.com/office/drawing/2014/main" id="{C4E32707-64CB-4AFE-8DDD-D63F265BE277}"/>
                    </a:ext>
                  </a:extLst>
                </p:cNvPr>
                <p:cNvPicPr/>
                <p:nvPr/>
              </p:nvPicPr>
              <p:blipFill>
                <a:blip r:embed="rId87"/>
                <a:stretch>
                  <a:fillRect/>
                </a:stretch>
              </p:blipFill>
              <p:spPr>
                <a:xfrm>
                  <a:off x="9241364" y="1721793"/>
                  <a:ext cx="1596960" cy="1056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11A872CC-ECEB-44B7-8B2C-A813F2698529}"/>
                    </a:ext>
                  </a:extLst>
                </p14:cNvPr>
                <p14:cNvContentPartPr/>
                <p14:nvPr/>
              </p14:nvContentPartPr>
              <p14:xfrm>
                <a:off x="10303724" y="2339553"/>
                <a:ext cx="896400" cy="636840"/>
              </p14:xfrm>
            </p:contentPart>
          </mc:Choice>
          <mc:Fallback>
            <p:pic>
              <p:nvPicPr>
                <p:cNvPr id="55" name="Ink 54">
                  <a:extLst>
                    <a:ext uri="{FF2B5EF4-FFF2-40B4-BE49-F238E27FC236}">
                      <a16:creationId xmlns:a16="http://schemas.microsoft.com/office/drawing/2014/main" id="{11A872CC-ECEB-44B7-8B2C-A813F2698529}"/>
                    </a:ext>
                  </a:extLst>
                </p:cNvPr>
                <p:cNvPicPr/>
                <p:nvPr/>
              </p:nvPicPr>
              <p:blipFill>
                <a:blip r:embed="rId89"/>
                <a:stretch>
                  <a:fillRect/>
                </a:stretch>
              </p:blipFill>
              <p:spPr>
                <a:xfrm>
                  <a:off x="10294724" y="2330913"/>
                  <a:ext cx="914040" cy="654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7A818769-D308-44F2-A257-C19B4D665B70}"/>
                    </a:ext>
                  </a:extLst>
                </p14:cNvPr>
                <p14:cNvContentPartPr/>
                <p14:nvPr/>
              </p14:nvContentPartPr>
              <p14:xfrm>
                <a:off x="9908804" y="3027513"/>
                <a:ext cx="2061360" cy="636120"/>
              </p14:xfrm>
            </p:contentPart>
          </mc:Choice>
          <mc:Fallback>
            <p:pic>
              <p:nvPicPr>
                <p:cNvPr id="57" name="Ink 56">
                  <a:extLst>
                    <a:ext uri="{FF2B5EF4-FFF2-40B4-BE49-F238E27FC236}">
                      <a16:creationId xmlns:a16="http://schemas.microsoft.com/office/drawing/2014/main" id="{7A818769-D308-44F2-A257-C19B4D665B70}"/>
                    </a:ext>
                  </a:extLst>
                </p:cNvPr>
                <p:cNvPicPr/>
                <p:nvPr/>
              </p:nvPicPr>
              <p:blipFill>
                <a:blip r:embed="rId91"/>
                <a:stretch>
                  <a:fillRect/>
                </a:stretch>
              </p:blipFill>
              <p:spPr>
                <a:xfrm>
                  <a:off x="9900164" y="3018513"/>
                  <a:ext cx="2079000" cy="653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01B55F43-9EB0-4B9F-81D3-79BDA62F7620}"/>
                    </a:ext>
                  </a:extLst>
                </p14:cNvPr>
                <p14:cNvContentPartPr/>
                <p14:nvPr/>
              </p14:nvContentPartPr>
              <p14:xfrm>
                <a:off x="10652204" y="3471033"/>
                <a:ext cx="222120" cy="525600"/>
              </p14:xfrm>
            </p:contentPart>
          </mc:Choice>
          <mc:Fallback>
            <p:pic>
              <p:nvPicPr>
                <p:cNvPr id="59" name="Ink 58">
                  <a:extLst>
                    <a:ext uri="{FF2B5EF4-FFF2-40B4-BE49-F238E27FC236}">
                      <a16:creationId xmlns:a16="http://schemas.microsoft.com/office/drawing/2014/main" id="{01B55F43-9EB0-4B9F-81D3-79BDA62F7620}"/>
                    </a:ext>
                  </a:extLst>
                </p:cNvPr>
                <p:cNvPicPr/>
                <p:nvPr/>
              </p:nvPicPr>
              <p:blipFill>
                <a:blip r:embed="rId93"/>
                <a:stretch>
                  <a:fillRect/>
                </a:stretch>
              </p:blipFill>
              <p:spPr>
                <a:xfrm>
                  <a:off x="10643564" y="3462033"/>
                  <a:ext cx="239760" cy="543240"/>
                </a:xfrm>
                <a:prstGeom prst="rect">
                  <a:avLst/>
                </a:prstGeom>
              </p:spPr>
            </p:pic>
          </mc:Fallback>
        </mc:AlternateContent>
      </p:grpSp>
    </p:spTree>
    <p:extLst>
      <p:ext uri="{BB962C8B-B14F-4D97-AF65-F5344CB8AC3E}">
        <p14:creationId xmlns:p14="http://schemas.microsoft.com/office/powerpoint/2010/main" val="2879726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erge-Sort-Tutorial">
            <a:extLst>
              <a:ext uri="{FF2B5EF4-FFF2-40B4-BE49-F238E27FC236}">
                <a16:creationId xmlns:a16="http://schemas.microsoft.com/office/drawing/2014/main" id="{3CB06DB1-83D1-4D89-AEF2-19515A655D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2481" y="369686"/>
            <a:ext cx="6145230" cy="59165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C0CE4AE-AB55-41FB-BC4E-39BBE20884D3}"/>
                  </a:ext>
                </a:extLst>
              </p14:cNvPr>
              <p14:cNvContentPartPr/>
              <p14:nvPr/>
            </p14:nvContentPartPr>
            <p14:xfrm>
              <a:off x="4198844" y="603633"/>
              <a:ext cx="129240" cy="132840"/>
            </p14:xfrm>
          </p:contentPart>
        </mc:Choice>
        <mc:Fallback>
          <p:pic>
            <p:nvPicPr>
              <p:cNvPr id="2" name="Ink 1">
                <a:extLst>
                  <a:ext uri="{FF2B5EF4-FFF2-40B4-BE49-F238E27FC236}">
                    <a16:creationId xmlns:a16="http://schemas.microsoft.com/office/drawing/2014/main" id="{4C0CE4AE-AB55-41FB-BC4E-39BBE20884D3}"/>
                  </a:ext>
                </a:extLst>
              </p:cNvPr>
              <p:cNvPicPr/>
              <p:nvPr/>
            </p:nvPicPr>
            <p:blipFill>
              <a:blip r:embed="rId4"/>
              <a:stretch>
                <a:fillRect/>
              </a:stretch>
            </p:blipFill>
            <p:spPr>
              <a:xfrm>
                <a:off x="4190204" y="594633"/>
                <a:ext cx="146880" cy="150480"/>
              </a:xfrm>
              <a:prstGeom prst="rect">
                <a:avLst/>
              </a:prstGeom>
            </p:spPr>
          </p:pic>
        </mc:Fallback>
      </mc:AlternateContent>
      <p:grpSp>
        <p:nvGrpSpPr>
          <p:cNvPr id="8" name="Group 7">
            <a:extLst>
              <a:ext uri="{FF2B5EF4-FFF2-40B4-BE49-F238E27FC236}">
                <a16:creationId xmlns:a16="http://schemas.microsoft.com/office/drawing/2014/main" id="{0F110AC6-55E5-4DF0-965D-A682CD12EB6D}"/>
              </a:ext>
            </a:extLst>
          </p:cNvPr>
          <p:cNvGrpSpPr/>
          <p:nvPr/>
        </p:nvGrpSpPr>
        <p:grpSpPr>
          <a:xfrm>
            <a:off x="3943604" y="1748433"/>
            <a:ext cx="1187640" cy="453960"/>
            <a:chOff x="3943604" y="1748433"/>
            <a:chExt cx="1187640" cy="45396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933B9A63-E432-4879-AECB-F5096B691251}"/>
                    </a:ext>
                  </a:extLst>
                </p14:cNvPr>
                <p14:cNvContentPartPr/>
                <p14:nvPr/>
              </p14:nvContentPartPr>
              <p14:xfrm>
                <a:off x="3943604" y="1748433"/>
                <a:ext cx="708120" cy="453960"/>
              </p14:xfrm>
            </p:contentPart>
          </mc:Choice>
          <mc:Fallback>
            <p:pic>
              <p:nvPicPr>
                <p:cNvPr id="6" name="Ink 5">
                  <a:extLst>
                    <a:ext uri="{FF2B5EF4-FFF2-40B4-BE49-F238E27FC236}">
                      <a16:creationId xmlns:a16="http://schemas.microsoft.com/office/drawing/2014/main" id="{933B9A63-E432-4879-AECB-F5096B691251}"/>
                    </a:ext>
                  </a:extLst>
                </p:cNvPr>
                <p:cNvPicPr/>
                <p:nvPr/>
              </p:nvPicPr>
              <p:blipFill>
                <a:blip r:embed="rId6"/>
                <a:stretch>
                  <a:fillRect/>
                </a:stretch>
              </p:blipFill>
              <p:spPr>
                <a:xfrm>
                  <a:off x="3934964" y="1739433"/>
                  <a:ext cx="725760" cy="471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102A9F8E-3562-483F-A889-C695A7A3B5DF}"/>
                    </a:ext>
                  </a:extLst>
                </p14:cNvPr>
                <p14:cNvContentPartPr/>
                <p14:nvPr/>
              </p14:nvContentPartPr>
              <p14:xfrm>
                <a:off x="4598084" y="1862193"/>
                <a:ext cx="533160" cy="334800"/>
              </p14:xfrm>
            </p:contentPart>
          </mc:Choice>
          <mc:Fallback>
            <p:pic>
              <p:nvPicPr>
                <p:cNvPr id="7" name="Ink 6">
                  <a:extLst>
                    <a:ext uri="{FF2B5EF4-FFF2-40B4-BE49-F238E27FC236}">
                      <a16:creationId xmlns:a16="http://schemas.microsoft.com/office/drawing/2014/main" id="{102A9F8E-3562-483F-A889-C695A7A3B5DF}"/>
                    </a:ext>
                  </a:extLst>
                </p:cNvPr>
                <p:cNvPicPr/>
                <p:nvPr/>
              </p:nvPicPr>
              <p:blipFill>
                <a:blip r:embed="rId8"/>
                <a:stretch>
                  <a:fillRect/>
                </a:stretch>
              </p:blipFill>
              <p:spPr>
                <a:xfrm>
                  <a:off x="4589444" y="1853193"/>
                  <a:ext cx="550800" cy="352440"/>
                </a:xfrm>
                <a:prstGeom prst="rect">
                  <a:avLst/>
                </a:prstGeom>
              </p:spPr>
            </p:pic>
          </mc:Fallback>
        </mc:AlternateContent>
      </p:grpSp>
      <p:grpSp>
        <p:nvGrpSpPr>
          <p:cNvPr id="15" name="Group 14">
            <a:extLst>
              <a:ext uri="{FF2B5EF4-FFF2-40B4-BE49-F238E27FC236}">
                <a16:creationId xmlns:a16="http://schemas.microsoft.com/office/drawing/2014/main" id="{0E3CEB26-6B0A-4768-8ECE-5F9705E6D331}"/>
              </a:ext>
            </a:extLst>
          </p:cNvPr>
          <p:cNvGrpSpPr/>
          <p:nvPr/>
        </p:nvGrpSpPr>
        <p:grpSpPr>
          <a:xfrm>
            <a:off x="6366404" y="1828353"/>
            <a:ext cx="1369800" cy="415440"/>
            <a:chOff x="6366404" y="1828353"/>
            <a:chExt cx="1369800" cy="415440"/>
          </a:xfrm>
        </p:grpSpPr>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8D7DE50D-1A3A-45F1-9D19-F2C61DB93011}"/>
                    </a:ext>
                  </a:extLst>
                </p14:cNvPr>
                <p14:cNvContentPartPr/>
                <p14:nvPr/>
              </p14:nvContentPartPr>
              <p14:xfrm>
                <a:off x="6366404" y="1828353"/>
                <a:ext cx="442800" cy="415440"/>
              </p14:xfrm>
            </p:contentPart>
          </mc:Choice>
          <mc:Fallback>
            <p:pic>
              <p:nvPicPr>
                <p:cNvPr id="10" name="Ink 9">
                  <a:extLst>
                    <a:ext uri="{FF2B5EF4-FFF2-40B4-BE49-F238E27FC236}">
                      <a16:creationId xmlns:a16="http://schemas.microsoft.com/office/drawing/2014/main" id="{8D7DE50D-1A3A-45F1-9D19-F2C61DB93011}"/>
                    </a:ext>
                  </a:extLst>
                </p:cNvPr>
                <p:cNvPicPr/>
                <p:nvPr/>
              </p:nvPicPr>
              <p:blipFill>
                <a:blip r:embed="rId10"/>
                <a:stretch>
                  <a:fillRect/>
                </a:stretch>
              </p:blipFill>
              <p:spPr>
                <a:xfrm>
                  <a:off x="6357404" y="1819713"/>
                  <a:ext cx="46044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AFC6F519-028A-46C6-82FB-FB6A9A91C513}"/>
                    </a:ext>
                  </a:extLst>
                </p14:cNvPr>
                <p14:cNvContentPartPr/>
                <p14:nvPr/>
              </p14:nvContentPartPr>
              <p14:xfrm>
                <a:off x="6684284" y="1917273"/>
                <a:ext cx="1051920" cy="300600"/>
              </p14:xfrm>
            </p:contentPart>
          </mc:Choice>
          <mc:Fallback>
            <p:pic>
              <p:nvPicPr>
                <p:cNvPr id="11" name="Ink 10">
                  <a:extLst>
                    <a:ext uri="{FF2B5EF4-FFF2-40B4-BE49-F238E27FC236}">
                      <a16:creationId xmlns:a16="http://schemas.microsoft.com/office/drawing/2014/main" id="{AFC6F519-028A-46C6-82FB-FB6A9A91C513}"/>
                    </a:ext>
                  </a:extLst>
                </p:cNvPr>
                <p:cNvPicPr/>
                <p:nvPr/>
              </p:nvPicPr>
              <p:blipFill>
                <a:blip r:embed="rId12"/>
                <a:stretch>
                  <a:fillRect/>
                </a:stretch>
              </p:blipFill>
              <p:spPr>
                <a:xfrm>
                  <a:off x="6675644" y="1908633"/>
                  <a:ext cx="1069560" cy="318240"/>
                </a:xfrm>
                <a:prstGeom prst="rect">
                  <a:avLst/>
                </a:prstGeom>
              </p:spPr>
            </p:pic>
          </mc:Fallback>
        </mc:AlternateContent>
      </p:grpSp>
      <p:grpSp>
        <p:nvGrpSpPr>
          <p:cNvPr id="19" name="Group 18">
            <a:extLst>
              <a:ext uri="{FF2B5EF4-FFF2-40B4-BE49-F238E27FC236}">
                <a16:creationId xmlns:a16="http://schemas.microsoft.com/office/drawing/2014/main" id="{E7A04AC6-727B-443E-89AB-CC30B430D8E9}"/>
              </a:ext>
            </a:extLst>
          </p:cNvPr>
          <p:cNvGrpSpPr/>
          <p:nvPr/>
        </p:nvGrpSpPr>
        <p:grpSpPr>
          <a:xfrm>
            <a:off x="2995724" y="3582273"/>
            <a:ext cx="777600" cy="351360"/>
            <a:chOff x="2995724" y="3582273"/>
            <a:chExt cx="777600" cy="351360"/>
          </a:xfrm>
        </p:grpSpPr>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E653B59C-0DC4-4AB1-A081-8B73CD06CB3B}"/>
                    </a:ext>
                  </a:extLst>
                </p14:cNvPr>
                <p14:cNvContentPartPr/>
                <p14:nvPr/>
              </p14:nvContentPartPr>
              <p14:xfrm>
                <a:off x="2995724" y="3582273"/>
                <a:ext cx="459360" cy="252000"/>
              </p14:xfrm>
            </p:contentPart>
          </mc:Choice>
          <mc:Fallback>
            <p:pic>
              <p:nvPicPr>
                <p:cNvPr id="16" name="Ink 15">
                  <a:extLst>
                    <a:ext uri="{FF2B5EF4-FFF2-40B4-BE49-F238E27FC236}">
                      <a16:creationId xmlns:a16="http://schemas.microsoft.com/office/drawing/2014/main" id="{E653B59C-0DC4-4AB1-A081-8B73CD06CB3B}"/>
                    </a:ext>
                  </a:extLst>
                </p:cNvPr>
                <p:cNvPicPr/>
                <p:nvPr/>
              </p:nvPicPr>
              <p:blipFill>
                <a:blip r:embed="rId14"/>
                <a:stretch>
                  <a:fillRect/>
                </a:stretch>
              </p:blipFill>
              <p:spPr>
                <a:xfrm>
                  <a:off x="2986724" y="3573273"/>
                  <a:ext cx="4770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93206901-E029-430A-91A8-FCFC31F1E801}"/>
                    </a:ext>
                  </a:extLst>
                </p14:cNvPr>
                <p14:cNvContentPartPr/>
                <p14:nvPr/>
              </p14:nvContentPartPr>
              <p14:xfrm>
                <a:off x="3549764" y="3621873"/>
                <a:ext cx="223560" cy="311760"/>
              </p14:xfrm>
            </p:contentPart>
          </mc:Choice>
          <mc:Fallback>
            <p:pic>
              <p:nvPicPr>
                <p:cNvPr id="17" name="Ink 16">
                  <a:extLst>
                    <a:ext uri="{FF2B5EF4-FFF2-40B4-BE49-F238E27FC236}">
                      <a16:creationId xmlns:a16="http://schemas.microsoft.com/office/drawing/2014/main" id="{93206901-E029-430A-91A8-FCFC31F1E801}"/>
                    </a:ext>
                  </a:extLst>
                </p:cNvPr>
                <p:cNvPicPr/>
                <p:nvPr/>
              </p:nvPicPr>
              <p:blipFill>
                <a:blip r:embed="rId16"/>
                <a:stretch>
                  <a:fillRect/>
                </a:stretch>
              </p:blipFill>
              <p:spPr>
                <a:xfrm>
                  <a:off x="3540764" y="3613233"/>
                  <a:ext cx="241200" cy="329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21" name="Ink 20">
                <a:extLst>
                  <a:ext uri="{FF2B5EF4-FFF2-40B4-BE49-F238E27FC236}">
                    <a16:creationId xmlns:a16="http://schemas.microsoft.com/office/drawing/2014/main" id="{2DF1E39C-D9CF-4CE9-BF21-35FB5AF3DB17}"/>
                  </a:ext>
                </a:extLst>
              </p14:cNvPr>
              <p14:cNvContentPartPr/>
              <p14:nvPr/>
            </p14:nvContentPartPr>
            <p14:xfrm>
              <a:off x="6452804" y="4491633"/>
              <a:ext cx="573120" cy="9720"/>
            </p14:xfrm>
          </p:contentPart>
        </mc:Choice>
        <mc:Fallback>
          <p:pic>
            <p:nvPicPr>
              <p:cNvPr id="21" name="Ink 20">
                <a:extLst>
                  <a:ext uri="{FF2B5EF4-FFF2-40B4-BE49-F238E27FC236}">
                    <a16:creationId xmlns:a16="http://schemas.microsoft.com/office/drawing/2014/main" id="{2DF1E39C-D9CF-4CE9-BF21-35FB5AF3DB17}"/>
                  </a:ext>
                </a:extLst>
              </p:cNvPr>
              <p:cNvPicPr/>
              <p:nvPr/>
            </p:nvPicPr>
            <p:blipFill>
              <a:blip r:embed="rId18"/>
              <a:stretch>
                <a:fillRect/>
              </a:stretch>
            </p:blipFill>
            <p:spPr>
              <a:xfrm>
                <a:off x="6444164" y="4482993"/>
                <a:ext cx="5907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2" name="Ink 21">
                <a:extLst>
                  <a:ext uri="{FF2B5EF4-FFF2-40B4-BE49-F238E27FC236}">
                    <a16:creationId xmlns:a16="http://schemas.microsoft.com/office/drawing/2014/main" id="{6AEE4833-BA4F-42D1-A940-BA34B05E194A}"/>
                  </a:ext>
                </a:extLst>
              </p14:cNvPr>
              <p14:cNvContentPartPr/>
              <p14:nvPr/>
            </p14:nvContentPartPr>
            <p14:xfrm>
              <a:off x="8092964" y="4473993"/>
              <a:ext cx="348120" cy="360"/>
            </p14:xfrm>
          </p:contentPart>
        </mc:Choice>
        <mc:Fallback>
          <p:pic>
            <p:nvPicPr>
              <p:cNvPr id="22" name="Ink 21">
                <a:extLst>
                  <a:ext uri="{FF2B5EF4-FFF2-40B4-BE49-F238E27FC236}">
                    <a16:creationId xmlns:a16="http://schemas.microsoft.com/office/drawing/2014/main" id="{6AEE4833-BA4F-42D1-A940-BA34B05E194A}"/>
                  </a:ext>
                </a:extLst>
              </p:cNvPr>
              <p:cNvPicPr/>
              <p:nvPr/>
            </p:nvPicPr>
            <p:blipFill>
              <a:blip r:embed="rId20"/>
              <a:stretch>
                <a:fillRect/>
              </a:stretch>
            </p:blipFill>
            <p:spPr>
              <a:xfrm>
                <a:off x="8084324" y="4465353"/>
                <a:ext cx="365760" cy="18000"/>
              </a:xfrm>
              <a:prstGeom prst="rect">
                <a:avLst/>
              </a:prstGeom>
            </p:spPr>
          </p:pic>
        </mc:Fallback>
      </mc:AlternateContent>
      <p:grpSp>
        <p:nvGrpSpPr>
          <p:cNvPr id="26" name="Group 25">
            <a:extLst>
              <a:ext uri="{FF2B5EF4-FFF2-40B4-BE49-F238E27FC236}">
                <a16:creationId xmlns:a16="http://schemas.microsoft.com/office/drawing/2014/main" id="{2F046013-4C38-419E-AD68-C26A3F89B36E}"/>
              </a:ext>
            </a:extLst>
          </p:cNvPr>
          <p:cNvGrpSpPr/>
          <p:nvPr/>
        </p:nvGrpSpPr>
        <p:grpSpPr>
          <a:xfrm>
            <a:off x="3318284" y="4473993"/>
            <a:ext cx="1829520" cy="359640"/>
            <a:chOff x="3318284" y="4473993"/>
            <a:chExt cx="1829520" cy="359640"/>
          </a:xfrm>
        </p:grpSpPr>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BDB1B581-A51E-41A8-958F-BDEFADDCEF0E}"/>
                    </a:ext>
                  </a:extLst>
                </p14:cNvPr>
                <p14:cNvContentPartPr/>
                <p14:nvPr/>
              </p14:nvContentPartPr>
              <p14:xfrm>
                <a:off x="3318284" y="4518273"/>
                <a:ext cx="646560" cy="25560"/>
              </p14:xfrm>
            </p:contentPart>
          </mc:Choice>
          <mc:Fallback>
            <p:pic>
              <p:nvPicPr>
                <p:cNvPr id="18" name="Ink 17">
                  <a:extLst>
                    <a:ext uri="{FF2B5EF4-FFF2-40B4-BE49-F238E27FC236}">
                      <a16:creationId xmlns:a16="http://schemas.microsoft.com/office/drawing/2014/main" id="{BDB1B581-A51E-41A8-958F-BDEFADDCEF0E}"/>
                    </a:ext>
                  </a:extLst>
                </p:cNvPr>
                <p:cNvPicPr/>
                <p:nvPr/>
              </p:nvPicPr>
              <p:blipFill>
                <a:blip r:embed="rId22"/>
                <a:stretch>
                  <a:fillRect/>
                </a:stretch>
              </p:blipFill>
              <p:spPr>
                <a:xfrm>
                  <a:off x="3309644" y="4509273"/>
                  <a:ext cx="66420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A0200F6B-F2F3-4B8C-9405-0A835F246299}"/>
                    </a:ext>
                  </a:extLst>
                </p14:cNvPr>
                <p14:cNvContentPartPr/>
                <p14:nvPr/>
              </p14:nvContentPartPr>
              <p14:xfrm>
                <a:off x="4489004" y="4482273"/>
                <a:ext cx="658800" cy="9720"/>
              </p14:xfrm>
            </p:contentPart>
          </mc:Choice>
          <mc:Fallback>
            <p:pic>
              <p:nvPicPr>
                <p:cNvPr id="20" name="Ink 19">
                  <a:extLst>
                    <a:ext uri="{FF2B5EF4-FFF2-40B4-BE49-F238E27FC236}">
                      <a16:creationId xmlns:a16="http://schemas.microsoft.com/office/drawing/2014/main" id="{A0200F6B-F2F3-4B8C-9405-0A835F246299}"/>
                    </a:ext>
                  </a:extLst>
                </p:cNvPr>
                <p:cNvPicPr/>
                <p:nvPr/>
              </p:nvPicPr>
              <p:blipFill>
                <a:blip r:embed="rId24"/>
                <a:stretch>
                  <a:fillRect/>
                </a:stretch>
              </p:blipFill>
              <p:spPr>
                <a:xfrm>
                  <a:off x="4480364" y="4473633"/>
                  <a:ext cx="6764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3" name="Ink 22">
                  <a:extLst>
                    <a:ext uri="{FF2B5EF4-FFF2-40B4-BE49-F238E27FC236}">
                      <a16:creationId xmlns:a16="http://schemas.microsoft.com/office/drawing/2014/main" id="{B043D2DA-2720-41F6-AA16-F2812B55011C}"/>
                    </a:ext>
                  </a:extLst>
                </p14:cNvPr>
                <p14:cNvContentPartPr/>
                <p14:nvPr/>
              </p14:nvContentPartPr>
              <p14:xfrm>
                <a:off x="3870524" y="4473993"/>
                <a:ext cx="723960" cy="359640"/>
              </p14:xfrm>
            </p:contentPart>
          </mc:Choice>
          <mc:Fallback>
            <p:pic>
              <p:nvPicPr>
                <p:cNvPr id="23" name="Ink 22">
                  <a:extLst>
                    <a:ext uri="{FF2B5EF4-FFF2-40B4-BE49-F238E27FC236}">
                      <a16:creationId xmlns:a16="http://schemas.microsoft.com/office/drawing/2014/main" id="{B043D2DA-2720-41F6-AA16-F2812B55011C}"/>
                    </a:ext>
                  </a:extLst>
                </p:cNvPr>
                <p:cNvPicPr/>
                <p:nvPr/>
              </p:nvPicPr>
              <p:blipFill>
                <a:blip r:embed="rId26"/>
                <a:stretch>
                  <a:fillRect/>
                </a:stretch>
              </p:blipFill>
              <p:spPr>
                <a:xfrm>
                  <a:off x="3861524" y="4465353"/>
                  <a:ext cx="74160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4" name="Ink 23">
                  <a:extLst>
                    <a:ext uri="{FF2B5EF4-FFF2-40B4-BE49-F238E27FC236}">
                      <a16:creationId xmlns:a16="http://schemas.microsoft.com/office/drawing/2014/main" id="{88682E9A-7605-4CE0-B2BA-E2FDC7F236B5}"/>
                    </a:ext>
                  </a:extLst>
                </p14:cNvPr>
                <p14:cNvContentPartPr/>
                <p14:nvPr/>
              </p14:nvContentPartPr>
              <p14:xfrm>
                <a:off x="4829204" y="4547793"/>
                <a:ext cx="124560" cy="265680"/>
              </p14:xfrm>
            </p:contentPart>
          </mc:Choice>
          <mc:Fallback>
            <p:pic>
              <p:nvPicPr>
                <p:cNvPr id="24" name="Ink 23">
                  <a:extLst>
                    <a:ext uri="{FF2B5EF4-FFF2-40B4-BE49-F238E27FC236}">
                      <a16:creationId xmlns:a16="http://schemas.microsoft.com/office/drawing/2014/main" id="{88682E9A-7605-4CE0-B2BA-E2FDC7F236B5}"/>
                    </a:ext>
                  </a:extLst>
                </p:cNvPr>
                <p:cNvPicPr/>
                <p:nvPr/>
              </p:nvPicPr>
              <p:blipFill>
                <a:blip r:embed="rId28"/>
                <a:stretch>
                  <a:fillRect/>
                </a:stretch>
              </p:blipFill>
              <p:spPr>
                <a:xfrm>
                  <a:off x="4820564" y="4539153"/>
                  <a:ext cx="142200" cy="283320"/>
                </a:xfrm>
                <a:prstGeom prst="rect">
                  <a:avLst/>
                </a:prstGeom>
              </p:spPr>
            </p:pic>
          </mc:Fallback>
        </mc:AlternateContent>
      </p:grpSp>
      <p:grpSp>
        <p:nvGrpSpPr>
          <p:cNvPr id="29" name="Group 28">
            <a:extLst>
              <a:ext uri="{FF2B5EF4-FFF2-40B4-BE49-F238E27FC236}">
                <a16:creationId xmlns:a16="http://schemas.microsoft.com/office/drawing/2014/main" id="{6073B191-A52B-44AF-8CF5-30CD3B4216F8}"/>
              </a:ext>
            </a:extLst>
          </p:cNvPr>
          <p:cNvGrpSpPr/>
          <p:nvPr/>
        </p:nvGrpSpPr>
        <p:grpSpPr>
          <a:xfrm>
            <a:off x="4145564" y="5299473"/>
            <a:ext cx="2895480" cy="186840"/>
            <a:chOff x="4145564" y="5299473"/>
            <a:chExt cx="2895480" cy="186840"/>
          </a:xfrm>
        </p:grpSpPr>
        <mc:AlternateContent xmlns:mc="http://schemas.openxmlformats.org/markup-compatibility/2006">
          <mc:Choice xmlns:p14="http://schemas.microsoft.com/office/powerpoint/2010/main" Requires="p14">
            <p:contentPart p14:bwMode="auto" r:id="rId29">
              <p14:nvContentPartPr>
                <p14:cNvPr id="25" name="Ink 24">
                  <a:extLst>
                    <a:ext uri="{FF2B5EF4-FFF2-40B4-BE49-F238E27FC236}">
                      <a16:creationId xmlns:a16="http://schemas.microsoft.com/office/drawing/2014/main" id="{1E3D09D9-908D-4849-A5F9-2EBA7A1C601E}"/>
                    </a:ext>
                  </a:extLst>
                </p14:cNvPr>
                <p14:cNvContentPartPr/>
                <p14:nvPr/>
              </p14:nvContentPartPr>
              <p14:xfrm>
                <a:off x="4145564" y="5468313"/>
                <a:ext cx="1539360" cy="18000"/>
              </p14:xfrm>
            </p:contentPart>
          </mc:Choice>
          <mc:Fallback>
            <p:pic>
              <p:nvPicPr>
                <p:cNvPr id="25" name="Ink 24">
                  <a:extLst>
                    <a:ext uri="{FF2B5EF4-FFF2-40B4-BE49-F238E27FC236}">
                      <a16:creationId xmlns:a16="http://schemas.microsoft.com/office/drawing/2014/main" id="{1E3D09D9-908D-4849-A5F9-2EBA7A1C601E}"/>
                    </a:ext>
                  </a:extLst>
                </p:cNvPr>
                <p:cNvPicPr/>
                <p:nvPr/>
              </p:nvPicPr>
              <p:blipFill>
                <a:blip r:embed="rId30"/>
                <a:stretch>
                  <a:fillRect/>
                </a:stretch>
              </p:blipFill>
              <p:spPr>
                <a:xfrm>
                  <a:off x="4136924" y="5459673"/>
                  <a:ext cx="15570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7" name="Ink 26">
                  <a:extLst>
                    <a:ext uri="{FF2B5EF4-FFF2-40B4-BE49-F238E27FC236}">
                      <a16:creationId xmlns:a16="http://schemas.microsoft.com/office/drawing/2014/main" id="{68CC5D35-9334-4A4A-B564-7545D46503BC}"/>
                    </a:ext>
                  </a:extLst>
                </p14:cNvPr>
                <p14:cNvContentPartPr/>
                <p14:nvPr/>
              </p14:nvContentPartPr>
              <p14:xfrm>
                <a:off x="6364604" y="5299473"/>
                <a:ext cx="676440" cy="70920"/>
              </p14:xfrm>
            </p:contentPart>
          </mc:Choice>
          <mc:Fallback>
            <p:pic>
              <p:nvPicPr>
                <p:cNvPr id="27" name="Ink 26">
                  <a:extLst>
                    <a:ext uri="{FF2B5EF4-FFF2-40B4-BE49-F238E27FC236}">
                      <a16:creationId xmlns:a16="http://schemas.microsoft.com/office/drawing/2014/main" id="{68CC5D35-9334-4A4A-B564-7545D46503BC}"/>
                    </a:ext>
                  </a:extLst>
                </p:cNvPr>
                <p:cNvPicPr/>
                <p:nvPr/>
              </p:nvPicPr>
              <p:blipFill>
                <a:blip r:embed="rId32"/>
                <a:stretch>
                  <a:fillRect/>
                </a:stretch>
              </p:blipFill>
              <p:spPr>
                <a:xfrm>
                  <a:off x="6355964" y="5290833"/>
                  <a:ext cx="694080" cy="88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
            <p14:nvContentPartPr>
              <p14:cNvPr id="28" name="Ink 27">
                <a:extLst>
                  <a:ext uri="{FF2B5EF4-FFF2-40B4-BE49-F238E27FC236}">
                    <a16:creationId xmlns:a16="http://schemas.microsoft.com/office/drawing/2014/main" id="{453C0AD8-04F6-4908-A340-9D7944C1710D}"/>
                  </a:ext>
                </a:extLst>
              </p14:cNvPr>
              <p14:cNvContentPartPr/>
              <p14:nvPr/>
            </p14:nvContentPartPr>
            <p14:xfrm>
              <a:off x="4775924" y="6381633"/>
              <a:ext cx="2178000" cy="82800"/>
            </p14:xfrm>
          </p:contentPart>
        </mc:Choice>
        <mc:Fallback>
          <p:pic>
            <p:nvPicPr>
              <p:cNvPr id="28" name="Ink 27">
                <a:extLst>
                  <a:ext uri="{FF2B5EF4-FFF2-40B4-BE49-F238E27FC236}">
                    <a16:creationId xmlns:a16="http://schemas.microsoft.com/office/drawing/2014/main" id="{453C0AD8-04F6-4908-A340-9D7944C1710D}"/>
                  </a:ext>
                </a:extLst>
              </p:cNvPr>
              <p:cNvPicPr/>
              <p:nvPr/>
            </p:nvPicPr>
            <p:blipFill>
              <a:blip r:embed="rId34"/>
              <a:stretch>
                <a:fillRect/>
              </a:stretch>
            </p:blipFill>
            <p:spPr>
              <a:xfrm>
                <a:off x="4767284" y="6372993"/>
                <a:ext cx="21956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0" name="Ink 29">
                <a:extLst>
                  <a:ext uri="{FF2B5EF4-FFF2-40B4-BE49-F238E27FC236}">
                    <a16:creationId xmlns:a16="http://schemas.microsoft.com/office/drawing/2014/main" id="{D47B21FB-6999-4003-97C0-C90E831CFA4B}"/>
                  </a:ext>
                </a:extLst>
              </p14:cNvPr>
              <p14:cNvContentPartPr/>
              <p14:nvPr/>
            </p14:nvContentPartPr>
            <p14:xfrm>
              <a:off x="8513444" y="885873"/>
              <a:ext cx="441000" cy="217440"/>
            </p14:xfrm>
          </p:contentPart>
        </mc:Choice>
        <mc:Fallback>
          <p:pic>
            <p:nvPicPr>
              <p:cNvPr id="30" name="Ink 29">
                <a:extLst>
                  <a:ext uri="{FF2B5EF4-FFF2-40B4-BE49-F238E27FC236}">
                    <a16:creationId xmlns:a16="http://schemas.microsoft.com/office/drawing/2014/main" id="{D47B21FB-6999-4003-97C0-C90E831CFA4B}"/>
                  </a:ext>
                </a:extLst>
              </p:cNvPr>
              <p:cNvPicPr/>
              <p:nvPr/>
            </p:nvPicPr>
            <p:blipFill>
              <a:blip r:embed="rId36"/>
              <a:stretch>
                <a:fillRect/>
              </a:stretch>
            </p:blipFill>
            <p:spPr>
              <a:xfrm>
                <a:off x="8504444" y="877233"/>
                <a:ext cx="458640" cy="235080"/>
              </a:xfrm>
              <a:prstGeom prst="rect">
                <a:avLst/>
              </a:prstGeom>
            </p:spPr>
          </p:pic>
        </mc:Fallback>
      </mc:AlternateContent>
      <p:grpSp>
        <p:nvGrpSpPr>
          <p:cNvPr id="5132" name="Group 5131">
            <a:extLst>
              <a:ext uri="{FF2B5EF4-FFF2-40B4-BE49-F238E27FC236}">
                <a16:creationId xmlns:a16="http://schemas.microsoft.com/office/drawing/2014/main" id="{D0EDCDE7-1EB8-43D5-9B0E-E55D838F9DFD}"/>
              </a:ext>
            </a:extLst>
          </p:cNvPr>
          <p:cNvGrpSpPr/>
          <p:nvPr/>
        </p:nvGrpSpPr>
        <p:grpSpPr>
          <a:xfrm>
            <a:off x="4678364" y="310233"/>
            <a:ext cx="3006720" cy="1042920"/>
            <a:chOff x="4678364" y="310233"/>
            <a:chExt cx="3006720" cy="1042920"/>
          </a:xfrm>
        </p:grpSpPr>
        <mc:AlternateContent xmlns:mc="http://schemas.openxmlformats.org/markup-compatibility/2006">
          <mc:Choice xmlns:p14="http://schemas.microsoft.com/office/powerpoint/2010/main" Requires="p14">
            <p:contentPart p14:bwMode="auto" r:id="rId37">
              <p14:nvContentPartPr>
                <p14:cNvPr id="3" name="Ink 2">
                  <a:extLst>
                    <a:ext uri="{FF2B5EF4-FFF2-40B4-BE49-F238E27FC236}">
                      <a16:creationId xmlns:a16="http://schemas.microsoft.com/office/drawing/2014/main" id="{F3874C28-F432-481C-8EFB-9165FD60CB21}"/>
                    </a:ext>
                  </a:extLst>
                </p14:cNvPr>
                <p14:cNvContentPartPr/>
                <p14:nvPr/>
              </p14:nvContentPartPr>
              <p14:xfrm>
                <a:off x="4678364" y="310233"/>
                <a:ext cx="3006720" cy="349920"/>
              </p14:xfrm>
            </p:contentPart>
          </mc:Choice>
          <mc:Fallback>
            <p:pic>
              <p:nvPicPr>
                <p:cNvPr id="3" name="Ink 2">
                  <a:extLst>
                    <a:ext uri="{FF2B5EF4-FFF2-40B4-BE49-F238E27FC236}">
                      <a16:creationId xmlns:a16="http://schemas.microsoft.com/office/drawing/2014/main" id="{F3874C28-F432-481C-8EFB-9165FD60CB21}"/>
                    </a:ext>
                  </a:extLst>
                </p:cNvPr>
                <p:cNvPicPr/>
                <p:nvPr/>
              </p:nvPicPr>
              <p:blipFill>
                <a:blip r:embed="rId38"/>
                <a:stretch>
                  <a:fillRect/>
                </a:stretch>
              </p:blipFill>
              <p:spPr>
                <a:xfrm>
                  <a:off x="4669364" y="301233"/>
                  <a:ext cx="302436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 name="Ink 3">
                  <a:extLst>
                    <a:ext uri="{FF2B5EF4-FFF2-40B4-BE49-F238E27FC236}">
                      <a16:creationId xmlns:a16="http://schemas.microsoft.com/office/drawing/2014/main" id="{B27D84FC-DF68-4FD7-BF20-C8C1EB71126F}"/>
                    </a:ext>
                  </a:extLst>
                </p14:cNvPr>
                <p14:cNvContentPartPr/>
                <p14:nvPr/>
              </p14:nvContentPartPr>
              <p14:xfrm>
                <a:off x="5086604" y="920433"/>
                <a:ext cx="397800" cy="346680"/>
              </p14:xfrm>
            </p:contentPart>
          </mc:Choice>
          <mc:Fallback>
            <p:pic>
              <p:nvPicPr>
                <p:cNvPr id="4" name="Ink 3">
                  <a:extLst>
                    <a:ext uri="{FF2B5EF4-FFF2-40B4-BE49-F238E27FC236}">
                      <a16:creationId xmlns:a16="http://schemas.microsoft.com/office/drawing/2014/main" id="{B27D84FC-DF68-4FD7-BF20-C8C1EB71126F}"/>
                    </a:ext>
                  </a:extLst>
                </p:cNvPr>
                <p:cNvPicPr/>
                <p:nvPr/>
              </p:nvPicPr>
              <p:blipFill>
                <a:blip r:embed="rId40"/>
                <a:stretch>
                  <a:fillRect/>
                </a:stretch>
              </p:blipFill>
              <p:spPr>
                <a:xfrm>
                  <a:off x="5077964" y="911433"/>
                  <a:ext cx="41544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5" name="Ink 4">
                  <a:extLst>
                    <a:ext uri="{FF2B5EF4-FFF2-40B4-BE49-F238E27FC236}">
                      <a16:creationId xmlns:a16="http://schemas.microsoft.com/office/drawing/2014/main" id="{66F469BB-0A20-4481-9CCB-E836EC3C814E}"/>
                    </a:ext>
                  </a:extLst>
                </p14:cNvPr>
                <p14:cNvContentPartPr/>
                <p14:nvPr/>
              </p14:nvContentPartPr>
              <p14:xfrm>
                <a:off x="6075884" y="820353"/>
                <a:ext cx="385200" cy="532800"/>
              </p14:xfrm>
            </p:contentPart>
          </mc:Choice>
          <mc:Fallback>
            <p:pic>
              <p:nvPicPr>
                <p:cNvPr id="5" name="Ink 4">
                  <a:extLst>
                    <a:ext uri="{FF2B5EF4-FFF2-40B4-BE49-F238E27FC236}">
                      <a16:creationId xmlns:a16="http://schemas.microsoft.com/office/drawing/2014/main" id="{66F469BB-0A20-4481-9CCB-E836EC3C814E}"/>
                    </a:ext>
                  </a:extLst>
                </p:cNvPr>
                <p:cNvPicPr/>
                <p:nvPr/>
              </p:nvPicPr>
              <p:blipFill>
                <a:blip r:embed="rId42"/>
                <a:stretch>
                  <a:fillRect/>
                </a:stretch>
              </p:blipFill>
              <p:spPr>
                <a:xfrm>
                  <a:off x="6067244" y="811713"/>
                  <a:ext cx="402840" cy="5504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5127" name="Ink 5126">
                  <a:extLst>
                    <a:ext uri="{FF2B5EF4-FFF2-40B4-BE49-F238E27FC236}">
                      <a16:creationId xmlns:a16="http://schemas.microsoft.com/office/drawing/2014/main" id="{D5D4E17C-CCF6-4C29-A67F-6BEDE87B62E9}"/>
                    </a:ext>
                  </a:extLst>
                </p14:cNvPr>
                <p14:cNvContentPartPr/>
                <p14:nvPr/>
              </p14:nvContentPartPr>
              <p14:xfrm>
                <a:off x="5162204" y="816040"/>
                <a:ext cx="439560" cy="407160"/>
              </p14:xfrm>
            </p:contentPart>
          </mc:Choice>
          <mc:Fallback>
            <p:pic>
              <p:nvPicPr>
                <p:cNvPr id="5127" name="Ink 5126">
                  <a:extLst>
                    <a:ext uri="{FF2B5EF4-FFF2-40B4-BE49-F238E27FC236}">
                      <a16:creationId xmlns:a16="http://schemas.microsoft.com/office/drawing/2014/main" id="{D5D4E17C-CCF6-4C29-A67F-6BEDE87B62E9}"/>
                    </a:ext>
                  </a:extLst>
                </p:cNvPr>
                <p:cNvPicPr/>
                <p:nvPr/>
              </p:nvPicPr>
              <p:blipFill>
                <a:blip r:embed="rId44"/>
                <a:stretch>
                  <a:fillRect/>
                </a:stretch>
              </p:blipFill>
              <p:spPr>
                <a:xfrm>
                  <a:off x="5153564" y="807400"/>
                  <a:ext cx="45720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128" name="Ink 5127">
                  <a:extLst>
                    <a:ext uri="{FF2B5EF4-FFF2-40B4-BE49-F238E27FC236}">
                      <a16:creationId xmlns:a16="http://schemas.microsoft.com/office/drawing/2014/main" id="{377B71AA-F079-4CD0-B093-E5256F22365A}"/>
                    </a:ext>
                  </a:extLst>
                </p14:cNvPr>
                <p14:cNvContentPartPr/>
                <p14:nvPr/>
              </p14:nvContentPartPr>
              <p14:xfrm>
                <a:off x="6089564" y="804520"/>
                <a:ext cx="651240" cy="462960"/>
              </p14:xfrm>
            </p:contentPart>
          </mc:Choice>
          <mc:Fallback>
            <p:pic>
              <p:nvPicPr>
                <p:cNvPr id="5128" name="Ink 5127">
                  <a:extLst>
                    <a:ext uri="{FF2B5EF4-FFF2-40B4-BE49-F238E27FC236}">
                      <a16:creationId xmlns:a16="http://schemas.microsoft.com/office/drawing/2014/main" id="{377B71AA-F079-4CD0-B093-E5256F22365A}"/>
                    </a:ext>
                  </a:extLst>
                </p:cNvPr>
                <p:cNvPicPr/>
                <p:nvPr/>
              </p:nvPicPr>
              <p:blipFill>
                <a:blip r:embed="rId46"/>
                <a:stretch>
                  <a:fillRect/>
                </a:stretch>
              </p:blipFill>
              <p:spPr>
                <a:xfrm>
                  <a:off x="6080924" y="795520"/>
                  <a:ext cx="668880" cy="48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
            <p14:nvContentPartPr>
              <p14:cNvPr id="5136" name="Ink 5135">
                <a:extLst>
                  <a:ext uri="{FF2B5EF4-FFF2-40B4-BE49-F238E27FC236}">
                    <a16:creationId xmlns:a16="http://schemas.microsoft.com/office/drawing/2014/main" id="{68F86C32-A0FD-4059-BE0F-C54E694C0FED}"/>
                  </a:ext>
                </a:extLst>
              </p14:cNvPr>
              <p14:cNvContentPartPr/>
              <p14:nvPr/>
            </p14:nvContentPartPr>
            <p14:xfrm>
              <a:off x="1855244" y="3322604"/>
              <a:ext cx="538560" cy="141840"/>
            </p14:xfrm>
          </p:contentPart>
        </mc:Choice>
        <mc:Fallback>
          <p:pic>
            <p:nvPicPr>
              <p:cNvPr id="5136" name="Ink 5135">
                <a:extLst>
                  <a:ext uri="{FF2B5EF4-FFF2-40B4-BE49-F238E27FC236}">
                    <a16:creationId xmlns:a16="http://schemas.microsoft.com/office/drawing/2014/main" id="{68F86C32-A0FD-4059-BE0F-C54E694C0FED}"/>
                  </a:ext>
                </a:extLst>
              </p:cNvPr>
              <p:cNvPicPr/>
              <p:nvPr/>
            </p:nvPicPr>
            <p:blipFill>
              <a:blip r:embed="rId48"/>
              <a:stretch>
                <a:fillRect/>
              </a:stretch>
            </p:blipFill>
            <p:spPr>
              <a:xfrm>
                <a:off x="1846244" y="3313604"/>
                <a:ext cx="556200" cy="159480"/>
              </a:xfrm>
              <a:prstGeom prst="rect">
                <a:avLst/>
              </a:prstGeom>
            </p:spPr>
          </p:pic>
        </mc:Fallback>
      </mc:AlternateContent>
      <p:grpSp>
        <p:nvGrpSpPr>
          <p:cNvPr id="5145" name="Group 5144">
            <a:extLst>
              <a:ext uri="{FF2B5EF4-FFF2-40B4-BE49-F238E27FC236}">
                <a16:creationId xmlns:a16="http://schemas.microsoft.com/office/drawing/2014/main" id="{663A7783-B368-464F-9A47-42B2D9220667}"/>
              </a:ext>
            </a:extLst>
          </p:cNvPr>
          <p:cNvGrpSpPr/>
          <p:nvPr/>
        </p:nvGrpSpPr>
        <p:grpSpPr>
          <a:xfrm>
            <a:off x="2607644" y="2760393"/>
            <a:ext cx="1664640" cy="329400"/>
            <a:chOff x="2607644" y="2760393"/>
            <a:chExt cx="1664640" cy="329400"/>
          </a:xfrm>
        </p:grpSpPr>
        <mc:AlternateContent xmlns:mc="http://schemas.openxmlformats.org/markup-compatibility/2006">
          <mc:Choice xmlns:p14="http://schemas.microsoft.com/office/powerpoint/2010/main" Requires="p14">
            <p:contentPart p14:bwMode="auto" r:id="rId49">
              <p14:nvContentPartPr>
                <p14:cNvPr id="12" name="Ink 11">
                  <a:extLst>
                    <a:ext uri="{FF2B5EF4-FFF2-40B4-BE49-F238E27FC236}">
                      <a16:creationId xmlns:a16="http://schemas.microsoft.com/office/drawing/2014/main" id="{43D62937-D2B1-451F-9E96-F56C8AFBDB14}"/>
                    </a:ext>
                  </a:extLst>
                </p14:cNvPr>
                <p14:cNvContentPartPr/>
                <p14:nvPr/>
              </p14:nvContentPartPr>
              <p14:xfrm>
                <a:off x="3054404" y="2760393"/>
                <a:ext cx="345600" cy="218160"/>
              </p14:xfrm>
            </p:contentPart>
          </mc:Choice>
          <mc:Fallback>
            <p:pic>
              <p:nvPicPr>
                <p:cNvPr id="12" name="Ink 11">
                  <a:extLst>
                    <a:ext uri="{FF2B5EF4-FFF2-40B4-BE49-F238E27FC236}">
                      <a16:creationId xmlns:a16="http://schemas.microsoft.com/office/drawing/2014/main" id="{43D62937-D2B1-451F-9E96-F56C8AFBDB14}"/>
                    </a:ext>
                  </a:extLst>
                </p:cNvPr>
                <p:cNvPicPr/>
                <p:nvPr/>
              </p:nvPicPr>
              <p:blipFill>
                <a:blip r:embed="rId50"/>
                <a:stretch>
                  <a:fillRect/>
                </a:stretch>
              </p:blipFill>
              <p:spPr>
                <a:xfrm>
                  <a:off x="3045764" y="2751753"/>
                  <a:ext cx="3632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3" name="Ink 12">
                  <a:extLst>
                    <a:ext uri="{FF2B5EF4-FFF2-40B4-BE49-F238E27FC236}">
                      <a16:creationId xmlns:a16="http://schemas.microsoft.com/office/drawing/2014/main" id="{303DA435-7791-47F2-8BBC-C43A9FE09817}"/>
                    </a:ext>
                  </a:extLst>
                </p14:cNvPr>
                <p14:cNvContentPartPr/>
                <p14:nvPr/>
              </p14:nvContentPartPr>
              <p14:xfrm>
                <a:off x="3506564" y="2770473"/>
                <a:ext cx="243720" cy="319320"/>
              </p14:xfrm>
            </p:contentPart>
          </mc:Choice>
          <mc:Fallback>
            <p:pic>
              <p:nvPicPr>
                <p:cNvPr id="13" name="Ink 12">
                  <a:extLst>
                    <a:ext uri="{FF2B5EF4-FFF2-40B4-BE49-F238E27FC236}">
                      <a16:creationId xmlns:a16="http://schemas.microsoft.com/office/drawing/2014/main" id="{303DA435-7791-47F2-8BBC-C43A9FE09817}"/>
                    </a:ext>
                  </a:extLst>
                </p:cNvPr>
                <p:cNvPicPr/>
                <p:nvPr/>
              </p:nvPicPr>
              <p:blipFill>
                <a:blip r:embed="rId52"/>
                <a:stretch>
                  <a:fillRect/>
                </a:stretch>
              </p:blipFill>
              <p:spPr>
                <a:xfrm>
                  <a:off x="3497564" y="2761833"/>
                  <a:ext cx="26136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143" name="Ink 5142">
                  <a:extLst>
                    <a:ext uri="{FF2B5EF4-FFF2-40B4-BE49-F238E27FC236}">
                      <a16:creationId xmlns:a16="http://schemas.microsoft.com/office/drawing/2014/main" id="{CD3B3FFB-498D-4DBA-B25F-9C6D75C92D59}"/>
                    </a:ext>
                  </a:extLst>
                </p14:cNvPr>
                <p14:cNvContentPartPr/>
                <p14:nvPr/>
              </p14:nvContentPartPr>
              <p14:xfrm>
                <a:off x="2607644" y="2837324"/>
                <a:ext cx="120240" cy="138960"/>
              </p14:xfrm>
            </p:contentPart>
          </mc:Choice>
          <mc:Fallback>
            <p:pic>
              <p:nvPicPr>
                <p:cNvPr id="5143" name="Ink 5142">
                  <a:extLst>
                    <a:ext uri="{FF2B5EF4-FFF2-40B4-BE49-F238E27FC236}">
                      <a16:creationId xmlns:a16="http://schemas.microsoft.com/office/drawing/2014/main" id="{CD3B3FFB-498D-4DBA-B25F-9C6D75C92D59}"/>
                    </a:ext>
                  </a:extLst>
                </p:cNvPr>
                <p:cNvPicPr/>
                <p:nvPr/>
              </p:nvPicPr>
              <p:blipFill>
                <a:blip r:embed="rId54"/>
                <a:stretch>
                  <a:fillRect/>
                </a:stretch>
              </p:blipFill>
              <p:spPr>
                <a:xfrm>
                  <a:off x="2599004" y="2828684"/>
                  <a:ext cx="1378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144" name="Ink 5143">
                  <a:extLst>
                    <a:ext uri="{FF2B5EF4-FFF2-40B4-BE49-F238E27FC236}">
                      <a16:creationId xmlns:a16="http://schemas.microsoft.com/office/drawing/2014/main" id="{5C793B0C-02BA-41C3-94CD-6E7598604F39}"/>
                    </a:ext>
                  </a:extLst>
                </p14:cNvPr>
                <p14:cNvContentPartPr/>
                <p14:nvPr/>
              </p14:nvContentPartPr>
              <p14:xfrm>
                <a:off x="4075724" y="2857124"/>
                <a:ext cx="196560" cy="119880"/>
              </p14:xfrm>
            </p:contentPart>
          </mc:Choice>
          <mc:Fallback>
            <p:pic>
              <p:nvPicPr>
                <p:cNvPr id="5144" name="Ink 5143">
                  <a:extLst>
                    <a:ext uri="{FF2B5EF4-FFF2-40B4-BE49-F238E27FC236}">
                      <a16:creationId xmlns:a16="http://schemas.microsoft.com/office/drawing/2014/main" id="{5C793B0C-02BA-41C3-94CD-6E7598604F39}"/>
                    </a:ext>
                  </a:extLst>
                </p:cNvPr>
                <p:cNvPicPr/>
                <p:nvPr/>
              </p:nvPicPr>
              <p:blipFill>
                <a:blip r:embed="rId56"/>
                <a:stretch>
                  <a:fillRect/>
                </a:stretch>
              </p:blipFill>
              <p:spPr>
                <a:xfrm>
                  <a:off x="4067084" y="2848484"/>
                  <a:ext cx="214200" cy="137520"/>
                </a:xfrm>
                <a:prstGeom prst="rect">
                  <a:avLst/>
                </a:prstGeom>
              </p:spPr>
            </p:pic>
          </mc:Fallback>
        </mc:AlternateContent>
      </p:grpSp>
      <p:grpSp>
        <p:nvGrpSpPr>
          <p:cNvPr id="5156" name="Group 5155">
            <a:extLst>
              <a:ext uri="{FF2B5EF4-FFF2-40B4-BE49-F238E27FC236}">
                <a16:creationId xmlns:a16="http://schemas.microsoft.com/office/drawing/2014/main" id="{FDD00A50-04AE-4785-8B94-AB49F7BC66FF}"/>
              </a:ext>
            </a:extLst>
          </p:cNvPr>
          <p:cNvGrpSpPr/>
          <p:nvPr/>
        </p:nvGrpSpPr>
        <p:grpSpPr>
          <a:xfrm>
            <a:off x="9054884" y="-32847"/>
            <a:ext cx="4004640" cy="3208931"/>
            <a:chOff x="9054884" y="-32847"/>
            <a:chExt cx="4004640" cy="3208931"/>
          </a:xfrm>
        </p:grpSpPr>
        <mc:AlternateContent xmlns:mc="http://schemas.openxmlformats.org/markup-compatibility/2006">
          <mc:Choice xmlns:p14="http://schemas.microsoft.com/office/powerpoint/2010/main" Requires="p14">
            <p:contentPart p14:bwMode="auto" r:id="rId57">
              <p14:nvContentPartPr>
                <p14:cNvPr id="49" name="Ink 48">
                  <a:extLst>
                    <a:ext uri="{FF2B5EF4-FFF2-40B4-BE49-F238E27FC236}">
                      <a16:creationId xmlns:a16="http://schemas.microsoft.com/office/drawing/2014/main" id="{F7B6DE26-A7E4-47C0-AF09-71F20FA238AE}"/>
                    </a:ext>
                  </a:extLst>
                </p14:cNvPr>
                <p14:cNvContentPartPr/>
                <p14:nvPr/>
              </p14:nvContentPartPr>
              <p14:xfrm>
                <a:off x="9259004" y="794800"/>
                <a:ext cx="206280" cy="21960"/>
              </p14:xfrm>
            </p:contentPart>
          </mc:Choice>
          <mc:Fallback>
            <p:pic>
              <p:nvPicPr>
                <p:cNvPr id="49" name="Ink 48">
                  <a:extLst>
                    <a:ext uri="{FF2B5EF4-FFF2-40B4-BE49-F238E27FC236}">
                      <a16:creationId xmlns:a16="http://schemas.microsoft.com/office/drawing/2014/main" id="{F7B6DE26-A7E4-47C0-AF09-71F20FA238AE}"/>
                    </a:ext>
                  </a:extLst>
                </p:cNvPr>
                <p:cNvPicPr/>
                <p:nvPr/>
              </p:nvPicPr>
              <p:blipFill>
                <a:blip r:embed="rId58"/>
                <a:stretch>
                  <a:fillRect/>
                </a:stretch>
              </p:blipFill>
              <p:spPr>
                <a:xfrm>
                  <a:off x="9250364" y="785800"/>
                  <a:ext cx="2239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0" name="Ink 49">
                  <a:extLst>
                    <a:ext uri="{FF2B5EF4-FFF2-40B4-BE49-F238E27FC236}">
                      <a16:creationId xmlns:a16="http://schemas.microsoft.com/office/drawing/2014/main" id="{6A46B693-5B64-4CCB-9992-EF8AAA54FB3F}"/>
                    </a:ext>
                  </a:extLst>
                </p14:cNvPr>
                <p14:cNvContentPartPr/>
                <p14:nvPr/>
              </p14:nvContentPartPr>
              <p14:xfrm>
                <a:off x="9413804" y="751600"/>
                <a:ext cx="58680" cy="55800"/>
              </p14:xfrm>
            </p:contentPart>
          </mc:Choice>
          <mc:Fallback>
            <p:pic>
              <p:nvPicPr>
                <p:cNvPr id="50" name="Ink 49">
                  <a:extLst>
                    <a:ext uri="{FF2B5EF4-FFF2-40B4-BE49-F238E27FC236}">
                      <a16:creationId xmlns:a16="http://schemas.microsoft.com/office/drawing/2014/main" id="{6A46B693-5B64-4CCB-9992-EF8AAA54FB3F}"/>
                    </a:ext>
                  </a:extLst>
                </p:cNvPr>
                <p:cNvPicPr/>
                <p:nvPr/>
              </p:nvPicPr>
              <p:blipFill>
                <a:blip r:embed="rId60"/>
                <a:stretch>
                  <a:fillRect/>
                </a:stretch>
              </p:blipFill>
              <p:spPr>
                <a:xfrm>
                  <a:off x="9404804" y="742960"/>
                  <a:ext cx="763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1" name="Ink 30">
                  <a:extLst>
                    <a:ext uri="{FF2B5EF4-FFF2-40B4-BE49-F238E27FC236}">
                      <a16:creationId xmlns:a16="http://schemas.microsoft.com/office/drawing/2014/main" id="{E3E02448-B243-49FB-878D-1248BE72EB11}"/>
                    </a:ext>
                  </a:extLst>
                </p14:cNvPr>
                <p14:cNvContentPartPr/>
                <p14:nvPr/>
              </p14:nvContentPartPr>
              <p14:xfrm>
                <a:off x="9693524" y="624153"/>
                <a:ext cx="259560" cy="248400"/>
              </p14:xfrm>
            </p:contentPart>
          </mc:Choice>
          <mc:Fallback>
            <p:pic>
              <p:nvPicPr>
                <p:cNvPr id="31" name="Ink 30">
                  <a:extLst>
                    <a:ext uri="{FF2B5EF4-FFF2-40B4-BE49-F238E27FC236}">
                      <a16:creationId xmlns:a16="http://schemas.microsoft.com/office/drawing/2014/main" id="{E3E02448-B243-49FB-878D-1248BE72EB11}"/>
                    </a:ext>
                  </a:extLst>
                </p:cNvPr>
                <p:cNvPicPr/>
                <p:nvPr/>
              </p:nvPicPr>
              <p:blipFill>
                <a:blip r:embed="rId62"/>
                <a:stretch>
                  <a:fillRect/>
                </a:stretch>
              </p:blipFill>
              <p:spPr>
                <a:xfrm>
                  <a:off x="9684884" y="615153"/>
                  <a:ext cx="2772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2" name="Ink 31">
                  <a:extLst>
                    <a:ext uri="{FF2B5EF4-FFF2-40B4-BE49-F238E27FC236}">
                      <a16:creationId xmlns:a16="http://schemas.microsoft.com/office/drawing/2014/main" id="{212A0C6A-9257-4770-8ABF-441F17E3420B}"/>
                    </a:ext>
                  </a:extLst>
                </p14:cNvPr>
                <p14:cNvContentPartPr/>
                <p14:nvPr/>
              </p14:nvContentPartPr>
              <p14:xfrm>
                <a:off x="9912404" y="625953"/>
                <a:ext cx="12960" cy="43920"/>
              </p14:xfrm>
            </p:contentPart>
          </mc:Choice>
          <mc:Fallback>
            <p:pic>
              <p:nvPicPr>
                <p:cNvPr id="32" name="Ink 31">
                  <a:extLst>
                    <a:ext uri="{FF2B5EF4-FFF2-40B4-BE49-F238E27FC236}">
                      <a16:creationId xmlns:a16="http://schemas.microsoft.com/office/drawing/2014/main" id="{212A0C6A-9257-4770-8ABF-441F17E3420B}"/>
                    </a:ext>
                  </a:extLst>
                </p:cNvPr>
                <p:cNvPicPr/>
                <p:nvPr/>
              </p:nvPicPr>
              <p:blipFill>
                <a:blip r:embed="rId64"/>
                <a:stretch>
                  <a:fillRect/>
                </a:stretch>
              </p:blipFill>
              <p:spPr>
                <a:xfrm>
                  <a:off x="9903404" y="616953"/>
                  <a:ext cx="306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3" name="Ink 32">
                  <a:extLst>
                    <a:ext uri="{FF2B5EF4-FFF2-40B4-BE49-F238E27FC236}">
                      <a16:creationId xmlns:a16="http://schemas.microsoft.com/office/drawing/2014/main" id="{6F5559C5-2339-4083-9F82-32AFF0468335}"/>
                    </a:ext>
                  </a:extLst>
                </p14:cNvPr>
                <p14:cNvContentPartPr/>
                <p14:nvPr/>
              </p14:nvContentPartPr>
              <p14:xfrm>
                <a:off x="10004924" y="707673"/>
                <a:ext cx="149400" cy="106200"/>
              </p14:xfrm>
            </p:contentPart>
          </mc:Choice>
          <mc:Fallback>
            <p:pic>
              <p:nvPicPr>
                <p:cNvPr id="33" name="Ink 32">
                  <a:extLst>
                    <a:ext uri="{FF2B5EF4-FFF2-40B4-BE49-F238E27FC236}">
                      <a16:creationId xmlns:a16="http://schemas.microsoft.com/office/drawing/2014/main" id="{6F5559C5-2339-4083-9F82-32AFF0468335}"/>
                    </a:ext>
                  </a:extLst>
                </p:cNvPr>
                <p:cNvPicPr/>
                <p:nvPr/>
              </p:nvPicPr>
              <p:blipFill>
                <a:blip r:embed="rId66"/>
                <a:stretch>
                  <a:fillRect/>
                </a:stretch>
              </p:blipFill>
              <p:spPr>
                <a:xfrm>
                  <a:off x="9995924" y="698673"/>
                  <a:ext cx="1670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4" name="Ink 33">
                  <a:extLst>
                    <a:ext uri="{FF2B5EF4-FFF2-40B4-BE49-F238E27FC236}">
                      <a16:creationId xmlns:a16="http://schemas.microsoft.com/office/drawing/2014/main" id="{66366B65-8EC2-436A-9BDD-64DCBA7A579D}"/>
                    </a:ext>
                  </a:extLst>
                </p14:cNvPr>
                <p14:cNvContentPartPr/>
                <p14:nvPr/>
              </p14:nvContentPartPr>
              <p14:xfrm>
                <a:off x="10210844" y="637113"/>
                <a:ext cx="7560" cy="11160"/>
              </p14:xfrm>
            </p:contentPart>
          </mc:Choice>
          <mc:Fallback>
            <p:pic>
              <p:nvPicPr>
                <p:cNvPr id="34" name="Ink 33">
                  <a:extLst>
                    <a:ext uri="{FF2B5EF4-FFF2-40B4-BE49-F238E27FC236}">
                      <a16:creationId xmlns:a16="http://schemas.microsoft.com/office/drawing/2014/main" id="{66366B65-8EC2-436A-9BDD-64DCBA7A579D}"/>
                    </a:ext>
                  </a:extLst>
                </p:cNvPr>
                <p:cNvPicPr/>
                <p:nvPr/>
              </p:nvPicPr>
              <p:blipFill>
                <a:blip r:embed="rId68"/>
                <a:stretch>
                  <a:fillRect/>
                </a:stretch>
              </p:blipFill>
              <p:spPr>
                <a:xfrm>
                  <a:off x="10201844" y="628473"/>
                  <a:ext cx="252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5" name="Ink 34">
                  <a:extLst>
                    <a:ext uri="{FF2B5EF4-FFF2-40B4-BE49-F238E27FC236}">
                      <a16:creationId xmlns:a16="http://schemas.microsoft.com/office/drawing/2014/main" id="{2F21D537-A66B-4099-93DB-C5AFBA97FF01}"/>
                    </a:ext>
                  </a:extLst>
                </p14:cNvPr>
                <p14:cNvContentPartPr/>
                <p14:nvPr/>
              </p14:nvContentPartPr>
              <p14:xfrm>
                <a:off x="10293644" y="508953"/>
                <a:ext cx="281160" cy="244080"/>
              </p14:xfrm>
            </p:contentPart>
          </mc:Choice>
          <mc:Fallback>
            <p:pic>
              <p:nvPicPr>
                <p:cNvPr id="35" name="Ink 34">
                  <a:extLst>
                    <a:ext uri="{FF2B5EF4-FFF2-40B4-BE49-F238E27FC236}">
                      <a16:creationId xmlns:a16="http://schemas.microsoft.com/office/drawing/2014/main" id="{2F21D537-A66B-4099-93DB-C5AFBA97FF01}"/>
                    </a:ext>
                  </a:extLst>
                </p:cNvPr>
                <p:cNvPicPr/>
                <p:nvPr/>
              </p:nvPicPr>
              <p:blipFill>
                <a:blip r:embed="rId70"/>
                <a:stretch>
                  <a:fillRect/>
                </a:stretch>
              </p:blipFill>
              <p:spPr>
                <a:xfrm>
                  <a:off x="10285004" y="500313"/>
                  <a:ext cx="2988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6" name="Ink 35">
                  <a:extLst>
                    <a:ext uri="{FF2B5EF4-FFF2-40B4-BE49-F238E27FC236}">
                      <a16:creationId xmlns:a16="http://schemas.microsoft.com/office/drawing/2014/main" id="{3D955D48-A7CA-471D-A0A5-9758382646B5}"/>
                    </a:ext>
                  </a:extLst>
                </p14:cNvPr>
                <p14:cNvContentPartPr/>
                <p14:nvPr/>
              </p14:nvContentPartPr>
              <p14:xfrm>
                <a:off x="10702604" y="359913"/>
                <a:ext cx="269640" cy="489960"/>
              </p14:xfrm>
            </p:contentPart>
          </mc:Choice>
          <mc:Fallback>
            <p:pic>
              <p:nvPicPr>
                <p:cNvPr id="36" name="Ink 35">
                  <a:extLst>
                    <a:ext uri="{FF2B5EF4-FFF2-40B4-BE49-F238E27FC236}">
                      <a16:creationId xmlns:a16="http://schemas.microsoft.com/office/drawing/2014/main" id="{3D955D48-A7CA-471D-A0A5-9758382646B5}"/>
                    </a:ext>
                  </a:extLst>
                </p:cNvPr>
                <p:cNvPicPr/>
                <p:nvPr/>
              </p:nvPicPr>
              <p:blipFill>
                <a:blip r:embed="rId72"/>
                <a:stretch>
                  <a:fillRect/>
                </a:stretch>
              </p:blipFill>
              <p:spPr>
                <a:xfrm>
                  <a:off x="10693964" y="351273"/>
                  <a:ext cx="28728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7" name="Ink 36">
                  <a:extLst>
                    <a:ext uri="{FF2B5EF4-FFF2-40B4-BE49-F238E27FC236}">
                      <a16:creationId xmlns:a16="http://schemas.microsoft.com/office/drawing/2014/main" id="{ABD6475C-B5FD-4C5E-8207-D76DA441F691}"/>
                    </a:ext>
                  </a:extLst>
                </p14:cNvPr>
                <p14:cNvContentPartPr/>
                <p14:nvPr/>
              </p14:nvContentPartPr>
              <p14:xfrm>
                <a:off x="11185724" y="656553"/>
                <a:ext cx="1800" cy="360"/>
              </p14:xfrm>
            </p:contentPart>
          </mc:Choice>
          <mc:Fallback>
            <p:pic>
              <p:nvPicPr>
                <p:cNvPr id="37" name="Ink 36">
                  <a:extLst>
                    <a:ext uri="{FF2B5EF4-FFF2-40B4-BE49-F238E27FC236}">
                      <a16:creationId xmlns:a16="http://schemas.microsoft.com/office/drawing/2014/main" id="{ABD6475C-B5FD-4C5E-8207-D76DA441F691}"/>
                    </a:ext>
                  </a:extLst>
                </p:cNvPr>
                <p:cNvPicPr/>
                <p:nvPr/>
              </p:nvPicPr>
              <p:blipFill>
                <a:blip r:embed="rId74"/>
                <a:stretch>
                  <a:fillRect/>
                </a:stretch>
              </p:blipFill>
              <p:spPr>
                <a:xfrm>
                  <a:off x="11176724" y="647913"/>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9" name="Ink 38">
                  <a:extLst>
                    <a:ext uri="{FF2B5EF4-FFF2-40B4-BE49-F238E27FC236}">
                      <a16:creationId xmlns:a16="http://schemas.microsoft.com/office/drawing/2014/main" id="{15D7CC54-C397-49F7-8147-9751302F5398}"/>
                    </a:ext>
                  </a:extLst>
                </p14:cNvPr>
                <p14:cNvContentPartPr/>
                <p14:nvPr/>
              </p14:nvContentPartPr>
              <p14:xfrm>
                <a:off x="10144964" y="63633"/>
                <a:ext cx="216000" cy="173160"/>
              </p14:xfrm>
            </p:contentPart>
          </mc:Choice>
          <mc:Fallback>
            <p:pic>
              <p:nvPicPr>
                <p:cNvPr id="39" name="Ink 38">
                  <a:extLst>
                    <a:ext uri="{FF2B5EF4-FFF2-40B4-BE49-F238E27FC236}">
                      <a16:creationId xmlns:a16="http://schemas.microsoft.com/office/drawing/2014/main" id="{15D7CC54-C397-49F7-8147-9751302F5398}"/>
                    </a:ext>
                  </a:extLst>
                </p:cNvPr>
                <p:cNvPicPr/>
                <p:nvPr/>
              </p:nvPicPr>
              <p:blipFill>
                <a:blip r:embed="rId76"/>
                <a:stretch>
                  <a:fillRect/>
                </a:stretch>
              </p:blipFill>
              <p:spPr>
                <a:xfrm>
                  <a:off x="10136324" y="54993"/>
                  <a:ext cx="2336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0" name="Ink 39">
                  <a:extLst>
                    <a:ext uri="{FF2B5EF4-FFF2-40B4-BE49-F238E27FC236}">
                      <a16:creationId xmlns:a16="http://schemas.microsoft.com/office/drawing/2014/main" id="{E3EBFF62-ED9E-4B07-9C23-CE8C9F0CB41A}"/>
                    </a:ext>
                  </a:extLst>
                </p14:cNvPr>
                <p14:cNvContentPartPr/>
                <p14:nvPr/>
              </p14:nvContentPartPr>
              <p14:xfrm>
                <a:off x="10425044" y="-32847"/>
                <a:ext cx="177840" cy="277200"/>
              </p14:xfrm>
            </p:contentPart>
          </mc:Choice>
          <mc:Fallback>
            <p:pic>
              <p:nvPicPr>
                <p:cNvPr id="40" name="Ink 39">
                  <a:extLst>
                    <a:ext uri="{FF2B5EF4-FFF2-40B4-BE49-F238E27FC236}">
                      <a16:creationId xmlns:a16="http://schemas.microsoft.com/office/drawing/2014/main" id="{E3EBFF62-ED9E-4B07-9C23-CE8C9F0CB41A}"/>
                    </a:ext>
                  </a:extLst>
                </p:cNvPr>
                <p:cNvPicPr/>
                <p:nvPr/>
              </p:nvPicPr>
              <p:blipFill>
                <a:blip r:embed="rId78"/>
                <a:stretch>
                  <a:fillRect/>
                </a:stretch>
              </p:blipFill>
              <p:spPr>
                <a:xfrm>
                  <a:off x="10416044" y="-41487"/>
                  <a:ext cx="19548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1" name="Ink 40">
                  <a:extLst>
                    <a:ext uri="{FF2B5EF4-FFF2-40B4-BE49-F238E27FC236}">
                      <a16:creationId xmlns:a16="http://schemas.microsoft.com/office/drawing/2014/main" id="{4C9CDBA5-5A0E-4645-8346-B11A0F1C97FE}"/>
                    </a:ext>
                  </a:extLst>
                </p14:cNvPr>
                <p14:cNvContentPartPr/>
                <p14:nvPr/>
              </p14:nvContentPartPr>
              <p14:xfrm>
                <a:off x="10710884" y="106120"/>
                <a:ext cx="101520" cy="53640"/>
              </p14:xfrm>
            </p:contentPart>
          </mc:Choice>
          <mc:Fallback>
            <p:pic>
              <p:nvPicPr>
                <p:cNvPr id="41" name="Ink 40">
                  <a:extLst>
                    <a:ext uri="{FF2B5EF4-FFF2-40B4-BE49-F238E27FC236}">
                      <a16:creationId xmlns:a16="http://schemas.microsoft.com/office/drawing/2014/main" id="{4C9CDBA5-5A0E-4645-8346-B11A0F1C97FE}"/>
                    </a:ext>
                  </a:extLst>
                </p:cNvPr>
                <p:cNvPicPr/>
                <p:nvPr/>
              </p:nvPicPr>
              <p:blipFill>
                <a:blip r:embed="rId80"/>
                <a:stretch>
                  <a:fillRect/>
                </a:stretch>
              </p:blipFill>
              <p:spPr>
                <a:xfrm>
                  <a:off x="10702244" y="97480"/>
                  <a:ext cx="1191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2" name="Ink 41">
                  <a:extLst>
                    <a:ext uri="{FF2B5EF4-FFF2-40B4-BE49-F238E27FC236}">
                      <a16:creationId xmlns:a16="http://schemas.microsoft.com/office/drawing/2014/main" id="{065CC7AD-C9B8-4335-98F1-55D5A1F5BF67}"/>
                    </a:ext>
                  </a:extLst>
                </p14:cNvPr>
                <p14:cNvContentPartPr/>
                <p14:nvPr/>
              </p14:nvContentPartPr>
              <p14:xfrm>
                <a:off x="10957124" y="-19160"/>
                <a:ext cx="79200" cy="253440"/>
              </p14:xfrm>
            </p:contentPart>
          </mc:Choice>
          <mc:Fallback>
            <p:pic>
              <p:nvPicPr>
                <p:cNvPr id="42" name="Ink 41">
                  <a:extLst>
                    <a:ext uri="{FF2B5EF4-FFF2-40B4-BE49-F238E27FC236}">
                      <a16:creationId xmlns:a16="http://schemas.microsoft.com/office/drawing/2014/main" id="{065CC7AD-C9B8-4335-98F1-55D5A1F5BF67}"/>
                    </a:ext>
                  </a:extLst>
                </p:cNvPr>
                <p:cNvPicPr/>
                <p:nvPr/>
              </p:nvPicPr>
              <p:blipFill>
                <a:blip r:embed="rId82"/>
                <a:stretch>
                  <a:fillRect/>
                </a:stretch>
              </p:blipFill>
              <p:spPr>
                <a:xfrm>
                  <a:off x="10948484" y="-27800"/>
                  <a:ext cx="968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3" name="Ink 42">
                  <a:extLst>
                    <a:ext uri="{FF2B5EF4-FFF2-40B4-BE49-F238E27FC236}">
                      <a16:creationId xmlns:a16="http://schemas.microsoft.com/office/drawing/2014/main" id="{E2017B2F-3AAA-4EC9-A3A0-3D8A7F8B0798}"/>
                    </a:ext>
                  </a:extLst>
                </p14:cNvPr>
                <p14:cNvContentPartPr/>
                <p14:nvPr/>
              </p14:nvContentPartPr>
              <p14:xfrm>
                <a:off x="11105444" y="70480"/>
                <a:ext cx="67320" cy="97560"/>
              </p14:xfrm>
            </p:contentPart>
          </mc:Choice>
          <mc:Fallback>
            <p:pic>
              <p:nvPicPr>
                <p:cNvPr id="43" name="Ink 42">
                  <a:extLst>
                    <a:ext uri="{FF2B5EF4-FFF2-40B4-BE49-F238E27FC236}">
                      <a16:creationId xmlns:a16="http://schemas.microsoft.com/office/drawing/2014/main" id="{E2017B2F-3AAA-4EC9-A3A0-3D8A7F8B0798}"/>
                    </a:ext>
                  </a:extLst>
                </p:cNvPr>
                <p:cNvPicPr/>
                <p:nvPr/>
              </p:nvPicPr>
              <p:blipFill>
                <a:blip r:embed="rId84"/>
                <a:stretch>
                  <a:fillRect/>
                </a:stretch>
              </p:blipFill>
              <p:spPr>
                <a:xfrm>
                  <a:off x="11096444" y="61840"/>
                  <a:ext cx="849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4" name="Ink 43">
                  <a:extLst>
                    <a:ext uri="{FF2B5EF4-FFF2-40B4-BE49-F238E27FC236}">
                      <a16:creationId xmlns:a16="http://schemas.microsoft.com/office/drawing/2014/main" id="{0D34AAB6-3578-4592-8D13-87ACA53CB4A8}"/>
                    </a:ext>
                  </a:extLst>
                </p14:cNvPr>
                <p14:cNvContentPartPr/>
                <p14:nvPr/>
              </p14:nvContentPartPr>
              <p14:xfrm>
                <a:off x="11212004" y="2440"/>
                <a:ext cx="199440" cy="120600"/>
              </p14:xfrm>
            </p:contentPart>
          </mc:Choice>
          <mc:Fallback>
            <p:pic>
              <p:nvPicPr>
                <p:cNvPr id="44" name="Ink 43">
                  <a:extLst>
                    <a:ext uri="{FF2B5EF4-FFF2-40B4-BE49-F238E27FC236}">
                      <a16:creationId xmlns:a16="http://schemas.microsoft.com/office/drawing/2014/main" id="{0D34AAB6-3578-4592-8D13-87ACA53CB4A8}"/>
                    </a:ext>
                  </a:extLst>
                </p:cNvPr>
                <p:cNvPicPr/>
                <p:nvPr/>
              </p:nvPicPr>
              <p:blipFill>
                <a:blip r:embed="rId86"/>
                <a:stretch>
                  <a:fillRect/>
                </a:stretch>
              </p:blipFill>
              <p:spPr>
                <a:xfrm>
                  <a:off x="11203004" y="-6200"/>
                  <a:ext cx="2170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5" name="Ink 44">
                  <a:extLst>
                    <a:ext uri="{FF2B5EF4-FFF2-40B4-BE49-F238E27FC236}">
                      <a16:creationId xmlns:a16="http://schemas.microsoft.com/office/drawing/2014/main" id="{07B2042B-F057-4FCF-BCF6-CAA5BDE8B845}"/>
                    </a:ext>
                  </a:extLst>
                </p14:cNvPr>
                <p14:cNvContentPartPr/>
                <p14:nvPr/>
              </p14:nvContentPartPr>
              <p14:xfrm>
                <a:off x="10886924" y="220240"/>
                <a:ext cx="737640" cy="37080"/>
              </p14:xfrm>
            </p:contentPart>
          </mc:Choice>
          <mc:Fallback>
            <p:pic>
              <p:nvPicPr>
                <p:cNvPr id="45" name="Ink 44">
                  <a:extLst>
                    <a:ext uri="{FF2B5EF4-FFF2-40B4-BE49-F238E27FC236}">
                      <a16:creationId xmlns:a16="http://schemas.microsoft.com/office/drawing/2014/main" id="{07B2042B-F057-4FCF-BCF6-CAA5BDE8B845}"/>
                    </a:ext>
                  </a:extLst>
                </p:cNvPr>
                <p:cNvPicPr/>
                <p:nvPr/>
              </p:nvPicPr>
              <p:blipFill>
                <a:blip r:embed="rId88"/>
                <a:stretch>
                  <a:fillRect/>
                </a:stretch>
              </p:blipFill>
              <p:spPr>
                <a:xfrm>
                  <a:off x="10877924" y="211600"/>
                  <a:ext cx="7552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6" name="Ink 45">
                  <a:extLst>
                    <a:ext uri="{FF2B5EF4-FFF2-40B4-BE49-F238E27FC236}">
                      <a16:creationId xmlns:a16="http://schemas.microsoft.com/office/drawing/2014/main" id="{FEDAF622-2611-4BE8-B6D9-FA3633D4D297}"/>
                    </a:ext>
                  </a:extLst>
                </p14:cNvPr>
                <p14:cNvContentPartPr/>
                <p14:nvPr/>
              </p14:nvContentPartPr>
              <p14:xfrm>
                <a:off x="11451764" y="258760"/>
                <a:ext cx="224640" cy="134640"/>
              </p14:xfrm>
            </p:contentPart>
          </mc:Choice>
          <mc:Fallback>
            <p:pic>
              <p:nvPicPr>
                <p:cNvPr id="46" name="Ink 45">
                  <a:extLst>
                    <a:ext uri="{FF2B5EF4-FFF2-40B4-BE49-F238E27FC236}">
                      <a16:creationId xmlns:a16="http://schemas.microsoft.com/office/drawing/2014/main" id="{FEDAF622-2611-4BE8-B6D9-FA3633D4D297}"/>
                    </a:ext>
                  </a:extLst>
                </p:cNvPr>
                <p:cNvPicPr/>
                <p:nvPr/>
              </p:nvPicPr>
              <p:blipFill>
                <a:blip r:embed="rId90"/>
                <a:stretch>
                  <a:fillRect/>
                </a:stretch>
              </p:blipFill>
              <p:spPr>
                <a:xfrm>
                  <a:off x="11443124" y="249760"/>
                  <a:ext cx="2422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8" name="Ink 47">
                  <a:extLst>
                    <a:ext uri="{FF2B5EF4-FFF2-40B4-BE49-F238E27FC236}">
                      <a16:creationId xmlns:a16="http://schemas.microsoft.com/office/drawing/2014/main" id="{72671FE8-6FA4-4465-9B68-1FA637A2DD9E}"/>
                    </a:ext>
                  </a:extLst>
                </p14:cNvPr>
                <p14:cNvContentPartPr/>
                <p14:nvPr/>
              </p14:nvContentPartPr>
              <p14:xfrm>
                <a:off x="10137764" y="1191520"/>
                <a:ext cx="199440" cy="24840"/>
              </p14:xfrm>
            </p:contentPart>
          </mc:Choice>
          <mc:Fallback>
            <p:pic>
              <p:nvPicPr>
                <p:cNvPr id="48" name="Ink 47">
                  <a:extLst>
                    <a:ext uri="{FF2B5EF4-FFF2-40B4-BE49-F238E27FC236}">
                      <a16:creationId xmlns:a16="http://schemas.microsoft.com/office/drawing/2014/main" id="{72671FE8-6FA4-4465-9B68-1FA637A2DD9E}"/>
                    </a:ext>
                  </a:extLst>
                </p:cNvPr>
                <p:cNvPicPr/>
                <p:nvPr/>
              </p:nvPicPr>
              <p:blipFill>
                <a:blip r:embed="rId92"/>
                <a:stretch>
                  <a:fillRect/>
                </a:stretch>
              </p:blipFill>
              <p:spPr>
                <a:xfrm>
                  <a:off x="10129124" y="1182520"/>
                  <a:ext cx="2170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2" name="Ink 51">
                  <a:extLst>
                    <a:ext uri="{FF2B5EF4-FFF2-40B4-BE49-F238E27FC236}">
                      <a16:creationId xmlns:a16="http://schemas.microsoft.com/office/drawing/2014/main" id="{50AE4602-4C8F-477C-8B1A-A52BDE0017FE}"/>
                    </a:ext>
                  </a:extLst>
                </p14:cNvPr>
                <p14:cNvContentPartPr/>
                <p14:nvPr/>
              </p14:nvContentPartPr>
              <p14:xfrm>
                <a:off x="11089604" y="562240"/>
                <a:ext cx="149040" cy="174240"/>
              </p14:xfrm>
            </p:contentPart>
          </mc:Choice>
          <mc:Fallback>
            <p:pic>
              <p:nvPicPr>
                <p:cNvPr id="52" name="Ink 51">
                  <a:extLst>
                    <a:ext uri="{FF2B5EF4-FFF2-40B4-BE49-F238E27FC236}">
                      <a16:creationId xmlns:a16="http://schemas.microsoft.com/office/drawing/2014/main" id="{50AE4602-4C8F-477C-8B1A-A52BDE0017FE}"/>
                    </a:ext>
                  </a:extLst>
                </p:cNvPr>
                <p:cNvPicPr/>
                <p:nvPr/>
              </p:nvPicPr>
              <p:blipFill>
                <a:blip r:embed="rId94"/>
                <a:stretch>
                  <a:fillRect/>
                </a:stretch>
              </p:blipFill>
              <p:spPr>
                <a:xfrm>
                  <a:off x="11080604" y="553240"/>
                  <a:ext cx="1666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3" name="Ink 52">
                  <a:extLst>
                    <a:ext uri="{FF2B5EF4-FFF2-40B4-BE49-F238E27FC236}">
                      <a16:creationId xmlns:a16="http://schemas.microsoft.com/office/drawing/2014/main" id="{057ACA92-0FDF-4DCB-95D5-855019A72370}"/>
                    </a:ext>
                  </a:extLst>
                </p14:cNvPr>
                <p14:cNvContentPartPr/>
                <p14:nvPr/>
              </p14:nvContentPartPr>
              <p14:xfrm>
                <a:off x="11280764" y="692200"/>
                <a:ext cx="65160" cy="139680"/>
              </p14:xfrm>
            </p:contentPart>
          </mc:Choice>
          <mc:Fallback>
            <p:pic>
              <p:nvPicPr>
                <p:cNvPr id="53" name="Ink 52">
                  <a:extLst>
                    <a:ext uri="{FF2B5EF4-FFF2-40B4-BE49-F238E27FC236}">
                      <a16:creationId xmlns:a16="http://schemas.microsoft.com/office/drawing/2014/main" id="{057ACA92-0FDF-4DCB-95D5-855019A72370}"/>
                    </a:ext>
                  </a:extLst>
                </p:cNvPr>
                <p:cNvPicPr/>
                <p:nvPr/>
              </p:nvPicPr>
              <p:blipFill>
                <a:blip r:embed="rId96"/>
                <a:stretch>
                  <a:fillRect/>
                </a:stretch>
              </p:blipFill>
              <p:spPr>
                <a:xfrm>
                  <a:off x="11271764" y="683200"/>
                  <a:ext cx="828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4" name="Ink 53">
                  <a:extLst>
                    <a:ext uri="{FF2B5EF4-FFF2-40B4-BE49-F238E27FC236}">
                      <a16:creationId xmlns:a16="http://schemas.microsoft.com/office/drawing/2014/main" id="{796FB0D6-2B48-404B-9473-25F69EC52577}"/>
                    </a:ext>
                  </a:extLst>
                </p14:cNvPr>
                <p14:cNvContentPartPr/>
                <p14:nvPr/>
              </p14:nvContentPartPr>
              <p14:xfrm>
                <a:off x="11757044" y="568000"/>
                <a:ext cx="260280" cy="113040"/>
              </p14:xfrm>
            </p:contentPart>
          </mc:Choice>
          <mc:Fallback>
            <p:pic>
              <p:nvPicPr>
                <p:cNvPr id="54" name="Ink 53">
                  <a:extLst>
                    <a:ext uri="{FF2B5EF4-FFF2-40B4-BE49-F238E27FC236}">
                      <a16:creationId xmlns:a16="http://schemas.microsoft.com/office/drawing/2014/main" id="{796FB0D6-2B48-404B-9473-25F69EC52577}"/>
                    </a:ext>
                  </a:extLst>
                </p:cNvPr>
                <p:cNvPicPr/>
                <p:nvPr/>
              </p:nvPicPr>
              <p:blipFill>
                <a:blip r:embed="rId98"/>
                <a:stretch>
                  <a:fillRect/>
                </a:stretch>
              </p:blipFill>
              <p:spPr>
                <a:xfrm>
                  <a:off x="11748404" y="559360"/>
                  <a:ext cx="2779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5" name="Ink 54">
                  <a:extLst>
                    <a:ext uri="{FF2B5EF4-FFF2-40B4-BE49-F238E27FC236}">
                      <a16:creationId xmlns:a16="http://schemas.microsoft.com/office/drawing/2014/main" id="{F16B25D7-70B8-4911-9B06-5C4B5C197680}"/>
                    </a:ext>
                  </a:extLst>
                </p14:cNvPr>
                <p14:cNvContentPartPr/>
                <p14:nvPr/>
              </p14:nvContentPartPr>
              <p14:xfrm>
                <a:off x="12037484" y="408160"/>
                <a:ext cx="18360" cy="92880"/>
              </p14:xfrm>
            </p:contentPart>
          </mc:Choice>
          <mc:Fallback>
            <p:pic>
              <p:nvPicPr>
                <p:cNvPr id="55" name="Ink 54">
                  <a:extLst>
                    <a:ext uri="{FF2B5EF4-FFF2-40B4-BE49-F238E27FC236}">
                      <a16:creationId xmlns:a16="http://schemas.microsoft.com/office/drawing/2014/main" id="{F16B25D7-70B8-4911-9B06-5C4B5C197680}"/>
                    </a:ext>
                  </a:extLst>
                </p:cNvPr>
                <p:cNvPicPr/>
                <p:nvPr/>
              </p:nvPicPr>
              <p:blipFill>
                <a:blip r:embed="rId100"/>
                <a:stretch>
                  <a:fillRect/>
                </a:stretch>
              </p:blipFill>
              <p:spPr>
                <a:xfrm>
                  <a:off x="12028484" y="399160"/>
                  <a:ext cx="360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6" name="Ink 55">
                  <a:extLst>
                    <a:ext uri="{FF2B5EF4-FFF2-40B4-BE49-F238E27FC236}">
                      <a16:creationId xmlns:a16="http://schemas.microsoft.com/office/drawing/2014/main" id="{F6CCCB3A-F831-4AFE-9DFF-6230B7D520F1}"/>
                    </a:ext>
                  </a:extLst>
                </p14:cNvPr>
                <p14:cNvContentPartPr/>
                <p14:nvPr/>
              </p14:nvContentPartPr>
              <p14:xfrm>
                <a:off x="12144044" y="356680"/>
                <a:ext cx="177120" cy="308520"/>
              </p14:xfrm>
            </p:contentPart>
          </mc:Choice>
          <mc:Fallback>
            <p:pic>
              <p:nvPicPr>
                <p:cNvPr id="56" name="Ink 55">
                  <a:extLst>
                    <a:ext uri="{FF2B5EF4-FFF2-40B4-BE49-F238E27FC236}">
                      <a16:creationId xmlns:a16="http://schemas.microsoft.com/office/drawing/2014/main" id="{F6CCCB3A-F831-4AFE-9DFF-6230B7D520F1}"/>
                    </a:ext>
                  </a:extLst>
                </p:cNvPr>
                <p:cNvPicPr/>
                <p:nvPr/>
              </p:nvPicPr>
              <p:blipFill>
                <a:blip r:embed="rId102"/>
                <a:stretch>
                  <a:fillRect/>
                </a:stretch>
              </p:blipFill>
              <p:spPr>
                <a:xfrm>
                  <a:off x="12135044" y="348040"/>
                  <a:ext cx="19476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7" name="Ink 56">
                  <a:extLst>
                    <a:ext uri="{FF2B5EF4-FFF2-40B4-BE49-F238E27FC236}">
                      <a16:creationId xmlns:a16="http://schemas.microsoft.com/office/drawing/2014/main" id="{626C8CB2-7CE7-49F0-9820-F83986BAB8EF}"/>
                    </a:ext>
                  </a:extLst>
                </p14:cNvPr>
                <p14:cNvContentPartPr/>
                <p14:nvPr/>
              </p14:nvContentPartPr>
              <p14:xfrm>
                <a:off x="12437084" y="240760"/>
                <a:ext cx="133920" cy="558720"/>
              </p14:xfrm>
            </p:contentPart>
          </mc:Choice>
          <mc:Fallback>
            <p:pic>
              <p:nvPicPr>
                <p:cNvPr id="57" name="Ink 56">
                  <a:extLst>
                    <a:ext uri="{FF2B5EF4-FFF2-40B4-BE49-F238E27FC236}">
                      <a16:creationId xmlns:a16="http://schemas.microsoft.com/office/drawing/2014/main" id="{626C8CB2-7CE7-49F0-9820-F83986BAB8EF}"/>
                    </a:ext>
                  </a:extLst>
                </p:cNvPr>
                <p:cNvPicPr/>
                <p:nvPr/>
              </p:nvPicPr>
              <p:blipFill>
                <a:blip r:embed="rId104"/>
                <a:stretch>
                  <a:fillRect/>
                </a:stretch>
              </p:blipFill>
              <p:spPr>
                <a:xfrm>
                  <a:off x="12428444" y="231760"/>
                  <a:ext cx="151560" cy="5763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8" name="Ink 57">
                  <a:extLst>
                    <a:ext uri="{FF2B5EF4-FFF2-40B4-BE49-F238E27FC236}">
                      <a16:creationId xmlns:a16="http://schemas.microsoft.com/office/drawing/2014/main" id="{4EE3242A-657C-43F9-8267-6AECC6150763}"/>
                    </a:ext>
                  </a:extLst>
                </p14:cNvPr>
                <p14:cNvContentPartPr/>
                <p14:nvPr/>
              </p14:nvContentPartPr>
              <p14:xfrm>
                <a:off x="9816284" y="1079560"/>
                <a:ext cx="403200" cy="298440"/>
              </p14:xfrm>
            </p:contentPart>
          </mc:Choice>
          <mc:Fallback>
            <p:pic>
              <p:nvPicPr>
                <p:cNvPr id="58" name="Ink 57">
                  <a:extLst>
                    <a:ext uri="{FF2B5EF4-FFF2-40B4-BE49-F238E27FC236}">
                      <a16:creationId xmlns:a16="http://schemas.microsoft.com/office/drawing/2014/main" id="{4EE3242A-657C-43F9-8267-6AECC6150763}"/>
                    </a:ext>
                  </a:extLst>
                </p:cNvPr>
                <p:cNvPicPr/>
                <p:nvPr/>
              </p:nvPicPr>
              <p:blipFill>
                <a:blip r:embed="rId106"/>
                <a:stretch>
                  <a:fillRect/>
                </a:stretch>
              </p:blipFill>
              <p:spPr>
                <a:xfrm>
                  <a:off x="9807644" y="1070920"/>
                  <a:ext cx="4208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9" name="Ink 58">
                  <a:extLst>
                    <a:ext uri="{FF2B5EF4-FFF2-40B4-BE49-F238E27FC236}">
                      <a16:creationId xmlns:a16="http://schemas.microsoft.com/office/drawing/2014/main" id="{38D3EE46-0BA2-49E2-8812-F06451F212F5}"/>
                    </a:ext>
                  </a:extLst>
                </p14:cNvPr>
                <p14:cNvContentPartPr/>
                <p14:nvPr/>
              </p14:nvContentPartPr>
              <p14:xfrm>
                <a:off x="10187444" y="1002880"/>
                <a:ext cx="12600" cy="65160"/>
              </p14:xfrm>
            </p:contentPart>
          </mc:Choice>
          <mc:Fallback>
            <p:pic>
              <p:nvPicPr>
                <p:cNvPr id="59" name="Ink 58">
                  <a:extLst>
                    <a:ext uri="{FF2B5EF4-FFF2-40B4-BE49-F238E27FC236}">
                      <a16:creationId xmlns:a16="http://schemas.microsoft.com/office/drawing/2014/main" id="{38D3EE46-0BA2-49E2-8812-F06451F212F5}"/>
                    </a:ext>
                  </a:extLst>
                </p:cNvPr>
                <p:cNvPicPr/>
                <p:nvPr/>
              </p:nvPicPr>
              <p:blipFill>
                <a:blip r:embed="rId108"/>
                <a:stretch>
                  <a:fillRect/>
                </a:stretch>
              </p:blipFill>
              <p:spPr>
                <a:xfrm>
                  <a:off x="10178804" y="993880"/>
                  <a:ext cx="302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5125" name="Ink 5124">
                  <a:extLst>
                    <a:ext uri="{FF2B5EF4-FFF2-40B4-BE49-F238E27FC236}">
                      <a16:creationId xmlns:a16="http://schemas.microsoft.com/office/drawing/2014/main" id="{EC1BCEA1-90AA-40D3-AE12-20077A458F71}"/>
                    </a:ext>
                  </a:extLst>
                </p14:cNvPr>
                <p14:cNvContentPartPr/>
                <p14:nvPr/>
              </p14:nvContentPartPr>
              <p14:xfrm>
                <a:off x="9152804" y="559360"/>
                <a:ext cx="666720" cy="141840"/>
              </p14:xfrm>
            </p:contentPart>
          </mc:Choice>
          <mc:Fallback>
            <p:pic>
              <p:nvPicPr>
                <p:cNvPr id="5125" name="Ink 5124">
                  <a:extLst>
                    <a:ext uri="{FF2B5EF4-FFF2-40B4-BE49-F238E27FC236}">
                      <a16:creationId xmlns:a16="http://schemas.microsoft.com/office/drawing/2014/main" id="{EC1BCEA1-90AA-40D3-AE12-20077A458F71}"/>
                    </a:ext>
                  </a:extLst>
                </p:cNvPr>
                <p:cNvPicPr/>
                <p:nvPr/>
              </p:nvPicPr>
              <p:blipFill>
                <a:blip r:embed="rId110"/>
                <a:stretch>
                  <a:fillRect/>
                </a:stretch>
              </p:blipFill>
              <p:spPr>
                <a:xfrm>
                  <a:off x="9143804" y="550360"/>
                  <a:ext cx="6843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5129" name="Ink 5128">
                  <a:extLst>
                    <a:ext uri="{FF2B5EF4-FFF2-40B4-BE49-F238E27FC236}">
                      <a16:creationId xmlns:a16="http://schemas.microsoft.com/office/drawing/2014/main" id="{490B307A-0D07-4444-B18E-6B6EEC9EE079}"/>
                    </a:ext>
                  </a:extLst>
                </p14:cNvPr>
                <p14:cNvContentPartPr/>
                <p14:nvPr/>
              </p14:nvContentPartPr>
              <p14:xfrm>
                <a:off x="9268004" y="780040"/>
                <a:ext cx="510840" cy="45720"/>
              </p14:xfrm>
            </p:contentPart>
          </mc:Choice>
          <mc:Fallback>
            <p:pic>
              <p:nvPicPr>
                <p:cNvPr id="5129" name="Ink 5128">
                  <a:extLst>
                    <a:ext uri="{FF2B5EF4-FFF2-40B4-BE49-F238E27FC236}">
                      <a16:creationId xmlns:a16="http://schemas.microsoft.com/office/drawing/2014/main" id="{490B307A-0D07-4444-B18E-6B6EEC9EE079}"/>
                    </a:ext>
                  </a:extLst>
                </p:cNvPr>
                <p:cNvPicPr/>
                <p:nvPr/>
              </p:nvPicPr>
              <p:blipFill>
                <a:blip r:embed="rId112"/>
                <a:stretch>
                  <a:fillRect/>
                </a:stretch>
              </p:blipFill>
              <p:spPr>
                <a:xfrm>
                  <a:off x="9259004" y="771400"/>
                  <a:ext cx="5284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5130" name="Ink 5129">
                  <a:extLst>
                    <a:ext uri="{FF2B5EF4-FFF2-40B4-BE49-F238E27FC236}">
                      <a16:creationId xmlns:a16="http://schemas.microsoft.com/office/drawing/2014/main" id="{321CE8A0-247B-42A5-A1DB-398B57906E5A}"/>
                    </a:ext>
                  </a:extLst>
                </p14:cNvPr>
                <p14:cNvContentPartPr/>
                <p14:nvPr/>
              </p14:nvContentPartPr>
              <p14:xfrm>
                <a:off x="12412604" y="772120"/>
                <a:ext cx="7200" cy="360"/>
              </p14:xfrm>
            </p:contentPart>
          </mc:Choice>
          <mc:Fallback>
            <p:pic>
              <p:nvPicPr>
                <p:cNvPr id="5130" name="Ink 5129">
                  <a:extLst>
                    <a:ext uri="{FF2B5EF4-FFF2-40B4-BE49-F238E27FC236}">
                      <a16:creationId xmlns:a16="http://schemas.microsoft.com/office/drawing/2014/main" id="{321CE8A0-247B-42A5-A1DB-398B57906E5A}"/>
                    </a:ext>
                  </a:extLst>
                </p:cNvPr>
                <p:cNvPicPr/>
                <p:nvPr/>
              </p:nvPicPr>
              <p:blipFill>
                <a:blip r:embed="rId114"/>
                <a:stretch>
                  <a:fillRect/>
                </a:stretch>
              </p:blipFill>
              <p:spPr>
                <a:xfrm>
                  <a:off x="12403604" y="763480"/>
                  <a:ext cx="24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0" name="Ink 59">
                  <a:extLst>
                    <a:ext uri="{FF2B5EF4-FFF2-40B4-BE49-F238E27FC236}">
                      <a16:creationId xmlns:a16="http://schemas.microsoft.com/office/drawing/2014/main" id="{18C37E5E-3FA8-4E58-BA82-F5A8E7A10D1A}"/>
                    </a:ext>
                  </a:extLst>
                </p14:cNvPr>
                <p14:cNvContentPartPr/>
                <p14:nvPr/>
              </p14:nvContentPartPr>
              <p14:xfrm>
                <a:off x="10991324" y="1037080"/>
                <a:ext cx="260280" cy="599760"/>
              </p14:xfrm>
            </p:contentPart>
          </mc:Choice>
          <mc:Fallback>
            <p:pic>
              <p:nvPicPr>
                <p:cNvPr id="60" name="Ink 59">
                  <a:extLst>
                    <a:ext uri="{FF2B5EF4-FFF2-40B4-BE49-F238E27FC236}">
                      <a16:creationId xmlns:a16="http://schemas.microsoft.com/office/drawing/2014/main" id="{18C37E5E-3FA8-4E58-BA82-F5A8E7A10D1A}"/>
                    </a:ext>
                  </a:extLst>
                </p:cNvPr>
                <p:cNvPicPr/>
                <p:nvPr/>
              </p:nvPicPr>
              <p:blipFill>
                <a:blip r:embed="rId116"/>
                <a:stretch>
                  <a:fillRect/>
                </a:stretch>
              </p:blipFill>
              <p:spPr>
                <a:xfrm>
                  <a:off x="10982684" y="1028080"/>
                  <a:ext cx="277920" cy="6174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1" name="Ink 60">
                  <a:extLst>
                    <a:ext uri="{FF2B5EF4-FFF2-40B4-BE49-F238E27FC236}">
                      <a16:creationId xmlns:a16="http://schemas.microsoft.com/office/drawing/2014/main" id="{F7646D29-6C98-46AB-BC85-5F6B37E818FA}"/>
                    </a:ext>
                  </a:extLst>
                </p14:cNvPr>
                <p14:cNvContentPartPr/>
                <p14:nvPr/>
              </p14:nvContentPartPr>
              <p14:xfrm>
                <a:off x="11303084" y="1269280"/>
                <a:ext cx="275040" cy="139680"/>
              </p14:xfrm>
            </p:contentPart>
          </mc:Choice>
          <mc:Fallback>
            <p:pic>
              <p:nvPicPr>
                <p:cNvPr id="61" name="Ink 60">
                  <a:extLst>
                    <a:ext uri="{FF2B5EF4-FFF2-40B4-BE49-F238E27FC236}">
                      <a16:creationId xmlns:a16="http://schemas.microsoft.com/office/drawing/2014/main" id="{F7646D29-6C98-46AB-BC85-5F6B37E818FA}"/>
                    </a:ext>
                  </a:extLst>
                </p:cNvPr>
                <p:cNvPicPr/>
                <p:nvPr/>
              </p:nvPicPr>
              <p:blipFill>
                <a:blip r:embed="rId118"/>
                <a:stretch>
                  <a:fillRect/>
                </a:stretch>
              </p:blipFill>
              <p:spPr>
                <a:xfrm>
                  <a:off x="11294084" y="1260280"/>
                  <a:ext cx="2926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2" name="Ink 61">
                  <a:extLst>
                    <a:ext uri="{FF2B5EF4-FFF2-40B4-BE49-F238E27FC236}">
                      <a16:creationId xmlns:a16="http://schemas.microsoft.com/office/drawing/2014/main" id="{CD43EFF3-8B88-4A75-A2BD-E90D24751C7D}"/>
                    </a:ext>
                  </a:extLst>
                </p14:cNvPr>
                <p14:cNvContentPartPr/>
                <p14:nvPr/>
              </p14:nvContentPartPr>
              <p14:xfrm>
                <a:off x="11548964" y="1038520"/>
                <a:ext cx="18360" cy="119160"/>
              </p14:xfrm>
            </p:contentPart>
          </mc:Choice>
          <mc:Fallback>
            <p:pic>
              <p:nvPicPr>
                <p:cNvPr id="62" name="Ink 61">
                  <a:extLst>
                    <a:ext uri="{FF2B5EF4-FFF2-40B4-BE49-F238E27FC236}">
                      <a16:creationId xmlns:a16="http://schemas.microsoft.com/office/drawing/2014/main" id="{CD43EFF3-8B88-4A75-A2BD-E90D24751C7D}"/>
                    </a:ext>
                  </a:extLst>
                </p:cNvPr>
                <p:cNvPicPr/>
                <p:nvPr/>
              </p:nvPicPr>
              <p:blipFill>
                <a:blip r:embed="rId120"/>
                <a:stretch>
                  <a:fillRect/>
                </a:stretch>
              </p:blipFill>
              <p:spPr>
                <a:xfrm>
                  <a:off x="11540324" y="1029520"/>
                  <a:ext cx="360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63" name="Ink 62">
                  <a:extLst>
                    <a:ext uri="{FF2B5EF4-FFF2-40B4-BE49-F238E27FC236}">
                      <a16:creationId xmlns:a16="http://schemas.microsoft.com/office/drawing/2014/main" id="{6A36C28B-79D8-4FDB-8C37-CC06A6137859}"/>
                    </a:ext>
                  </a:extLst>
                </p14:cNvPr>
                <p14:cNvContentPartPr/>
                <p14:nvPr/>
              </p14:nvContentPartPr>
              <p14:xfrm>
                <a:off x="11664884" y="1230040"/>
                <a:ext cx="142200" cy="127800"/>
              </p14:xfrm>
            </p:contentPart>
          </mc:Choice>
          <mc:Fallback>
            <p:pic>
              <p:nvPicPr>
                <p:cNvPr id="63" name="Ink 62">
                  <a:extLst>
                    <a:ext uri="{FF2B5EF4-FFF2-40B4-BE49-F238E27FC236}">
                      <a16:creationId xmlns:a16="http://schemas.microsoft.com/office/drawing/2014/main" id="{6A36C28B-79D8-4FDB-8C37-CC06A6137859}"/>
                    </a:ext>
                  </a:extLst>
                </p:cNvPr>
                <p:cNvPicPr/>
                <p:nvPr/>
              </p:nvPicPr>
              <p:blipFill>
                <a:blip r:embed="rId122"/>
                <a:stretch>
                  <a:fillRect/>
                </a:stretch>
              </p:blipFill>
              <p:spPr>
                <a:xfrm>
                  <a:off x="11656244" y="1221040"/>
                  <a:ext cx="1598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5120" name="Ink 5119">
                  <a:extLst>
                    <a:ext uri="{FF2B5EF4-FFF2-40B4-BE49-F238E27FC236}">
                      <a16:creationId xmlns:a16="http://schemas.microsoft.com/office/drawing/2014/main" id="{CEC0AA0F-6D63-4FC6-A2C2-5D85E17C7E28}"/>
                    </a:ext>
                  </a:extLst>
                </p14:cNvPr>
                <p14:cNvContentPartPr/>
                <p14:nvPr/>
              </p14:nvContentPartPr>
              <p14:xfrm>
                <a:off x="11957564" y="1050760"/>
                <a:ext cx="360" cy="266400"/>
              </p14:xfrm>
            </p:contentPart>
          </mc:Choice>
          <mc:Fallback>
            <p:pic>
              <p:nvPicPr>
                <p:cNvPr id="5120" name="Ink 5119">
                  <a:extLst>
                    <a:ext uri="{FF2B5EF4-FFF2-40B4-BE49-F238E27FC236}">
                      <a16:creationId xmlns:a16="http://schemas.microsoft.com/office/drawing/2014/main" id="{CEC0AA0F-6D63-4FC6-A2C2-5D85E17C7E28}"/>
                    </a:ext>
                  </a:extLst>
                </p:cNvPr>
                <p:cNvPicPr/>
                <p:nvPr/>
              </p:nvPicPr>
              <p:blipFill>
                <a:blip r:embed="rId124"/>
                <a:stretch>
                  <a:fillRect/>
                </a:stretch>
              </p:blipFill>
              <p:spPr>
                <a:xfrm>
                  <a:off x="11948924" y="1041760"/>
                  <a:ext cx="1800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5121" name="Ink 5120">
                  <a:extLst>
                    <a:ext uri="{FF2B5EF4-FFF2-40B4-BE49-F238E27FC236}">
                      <a16:creationId xmlns:a16="http://schemas.microsoft.com/office/drawing/2014/main" id="{0ACB129A-E05E-4189-8683-06DF9402810D}"/>
                    </a:ext>
                  </a:extLst>
                </p14:cNvPr>
                <p14:cNvContentPartPr/>
                <p14:nvPr/>
              </p14:nvContentPartPr>
              <p14:xfrm>
                <a:off x="12067004" y="1269280"/>
                <a:ext cx="130680" cy="216000"/>
              </p14:xfrm>
            </p:contentPart>
          </mc:Choice>
          <mc:Fallback>
            <p:pic>
              <p:nvPicPr>
                <p:cNvPr id="5121" name="Ink 5120">
                  <a:extLst>
                    <a:ext uri="{FF2B5EF4-FFF2-40B4-BE49-F238E27FC236}">
                      <a16:creationId xmlns:a16="http://schemas.microsoft.com/office/drawing/2014/main" id="{0ACB129A-E05E-4189-8683-06DF9402810D}"/>
                    </a:ext>
                  </a:extLst>
                </p:cNvPr>
                <p:cNvPicPr/>
                <p:nvPr/>
              </p:nvPicPr>
              <p:blipFill>
                <a:blip r:embed="rId126"/>
                <a:stretch>
                  <a:fillRect/>
                </a:stretch>
              </p:blipFill>
              <p:spPr>
                <a:xfrm>
                  <a:off x="12058364" y="1260280"/>
                  <a:ext cx="1483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5123" name="Ink 5122">
                  <a:extLst>
                    <a:ext uri="{FF2B5EF4-FFF2-40B4-BE49-F238E27FC236}">
                      <a16:creationId xmlns:a16="http://schemas.microsoft.com/office/drawing/2014/main" id="{F31F9D89-146B-437A-8994-A62F8E678E29}"/>
                    </a:ext>
                  </a:extLst>
                </p14:cNvPr>
                <p14:cNvContentPartPr/>
                <p14:nvPr/>
              </p14:nvContentPartPr>
              <p14:xfrm>
                <a:off x="12365444" y="907120"/>
                <a:ext cx="653400" cy="416880"/>
              </p14:xfrm>
            </p:contentPart>
          </mc:Choice>
          <mc:Fallback>
            <p:pic>
              <p:nvPicPr>
                <p:cNvPr id="5123" name="Ink 5122">
                  <a:extLst>
                    <a:ext uri="{FF2B5EF4-FFF2-40B4-BE49-F238E27FC236}">
                      <a16:creationId xmlns:a16="http://schemas.microsoft.com/office/drawing/2014/main" id="{F31F9D89-146B-437A-8994-A62F8E678E29}"/>
                    </a:ext>
                  </a:extLst>
                </p:cNvPr>
                <p:cNvPicPr/>
                <p:nvPr/>
              </p:nvPicPr>
              <p:blipFill>
                <a:blip r:embed="rId128"/>
                <a:stretch>
                  <a:fillRect/>
                </a:stretch>
              </p:blipFill>
              <p:spPr>
                <a:xfrm>
                  <a:off x="12356444" y="898480"/>
                  <a:ext cx="67104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5133" name="Ink 5132">
                  <a:extLst>
                    <a:ext uri="{FF2B5EF4-FFF2-40B4-BE49-F238E27FC236}">
                      <a16:creationId xmlns:a16="http://schemas.microsoft.com/office/drawing/2014/main" id="{17D48291-3599-42A6-95B5-3D762E191C7E}"/>
                    </a:ext>
                  </a:extLst>
                </p14:cNvPr>
                <p14:cNvContentPartPr/>
                <p14:nvPr/>
              </p14:nvContentPartPr>
              <p14:xfrm>
                <a:off x="11185004" y="1491040"/>
                <a:ext cx="11520" cy="19440"/>
              </p14:xfrm>
            </p:contentPart>
          </mc:Choice>
          <mc:Fallback>
            <p:pic>
              <p:nvPicPr>
                <p:cNvPr id="5133" name="Ink 5132">
                  <a:extLst>
                    <a:ext uri="{FF2B5EF4-FFF2-40B4-BE49-F238E27FC236}">
                      <a16:creationId xmlns:a16="http://schemas.microsoft.com/office/drawing/2014/main" id="{17D48291-3599-42A6-95B5-3D762E191C7E}"/>
                    </a:ext>
                  </a:extLst>
                </p:cNvPr>
                <p:cNvPicPr/>
                <p:nvPr/>
              </p:nvPicPr>
              <p:blipFill>
                <a:blip r:embed="rId130"/>
                <a:stretch>
                  <a:fillRect/>
                </a:stretch>
              </p:blipFill>
              <p:spPr>
                <a:xfrm>
                  <a:off x="11176364" y="1482400"/>
                  <a:ext cx="291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5134" name="Ink 5133">
                  <a:extLst>
                    <a:ext uri="{FF2B5EF4-FFF2-40B4-BE49-F238E27FC236}">
                      <a16:creationId xmlns:a16="http://schemas.microsoft.com/office/drawing/2014/main" id="{EFD38CCE-C282-4365-8985-98B297316A8D}"/>
                    </a:ext>
                  </a:extLst>
                </p14:cNvPr>
                <p14:cNvContentPartPr/>
                <p14:nvPr/>
              </p14:nvContentPartPr>
              <p14:xfrm>
                <a:off x="12428444" y="1322560"/>
                <a:ext cx="360" cy="360"/>
              </p14:xfrm>
            </p:contentPart>
          </mc:Choice>
          <mc:Fallback>
            <p:pic>
              <p:nvPicPr>
                <p:cNvPr id="5134" name="Ink 5133">
                  <a:extLst>
                    <a:ext uri="{FF2B5EF4-FFF2-40B4-BE49-F238E27FC236}">
                      <a16:creationId xmlns:a16="http://schemas.microsoft.com/office/drawing/2014/main" id="{EFD38CCE-C282-4365-8985-98B297316A8D}"/>
                    </a:ext>
                  </a:extLst>
                </p:cNvPr>
                <p:cNvPicPr/>
                <p:nvPr/>
              </p:nvPicPr>
              <p:blipFill>
                <a:blip r:embed="rId132"/>
                <a:stretch>
                  <a:fillRect/>
                </a:stretch>
              </p:blipFill>
              <p:spPr>
                <a:xfrm>
                  <a:off x="12419444" y="13135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5137" name="Ink 5136">
                  <a:extLst>
                    <a:ext uri="{FF2B5EF4-FFF2-40B4-BE49-F238E27FC236}">
                      <a16:creationId xmlns:a16="http://schemas.microsoft.com/office/drawing/2014/main" id="{16AEC9D2-AF9F-4FC9-ABC2-C70D63E26E83}"/>
                    </a:ext>
                  </a:extLst>
                </p14:cNvPr>
                <p14:cNvContentPartPr/>
                <p14:nvPr/>
              </p14:nvContentPartPr>
              <p14:xfrm>
                <a:off x="10270244" y="2161244"/>
                <a:ext cx="442800" cy="200880"/>
              </p14:xfrm>
            </p:contentPart>
          </mc:Choice>
          <mc:Fallback>
            <p:pic>
              <p:nvPicPr>
                <p:cNvPr id="5137" name="Ink 5136">
                  <a:extLst>
                    <a:ext uri="{FF2B5EF4-FFF2-40B4-BE49-F238E27FC236}">
                      <a16:creationId xmlns:a16="http://schemas.microsoft.com/office/drawing/2014/main" id="{16AEC9D2-AF9F-4FC9-ABC2-C70D63E26E83}"/>
                    </a:ext>
                  </a:extLst>
                </p:cNvPr>
                <p:cNvPicPr/>
                <p:nvPr/>
              </p:nvPicPr>
              <p:blipFill>
                <a:blip r:embed="rId134"/>
                <a:stretch>
                  <a:fillRect/>
                </a:stretch>
              </p:blipFill>
              <p:spPr>
                <a:xfrm>
                  <a:off x="10261244" y="2152244"/>
                  <a:ext cx="4604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5138" name="Ink 5137">
                  <a:extLst>
                    <a:ext uri="{FF2B5EF4-FFF2-40B4-BE49-F238E27FC236}">
                      <a16:creationId xmlns:a16="http://schemas.microsoft.com/office/drawing/2014/main" id="{A2340A5E-7656-4AE7-BD3C-7F4B76FD8E19}"/>
                    </a:ext>
                  </a:extLst>
                </p14:cNvPr>
                <p14:cNvContentPartPr/>
                <p14:nvPr/>
              </p14:nvContentPartPr>
              <p14:xfrm>
                <a:off x="10765244" y="2143244"/>
                <a:ext cx="206280" cy="135000"/>
              </p14:xfrm>
            </p:contentPart>
          </mc:Choice>
          <mc:Fallback>
            <p:pic>
              <p:nvPicPr>
                <p:cNvPr id="5138" name="Ink 5137">
                  <a:extLst>
                    <a:ext uri="{FF2B5EF4-FFF2-40B4-BE49-F238E27FC236}">
                      <a16:creationId xmlns:a16="http://schemas.microsoft.com/office/drawing/2014/main" id="{A2340A5E-7656-4AE7-BD3C-7F4B76FD8E19}"/>
                    </a:ext>
                  </a:extLst>
                </p:cNvPr>
                <p:cNvPicPr/>
                <p:nvPr/>
              </p:nvPicPr>
              <p:blipFill>
                <a:blip r:embed="rId136"/>
                <a:stretch>
                  <a:fillRect/>
                </a:stretch>
              </p:blipFill>
              <p:spPr>
                <a:xfrm>
                  <a:off x="10756244" y="2134244"/>
                  <a:ext cx="2239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5139" name="Ink 5138">
                  <a:extLst>
                    <a:ext uri="{FF2B5EF4-FFF2-40B4-BE49-F238E27FC236}">
                      <a16:creationId xmlns:a16="http://schemas.microsoft.com/office/drawing/2014/main" id="{EA0DD109-0869-457D-88A8-C8239EBC8B93}"/>
                    </a:ext>
                  </a:extLst>
                </p14:cNvPr>
                <p14:cNvContentPartPr/>
                <p14:nvPr/>
              </p14:nvContentPartPr>
              <p14:xfrm>
                <a:off x="11015804" y="2139284"/>
                <a:ext cx="178200" cy="675000"/>
              </p14:xfrm>
            </p:contentPart>
          </mc:Choice>
          <mc:Fallback>
            <p:pic>
              <p:nvPicPr>
                <p:cNvPr id="5139" name="Ink 5138">
                  <a:extLst>
                    <a:ext uri="{FF2B5EF4-FFF2-40B4-BE49-F238E27FC236}">
                      <a16:creationId xmlns:a16="http://schemas.microsoft.com/office/drawing/2014/main" id="{EA0DD109-0869-457D-88A8-C8239EBC8B93}"/>
                    </a:ext>
                  </a:extLst>
                </p:cNvPr>
                <p:cNvPicPr/>
                <p:nvPr/>
              </p:nvPicPr>
              <p:blipFill>
                <a:blip r:embed="rId138"/>
                <a:stretch>
                  <a:fillRect/>
                </a:stretch>
              </p:blipFill>
              <p:spPr>
                <a:xfrm>
                  <a:off x="11006804" y="2130284"/>
                  <a:ext cx="195840" cy="6926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5140" name="Ink 5139">
                  <a:extLst>
                    <a:ext uri="{FF2B5EF4-FFF2-40B4-BE49-F238E27FC236}">
                      <a16:creationId xmlns:a16="http://schemas.microsoft.com/office/drawing/2014/main" id="{F1777683-44B4-4FC2-BD45-51E6AF2361E2}"/>
                    </a:ext>
                  </a:extLst>
                </p14:cNvPr>
                <p14:cNvContentPartPr/>
                <p14:nvPr/>
              </p14:nvContentPartPr>
              <p14:xfrm>
                <a:off x="11250164" y="2053964"/>
                <a:ext cx="176400" cy="270360"/>
              </p14:xfrm>
            </p:contentPart>
          </mc:Choice>
          <mc:Fallback>
            <p:pic>
              <p:nvPicPr>
                <p:cNvPr id="5140" name="Ink 5139">
                  <a:extLst>
                    <a:ext uri="{FF2B5EF4-FFF2-40B4-BE49-F238E27FC236}">
                      <a16:creationId xmlns:a16="http://schemas.microsoft.com/office/drawing/2014/main" id="{F1777683-44B4-4FC2-BD45-51E6AF2361E2}"/>
                    </a:ext>
                  </a:extLst>
                </p:cNvPr>
                <p:cNvPicPr/>
                <p:nvPr/>
              </p:nvPicPr>
              <p:blipFill>
                <a:blip r:embed="rId140"/>
                <a:stretch>
                  <a:fillRect/>
                </a:stretch>
              </p:blipFill>
              <p:spPr>
                <a:xfrm>
                  <a:off x="11241524" y="2044964"/>
                  <a:ext cx="1940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5141" name="Ink 5140">
                  <a:extLst>
                    <a:ext uri="{FF2B5EF4-FFF2-40B4-BE49-F238E27FC236}">
                      <a16:creationId xmlns:a16="http://schemas.microsoft.com/office/drawing/2014/main" id="{145D3217-7062-415D-8081-33C91234FBE2}"/>
                    </a:ext>
                  </a:extLst>
                </p14:cNvPr>
                <p14:cNvContentPartPr/>
                <p14:nvPr/>
              </p14:nvContentPartPr>
              <p14:xfrm>
                <a:off x="11615204" y="1739684"/>
                <a:ext cx="227520" cy="768600"/>
              </p14:xfrm>
            </p:contentPart>
          </mc:Choice>
          <mc:Fallback>
            <p:pic>
              <p:nvPicPr>
                <p:cNvPr id="5141" name="Ink 5140">
                  <a:extLst>
                    <a:ext uri="{FF2B5EF4-FFF2-40B4-BE49-F238E27FC236}">
                      <a16:creationId xmlns:a16="http://schemas.microsoft.com/office/drawing/2014/main" id="{145D3217-7062-415D-8081-33C91234FBE2}"/>
                    </a:ext>
                  </a:extLst>
                </p:cNvPr>
                <p:cNvPicPr/>
                <p:nvPr/>
              </p:nvPicPr>
              <p:blipFill>
                <a:blip r:embed="rId142"/>
                <a:stretch>
                  <a:fillRect/>
                </a:stretch>
              </p:blipFill>
              <p:spPr>
                <a:xfrm>
                  <a:off x="11606564" y="1730684"/>
                  <a:ext cx="245160" cy="78624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5146" name="Ink 5145">
                  <a:extLst>
                    <a:ext uri="{FF2B5EF4-FFF2-40B4-BE49-F238E27FC236}">
                      <a16:creationId xmlns:a16="http://schemas.microsoft.com/office/drawing/2014/main" id="{A19D318B-8F91-402B-A4CB-8B71AD8E8D4F}"/>
                    </a:ext>
                  </a:extLst>
                </p14:cNvPr>
                <p14:cNvContentPartPr/>
                <p14:nvPr/>
              </p14:nvContentPartPr>
              <p14:xfrm>
                <a:off x="11771084" y="2066564"/>
                <a:ext cx="166320" cy="218880"/>
              </p14:xfrm>
            </p:contentPart>
          </mc:Choice>
          <mc:Fallback>
            <p:pic>
              <p:nvPicPr>
                <p:cNvPr id="5146" name="Ink 5145">
                  <a:extLst>
                    <a:ext uri="{FF2B5EF4-FFF2-40B4-BE49-F238E27FC236}">
                      <a16:creationId xmlns:a16="http://schemas.microsoft.com/office/drawing/2014/main" id="{A19D318B-8F91-402B-A4CB-8B71AD8E8D4F}"/>
                    </a:ext>
                  </a:extLst>
                </p:cNvPr>
                <p:cNvPicPr/>
                <p:nvPr/>
              </p:nvPicPr>
              <p:blipFill>
                <a:blip r:embed="rId144"/>
                <a:stretch>
                  <a:fillRect/>
                </a:stretch>
              </p:blipFill>
              <p:spPr>
                <a:xfrm>
                  <a:off x="11762444" y="2057924"/>
                  <a:ext cx="1839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5147" name="Ink 5146">
                  <a:extLst>
                    <a:ext uri="{FF2B5EF4-FFF2-40B4-BE49-F238E27FC236}">
                      <a16:creationId xmlns:a16="http://schemas.microsoft.com/office/drawing/2014/main" id="{A1030CE1-A661-49AD-8900-92770518832C}"/>
                    </a:ext>
                  </a:extLst>
                </p14:cNvPr>
                <p14:cNvContentPartPr/>
                <p14:nvPr/>
              </p14:nvContentPartPr>
              <p14:xfrm>
                <a:off x="11906084" y="2210204"/>
                <a:ext cx="96480" cy="192960"/>
              </p14:xfrm>
            </p:contentPart>
          </mc:Choice>
          <mc:Fallback>
            <p:pic>
              <p:nvPicPr>
                <p:cNvPr id="5147" name="Ink 5146">
                  <a:extLst>
                    <a:ext uri="{FF2B5EF4-FFF2-40B4-BE49-F238E27FC236}">
                      <a16:creationId xmlns:a16="http://schemas.microsoft.com/office/drawing/2014/main" id="{A1030CE1-A661-49AD-8900-92770518832C}"/>
                    </a:ext>
                  </a:extLst>
                </p:cNvPr>
                <p:cNvPicPr/>
                <p:nvPr/>
              </p:nvPicPr>
              <p:blipFill>
                <a:blip r:embed="rId146"/>
                <a:stretch>
                  <a:fillRect/>
                </a:stretch>
              </p:blipFill>
              <p:spPr>
                <a:xfrm>
                  <a:off x="11897444" y="2201564"/>
                  <a:ext cx="1141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5148" name="Ink 5147">
                  <a:extLst>
                    <a:ext uri="{FF2B5EF4-FFF2-40B4-BE49-F238E27FC236}">
                      <a16:creationId xmlns:a16="http://schemas.microsoft.com/office/drawing/2014/main" id="{1D324DE0-BD8C-4989-81D6-0B256091B02D}"/>
                    </a:ext>
                  </a:extLst>
                </p14:cNvPr>
                <p14:cNvContentPartPr/>
                <p14:nvPr/>
              </p14:nvContentPartPr>
              <p14:xfrm>
                <a:off x="12099404" y="2059364"/>
                <a:ext cx="262080" cy="140400"/>
              </p14:xfrm>
            </p:contentPart>
          </mc:Choice>
          <mc:Fallback>
            <p:pic>
              <p:nvPicPr>
                <p:cNvPr id="5148" name="Ink 5147">
                  <a:extLst>
                    <a:ext uri="{FF2B5EF4-FFF2-40B4-BE49-F238E27FC236}">
                      <a16:creationId xmlns:a16="http://schemas.microsoft.com/office/drawing/2014/main" id="{1D324DE0-BD8C-4989-81D6-0B256091B02D}"/>
                    </a:ext>
                  </a:extLst>
                </p:cNvPr>
                <p:cNvPicPr/>
                <p:nvPr/>
              </p:nvPicPr>
              <p:blipFill>
                <a:blip r:embed="rId148"/>
                <a:stretch>
                  <a:fillRect/>
                </a:stretch>
              </p:blipFill>
              <p:spPr>
                <a:xfrm>
                  <a:off x="12090764" y="2050364"/>
                  <a:ext cx="2797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5149" name="Ink 5148">
                  <a:extLst>
                    <a:ext uri="{FF2B5EF4-FFF2-40B4-BE49-F238E27FC236}">
                      <a16:creationId xmlns:a16="http://schemas.microsoft.com/office/drawing/2014/main" id="{F32D399F-96BB-4DB7-98F0-39D7AA594152}"/>
                    </a:ext>
                  </a:extLst>
                </p14:cNvPr>
                <p14:cNvContentPartPr/>
                <p14:nvPr/>
              </p14:nvContentPartPr>
              <p14:xfrm>
                <a:off x="12330524" y="1908164"/>
                <a:ext cx="9360" cy="46440"/>
              </p14:xfrm>
            </p:contentPart>
          </mc:Choice>
          <mc:Fallback>
            <p:pic>
              <p:nvPicPr>
                <p:cNvPr id="5149" name="Ink 5148">
                  <a:extLst>
                    <a:ext uri="{FF2B5EF4-FFF2-40B4-BE49-F238E27FC236}">
                      <a16:creationId xmlns:a16="http://schemas.microsoft.com/office/drawing/2014/main" id="{F32D399F-96BB-4DB7-98F0-39D7AA594152}"/>
                    </a:ext>
                  </a:extLst>
                </p:cNvPr>
                <p:cNvPicPr/>
                <p:nvPr/>
              </p:nvPicPr>
              <p:blipFill>
                <a:blip r:embed="rId150"/>
                <a:stretch>
                  <a:fillRect/>
                </a:stretch>
              </p:blipFill>
              <p:spPr>
                <a:xfrm>
                  <a:off x="12321884" y="1899524"/>
                  <a:ext cx="270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5150" name="Ink 5149">
                  <a:extLst>
                    <a:ext uri="{FF2B5EF4-FFF2-40B4-BE49-F238E27FC236}">
                      <a16:creationId xmlns:a16="http://schemas.microsoft.com/office/drawing/2014/main" id="{6E600E45-4043-4823-9058-7266FEE984E1}"/>
                    </a:ext>
                  </a:extLst>
                </p14:cNvPr>
                <p14:cNvContentPartPr/>
                <p14:nvPr/>
              </p14:nvContentPartPr>
              <p14:xfrm>
                <a:off x="12400724" y="1723484"/>
                <a:ext cx="155520" cy="479880"/>
              </p14:xfrm>
            </p:contentPart>
          </mc:Choice>
          <mc:Fallback>
            <p:pic>
              <p:nvPicPr>
                <p:cNvPr id="5150" name="Ink 5149">
                  <a:extLst>
                    <a:ext uri="{FF2B5EF4-FFF2-40B4-BE49-F238E27FC236}">
                      <a16:creationId xmlns:a16="http://schemas.microsoft.com/office/drawing/2014/main" id="{6E600E45-4043-4823-9058-7266FEE984E1}"/>
                    </a:ext>
                  </a:extLst>
                </p:cNvPr>
                <p:cNvPicPr/>
                <p:nvPr/>
              </p:nvPicPr>
              <p:blipFill>
                <a:blip r:embed="rId152"/>
                <a:stretch>
                  <a:fillRect/>
                </a:stretch>
              </p:blipFill>
              <p:spPr>
                <a:xfrm>
                  <a:off x="12392084" y="1714844"/>
                  <a:ext cx="17316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5151" name="Ink 5150">
                  <a:extLst>
                    <a:ext uri="{FF2B5EF4-FFF2-40B4-BE49-F238E27FC236}">
                      <a16:creationId xmlns:a16="http://schemas.microsoft.com/office/drawing/2014/main" id="{6FE04F03-5106-4C59-97E0-D87ED0244A10}"/>
                    </a:ext>
                  </a:extLst>
                </p14:cNvPr>
                <p14:cNvContentPartPr/>
                <p14:nvPr/>
              </p14:nvContentPartPr>
              <p14:xfrm>
                <a:off x="12634724" y="2124164"/>
                <a:ext cx="42480" cy="81360"/>
              </p14:xfrm>
            </p:contentPart>
          </mc:Choice>
          <mc:Fallback>
            <p:pic>
              <p:nvPicPr>
                <p:cNvPr id="5151" name="Ink 5150">
                  <a:extLst>
                    <a:ext uri="{FF2B5EF4-FFF2-40B4-BE49-F238E27FC236}">
                      <a16:creationId xmlns:a16="http://schemas.microsoft.com/office/drawing/2014/main" id="{6FE04F03-5106-4C59-97E0-D87ED0244A10}"/>
                    </a:ext>
                  </a:extLst>
                </p:cNvPr>
                <p:cNvPicPr/>
                <p:nvPr/>
              </p:nvPicPr>
              <p:blipFill>
                <a:blip r:embed="rId154"/>
                <a:stretch>
                  <a:fillRect/>
                </a:stretch>
              </p:blipFill>
              <p:spPr>
                <a:xfrm>
                  <a:off x="12626084" y="2115524"/>
                  <a:ext cx="6012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5152" name="Ink 5151">
                  <a:extLst>
                    <a:ext uri="{FF2B5EF4-FFF2-40B4-BE49-F238E27FC236}">
                      <a16:creationId xmlns:a16="http://schemas.microsoft.com/office/drawing/2014/main" id="{5BDF1142-0C70-4D85-9D46-69197F9E60A6}"/>
                    </a:ext>
                  </a:extLst>
                </p14:cNvPr>
                <p14:cNvContentPartPr/>
                <p14:nvPr/>
              </p14:nvContentPartPr>
              <p14:xfrm>
                <a:off x="12696284" y="1601084"/>
                <a:ext cx="363240" cy="661680"/>
              </p14:xfrm>
            </p:contentPart>
          </mc:Choice>
          <mc:Fallback>
            <p:pic>
              <p:nvPicPr>
                <p:cNvPr id="5152" name="Ink 5151">
                  <a:extLst>
                    <a:ext uri="{FF2B5EF4-FFF2-40B4-BE49-F238E27FC236}">
                      <a16:creationId xmlns:a16="http://schemas.microsoft.com/office/drawing/2014/main" id="{5BDF1142-0C70-4D85-9D46-69197F9E60A6}"/>
                    </a:ext>
                  </a:extLst>
                </p:cNvPr>
                <p:cNvPicPr/>
                <p:nvPr/>
              </p:nvPicPr>
              <p:blipFill>
                <a:blip r:embed="rId156"/>
                <a:stretch>
                  <a:fillRect/>
                </a:stretch>
              </p:blipFill>
              <p:spPr>
                <a:xfrm>
                  <a:off x="12687284" y="1592084"/>
                  <a:ext cx="380880" cy="6793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5154" name="Ink 5153">
                  <a:extLst>
                    <a:ext uri="{FF2B5EF4-FFF2-40B4-BE49-F238E27FC236}">
                      <a16:creationId xmlns:a16="http://schemas.microsoft.com/office/drawing/2014/main" id="{444C85DE-CB4D-445C-BE05-80D7A102E8F1}"/>
                    </a:ext>
                  </a:extLst>
                </p14:cNvPr>
                <p14:cNvContentPartPr/>
                <p14:nvPr/>
              </p14:nvContentPartPr>
              <p14:xfrm>
                <a:off x="9054884" y="195644"/>
                <a:ext cx="2405880" cy="2980440"/>
              </p14:xfrm>
            </p:contentPart>
          </mc:Choice>
          <mc:Fallback>
            <p:pic>
              <p:nvPicPr>
                <p:cNvPr id="5154" name="Ink 5153">
                  <a:extLst>
                    <a:ext uri="{FF2B5EF4-FFF2-40B4-BE49-F238E27FC236}">
                      <a16:creationId xmlns:a16="http://schemas.microsoft.com/office/drawing/2014/main" id="{444C85DE-CB4D-445C-BE05-80D7A102E8F1}"/>
                    </a:ext>
                  </a:extLst>
                </p:cNvPr>
                <p:cNvPicPr/>
                <p:nvPr/>
              </p:nvPicPr>
              <p:blipFill>
                <a:blip r:embed="rId158"/>
                <a:stretch>
                  <a:fillRect/>
                </a:stretch>
              </p:blipFill>
              <p:spPr>
                <a:xfrm>
                  <a:off x="9046244" y="187004"/>
                  <a:ext cx="2423520" cy="299808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5155" name="Ink 5154">
                  <a:extLst>
                    <a:ext uri="{FF2B5EF4-FFF2-40B4-BE49-F238E27FC236}">
                      <a16:creationId xmlns:a16="http://schemas.microsoft.com/office/drawing/2014/main" id="{0BA3F7F9-06B7-4B00-8F4F-E5C8F164FB6C}"/>
                    </a:ext>
                  </a:extLst>
                </p14:cNvPr>
                <p14:cNvContentPartPr/>
                <p14:nvPr/>
              </p14:nvContentPartPr>
              <p14:xfrm>
                <a:off x="9063884" y="-22876"/>
                <a:ext cx="950040" cy="200520"/>
              </p14:xfrm>
            </p:contentPart>
          </mc:Choice>
          <mc:Fallback>
            <p:pic>
              <p:nvPicPr>
                <p:cNvPr id="5155" name="Ink 5154">
                  <a:extLst>
                    <a:ext uri="{FF2B5EF4-FFF2-40B4-BE49-F238E27FC236}">
                      <a16:creationId xmlns:a16="http://schemas.microsoft.com/office/drawing/2014/main" id="{0BA3F7F9-06B7-4B00-8F4F-E5C8F164FB6C}"/>
                    </a:ext>
                  </a:extLst>
                </p:cNvPr>
                <p:cNvPicPr/>
                <p:nvPr/>
              </p:nvPicPr>
              <p:blipFill>
                <a:blip r:embed="rId160"/>
                <a:stretch>
                  <a:fillRect/>
                </a:stretch>
              </p:blipFill>
              <p:spPr>
                <a:xfrm>
                  <a:off x="9054884" y="-31516"/>
                  <a:ext cx="967680" cy="21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1">
            <p14:nvContentPartPr>
              <p14:cNvPr id="5157" name="Ink 5156">
                <a:extLst>
                  <a:ext uri="{FF2B5EF4-FFF2-40B4-BE49-F238E27FC236}">
                    <a16:creationId xmlns:a16="http://schemas.microsoft.com/office/drawing/2014/main" id="{7B903037-8092-4739-85B5-9F7D2B86132E}"/>
                  </a:ext>
                </a:extLst>
              </p14:cNvPr>
              <p14:cNvContentPartPr/>
              <p14:nvPr/>
            </p14:nvContentPartPr>
            <p14:xfrm>
              <a:off x="8948324" y="2298764"/>
              <a:ext cx="1138680" cy="239040"/>
            </p14:xfrm>
          </p:contentPart>
        </mc:Choice>
        <mc:Fallback>
          <p:pic>
            <p:nvPicPr>
              <p:cNvPr id="5157" name="Ink 5156">
                <a:extLst>
                  <a:ext uri="{FF2B5EF4-FFF2-40B4-BE49-F238E27FC236}">
                    <a16:creationId xmlns:a16="http://schemas.microsoft.com/office/drawing/2014/main" id="{7B903037-8092-4739-85B5-9F7D2B86132E}"/>
                  </a:ext>
                </a:extLst>
              </p:cNvPr>
              <p:cNvPicPr/>
              <p:nvPr/>
            </p:nvPicPr>
            <p:blipFill>
              <a:blip r:embed="rId162"/>
              <a:stretch>
                <a:fillRect/>
              </a:stretch>
            </p:blipFill>
            <p:spPr>
              <a:xfrm>
                <a:off x="8939684" y="2289764"/>
                <a:ext cx="1156320" cy="256680"/>
              </a:xfrm>
              <a:prstGeom prst="rect">
                <a:avLst/>
              </a:prstGeom>
            </p:spPr>
          </p:pic>
        </mc:Fallback>
      </mc:AlternateContent>
    </p:spTree>
    <p:extLst>
      <p:ext uri="{BB962C8B-B14F-4D97-AF65-F5344CB8AC3E}">
        <p14:creationId xmlns:p14="http://schemas.microsoft.com/office/powerpoint/2010/main" val="211815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2F592F7-1A79-4B67-A94F-90F0F931213F}"/>
                  </a:ext>
                </a:extLst>
              </p14:cNvPr>
              <p14:cNvContentPartPr/>
              <p14:nvPr/>
            </p14:nvContentPartPr>
            <p14:xfrm>
              <a:off x="443324" y="514353"/>
              <a:ext cx="211680" cy="131400"/>
            </p14:xfrm>
          </p:contentPart>
        </mc:Choice>
        <mc:Fallback>
          <p:pic>
            <p:nvPicPr>
              <p:cNvPr id="4" name="Ink 3">
                <a:extLst>
                  <a:ext uri="{FF2B5EF4-FFF2-40B4-BE49-F238E27FC236}">
                    <a16:creationId xmlns:a16="http://schemas.microsoft.com/office/drawing/2014/main" id="{B2F592F7-1A79-4B67-A94F-90F0F931213F}"/>
                  </a:ext>
                </a:extLst>
              </p:cNvPr>
              <p:cNvPicPr/>
              <p:nvPr/>
            </p:nvPicPr>
            <p:blipFill>
              <a:blip r:embed="rId3"/>
              <a:stretch>
                <a:fillRect/>
              </a:stretch>
            </p:blipFill>
            <p:spPr>
              <a:xfrm>
                <a:off x="434684" y="505713"/>
                <a:ext cx="2293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B50753F-CB08-4D9F-91AF-35B408FB66AB}"/>
                  </a:ext>
                </a:extLst>
              </p14:cNvPr>
              <p14:cNvContentPartPr/>
              <p14:nvPr/>
            </p14:nvContentPartPr>
            <p14:xfrm>
              <a:off x="715124" y="493473"/>
              <a:ext cx="121320" cy="110160"/>
            </p14:xfrm>
          </p:contentPart>
        </mc:Choice>
        <mc:Fallback>
          <p:pic>
            <p:nvPicPr>
              <p:cNvPr id="5" name="Ink 4">
                <a:extLst>
                  <a:ext uri="{FF2B5EF4-FFF2-40B4-BE49-F238E27FC236}">
                    <a16:creationId xmlns:a16="http://schemas.microsoft.com/office/drawing/2014/main" id="{1B50753F-CB08-4D9F-91AF-35B408FB66AB}"/>
                  </a:ext>
                </a:extLst>
              </p:cNvPr>
              <p:cNvPicPr/>
              <p:nvPr/>
            </p:nvPicPr>
            <p:blipFill>
              <a:blip r:embed="rId5"/>
              <a:stretch>
                <a:fillRect/>
              </a:stretch>
            </p:blipFill>
            <p:spPr>
              <a:xfrm>
                <a:off x="706124" y="484833"/>
                <a:ext cx="1389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6236A64-520D-459D-BF30-3FD97D96D9EF}"/>
                  </a:ext>
                </a:extLst>
              </p14:cNvPr>
              <p14:cNvContentPartPr/>
              <p14:nvPr/>
            </p14:nvContentPartPr>
            <p14:xfrm>
              <a:off x="914924" y="497793"/>
              <a:ext cx="267480" cy="420480"/>
            </p14:xfrm>
          </p:contentPart>
        </mc:Choice>
        <mc:Fallback>
          <p:pic>
            <p:nvPicPr>
              <p:cNvPr id="6" name="Ink 5">
                <a:extLst>
                  <a:ext uri="{FF2B5EF4-FFF2-40B4-BE49-F238E27FC236}">
                    <a16:creationId xmlns:a16="http://schemas.microsoft.com/office/drawing/2014/main" id="{B6236A64-520D-459D-BF30-3FD97D96D9EF}"/>
                  </a:ext>
                </a:extLst>
              </p:cNvPr>
              <p:cNvPicPr/>
              <p:nvPr/>
            </p:nvPicPr>
            <p:blipFill>
              <a:blip r:embed="rId7"/>
              <a:stretch>
                <a:fillRect/>
              </a:stretch>
            </p:blipFill>
            <p:spPr>
              <a:xfrm>
                <a:off x="906284" y="489153"/>
                <a:ext cx="28512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9D4C6D78-D776-42CF-BFFC-1709B8A7FAB7}"/>
                  </a:ext>
                </a:extLst>
              </p14:cNvPr>
              <p14:cNvContentPartPr/>
              <p14:nvPr/>
            </p14:nvContentPartPr>
            <p14:xfrm>
              <a:off x="195284" y="718833"/>
              <a:ext cx="869400" cy="360"/>
            </p14:xfrm>
          </p:contentPart>
        </mc:Choice>
        <mc:Fallback>
          <p:pic>
            <p:nvPicPr>
              <p:cNvPr id="7" name="Ink 6">
                <a:extLst>
                  <a:ext uri="{FF2B5EF4-FFF2-40B4-BE49-F238E27FC236}">
                    <a16:creationId xmlns:a16="http://schemas.microsoft.com/office/drawing/2014/main" id="{9D4C6D78-D776-42CF-BFFC-1709B8A7FAB7}"/>
                  </a:ext>
                </a:extLst>
              </p:cNvPr>
              <p:cNvPicPr/>
              <p:nvPr/>
            </p:nvPicPr>
            <p:blipFill>
              <a:blip r:embed="rId9"/>
              <a:stretch>
                <a:fillRect/>
              </a:stretch>
            </p:blipFill>
            <p:spPr>
              <a:xfrm>
                <a:off x="186284" y="709833"/>
                <a:ext cx="887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B21FAF0B-7BC2-4BDE-8361-9DA10D40E06F}"/>
                  </a:ext>
                </a:extLst>
              </p14:cNvPr>
              <p14:cNvContentPartPr/>
              <p14:nvPr/>
            </p14:nvContentPartPr>
            <p14:xfrm>
              <a:off x="281684" y="371073"/>
              <a:ext cx="1217520" cy="484200"/>
            </p14:xfrm>
          </p:contentPart>
        </mc:Choice>
        <mc:Fallback>
          <p:pic>
            <p:nvPicPr>
              <p:cNvPr id="8" name="Ink 7">
                <a:extLst>
                  <a:ext uri="{FF2B5EF4-FFF2-40B4-BE49-F238E27FC236}">
                    <a16:creationId xmlns:a16="http://schemas.microsoft.com/office/drawing/2014/main" id="{B21FAF0B-7BC2-4BDE-8361-9DA10D40E06F}"/>
                  </a:ext>
                </a:extLst>
              </p:cNvPr>
              <p:cNvPicPr/>
              <p:nvPr/>
            </p:nvPicPr>
            <p:blipFill>
              <a:blip r:embed="rId11"/>
              <a:stretch>
                <a:fillRect/>
              </a:stretch>
            </p:blipFill>
            <p:spPr>
              <a:xfrm>
                <a:off x="273044" y="362433"/>
                <a:ext cx="1235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807C3A2F-7D72-43F3-90D5-784EF51AEDBE}"/>
                  </a:ext>
                </a:extLst>
              </p14:cNvPr>
              <p14:cNvContentPartPr/>
              <p14:nvPr/>
            </p14:nvContentPartPr>
            <p14:xfrm>
              <a:off x="1988084" y="615153"/>
              <a:ext cx="253080" cy="286920"/>
            </p14:xfrm>
          </p:contentPart>
        </mc:Choice>
        <mc:Fallback>
          <p:pic>
            <p:nvPicPr>
              <p:cNvPr id="9" name="Ink 8">
                <a:extLst>
                  <a:ext uri="{FF2B5EF4-FFF2-40B4-BE49-F238E27FC236}">
                    <a16:creationId xmlns:a16="http://schemas.microsoft.com/office/drawing/2014/main" id="{807C3A2F-7D72-43F3-90D5-784EF51AEDBE}"/>
                  </a:ext>
                </a:extLst>
              </p:cNvPr>
              <p:cNvPicPr/>
              <p:nvPr/>
            </p:nvPicPr>
            <p:blipFill>
              <a:blip r:embed="rId13"/>
              <a:stretch>
                <a:fillRect/>
              </a:stretch>
            </p:blipFill>
            <p:spPr>
              <a:xfrm>
                <a:off x="1979444" y="606153"/>
                <a:ext cx="270720" cy="304560"/>
              </a:xfrm>
              <a:prstGeom prst="rect">
                <a:avLst/>
              </a:prstGeom>
            </p:spPr>
          </p:pic>
        </mc:Fallback>
      </mc:AlternateContent>
    </p:spTree>
    <p:extLst>
      <p:ext uri="{BB962C8B-B14F-4D97-AF65-F5344CB8AC3E}">
        <p14:creationId xmlns:p14="http://schemas.microsoft.com/office/powerpoint/2010/main" val="693914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FE0475EE-3C0C-4F4B-891A-1F58793DBA2E}"/>
                  </a:ext>
                </a:extLst>
              </p14:cNvPr>
              <p14:cNvContentPartPr/>
              <p14:nvPr/>
            </p14:nvContentPartPr>
            <p14:xfrm>
              <a:off x="7990724" y="512913"/>
              <a:ext cx="135360" cy="217080"/>
            </p14:xfrm>
          </p:contentPart>
        </mc:Choice>
        <mc:Fallback>
          <p:pic>
            <p:nvPicPr>
              <p:cNvPr id="14" name="Ink 13">
                <a:extLst>
                  <a:ext uri="{FF2B5EF4-FFF2-40B4-BE49-F238E27FC236}">
                    <a16:creationId xmlns:a16="http://schemas.microsoft.com/office/drawing/2014/main" id="{FE0475EE-3C0C-4F4B-891A-1F58793DBA2E}"/>
                  </a:ext>
                </a:extLst>
              </p:cNvPr>
              <p:cNvPicPr/>
              <p:nvPr/>
            </p:nvPicPr>
            <p:blipFill>
              <a:blip r:embed="rId3"/>
              <a:stretch>
                <a:fillRect/>
              </a:stretch>
            </p:blipFill>
            <p:spPr>
              <a:xfrm>
                <a:off x="7981724" y="503913"/>
                <a:ext cx="153000" cy="234720"/>
              </a:xfrm>
              <a:prstGeom prst="rect">
                <a:avLst/>
              </a:prstGeom>
            </p:spPr>
          </p:pic>
        </mc:Fallback>
      </mc:AlternateContent>
      <p:grpSp>
        <p:nvGrpSpPr>
          <p:cNvPr id="21" name="Group 20">
            <a:extLst>
              <a:ext uri="{FF2B5EF4-FFF2-40B4-BE49-F238E27FC236}">
                <a16:creationId xmlns:a16="http://schemas.microsoft.com/office/drawing/2014/main" id="{CFC7513C-42C6-4408-9DB9-C9F71C0A9FCB}"/>
              </a:ext>
            </a:extLst>
          </p:cNvPr>
          <p:cNvGrpSpPr/>
          <p:nvPr/>
        </p:nvGrpSpPr>
        <p:grpSpPr>
          <a:xfrm>
            <a:off x="8679044" y="521553"/>
            <a:ext cx="336240" cy="190440"/>
            <a:chOff x="8679044" y="521553"/>
            <a:chExt cx="336240" cy="190440"/>
          </a:xfrm>
        </p:grpSpPr>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1E6C628F-BB3B-4631-AC48-3D6A858E8E93}"/>
                    </a:ext>
                  </a:extLst>
                </p14:cNvPr>
                <p14:cNvContentPartPr/>
                <p14:nvPr/>
              </p14:nvContentPartPr>
              <p14:xfrm>
                <a:off x="8679044" y="543153"/>
                <a:ext cx="144000" cy="168840"/>
              </p14:xfrm>
            </p:contentPart>
          </mc:Choice>
          <mc:Fallback>
            <p:pic>
              <p:nvPicPr>
                <p:cNvPr id="15" name="Ink 14">
                  <a:extLst>
                    <a:ext uri="{FF2B5EF4-FFF2-40B4-BE49-F238E27FC236}">
                      <a16:creationId xmlns:a16="http://schemas.microsoft.com/office/drawing/2014/main" id="{1E6C628F-BB3B-4631-AC48-3D6A858E8E93}"/>
                    </a:ext>
                  </a:extLst>
                </p:cNvPr>
                <p:cNvPicPr/>
                <p:nvPr/>
              </p:nvPicPr>
              <p:blipFill>
                <a:blip r:embed="rId5"/>
                <a:stretch>
                  <a:fillRect/>
                </a:stretch>
              </p:blipFill>
              <p:spPr>
                <a:xfrm>
                  <a:off x="8670404" y="534153"/>
                  <a:ext cx="1616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2DD91553-53A2-4A54-9C83-FA5C1ECB97C0}"/>
                    </a:ext>
                  </a:extLst>
                </p14:cNvPr>
                <p14:cNvContentPartPr/>
                <p14:nvPr/>
              </p14:nvContentPartPr>
              <p14:xfrm>
                <a:off x="8885324" y="521553"/>
                <a:ext cx="129960" cy="176040"/>
              </p14:xfrm>
            </p:contentPart>
          </mc:Choice>
          <mc:Fallback>
            <p:pic>
              <p:nvPicPr>
                <p:cNvPr id="16" name="Ink 15">
                  <a:extLst>
                    <a:ext uri="{FF2B5EF4-FFF2-40B4-BE49-F238E27FC236}">
                      <a16:creationId xmlns:a16="http://schemas.microsoft.com/office/drawing/2014/main" id="{2DD91553-53A2-4A54-9C83-FA5C1ECB97C0}"/>
                    </a:ext>
                  </a:extLst>
                </p:cNvPr>
                <p:cNvPicPr/>
                <p:nvPr/>
              </p:nvPicPr>
              <p:blipFill>
                <a:blip r:embed="rId7"/>
                <a:stretch>
                  <a:fillRect/>
                </a:stretch>
              </p:blipFill>
              <p:spPr>
                <a:xfrm>
                  <a:off x="8876324" y="512913"/>
                  <a:ext cx="147600" cy="193680"/>
                </a:xfrm>
                <a:prstGeom prst="rect">
                  <a:avLst/>
                </a:prstGeom>
              </p:spPr>
            </p:pic>
          </mc:Fallback>
        </mc:AlternateContent>
      </p:grpSp>
      <p:grpSp>
        <p:nvGrpSpPr>
          <p:cNvPr id="20" name="Group 19">
            <a:extLst>
              <a:ext uri="{FF2B5EF4-FFF2-40B4-BE49-F238E27FC236}">
                <a16:creationId xmlns:a16="http://schemas.microsoft.com/office/drawing/2014/main" id="{437B8F3E-FC2A-4201-8141-380ACC96E9A5}"/>
              </a:ext>
            </a:extLst>
          </p:cNvPr>
          <p:cNvGrpSpPr/>
          <p:nvPr/>
        </p:nvGrpSpPr>
        <p:grpSpPr>
          <a:xfrm>
            <a:off x="9702884" y="501393"/>
            <a:ext cx="227520" cy="188280"/>
            <a:chOff x="9702884" y="501393"/>
            <a:chExt cx="227520" cy="188280"/>
          </a:xfrm>
        </p:grpSpPr>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83F6D53E-11A0-422F-839E-6D33AF03893B}"/>
                    </a:ext>
                  </a:extLst>
                </p14:cNvPr>
                <p14:cNvContentPartPr/>
                <p14:nvPr/>
              </p14:nvContentPartPr>
              <p14:xfrm>
                <a:off x="9702884" y="520113"/>
                <a:ext cx="12600" cy="169560"/>
              </p14:xfrm>
            </p:contentPart>
          </mc:Choice>
          <mc:Fallback>
            <p:pic>
              <p:nvPicPr>
                <p:cNvPr id="17" name="Ink 16">
                  <a:extLst>
                    <a:ext uri="{FF2B5EF4-FFF2-40B4-BE49-F238E27FC236}">
                      <a16:creationId xmlns:a16="http://schemas.microsoft.com/office/drawing/2014/main" id="{83F6D53E-11A0-422F-839E-6D33AF03893B}"/>
                    </a:ext>
                  </a:extLst>
                </p:cNvPr>
                <p:cNvPicPr/>
                <p:nvPr/>
              </p:nvPicPr>
              <p:blipFill>
                <a:blip r:embed="rId9"/>
                <a:stretch>
                  <a:fillRect/>
                </a:stretch>
              </p:blipFill>
              <p:spPr>
                <a:xfrm>
                  <a:off x="9694244" y="511473"/>
                  <a:ext cx="3024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B9B38FF7-99AF-4CA0-915F-F929E87CE99C}"/>
                    </a:ext>
                  </a:extLst>
                </p14:cNvPr>
                <p14:cNvContentPartPr/>
                <p14:nvPr/>
              </p14:nvContentPartPr>
              <p14:xfrm>
                <a:off x="9787844" y="501393"/>
                <a:ext cx="142560" cy="174960"/>
              </p14:xfrm>
            </p:contentPart>
          </mc:Choice>
          <mc:Fallback>
            <p:pic>
              <p:nvPicPr>
                <p:cNvPr id="18" name="Ink 17">
                  <a:extLst>
                    <a:ext uri="{FF2B5EF4-FFF2-40B4-BE49-F238E27FC236}">
                      <a16:creationId xmlns:a16="http://schemas.microsoft.com/office/drawing/2014/main" id="{B9B38FF7-99AF-4CA0-915F-F929E87CE99C}"/>
                    </a:ext>
                  </a:extLst>
                </p:cNvPr>
                <p:cNvPicPr/>
                <p:nvPr/>
              </p:nvPicPr>
              <p:blipFill>
                <a:blip r:embed="rId11"/>
                <a:stretch>
                  <a:fillRect/>
                </a:stretch>
              </p:blipFill>
              <p:spPr>
                <a:xfrm>
                  <a:off x="9778844" y="492393"/>
                  <a:ext cx="160200" cy="19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977ABBB0-FE9B-4096-ABBD-E36410987AEE}"/>
                  </a:ext>
                </a:extLst>
              </p14:cNvPr>
              <p14:cNvContentPartPr/>
              <p14:nvPr/>
            </p14:nvContentPartPr>
            <p14:xfrm>
              <a:off x="1675604" y="301593"/>
              <a:ext cx="516960" cy="245880"/>
            </p14:xfrm>
          </p:contentPart>
        </mc:Choice>
        <mc:Fallback>
          <p:pic>
            <p:nvPicPr>
              <p:cNvPr id="19" name="Ink 18">
                <a:extLst>
                  <a:ext uri="{FF2B5EF4-FFF2-40B4-BE49-F238E27FC236}">
                    <a16:creationId xmlns:a16="http://schemas.microsoft.com/office/drawing/2014/main" id="{977ABBB0-FE9B-4096-ABBD-E36410987AEE}"/>
                  </a:ext>
                </a:extLst>
              </p:cNvPr>
              <p:cNvPicPr/>
              <p:nvPr/>
            </p:nvPicPr>
            <p:blipFill>
              <a:blip r:embed="rId13"/>
              <a:stretch>
                <a:fillRect/>
              </a:stretch>
            </p:blipFill>
            <p:spPr>
              <a:xfrm>
                <a:off x="1666964" y="292953"/>
                <a:ext cx="534600" cy="263520"/>
              </a:xfrm>
              <a:prstGeom prst="rect">
                <a:avLst/>
              </a:prstGeom>
            </p:spPr>
          </p:pic>
        </mc:Fallback>
      </mc:AlternateContent>
      <p:grpSp>
        <p:nvGrpSpPr>
          <p:cNvPr id="26" name="Group 25">
            <a:extLst>
              <a:ext uri="{FF2B5EF4-FFF2-40B4-BE49-F238E27FC236}">
                <a16:creationId xmlns:a16="http://schemas.microsoft.com/office/drawing/2014/main" id="{107C59CF-513E-4173-A0BB-AEBAEA862E31}"/>
              </a:ext>
            </a:extLst>
          </p:cNvPr>
          <p:cNvGrpSpPr/>
          <p:nvPr/>
        </p:nvGrpSpPr>
        <p:grpSpPr>
          <a:xfrm>
            <a:off x="3204524" y="107193"/>
            <a:ext cx="3876480" cy="1171080"/>
            <a:chOff x="3204524" y="107193"/>
            <a:chExt cx="3876480" cy="1171080"/>
          </a:xfrm>
        </p:grpSpPr>
        <mc:AlternateContent xmlns:mc="http://schemas.openxmlformats.org/markup-compatibility/2006">
          <mc:Choice xmlns:p14="http://schemas.microsoft.com/office/powerpoint/2010/main" Requires="p14">
            <p:contentPart p14:bwMode="auto" r:id="rId14">
              <p14:nvContentPartPr>
                <p14:cNvPr id="4" name="Ink 3">
                  <a:extLst>
                    <a:ext uri="{FF2B5EF4-FFF2-40B4-BE49-F238E27FC236}">
                      <a16:creationId xmlns:a16="http://schemas.microsoft.com/office/drawing/2014/main" id="{09DBF918-A345-4055-871D-51F5086DF2F3}"/>
                    </a:ext>
                  </a:extLst>
                </p14:cNvPr>
                <p14:cNvContentPartPr/>
                <p14:nvPr/>
              </p14:nvContentPartPr>
              <p14:xfrm>
                <a:off x="3204524" y="436593"/>
                <a:ext cx="130320" cy="169200"/>
              </p14:xfrm>
            </p:contentPart>
          </mc:Choice>
          <mc:Fallback>
            <p:pic>
              <p:nvPicPr>
                <p:cNvPr id="4" name="Ink 3">
                  <a:extLst>
                    <a:ext uri="{FF2B5EF4-FFF2-40B4-BE49-F238E27FC236}">
                      <a16:creationId xmlns:a16="http://schemas.microsoft.com/office/drawing/2014/main" id="{09DBF918-A345-4055-871D-51F5086DF2F3}"/>
                    </a:ext>
                  </a:extLst>
                </p:cNvPr>
                <p:cNvPicPr/>
                <p:nvPr/>
              </p:nvPicPr>
              <p:blipFill>
                <a:blip r:embed="rId15"/>
                <a:stretch>
                  <a:fillRect/>
                </a:stretch>
              </p:blipFill>
              <p:spPr>
                <a:xfrm>
                  <a:off x="3195884" y="427593"/>
                  <a:ext cx="1479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 name="Ink 4">
                  <a:extLst>
                    <a:ext uri="{FF2B5EF4-FFF2-40B4-BE49-F238E27FC236}">
                      <a16:creationId xmlns:a16="http://schemas.microsoft.com/office/drawing/2014/main" id="{9BA4F2FB-EBC5-445B-A315-1C14E0B01B1E}"/>
                    </a:ext>
                  </a:extLst>
                </p14:cNvPr>
                <p14:cNvContentPartPr/>
                <p14:nvPr/>
              </p14:nvContentPartPr>
              <p14:xfrm>
                <a:off x="3329804" y="470433"/>
                <a:ext cx="133920" cy="195840"/>
              </p14:xfrm>
            </p:contentPart>
          </mc:Choice>
          <mc:Fallback>
            <p:pic>
              <p:nvPicPr>
                <p:cNvPr id="5" name="Ink 4">
                  <a:extLst>
                    <a:ext uri="{FF2B5EF4-FFF2-40B4-BE49-F238E27FC236}">
                      <a16:creationId xmlns:a16="http://schemas.microsoft.com/office/drawing/2014/main" id="{9BA4F2FB-EBC5-445B-A315-1C14E0B01B1E}"/>
                    </a:ext>
                  </a:extLst>
                </p:cNvPr>
                <p:cNvPicPr/>
                <p:nvPr/>
              </p:nvPicPr>
              <p:blipFill>
                <a:blip r:embed="rId17"/>
                <a:stretch>
                  <a:fillRect/>
                </a:stretch>
              </p:blipFill>
              <p:spPr>
                <a:xfrm>
                  <a:off x="3321164" y="461433"/>
                  <a:ext cx="1515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 name="Ink 5">
                  <a:extLst>
                    <a:ext uri="{FF2B5EF4-FFF2-40B4-BE49-F238E27FC236}">
                      <a16:creationId xmlns:a16="http://schemas.microsoft.com/office/drawing/2014/main" id="{65AA0E53-BD37-4948-9397-C13729C6D368}"/>
                    </a:ext>
                  </a:extLst>
                </p14:cNvPr>
                <p14:cNvContentPartPr/>
                <p14:nvPr/>
              </p14:nvContentPartPr>
              <p14:xfrm>
                <a:off x="4287404" y="580593"/>
                <a:ext cx="185400" cy="134640"/>
              </p14:xfrm>
            </p:contentPart>
          </mc:Choice>
          <mc:Fallback>
            <p:pic>
              <p:nvPicPr>
                <p:cNvPr id="6" name="Ink 5">
                  <a:extLst>
                    <a:ext uri="{FF2B5EF4-FFF2-40B4-BE49-F238E27FC236}">
                      <a16:creationId xmlns:a16="http://schemas.microsoft.com/office/drawing/2014/main" id="{65AA0E53-BD37-4948-9397-C13729C6D368}"/>
                    </a:ext>
                  </a:extLst>
                </p:cNvPr>
                <p:cNvPicPr/>
                <p:nvPr/>
              </p:nvPicPr>
              <p:blipFill>
                <a:blip r:embed="rId19"/>
                <a:stretch>
                  <a:fillRect/>
                </a:stretch>
              </p:blipFill>
              <p:spPr>
                <a:xfrm>
                  <a:off x="4278404" y="571953"/>
                  <a:ext cx="2030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 name="Ink 6">
                  <a:extLst>
                    <a:ext uri="{FF2B5EF4-FFF2-40B4-BE49-F238E27FC236}">
                      <a16:creationId xmlns:a16="http://schemas.microsoft.com/office/drawing/2014/main" id="{438780CD-7F92-445A-A408-F9818D9951CE}"/>
                    </a:ext>
                  </a:extLst>
                </p14:cNvPr>
                <p14:cNvContentPartPr/>
                <p14:nvPr/>
              </p14:nvContentPartPr>
              <p14:xfrm>
                <a:off x="4571084" y="553233"/>
                <a:ext cx="118440" cy="148680"/>
              </p14:xfrm>
            </p:contentPart>
          </mc:Choice>
          <mc:Fallback>
            <p:pic>
              <p:nvPicPr>
                <p:cNvPr id="7" name="Ink 6">
                  <a:extLst>
                    <a:ext uri="{FF2B5EF4-FFF2-40B4-BE49-F238E27FC236}">
                      <a16:creationId xmlns:a16="http://schemas.microsoft.com/office/drawing/2014/main" id="{438780CD-7F92-445A-A408-F9818D9951CE}"/>
                    </a:ext>
                  </a:extLst>
                </p:cNvPr>
                <p:cNvPicPr/>
                <p:nvPr/>
              </p:nvPicPr>
              <p:blipFill>
                <a:blip r:embed="rId21"/>
                <a:stretch>
                  <a:fillRect/>
                </a:stretch>
              </p:blipFill>
              <p:spPr>
                <a:xfrm>
                  <a:off x="4562444" y="544233"/>
                  <a:ext cx="1360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 name="Ink 7">
                  <a:extLst>
                    <a:ext uri="{FF2B5EF4-FFF2-40B4-BE49-F238E27FC236}">
                      <a16:creationId xmlns:a16="http://schemas.microsoft.com/office/drawing/2014/main" id="{2CA8E07A-2742-4C92-8325-F8D2E72AFB8A}"/>
                    </a:ext>
                  </a:extLst>
                </p14:cNvPr>
                <p14:cNvContentPartPr/>
                <p14:nvPr/>
              </p14:nvContentPartPr>
              <p14:xfrm>
                <a:off x="4595204" y="674553"/>
                <a:ext cx="223560" cy="18000"/>
              </p14:xfrm>
            </p:contentPart>
          </mc:Choice>
          <mc:Fallback>
            <p:pic>
              <p:nvPicPr>
                <p:cNvPr id="8" name="Ink 7">
                  <a:extLst>
                    <a:ext uri="{FF2B5EF4-FFF2-40B4-BE49-F238E27FC236}">
                      <a16:creationId xmlns:a16="http://schemas.microsoft.com/office/drawing/2014/main" id="{2CA8E07A-2742-4C92-8325-F8D2E72AFB8A}"/>
                    </a:ext>
                  </a:extLst>
                </p:cNvPr>
                <p:cNvPicPr/>
                <p:nvPr/>
              </p:nvPicPr>
              <p:blipFill>
                <a:blip r:embed="rId23"/>
                <a:stretch>
                  <a:fillRect/>
                </a:stretch>
              </p:blipFill>
              <p:spPr>
                <a:xfrm>
                  <a:off x="4586204" y="665553"/>
                  <a:ext cx="2412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 name="Ink 10">
                  <a:extLst>
                    <a:ext uri="{FF2B5EF4-FFF2-40B4-BE49-F238E27FC236}">
                      <a16:creationId xmlns:a16="http://schemas.microsoft.com/office/drawing/2014/main" id="{76DFDC20-21D9-4534-9E56-B32668740779}"/>
                    </a:ext>
                  </a:extLst>
                </p14:cNvPr>
                <p14:cNvContentPartPr/>
                <p14:nvPr/>
              </p14:nvContentPartPr>
              <p14:xfrm>
                <a:off x="5672684" y="550353"/>
                <a:ext cx="95760" cy="220680"/>
              </p14:xfrm>
            </p:contentPart>
          </mc:Choice>
          <mc:Fallback>
            <p:pic>
              <p:nvPicPr>
                <p:cNvPr id="11" name="Ink 10">
                  <a:extLst>
                    <a:ext uri="{FF2B5EF4-FFF2-40B4-BE49-F238E27FC236}">
                      <a16:creationId xmlns:a16="http://schemas.microsoft.com/office/drawing/2014/main" id="{76DFDC20-21D9-4534-9E56-B32668740779}"/>
                    </a:ext>
                  </a:extLst>
                </p:cNvPr>
                <p:cNvPicPr/>
                <p:nvPr/>
              </p:nvPicPr>
              <p:blipFill>
                <a:blip r:embed="rId25"/>
                <a:stretch>
                  <a:fillRect/>
                </a:stretch>
              </p:blipFill>
              <p:spPr>
                <a:xfrm>
                  <a:off x="5664044" y="541353"/>
                  <a:ext cx="1134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 name="Ink 11">
                  <a:extLst>
                    <a:ext uri="{FF2B5EF4-FFF2-40B4-BE49-F238E27FC236}">
                      <a16:creationId xmlns:a16="http://schemas.microsoft.com/office/drawing/2014/main" id="{42FD9253-EBE7-47F8-9EB4-AF9EE052C2CC}"/>
                    </a:ext>
                  </a:extLst>
                </p14:cNvPr>
                <p14:cNvContentPartPr/>
                <p14:nvPr/>
              </p14:nvContentPartPr>
              <p14:xfrm>
                <a:off x="5902724" y="561153"/>
                <a:ext cx="107640" cy="229680"/>
              </p14:xfrm>
            </p:contentPart>
          </mc:Choice>
          <mc:Fallback>
            <p:pic>
              <p:nvPicPr>
                <p:cNvPr id="12" name="Ink 11">
                  <a:extLst>
                    <a:ext uri="{FF2B5EF4-FFF2-40B4-BE49-F238E27FC236}">
                      <a16:creationId xmlns:a16="http://schemas.microsoft.com/office/drawing/2014/main" id="{42FD9253-EBE7-47F8-9EB4-AF9EE052C2CC}"/>
                    </a:ext>
                  </a:extLst>
                </p:cNvPr>
                <p:cNvPicPr/>
                <p:nvPr/>
              </p:nvPicPr>
              <p:blipFill>
                <a:blip r:embed="rId27"/>
                <a:stretch>
                  <a:fillRect/>
                </a:stretch>
              </p:blipFill>
              <p:spPr>
                <a:xfrm>
                  <a:off x="5893724" y="552513"/>
                  <a:ext cx="1252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3" name="Ink 12">
                  <a:extLst>
                    <a:ext uri="{FF2B5EF4-FFF2-40B4-BE49-F238E27FC236}">
                      <a16:creationId xmlns:a16="http://schemas.microsoft.com/office/drawing/2014/main" id="{03C4C16A-3632-4973-ABF8-D667AFE7DD12}"/>
                    </a:ext>
                  </a:extLst>
                </p14:cNvPr>
                <p14:cNvContentPartPr/>
                <p14:nvPr/>
              </p14:nvContentPartPr>
              <p14:xfrm>
                <a:off x="6746924" y="628833"/>
                <a:ext cx="334080" cy="172800"/>
              </p14:xfrm>
            </p:contentPart>
          </mc:Choice>
          <mc:Fallback>
            <p:pic>
              <p:nvPicPr>
                <p:cNvPr id="13" name="Ink 12">
                  <a:extLst>
                    <a:ext uri="{FF2B5EF4-FFF2-40B4-BE49-F238E27FC236}">
                      <a16:creationId xmlns:a16="http://schemas.microsoft.com/office/drawing/2014/main" id="{03C4C16A-3632-4973-ABF8-D667AFE7DD12}"/>
                    </a:ext>
                  </a:extLst>
                </p:cNvPr>
                <p:cNvPicPr/>
                <p:nvPr/>
              </p:nvPicPr>
              <p:blipFill>
                <a:blip r:embed="rId29"/>
                <a:stretch>
                  <a:fillRect/>
                </a:stretch>
              </p:blipFill>
              <p:spPr>
                <a:xfrm>
                  <a:off x="6738284" y="620193"/>
                  <a:ext cx="3517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9D15B1E0-0F2A-439A-BB77-47B7D300D173}"/>
                    </a:ext>
                  </a:extLst>
                </p14:cNvPr>
                <p14:cNvContentPartPr/>
                <p14:nvPr/>
              </p14:nvContentPartPr>
              <p14:xfrm>
                <a:off x="6839804" y="107193"/>
                <a:ext cx="77760" cy="293400"/>
              </p14:xfrm>
            </p:contentPart>
          </mc:Choice>
          <mc:Fallback>
            <p:pic>
              <p:nvPicPr>
                <p:cNvPr id="23" name="Ink 22">
                  <a:extLst>
                    <a:ext uri="{FF2B5EF4-FFF2-40B4-BE49-F238E27FC236}">
                      <a16:creationId xmlns:a16="http://schemas.microsoft.com/office/drawing/2014/main" id="{9D15B1E0-0F2A-439A-BB77-47B7D300D173}"/>
                    </a:ext>
                  </a:extLst>
                </p:cNvPr>
                <p:cNvPicPr/>
                <p:nvPr/>
              </p:nvPicPr>
              <p:blipFill>
                <a:blip r:embed="rId31"/>
                <a:stretch>
                  <a:fillRect/>
                </a:stretch>
              </p:blipFill>
              <p:spPr>
                <a:xfrm>
                  <a:off x="6831164" y="98193"/>
                  <a:ext cx="9540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B9ABF9FC-DF33-4F0C-ABD5-9F4AEB02B79A}"/>
                    </a:ext>
                  </a:extLst>
                </p14:cNvPr>
                <p14:cNvContentPartPr/>
                <p14:nvPr/>
              </p14:nvContentPartPr>
              <p14:xfrm>
                <a:off x="3221804" y="869673"/>
                <a:ext cx="3630240" cy="408600"/>
              </p14:xfrm>
            </p:contentPart>
          </mc:Choice>
          <mc:Fallback>
            <p:pic>
              <p:nvPicPr>
                <p:cNvPr id="24" name="Ink 23">
                  <a:extLst>
                    <a:ext uri="{FF2B5EF4-FFF2-40B4-BE49-F238E27FC236}">
                      <a16:creationId xmlns:a16="http://schemas.microsoft.com/office/drawing/2014/main" id="{B9ABF9FC-DF33-4F0C-ABD5-9F4AEB02B79A}"/>
                    </a:ext>
                  </a:extLst>
                </p:cNvPr>
                <p:cNvPicPr/>
                <p:nvPr/>
              </p:nvPicPr>
              <p:blipFill>
                <a:blip r:embed="rId33"/>
                <a:stretch>
                  <a:fillRect/>
                </a:stretch>
              </p:blipFill>
              <p:spPr>
                <a:xfrm>
                  <a:off x="3213164" y="861033"/>
                  <a:ext cx="3647880" cy="42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C5365C0E-256E-49A6-A431-118C5802A965}"/>
                  </a:ext>
                </a:extLst>
              </p14:cNvPr>
              <p14:cNvContentPartPr/>
              <p14:nvPr/>
            </p14:nvContentPartPr>
            <p14:xfrm>
              <a:off x="8167484" y="825393"/>
              <a:ext cx="1672920" cy="230040"/>
            </p14:xfrm>
          </p:contentPart>
        </mc:Choice>
        <mc:Fallback>
          <p:pic>
            <p:nvPicPr>
              <p:cNvPr id="25" name="Ink 24">
                <a:extLst>
                  <a:ext uri="{FF2B5EF4-FFF2-40B4-BE49-F238E27FC236}">
                    <a16:creationId xmlns:a16="http://schemas.microsoft.com/office/drawing/2014/main" id="{C5365C0E-256E-49A6-A431-118C5802A965}"/>
                  </a:ext>
                </a:extLst>
              </p:cNvPr>
              <p:cNvPicPr/>
              <p:nvPr/>
            </p:nvPicPr>
            <p:blipFill>
              <a:blip r:embed="rId35"/>
              <a:stretch>
                <a:fillRect/>
              </a:stretch>
            </p:blipFill>
            <p:spPr>
              <a:xfrm>
                <a:off x="8158844" y="816393"/>
                <a:ext cx="16905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E8ACCEDB-39A9-45DF-9DC8-0838B5D986A7}"/>
                  </a:ext>
                </a:extLst>
              </p14:cNvPr>
              <p14:cNvContentPartPr/>
              <p14:nvPr/>
            </p14:nvContentPartPr>
            <p14:xfrm>
              <a:off x="4851884" y="1455753"/>
              <a:ext cx="1353240" cy="331200"/>
            </p14:xfrm>
          </p:contentPart>
        </mc:Choice>
        <mc:Fallback>
          <p:pic>
            <p:nvPicPr>
              <p:cNvPr id="27" name="Ink 26">
                <a:extLst>
                  <a:ext uri="{FF2B5EF4-FFF2-40B4-BE49-F238E27FC236}">
                    <a16:creationId xmlns:a16="http://schemas.microsoft.com/office/drawing/2014/main" id="{E8ACCEDB-39A9-45DF-9DC8-0838B5D986A7}"/>
                  </a:ext>
                </a:extLst>
              </p:cNvPr>
              <p:cNvPicPr/>
              <p:nvPr/>
            </p:nvPicPr>
            <p:blipFill>
              <a:blip r:embed="rId37"/>
              <a:stretch>
                <a:fillRect/>
              </a:stretch>
            </p:blipFill>
            <p:spPr>
              <a:xfrm>
                <a:off x="4843244" y="1446753"/>
                <a:ext cx="13708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E346EED0-9A1B-44B8-8A33-10C76FC64EAC}"/>
                  </a:ext>
                </a:extLst>
              </p14:cNvPr>
              <p14:cNvContentPartPr/>
              <p14:nvPr/>
            </p14:nvContentPartPr>
            <p14:xfrm>
              <a:off x="6853484" y="1517673"/>
              <a:ext cx="861480" cy="261360"/>
            </p14:xfrm>
          </p:contentPart>
        </mc:Choice>
        <mc:Fallback>
          <p:pic>
            <p:nvPicPr>
              <p:cNvPr id="28" name="Ink 27">
                <a:extLst>
                  <a:ext uri="{FF2B5EF4-FFF2-40B4-BE49-F238E27FC236}">
                    <a16:creationId xmlns:a16="http://schemas.microsoft.com/office/drawing/2014/main" id="{E346EED0-9A1B-44B8-8A33-10C76FC64EAC}"/>
                  </a:ext>
                </a:extLst>
              </p:cNvPr>
              <p:cNvPicPr/>
              <p:nvPr/>
            </p:nvPicPr>
            <p:blipFill>
              <a:blip r:embed="rId39"/>
              <a:stretch>
                <a:fillRect/>
              </a:stretch>
            </p:blipFill>
            <p:spPr>
              <a:xfrm>
                <a:off x="6844484" y="1509033"/>
                <a:ext cx="879120" cy="279000"/>
              </a:xfrm>
              <a:prstGeom prst="rect">
                <a:avLst/>
              </a:prstGeom>
            </p:spPr>
          </p:pic>
        </mc:Fallback>
      </mc:AlternateContent>
      <p:grpSp>
        <p:nvGrpSpPr>
          <p:cNvPr id="38" name="Group 37">
            <a:extLst>
              <a:ext uri="{FF2B5EF4-FFF2-40B4-BE49-F238E27FC236}">
                <a16:creationId xmlns:a16="http://schemas.microsoft.com/office/drawing/2014/main" id="{A0F33A0E-2BF9-4C21-BB08-1B0A33909D0A}"/>
              </a:ext>
            </a:extLst>
          </p:cNvPr>
          <p:cNvGrpSpPr/>
          <p:nvPr/>
        </p:nvGrpSpPr>
        <p:grpSpPr>
          <a:xfrm>
            <a:off x="2600804" y="2111313"/>
            <a:ext cx="295560" cy="195120"/>
            <a:chOff x="2600804" y="2111313"/>
            <a:chExt cx="295560" cy="195120"/>
          </a:xfrm>
        </p:grpSpPr>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C2790EA6-E18F-4A19-BDEA-586E44294C7C}"/>
                    </a:ext>
                  </a:extLst>
                </p14:cNvPr>
                <p14:cNvContentPartPr/>
                <p14:nvPr/>
              </p14:nvContentPartPr>
              <p14:xfrm>
                <a:off x="2600804" y="2111313"/>
                <a:ext cx="165600" cy="161640"/>
              </p14:xfrm>
            </p:contentPart>
          </mc:Choice>
          <mc:Fallback>
            <p:pic>
              <p:nvPicPr>
                <p:cNvPr id="29" name="Ink 28">
                  <a:extLst>
                    <a:ext uri="{FF2B5EF4-FFF2-40B4-BE49-F238E27FC236}">
                      <a16:creationId xmlns:a16="http://schemas.microsoft.com/office/drawing/2014/main" id="{C2790EA6-E18F-4A19-BDEA-586E44294C7C}"/>
                    </a:ext>
                  </a:extLst>
                </p:cNvPr>
                <p:cNvPicPr/>
                <p:nvPr/>
              </p:nvPicPr>
              <p:blipFill>
                <a:blip r:embed="rId41"/>
                <a:stretch>
                  <a:fillRect/>
                </a:stretch>
              </p:blipFill>
              <p:spPr>
                <a:xfrm>
                  <a:off x="2592164" y="2102673"/>
                  <a:ext cx="1832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AC8BA956-9F53-464E-95E6-3C60924C54C6}"/>
                    </a:ext>
                  </a:extLst>
                </p14:cNvPr>
                <p14:cNvContentPartPr/>
                <p14:nvPr/>
              </p14:nvContentPartPr>
              <p14:xfrm>
                <a:off x="2774324" y="2141913"/>
                <a:ext cx="122040" cy="164520"/>
              </p14:xfrm>
            </p:contentPart>
          </mc:Choice>
          <mc:Fallback>
            <p:pic>
              <p:nvPicPr>
                <p:cNvPr id="30" name="Ink 29">
                  <a:extLst>
                    <a:ext uri="{FF2B5EF4-FFF2-40B4-BE49-F238E27FC236}">
                      <a16:creationId xmlns:a16="http://schemas.microsoft.com/office/drawing/2014/main" id="{AC8BA956-9F53-464E-95E6-3C60924C54C6}"/>
                    </a:ext>
                  </a:extLst>
                </p:cNvPr>
                <p:cNvPicPr/>
                <p:nvPr/>
              </p:nvPicPr>
              <p:blipFill>
                <a:blip r:embed="rId43"/>
                <a:stretch>
                  <a:fillRect/>
                </a:stretch>
              </p:blipFill>
              <p:spPr>
                <a:xfrm>
                  <a:off x="2765684" y="2133273"/>
                  <a:ext cx="139680" cy="182160"/>
                </a:xfrm>
                <a:prstGeom prst="rect">
                  <a:avLst/>
                </a:prstGeom>
              </p:spPr>
            </p:pic>
          </mc:Fallback>
        </mc:AlternateContent>
      </p:grpSp>
      <p:grpSp>
        <p:nvGrpSpPr>
          <p:cNvPr id="37" name="Group 36">
            <a:extLst>
              <a:ext uri="{FF2B5EF4-FFF2-40B4-BE49-F238E27FC236}">
                <a16:creationId xmlns:a16="http://schemas.microsoft.com/office/drawing/2014/main" id="{1488AC5B-755F-4C6B-9778-3518FE4336BF}"/>
              </a:ext>
            </a:extLst>
          </p:cNvPr>
          <p:cNvGrpSpPr/>
          <p:nvPr/>
        </p:nvGrpSpPr>
        <p:grpSpPr>
          <a:xfrm>
            <a:off x="3449684" y="2173593"/>
            <a:ext cx="366120" cy="201240"/>
            <a:chOff x="3449684" y="2173593"/>
            <a:chExt cx="366120" cy="201240"/>
          </a:xfrm>
        </p:grpSpPr>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BAD922E0-0E50-4246-93E6-7D4E78E17C2E}"/>
                    </a:ext>
                  </a:extLst>
                </p14:cNvPr>
                <p14:cNvContentPartPr/>
                <p14:nvPr/>
              </p14:nvContentPartPr>
              <p14:xfrm>
                <a:off x="3449684" y="2173593"/>
                <a:ext cx="140400" cy="146880"/>
              </p14:xfrm>
            </p:contentPart>
          </mc:Choice>
          <mc:Fallback>
            <p:pic>
              <p:nvPicPr>
                <p:cNvPr id="31" name="Ink 30">
                  <a:extLst>
                    <a:ext uri="{FF2B5EF4-FFF2-40B4-BE49-F238E27FC236}">
                      <a16:creationId xmlns:a16="http://schemas.microsoft.com/office/drawing/2014/main" id="{BAD922E0-0E50-4246-93E6-7D4E78E17C2E}"/>
                    </a:ext>
                  </a:extLst>
                </p:cNvPr>
                <p:cNvPicPr/>
                <p:nvPr/>
              </p:nvPicPr>
              <p:blipFill>
                <a:blip r:embed="rId45"/>
                <a:stretch>
                  <a:fillRect/>
                </a:stretch>
              </p:blipFill>
              <p:spPr>
                <a:xfrm>
                  <a:off x="3441044" y="2164593"/>
                  <a:ext cx="1580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8D6A7238-7CBD-4D81-A0DB-85D525808F0F}"/>
                    </a:ext>
                  </a:extLst>
                </p14:cNvPr>
                <p14:cNvContentPartPr/>
                <p14:nvPr/>
              </p14:nvContentPartPr>
              <p14:xfrm>
                <a:off x="3692684" y="2191953"/>
                <a:ext cx="123120" cy="182880"/>
              </p14:xfrm>
            </p:contentPart>
          </mc:Choice>
          <mc:Fallback>
            <p:pic>
              <p:nvPicPr>
                <p:cNvPr id="32" name="Ink 31">
                  <a:extLst>
                    <a:ext uri="{FF2B5EF4-FFF2-40B4-BE49-F238E27FC236}">
                      <a16:creationId xmlns:a16="http://schemas.microsoft.com/office/drawing/2014/main" id="{8D6A7238-7CBD-4D81-A0DB-85D525808F0F}"/>
                    </a:ext>
                  </a:extLst>
                </p:cNvPr>
                <p:cNvPicPr/>
                <p:nvPr/>
              </p:nvPicPr>
              <p:blipFill>
                <a:blip r:embed="rId47"/>
                <a:stretch>
                  <a:fillRect/>
                </a:stretch>
              </p:blipFill>
              <p:spPr>
                <a:xfrm>
                  <a:off x="3683684" y="2183313"/>
                  <a:ext cx="140760" cy="200520"/>
                </a:xfrm>
                <a:prstGeom prst="rect">
                  <a:avLst/>
                </a:prstGeom>
              </p:spPr>
            </p:pic>
          </mc:Fallback>
        </mc:AlternateContent>
      </p:grpSp>
      <p:grpSp>
        <p:nvGrpSpPr>
          <p:cNvPr id="36" name="Group 35">
            <a:extLst>
              <a:ext uri="{FF2B5EF4-FFF2-40B4-BE49-F238E27FC236}">
                <a16:creationId xmlns:a16="http://schemas.microsoft.com/office/drawing/2014/main" id="{D75B7506-1D41-441C-87B0-52F6FB6B15E3}"/>
              </a:ext>
            </a:extLst>
          </p:cNvPr>
          <p:cNvGrpSpPr/>
          <p:nvPr/>
        </p:nvGrpSpPr>
        <p:grpSpPr>
          <a:xfrm>
            <a:off x="4437884" y="2086113"/>
            <a:ext cx="325080" cy="196560"/>
            <a:chOff x="4437884" y="2086113"/>
            <a:chExt cx="325080" cy="196560"/>
          </a:xfrm>
        </p:grpSpPr>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E3C86F08-2096-41EB-BFCF-B63BC262E8B7}"/>
                    </a:ext>
                  </a:extLst>
                </p14:cNvPr>
                <p14:cNvContentPartPr/>
                <p14:nvPr/>
              </p14:nvContentPartPr>
              <p14:xfrm>
                <a:off x="4437884" y="2086113"/>
                <a:ext cx="119520" cy="155880"/>
              </p14:xfrm>
            </p:contentPart>
          </mc:Choice>
          <mc:Fallback>
            <p:pic>
              <p:nvPicPr>
                <p:cNvPr id="33" name="Ink 32">
                  <a:extLst>
                    <a:ext uri="{FF2B5EF4-FFF2-40B4-BE49-F238E27FC236}">
                      <a16:creationId xmlns:a16="http://schemas.microsoft.com/office/drawing/2014/main" id="{E3C86F08-2096-41EB-BFCF-B63BC262E8B7}"/>
                    </a:ext>
                  </a:extLst>
                </p:cNvPr>
                <p:cNvPicPr/>
                <p:nvPr/>
              </p:nvPicPr>
              <p:blipFill>
                <a:blip r:embed="rId49"/>
                <a:stretch>
                  <a:fillRect/>
                </a:stretch>
              </p:blipFill>
              <p:spPr>
                <a:xfrm>
                  <a:off x="4429244" y="2077113"/>
                  <a:ext cx="1371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045266F8-662A-4AA5-B5F9-2F764B67FA2D}"/>
                    </a:ext>
                  </a:extLst>
                </p14:cNvPr>
                <p14:cNvContentPartPr/>
                <p14:nvPr/>
              </p14:nvContentPartPr>
              <p14:xfrm>
                <a:off x="4628684" y="2122473"/>
                <a:ext cx="134280" cy="160200"/>
              </p14:xfrm>
            </p:contentPart>
          </mc:Choice>
          <mc:Fallback>
            <p:pic>
              <p:nvPicPr>
                <p:cNvPr id="34" name="Ink 33">
                  <a:extLst>
                    <a:ext uri="{FF2B5EF4-FFF2-40B4-BE49-F238E27FC236}">
                      <a16:creationId xmlns:a16="http://schemas.microsoft.com/office/drawing/2014/main" id="{045266F8-662A-4AA5-B5F9-2F764B67FA2D}"/>
                    </a:ext>
                  </a:extLst>
                </p:cNvPr>
                <p:cNvPicPr/>
                <p:nvPr/>
              </p:nvPicPr>
              <p:blipFill>
                <a:blip r:embed="rId51"/>
                <a:stretch>
                  <a:fillRect/>
                </a:stretch>
              </p:blipFill>
              <p:spPr>
                <a:xfrm>
                  <a:off x="4619684" y="2113473"/>
                  <a:ext cx="151920" cy="177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029B85CE-FA70-42E2-864B-632613A3E71B}"/>
                  </a:ext>
                </a:extLst>
              </p14:cNvPr>
              <p14:cNvContentPartPr/>
              <p14:nvPr/>
            </p14:nvContentPartPr>
            <p14:xfrm>
              <a:off x="5388284" y="2151993"/>
              <a:ext cx="199440" cy="164160"/>
            </p14:xfrm>
          </p:contentPart>
        </mc:Choice>
        <mc:Fallback>
          <p:pic>
            <p:nvPicPr>
              <p:cNvPr id="35" name="Ink 34">
                <a:extLst>
                  <a:ext uri="{FF2B5EF4-FFF2-40B4-BE49-F238E27FC236}">
                    <a16:creationId xmlns:a16="http://schemas.microsoft.com/office/drawing/2014/main" id="{029B85CE-FA70-42E2-864B-632613A3E71B}"/>
                  </a:ext>
                </a:extLst>
              </p:cNvPr>
              <p:cNvPicPr/>
              <p:nvPr/>
            </p:nvPicPr>
            <p:blipFill>
              <a:blip r:embed="rId53"/>
              <a:stretch>
                <a:fillRect/>
              </a:stretch>
            </p:blipFill>
            <p:spPr>
              <a:xfrm>
                <a:off x="5379644" y="2142993"/>
                <a:ext cx="21708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07256236-1882-4EB9-8957-9163D5372FAB}"/>
                  </a:ext>
                </a:extLst>
              </p14:cNvPr>
              <p14:cNvContentPartPr/>
              <p14:nvPr/>
            </p14:nvContentPartPr>
            <p14:xfrm>
              <a:off x="8337764" y="1957233"/>
              <a:ext cx="104760" cy="301320"/>
            </p14:xfrm>
          </p:contentPart>
        </mc:Choice>
        <mc:Fallback>
          <p:pic>
            <p:nvPicPr>
              <p:cNvPr id="39" name="Ink 38">
                <a:extLst>
                  <a:ext uri="{FF2B5EF4-FFF2-40B4-BE49-F238E27FC236}">
                    <a16:creationId xmlns:a16="http://schemas.microsoft.com/office/drawing/2014/main" id="{07256236-1882-4EB9-8957-9163D5372FAB}"/>
                  </a:ext>
                </a:extLst>
              </p:cNvPr>
              <p:cNvPicPr/>
              <p:nvPr/>
            </p:nvPicPr>
            <p:blipFill>
              <a:blip r:embed="rId55"/>
              <a:stretch>
                <a:fillRect/>
              </a:stretch>
            </p:blipFill>
            <p:spPr>
              <a:xfrm>
                <a:off x="8329124" y="1948593"/>
                <a:ext cx="122400" cy="318960"/>
              </a:xfrm>
              <a:prstGeom prst="rect">
                <a:avLst/>
              </a:prstGeom>
            </p:spPr>
          </p:pic>
        </mc:Fallback>
      </mc:AlternateContent>
      <p:grpSp>
        <p:nvGrpSpPr>
          <p:cNvPr id="45" name="Group 44">
            <a:extLst>
              <a:ext uri="{FF2B5EF4-FFF2-40B4-BE49-F238E27FC236}">
                <a16:creationId xmlns:a16="http://schemas.microsoft.com/office/drawing/2014/main" id="{0271195B-2192-4ED3-96C6-7120DC0C1C66}"/>
              </a:ext>
            </a:extLst>
          </p:cNvPr>
          <p:cNvGrpSpPr/>
          <p:nvPr/>
        </p:nvGrpSpPr>
        <p:grpSpPr>
          <a:xfrm>
            <a:off x="9183044" y="2023833"/>
            <a:ext cx="569520" cy="225360"/>
            <a:chOff x="9183044" y="2023833"/>
            <a:chExt cx="569520" cy="225360"/>
          </a:xfrm>
        </p:grpSpPr>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CB27612A-DB1A-4312-8138-71317F80D3EE}"/>
                    </a:ext>
                  </a:extLst>
                </p14:cNvPr>
                <p14:cNvContentPartPr/>
                <p14:nvPr/>
              </p14:nvContentPartPr>
              <p14:xfrm>
                <a:off x="9183044" y="2023833"/>
                <a:ext cx="140400" cy="225360"/>
              </p14:xfrm>
            </p:contentPart>
          </mc:Choice>
          <mc:Fallback>
            <p:pic>
              <p:nvPicPr>
                <p:cNvPr id="40" name="Ink 39">
                  <a:extLst>
                    <a:ext uri="{FF2B5EF4-FFF2-40B4-BE49-F238E27FC236}">
                      <a16:creationId xmlns:a16="http://schemas.microsoft.com/office/drawing/2014/main" id="{CB27612A-DB1A-4312-8138-71317F80D3EE}"/>
                    </a:ext>
                  </a:extLst>
                </p:cNvPr>
                <p:cNvPicPr/>
                <p:nvPr/>
              </p:nvPicPr>
              <p:blipFill>
                <a:blip r:embed="rId57"/>
                <a:stretch>
                  <a:fillRect/>
                </a:stretch>
              </p:blipFill>
              <p:spPr>
                <a:xfrm>
                  <a:off x="9174404" y="2015193"/>
                  <a:ext cx="1580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1" name="Ink 40">
                  <a:extLst>
                    <a:ext uri="{FF2B5EF4-FFF2-40B4-BE49-F238E27FC236}">
                      <a16:creationId xmlns:a16="http://schemas.microsoft.com/office/drawing/2014/main" id="{AE1FECDC-A0D3-4DE5-8B99-810A20C47088}"/>
                    </a:ext>
                  </a:extLst>
                </p14:cNvPr>
                <p14:cNvContentPartPr/>
                <p14:nvPr/>
              </p14:nvContentPartPr>
              <p14:xfrm>
                <a:off x="9574724" y="2033193"/>
                <a:ext cx="177840" cy="124920"/>
              </p14:xfrm>
            </p:contentPart>
          </mc:Choice>
          <mc:Fallback>
            <p:pic>
              <p:nvPicPr>
                <p:cNvPr id="41" name="Ink 40">
                  <a:extLst>
                    <a:ext uri="{FF2B5EF4-FFF2-40B4-BE49-F238E27FC236}">
                      <a16:creationId xmlns:a16="http://schemas.microsoft.com/office/drawing/2014/main" id="{AE1FECDC-A0D3-4DE5-8B99-810A20C47088}"/>
                    </a:ext>
                  </a:extLst>
                </p:cNvPr>
                <p:cNvPicPr/>
                <p:nvPr/>
              </p:nvPicPr>
              <p:blipFill>
                <a:blip r:embed="rId59"/>
                <a:stretch>
                  <a:fillRect/>
                </a:stretch>
              </p:blipFill>
              <p:spPr>
                <a:xfrm>
                  <a:off x="9565724" y="2024553"/>
                  <a:ext cx="195480" cy="142560"/>
                </a:xfrm>
                <a:prstGeom prst="rect">
                  <a:avLst/>
                </a:prstGeom>
              </p:spPr>
            </p:pic>
          </mc:Fallback>
        </mc:AlternateContent>
      </p:grpSp>
      <p:grpSp>
        <p:nvGrpSpPr>
          <p:cNvPr id="44" name="Group 43">
            <a:extLst>
              <a:ext uri="{FF2B5EF4-FFF2-40B4-BE49-F238E27FC236}">
                <a16:creationId xmlns:a16="http://schemas.microsoft.com/office/drawing/2014/main" id="{6A7924EE-AC40-43C2-923D-97B3771795CD}"/>
              </a:ext>
            </a:extLst>
          </p:cNvPr>
          <p:cNvGrpSpPr/>
          <p:nvPr/>
        </p:nvGrpSpPr>
        <p:grpSpPr>
          <a:xfrm>
            <a:off x="10528724" y="1985313"/>
            <a:ext cx="209880" cy="181080"/>
            <a:chOff x="10528724" y="1985313"/>
            <a:chExt cx="209880" cy="181080"/>
          </a:xfrm>
        </p:grpSpPr>
        <mc:AlternateContent xmlns:mc="http://schemas.openxmlformats.org/markup-compatibility/2006">
          <mc:Choice xmlns:p14="http://schemas.microsoft.com/office/powerpoint/2010/main" Requires="p14">
            <p:contentPart p14:bwMode="auto" r:id="rId60">
              <p14:nvContentPartPr>
                <p14:cNvPr id="42" name="Ink 41">
                  <a:extLst>
                    <a:ext uri="{FF2B5EF4-FFF2-40B4-BE49-F238E27FC236}">
                      <a16:creationId xmlns:a16="http://schemas.microsoft.com/office/drawing/2014/main" id="{7FBA8BCF-8F88-49E1-A6A0-BD627EABB27E}"/>
                    </a:ext>
                  </a:extLst>
                </p14:cNvPr>
                <p14:cNvContentPartPr/>
                <p14:nvPr/>
              </p14:nvContentPartPr>
              <p14:xfrm>
                <a:off x="10528724" y="1985313"/>
                <a:ext cx="360" cy="158400"/>
              </p14:xfrm>
            </p:contentPart>
          </mc:Choice>
          <mc:Fallback>
            <p:pic>
              <p:nvPicPr>
                <p:cNvPr id="42" name="Ink 41">
                  <a:extLst>
                    <a:ext uri="{FF2B5EF4-FFF2-40B4-BE49-F238E27FC236}">
                      <a16:creationId xmlns:a16="http://schemas.microsoft.com/office/drawing/2014/main" id="{7FBA8BCF-8F88-49E1-A6A0-BD627EABB27E}"/>
                    </a:ext>
                  </a:extLst>
                </p:cNvPr>
                <p:cNvPicPr/>
                <p:nvPr/>
              </p:nvPicPr>
              <p:blipFill>
                <a:blip r:embed="rId61"/>
                <a:stretch>
                  <a:fillRect/>
                </a:stretch>
              </p:blipFill>
              <p:spPr>
                <a:xfrm>
                  <a:off x="10520084" y="1976313"/>
                  <a:ext cx="180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3905F70F-18B1-46DF-B1D2-594C34092AE9}"/>
                    </a:ext>
                  </a:extLst>
                </p14:cNvPr>
                <p14:cNvContentPartPr/>
                <p14:nvPr/>
              </p14:nvContentPartPr>
              <p14:xfrm>
                <a:off x="10598564" y="2006913"/>
                <a:ext cx="140040" cy="159480"/>
              </p14:xfrm>
            </p:contentPart>
          </mc:Choice>
          <mc:Fallback>
            <p:pic>
              <p:nvPicPr>
                <p:cNvPr id="43" name="Ink 42">
                  <a:extLst>
                    <a:ext uri="{FF2B5EF4-FFF2-40B4-BE49-F238E27FC236}">
                      <a16:creationId xmlns:a16="http://schemas.microsoft.com/office/drawing/2014/main" id="{3905F70F-18B1-46DF-B1D2-594C34092AE9}"/>
                    </a:ext>
                  </a:extLst>
                </p:cNvPr>
                <p:cNvPicPr/>
                <p:nvPr/>
              </p:nvPicPr>
              <p:blipFill>
                <a:blip r:embed="rId63"/>
                <a:stretch>
                  <a:fillRect/>
                </a:stretch>
              </p:blipFill>
              <p:spPr>
                <a:xfrm>
                  <a:off x="10589924" y="1997913"/>
                  <a:ext cx="157680" cy="177120"/>
                </a:xfrm>
                <a:prstGeom prst="rect">
                  <a:avLst/>
                </a:prstGeom>
              </p:spPr>
            </p:pic>
          </mc:Fallback>
        </mc:AlternateContent>
      </p:grpSp>
      <p:grpSp>
        <p:nvGrpSpPr>
          <p:cNvPr id="48" name="Group 47">
            <a:extLst>
              <a:ext uri="{FF2B5EF4-FFF2-40B4-BE49-F238E27FC236}">
                <a16:creationId xmlns:a16="http://schemas.microsoft.com/office/drawing/2014/main" id="{16DFF4E4-85A0-457C-812F-DC3B58A70873}"/>
              </a:ext>
            </a:extLst>
          </p:cNvPr>
          <p:cNvGrpSpPr/>
          <p:nvPr/>
        </p:nvGrpSpPr>
        <p:grpSpPr>
          <a:xfrm>
            <a:off x="2576324" y="2716473"/>
            <a:ext cx="2383920" cy="415440"/>
            <a:chOff x="2576324" y="2716473"/>
            <a:chExt cx="2383920" cy="415440"/>
          </a:xfrm>
        </p:grpSpPr>
        <mc:AlternateContent xmlns:mc="http://schemas.openxmlformats.org/markup-compatibility/2006">
          <mc:Choice xmlns:p14="http://schemas.microsoft.com/office/powerpoint/2010/main" Requires="p14">
            <p:contentPart p14:bwMode="auto" r:id="rId64">
              <p14:nvContentPartPr>
                <p14:cNvPr id="46" name="Ink 45">
                  <a:extLst>
                    <a:ext uri="{FF2B5EF4-FFF2-40B4-BE49-F238E27FC236}">
                      <a16:creationId xmlns:a16="http://schemas.microsoft.com/office/drawing/2014/main" id="{E8D42641-9432-45F7-97C5-AA2EC3A0C453}"/>
                    </a:ext>
                  </a:extLst>
                </p14:cNvPr>
                <p14:cNvContentPartPr/>
                <p14:nvPr/>
              </p14:nvContentPartPr>
              <p14:xfrm>
                <a:off x="2576324" y="2716473"/>
                <a:ext cx="1303560" cy="415440"/>
              </p14:xfrm>
            </p:contentPart>
          </mc:Choice>
          <mc:Fallback>
            <p:pic>
              <p:nvPicPr>
                <p:cNvPr id="46" name="Ink 45">
                  <a:extLst>
                    <a:ext uri="{FF2B5EF4-FFF2-40B4-BE49-F238E27FC236}">
                      <a16:creationId xmlns:a16="http://schemas.microsoft.com/office/drawing/2014/main" id="{E8D42641-9432-45F7-97C5-AA2EC3A0C453}"/>
                    </a:ext>
                  </a:extLst>
                </p:cNvPr>
                <p:cNvPicPr/>
                <p:nvPr/>
              </p:nvPicPr>
              <p:blipFill>
                <a:blip r:embed="rId65"/>
                <a:stretch>
                  <a:fillRect/>
                </a:stretch>
              </p:blipFill>
              <p:spPr>
                <a:xfrm>
                  <a:off x="2567324" y="2707473"/>
                  <a:ext cx="132120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4223819A-2819-4CB0-BAF7-A66D1916ED9E}"/>
                    </a:ext>
                  </a:extLst>
                </p14:cNvPr>
                <p14:cNvContentPartPr/>
                <p14:nvPr/>
              </p14:nvContentPartPr>
              <p14:xfrm>
                <a:off x="4328444" y="2721873"/>
                <a:ext cx="631800" cy="373320"/>
              </p14:xfrm>
            </p:contentPart>
          </mc:Choice>
          <mc:Fallback>
            <p:pic>
              <p:nvPicPr>
                <p:cNvPr id="47" name="Ink 46">
                  <a:extLst>
                    <a:ext uri="{FF2B5EF4-FFF2-40B4-BE49-F238E27FC236}">
                      <a16:creationId xmlns:a16="http://schemas.microsoft.com/office/drawing/2014/main" id="{4223819A-2819-4CB0-BAF7-A66D1916ED9E}"/>
                    </a:ext>
                  </a:extLst>
                </p:cNvPr>
                <p:cNvPicPr/>
                <p:nvPr/>
              </p:nvPicPr>
              <p:blipFill>
                <a:blip r:embed="rId67"/>
                <a:stretch>
                  <a:fillRect/>
                </a:stretch>
              </p:blipFill>
              <p:spPr>
                <a:xfrm>
                  <a:off x="4319444" y="2713233"/>
                  <a:ext cx="649440" cy="390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49" name="Ink 48">
                <a:extLst>
                  <a:ext uri="{FF2B5EF4-FFF2-40B4-BE49-F238E27FC236}">
                    <a16:creationId xmlns:a16="http://schemas.microsoft.com/office/drawing/2014/main" id="{931E39AF-6726-453A-BD6A-D3B726B91DE1}"/>
                  </a:ext>
                </a:extLst>
              </p14:cNvPr>
              <p14:cNvContentPartPr/>
              <p14:nvPr/>
            </p14:nvContentPartPr>
            <p14:xfrm>
              <a:off x="2511884" y="2378793"/>
              <a:ext cx="11160" cy="18360"/>
            </p14:xfrm>
          </p:contentPart>
        </mc:Choice>
        <mc:Fallback>
          <p:pic>
            <p:nvPicPr>
              <p:cNvPr id="49" name="Ink 48">
                <a:extLst>
                  <a:ext uri="{FF2B5EF4-FFF2-40B4-BE49-F238E27FC236}">
                    <a16:creationId xmlns:a16="http://schemas.microsoft.com/office/drawing/2014/main" id="{931E39AF-6726-453A-BD6A-D3B726B91DE1}"/>
                  </a:ext>
                </a:extLst>
              </p:cNvPr>
              <p:cNvPicPr/>
              <p:nvPr/>
            </p:nvPicPr>
            <p:blipFill>
              <a:blip r:embed="rId69"/>
              <a:stretch>
                <a:fillRect/>
              </a:stretch>
            </p:blipFill>
            <p:spPr>
              <a:xfrm>
                <a:off x="2503244" y="2369793"/>
                <a:ext cx="28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0" name="Ink 49">
                <a:extLst>
                  <a:ext uri="{FF2B5EF4-FFF2-40B4-BE49-F238E27FC236}">
                    <a16:creationId xmlns:a16="http://schemas.microsoft.com/office/drawing/2014/main" id="{B8BC9576-AE6F-47F4-B6BB-72543C993F9C}"/>
                  </a:ext>
                </a:extLst>
              </p14:cNvPr>
              <p14:cNvContentPartPr/>
              <p14:nvPr/>
            </p14:nvContentPartPr>
            <p14:xfrm>
              <a:off x="4445444" y="1641873"/>
              <a:ext cx="88200" cy="219960"/>
            </p14:xfrm>
          </p:contentPart>
        </mc:Choice>
        <mc:Fallback>
          <p:pic>
            <p:nvPicPr>
              <p:cNvPr id="50" name="Ink 49">
                <a:extLst>
                  <a:ext uri="{FF2B5EF4-FFF2-40B4-BE49-F238E27FC236}">
                    <a16:creationId xmlns:a16="http://schemas.microsoft.com/office/drawing/2014/main" id="{B8BC9576-AE6F-47F4-B6BB-72543C993F9C}"/>
                  </a:ext>
                </a:extLst>
              </p:cNvPr>
              <p:cNvPicPr/>
              <p:nvPr/>
            </p:nvPicPr>
            <p:blipFill>
              <a:blip r:embed="rId71"/>
              <a:stretch>
                <a:fillRect/>
              </a:stretch>
            </p:blipFill>
            <p:spPr>
              <a:xfrm>
                <a:off x="4436444" y="1632873"/>
                <a:ext cx="1058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D511E6F2-0C44-498E-B89D-4A2C9EDE85E1}"/>
                  </a:ext>
                </a:extLst>
              </p14:cNvPr>
              <p14:cNvContentPartPr/>
              <p14:nvPr/>
            </p14:nvContentPartPr>
            <p14:xfrm>
              <a:off x="1441604" y="3390033"/>
              <a:ext cx="134280" cy="250200"/>
            </p14:xfrm>
          </p:contentPart>
        </mc:Choice>
        <mc:Fallback>
          <p:pic>
            <p:nvPicPr>
              <p:cNvPr id="51" name="Ink 50">
                <a:extLst>
                  <a:ext uri="{FF2B5EF4-FFF2-40B4-BE49-F238E27FC236}">
                    <a16:creationId xmlns:a16="http://schemas.microsoft.com/office/drawing/2014/main" id="{D511E6F2-0C44-498E-B89D-4A2C9EDE85E1}"/>
                  </a:ext>
                </a:extLst>
              </p:cNvPr>
              <p:cNvPicPr/>
              <p:nvPr/>
            </p:nvPicPr>
            <p:blipFill>
              <a:blip r:embed="rId73"/>
              <a:stretch>
                <a:fillRect/>
              </a:stretch>
            </p:blipFill>
            <p:spPr>
              <a:xfrm>
                <a:off x="1432964" y="3381033"/>
                <a:ext cx="1519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9AB6EB18-6100-4F66-BDC2-CE2E4D5927C9}"/>
                  </a:ext>
                </a:extLst>
              </p14:cNvPr>
              <p14:cNvContentPartPr/>
              <p14:nvPr/>
            </p14:nvContentPartPr>
            <p14:xfrm>
              <a:off x="1654364" y="3450873"/>
              <a:ext cx="159480" cy="226440"/>
            </p14:xfrm>
          </p:contentPart>
        </mc:Choice>
        <mc:Fallback>
          <p:pic>
            <p:nvPicPr>
              <p:cNvPr id="52" name="Ink 51">
                <a:extLst>
                  <a:ext uri="{FF2B5EF4-FFF2-40B4-BE49-F238E27FC236}">
                    <a16:creationId xmlns:a16="http://schemas.microsoft.com/office/drawing/2014/main" id="{9AB6EB18-6100-4F66-BDC2-CE2E4D5927C9}"/>
                  </a:ext>
                </a:extLst>
              </p:cNvPr>
              <p:cNvPicPr/>
              <p:nvPr/>
            </p:nvPicPr>
            <p:blipFill>
              <a:blip r:embed="rId75"/>
              <a:stretch>
                <a:fillRect/>
              </a:stretch>
            </p:blipFill>
            <p:spPr>
              <a:xfrm>
                <a:off x="1645364" y="3441873"/>
                <a:ext cx="1771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82C19A16-02EE-4D96-B511-3645661A585E}"/>
                  </a:ext>
                </a:extLst>
              </p14:cNvPr>
              <p14:cNvContentPartPr/>
              <p14:nvPr/>
            </p14:nvContentPartPr>
            <p14:xfrm>
              <a:off x="2183564" y="3504153"/>
              <a:ext cx="157680" cy="176040"/>
            </p14:xfrm>
          </p:contentPart>
        </mc:Choice>
        <mc:Fallback>
          <p:pic>
            <p:nvPicPr>
              <p:cNvPr id="53" name="Ink 52">
                <a:extLst>
                  <a:ext uri="{FF2B5EF4-FFF2-40B4-BE49-F238E27FC236}">
                    <a16:creationId xmlns:a16="http://schemas.microsoft.com/office/drawing/2014/main" id="{82C19A16-02EE-4D96-B511-3645661A585E}"/>
                  </a:ext>
                </a:extLst>
              </p:cNvPr>
              <p:cNvPicPr/>
              <p:nvPr/>
            </p:nvPicPr>
            <p:blipFill>
              <a:blip r:embed="rId77"/>
              <a:stretch>
                <a:fillRect/>
              </a:stretch>
            </p:blipFill>
            <p:spPr>
              <a:xfrm>
                <a:off x="2174564" y="3495153"/>
                <a:ext cx="1753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E80754BE-3730-4F45-A4F6-02403779E1E8}"/>
                  </a:ext>
                </a:extLst>
              </p14:cNvPr>
              <p14:cNvContentPartPr/>
              <p14:nvPr/>
            </p14:nvContentPartPr>
            <p14:xfrm>
              <a:off x="2414324" y="3534033"/>
              <a:ext cx="126000" cy="151920"/>
            </p14:xfrm>
          </p:contentPart>
        </mc:Choice>
        <mc:Fallback>
          <p:pic>
            <p:nvPicPr>
              <p:cNvPr id="54" name="Ink 53">
                <a:extLst>
                  <a:ext uri="{FF2B5EF4-FFF2-40B4-BE49-F238E27FC236}">
                    <a16:creationId xmlns:a16="http://schemas.microsoft.com/office/drawing/2014/main" id="{E80754BE-3730-4F45-A4F6-02403779E1E8}"/>
                  </a:ext>
                </a:extLst>
              </p:cNvPr>
              <p:cNvPicPr/>
              <p:nvPr/>
            </p:nvPicPr>
            <p:blipFill>
              <a:blip r:embed="rId79"/>
              <a:stretch>
                <a:fillRect/>
              </a:stretch>
            </p:blipFill>
            <p:spPr>
              <a:xfrm>
                <a:off x="2405324" y="3525033"/>
                <a:ext cx="1436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7" name="Ink 56">
                <a:extLst>
                  <a:ext uri="{FF2B5EF4-FFF2-40B4-BE49-F238E27FC236}">
                    <a16:creationId xmlns:a16="http://schemas.microsoft.com/office/drawing/2014/main" id="{00F0B4C7-132D-4EF1-B422-BB1C762616A5}"/>
                  </a:ext>
                </a:extLst>
              </p14:cNvPr>
              <p14:cNvContentPartPr/>
              <p14:nvPr/>
            </p14:nvContentPartPr>
            <p14:xfrm>
              <a:off x="5051324" y="3435393"/>
              <a:ext cx="182880" cy="198000"/>
            </p14:xfrm>
          </p:contentPart>
        </mc:Choice>
        <mc:Fallback>
          <p:pic>
            <p:nvPicPr>
              <p:cNvPr id="57" name="Ink 56">
                <a:extLst>
                  <a:ext uri="{FF2B5EF4-FFF2-40B4-BE49-F238E27FC236}">
                    <a16:creationId xmlns:a16="http://schemas.microsoft.com/office/drawing/2014/main" id="{00F0B4C7-132D-4EF1-B422-BB1C762616A5}"/>
                  </a:ext>
                </a:extLst>
              </p:cNvPr>
              <p:cNvPicPr/>
              <p:nvPr/>
            </p:nvPicPr>
            <p:blipFill>
              <a:blip r:embed="rId81"/>
              <a:stretch>
                <a:fillRect/>
              </a:stretch>
            </p:blipFill>
            <p:spPr>
              <a:xfrm>
                <a:off x="5042324" y="3426753"/>
                <a:ext cx="200520" cy="215640"/>
              </a:xfrm>
              <a:prstGeom prst="rect">
                <a:avLst/>
              </a:prstGeom>
            </p:spPr>
          </p:pic>
        </mc:Fallback>
      </mc:AlternateContent>
      <p:grpSp>
        <p:nvGrpSpPr>
          <p:cNvPr id="65" name="Group 64">
            <a:extLst>
              <a:ext uri="{FF2B5EF4-FFF2-40B4-BE49-F238E27FC236}">
                <a16:creationId xmlns:a16="http://schemas.microsoft.com/office/drawing/2014/main" id="{D3D9E93C-CDB7-4D71-8E7F-295956C734DA}"/>
              </a:ext>
            </a:extLst>
          </p:cNvPr>
          <p:cNvGrpSpPr/>
          <p:nvPr/>
        </p:nvGrpSpPr>
        <p:grpSpPr>
          <a:xfrm>
            <a:off x="7518764" y="2689833"/>
            <a:ext cx="2855880" cy="986040"/>
            <a:chOff x="7518764" y="2689833"/>
            <a:chExt cx="2855880" cy="986040"/>
          </a:xfrm>
        </p:grpSpPr>
        <mc:AlternateContent xmlns:mc="http://schemas.openxmlformats.org/markup-compatibility/2006">
          <mc:Choice xmlns:p14="http://schemas.microsoft.com/office/powerpoint/2010/main" Requires="p14">
            <p:contentPart p14:bwMode="auto" r:id="rId82">
              <p14:nvContentPartPr>
                <p14:cNvPr id="59" name="Ink 58">
                  <a:extLst>
                    <a:ext uri="{FF2B5EF4-FFF2-40B4-BE49-F238E27FC236}">
                      <a16:creationId xmlns:a16="http://schemas.microsoft.com/office/drawing/2014/main" id="{9C671C57-A7A8-4A6B-A71C-E4D8CBBE073B}"/>
                    </a:ext>
                  </a:extLst>
                </p14:cNvPr>
                <p14:cNvContentPartPr/>
                <p14:nvPr/>
              </p14:nvContentPartPr>
              <p14:xfrm>
                <a:off x="7955084" y="2689833"/>
                <a:ext cx="1395720" cy="596520"/>
              </p14:xfrm>
            </p:contentPart>
          </mc:Choice>
          <mc:Fallback>
            <p:pic>
              <p:nvPicPr>
                <p:cNvPr id="59" name="Ink 58">
                  <a:extLst>
                    <a:ext uri="{FF2B5EF4-FFF2-40B4-BE49-F238E27FC236}">
                      <a16:creationId xmlns:a16="http://schemas.microsoft.com/office/drawing/2014/main" id="{9C671C57-A7A8-4A6B-A71C-E4D8CBBE073B}"/>
                    </a:ext>
                  </a:extLst>
                </p:cNvPr>
                <p:cNvPicPr/>
                <p:nvPr/>
              </p:nvPicPr>
              <p:blipFill>
                <a:blip r:embed="rId83"/>
                <a:stretch>
                  <a:fillRect/>
                </a:stretch>
              </p:blipFill>
              <p:spPr>
                <a:xfrm>
                  <a:off x="7946444" y="2680833"/>
                  <a:ext cx="1413360" cy="614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0" name="Ink 59">
                  <a:extLst>
                    <a:ext uri="{FF2B5EF4-FFF2-40B4-BE49-F238E27FC236}">
                      <a16:creationId xmlns:a16="http://schemas.microsoft.com/office/drawing/2014/main" id="{CFB1B39E-A920-4F6C-9331-63EBF734BDB8}"/>
                    </a:ext>
                  </a:extLst>
                </p14:cNvPr>
                <p14:cNvContentPartPr/>
                <p14:nvPr/>
              </p14:nvContentPartPr>
              <p14:xfrm>
                <a:off x="9395444" y="2742753"/>
                <a:ext cx="979200" cy="525600"/>
              </p14:xfrm>
            </p:contentPart>
          </mc:Choice>
          <mc:Fallback>
            <p:pic>
              <p:nvPicPr>
                <p:cNvPr id="60" name="Ink 59">
                  <a:extLst>
                    <a:ext uri="{FF2B5EF4-FFF2-40B4-BE49-F238E27FC236}">
                      <a16:creationId xmlns:a16="http://schemas.microsoft.com/office/drawing/2014/main" id="{CFB1B39E-A920-4F6C-9331-63EBF734BDB8}"/>
                    </a:ext>
                  </a:extLst>
                </p:cNvPr>
                <p:cNvPicPr/>
                <p:nvPr/>
              </p:nvPicPr>
              <p:blipFill>
                <a:blip r:embed="rId85"/>
                <a:stretch>
                  <a:fillRect/>
                </a:stretch>
              </p:blipFill>
              <p:spPr>
                <a:xfrm>
                  <a:off x="9386444" y="2734113"/>
                  <a:ext cx="99684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Ink 60">
                  <a:extLst>
                    <a:ext uri="{FF2B5EF4-FFF2-40B4-BE49-F238E27FC236}">
                      <a16:creationId xmlns:a16="http://schemas.microsoft.com/office/drawing/2014/main" id="{54233E9B-34DB-4DC0-BEFB-D6240C9CD3F1}"/>
                    </a:ext>
                  </a:extLst>
                </p14:cNvPr>
                <p14:cNvContentPartPr/>
                <p14:nvPr/>
              </p14:nvContentPartPr>
              <p14:xfrm>
                <a:off x="7518764" y="3405513"/>
                <a:ext cx="142560" cy="270360"/>
              </p14:xfrm>
            </p:contentPart>
          </mc:Choice>
          <mc:Fallback>
            <p:pic>
              <p:nvPicPr>
                <p:cNvPr id="61" name="Ink 60">
                  <a:extLst>
                    <a:ext uri="{FF2B5EF4-FFF2-40B4-BE49-F238E27FC236}">
                      <a16:creationId xmlns:a16="http://schemas.microsoft.com/office/drawing/2014/main" id="{54233E9B-34DB-4DC0-BEFB-D6240C9CD3F1}"/>
                    </a:ext>
                  </a:extLst>
                </p:cNvPr>
                <p:cNvPicPr/>
                <p:nvPr/>
              </p:nvPicPr>
              <p:blipFill>
                <a:blip r:embed="rId87"/>
                <a:stretch>
                  <a:fillRect/>
                </a:stretch>
              </p:blipFill>
              <p:spPr>
                <a:xfrm>
                  <a:off x="7510124" y="3396513"/>
                  <a:ext cx="1602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Ink 61">
                  <a:extLst>
                    <a:ext uri="{FF2B5EF4-FFF2-40B4-BE49-F238E27FC236}">
                      <a16:creationId xmlns:a16="http://schemas.microsoft.com/office/drawing/2014/main" id="{F99F79EA-D451-4E1D-B852-D30078283974}"/>
                    </a:ext>
                  </a:extLst>
                </p14:cNvPr>
                <p14:cNvContentPartPr/>
                <p14:nvPr/>
              </p14:nvContentPartPr>
              <p14:xfrm>
                <a:off x="8202404" y="3417033"/>
                <a:ext cx="203760" cy="208080"/>
              </p14:xfrm>
            </p:contentPart>
          </mc:Choice>
          <mc:Fallback>
            <p:pic>
              <p:nvPicPr>
                <p:cNvPr id="62" name="Ink 61">
                  <a:extLst>
                    <a:ext uri="{FF2B5EF4-FFF2-40B4-BE49-F238E27FC236}">
                      <a16:creationId xmlns:a16="http://schemas.microsoft.com/office/drawing/2014/main" id="{F99F79EA-D451-4E1D-B852-D30078283974}"/>
                    </a:ext>
                  </a:extLst>
                </p:cNvPr>
                <p:cNvPicPr/>
                <p:nvPr/>
              </p:nvPicPr>
              <p:blipFill>
                <a:blip r:embed="rId89"/>
                <a:stretch>
                  <a:fillRect/>
                </a:stretch>
              </p:blipFill>
              <p:spPr>
                <a:xfrm>
                  <a:off x="8193764" y="3408033"/>
                  <a:ext cx="2214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Ink 62">
                  <a:extLst>
                    <a:ext uri="{FF2B5EF4-FFF2-40B4-BE49-F238E27FC236}">
                      <a16:creationId xmlns:a16="http://schemas.microsoft.com/office/drawing/2014/main" id="{131DEE80-A485-4F58-B10F-852F67F112AC}"/>
                    </a:ext>
                  </a:extLst>
                </p14:cNvPr>
                <p14:cNvContentPartPr/>
                <p14:nvPr/>
              </p14:nvContentPartPr>
              <p14:xfrm>
                <a:off x="8518484" y="3418113"/>
                <a:ext cx="87480" cy="139320"/>
              </p14:xfrm>
            </p:contentPart>
          </mc:Choice>
          <mc:Fallback>
            <p:pic>
              <p:nvPicPr>
                <p:cNvPr id="63" name="Ink 62">
                  <a:extLst>
                    <a:ext uri="{FF2B5EF4-FFF2-40B4-BE49-F238E27FC236}">
                      <a16:creationId xmlns:a16="http://schemas.microsoft.com/office/drawing/2014/main" id="{131DEE80-A485-4F58-B10F-852F67F112AC}"/>
                    </a:ext>
                  </a:extLst>
                </p:cNvPr>
                <p:cNvPicPr/>
                <p:nvPr/>
              </p:nvPicPr>
              <p:blipFill>
                <a:blip r:embed="rId91"/>
                <a:stretch>
                  <a:fillRect/>
                </a:stretch>
              </p:blipFill>
              <p:spPr>
                <a:xfrm>
                  <a:off x="8509844" y="3409113"/>
                  <a:ext cx="105120" cy="156960"/>
                </a:xfrm>
                <a:prstGeom prst="rect">
                  <a:avLst/>
                </a:prstGeom>
              </p:spPr>
            </p:pic>
          </mc:Fallback>
        </mc:AlternateContent>
      </p:grpSp>
      <p:grpSp>
        <p:nvGrpSpPr>
          <p:cNvPr id="68" name="Group 67">
            <a:extLst>
              <a:ext uri="{FF2B5EF4-FFF2-40B4-BE49-F238E27FC236}">
                <a16:creationId xmlns:a16="http://schemas.microsoft.com/office/drawing/2014/main" id="{1A7057A6-22BD-48C9-8C05-F8924F44DCB0}"/>
              </a:ext>
            </a:extLst>
          </p:cNvPr>
          <p:cNvGrpSpPr/>
          <p:nvPr/>
        </p:nvGrpSpPr>
        <p:grpSpPr>
          <a:xfrm>
            <a:off x="2884124" y="3463473"/>
            <a:ext cx="403560" cy="284400"/>
            <a:chOff x="2884124" y="3463473"/>
            <a:chExt cx="403560" cy="284400"/>
          </a:xfrm>
        </p:grpSpPr>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2611CC5A-1807-453C-8AC7-7CCD849D86A0}"/>
                    </a:ext>
                  </a:extLst>
                </p14:cNvPr>
                <p14:cNvContentPartPr/>
                <p14:nvPr/>
              </p14:nvContentPartPr>
              <p14:xfrm>
                <a:off x="2884124" y="3479673"/>
                <a:ext cx="145440" cy="205920"/>
              </p14:xfrm>
            </p:contentPart>
          </mc:Choice>
          <mc:Fallback>
            <p:pic>
              <p:nvPicPr>
                <p:cNvPr id="55" name="Ink 54">
                  <a:extLst>
                    <a:ext uri="{FF2B5EF4-FFF2-40B4-BE49-F238E27FC236}">
                      <a16:creationId xmlns:a16="http://schemas.microsoft.com/office/drawing/2014/main" id="{2611CC5A-1807-453C-8AC7-7CCD849D86A0}"/>
                    </a:ext>
                  </a:extLst>
                </p:cNvPr>
                <p:cNvPicPr/>
                <p:nvPr/>
              </p:nvPicPr>
              <p:blipFill>
                <a:blip r:embed="rId93"/>
                <a:stretch>
                  <a:fillRect/>
                </a:stretch>
              </p:blipFill>
              <p:spPr>
                <a:xfrm>
                  <a:off x="2875484" y="3471033"/>
                  <a:ext cx="16308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467A8193-4981-4B75-8EF6-9F4B0287CEFB}"/>
                    </a:ext>
                  </a:extLst>
                </p14:cNvPr>
                <p14:cNvContentPartPr/>
                <p14:nvPr/>
              </p14:nvContentPartPr>
              <p14:xfrm>
                <a:off x="3129644" y="3463473"/>
                <a:ext cx="149760" cy="234000"/>
              </p14:xfrm>
            </p:contentPart>
          </mc:Choice>
          <mc:Fallback>
            <p:pic>
              <p:nvPicPr>
                <p:cNvPr id="56" name="Ink 55">
                  <a:extLst>
                    <a:ext uri="{FF2B5EF4-FFF2-40B4-BE49-F238E27FC236}">
                      <a16:creationId xmlns:a16="http://schemas.microsoft.com/office/drawing/2014/main" id="{467A8193-4981-4B75-8EF6-9F4B0287CEFB}"/>
                    </a:ext>
                  </a:extLst>
                </p:cNvPr>
                <p:cNvPicPr/>
                <p:nvPr/>
              </p:nvPicPr>
              <p:blipFill>
                <a:blip r:embed="rId95"/>
                <a:stretch>
                  <a:fillRect/>
                </a:stretch>
              </p:blipFill>
              <p:spPr>
                <a:xfrm>
                  <a:off x="3121004" y="3454833"/>
                  <a:ext cx="1674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Ink 65">
                  <a:extLst>
                    <a:ext uri="{FF2B5EF4-FFF2-40B4-BE49-F238E27FC236}">
                      <a16:creationId xmlns:a16="http://schemas.microsoft.com/office/drawing/2014/main" id="{35417754-053D-4528-B310-B633D5B7819F}"/>
                    </a:ext>
                  </a:extLst>
                </p14:cNvPr>
                <p14:cNvContentPartPr/>
                <p14:nvPr/>
              </p14:nvContentPartPr>
              <p14:xfrm>
                <a:off x="3179684" y="3612513"/>
                <a:ext cx="7560" cy="360"/>
              </p14:xfrm>
            </p:contentPart>
          </mc:Choice>
          <mc:Fallback>
            <p:pic>
              <p:nvPicPr>
                <p:cNvPr id="66" name="Ink 65">
                  <a:extLst>
                    <a:ext uri="{FF2B5EF4-FFF2-40B4-BE49-F238E27FC236}">
                      <a16:creationId xmlns:a16="http://schemas.microsoft.com/office/drawing/2014/main" id="{35417754-053D-4528-B310-B633D5B7819F}"/>
                    </a:ext>
                  </a:extLst>
                </p:cNvPr>
                <p:cNvPicPr/>
                <p:nvPr/>
              </p:nvPicPr>
              <p:blipFill>
                <a:blip r:embed="rId97"/>
                <a:stretch>
                  <a:fillRect/>
                </a:stretch>
              </p:blipFill>
              <p:spPr>
                <a:xfrm>
                  <a:off x="3171044" y="3603873"/>
                  <a:ext cx="25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Ink 66">
                  <a:extLst>
                    <a:ext uri="{FF2B5EF4-FFF2-40B4-BE49-F238E27FC236}">
                      <a16:creationId xmlns:a16="http://schemas.microsoft.com/office/drawing/2014/main" id="{439C27A2-44CC-4293-A9E7-D9148EBC0839}"/>
                    </a:ext>
                  </a:extLst>
                </p14:cNvPr>
                <p14:cNvContentPartPr/>
                <p14:nvPr/>
              </p14:nvContentPartPr>
              <p14:xfrm>
                <a:off x="2991404" y="3479673"/>
                <a:ext cx="296280" cy="268200"/>
              </p14:xfrm>
            </p:contentPart>
          </mc:Choice>
          <mc:Fallback>
            <p:pic>
              <p:nvPicPr>
                <p:cNvPr id="67" name="Ink 66">
                  <a:extLst>
                    <a:ext uri="{FF2B5EF4-FFF2-40B4-BE49-F238E27FC236}">
                      <a16:creationId xmlns:a16="http://schemas.microsoft.com/office/drawing/2014/main" id="{439C27A2-44CC-4293-A9E7-D9148EBC0839}"/>
                    </a:ext>
                  </a:extLst>
                </p:cNvPr>
                <p:cNvPicPr/>
                <p:nvPr/>
              </p:nvPicPr>
              <p:blipFill>
                <a:blip r:embed="rId99"/>
                <a:stretch>
                  <a:fillRect/>
                </a:stretch>
              </p:blipFill>
              <p:spPr>
                <a:xfrm>
                  <a:off x="2982764" y="3471033"/>
                  <a:ext cx="313920" cy="285840"/>
                </a:xfrm>
                <a:prstGeom prst="rect">
                  <a:avLst/>
                </a:prstGeom>
              </p:spPr>
            </p:pic>
          </mc:Fallback>
        </mc:AlternateContent>
      </p:grpSp>
      <p:grpSp>
        <p:nvGrpSpPr>
          <p:cNvPr id="71" name="Group 70">
            <a:extLst>
              <a:ext uri="{FF2B5EF4-FFF2-40B4-BE49-F238E27FC236}">
                <a16:creationId xmlns:a16="http://schemas.microsoft.com/office/drawing/2014/main" id="{B700B550-E8E3-470D-9B8A-4CEC75A77173}"/>
              </a:ext>
            </a:extLst>
          </p:cNvPr>
          <p:cNvGrpSpPr/>
          <p:nvPr/>
        </p:nvGrpSpPr>
        <p:grpSpPr>
          <a:xfrm>
            <a:off x="4314404" y="3453033"/>
            <a:ext cx="344880" cy="259560"/>
            <a:chOff x="4314404" y="3453033"/>
            <a:chExt cx="344880" cy="259560"/>
          </a:xfrm>
        </p:grpSpPr>
        <mc:AlternateContent xmlns:mc="http://schemas.openxmlformats.org/markup-compatibility/2006">
          <mc:Choice xmlns:p14="http://schemas.microsoft.com/office/powerpoint/2010/main" Requires="p14">
            <p:contentPart p14:bwMode="auto" r:id="rId100">
              <p14:nvContentPartPr>
                <p14:cNvPr id="69" name="Ink 68">
                  <a:extLst>
                    <a:ext uri="{FF2B5EF4-FFF2-40B4-BE49-F238E27FC236}">
                      <a16:creationId xmlns:a16="http://schemas.microsoft.com/office/drawing/2014/main" id="{05BBFF5F-FDC3-4356-9FCD-B0C8A1EB598C}"/>
                    </a:ext>
                  </a:extLst>
                </p14:cNvPr>
                <p14:cNvContentPartPr/>
                <p14:nvPr/>
              </p14:nvContentPartPr>
              <p14:xfrm>
                <a:off x="4314404" y="3453033"/>
                <a:ext cx="141480" cy="205200"/>
              </p14:xfrm>
            </p:contentPart>
          </mc:Choice>
          <mc:Fallback>
            <p:pic>
              <p:nvPicPr>
                <p:cNvPr id="69" name="Ink 68">
                  <a:extLst>
                    <a:ext uri="{FF2B5EF4-FFF2-40B4-BE49-F238E27FC236}">
                      <a16:creationId xmlns:a16="http://schemas.microsoft.com/office/drawing/2014/main" id="{05BBFF5F-FDC3-4356-9FCD-B0C8A1EB598C}"/>
                    </a:ext>
                  </a:extLst>
                </p:cNvPr>
                <p:cNvPicPr/>
                <p:nvPr/>
              </p:nvPicPr>
              <p:blipFill>
                <a:blip r:embed="rId101"/>
                <a:stretch>
                  <a:fillRect/>
                </a:stretch>
              </p:blipFill>
              <p:spPr>
                <a:xfrm>
                  <a:off x="4305404" y="3444033"/>
                  <a:ext cx="1591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Ink 69">
                  <a:extLst>
                    <a:ext uri="{FF2B5EF4-FFF2-40B4-BE49-F238E27FC236}">
                      <a16:creationId xmlns:a16="http://schemas.microsoft.com/office/drawing/2014/main" id="{3DF2F715-2307-4A7E-A006-4BC72B820716}"/>
                    </a:ext>
                  </a:extLst>
                </p14:cNvPr>
                <p14:cNvContentPartPr/>
                <p14:nvPr/>
              </p14:nvContentPartPr>
              <p14:xfrm>
                <a:off x="4483604" y="3502353"/>
                <a:ext cx="175680" cy="210240"/>
              </p14:xfrm>
            </p:contentPart>
          </mc:Choice>
          <mc:Fallback>
            <p:pic>
              <p:nvPicPr>
                <p:cNvPr id="70" name="Ink 69">
                  <a:extLst>
                    <a:ext uri="{FF2B5EF4-FFF2-40B4-BE49-F238E27FC236}">
                      <a16:creationId xmlns:a16="http://schemas.microsoft.com/office/drawing/2014/main" id="{3DF2F715-2307-4A7E-A006-4BC72B820716}"/>
                    </a:ext>
                  </a:extLst>
                </p:cNvPr>
                <p:cNvPicPr/>
                <p:nvPr/>
              </p:nvPicPr>
              <p:blipFill>
                <a:blip r:embed="rId103"/>
                <a:stretch>
                  <a:fillRect/>
                </a:stretch>
              </p:blipFill>
              <p:spPr>
                <a:xfrm>
                  <a:off x="4474964" y="3493713"/>
                  <a:ext cx="193320" cy="227880"/>
                </a:xfrm>
                <a:prstGeom prst="rect">
                  <a:avLst/>
                </a:prstGeom>
              </p:spPr>
            </p:pic>
          </mc:Fallback>
        </mc:AlternateContent>
      </p:grpSp>
      <p:grpSp>
        <p:nvGrpSpPr>
          <p:cNvPr id="74" name="Group 73">
            <a:extLst>
              <a:ext uri="{FF2B5EF4-FFF2-40B4-BE49-F238E27FC236}">
                <a16:creationId xmlns:a16="http://schemas.microsoft.com/office/drawing/2014/main" id="{08A46390-6E4A-4F01-87CB-E78195584239}"/>
              </a:ext>
            </a:extLst>
          </p:cNvPr>
          <p:cNvGrpSpPr/>
          <p:nvPr/>
        </p:nvGrpSpPr>
        <p:grpSpPr>
          <a:xfrm>
            <a:off x="10572644" y="3468513"/>
            <a:ext cx="201600" cy="194400"/>
            <a:chOff x="10572644" y="3468513"/>
            <a:chExt cx="201600" cy="194400"/>
          </a:xfrm>
        </p:grpSpPr>
        <mc:AlternateContent xmlns:mc="http://schemas.openxmlformats.org/markup-compatibility/2006">
          <mc:Choice xmlns:p14="http://schemas.microsoft.com/office/powerpoint/2010/main" Requires="p14">
            <p:contentPart p14:bwMode="auto" r:id="rId104">
              <p14:nvContentPartPr>
                <p14:cNvPr id="72" name="Ink 71">
                  <a:extLst>
                    <a:ext uri="{FF2B5EF4-FFF2-40B4-BE49-F238E27FC236}">
                      <a16:creationId xmlns:a16="http://schemas.microsoft.com/office/drawing/2014/main" id="{F2A92BD2-5939-4D74-A12F-910E6FA23F05}"/>
                    </a:ext>
                  </a:extLst>
                </p14:cNvPr>
                <p14:cNvContentPartPr/>
                <p14:nvPr/>
              </p14:nvContentPartPr>
              <p14:xfrm>
                <a:off x="10572644" y="3468513"/>
                <a:ext cx="3960" cy="194400"/>
              </p14:xfrm>
            </p:contentPart>
          </mc:Choice>
          <mc:Fallback>
            <p:pic>
              <p:nvPicPr>
                <p:cNvPr id="72" name="Ink 71">
                  <a:extLst>
                    <a:ext uri="{FF2B5EF4-FFF2-40B4-BE49-F238E27FC236}">
                      <a16:creationId xmlns:a16="http://schemas.microsoft.com/office/drawing/2014/main" id="{F2A92BD2-5939-4D74-A12F-910E6FA23F05}"/>
                    </a:ext>
                  </a:extLst>
                </p:cNvPr>
                <p:cNvPicPr/>
                <p:nvPr/>
              </p:nvPicPr>
              <p:blipFill>
                <a:blip r:embed="rId105"/>
                <a:stretch>
                  <a:fillRect/>
                </a:stretch>
              </p:blipFill>
              <p:spPr>
                <a:xfrm>
                  <a:off x="10564004" y="3459513"/>
                  <a:ext cx="216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3" name="Ink 72">
                  <a:extLst>
                    <a:ext uri="{FF2B5EF4-FFF2-40B4-BE49-F238E27FC236}">
                      <a16:creationId xmlns:a16="http://schemas.microsoft.com/office/drawing/2014/main" id="{0776B629-774B-4479-8D7E-A2CBF70847ED}"/>
                    </a:ext>
                  </a:extLst>
                </p14:cNvPr>
                <p14:cNvContentPartPr/>
                <p14:nvPr/>
              </p14:nvContentPartPr>
              <p14:xfrm>
                <a:off x="10626284" y="3506313"/>
                <a:ext cx="147960" cy="147600"/>
              </p14:xfrm>
            </p:contentPart>
          </mc:Choice>
          <mc:Fallback>
            <p:pic>
              <p:nvPicPr>
                <p:cNvPr id="73" name="Ink 72">
                  <a:extLst>
                    <a:ext uri="{FF2B5EF4-FFF2-40B4-BE49-F238E27FC236}">
                      <a16:creationId xmlns:a16="http://schemas.microsoft.com/office/drawing/2014/main" id="{0776B629-774B-4479-8D7E-A2CBF70847ED}"/>
                    </a:ext>
                  </a:extLst>
                </p:cNvPr>
                <p:cNvPicPr/>
                <p:nvPr/>
              </p:nvPicPr>
              <p:blipFill>
                <a:blip r:embed="rId107"/>
                <a:stretch>
                  <a:fillRect/>
                </a:stretch>
              </p:blipFill>
              <p:spPr>
                <a:xfrm>
                  <a:off x="10617644" y="3497313"/>
                  <a:ext cx="165600" cy="165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8">
            <p14:nvContentPartPr>
              <p14:cNvPr id="101" name="Ink 100">
                <a:extLst>
                  <a:ext uri="{FF2B5EF4-FFF2-40B4-BE49-F238E27FC236}">
                    <a16:creationId xmlns:a16="http://schemas.microsoft.com/office/drawing/2014/main" id="{CEEE0A03-50B6-4D05-A413-FE416D970F8C}"/>
                  </a:ext>
                </a:extLst>
              </p14:cNvPr>
              <p14:cNvContentPartPr/>
              <p14:nvPr/>
            </p14:nvContentPartPr>
            <p14:xfrm>
              <a:off x="574364" y="4473273"/>
              <a:ext cx="836640" cy="659160"/>
            </p14:xfrm>
          </p:contentPart>
        </mc:Choice>
        <mc:Fallback>
          <p:pic>
            <p:nvPicPr>
              <p:cNvPr id="101" name="Ink 100">
                <a:extLst>
                  <a:ext uri="{FF2B5EF4-FFF2-40B4-BE49-F238E27FC236}">
                    <a16:creationId xmlns:a16="http://schemas.microsoft.com/office/drawing/2014/main" id="{CEEE0A03-50B6-4D05-A413-FE416D970F8C}"/>
                  </a:ext>
                </a:extLst>
              </p:cNvPr>
              <p:cNvPicPr/>
              <p:nvPr/>
            </p:nvPicPr>
            <p:blipFill>
              <a:blip r:embed="rId109"/>
              <a:stretch>
                <a:fillRect/>
              </a:stretch>
            </p:blipFill>
            <p:spPr>
              <a:xfrm>
                <a:off x="565724" y="4464273"/>
                <a:ext cx="854280" cy="676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6" name="Ink 105">
                <a:extLst>
                  <a:ext uri="{FF2B5EF4-FFF2-40B4-BE49-F238E27FC236}">
                    <a16:creationId xmlns:a16="http://schemas.microsoft.com/office/drawing/2014/main" id="{2795EF3F-63FF-4F4D-8E60-C464F852FCB9}"/>
                  </a:ext>
                </a:extLst>
              </p14:cNvPr>
              <p14:cNvContentPartPr/>
              <p14:nvPr/>
            </p14:nvContentPartPr>
            <p14:xfrm>
              <a:off x="-826036" y="3539433"/>
              <a:ext cx="149040" cy="180720"/>
            </p14:xfrm>
          </p:contentPart>
        </mc:Choice>
        <mc:Fallback>
          <p:pic>
            <p:nvPicPr>
              <p:cNvPr id="106" name="Ink 105">
                <a:extLst>
                  <a:ext uri="{FF2B5EF4-FFF2-40B4-BE49-F238E27FC236}">
                    <a16:creationId xmlns:a16="http://schemas.microsoft.com/office/drawing/2014/main" id="{2795EF3F-63FF-4F4D-8E60-C464F852FCB9}"/>
                  </a:ext>
                </a:extLst>
              </p:cNvPr>
              <p:cNvPicPr/>
              <p:nvPr/>
            </p:nvPicPr>
            <p:blipFill>
              <a:blip r:embed="rId111"/>
              <a:stretch>
                <a:fillRect/>
              </a:stretch>
            </p:blipFill>
            <p:spPr>
              <a:xfrm>
                <a:off x="-835036" y="3530793"/>
                <a:ext cx="1666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7" name="Ink 106">
                <a:extLst>
                  <a:ext uri="{FF2B5EF4-FFF2-40B4-BE49-F238E27FC236}">
                    <a16:creationId xmlns:a16="http://schemas.microsoft.com/office/drawing/2014/main" id="{E4183A77-1FC8-46D9-A2F0-6BA4EF3A0EBB}"/>
                  </a:ext>
                </a:extLst>
              </p14:cNvPr>
              <p14:cNvContentPartPr/>
              <p14:nvPr/>
            </p14:nvContentPartPr>
            <p14:xfrm>
              <a:off x="-697516" y="3505953"/>
              <a:ext cx="151560" cy="205560"/>
            </p14:xfrm>
          </p:contentPart>
        </mc:Choice>
        <mc:Fallback>
          <p:pic>
            <p:nvPicPr>
              <p:cNvPr id="107" name="Ink 106">
                <a:extLst>
                  <a:ext uri="{FF2B5EF4-FFF2-40B4-BE49-F238E27FC236}">
                    <a16:creationId xmlns:a16="http://schemas.microsoft.com/office/drawing/2014/main" id="{E4183A77-1FC8-46D9-A2F0-6BA4EF3A0EBB}"/>
                  </a:ext>
                </a:extLst>
              </p:cNvPr>
              <p:cNvPicPr/>
              <p:nvPr/>
            </p:nvPicPr>
            <p:blipFill>
              <a:blip r:embed="rId113"/>
              <a:stretch>
                <a:fillRect/>
              </a:stretch>
            </p:blipFill>
            <p:spPr>
              <a:xfrm>
                <a:off x="-706156" y="3496953"/>
                <a:ext cx="1692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8" name="Ink 107">
                <a:extLst>
                  <a:ext uri="{FF2B5EF4-FFF2-40B4-BE49-F238E27FC236}">
                    <a16:creationId xmlns:a16="http://schemas.microsoft.com/office/drawing/2014/main" id="{1B16AC4A-988C-4CC7-8956-51F151F71A20}"/>
                  </a:ext>
                </a:extLst>
              </p14:cNvPr>
              <p14:cNvContentPartPr/>
              <p14:nvPr/>
            </p14:nvContentPartPr>
            <p14:xfrm>
              <a:off x="-506716" y="3524313"/>
              <a:ext cx="187200" cy="165240"/>
            </p14:xfrm>
          </p:contentPart>
        </mc:Choice>
        <mc:Fallback>
          <p:pic>
            <p:nvPicPr>
              <p:cNvPr id="108" name="Ink 107">
                <a:extLst>
                  <a:ext uri="{FF2B5EF4-FFF2-40B4-BE49-F238E27FC236}">
                    <a16:creationId xmlns:a16="http://schemas.microsoft.com/office/drawing/2014/main" id="{1B16AC4A-988C-4CC7-8956-51F151F71A20}"/>
                  </a:ext>
                </a:extLst>
              </p:cNvPr>
              <p:cNvPicPr/>
              <p:nvPr/>
            </p:nvPicPr>
            <p:blipFill>
              <a:blip r:embed="rId115"/>
              <a:stretch>
                <a:fillRect/>
              </a:stretch>
            </p:blipFill>
            <p:spPr>
              <a:xfrm>
                <a:off x="-515356" y="3515313"/>
                <a:ext cx="2048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14" name="Ink 113">
                <a:extLst>
                  <a:ext uri="{FF2B5EF4-FFF2-40B4-BE49-F238E27FC236}">
                    <a16:creationId xmlns:a16="http://schemas.microsoft.com/office/drawing/2014/main" id="{F48396FE-20E6-4287-AD01-D3506496638B}"/>
                  </a:ext>
                </a:extLst>
              </p14:cNvPr>
              <p14:cNvContentPartPr/>
              <p14:nvPr/>
            </p14:nvContentPartPr>
            <p14:xfrm>
              <a:off x="-838276" y="4312713"/>
              <a:ext cx="218880" cy="157680"/>
            </p14:xfrm>
          </p:contentPart>
        </mc:Choice>
        <mc:Fallback>
          <p:pic>
            <p:nvPicPr>
              <p:cNvPr id="114" name="Ink 113">
                <a:extLst>
                  <a:ext uri="{FF2B5EF4-FFF2-40B4-BE49-F238E27FC236}">
                    <a16:creationId xmlns:a16="http://schemas.microsoft.com/office/drawing/2014/main" id="{F48396FE-20E6-4287-AD01-D3506496638B}"/>
                  </a:ext>
                </a:extLst>
              </p:cNvPr>
              <p:cNvPicPr/>
              <p:nvPr/>
            </p:nvPicPr>
            <p:blipFill>
              <a:blip r:embed="rId117"/>
              <a:stretch>
                <a:fillRect/>
              </a:stretch>
            </p:blipFill>
            <p:spPr>
              <a:xfrm>
                <a:off x="-846916" y="4304073"/>
                <a:ext cx="2365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15" name="Ink 114">
                <a:extLst>
                  <a:ext uri="{FF2B5EF4-FFF2-40B4-BE49-F238E27FC236}">
                    <a16:creationId xmlns:a16="http://schemas.microsoft.com/office/drawing/2014/main" id="{09135918-E5A1-4F68-87F3-299E534F0D58}"/>
                  </a:ext>
                </a:extLst>
              </p14:cNvPr>
              <p14:cNvContentPartPr/>
              <p14:nvPr/>
            </p14:nvContentPartPr>
            <p14:xfrm>
              <a:off x="-594916" y="4285353"/>
              <a:ext cx="91080" cy="120240"/>
            </p14:xfrm>
          </p:contentPart>
        </mc:Choice>
        <mc:Fallback>
          <p:pic>
            <p:nvPicPr>
              <p:cNvPr id="115" name="Ink 114">
                <a:extLst>
                  <a:ext uri="{FF2B5EF4-FFF2-40B4-BE49-F238E27FC236}">
                    <a16:creationId xmlns:a16="http://schemas.microsoft.com/office/drawing/2014/main" id="{09135918-E5A1-4F68-87F3-299E534F0D58}"/>
                  </a:ext>
                </a:extLst>
              </p:cNvPr>
              <p:cNvPicPr/>
              <p:nvPr/>
            </p:nvPicPr>
            <p:blipFill>
              <a:blip r:embed="rId119"/>
              <a:stretch>
                <a:fillRect/>
              </a:stretch>
            </p:blipFill>
            <p:spPr>
              <a:xfrm>
                <a:off x="-603916" y="4276713"/>
                <a:ext cx="1087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16" name="Ink 115">
                <a:extLst>
                  <a:ext uri="{FF2B5EF4-FFF2-40B4-BE49-F238E27FC236}">
                    <a16:creationId xmlns:a16="http://schemas.microsoft.com/office/drawing/2014/main" id="{8946D0D6-B2BD-4FCB-A0AB-1D5E237D1831}"/>
                  </a:ext>
                </a:extLst>
              </p14:cNvPr>
              <p14:cNvContentPartPr/>
              <p14:nvPr/>
            </p14:nvContentPartPr>
            <p14:xfrm>
              <a:off x="-603916" y="4376073"/>
              <a:ext cx="116640" cy="27000"/>
            </p14:xfrm>
          </p:contentPart>
        </mc:Choice>
        <mc:Fallback>
          <p:pic>
            <p:nvPicPr>
              <p:cNvPr id="116" name="Ink 115">
                <a:extLst>
                  <a:ext uri="{FF2B5EF4-FFF2-40B4-BE49-F238E27FC236}">
                    <a16:creationId xmlns:a16="http://schemas.microsoft.com/office/drawing/2014/main" id="{8946D0D6-B2BD-4FCB-A0AB-1D5E237D1831}"/>
                  </a:ext>
                </a:extLst>
              </p:cNvPr>
              <p:cNvPicPr/>
              <p:nvPr/>
            </p:nvPicPr>
            <p:blipFill>
              <a:blip r:embed="rId121"/>
              <a:stretch>
                <a:fillRect/>
              </a:stretch>
            </p:blipFill>
            <p:spPr>
              <a:xfrm>
                <a:off x="-612556" y="4367433"/>
                <a:ext cx="1342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13" name="Ink 112">
                <a:extLst>
                  <a:ext uri="{FF2B5EF4-FFF2-40B4-BE49-F238E27FC236}">
                    <a16:creationId xmlns:a16="http://schemas.microsoft.com/office/drawing/2014/main" id="{478BF303-EC8C-45C7-BD6C-586770C48C9C}"/>
                  </a:ext>
                </a:extLst>
              </p14:cNvPr>
              <p14:cNvContentPartPr/>
              <p14:nvPr/>
            </p14:nvContentPartPr>
            <p14:xfrm>
              <a:off x="-670516" y="3746073"/>
              <a:ext cx="661680" cy="393480"/>
            </p14:xfrm>
          </p:contentPart>
        </mc:Choice>
        <mc:Fallback>
          <p:pic>
            <p:nvPicPr>
              <p:cNvPr id="113" name="Ink 112">
                <a:extLst>
                  <a:ext uri="{FF2B5EF4-FFF2-40B4-BE49-F238E27FC236}">
                    <a16:creationId xmlns:a16="http://schemas.microsoft.com/office/drawing/2014/main" id="{478BF303-EC8C-45C7-BD6C-586770C48C9C}"/>
                  </a:ext>
                </a:extLst>
              </p:cNvPr>
              <p:cNvPicPr/>
              <p:nvPr/>
            </p:nvPicPr>
            <p:blipFill>
              <a:blip r:embed="rId123"/>
              <a:stretch>
                <a:fillRect/>
              </a:stretch>
            </p:blipFill>
            <p:spPr>
              <a:xfrm>
                <a:off x="-679156" y="3737073"/>
                <a:ext cx="679320" cy="411120"/>
              </a:xfrm>
              <a:prstGeom prst="rect">
                <a:avLst/>
              </a:prstGeom>
            </p:spPr>
          </p:pic>
        </mc:Fallback>
      </mc:AlternateContent>
      <p:grpSp>
        <p:nvGrpSpPr>
          <p:cNvPr id="125" name="Group 124">
            <a:extLst>
              <a:ext uri="{FF2B5EF4-FFF2-40B4-BE49-F238E27FC236}">
                <a16:creationId xmlns:a16="http://schemas.microsoft.com/office/drawing/2014/main" id="{66222CE9-2601-4F31-9A88-CA15346677BC}"/>
              </a:ext>
            </a:extLst>
          </p:cNvPr>
          <p:cNvGrpSpPr/>
          <p:nvPr/>
        </p:nvGrpSpPr>
        <p:grpSpPr>
          <a:xfrm>
            <a:off x="-201796" y="2856153"/>
            <a:ext cx="790560" cy="753480"/>
            <a:chOff x="-201796" y="2856153"/>
            <a:chExt cx="790560" cy="753480"/>
          </a:xfrm>
        </p:grpSpPr>
        <mc:AlternateContent xmlns:mc="http://schemas.openxmlformats.org/markup-compatibility/2006">
          <mc:Choice xmlns:p14="http://schemas.microsoft.com/office/powerpoint/2010/main" Requires="p14">
            <p:contentPart p14:bwMode="auto" r:id="rId124">
              <p14:nvContentPartPr>
                <p14:cNvPr id="109" name="Ink 108">
                  <a:extLst>
                    <a:ext uri="{FF2B5EF4-FFF2-40B4-BE49-F238E27FC236}">
                      <a16:creationId xmlns:a16="http://schemas.microsoft.com/office/drawing/2014/main" id="{2656B959-E1F1-4CF2-A123-37ACE91022FD}"/>
                    </a:ext>
                  </a:extLst>
                </p14:cNvPr>
                <p14:cNvContentPartPr/>
                <p14:nvPr/>
              </p14:nvContentPartPr>
              <p14:xfrm>
                <a:off x="-201796" y="3424953"/>
                <a:ext cx="313560" cy="184680"/>
              </p14:xfrm>
            </p:contentPart>
          </mc:Choice>
          <mc:Fallback>
            <p:pic>
              <p:nvPicPr>
                <p:cNvPr id="109" name="Ink 108">
                  <a:extLst>
                    <a:ext uri="{FF2B5EF4-FFF2-40B4-BE49-F238E27FC236}">
                      <a16:creationId xmlns:a16="http://schemas.microsoft.com/office/drawing/2014/main" id="{2656B959-E1F1-4CF2-A123-37ACE91022FD}"/>
                    </a:ext>
                  </a:extLst>
                </p:cNvPr>
                <p:cNvPicPr/>
                <p:nvPr/>
              </p:nvPicPr>
              <p:blipFill>
                <a:blip r:embed="rId125"/>
                <a:stretch>
                  <a:fillRect/>
                </a:stretch>
              </p:blipFill>
              <p:spPr>
                <a:xfrm>
                  <a:off x="-210796" y="3416313"/>
                  <a:ext cx="3312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10" name="Ink 109">
                  <a:extLst>
                    <a:ext uri="{FF2B5EF4-FFF2-40B4-BE49-F238E27FC236}">
                      <a16:creationId xmlns:a16="http://schemas.microsoft.com/office/drawing/2014/main" id="{2FCD5443-B8D5-4D3B-93FC-F2E42B92F3E4}"/>
                    </a:ext>
                  </a:extLst>
                </p14:cNvPr>
                <p14:cNvContentPartPr/>
                <p14:nvPr/>
              </p14:nvContentPartPr>
              <p14:xfrm>
                <a:off x="202124" y="3345753"/>
                <a:ext cx="220320" cy="149760"/>
              </p14:xfrm>
            </p:contentPart>
          </mc:Choice>
          <mc:Fallback>
            <p:pic>
              <p:nvPicPr>
                <p:cNvPr id="110" name="Ink 109">
                  <a:extLst>
                    <a:ext uri="{FF2B5EF4-FFF2-40B4-BE49-F238E27FC236}">
                      <a16:creationId xmlns:a16="http://schemas.microsoft.com/office/drawing/2014/main" id="{2FCD5443-B8D5-4D3B-93FC-F2E42B92F3E4}"/>
                    </a:ext>
                  </a:extLst>
                </p:cNvPr>
                <p:cNvPicPr/>
                <p:nvPr/>
              </p:nvPicPr>
              <p:blipFill>
                <a:blip r:embed="rId127"/>
                <a:stretch>
                  <a:fillRect/>
                </a:stretch>
              </p:blipFill>
              <p:spPr>
                <a:xfrm>
                  <a:off x="193124" y="3336753"/>
                  <a:ext cx="2379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2" name="Ink 121">
                  <a:extLst>
                    <a:ext uri="{FF2B5EF4-FFF2-40B4-BE49-F238E27FC236}">
                      <a16:creationId xmlns:a16="http://schemas.microsoft.com/office/drawing/2014/main" id="{C0099E68-BC61-4814-9837-1EDFED6AE893}"/>
                    </a:ext>
                  </a:extLst>
                </p14:cNvPr>
                <p14:cNvContentPartPr/>
                <p14:nvPr/>
              </p14:nvContentPartPr>
              <p14:xfrm>
                <a:off x="-173356" y="3051993"/>
                <a:ext cx="181800" cy="216360"/>
              </p14:xfrm>
            </p:contentPart>
          </mc:Choice>
          <mc:Fallback>
            <p:pic>
              <p:nvPicPr>
                <p:cNvPr id="122" name="Ink 121">
                  <a:extLst>
                    <a:ext uri="{FF2B5EF4-FFF2-40B4-BE49-F238E27FC236}">
                      <a16:creationId xmlns:a16="http://schemas.microsoft.com/office/drawing/2014/main" id="{C0099E68-BC61-4814-9837-1EDFED6AE893}"/>
                    </a:ext>
                  </a:extLst>
                </p:cNvPr>
                <p:cNvPicPr/>
                <p:nvPr/>
              </p:nvPicPr>
              <p:blipFill>
                <a:blip r:embed="rId129"/>
                <a:stretch>
                  <a:fillRect/>
                </a:stretch>
              </p:blipFill>
              <p:spPr>
                <a:xfrm>
                  <a:off x="-181996" y="3042993"/>
                  <a:ext cx="1994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3" name="Ink 122">
                  <a:extLst>
                    <a:ext uri="{FF2B5EF4-FFF2-40B4-BE49-F238E27FC236}">
                      <a16:creationId xmlns:a16="http://schemas.microsoft.com/office/drawing/2014/main" id="{87B8A608-B6E3-4375-9304-47261425CB6A}"/>
                    </a:ext>
                  </a:extLst>
                </p14:cNvPr>
                <p14:cNvContentPartPr/>
                <p14:nvPr/>
              </p14:nvContentPartPr>
              <p14:xfrm>
                <a:off x="109604" y="2856153"/>
                <a:ext cx="143640" cy="356040"/>
              </p14:xfrm>
            </p:contentPart>
          </mc:Choice>
          <mc:Fallback>
            <p:pic>
              <p:nvPicPr>
                <p:cNvPr id="123" name="Ink 122">
                  <a:extLst>
                    <a:ext uri="{FF2B5EF4-FFF2-40B4-BE49-F238E27FC236}">
                      <a16:creationId xmlns:a16="http://schemas.microsoft.com/office/drawing/2014/main" id="{87B8A608-B6E3-4375-9304-47261425CB6A}"/>
                    </a:ext>
                  </a:extLst>
                </p:cNvPr>
                <p:cNvPicPr/>
                <p:nvPr/>
              </p:nvPicPr>
              <p:blipFill>
                <a:blip r:embed="rId131"/>
                <a:stretch>
                  <a:fillRect/>
                </a:stretch>
              </p:blipFill>
              <p:spPr>
                <a:xfrm>
                  <a:off x="100964" y="2847513"/>
                  <a:ext cx="16128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4" name="Ink 123">
                  <a:extLst>
                    <a:ext uri="{FF2B5EF4-FFF2-40B4-BE49-F238E27FC236}">
                      <a16:creationId xmlns:a16="http://schemas.microsoft.com/office/drawing/2014/main" id="{2C752E35-2EBD-4770-BBF2-2021BF362916}"/>
                    </a:ext>
                  </a:extLst>
                </p14:cNvPr>
                <p14:cNvContentPartPr/>
                <p14:nvPr/>
              </p14:nvContentPartPr>
              <p14:xfrm>
                <a:off x="292484" y="2865153"/>
                <a:ext cx="296280" cy="455760"/>
              </p14:xfrm>
            </p:contentPart>
          </mc:Choice>
          <mc:Fallback>
            <p:pic>
              <p:nvPicPr>
                <p:cNvPr id="124" name="Ink 123">
                  <a:extLst>
                    <a:ext uri="{FF2B5EF4-FFF2-40B4-BE49-F238E27FC236}">
                      <a16:creationId xmlns:a16="http://schemas.microsoft.com/office/drawing/2014/main" id="{2C752E35-2EBD-4770-BBF2-2021BF362916}"/>
                    </a:ext>
                  </a:extLst>
                </p:cNvPr>
                <p:cNvPicPr/>
                <p:nvPr/>
              </p:nvPicPr>
              <p:blipFill>
                <a:blip r:embed="rId133"/>
                <a:stretch>
                  <a:fillRect/>
                </a:stretch>
              </p:blipFill>
              <p:spPr>
                <a:xfrm>
                  <a:off x="283844" y="2856153"/>
                  <a:ext cx="313920" cy="473400"/>
                </a:xfrm>
                <a:prstGeom prst="rect">
                  <a:avLst/>
                </a:prstGeom>
              </p:spPr>
            </p:pic>
          </mc:Fallback>
        </mc:AlternateContent>
      </p:grpSp>
      <p:grpSp>
        <p:nvGrpSpPr>
          <p:cNvPr id="201" name="Group 200">
            <a:extLst>
              <a:ext uri="{FF2B5EF4-FFF2-40B4-BE49-F238E27FC236}">
                <a16:creationId xmlns:a16="http://schemas.microsoft.com/office/drawing/2014/main" id="{B6D3010A-D999-44E8-BC28-1E32D4B4FF7F}"/>
              </a:ext>
            </a:extLst>
          </p:cNvPr>
          <p:cNvGrpSpPr/>
          <p:nvPr/>
        </p:nvGrpSpPr>
        <p:grpSpPr>
          <a:xfrm>
            <a:off x="-559996" y="3852633"/>
            <a:ext cx="13008600" cy="3064550"/>
            <a:chOff x="-559996" y="3852633"/>
            <a:chExt cx="13008600" cy="3064550"/>
          </a:xfrm>
        </p:grpSpPr>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0E7D0BE1-BE0F-4448-90B8-52476281AD25}"/>
                    </a:ext>
                  </a:extLst>
                </p14:cNvPr>
                <p14:cNvContentPartPr/>
                <p14:nvPr/>
              </p14:nvContentPartPr>
              <p14:xfrm>
                <a:off x="4512044" y="4043793"/>
                <a:ext cx="539640" cy="208440"/>
              </p14:xfrm>
            </p:contentPart>
          </mc:Choice>
          <mc:Fallback>
            <p:pic>
              <p:nvPicPr>
                <p:cNvPr id="82" name="Ink 81">
                  <a:extLst>
                    <a:ext uri="{FF2B5EF4-FFF2-40B4-BE49-F238E27FC236}">
                      <a16:creationId xmlns:a16="http://schemas.microsoft.com/office/drawing/2014/main" id="{0E7D0BE1-BE0F-4448-90B8-52476281AD25}"/>
                    </a:ext>
                  </a:extLst>
                </p:cNvPr>
                <p:cNvPicPr/>
                <p:nvPr/>
              </p:nvPicPr>
              <p:blipFill>
                <a:blip r:embed="rId135"/>
                <a:stretch>
                  <a:fillRect/>
                </a:stretch>
              </p:blipFill>
              <p:spPr>
                <a:xfrm>
                  <a:off x="4503044" y="4034793"/>
                  <a:ext cx="5572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3" name="Ink 82">
                  <a:extLst>
                    <a:ext uri="{FF2B5EF4-FFF2-40B4-BE49-F238E27FC236}">
                      <a16:creationId xmlns:a16="http://schemas.microsoft.com/office/drawing/2014/main" id="{7CD97378-F03E-4E6F-91DE-5FC6E43BF97C}"/>
                    </a:ext>
                  </a:extLst>
                </p14:cNvPr>
                <p14:cNvContentPartPr/>
                <p14:nvPr/>
              </p14:nvContentPartPr>
              <p14:xfrm>
                <a:off x="4193444" y="4429713"/>
                <a:ext cx="120960" cy="298440"/>
              </p14:xfrm>
            </p:contentPart>
          </mc:Choice>
          <mc:Fallback>
            <p:pic>
              <p:nvPicPr>
                <p:cNvPr id="83" name="Ink 82">
                  <a:extLst>
                    <a:ext uri="{FF2B5EF4-FFF2-40B4-BE49-F238E27FC236}">
                      <a16:creationId xmlns:a16="http://schemas.microsoft.com/office/drawing/2014/main" id="{7CD97378-F03E-4E6F-91DE-5FC6E43BF97C}"/>
                    </a:ext>
                  </a:extLst>
                </p:cNvPr>
                <p:cNvPicPr/>
                <p:nvPr/>
              </p:nvPicPr>
              <p:blipFill>
                <a:blip r:embed="rId137"/>
                <a:stretch>
                  <a:fillRect/>
                </a:stretch>
              </p:blipFill>
              <p:spPr>
                <a:xfrm>
                  <a:off x="4184804" y="4420713"/>
                  <a:ext cx="13860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4" name="Ink 83">
                  <a:extLst>
                    <a:ext uri="{FF2B5EF4-FFF2-40B4-BE49-F238E27FC236}">
                      <a16:creationId xmlns:a16="http://schemas.microsoft.com/office/drawing/2014/main" id="{532A5CF2-DE60-44D0-AB38-E6ECB536ACA9}"/>
                    </a:ext>
                  </a:extLst>
                </p14:cNvPr>
                <p14:cNvContentPartPr/>
                <p14:nvPr/>
              </p14:nvContentPartPr>
              <p14:xfrm>
                <a:off x="4411964" y="4535553"/>
                <a:ext cx="160200" cy="268200"/>
              </p14:xfrm>
            </p:contentPart>
          </mc:Choice>
          <mc:Fallback>
            <p:pic>
              <p:nvPicPr>
                <p:cNvPr id="84" name="Ink 83">
                  <a:extLst>
                    <a:ext uri="{FF2B5EF4-FFF2-40B4-BE49-F238E27FC236}">
                      <a16:creationId xmlns:a16="http://schemas.microsoft.com/office/drawing/2014/main" id="{532A5CF2-DE60-44D0-AB38-E6ECB536ACA9}"/>
                    </a:ext>
                  </a:extLst>
                </p:cNvPr>
                <p:cNvPicPr/>
                <p:nvPr/>
              </p:nvPicPr>
              <p:blipFill>
                <a:blip r:embed="rId139"/>
                <a:stretch>
                  <a:fillRect/>
                </a:stretch>
              </p:blipFill>
              <p:spPr>
                <a:xfrm>
                  <a:off x="4402964" y="4526553"/>
                  <a:ext cx="1778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5" name="Ink 84">
                  <a:extLst>
                    <a:ext uri="{FF2B5EF4-FFF2-40B4-BE49-F238E27FC236}">
                      <a16:creationId xmlns:a16="http://schemas.microsoft.com/office/drawing/2014/main" id="{06B61169-F8B1-4821-8481-9761937E75E8}"/>
                    </a:ext>
                  </a:extLst>
                </p14:cNvPr>
                <p14:cNvContentPartPr/>
                <p14:nvPr/>
              </p14:nvContentPartPr>
              <p14:xfrm>
                <a:off x="5104244" y="4180953"/>
                <a:ext cx="547920" cy="204840"/>
              </p14:xfrm>
            </p:contentPart>
          </mc:Choice>
          <mc:Fallback>
            <p:pic>
              <p:nvPicPr>
                <p:cNvPr id="85" name="Ink 84">
                  <a:extLst>
                    <a:ext uri="{FF2B5EF4-FFF2-40B4-BE49-F238E27FC236}">
                      <a16:creationId xmlns:a16="http://schemas.microsoft.com/office/drawing/2014/main" id="{06B61169-F8B1-4821-8481-9761937E75E8}"/>
                    </a:ext>
                  </a:extLst>
                </p:cNvPr>
                <p:cNvPicPr/>
                <p:nvPr/>
              </p:nvPicPr>
              <p:blipFill>
                <a:blip r:embed="rId141"/>
                <a:stretch>
                  <a:fillRect/>
                </a:stretch>
              </p:blipFill>
              <p:spPr>
                <a:xfrm>
                  <a:off x="5095604" y="4172313"/>
                  <a:ext cx="56556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6" name="Ink 85">
                  <a:extLst>
                    <a:ext uri="{FF2B5EF4-FFF2-40B4-BE49-F238E27FC236}">
                      <a16:creationId xmlns:a16="http://schemas.microsoft.com/office/drawing/2014/main" id="{7248A547-9251-4E3B-B3EE-1112FFFBC862}"/>
                    </a:ext>
                  </a:extLst>
                </p14:cNvPr>
                <p14:cNvContentPartPr/>
                <p14:nvPr/>
              </p14:nvContentPartPr>
              <p14:xfrm>
                <a:off x="5539484" y="4518993"/>
                <a:ext cx="191520" cy="251640"/>
              </p14:xfrm>
            </p:contentPart>
          </mc:Choice>
          <mc:Fallback>
            <p:pic>
              <p:nvPicPr>
                <p:cNvPr id="86" name="Ink 85">
                  <a:extLst>
                    <a:ext uri="{FF2B5EF4-FFF2-40B4-BE49-F238E27FC236}">
                      <a16:creationId xmlns:a16="http://schemas.microsoft.com/office/drawing/2014/main" id="{7248A547-9251-4E3B-B3EE-1112FFFBC862}"/>
                    </a:ext>
                  </a:extLst>
                </p:cNvPr>
                <p:cNvPicPr/>
                <p:nvPr/>
              </p:nvPicPr>
              <p:blipFill>
                <a:blip r:embed="rId143"/>
                <a:stretch>
                  <a:fillRect/>
                </a:stretch>
              </p:blipFill>
              <p:spPr>
                <a:xfrm>
                  <a:off x="5530484" y="4510353"/>
                  <a:ext cx="20916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7" name="Ink 86">
                  <a:extLst>
                    <a:ext uri="{FF2B5EF4-FFF2-40B4-BE49-F238E27FC236}">
                      <a16:creationId xmlns:a16="http://schemas.microsoft.com/office/drawing/2014/main" id="{D2D54A5E-EDF2-42A3-B9DC-AF54A227FF66}"/>
                    </a:ext>
                  </a:extLst>
                </p14:cNvPr>
                <p14:cNvContentPartPr/>
                <p14:nvPr/>
              </p14:nvContentPartPr>
              <p14:xfrm>
                <a:off x="7885964" y="3905913"/>
                <a:ext cx="397080" cy="203760"/>
              </p14:xfrm>
            </p:contentPart>
          </mc:Choice>
          <mc:Fallback>
            <p:pic>
              <p:nvPicPr>
                <p:cNvPr id="87" name="Ink 86">
                  <a:extLst>
                    <a:ext uri="{FF2B5EF4-FFF2-40B4-BE49-F238E27FC236}">
                      <a16:creationId xmlns:a16="http://schemas.microsoft.com/office/drawing/2014/main" id="{D2D54A5E-EDF2-42A3-B9DC-AF54A227FF66}"/>
                    </a:ext>
                  </a:extLst>
                </p:cNvPr>
                <p:cNvPicPr/>
                <p:nvPr/>
              </p:nvPicPr>
              <p:blipFill>
                <a:blip r:embed="rId145"/>
                <a:stretch>
                  <a:fillRect/>
                </a:stretch>
              </p:blipFill>
              <p:spPr>
                <a:xfrm>
                  <a:off x="7876964" y="3896913"/>
                  <a:ext cx="41472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8" name="Ink 87">
                  <a:extLst>
                    <a:ext uri="{FF2B5EF4-FFF2-40B4-BE49-F238E27FC236}">
                      <a16:creationId xmlns:a16="http://schemas.microsoft.com/office/drawing/2014/main" id="{4341898D-6747-4857-AE92-6F0CD9E94361}"/>
                    </a:ext>
                  </a:extLst>
                </p14:cNvPr>
                <p14:cNvContentPartPr/>
                <p14:nvPr/>
              </p14:nvContentPartPr>
              <p14:xfrm>
                <a:off x="7569164" y="4384713"/>
                <a:ext cx="102600" cy="267840"/>
              </p14:xfrm>
            </p:contentPart>
          </mc:Choice>
          <mc:Fallback>
            <p:pic>
              <p:nvPicPr>
                <p:cNvPr id="88" name="Ink 87">
                  <a:extLst>
                    <a:ext uri="{FF2B5EF4-FFF2-40B4-BE49-F238E27FC236}">
                      <a16:creationId xmlns:a16="http://schemas.microsoft.com/office/drawing/2014/main" id="{4341898D-6747-4857-AE92-6F0CD9E94361}"/>
                    </a:ext>
                  </a:extLst>
                </p:cNvPr>
                <p:cNvPicPr/>
                <p:nvPr/>
              </p:nvPicPr>
              <p:blipFill>
                <a:blip r:embed="rId147"/>
                <a:stretch>
                  <a:fillRect/>
                </a:stretch>
              </p:blipFill>
              <p:spPr>
                <a:xfrm>
                  <a:off x="7560164" y="4375713"/>
                  <a:ext cx="12024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9" name="Ink 88">
                  <a:extLst>
                    <a:ext uri="{FF2B5EF4-FFF2-40B4-BE49-F238E27FC236}">
                      <a16:creationId xmlns:a16="http://schemas.microsoft.com/office/drawing/2014/main" id="{16715EA1-B4E6-4208-96CD-AB09AE5BE141}"/>
                    </a:ext>
                  </a:extLst>
                </p14:cNvPr>
                <p14:cNvContentPartPr/>
                <p14:nvPr/>
              </p14:nvContentPartPr>
              <p14:xfrm>
                <a:off x="8229044" y="3999513"/>
                <a:ext cx="549720" cy="350280"/>
              </p14:xfrm>
            </p:contentPart>
          </mc:Choice>
          <mc:Fallback>
            <p:pic>
              <p:nvPicPr>
                <p:cNvPr id="89" name="Ink 88">
                  <a:extLst>
                    <a:ext uri="{FF2B5EF4-FFF2-40B4-BE49-F238E27FC236}">
                      <a16:creationId xmlns:a16="http://schemas.microsoft.com/office/drawing/2014/main" id="{16715EA1-B4E6-4208-96CD-AB09AE5BE141}"/>
                    </a:ext>
                  </a:extLst>
                </p:cNvPr>
                <p:cNvPicPr/>
                <p:nvPr/>
              </p:nvPicPr>
              <p:blipFill>
                <a:blip r:embed="rId149"/>
                <a:stretch>
                  <a:fillRect/>
                </a:stretch>
              </p:blipFill>
              <p:spPr>
                <a:xfrm>
                  <a:off x="8220404" y="3990513"/>
                  <a:ext cx="56736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0" name="Ink 89">
                  <a:extLst>
                    <a:ext uri="{FF2B5EF4-FFF2-40B4-BE49-F238E27FC236}">
                      <a16:creationId xmlns:a16="http://schemas.microsoft.com/office/drawing/2014/main" id="{75AF29AE-B5ED-4E42-8EC4-7B42BE504158}"/>
                    </a:ext>
                  </a:extLst>
                </p14:cNvPr>
                <p14:cNvContentPartPr/>
                <p14:nvPr/>
              </p14:nvContentPartPr>
              <p14:xfrm>
                <a:off x="8608124" y="4446273"/>
                <a:ext cx="194040" cy="226440"/>
              </p14:xfrm>
            </p:contentPart>
          </mc:Choice>
          <mc:Fallback>
            <p:pic>
              <p:nvPicPr>
                <p:cNvPr id="90" name="Ink 89">
                  <a:extLst>
                    <a:ext uri="{FF2B5EF4-FFF2-40B4-BE49-F238E27FC236}">
                      <a16:creationId xmlns:a16="http://schemas.microsoft.com/office/drawing/2014/main" id="{75AF29AE-B5ED-4E42-8EC4-7B42BE504158}"/>
                    </a:ext>
                  </a:extLst>
                </p:cNvPr>
                <p:cNvPicPr/>
                <p:nvPr/>
              </p:nvPicPr>
              <p:blipFill>
                <a:blip r:embed="rId151"/>
                <a:stretch>
                  <a:fillRect/>
                </a:stretch>
              </p:blipFill>
              <p:spPr>
                <a:xfrm>
                  <a:off x="8599484" y="4437633"/>
                  <a:ext cx="2116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1" name="Ink 90">
                  <a:extLst>
                    <a:ext uri="{FF2B5EF4-FFF2-40B4-BE49-F238E27FC236}">
                      <a16:creationId xmlns:a16="http://schemas.microsoft.com/office/drawing/2014/main" id="{76D01F23-F4BC-412E-8B70-CD48EE9A815B}"/>
                    </a:ext>
                  </a:extLst>
                </p14:cNvPr>
                <p14:cNvContentPartPr/>
                <p14:nvPr/>
              </p14:nvContentPartPr>
              <p14:xfrm>
                <a:off x="9053444" y="4476153"/>
                <a:ext cx="362160" cy="149400"/>
              </p14:xfrm>
            </p:contentPart>
          </mc:Choice>
          <mc:Fallback>
            <p:pic>
              <p:nvPicPr>
                <p:cNvPr id="91" name="Ink 90">
                  <a:extLst>
                    <a:ext uri="{FF2B5EF4-FFF2-40B4-BE49-F238E27FC236}">
                      <a16:creationId xmlns:a16="http://schemas.microsoft.com/office/drawing/2014/main" id="{76D01F23-F4BC-412E-8B70-CD48EE9A815B}"/>
                    </a:ext>
                  </a:extLst>
                </p:cNvPr>
                <p:cNvPicPr/>
                <p:nvPr/>
              </p:nvPicPr>
              <p:blipFill>
                <a:blip r:embed="rId153"/>
                <a:stretch>
                  <a:fillRect/>
                </a:stretch>
              </p:blipFill>
              <p:spPr>
                <a:xfrm>
                  <a:off x="9044804" y="4467513"/>
                  <a:ext cx="3798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CD2971B7-6CD5-4F43-8B3D-355B48308E4E}"/>
                    </a:ext>
                  </a:extLst>
                </p14:cNvPr>
                <p14:cNvContentPartPr/>
                <p14:nvPr/>
              </p14:nvContentPartPr>
              <p14:xfrm>
                <a:off x="10608644" y="3877473"/>
                <a:ext cx="17640" cy="399240"/>
              </p14:xfrm>
            </p:contentPart>
          </mc:Choice>
          <mc:Fallback>
            <p:pic>
              <p:nvPicPr>
                <p:cNvPr id="92" name="Ink 91">
                  <a:extLst>
                    <a:ext uri="{FF2B5EF4-FFF2-40B4-BE49-F238E27FC236}">
                      <a16:creationId xmlns:a16="http://schemas.microsoft.com/office/drawing/2014/main" id="{CD2971B7-6CD5-4F43-8B3D-355B48308E4E}"/>
                    </a:ext>
                  </a:extLst>
                </p:cNvPr>
                <p:cNvPicPr/>
                <p:nvPr/>
              </p:nvPicPr>
              <p:blipFill>
                <a:blip r:embed="rId155"/>
                <a:stretch>
                  <a:fillRect/>
                </a:stretch>
              </p:blipFill>
              <p:spPr>
                <a:xfrm>
                  <a:off x="10600004" y="3868833"/>
                  <a:ext cx="3528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3" name="Ink 92">
                  <a:extLst>
                    <a:ext uri="{FF2B5EF4-FFF2-40B4-BE49-F238E27FC236}">
                      <a16:creationId xmlns:a16="http://schemas.microsoft.com/office/drawing/2014/main" id="{B4AEFF08-72B7-4212-9DB8-C4E867E397A2}"/>
                    </a:ext>
                  </a:extLst>
                </p14:cNvPr>
                <p14:cNvContentPartPr/>
                <p14:nvPr/>
              </p14:nvContentPartPr>
              <p14:xfrm>
                <a:off x="10477244" y="4427553"/>
                <a:ext cx="16200" cy="186480"/>
              </p14:xfrm>
            </p:contentPart>
          </mc:Choice>
          <mc:Fallback>
            <p:pic>
              <p:nvPicPr>
                <p:cNvPr id="93" name="Ink 92">
                  <a:extLst>
                    <a:ext uri="{FF2B5EF4-FFF2-40B4-BE49-F238E27FC236}">
                      <a16:creationId xmlns:a16="http://schemas.microsoft.com/office/drawing/2014/main" id="{B4AEFF08-72B7-4212-9DB8-C4E867E397A2}"/>
                    </a:ext>
                  </a:extLst>
                </p:cNvPr>
                <p:cNvPicPr/>
                <p:nvPr/>
              </p:nvPicPr>
              <p:blipFill>
                <a:blip r:embed="rId157"/>
                <a:stretch>
                  <a:fillRect/>
                </a:stretch>
              </p:blipFill>
              <p:spPr>
                <a:xfrm>
                  <a:off x="10468244" y="4418913"/>
                  <a:ext cx="338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4" name="Ink 93">
                  <a:extLst>
                    <a:ext uri="{FF2B5EF4-FFF2-40B4-BE49-F238E27FC236}">
                      <a16:creationId xmlns:a16="http://schemas.microsoft.com/office/drawing/2014/main" id="{82265F0A-6828-46D6-BA66-B6B691F16910}"/>
                    </a:ext>
                  </a:extLst>
                </p14:cNvPr>
                <p14:cNvContentPartPr/>
                <p14:nvPr/>
              </p14:nvContentPartPr>
              <p14:xfrm>
                <a:off x="10538084" y="4515753"/>
                <a:ext cx="148320" cy="126000"/>
              </p14:xfrm>
            </p:contentPart>
          </mc:Choice>
          <mc:Fallback>
            <p:pic>
              <p:nvPicPr>
                <p:cNvPr id="94" name="Ink 93">
                  <a:extLst>
                    <a:ext uri="{FF2B5EF4-FFF2-40B4-BE49-F238E27FC236}">
                      <a16:creationId xmlns:a16="http://schemas.microsoft.com/office/drawing/2014/main" id="{82265F0A-6828-46D6-BA66-B6B691F16910}"/>
                    </a:ext>
                  </a:extLst>
                </p:cNvPr>
                <p:cNvPicPr/>
                <p:nvPr/>
              </p:nvPicPr>
              <p:blipFill>
                <a:blip r:embed="rId159"/>
                <a:stretch>
                  <a:fillRect/>
                </a:stretch>
              </p:blipFill>
              <p:spPr>
                <a:xfrm>
                  <a:off x="10529444" y="4507113"/>
                  <a:ext cx="1659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75" name="Ink 74">
                  <a:extLst>
                    <a:ext uri="{FF2B5EF4-FFF2-40B4-BE49-F238E27FC236}">
                      <a16:creationId xmlns:a16="http://schemas.microsoft.com/office/drawing/2014/main" id="{CDD04022-DC27-483B-BAC5-2EBFD94AAE79}"/>
                    </a:ext>
                  </a:extLst>
                </p14:cNvPr>
                <p14:cNvContentPartPr/>
                <p14:nvPr/>
              </p14:nvContentPartPr>
              <p14:xfrm>
                <a:off x="1451684" y="4089153"/>
                <a:ext cx="485640" cy="328680"/>
              </p14:xfrm>
            </p:contentPart>
          </mc:Choice>
          <mc:Fallback>
            <p:pic>
              <p:nvPicPr>
                <p:cNvPr id="75" name="Ink 74">
                  <a:extLst>
                    <a:ext uri="{FF2B5EF4-FFF2-40B4-BE49-F238E27FC236}">
                      <a16:creationId xmlns:a16="http://schemas.microsoft.com/office/drawing/2014/main" id="{CDD04022-DC27-483B-BAC5-2EBFD94AAE79}"/>
                    </a:ext>
                  </a:extLst>
                </p:cNvPr>
                <p:cNvPicPr/>
                <p:nvPr/>
              </p:nvPicPr>
              <p:blipFill>
                <a:blip r:embed="rId161"/>
                <a:stretch>
                  <a:fillRect/>
                </a:stretch>
              </p:blipFill>
              <p:spPr>
                <a:xfrm>
                  <a:off x="1442684" y="4080513"/>
                  <a:ext cx="50328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76" name="Ink 75">
                  <a:extLst>
                    <a:ext uri="{FF2B5EF4-FFF2-40B4-BE49-F238E27FC236}">
                      <a16:creationId xmlns:a16="http://schemas.microsoft.com/office/drawing/2014/main" id="{636DE3A5-71D5-403A-B3B3-827326DA7DEA}"/>
                    </a:ext>
                  </a:extLst>
                </p14:cNvPr>
                <p14:cNvContentPartPr/>
                <p14:nvPr/>
              </p14:nvContentPartPr>
              <p14:xfrm>
                <a:off x="2015084" y="4221633"/>
                <a:ext cx="480600" cy="304200"/>
              </p14:xfrm>
            </p:contentPart>
          </mc:Choice>
          <mc:Fallback>
            <p:pic>
              <p:nvPicPr>
                <p:cNvPr id="76" name="Ink 75">
                  <a:extLst>
                    <a:ext uri="{FF2B5EF4-FFF2-40B4-BE49-F238E27FC236}">
                      <a16:creationId xmlns:a16="http://schemas.microsoft.com/office/drawing/2014/main" id="{636DE3A5-71D5-403A-B3B3-827326DA7DEA}"/>
                    </a:ext>
                  </a:extLst>
                </p:cNvPr>
                <p:cNvPicPr/>
                <p:nvPr/>
              </p:nvPicPr>
              <p:blipFill>
                <a:blip r:embed="rId163"/>
                <a:stretch>
                  <a:fillRect/>
                </a:stretch>
              </p:blipFill>
              <p:spPr>
                <a:xfrm>
                  <a:off x="2006084" y="4212633"/>
                  <a:ext cx="49824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77" name="Ink 76">
                  <a:extLst>
                    <a:ext uri="{FF2B5EF4-FFF2-40B4-BE49-F238E27FC236}">
                      <a16:creationId xmlns:a16="http://schemas.microsoft.com/office/drawing/2014/main" id="{8A66A3C2-0E6B-45C4-A46C-C332EFB31012}"/>
                    </a:ext>
                  </a:extLst>
                </p14:cNvPr>
                <p14:cNvContentPartPr/>
                <p14:nvPr/>
              </p14:nvContentPartPr>
              <p14:xfrm>
                <a:off x="797924" y="4705833"/>
                <a:ext cx="195840" cy="291960"/>
              </p14:xfrm>
            </p:contentPart>
          </mc:Choice>
          <mc:Fallback>
            <p:pic>
              <p:nvPicPr>
                <p:cNvPr id="77" name="Ink 76">
                  <a:extLst>
                    <a:ext uri="{FF2B5EF4-FFF2-40B4-BE49-F238E27FC236}">
                      <a16:creationId xmlns:a16="http://schemas.microsoft.com/office/drawing/2014/main" id="{8A66A3C2-0E6B-45C4-A46C-C332EFB31012}"/>
                    </a:ext>
                  </a:extLst>
                </p:cNvPr>
                <p:cNvPicPr/>
                <p:nvPr/>
              </p:nvPicPr>
              <p:blipFill>
                <a:blip r:embed="rId165"/>
                <a:stretch>
                  <a:fillRect/>
                </a:stretch>
              </p:blipFill>
              <p:spPr>
                <a:xfrm>
                  <a:off x="788924" y="4696833"/>
                  <a:ext cx="2134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78" name="Ink 77">
                  <a:extLst>
                    <a:ext uri="{FF2B5EF4-FFF2-40B4-BE49-F238E27FC236}">
                      <a16:creationId xmlns:a16="http://schemas.microsoft.com/office/drawing/2014/main" id="{8A167D69-FE4D-4BE3-9EAE-39C65F6EEEFE}"/>
                    </a:ext>
                  </a:extLst>
                </p14:cNvPr>
                <p14:cNvContentPartPr/>
                <p14:nvPr/>
              </p14:nvContentPartPr>
              <p14:xfrm>
                <a:off x="977924" y="4756593"/>
                <a:ext cx="175320" cy="207360"/>
              </p14:xfrm>
            </p:contentPart>
          </mc:Choice>
          <mc:Fallback>
            <p:pic>
              <p:nvPicPr>
                <p:cNvPr id="78" name="Ink 77">
                  <a:extLst>
                    <a:ext uri="{FF2B5EF4-FFF2-40B4-BE49-F238E27FC236}">
                      <a16:creationId xmlns:a16="http://schemas.microsoft.com/office/drawing/2014/main" id="{8A167D69-FE4D-4BE3-9EAE-39C65F6EEEFE}"/>
                    </a:ext>
                  </a:extLst>
                </p:cNvPr>
                <p:cNvPicPr/>
                <p:nvPr/>
              </p:nvPicPr>
              <p:blipFill>
                <a:blip r:embed="rId167"/>
                <a:stretch>
                  <a:fillRect/>
                </a:stretch>
              </p:blipFill>
              <p:spPr>
                <a:xfrm>
                  <a:off x="968924" y="4747593"/>
                  <a:ext cx="1929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79" name="Ink 78">
                  <a:extLst>
                    <a:ext uri="{FF2B5EF4-FFF2-40B4-BE49-F238E27FC236}">
                      <a16:creationId xmlns:a16="http://schemas.microsoft.com/office/drawing/2014/main" id="{769B9FA3-32F3-463F-9231-A37508FD5CF4}"/>
                    </a:ext>
                  </a:extLst>
                </p14:cNvPr>
                <p14:cNvContentPartPr/>
                <p14:nvPr/>
              </p14:nvContentPartPr>
              <p14:xfrm>
                <a:off x="2121644" y="4819953"/>
                <a:ext cx="239040" cy="161640"/>
              </p14:xfrm>
            </p:contentPart>
          </mc:Choice>
          <mc:Fallback>
            <p:pic>
              <p:nvPicPr>
                <p:cNvPr id="79" name="Ink 78">
                  <a:extLst>
                    <a:ext uri="{FF2B5EF4-FFF2-40B4-BE49-F238E27FC236}">
                      <a16:creationId xmlns:a16="http://schemas.microsoft.com/office/drawing/2014/main" id="{769B9FA3-32F3-463F-9231-A37508FD5CF4}"/>
                    </a:ext>
                  </a:extLst>
                </p:cNvPr>
                <p:cNvPicPr/>
                <p:nvPr/>
              </p:nvPicPr>
              <p:blipFill>
                <a:blip r:embed="rId169"/>
                <a:stretch>
                  <a:fillRect/>
                </a:stretch>
              </p:blipFill>
              <p:spPr>
                <a:xfrm>
                  <a:off x="2112644" y="4810953"/>
                  <a:ext cx="2566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80" name="Ink 79">
                  <a:extLst>
                    <a:ext uri="{FF2B5EF4-FFF2-40B4-BE49-F238E27FC236}">
                      <a16:creationId xmlns:a16="http://schemas.microsoft.com/office/drawing/2014/main" id="{22776378-7BD9-4CA2-A2D8-57541EA3FBDF}"/>
                    </a:ext>
                  </a:extLst>
                </p14:cNvPr>
                <p14:cNvContentPartPr/>
                <p14:nvPr/>
              </p14:nvContentPartPr>
              <p14:xfrm>
                <a:off x="2463284" y="4823553"/>
                <a:ext cx="105480" cy="169560"/>
              </p14:xfrm>
            </p:contentPart>
          </mc:Choice>
          <mc:Fallback>
            <p:pic>
              <p:nvPicPr>
                <p:cNvPr id="80" name="Ink 79">
                  <a:extLst>
                    <a:ext uri="{FF2B5EF4-FFF2-40B4-BE49-F238E27FC236}">
                      <a16:creationId xmlns:a16="http://schemas.microsoft.com/office/drawing/2014/main" id="{22776378-7BD9-4CA2-A2D8-57541EA3FBDF}"/>
                    </a:ext>
                  </a:extLst>
                </p:cNvPr>
                <p:cNvPicPr/>
                <p:nvPr/>
              </p:nvPicPr>
              <p:blipFill>
                <a:blip r:embed="rId171"/>
                <a:stretch>
                  <a:fillRect/>
                </a:stretch>
              </p:blipFill>
              <p:spPr>
                <a:xfrm>
                  <a:off x="2454644" y="4814553"/>
                  <a:ext cx="1231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1" name="Ink 80">
                  <a:extLst>
                    <a:ext uri="{FF2B5EF4-FFF2-40B4-BE49-F238E27FC236}">
                      <a16:creationId xmlns:a16="http://schemas.microsoft.com/office/drawing/2014/main" id="{2164E34F-F225-442E-B31C-87FF439306C4}"/>
                    </a:ext>
                  </a:extLst>
                </p14:cNvPr>
                <p14:cNvContentPartPr/>
                <p14:nvPr/>
              </p14:nvContentPartPr>
              <p14:xfrm>
                <a:off x="2470844" y="4924353"/>
                <a:ext cx="198000" cy="29520"/>
              </p14:xfrm>
            </p:contentPart>
          </mc:Choice>
          <mc:Fallback>
            <p:pic>
              <p:nvPicPr>
                <p:cNvPr id="81" name="Ink 80">
                  <a:extLst>
                    <a:ext uri="{FF2B5EF4-FFF2-40B4-BE49-F238E27FC236}">
                      <a16:creationId xmlns:a16="http://schemas.microsoft.com/office/drawing/2014/main" id="{2164E34F-F225-442E-B31C-87FF439306C4}"/>
                    </a:ext>
                  </a:extLst>
                </p:cNvPr>
                <p:cNvPicPr/>
                <p:nvPr/>
              </p:nvPicPr>
              <p:blipFill>
                <a:blip r:embed="rId173"/>
                <a:stretch>
                  <a:fillRect/>
                </a:stretch>
              </p:blipFill>
              <p:spPr>
                <a:xfrm>
                  <a:off x="2462204" y="4915353"/>
                  <a:ext cx="2156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3" name="Ink 102">
                  <a:extLst>
                    <a:ext uri="{FF2B5EF4-FFF2-40B4-BE49-F238E27FC236}">
                      <a16:creationId xmlns:a16="http://schemas.microsoft.com/office/drawing/2014/main" id="{B0F88457-DA8C-485B-B904-D19731355048}"/>
                    </a:ext>
                  </a:extLst>
                </p14:cNvPr>
                <p14:cNvContentPartPr/>
                <p14:nvPr/>
              </p14:nvContentPartPr>
              <p14:xfrm>
                <a:off x="1215884" y="5111913"/>
                <a:ext cx="476640" cy="315000"/>
              </p14:xfrm>
            </p:contentPart>
          </mc:Choice>
          <mc:Fallback>
            <p:pic>
              <p:nvPicPr>
                <p:cNvPr id="103" name="Ink 102">
                  <a:extLst>
                    <a:ext uri="{FF2B5EF4-FFF2-40B4-BE49-F238E27FC236}">
                      <a16:creationId xmlns:a16="http://schemas.microsoft.com/office/drawing/2014/main" id="{B0F88457-DA8C-485B-B904-D19731355048}"/>
                    </a:ext>
                  </a:extLst>
                </p:cNvPr>
                <p:cNvPicPr/>
                <p:nvPr/>
              </p:nvPicPr>
              <p:blipFill>
                <a:blip r:embed="rId175"/>
                <a:stretch>
                  <a:fillRect/>
                </a:stretch>
              </p:blipFill>
              <p:spPr>
                <a:xfrm>
                  <a:off x="1207244" y="5102913"/>
                  <a:ext cx="49428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4" name="Ink 103">
                  <a:extLst>
                    <a:ext uri="{FF2B5EF4-FFF2-40B4-BE49-F238E27FC236}">
                      <a16:creationId xmlns:a16="http://schemas.microsoft.com/office/drawing/2014/main" id="{275CEF12-A0EA-48B5-AF77-16CD418D8C93}"/>
                    </a:ext>
                  </a:extLst>
                </p14:cNvPr>
                <p14:cNvContentPartPr/>
                <p14:nvPr/>
              </p14:nvContentPartPr>
              <p14:xfrm>
                <a:off x="1760924" y="5103993"/>
                <a:ext cx="485280" cy="257040"/>
              </p14:xfrm>
            </p:contentPart>
          </mc:Choice>
          <mc:Fallback>
            <p:pic>
              <p:nvPicPr>
                <p:cNvPr id="104" name="Ink 103">
                  <a:extLst>
                    <a:ext uri="{FF2B5EF4-FFF2-40B4-BE49-F238E27FC236}">
                      <a16:creationId xmlns:a16="http://schemas.microsoft.com/office/drawing/2014/main" id="{275CEF12-A0EA-48B5-AF77-16CD418D8C93}"/>
                    </a:ext>
                  </a:extLst>
                </p:cNvPr>
                <p:cNvPicPr/>
                <p:nvPr/>
              </p:nvPicPr>
              <p:blipFill>
                <a:blip r:embed="rId177"/>
                <a:stretch>
                  <a:fillRect/>
                </a:stretch>
              </p:blipFill>
              <p:spPr>
                <a:xfrm>
                  <a:off x="1751924" y="5095353"/>
                  <a:ext cx="50292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7" name="Ink 116">
                  <a:extLst>
                    <a:ext uri="{FF2B5EF4-FFF2-40B4-BE49-F238E27FC236}">
                      <a16:creationId xmlns:a16="http://schemas.microsoft.com/office/drawing/2014/main" id="{C0D3A6FE-D651-4EB2-898A-D81A8BA084CE}"/>
                    </a:ext>
                  </a:extLst>
                </p14:cNvPr>
                <p14:cNvContentPartPr/>
                <p14:nvPr/>
              </p14:nvContentPartPr>
              <p14:xfrm>
                <a:off x="-559996" y="3852633"/>
                <a:ext cx="627120" cy="65880"/>
              </p14:xfrm>
            </p:contentPart>
          </mc:Choice>
          <mc:Fallback>
            <p:pic>
              <p:nvPicPr>
                <p:cNvPr id="117" name="Ink 116">
                  <a:extLst>
                    <a:ext uri="{FF2B5EF4-FFF2-40B4-BE49-F238E27FC236}">
                      <a16:creationId xmlns:a16="http://schemas.microsoft.com/office/drawing/2014/main" id="{C0D3A6FE-D651-4EB2-898A-D81A8BA084CE}"/>
                    </a:ext>
                  </a:extLst>
                </p:cNvPr>
                <p:cNvPicPr/>
                <p:nvPr/>
              </p:nvPicPr>
              <p:blipFill>
                <a:blip r:embed="rId179"/>
                <a:stretch>
                  <a:fillRect/>
                </a:stretch>
              </p:blipFill>
              <p:spPr>
                <a:xfrm>
                  <a:off x="-568636" y="3843633"/>
                  <a:ext cx="64476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8" name="Ink 117">
                  <a:extLst>
                    <a:ext uri="{FF2B5EF4-FFF2-40B4-BE49-F238E27FC236}">
                      <a16:creationId xmlns:a16="http://schemas.microsoft.com/office/drawing/2014/main" id="{5C603BAA-589F-49B2-BDC6-113885B057A7}"/>
                    </a:ext>
                  </a:extLst>
                </p14:cNvPr>
                <p14:cNvContentPartPr/>
                <p14:nvPr/>
              </p14:nvContentPartPr>
              <p14:xfrm>
                <a:off x="103484" y="4091313"/>
                <a:ext cx="179280" cy="171720"/>
              </p14:xfrm>
            </p:contentPart>
          </mc:Choice>
          <mc:Fallback>
            <p:pic>
              <p:nvPicPr>
                <p:cNvPr id="118" name="Ink 117">
                  <a:extLst>
                    <a:ext uri="{FF2B5EF4-FFF2-40B4-BE49-F238E27FC236}">
                      <a16:creationId xmlns:a16="http://schemas.microsoft.com/office/drawing/2014/main" id="{5C603BAA-589F-49B2-BDC6-113885B057A7}"/>
                    </a:ext>
                  </a:extLst>
                </p:cNvPr>
                <p:cNvPicPr/>
                <p:nvPr/>
              </p:nvPicPr>
              <p:blipFill>
                <a:blip r:embed="rId181"/>
                <a:stretch>
                  <a:fillRect/>
                </a:stretch>
              </p:blipFill>
              <p:spPr>
                <a:xfrm>
                  <a:off x="94844" y="4082313"/>
                  <a:ext cx="1969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9" name="Ink 118">
                  <a:extLst>
                    <a:ext uri="{FF2B5EF4-FFF2-40B4-BE49-F238E27FC236}">
                      <a16:creationId xmlns:a16="http://schemas.microsoft.com/office/drawing/2014/main" id="{5ABA64D2-EDE4-4781-BCD6-17C74A34A512}"/>
                    </a:ext>
                  </a:extLst>
                </p14:cNvPr>
                <p14:cNvContentPartPr/>
                <p14:nvPr/>
              </p14:nvContentPartPr>
              <p14:xfrm>
                <a:off x="242804" y="4054593"/>
                <a:ext cx="127440" cy="179280"/>
              </p14:xfrm>
            </p:contentPart>
          </mc:Choice>
          <mc:Fallback>
            <p:pic>
              <p:nvPicPr>
                <p:cNvPr id="119" name="Ink 118">
                  <a:extLst>
                    <a:ext uri="{FF2B5EF4-FFF2-40B4-BE49-F238E27FC236}">
                      <a16:creationId xmlns:a16="http://schemas.microsoft.com/office/drawing/2014/main" id="{5ABA64D2-EDE4-4781-BCD6-17C74A34A512}"/>
                    </a:ext>
                  </a:extLst>
                </p:cNvPr>
                <p:cNvPicPr/>
                <p:nvPr/>
              </p:nvPicPr>
              <p:blipFill>
                <a:blip r:embed="rId183"/>
                <a:stretch>
                  <a:fillRect/>
                </a:stretch>
              </p:blipFill>
              <p:spPr>
                <a:xfrm>
                  <a:off x="234164" y="4045953"/>
                  <a:ext cx="1450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3" name="Ink 132">
                  <a:extLst>
                    <a:ext uri="{FF2B5EF4-FFF2-40B4-BE49-F238E27FC236}">
                      <a16:creationId xmlns:a16="http://schemas.microsoft.com/office/drawing/2014/main" id="{5B72A2D9-FBF0-4D66-80BC-8BFA673247C5}"/>
                    </a:ext>
                  </a:extLst>
                </p14:cNvPr>
                <p14:cNvContentPartPr/>
                <p14:nvPr/>
              </p14:nvContentPartPr>
              <p14:xfrm>
                <a:off x="4589444" y="4931553"/>
                <a:ext cx="415800" cy="434520"/>
              </p14:xfrm>
            </p:contentPart>
          </mc:Choice>
          <mc:Fallback>
            <p:pic>
              <p:nvPicPr>
                <p:cNvPr id="133" name="Ink 132">
                  <a:extLst>
                    <a:ext uri="{FF2B5EF4-FFF2-40B4-BE49-F238E27FC236}">
                      <a16:creationId xmlns:a16="http://schemas.microsoft.com/office/drawing/2014/main" id="{5B72A2D9-FBF0-4D66-80BC-8BFA673247C5}"/>
                    </a:ext>
                  </a:extLst>
                </p:cNvPr>
                <p:cNvPicPr/>
                <p:nvPr/>
              </p:nvPicPr>
              <p:blipFill>
                <a:blip r:embed="rId185"/>
                <a:stretch>
                  <a:fillRect/>
                </a:stretch>
              </p:blipFill>
              <p:spPr>
                <a:xfrm>
                  <a:off x="4580444" y="4922553"/>
                  <a:ext cx="43344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4" name="Ink 133">
                  <a:extLst>
                    <a:ext uri="{FF2B5EF4-FFF2-40B4-BE49-F238E27FC236}">
                      <a16:creationId xmlns:a16="http://schemas.microsoft.com/office/drawing/2014/main" id="{50E45868-714A-497B-901F-28FE41250BF8}"/>
                    </a:ext>
                  </a:extLst>
                </p14:cNvPr>
                <p14:cNvContentPartPr/>
                <p14:nvPr/>
              </p14:nvContentPartPr>
              <p14:xfrm>
                <a:off x="4888244" y="4999233"/>
                <a:ext cx="725760" cy="366120"/>
              </p14:xfrm>
            </p:contentPart>
          </mc:Choice>
          <mc:Fallback>
            <p:pic>
              <p:nvPicPr>
                <p:cNvPr id="134" name="Ink 133">
                  <a:extLst>
                    <a:ext uri="{FF2B5EF4-FFF2-40B4-BE49-F238E27FC236}">
                      <a16:creationId xmlns:a16="http://schemas.microsoft.com/office/drawing/2014/main" id="{50E45868-714A-497B-901F-28FE41250BF8}"/>
                    </a:ext>
                  </a:extLst>
                </p:cNvPr>
                <p:cNvPicPr/>
                <p:nvPr/>
              </p:nvPicPr>
              <p:blipFill>
                <a:blip r:embed="rId187"/>
                <a:stretch>
                  <a:fillRect/>
                </a:stretch>
              </p:blipFill>
              <p:spPr>
                <a:xfrm>
                  <a:off x="4879244" y="4990233"/>
                  <a:ext cx="74340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6" name="Ink 135">
                  <a:extLst>
                    <a:ext uri="{FF2B5EF4-FFF2-40B4-BE49-F238E27FC236}">
                      <a16:creationId xmlns:a16="http://schemas.microsoft.com/office/drawing/2014/main" id="{56BD7B31-B833-47E1-8C69-DD46035B255B}"/>
                    </a:ext>
                  </a:extLst>
                </p14:cNvPr>
                <p14:cNvContentPartPr/>
                <p14:nvPr/>
              </p14:nvContentPartPr>
              <p14:xfrm>
                <a:off x="4268684" y="5565873"/>
                <a:ext cx="37080" cy="348840"/>
              </p14:xfrm>
            </p:contentPart>
          </mc:Choice>
          <mc:Fallback>
            <p:pic>
              <p:nvPicPr>
                <p:cNvPr id="136" name="Ink 135">
                  <a:extLst>
                    <a:ext uri="{FF2B5EF4-FFF2-40B4-BE49-F238E27FC236}">
                      <a16:creationId xmlns:a16="http://schemas.microsoft.com/office/drawing/2014/main" id="{56BD7B31-B833-47E1-8C69-DD46035B255B}"/>
                    </a:ext>
                  </a:extLst>
                </p:cNvPr>
                <p:cNvPicPr/>
                <p:nvPr/>
              </p:nvPicPr>
              <p:blipFill>
                <a:blip r:embed="rId189"/>
                <a:stretch>
                  <a:fillRect/>
                </a:stretch>
              </p:blipFill>
              <p:spPr>
                <a:xfrm>
                  <a:off x="4260044" y="5557233"/>
                  <a:ext cx="5472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7" name="Ink 136">
                  <a:extLst>
                    <a:ext uri="{FF2B5EF4-FFF2-40B4-BE49-F238E27FC236}">
                      <a16:creationId xmlns:a16="http://schemas.microsoft.com/office/drawing/2014/main" id="{8700CE5D-A94F-4790-B987-0DAAA7BB4422}"/>
                    </a:ext>
                  </a:extLst>
                </p14:cNvPr>
                <p14:cNvContentPartPr/>
                <p14:nvPr/>
              </p14:nvContentPartPr>
              <p14:xfrm>
                <a:off x="4287404" y="5546433"/>
                <a:ext cx="1922760" cy="407520"/>
              </p14:xfrm>
            </p:contentPart>
          </mc:Choice>
          <mc:Fallback>
            <p:pic>
              <p:nvPicPr>
                <p:cNvPr id="137" name="Ink 136">
                  <a:extLst>
                    <a:ext uri="{FF2B5EF4-FFF2-40B4-BE49-F238E27FC236}">
                      <a16:creationId xmlns:a16="http://schemas.microsoft.com/office/drawing/2014/main" id="{8700CE5D-A94F-4790-B987-0DAAA7BB4422}"/>
                    </a:ext>
                  </a:extLst>
                </p:cNvPr>
                <p:cNvPicPr/>
                <p:nvPr/>
              </p:nvPicPr>
              <p:blipFill>
                <a:blip r:embed="rId191"/>
                <a:stretch>
                  <a:fillRect/>
                </a:stretch>
              </p:blipFill>
              <p:spPr>
                <a:xfrm>
                  <a:off x="4278404" y="5537793"/>
                  <a:ext cx="194040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8" name="Ink 137">
                  <a:extLst>
                    <a:ext uri="{FF2B5EF4-FFF2-40B4-BE49-F238E27FC236}">
                      <a16:creationId xmlns:a16="http://schemas.microsoft.com/office/drawing/2014/main" id="{B9817106-47D6-46D5-A455-34B56B1C4FE6}"/>
                    </a:ext>
                  </a:extLst>
                </p14:cNvPr>
                <p14:cNvContentPartPr/>
                <p14:nvPr/>
              </p14:nvContentPartPr>
              <p14:xfrm>
                <a:off x="4652084" y="5670993"/>
                <a:ext cx="175320" cy="163080"/>
              </p14:xfrm>
            </p:contentPart>
          </mc:Choice>
          <mc:Fallback>
            <p:pic>
              <p:nvPicPr>
                <p:cNvPr id="138" name="Ink 137">
                  <a:extLst>
                    <a:ext uri="{FF2B5EF4-FFF2-40B4-BE49-F238E27FC236}">
                      <a16:creationId xmlns:a16="http://schemas.microsoft.com/office/drawing/2014/main" id="{B9817106-47D6-46D5-A455-34B56B1C4FE6}"/>
                    </a:ext>
                  </a:extLst>
                </p:cNvPr>
                <p:cNvPicPr/>
                <p:nvPr/>
              </p:nvPicPr>
              <p:blipFill>
                <a:blip r:embed="rId193"/>
                <a:stretch>
                  <a:fillRect/>
                </a:stretch>
              </p:blipFill>
              <p:spPr>
                <a:xfrm>
                  <a:off x="4643084" y="5661993"/>
                  <a:ext cx="1929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9" name="Ink 138">
                  <a:extLst>
                    <a:ext uri="{FF2B5EF4-FFF2-40B4-BE49-F238E27FC236}">
                      <a16:creationId xmlns:a16="http://schemas.microsoft.com/office/drawing/2014/main" id="{188D7B26-BC2D-4306-8CAC-81F0EEA7350F}"/>
                    </a:ext>
                  </a:extLst>
                </p14:cNvPr>
                <p14:cNvContentPartPr/>
                <p14:nvPr/>
              </p14:nvContentPartPr>
              <p14:xfrm>
                <a:off x="5417084" y="5723553"/>
                <a:ext cx="126000" cy="143280"/>
              </p14:xfrm>
            </p:contentPart>
          </mc:Choice>
          <mc:Fallback>
            <p:pic>
              <p:nvPicPr>
                <p:cNvPr id="139" name="Ink 138">
                  <a:extLst>
                    <a:ext uri="{FF2B5EF4-FFF2-40B4-BE49-F238E27FC236}">
                      <a16:creationId xmlns:a16="http://schemas.microsoft.com/office/drawing/2014/main" id="{188D7B26-BC2D-4306-8CAC-81F0EEA7350F}"/>
                    </a:ext>
                  </a:extLst>
                </p:cNvPr>
                <p:cNvPicPr/>
                <p:nvPr/>
              </p:nvPicPr>
              <p:blipFill>
                <a:blip r:embed="rId195"/>
                <a:stretch>
                  <a:fillRect/>
                </a:stretch>
              </p:blipFill>
              <p:spPr>
                <a:xfrm>
                  <a:off x="5408444" y="5714913"/>
                  <a:ext cx="1436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40" name="Ink 139">
                  <a:extLst>
                    <a:ext uri="{FF2B5EF4-FFF2-40B4-BE49-F238E27FC236}">
                      <a16:creationId xmlns:a16="http://schemas.microsoft.com/office/drawing/2014/main" id="{7FDF29B2-5F8C-4948-A9D1-A1072D4465E7}"/>
                    </a:ext>
                  </a:extLst>
                </p14:cNvPr>
                <p14:cNvContentPartPr/>
                <p14:nvPr/>
              </p14:nvContentPartPr>
              <p14:xfrm>
                <a:off x="5592764" y="5702673"/>
                <a:ext cx="194760" cy="158400"/>
              </p14:xfrm>
            </p:contentPart>
          </mc:Choice>
          <mc:Fallback>
            <p:pic>
              <p:nvPicPr>
                <p:cNvPr id="140" name="Ink 139">
                  <a:extLst>
                    <a:ext uri="{FF2B5EF4-FFF2-40B4-BE49-F238E27FC236}">
                      <a16:creationId xmlns:a16="http://schemas.microsoft.com/office/drawing/2014/main" id="{7FDF29B2-5F8C-4948-A9D1-A1072D4465E7}"/>
                    </a:ext>
                  </a:extLst>
                </p:cNvPr>
                <p:cNvPicPr/>
                <p:nvPr/>
              </p:nvPicPr>
              <p:blipFill>
                <a:blip r:embed="rId197"/>
                <a:stretch>
                  <a:fillRect/>
                </a:stretch>
              </p:blipFill>
              <p:spPr>
                <a:xfrm>
                  <a:off x="5584124" y="5694033"/>
                  <a:ext cx="2124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6" name="Ink 145">
                  <a:extLst>
                    <a:ext uri="{FF2B5EF4-FFF2-40B4-BE49-F238E27FC236}">
                      <a16:creationId xmlns:a16="http://schemas.microsoft.com/office/drawing/2014/main" id="{273728E2-6DAB-45CD-8AD2-34DCAFA91090}"/>
                    </a:ext>
                  </a:extLst>
                </p14:cNvPr>
                <p14:cNvContentPartPr/>
                <p14:nvPr/>
              </p14:nvContentPartPr>
              <p14:xfrm>
                <a:off x="4628684" y="5947473"/>
                <a:ext cx="1142280" cy="91800"/>
              </p14:xfrm>
            </p:contentPart>
          </mc:Choice>
          <mc:Fallback>
            <p:pic>
              <p:nvPicPr>
                <p:cNvPr id="146" name="Ink 145">
                  <a:extLst>
                    <a:ext uri="{FF2B5EF4-FFF2-40B4-BE49-F238E27FC236}">
                      <a16:creationId xmlns:a16="http://schemas.microsoft.com/office/drawing/2014/main" id="{273728E2-6DAB-45CD-8AD2-34DCAFA91090}"/>
                    </a:ext>
                  </a:extLst>
                </p:cNvPr>
                <p:cNvPicPr/>
                <p:nvPr/>
              </p:nvPicPr>
              <p:blipFill>
                <a:blip r:embed="rId199"/>
                <a:stretch>
                  <a:fillRect/>
                </a:stretch>
              </p:blipFill>
              <p:spPr>
                <a:xfrm>
                  <a:off x="4619684" y="5938833"/>
                  <a:ext cx="115992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6" name="Ink 125">
                  <a:extLst>
                    <a:ext uri="{FF2B5EF4-FFF2-40B4-BE49-F238E27FC236}">
                      <a16:creationId xmlns:a16="http://schemas.microsoft.com/office/drawing/2014/main" id="{9CEB4507-B2FC-4725-A891-A89BC30C042E}"/>
                    </a:ext>
                  </a:extLst>
                </p14:cNvPr>
                <p14:cNvContentPartPr/>
                <p14:nvPr/>
              </p14:nvContentPartPr>
              <p14:xfrm>
                <a:off x="853004" y="5921553"/>
                <a:ext cx="250200" cy="139680"/>
              </p14:xfrm>
            </p:contentPart>
          </mc:Choice>
          <mc:Fallback>
            <p:pic>
              <p:nvPicPr>
                <p:cNvPr id="126" name="Ink 125">
                  <a:extLst>
                    <a:ext uri="{FF2B5EF4-FFF2-40B4-BE49-F238E27FC236}">
                      <a16:creationId xmlns:a16="http://schemas.microsoft.com/office/drawing/2014/main" id="{9CEB4507-B2FC-4725-A891-A89BC30C042E}"/>
                    </a:ext>
                  </a:extLst>
                </p:cNvPr>
                <p:cNvPicPr/>
                <p:nvPr/>
              </p:nvPicPr>
              <p:blipFill>
                <a:blip r:embed="rId201"/>
                <a:stretch>
                  <a:fillRect/>
                </a:stretch>
              </p:blipFill>
              <p:spPr>
                <a:xfrm>
                  <a:off x="844364" y="5912913"/>
                  <a:ext cx="2678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7" name="Ink 126">
                  <a:extLst>
                    <a:ext uri="{FF2B5EF4-FFF2-40B4-BE49-F238E27FC236}">
                      <a16:creationId xmlns:a16="http://schemas.microsoft.com/office/drawing/2014/main" id="{C3C7FC40-D55C-4393-BCF3-723FBEEF09AB}"/>
                    </a:ext>
                  </a:extLst>
                </p14:cNvPr>
                <p14:cNvContentPartPr/>
                <p14:nvPr/>
              </p14:nvContentPartPr>
              <p14:xfrm>
                <a:off x="1126964" y="5894193"/>
                <a:ext cx="136080" cy="144720"/>
              </p14:xfrm>
            </p:contentPart>
          </mc:Choice>
          <mc:Fallback>
            <p:pic>
              <p:nvPicPr>
                <p:cNvPr id="127" name="Ink 126">
                  <a:extLst>
                    <a:ext uri="{FF2B5EF4-FFF2-40B4-BE49-F238E27FC236}">
                      <a16:creationId xmlns:a16="http://schemas.microsoft.com/office/drawing/2014/main" id="{C3C7FC40-D55C-4393-BCF3-723FBEEF09AB}"/>
                    </a:ext>
                  </a:extLst>
                </p:cNvPr>
                <p:cNvPicPr/>
                <p:nvPr/>
              </p:nvPicPr>
              <p:blipFill>
                <a:blip r:embed="rId203"/>
                <a:stretch>
                  <a:fillRect/>
                </a:stretch>
              </p:blipFill>
              <p:spPr>
                <a:xfrm>
                  <a:off x="1118324" y="5885553"/>
                  <a:ext cx="15372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8" name="Ink 127">
                  <a:extLst>
                    <a:ext uri="{FF2B5EF4-FFF2-40B4-BE49-F238E27FC236}">
                      <a16:creationId xmlns:a16="http://schemas.microsoft.com/office/drawing/2014/main" id="{4F16CD1D-8CC1-4235-9627-E25F680020AD}"/>
                    </a:ext>
                  </a:extLst>
                </p14:cNvPr>
                <p14:cNvContentPartPr/>
                <p14:nvPr/>
              </p14:nvContentPartPr>
              <p14:xfrm>
                <a:off x="1162604" y="6011193"/>
                <a:ext cx="160920" cy="16920"/>
              </p14:xfrm>
            </p:contentPart>
          </mc:Choice>
          <mc:Fallback>
            <p:pic>
              <p:nvPicPr>
                <p:cNvPr id="128" name="Ink 127">
                  <a:extLst>
                    <a:ext uri="{FF2B5EF4-FFF2-40B4-BE49-F238E27FC236}">
                      <a16:creationId xmlns:a16="http://schemas.microsoft.com/office/drawing/2014/main" id="{4F16CD1D-8CC1-4235-9627-E25F680020AD}"/>
                    </a:ext>
                  </a:extLst>
                </p:cNvPr>
                <p:cNvPicPr/>
                <p:nvPr/>
              </p:nvPicPr>
              <p:blipFill>
                <a:blip r:embed="rId205"/>
                <a:stretch>
                  <a:fillRect/>
                </a:stretch>
              </p:blipFill>
              <p:spPr>
                <a:xfrm>
                  <a:off x="1153964" y="6002553"/>
                  <a:ext cx="1785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9" name="Ink 128">
                  <a:extLst>
                    <a:ext uri="{FF2B5EF4-FFF2-40B4-BE49-F238E27FC236}">
                      <a16:creationId xmlns:a16="http://schemas.microsoft.com/office/drawing/2014/main" id="{5530C193-BCDD-4824-878B-D4CA37E428B3}"/>
                    </a:ext>
                  </a:extLst>
                </p14:cNvPr>
                <p14:cNvContentPartPr/>
                <p14:nvPr/>
              </p14:nvContentPartPr>
              <p14:xfrm>
                <a:off x="2130284" y="5933433"/>
                <a:ext cx="151920" cy="158040"/>
              </p14:xfrm>
            </p:contentPart>
          </mc:Choice>
          <mc:Fallback>
            <p:pic>
              <p:nvPicPr>
                <p:cNvPr id="129" name="Ink 128">
                  <a:extLst>
                    <a:ext uri="{FF2B5EF4-FFF2-40B4-BE49-F238E27FC236}">
                      <a16:creationId xmlns:a16="http://schemas.microsoft.com/office/drawing/2014/main" id="{5530C193-BCDD-4824-878B-D4CA37E428B3}"/>
                    </a:ext>
                  </a:extLst>
                </p:cNvPr>
                <p:cNvPicPr/>
                <p:nvPr/>
              </p:nvPicPr>
              <p:blipFill>
                <a:blip r:embed="rId207"/>
                <a:stretch>
                  <a:fillRect/>
                </a:stretch>
              </p:blipFill>
              <p:spPr>
                <a:xfrm>
                  <a:off x="2121284" y="5924793"/>
                  <a:ext cx="1695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0" name="Ink 129">
                  <a:extLst>
                    <a:ext uri="{FF2B5EF4-FFF2-40B4-BE49-F238E27FC236}">
                      <a16:creationId xmlns:a16="http://schemas.microsoft.com/office/drawing/2014/main" id="{BD0CD81C-B092-472D-9180-38FABA70623D}"/>
                    </a:ext>
                  </a:extLst>
                </p14:cNvPr>
                <p14:cNvContentPartPr/>
                <p14:nvPr/>
              </p14:nvContentPartPr>
              <p14:xfrm>
                <a:off x="2373644" y="5928753"/>
                <a:ext cx="104040" cy="184680"/>
              </p14:xfrm>
            </p:contentPart>
          </mc:Choice>
          <mc:Fallback>
            <p:pic>
              <p:nvPicPr>
                <p:cNvPr id="130" name="Ink 129">
                  <a:extLst>
                    <a:ext uri="{FF2B5EF4-FFF2-40B4-BE49-F238E27FC236}">
                      <a16:creationId xmlns:a16="http://schemas.microsoft.com/office/drawing/2014/main" id="{BD0CD81C-B092-472D-9180-38FABA70623D}"/>
                    </a:ext>
                  </a:extLst>
                </p:cNvPr>
                <p:cNvPicPr/>
                <p:nvPr/>
              </p:nvPicPr>
              <p:blipFill>
                <a:blip r:embed="rId209"/>
                <a:stretch>
                  <a:fillRect/>
                </a:stretch>
              </p:blipFill>
              <p:spPr>
                <a:xfrm>
                  <a:off x="2364644" y="5920113"/>
                  <a:ext cx="12168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1" name="Ink 130">
                  <a:extLst>
                    <a:ext uri="{FF2B5EF4-FFF2-40B4-BE49-F238E27FC236}">
                      <a16:creationId xmlns:a16="http://schemas.microsoft.com/office/drawing/2014/main" id="{1B58BDF1-AD7C-48E1-A4A5-92BFCD40B218}"/>
                    </a:ext>
                  </a:extLst>
                </p14:cNvPr>
                <p14:cNvContentPartPr/>
                <p14:nvPr/>
              </p14:nvContentPartPr>
              <p14:xfrm>
                <a:off x="535484" y="5805993"/>
                <a:ext cx="2207880" cy="366840"/>
              </p14:xfrm>
            </p:contentPart>
          </mc:Choice>
          <mc:Fallback>
            <p:pic>
              <p:nvPicPr>
                <p:cNvPr id="131" name="Ink 130">
                  <a:extLst>
                    <a:ext uri="{FF2B5EF4-FFF2-40B4-BE49-F238E27FC236}">
                      <a16:creationId xmlns:a16="http://schemas.microsoft.com/office/drawing/2014/main" id="{1B58BDF1-AD7C-48E1-A4A5-92BFCD40B218}"/>
                    </a:ext>
                  </a:extLst>
                </p:cNvPr>
                <p:cNvPicPr/>
                <p:nvPr/>
              </p:nvPicPr>
              <p:blipFill>
                <a:blip r:embed="rId211"/>
                <a:stretch>
                  <a:fillRect/>
                </a:stretch>
              </p:blipFill>
              <p:spPr>
                <a:xfrm>
                  <a:off x="526844" y="5796993"/>
                  <a:ext cx="222552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2" name="Ink 141">
                  <a:extLst>
                    <a:ext uri="{FF2B5EF4-FFF2-40B4-BE49-F238E27FC236}">
                      <a16:creationId xmlns:a16="http://schemas.microsoft.com/office/drawing/2014/main" id="{05CE3812-A23E-422E-8867-6CBCDE2A810D}"/>
                    </a:ext>
                  </a:extLst>
                </p14:cNvPr>
                <p14:cNvContentPartPr/>
                <p14:nvPr/>
              </p14:nvContentPartPr>
              <p14:xfrm>
                <a:off x="1080524" y="6116313"/>
                <a:ext cx="11160" cy="299880"/>
              </p14:xfrm>
            </p:contentPart>
          </mc:Choice>
          <mc:Fallback>
            <p:pic>
              <p:nvPicPr>
                <p:cNvPr id="142" name="Ink 141">
                  <a:extLst>
                    <a:ext uri="{FF2B5EF4-FFF2-40B4-BE49-F238E27FC236}">
                      <a16:creationId xmlns:a16="http://schemas.microsoft.com/office/drawing/2014/main" id="{05CE3812-A23E-422E-8867-6CBCDE2A810D}"/>
                    </a:ext>
                  </a:extLst>
                </p:cNvPr>
                <p:cNvPicPr/>
                <p:nvPr/>
              </p:nvPicPr>
              <p:blipFill>
                <a:blip r:embed="rId213"/>
                <a:stretch>
                  <a:fillRect/>
                </a:stretch>
              </p:blipFill>
              <p:spPr>
                <a:xfrm>
                  <a:off x="1071884" y="6107313"/>
                  <a:ext cx="2880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3" name="Ink 142">
                  <a:extLst>
                    <a:ext uri="{FF2B5EF4-FFF2-40B4-BE49-F238E27FC236}">
                      <a16:creationId xmlns:a16="http://schemas.microsoft.com/office/drawing/2014/main" id="{88DD50A2-F303-45C9-B9B0-9136AB666B4B}"/>
                    </a:ext>
                  </a:extLst>
                </p14:cNvPr>
                <p14:cNvContentPartPr/>
                <p14:nvPr/>
              </p14:nvContentPartPr>
              <p14:xfrm>
                <a:off x="993404" y="6128193"/>
                <a:ext cx="219600" cy="131400"/>
              </p14:xfrm>
            </p:contentPart>
          </mc:Choice>
          <mc:Fallback>
            <p:pic>
              <p:nvPicPr>
                <p:cNvPr id="143" name="Ink 142">
                  <a:extLst>
                    <a:ext uri="{FF2B5EF4-FFF2-40B4-BE49-F238E27FC236}">
                      <a16:creationId xmlns:a16="http://schemas.microsoft.com/office/drawing/2014/main" id="{88DD50A2-F303-45C9-B9B0-9136AB666B4B}"/>
                    </a:ext>
                  </a:extLst>
                </p:cNvPr>
                <p:cNvPicPr/>
                <p:nvPr/>
              </p:nvPicPr>
              <p:blipFill>
                <a:blip r:embed="rId215"/>
                <a:stretch>
                  <a:fillRect/>
                </a:stretch>
              </p:blipFill>
              <p:spPr>
                <a:xfrm>
                  <a:off x="984764" y="6119553"/>
                  <a:ext cx="2372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4" name="Ink 143">
                  <a:extLst>
                    <a:ext uri="{FF2B5EF4-FFF2-40B4-BE49-F238E27FC236}">
                      <a16:creationId xmlns:a16="http://schemas.microsoft.com/office/drawing/2014/main" id="{781D9D3B-A11E-4E3D-9A64-81DB80F827BF}"/>
                    </a:ext>
                  </a:extLst>
                </p14:cNvPr>
                <p14:cNvContentPartPr/>
                <p14:nvPr/>
              </p14:nvContentPartPr>
              <p14:xfrm>
                <a:off x="2356364" y="6209193"/>
                <a:ext cx="23040" cy="32040"/>
              </p14:xfrm>
            </p:contentPart>
          </mc:Choice>
          <mc:Fallback>
            <p:pic>
              <p:nvPicPr>
                <p:cNvPr id="144" name="Ink 143">
                  <a:extLst>
                    <a:ext uri="{FF2B5EF4-FFF2-40B4-BE49-F238E27FC236}">
                      <a16:creationId xmlns:a16="http://schemas.microsoft.com/office/drawing/2014/main" id="{781D9D3B-A11E-4E3D-9A64-81DB80F827BF}"/>
                    </a:ext>
                  </a:extLst>
                </p:cNvPr>
                <p:cNvPicPr/>
                <p:nvPr/>
              </p:nvPicPr>
              <p:blipFill>
                <a:blip r:embed="rId217"/>
                <a:stretch>
                  <a:fillRect/>
                </a:stretch>
              </p:blipFill>
              <p:spPr>
                <a:xfrm>
                  <a:off x="2347724" y="6200193"/>
                  <a:ext cx="406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5" name="Ink 144">
                  <a:extLst>
                    <a:ext uri="{FF2B5EF4-FFF2-40B4-BE49-F238E27FC236}">
                      <a16:creationId xmlns:a16="http://schemas.microsoft.com/office/drawing/2014/main" id="{D9B57CD7-6FE1-4A65-8F1E-F2E44E44E51C}"/>
                    </a:ext>
                  </a:extLst>
                </p14:cNvPr>
                <p14:cNvContentPartPr/>
                <p14:nvPr/>
              </p14:nvContentPartPr>
              <p14:xfrm>
                <a:off x="851924" y="6205233"/>
                <a:ext cx="1242720" cy="91800"/>
              </p14:xfrm>
            </p:contentPart>
          </mc:Choice>
          <mc:Fallback>
            <p:pic>
              <p:nvPicPr>
                <p:cNvPr id="145" name="Ink 144">
                  <a:extLst>
                    <a:ext uri="{FF2B5EF4-FFF2-40B4-BE49-F238E27FC236}">
                      <a16:creationId xmlns:a16="http://schemas.microsoft.com/office/drawing/2014/main" id="{D9B57CD7-6FE1-4A65-8F1E-F2E44E44E51C}"/>
                    </a:ext>
                  </a:extLst>
                </p:cNvPr>
                <p:cNvPicPr/>
                <p:nvPr/>
              </p:nvPicPr>
              <p:blipFill>
                <a:blip r:embed="rId219"/>
                <a:stretch>
                  <a:fillRect/>
                </a:stretch>
              </p:blipFill>
              <p:spPr>
                <a:xfrm>
                  <a:off x="843284" y="6196233"/>
                  <a:ext cx="12603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9" name="Ink 148">
                  <a:extLst>
                    <a:ext uri="{FF2B5EF4-FFF2-40B4-BE49-F238E27FC236}">
                      <a16:creationId xmlns:a16="http://schemas.microsoft.com/office/drawing/2014/main" id="{DC527B69-AB92-45AD-9BBB-D06E910519E6}"/>
                    </a:ext>
                  </a:extLst>
                </p14:cNvPr>
                <p14:cNvContentPartPr/>
                <p14:nvPr/>
              </p14:nvContentPartPr>
              <p14:xfrm>
                <a:off x="558884" y="5828673"/>
                <a:ext cx="360" cy="12600"/>
              </p14:xfrm>
            </p:contentPart>
          </mc:Choice>
          <mc:Fallback>
            <p:pic>
              <p:nvPicPr>
                <p:cNvPr id="149" name="Ink 148">
                  <a:extLst>
                    <a:ext uri="{FF2B5EF4-FFF2-40B4-BE49-F238E27FC236}">
                      <a16:creationId xmlns:a16="http://schemas.microsoft.com/office/drawing/2014/main" id="{DC527B69-AB92-45AD-9BBB-D06E910519E6}"/>
                    </a:ext>
                  </a:extLst>
                </p:cNvPr>
                <p:cNvPicPr/>
                <p:nvPr/>
              </p:nvPicPr>
              <p:blipFill>
                <a:blip r:embed="rId221"/>
                <a:stretch>
                  <a:fillRect/>
                </a:stretch>
              </p:blipFill>
              <p:spPr>
                <a:xfrm>
                  <a:off x="549884" y="5820033"/>
                  <a:ext cx="180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50" name="Ink 149">
                  <a:extLst>
                    <a:ext uri="{FF2B5EF4-FFF2-40B4-BE49-F238E27FC236}">
                      <a16:creationId xmlns:a16="http://schemas.microsoft.com/office/drawing/2014/main" id="{CAEB8DDF-E408-4520-9400-ABE3364ADBC0}"/>
                    </a:ext>
                  </a:extLst>
                </p14:cNvPr>
                <p14:cNvContentPartPr/>
                <p14:nvPr/>
              </p14:nvContentPartPr>
              <p14:xfrm>
                <a:off x="567524" y="5805993"/>
                <a:ext cx="2145240" cy="355680"/>
              </p14:xfrm>
            </p:contentPart>
          </mc:Choice>
          <mc:Fallback>
            <p:pic>
              <p:nvPicPr>
                <p:cNvPr id="150" name="Ink 149">
                  <a:extLst>
                    <a:ext uri="{FF2B5EF4-FFF2-40B4-BE49-F238E27FC236}">
                      <a16:creationId xmlns:a16="http://schemas.microsoft.com/office/drawing/2014/main" id="{CAEB8DDF-E408-4520-9400-ABE3364ADBC0}"/>
                    </a:ext>
                  </a:extLst>
                </p:cNvPr>
                <p:cNvPicPr/>
                <p:nvPr/>
              </p:nvPicPr>
              <p:blipFill>
                <a:blip r:embed="rId223"/>
                <a:stretch>
                  <a:fillRect/>
                </a:stretch>
              </p:blipFill>
              <p:spPr>
                <a:xfrm>
                  <a:off x="558524" y="5796993"/>
                  <a:ext cx="216288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52" name="Ink 151">
                  <a:extLst>
                    <a:ext uri="{FF2B5EF4-FFF2-40B4-BE49-F238E27FC236}">
                      <a16:creationId xmlns:a16="http://schemas.microsoft.com/office/drawing/2014/main" id="{D678AA06-0EB7-4D85-B656-ECBA63F0AE7A}"/>
                    </a:ext>
                  </a:extLst>
                </p14:cNvPr>
                <p14:cNvContentPartPr/>
                <p14:nvPr/>
              </p14:nvContentPartPr>
              <p14:xfrm>
                <a:off x="2125244" y="6169233"/>
                <a:ext cx="1146240" cy="316440"/>
              </p14:xfrm>
            </p:contentPart>
          </mc:Choice>
          <mc:Fallback>
            <p:pic>
              <p:nvPicPr>
                <p:cNvPr id="152" name="Ink 151">
                  <a:extLst>
                    <a:ext uri="{FF2B5EF4-FFF2-40B4-BE49-F238E27FC236}">
                      <a16:creationId xmlns:a16="http://schemas.microsoft.com/office/drawing/2014/main" id="{D678AA06-0EB7-4D85-B656-ECBA63F0AE7A}"/>
                    </a:ext>
                  </a:extLst>
                </p:cNvPr>
                <p:cNvPicPr/>
                <p:nvPr/>
              </p:nvPicPr>
              <p:blipFill>
                <a:blip r:embed="rId225"/>
                <a:stretch>
                  <a:fillRect/>
                </a:stretch>
              </p:blipFill>
              <p:spPr>
                <a:xfrm>
                  <a:off x="2116604" y="6160593"/>
                  <a:ext cx="116388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3" name="Ink 152">
                  <a:extLst>
                    <a:ext uri="{FF2B5EF4-FFF2-40B4-BE49-F238E27FC236}">
                      <a16:creationId xmlns:a16="http://schemas.microsoft.com/office/drawing/2014/main" id="{2DA441A6-AD7D-45FC-9835-A152DDBC2AD4}"/>
                    </a:ext>
                  </a:extLst>
                </p14:cNvPr>
                <p14:cNvContentPartPr/>
                <p14:nvPr/>
              </p14:nvContentPartPr>
              <p14:xfrm>
                <a:off x="3444284" y="5983113"/>
                <a:ext cx="959040" cy="249840"/>
              </p14:xfrm>
            </p:contentPart>
          </mc:Choice>
          <mc:Fallback>
            <p:pic>
              <p:nvPicPr>
                <p:cNvPr id="153" name="Ink 152">
                  <a:extLst>
                    <a:ext uri="{FF2B5EF4-FFF2-40B4-BE49-F238E27FC236}">
                      <a16:creationId xmlns:a16="http://schemas.microsoft.com/office/drawing/2014/main" id="{2DA441A6-AD7D-45FC-9835-A152DDBC2AD4}"/>
                    </a:ext>
                  </a:extLst>
                </p:cNvPr>
                <p:cNvPicPr/>
                <p:nvPr/>
              </p:nvPicPr>
              <p:blipFill>
                <a:blip r:embed="rId227"/>
                <a:stretch>
                  <a:fillRect/>
                </a:stretch>
              </p:blipFill>
              <p:spPr>
                <a:xfrm>
                  <a:off x="3435644" y="5974473"/>
                  <a:ext cx="97668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4" name="Ink 153">
                  <a:extLst>
                    <a:ext uri="{FF2B5EF4-FFF2-40B4-BE49-F238E27FC236}">
                      <a16:creationId xmlns:a16="http://schemas.microsoft.com/office/drawing/2014/main" id="{AE656955-476E-4A63-B813-310D05CE24E9}"/>
                    </a:ext>
                  </a:extLst>
                </p14:cNvPr>
                <p14:cNvContentPartPr/>
                <p14:nvPr/>
              </p14:nvContentPartPr>
              <p14:xfrm>
                <a:off x="3736964" y="6358953"/>
                <a:ext cx="27000" cy="167760"/>
              </p14:xfrm>
            </p:contentPart>
          </mc:Choice>
          <mc:Fallback>
            <p:pic>
              <p:nvPicPr>
                <p:cNvPr id="154" name="Ink 153">
                  <a:extLst>
                    <a:ext uri="{FF2B5EF4-FFF2-40B4-BE49-F238E27FC236}">
                      <a16:creationId xmlns:a16="http://schemas.microsoft.com/office/drawing/2014/main" id="{AE656955-476E-4A63-B813-310D05CE24E9}"/>
                    </a:ext>
                  </a:extLst>
                </p:cNvPr>
                <p:cNvPicPr/>
                <p:nvPr/>
              </p:nvPicPr>
              <p:blipFill>
                <a:blip r:embed="rId229"/>
                <a:stretch>
                  <a:fillRect/>
                </a:stretch>
              </p:blipFill>
              <p:spPr>
                <a:xfrm>
                  <a:off x="3728324" y="6350313"/>
                  <a:ext cx="446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5" name="Ink 154">
                  <a:extLst>
                    <a:ext uri="{FF2B5EF4-FFF2-40B4-BE49-F238E27FC236}">
                      <a16:creationId xmlns:a16="http://schemas.microsoft.com/office/drawing/2014/main" id="{F1679B60-9261-4AC1-9844-4C4F62DDBA86}"/>
                    </a:ext>
                  </a:extLst>
                </p14:cNvPr>
                <p14:cNvContentPartPr/>
                <p14:nvPr/>
              </p14:nvContentPartPr>
              <p14:xfrm>
                <a:off x="3692684" y="6308913"/>
                <a:ext cx="2310120" cy="288720"/>
              </p14:xfrm>
            </p:contentPart>
          </mc:Choice>
          <mc:Fallback>
            <p:pic>
              <p:nvPicPr>
                <p:cNvPr id="155" name="Ink 154">
                  <a:extLst>
                    <a:ext uri="{FF2B5EF4-FFF2-40B4-BE49-F238E27FC236}">
                      <a16:creationId xmlns:a16="http://schemas.microsoft.com/office/drawing/2014/main" id="{F1679B60-9261-4AC1-9844-4C4F62DDBA86}"/>
                    </a:ext>
                  </a:extLst>
                </p:cNvPr>
                <p:cNvPicPr/>
                <p:nvPr/>
              </p:nvPicPr>
              <p:blipFill>
                <a:blip r:embed="rId231"/>
                <a:stretch>
                  <a:fillRect/>
                </a:stretch>
              </p:blipFill>
              <p:spPr>
                <a:xfrm>
                  <a:off x="3684044" y="6299913"/>
                  <a:ext cx="23277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7" name="Ink 156">
                  <a:extLst>
                    <a:ext uri="{FF2B5EF4-FFF2-40B4-BE49-F238E27FC236}">
                      <a16:creationId xmlns:a16="http://schemas.microsoft.com/office/drawing/2014/main" id="{C3D2AB14-01B4-4923-8572-6FFA3A718339}"/>
                    </a:ext>
                  </a:extLst>
                </p14:cNvPr>
                <p14:cNvContentPartPr/>
                <p14:nvPr/>
              </p14:nvContentPartPr>
              <p14:xfrm>
                <a:off x="3925244" y="6390273"/>
                <a:ext cx="117720" cy="154440"/>
              </p14:xfrm>
            </p:contentPart>
          </mc:Choice>
          <mc:Fallback>
            <p:pic>
              <p:nvPicPr>
                <p:cNvPr id="157" name="Ink 156">
                  <a:extLst>
                    <a:ext uri="{FF2B5EF4-FFF2-40B4-BE49-F238E27FC236}">
                      <a16:creationId xmlns:a16="http://schemas.microsoft.com/office/drawing/2014/main" id="{C3D2AB14-01B4-4923-8572-6FFA3A718339}"/>
                    </a:ext>
                  </a:extLst>
                </p:cNvPr>
                <p:cNvPicPr/>
                <p:nvPr/>
              </p:nvPicPr>
              <p:blipFill>
                <a:blip r:embed="rId233"/>
                <a:stretch>
                  <a:fillRect/>
                </a:stretch>
              </p:blipFill>
              <p:spPr>
                <a:xfrm>
                  <a:off x="3916244" y="6381273"/>
                  <a:ext cx="1353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9" name="Ink 158">
                  <a:extLst>
                    <a:ext uri="{FF2B5EF4-FFF2-40B4-BE49-F238E27FC236}">
                      <a16:creationId xmlns:a16="http://schemas.microsoft.com/office/drawing/2014/main" id="{D038015A-60E1-47B0-864C-93A9FCBE8377}"/>
                    </a:ext>
                  </a:extLst>
                </p14:cNvPr>
                <p14:cNvContentPartPr/>
                <p14:nvPr/>
              </p14:nvContentPartPr>
              <p14:xfrm>
                <a:off x="4350044" y="6376953"/>
                <a:ext cx="91080" cy="113760"/>
              </p14:xfrm>
            </p:contentPart>
          </mc:Choice>
          <mc:Fallback>
            <p:pic>
              <p:nvPicPr>
                <p:cNvPr id="159" name="Ink 158">
                  <a:extLst>
                    <a:ext uri="{FF2B5EF4-FFF2-40B4-BE49-F238E27FC236}">
                      <a16:creationId xmlns:a16="http://schemas.microsoft.com/office/drawing/2014/main" id="{D038015A-60E1-47B0-864C-93A9FCBE8377}"/>
                    </a:ext>
                  </a:extLst>
                </p:cNvPr>
                <p:cNvPicPr/>
                <p:nvPr/>
              </p:nvPicPr>
              <p:blipFill>
                <a:blip r:embed="rId235"/>
                <a:stretch>
                  <a:fillRect/>
                </a:stretch>
              </p:blipFill>
              <p:spPr>
                <a:xfrm>
                  <a:off x="4341044" y="6368313"/>
                  <a:ext cx="10872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60" name="Ink 159">
                  <a:extLst>
                    <a:ext uri="{FF2B5EF4-FFF2-40B4-BE49-F238E27FC236}">
                      <a16:creationId xmlns:a16="http://schemas.microsoft.com/office/drawing/2014/main" id="{77F1E5D8-1CBB-4D56-B855-1B26B1C52E4C}"/>
                    </a:ext>
                  </a:extLst>
                </p14:cNvPr>
                <p14:cNvContentPartPr/>
                <p14:nvPr/>
              </p14:nvContentPartPr>
              <p14:xfrm>
                <a:off x="4473884" y="6382353"/>
                <a:ext cx="104040" cy="139680"/>
              </p14:xfrm>
            </p:contentPart>
          </mc:Choice>
          <mc:Fallback>
            <p:pic>
              <p:nvPicPr>
                <p:cNvPr id="160" name="Ink 159">
                  <a:extLst>
                    <a:ext uri="{FF2B5EF4-FFF2-40B4-BE49-F238E27FC236}">
                      <a16:creationId xmlns:a16="http://schemas.microsoft.com/office/drawing/2014/main" id="{77F1E5D8-1CBB-4D56-B855-1B26B1C52E4C}"/>
                    </a:ext>
                  </a:extLst>
                </p:cNvPr>
                <p:cNvPicPr/>
                <p:nvPr/>
              </p:nvPicPr>
              <p:blipFill>
                <a:blip r:embed="rId237"/>
                <a:stretch>
                  <a:fillRect/>
                </a:stretch>
              </p:blipFill>
              <p:spPr>
                <a:xfrm>
                  <a:off x="4465244" y="6373713"/>
                  <a:ext cx="1216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62" name="Ink 161">
                  <a:extLst>
                    <a:ext uri="{FF2B5EF4-FFF2-40B4-BE49-F238E27FC236}">
                      <a16:creationId xmlns:a16="http://schemas.microsoft.com/office/drawing/2014/main" id="{99CD0227-0BBF-4D03-864D-A504AAB585E5}"/>
                    </a:ext>
                  </a:extLst>
                </p14:cNvPr>
                <p14:cNvContentPartPr/>
                <p14:nvPr/>
              </p14:nvContentPartPr>
              <p14:xfrm>
                <a:off x="4917044" y="6424833"/>
                <a:ext cx="92880" cy="128520"/>
              </p14:xfrm>
            </p:contentPart>
          </mc:Choice>
          <mc:Fallback>
            <p:pic>
              <p:nvPicPr>
                <p:cNvPr id="162" name="Ink 161">
                  <a:extLst>
                    <a:ext uri="{FF2B5EF4-FFF2-40B4-BE49-F238E27FC236}">
                      <a16:creationId xmlns:a16="http://schemas.microsoft.com/office/drawing/2014/main" id="{99CD0227-0BBF-4D03-864D-A504AAB585E5}"/>
                    </a:ext>
                  </a:extLst>
                </p:cNvPr>
                <p:cNvPicPr/>
                <p:nvPr/>
              </p:nvPicPr>
              <p:blipFill>
                <a:blip r:embed="rId239"/>
                <a:stretch>
                  <a:fillRect/>
                </a:stretch>
              </p:blipFill>
              <p:spPr>
                <a:xfrm>
                  <a:off x="4908044" y="6415833"/>
                  <a:ext cx="1105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63" name="Ink 162">
                  <a:extLst>
                    <a:ext uri="{FF2B5EF4-FFF2-40B4-BE49-F238E27FC236}">
                      <a16:creationId xmlns:a16="http://schemas.microsoft.com/office/drawing/2014/main" id="{23BB7B02-808E-49C1-A378-3F648E1DD2ED}"/>
                    </a:ext>
                  </a:extLst>
                </p14:cNvPr>
                <p14:cNvContentPartPr/>
                <p14:nvPr/>
              </p14:nvContentPartPr>
              <p14:xfrm>
                <a:off x="5110724" y="6425553"/>
                <a:ext cx="110160" cy="138600"/>
              </p14:xfrm>
            </p:contentPart>
          </mc:Choice>
          <mc:Fallback>
            <p:pic>
              <p:nvPicPr>
                <p:cNvPr id="163" name="Ink 162">
                  <a:extLst>
                    <a:ext uri="{FF2B5EF4-FFF2-40B4-BE49-F238E27FC236}">
                      <a16:creationId xmlns:a16="http://schemas.microsoft.com/office/drawing/2014/main" id="{23BB7B02-808E-49C1-A378-3F648E1DD2ED}"/>
                    </a:ext>
                  </a:extLst>
                </p:cNvPr>
                <p:cNvPicPr/>
                <p:nvPr/>
              </p:nvPicPr>
              <p:blipFill>
                <a:blip r:embed="rId241"/>
                <a:stretch>
                  <a:fillRect/>
                </a:stretch>
              </p:blipFill>
              <p:spPr>
                <a:xfrm>
                  <a:off x="5101724" y="6416913"/>
                  <a:ext cx="1278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64" name="Ink 163">
                  <a:extLst>
                    <a:ext uri="{FF2B5EF4-FFF2-40B4-BE49-F238E27FC236}">
                      <a16:creationId xmlns:a16="http://schemas.microsoft.com/office/drawing/2014/main" id="{54F71502-085C-4230-83D1-603700794554}"/>
                    </a:ext>
                  </a:extLst>
                </p14:cNvPr>
                <p14:cNvContentPartPr/>
                <p14:nvPr/>
              </p14:nvContentPartPr>
              <p14:xfrm>
                <a:off x="5548124" y="6409353"/>
                <a:ext cx="123480" cy="144360"/>
              </p14:xfrm>
            </p:contentPart>
          </mc:Choice>
          <mc:Fallback>
            <p:pic>
              <p:nvPicPr>
                <p:cNvPr id="164" name="Ink 163">
                  <a:extLst>
                    <a:ext uri="{FF2B5EF4-FFF2-40B4-BE49-F238E27FC236}">
                      <a16:creationId xmlns:a16="http://schemas.microsoft.com/office/drawing/2014/main" id="{54F71502-085C-4230-83D1-603700794554}"/>
                    </a:ext>
                  </a:extLst>
                </p:cNvPr>
                <p:cNvPicPr/>
                <p:nvPr/>
              </p:nvPicPr>
              <p:blipFill>
                <a:blip r:embed="rId243"/>
                <a:stretch>
                  <a:fillRect/>
                </a:stretch>
              </p:blipFill>
              <p:spPr>
                <a:xfrm>
                  <a:off x="5539484" y="6400713"/>
                  <a:ext cx="1411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65" name="Ink 164">
                  <a:extLst>
                    <a:ext uri="{FF2B5EF4-FFF2-40B4-BE49-F238E27FC236}">
                      <a16:creationId xmlns:a16="http://schemas.microsoft.com/office/drawing/2014/main" id="{77970E8A-F94F-4F96-9C0D-D2776A339997}"/>
                    </a:ext>
                  </a:extLst>
                </p14:cNvPr>
                <p14:cNvContentPartPr/>
                <p14:nvPr/>
              </p14:nvContentPartPr>
              <p14:xfrm>
                <a:off x="5657924" y="6392073"/>
                <a:ext cx="161280" cy="232200"/>
              </p14:xfrm>
            </p:contentPart>
          </mc:Choice>
          <mc:Fallback>
            <p:pic>
              <p:nvPicPr>
                <p:cNvPr id="165" name="Ink 164">
                  <a:extLst>
                    <a:ext uri="{FF2B5EF4-FFF2-40B4-BE49-F238E27FC236}">
                      <a16:creationId xmlns:a16="http://schemas.microsoft.com/office/drawing/2014/main" id="{77970E8A-F94F-4F96-9C0D-D2776A339997}"/>
                    </a:ext>
                  </a:extLst>
                </p:cNvPr>
                <p:cNvPicPr/>
                <p:nvPr/>
              </p:nvPicPr>
              <p:blipFill>
                <a:blip r:embed="rId245"/>
                <a:stretch>
                  <a:fillRect/>
                </a:stretch>
              </p:blipFill>
              <p:spPr>
                <a:xfrm>
                  <a:off x="5649284" y="6383073"/>
                  <a:ext cx="17892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67" name="Ink 166">
                  <a:extLst>
                    <a:ext uri="{FF2B5EF4-FFF2-40B4-BE49-F238E27FC236}">
                      <a16:creationId xmlns:a16="http://schemas.microsoft.com/office/drawing/2014/main" id="{2809B7EC-FE15-4147-AF2D-C1EB7175D631}"/>
                    </a:ext>
                  </a:extLst>
                </p14:cNvPr>
                <p14:cNvContentPartPr/>
                <p14:nvPr/>
              </p14:nvContentPartPr>
              <p14:xfrm>
                <a:off x="7705604" y="4891233"/>
                <a:ext cx="364320" cy="233640"/>
              </p14:xfrm>
            </p:contentPart>
          </mc:Choice>
          <mc:Fallback>
            <p:pic>
              <p:nvPicPr>
                <p:cNvPr id="167" name="Ink 166">
                  <a:extLst>
                    <a:ext uri="{FF2B5EF4-FFF2-40B4-BE49-F238E27FC236}">
                      <a16:creationId xmlns:a16="http://schemas.microsoft.com/office/drawing/2014/main" id="{2809B7EC-FE15-4147-AF2D-C1EB7175D631}"/>
                    </a:ext>
                  </a:extLst>
                </p:cNvPr>
                <p:cNvPicPr/>
                <p:nvPr/>
              </p:nvPicPr>
              <p:blipFill>
                <a:blip r:embed="rId247"/>
                <a:stretch>
                  <a:fillRect/>
                </a:stretch>
              </p:blipFill>
              <p:spPr>
                <a:xfrm>
                  <a:off x="7696964" y="4882233"/>
                  <a:ext cx="38196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68" name="Ink 167">
                  <a:extLst>
                    <a:ext uri="{FF2B5EF4-FFF2-40B4-BE49-F238E27FC236}">
                      <a16:creationId xmlns:a16="http://schemas.microsoft.com/office/drawing/2014/main" id="{CFEF95EC-BBDA-4C61-ABEC-B98652BD929A}"/>
                    </a:ext>
                  </a:extLst>
                </p14:cNvPr>
                <p14:cNvContentPartPr/>
                <p14:nvPr/>
              </p14:nvContentPartPr>
              <p14:xfrm>
                <a:off x="8110244" y="4795473"/>
                <a:ext cx="554400" cy="289440"/>
              </p14:xfrm>
            </p:contentPart>
          </mc:Choice>
          <mc:Fallback>
            <p:pic>
              <p:nvPicPr>
                <p:cNvPr id="168" name="Ink 167">
                  <a:extLst>
                    <a:ext uri="{FF2B5EF4-FFF2-40B4-BE49-F238E27FC236}">
                      <a16:creationId xmlns:a16="http://schemas.microsoft.com/office/drawing/2014/main" id="{CFEF95EC-BBDA-4C61-ABEC-B98652BD929A}"/>
                    </a:ext>
                  </a:extLst>
                </p:cNvPr>
                <p:cNvPicPr/>
                <p:nvPr/>
              </p:nvPicPr>
              <p:blipFill>
                <a:blip r:embed="rId249"/>
                <a:stretch>
                  <a:fillRect/>
                </a:stretch>
              </p:blipFill>
              <p:spPr>
                <a:xfrm>
                  <a:off x="8101604" y="4786833"/>
                  <a:ext cx="57204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9" name="Ink 168">
                  <a:extLst>
                    <a:ext uri="{FF2B5EF4-FFF2-40B4-BE49-F238E27FC236}">
                      <a16:creationId xmlns:a16="http://schemas.microsoft.com/office/drawing/2014/main" id="{71798314-F640-4A95-A021-D2FA981CC459}"/>
                    </a:ext>
                  </a:extLst>
                </p14:cNvPr>
                <p14:cNvContentPartPr/>
                <p14:nvPr/>
              </p14:nvContentPartPr>
              <p14:xfrm>
                <a:off x="7776164" y="5320713"/>
                <a:ext cx="9720" cy="238680"/>
              </p14:xfrm>
            </p:contentPart>
          </mc:Choice>
          <mc:Fallback>
            <p:pic>
              <p:nvPicPr>
                <p:cNvPr id="169" name="Ink 168">
                  <a:extLst>
                    <a:ext uri="{FF2B5EF4-FFF2-40B4-BE49-F238E27FC236}">
                      <a16:creationId xmlns:a16="http://schemas.microsoft.com/office/drawing/2014/main" id="{71798314-F640-4A95-A021-D2FA981CC459}"/>
                    </a:ext>
                  </a:extLst>
                </p:cNvPr>
                <p:cNvPicPr/>
                <p:nvPr/>
              </p:nvPicPr>
              <p:blipFill>
                <a:blip r:embed="rId251"/>
                <a:stretch>
                  <a:fillRect/>
                </a:stretch>
              </p:blipFill>
              <p:spPr>
                <a:xfrm>
                  <a:off x="7767164" y="5312073"/>
                  <a:ext cx="273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70" name="Ink 169">
                  <a:extLst>
                    <a:ext uri="{FF2B5EF4-FFF2-40B4-BE49-F238E27FC236}">
                      <a16:creationId xmlns:a16="http://schemas.microsoft.com/office/drawing/2014/main" id="{D82D4CFF-3A2E-4283-995D-72B70ACDB523}"/>
                    </a:ext>
                  </a:extLst>
                </p14:cNvPr>
                <p14:cNvContentPartPr/>
                <p14:nvPr/>
              </p14:nvContentPartPr>
              <p14:xfrm>
                <a:off x="7838444" y="5188233"/>
                <a:ext cx="1360440" cy="422640"/>
              </p14:xfrm>
            </p:contentPart>
          </mc:Choice>
          <mc:Fallback>
            <p:pic>
              <p:nvPicPr>
                <p:cNvPr id="170" name="Ink 169">
                  <a:extLst>
                    <a:ext uri="{FF2B5EF4-FFF2-40B4-BE49-F238E27FC236}">
                      <a16:creationId xmlns:a16="http://schemas.microsoft.com/office/drawing/2014/main" id="{D82D4CFF-3A2E-4283-995D-72B70ACDB523}"/>
                    </a:ext>
                  </a:extLst>
                </p:cNvPr>
                <p:cNvPicPr/>
                <p:nvPr/>
              </p:nvPicPr>
              <p:blipFill>
                <a:blip r:embed="rId253"/>
                <a:stretch>
                  <a:fillRect/>
                </a:stretch>
              </p:blipFill>
              <p:spPr>
                <a:xfrm>
                  <a:off x="7829804" y="5179233"/>
                  <a:ext cx="137808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71" name="Ink 170">
                  <a:extLst>
                    <a:ext uri="{FF2B5EF4-FFF2-40B4-BE49-F238E27FC236}">
                      <a16:creationId xmlns:a16="http://schemas.microsoft.com/office/drawing/2014/main" id="{E5B72460-A092-4521-BDE2-64C99FD0F5DC}"/>
                    </a:ext>
                  </a:extLst>
                </p14:cNvPr>
                <p14:cNvContentPartPr/>
                <p14:nvPr/>
              </p14:nvContentPartPr>
              <p14:xfrm>
                <a:off x="8048684" y="5293353"/>
                <a:ext cx="92520" cy="223920"/>
              </p14:xfrm>
            </p:contentPart>
          </mc:Choice>
          <mc:Fallback>
            <p:pic>
              <p:nvPicPr>
                <p:cNvPr id="171" name="Ink 170">
                  <a:extLst>
                    <a:ext uri="{FF2B5EF4-FFF2-40B4-BE49-F238E27FC236}">
                      <a16:creationId xmlns:a16="http://schemas.microsoft.com/office/drawing/2014/main" id="{E5B72460-A092-4521-BDE2-64C99FD0F5DC}"/>
                    </a:ext>
                  </a:extLst>
                </p:cNvPr>
                <p:cNvPicPr/>
                <p:nvPr/>
              </p:nvPicPr>
              <p:blipFill>
                <a:blip r:embed="rId255"/>
                <a:stretch>
                  <a:fillRect/>
                </a:stretch>
              </p:blipFill>
              <p:spPr>
                <a:xfrm>
                  <a:off x="8040044" y="5284713"/>
                  <a:ext cx="110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72" name="Ink 171">
                  <a:extLst>
                    <a:ext uri="{FF2B5EF4-FFF2-40B4-BE49-F238E27FC236}">
                      <a16:creationId xmlns:a16="http://schemas.microsoft.com/office/drawing/2014/main" id="{C6F927C1-145D-44F4-B656-31ADBE647217}"/>
                    </a:ext>
                  </a:extLst>
                </p14:cNvPr>
                <p14:cNvContentPartPr/>
                <p14:nvPr/>
              </p14:nvContentPartPr>
              <p14:xfrm>
                <a:off x="8586164" y="5289033"/>
                <a:ext cx="133920" cy="197280"/>
              </p14:xfrm>
            </p:contentPart>
          </mc:Choice>
          <mc:Fallback>
            <p:pic>
              <p:nvPicPr>
                <p:cNvPr id="172" name="Ink 171">
                  <a:extLst>
                    <a:ext uri="{FF2B5EF4-FFF2-40B4-BE49-F238E27FC236}">
                      <a16:creationId xmlns:a16="http://schemas.microsoft.com/office/drawing/2014/main" id="{C6F927C1-145D-44F4-B656-31ADBE647217}"/>
                    </a:ext>
                  </a:extLst>
                </p:cNvPr>
                <p:cNvPicPr/>
                <p:nvPr/>
              </p:nvPicPr>
              <p:blipFill>
                <a:blip r:embed="rId257"/>
                <a:stretch>
                  <a:fillRect/>
                </a:stretch>
              </p:blipFill>
              <p:spPr>
                <a:xfrm>
                  <a:off x="8577524" y="5280033"/>
                  <a:ext cx="1515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3" name="Ink 172">
                  <a:extLst>
                    <a:ext uri="{FF2B5EF4-FFF2-40B4-BE49-F238E27FC236}">
                      <a16:creationId xmlns:a16="http://schemas.microsoft.com/office/drawing/2014/main" id="{0CF087C2-F84E-4EAE-9354-C47CB7DB69AB}"/>
                    </a:ext>
                  </a:extLst>
                </p14:cNvPr>
                <p14:cNvContentPartPr/>
                <p14:nvPr/>
              </p14:nvContentPartPr>
              <p14:xfrm>
                <a:off x="8758244" y="5312073"/>
                <a:ext cx="207720" cy="138240"/>
              </p14:xfrm>
            </p:contentPart>
          </mc:Choice>
          <mc:Fallback>
            <p:pic>
              <p:nvPicPr>
                <p:cNvPr id="173" name="Ink 172">
                  <a:extLst>
                    <a:ext uri="{FF2B5EF4-FFF2-40B4-BE49-F238E27FC236}">
                      <a16:creationId xmlns:a16="http://schemas.microsoft.com/office/drawing/2014/main" id="{0CF087C2-F84E-4EAE-9354-C47CB7DB69AB}"/>
                    </a:ext>
                  </a:extLst>
                </p:cNvPr>
                <p:cNvPicPr/>
                <p:nvPr/>
              </p:nvPicPr>
              <p:blipFill>
                <a:blip r:embed="rId259"/>
                <a:stretch>
                  <a:fillRect/>
                </a:stretch>
              </p:blipFill>
              <p:spPr>
                <a:xfrm>
                  <a:off x="8749604" y="5303433"/>
                  <a:ext cx="2253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75" name="Ink 174">
                  <a:extLst>
                    <a:ext uri="{FF2B5EF4-FFF2-40B4-BE49-F238E27FC236}">
                      <a16:creationId xmlns:a16="http://schemas.microsoft.com/office/drawing/2014/main" id="{00D64EB6-6C93-4EEC-A9FD-EA96B8D99610}"/>
                    </a:ext>
                  </a:extLst>
                </p14:cNvPr>
                <p14:cNvContentPartPr/>
                <p14:nvPr/>
              </p14:nvContentPartPr>
              <p14:xfrm>
                <a:off x="8965964" y="5681073"/>
                <a:ext cx="614880" cy="324720"/>
              </p14:xfrm>
            </p:contentPart>
          </mc:Choice>
          <mc:Fallback>
            <p:pic>
              <p:nvPicPr>
                <p:cNvPr id="175" name="Ink 174">
                  <a:extLst>
                    <a:ext uri="{FF2B5EF4-FFF2-40B4-BE49-F238E27FC236}">
                      <a16:creationId xmlns:a16="http://schemas.microsoft.com/office/drawing/2014/main" id="{00D64EB6-6C93-4EEC-A9FD-EA96B8D99610}"/>
                    </a:ext>
                  </a:extLst>
                </p:cNvPr>
                <p:cNvPicPr/>
                <p:nvPr/>
              </p:nvPicPr>
              <p:blipFill>
                <a:blip r:embed="rId261"/>
                <a:stretch>
                  <a:fillRect/>
                </a:stretch>
              </p:blipFill>
              <p:spPr>
                <a:xfrm>
                  <a:off x="8957324" y="5672433"/>
                  <a:ext cx="63252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76" name="Ink 175">
                  <a:extLst>
                    <a:ext uri="{FF2B5EF4-FFF2-40B4-BE49-F238E27FC236}">
                      <a16:creationId xmlns:a16="http://schemas.microsoft.com/office/drawing/2014/main" id="{D999DC27-2A5D-4A38-9E55-1014CDF929FE}"/>
                    </a:ext>
                  </a:extLst>
                </p14:cNvPr>
                <p14:cNvContentPartPr/>
                <p14:nvPr/>
              </p14:nvContentPartPr>
              <p14:xfrm>
                <a:off x="9722324" y="5601513"/>
                <a:ext cx="948600" cy="286920"/>
              </p14:xfrm>
            </p:contentPart>
          </mc:Choice>
          <mc:Fallback>
            <p:pic>
              <p:nvPicPr>
                <p:cNvPr id="176" name="Ink 175">
                  <a:extLst>
                    <a:ext uri="{FF2B5EF4-FFF2-40B4-BE49-F238E27FC236}">
                      <a16:creationId xmlns:a16="http://schemas.microsoft.com/office/drawing/2014/main" id="{D999DC27-2A5D-4A38-9E55-1014CDF929FE}"/>
                    </a:ext>
                  </a:extLst>
                </p:cNvPr>
                <p:cNvPicPr/>
                <p:nvPr/>
              </p:nvPicPr>
              <p:blipFill>
                <a:blip r:embed="rId263"/>
                <a:stretch>
                  <a:fillRect/>
                </a:stretch>
              </p:blipFill>
              <p:spPr>
                <a:xfrm>
                  <a:off x="9713684" y="5592873"/>
                  <a:ext cx="96624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7" name="Ink 176">
                  <a:extLst>
                    <a:ext uri="{FF2B5EF4-FFF2-40B4-BE49-F238E27FC236}">
                      <a16:creationId xmlns:a16="http://schemas.microsoft.com/office/drawing/2014/main" id="{5CBB99AB-B16F-4829-882E-2026BF6608CC}"/>
                    </a:ext>
                  </a:extLst>
                </p14:cNvPr>
                <p14:cNvContentPartPr/>
                <p14:nvPr/>
              </p14:nvContentPartPr>
              <p14:xfrm>
                <a:off x="9053444" y="6169593"/>
                <a:ext cx="37440" cy="136440"/>
              </p14:xfrm>
            </p:contentPart>
          </mc:Choice>
          <mc:Fallback>
            <p:pic>
              <p:nvPicPr>
                <p:cNvPr id="177" name="Ink 176">
                  <a:extLst>
                    <a:ext uri="{FF2B5EF4-FFF2-40B4-BE49-F238E27FC236}">
                      <a16:creationId xmlns:a16="http://schemas.microsoft.com/office/drawing/2014/main" id="{5CBB99AB-B16F-4829-882E-2026BF6608CC}"/>
                    </a:ext>
                  </a:extLst>
                </p:cNvPr>
                <p:cNvPicPr/>
                <p:nvPr/>
              </p:nvPicPr>
              <p:blipFill>
                <a:blip r:embed="rId265"/>
                <a:stretch>
                  <a:fillRect/>
                </a:stretch>
              </p:blipFill>
              <p:spPr>
                <a:xfrm>
                  <a:off x="9044444" y="6160593"/>
                  <a:ext cx="550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8" name="Ink 177">
                  <a:extLst>
                    <a:ext uri="{FF2B5EF4-FFF2-40B4-BE49-F238E27FC236}">
                      <a16:creationId xmlns:a16="http://schemas.microsoft.com/office/drawing/2014/main" id="{D67EB4DA-772D-4533-B87D-FF7874D5E5EC}"/>
                    </a:ext>
                  </a:extLst>
                </p14:cNvPr>
                <p14:cNvContentPartPr/>
                <p14:nvPr/>
              </p14:nvContentPartPr>
              <p14:xfrm>
                <a:off x="9099524" y="5970873"/>
                <a:ext cx="2163600" cy="410040"/>
              </p14:xfrm>
            </p:contentPart>
          </mc:Choice>
          <mc:Fallback>
            <p:pic>
              <p:nvPicPr>
                <p:cNvPr id="178" name="Ink 177">
                  <a:extLst>
                    <a:ext uri="{FF2B5EF4-FFF2-40B4-BE49-F238E27FC236}">
                      <a16:creationId xmlns:a16="http://schemas.microsoft.com/office/drawing/2014/main" id="{D67EB4DA-772D-4533-B87D-FF7874D5E5EC}"/>
                    </a:ext>
                  </a:extLst>
                </p:cNvPr>
                <p:cNvPicPr/>
                <p:nvPr/>
              </p:nvPicPr>
              <p:blipFill>
                <a:blip r:embed="rId267"/>
                <a:stretch>
                  <a:fillRect/>
                </a:stretch>
              </p:blipFill>
              <p:spPr>
                <a:xfrm>
                  <a:off x="9090524" y="5962233"/>
                  <a:ext cx="218124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79" name="Ink 178">
                  <a:extLst>
                    <a:ext uri="{FF2B5EF4-FFF2-40B4-BE49-F238E27FC236}">
                      <a16:creationId xmlns:a16="http://schemas.microsoft.com/office/drawing/2014/main" id="{8212E8EA-1BB2-4334-89B5-12FB145AA9C0}"/>
                    </a:ext>
                  </a:extLst>
                </p14:cNvPr>
                <p14:cNvContentPartPr/>
                <p14:nvPr/>
              </p14:nvContentPartPr>
              <p14:xfrm>
                <a:off x="9315524" y="6156273"/>
                <a:ext cx="179640" cy="149760"/>
              </p14:xfrm>
            </p:contentPart>
          </mc:Choice>
          <mc:Fallback>
            <p:pic>
              <p:nvPicPr>
                <p:cNvPr id="179" name="Ink 178">
                  <a:extLst>
                    <a:ext uri="{FF2B5EF4-FFF2-40B4-BE49-F238E27FC236}">
                      <a16:creationId xmlns:a16="http://schemas.microsoft.com/office/drawing/2014/main" id="{8212E8EA-1BB2-4334-89B5-12FB145AA9C0}"/>
                    </a:ext>
                  </a:extLst>
                </p:cNvPr>
                <p:cNvPicPr/>
                <p:nvPr/>
              </p:nvPicPr>
              <p:blipFill>
                <a:blip r:embed="rId269"/>
                <a:stretch>
                  <a:fillRect/>
                </a:stretch>
              </p:blipFill>
              <p:spPr>
                <a:xfrm>
                  <a:off x="9306524" y="6147273"/>
                  <a:ext cx="1972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80" name="Ink 179">
                  <a:extLst>
                    <a:ext uri="{FF2B5EF4-FFF2-40B4-BE49-F238E27FC236}">
                      <a16:creationId xmlns:a16="http://schemas.microsoft.com/office/drawing/2014/main" id="{0EB92982-4F1D-4BB1-910E-153FCC35969B}"/>
                    </a:ext>
                  </a:extLst>
                </p14:cNvPr>
                <p14:cNvContentPartPr/>
                <p14:nvPr/>
              </p14:nvContentPartPr>
              <p14:xfrm>
                <a:off x="9844724" y="6146193"/>
                <a:ext cx="9360" cy="138600"/>
              </p14:xfrm>
            </p:contentPart>
          </mc:Choice>
          <mc:Fallback>
            <p:pic>
              <p:nvPicPr>
                <p:cNvPr id="180" name="Ink 179">
                  <a:extLst>
                    <a:ext uri="{FF2B5EF4-FFF2-40B4-BE49-F238E27FC236}">
                      <a16:creationId xmlns:a16="http://schemas.microsoft.com/office/drawing/2014/main" id="{0EB92982-4F1D-4BB1-910E-153FCC35969B}"/>
                    </a:ext>
                  </a:extLst>
                </p:cNvPr>
                <p:cNvPicPr/>
                <p:nvPr/>
              </p:nvPicPr>
              <p:blipFill>
                <a:blip r:embed="rId271"/>
                <a:stretch>
                  <a:fillRect/>
                </a:stretch>
              </p:blipFill>
              <p:spPr>
                <a:xfrm>
                  <a:off x="9836084" y="6137553"/>
                  <a:ext cx="270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81" name="Ink 180">
                  <a:extLst>
                    <a:ext uri="{FF2B5EF4-FFF2-40B4-BE49-F238E27FC236}">
                      <a16:creationId xmlns:a16="http://schemas.microsoft.com/office/drawing/2014/main" id="{0D14E543-2B7B-40B6-8935-A88B546DD20D}"/>
                    </a:ext>
                  </a:extLst>
                </p14:cNvPr>
                <p14:cNvContentPartPr/>
                <p14:nvPr/>
              </p14:nvContentPartPr>
              <p14:xfrm>
                <a:off x="9886484" y="6178593"/>
                <a:ext cx="98640" cy="108720"/>
              </p14:xfrm>
            </p:contentPart>
          </mc:Choice>
          <mc:Fallback>
            <p:pic>
              <p:nvPicPr>
                <p:cNvPr id="181" name="Ink 180">
                  <a:extLst>
                    <a:ext uri="{FF2B5EF4-FFF2-40B4-BE49-F238E27FC236}">
                      <a16:creationId xmlns:a16="http://schemas.microsoft.com/office/drawing/2014/main" id="{0D14E543-2B7B-40B6-8935-A88B546DD20D}"/>
                    </a:ext>
                  </a:extLst>
                </p:cNvPr>
                <p:cNvPicPr/>
                <p:nvPr/>
              </p:nvPicPr>
              <p:blipFill>
                <a:blip r:embed="rId273"/>
                <a:stretch>
                  <a:fillRect/>
                </a:stretch>
              </p:blipFill>
              <p:spPr>
                <a:xfrm>
                  <a:off x="9877844" y="6169953"/>
                  <a:ext cx="1162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82" name="Ink 181">
                  <a:extLst>
                    <a:ext uri="{FF2B5EF4-FFF2-40B4-BE49-F238E27FC236}">
                      <a16:creationId xmlns:a16="http://schemas.microsoft.com/office/drawing/2014/main" id="{08149C48-97CB-4BAD-A299-BAD9B707440D}"/>
                    </a:ext>
                  </a:extLst>
                </p14:cNvPr>
                <p14:cNvContentPartPr/>
                <p14:nvPr/>
              </p14:nvContentPartPr>
              <p14:xfrm>
                <a:off x="10621244" y="6113793"/>
                <a:ext cx="91440" cy="195840"/>
              </p14:xfrm>
            </p:contentPart>
          </mc:Choice>
          <mc:Fallback>
            <p:pic>
              <p:nvPicPr>
                <p:cNvPr id="182" name="Ink 181">
                  <a:extLst>
                    <a:ext uri="{FF2B5EF4-FFF2-40B4-BE49-F238E27FC236}">
                      <a16:creationId xmlns:a16="http://schemas.microsoft.com/office/drawing/2014/main" id="{08149C48-97CB-4BAD-A299-BAD9B707440D}"/>
                    </a:ext>
                  </a:extLst>
                </p:cNvPr>
                <p:cNvPicPr/>
                <p:nvPr/>
              </p:nvPicPr>
              <p:blipFill>
                <a:blip r:embed="rId275"/>
                <a:stretch>
                  <a:fillRect/>
                </a:stretch>
              </p:blipFill>
              <p:spPr>
                <a:xfrm>
                  <a:off x="10612604" y="6104793"/>
                  <a:ext cx="1090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83" name="Ink 182">
                  <a:extLst>
                    <a:ext uri="{FF2B5EF4-FFF2-40B4-BE49-F238E27FC236}">
                      <a16:creationId xmlns:a16="http://schemas.microsoft.com/office/drawing/2014/main" id="{55F9D581-08E8-46CC-BB2F-926F67A169D8}"/>
                    </a:ext>
                  </a:extLst>
                </p14:cNvPr>
                <p14:cNvContentPartPr/>
                <p14:nvPr/>
              </p14:nvContentPartPr>
              <p14:xfrm>
                <a:off x="10817444" y="6092553"/>
                <a:ext cx="137880" cy="160560"/>
              </p14:xfrm>
            </p:contentPart>
          </mc:Choice>
          <mc:Fallback>
            <p:pic>
              <p:nvPicPr>
                <p:cNvPr id="183" name="Ink 182">
                  <a:extLst>
                    <a:ext uri="{FF2B5EF4-FFF2-40B4-BE49-F238E27FC236}">
                      <a16:creationId xmlns:a16="http://schemas.microsoft.com/office/drawing/2014/main" id="{55F9D581-08E8-46CC-BB2F-926F67A169D8}"/>
                    </a:ext>
                  </a:extLst>
                </p:cNvPr>
                <p:cNvPicPr/>
                <p:nvPr/>
              </p:nvPicPr>
              <p:blipFill>
                <a:blip r:embed="rId277"/>
                <a:stretch>
                  <a:fillRect/>
                </a:stretch>
              </p:blipFill>
              <p:spPr>
                <a:xfrm>
                  <a:off x="10808804" y="6083553"/>
                  <a:ext cx="1555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84" name="Ink 183">
                  <a:extLst>
                    <a:ext uri="{FF2B5EF4-FFF2-40B4-BE49-F238E27FC236}">
                      <a16:creationId xmlns:a16="http://schemas.microsoft.com/office/drawing/2014/main" id="{4C958B9C-A809-4982-874C-8D35C7C8E5C4}"/>
                    </a:ext>
                  </a:extLst>
                </p14:cNvPr>
                <p14:cNvContentPartPr/>
                <p14:nvPr/>
              </p14:nvContentPartPr>
              <p14:xfrm>
                <a:off x="5983004" y="6409353"/>
                <a:ext cx="1890720" cy="311040"/>
              </p14:xfrm>
            </p:contentPart>
          </mc:Choice>
          <mc:Fallback>
            <p:pic>
              <p:nvPicPr>
                <p:cNvPr id="184" name="Ink 183">
                  <a:extLst>
                    <a:ext uri="{FF2B5EF4-FFF2-40B4-BE49-F238E27FC236}">
                      <a16:creationId xmlns:a16="http://schemas.microsoft.com/office/drawing/2014/main" id="{4C958B9C-A809-4982-874C-8D35C7C8E5C4}"/>
                    </a:ext>
                  </a:extLst>
                </p:cNvPr>
                <p:cNvPicPr/>
                <p:nvPr/>
              </p:nvPicPr>
              <p:blipFill>
                <a:blip r:embed="rId279"/>
                <a:stretch>
                  <a:fillRect/>
                </a:stretch>
              </p:blipFill>
              <p:spPr>
                <a:xfrm>
                  <a:off x="5974364" y="6400713"/>
                  <a:ext cx="190836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85" name="Ink 184">
                  <a:extLst>
                    <a:ext uri="{FF2B5EF4-FFF2-40B4-BE49-F238E27FC236}">
                      <a16:creationId xmlns:a16="http://schemas.microsoft.com/office/drawing/2014/main" id="{90EA9616-3F0B-46A5-A506-FD69C114CE4D}"/>
                    </a:ext>
                  </a:extLst>
                </p14:cNvPr>
                <p14:cNvContentPartPr/>
                <p14:nvPr/>
              </p14:nvContentPartPr>
              <p14:xfrm>
                <a:off x="7851764" y="6373713"/>
                <a:ext cx="1123200" cy="285120"/>
              </p14:xfrm>
            </p:contentPart>
          </mc:Choice>
          <mc:Fallback>
            <p:pic>
              <p:nvPicPr>
                <p:cNvPr id="185" name="Ink 184">
                  <a:extLst>
                    <a:ext uri="{FF2B5EF4-FFF2-40B4-BE49-F238E27FC236}">
                      <a16:creationId xmlns:a16="http://schemas.microsoft.com/office/drawing/2014/main" id="{90EA9616-3F0B-46A5-A506-FD69C114CE4D}"/>
                    </a:ext>
                  </a:extLst>
                </p:cNvPr>
                <p:cNvPicPr/>
                <p:nvPr/>
              </p:nvPicPr>
              <p:blipFill>
                <a:blip r:embed="rId281"/>
                <a:stretch>
                  <a:fillRect/>
                </a:stretch>
              </p:blipFill>
              <p:spPr>
                <a:xfrm>
                  <a:off x="7843124" y="6364713"/>
                  <a:ext cx="11408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7" name="Ink 186">
                  <a:extLst>
                    <a:ext uri="{FF2B5EF4-FFF2-40B4-BE49-F238E27FC236}">
                      <a16:creationId xmlns:a16="http://schemas.microsoft.com/office/drawing/2014/main" id="{9BA10534-9B93-4BE0-8CE9-56EDA3BBD810}"/>
                    </a:ext>
                  </a:extLst>
                </p14:cNvPr>
                <p14:cNvContentPartPr/>
                <p14:nvPr/>
              </p14:nvContentPartPr>
              <p14:xfrm>
                <a:off x="8178284" y="6664233"/>
                <a:ext cx="181440" cy="173880"/>
              </p14:xfrm>
            </p:contentPart>
          </mc:Choice>
          <mc:Fallback>
            <p:pic>
              <p:nvPicPr>
                <p:cNvPr id="187" name="Ink 186">
                  <a:extLst>
                    <a:ext uri="{FF2B5EF4-FFF2-40B4-BE49-F238E27FC236}">
                      <a16:creationId xmlns:a16="http://schemas.microsoft.com/office/drawing/2014/main" id="{9BA10534-9B93-4BE0-8CE9-56EDA3BBD810}"/>
                    </a:ext>
                  </a:extLst>
                </p:cNvPr>
                <p:cNvPicPr/>
                <p:nvPr/>
              </p:nvPicPr>
              <p:blipFill>
                <a:blip r:embed="rId283"/>
                <a:stretch>
                  <a:fillRect/>
                </a:stretch>
              </p:blipFill>
              <p:spPr>
                <a:xfrm>
                  <a:off x="8169644" y="6655593"/>
                  <a:ext cx="1990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88" name="Ink 187">
                  <a:extLst>
                    <a:ext uri="{FF2B5EF4-FFF2-40B4-BE49-F238E27FC236}">
                      <a16:creationId xmlns:a16="http://schemas.microsoft.com/office/drawing/2014/main" id="{095BCBD9-BCA0-4A04-A2C9-A1067E8C395E}"/>
                    </a:ext>
                  </a:extLst>
                </p14:cNvPr>
                <p14:cNvContentPartPr/>
                <p14:nvPr/>
              </p14:nvContentPartPr>
              <p14:xfrm>
                <a:off x="8764724" y="6662073"/>
                <a:ext cx="122040" cy="197280"/>
              </p14:xfrm>
            </p:contentPart>
          </mc:Choice>
          <mc:Fallback>
            <p:pic>
              <p:nvPicPr>
                <p:cNvPr id="188" name="Ink 187">
                  <a:extLst>
                    <a:ext uri="{FF2B5EF4-FFF2-40B4-BE49-F238E27FC236}">
                      <a16:creationId xmlns:a16="http://schemas.microsoft.com/office/drawing/2014/main" id="{095BCBD9-BCA0-4A04-A2C9-A1067E8C395E}"/>
                    </a:ext>
                  </a:extLst>
                </p:cNvPr>
                <p:cNvPicPr/>
                <p:nvPr/>
              </p:nvPicPr>
              <p:blipFill>
                <a:blip r:embed="rId285"/>
                <a:stretch>
                  <a:fillRect/>
                </a:stretch>
              </p:blipFill>
              <p:spPr>
                <a:xfrm>
                  <a:off x="8755724" y="6653073"/>
                  <a:ext cx="1396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9" name="Ink 188">
                  <a:extLst>
                    <a:ext uri="{FF2B5EF4-FFF2-40B4-BE49-F238E27FC236}">
                      <a16:creationId xmlns:a16="http://schemas.microsoft.com/office/drawing/2014/main" id="{E123D29C-CDA9-46AB-8005-BD367181F92D}"/>
                    </a:ext>
                  </a:extLst>
                </p14:cNvPr>
                <p14:cNvContentPartPr/>
                <p14:nvPr/>
              </p14:nvContentPartPr>
              <p14:xfrm>
                <a:off x="9400844" y="6682110"/>
                <a:ext cx="25920" cy="115920"/>
              </p14:xfrm>
            </p:contentPart>
          </mc:Choice>
          <mc:Fallback>
            <p:pic>
              <p:nvPicPr>
                <p:cNvPr id="189" name="Ink 188">
                  <a:extLst>
                    <a:ext uri="{FF2B5EF4-FFF2-40B4-BE49-F238E27FC236}">
                      <a16:creationId xmlns:a16="http://schemas.microsoft.com/office/drawing/2014/main" id="{E123D29C-CDA9-46AB-8005-BD367181F92D}"/>
                    </a:ext>
                  </a:extLst>
                </p:cNvPr>
                <p:cNvPicPr/>
                <p:nvPr/>
              </p:nvPicPr>
              <p:blipFill>
                <a:blip r:embed="rId287"/>
                <a:stretch>
                  <a:fillRect/>
                </a:stretch>
              </p:blipFill>
              <p:spPr>
                <a:xfrm>
                  <a:off x="9392204" y="6673110"/>
                  <a:ext cx="435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90" name="Ink 189">
                  <a:extLst>
                    <a:ext uri="{FF2B5EF4-FFF2-40B4-BE49-F238E27FC236}">
                      <a16:creationId xmlns:a16="http://schemas.microsoft.com/office/drawing/2014/main" id="{5D13129A-2DFE-4D96-85D6-5046AF3DAC05}"/>
                    </a:ext>
                  </a:extLst>
                </p14:cNvPr>
                <p14:cNvContentPartPr/>
                <p14:nvPr/>
              </p14:nvContentPartPr>
              <p14:xfrm>
                <a:off x="9500564" y="6700830"/>
                <a:ext cx="123840" cy="98640"/>
              </p14:xfrm>
            </p:contentPart>
          </mc:Choice>
          <mc:Fallback>
            <p:pic>
              <p:nvPicPr>
                <p:cNvPr id="190" name="Ink 189">
                  <a:extLst>
                    <a:ext uri="{FF2B5EF4-FFF2-40B4-BE49-F238E27FC236}">
                      <a16:creationId xmlns:a16="http://schemas.microsoft.com/office/drawing/2014/main" id="{5D13129A-2DFE-4D96-85D6-5046AF3DAC05}"/>
                    </a:ext>
                  </a:extLst>
                </p:cNvPr>
                <p:cNvPicPr/>
                <p:nvPr/>
              </p:nvPicPr>
              <p:blipFill>
                <a:blip r:embed="rId289"/>
                <a:stretch>
                  <a:fillRect/>
                </a:stretch>
              </p:blipFill>
              <p:spPr>
                <a:xfrm>
                  <a:off x="9491924" y="6691830"/>
                  <a:ext cx="141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91" name="Ink 190">
                  <a:extLst>
                    <a:ext uri="{FF2B5EF4-FFF2-40B4-BE49-F238E27FC236}">
                      <a16:creationId xmlns:a16="http://schemas.microsoft.com/office/drawing/2014/main" id="{01ABB585-044B-442A-84D1-2B40838F10A8}"/>
                    </a:ext>
                  </a:extLst>
                </p14:cNvPr>
                <p14:cNvContentPartPr/>
                <p14:nvPr/>
              </p14:nvContentPartPr>
              <p14:xfrm>
                <a:off x="9977924" y="6675270"/>
                <a:ext cx="147240" cy="151560"/>
              </p14:xfrm>
            </p:contentPart>
          </mc:Choice>
          <mc:Fallback>
            <p:pic>
              <p:nvPicPr>
                <p:cNvPr id="191" name="Ink 190">
                  <a:extLst>
                    <a:ext uri="{FF2B5EF4-FFF2-40B4-BE49-F238E27FC236}">
                      <a16:creationId xmlns:a16="http://schemas.microsoft.com/office/drawing/2014/main" id="{01ABB585-044B-442A-84D1-2B40838F10A8}"/>
                    </a:ext>
                  </a:extLst>
                </p:cNvPr>
                <p:cNvPicPr/>
                <p:nvPr/>
              </p:nvPicPr>
              <p:blipFill>
                <a:blip r:embed="rId291"/>
                <a:stretch>
                  <a:fillRect/>
                </a:stretch>
              </p:blipFill>
              <p:spPr>
                <a:xfrm>
                  <a:off x="9969284" y="6666630"/>
                  <a:ext cx="1648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92" name="Ink 191">
                  <a:extLst>
                    <a:ext uri="{FF2B5EF4-FFF2-40B4-BE49-F238E27FC236}">
                      <a16:creationId xmlns:a16="http://schemas.microsoft.com/office/drawing/2014/main" id="{CC67DCB4-B0A3-4D39-8988-631EC7D46751}"/>
                    </a:ext>
                  </a:extLst>
                </p14:cNvPr>
                <p14:cNvContentPartPr/>
                <p14:nvPr/>
              </p14:nvContentPartPr>
              <p14:xfrm>
                <a:off x="10173404" y="6696510"/>
                <a:ext cx="110160" cy="129600"/>
              </p14:xfrm>
            </p:contentPart>
          </mc:Choice>
          <mc:Fallback>
            <p:pic>
              <p:nvPicPr>
                <p:cNvPr id="192" name="Ink 191">
                  <a:extLst>
                    <a:ext uri="{FF2B5EF4-FFF2-40B4-BE49-F238E27FC236}">
                      <a16:creationId xmlns:a16="http://schemas.microsoft.com/office/drawing/2014/main" id="{CC67DCB4-B0A3-4D39-8988-631EC7D46751}"/>
                    </a:ext>
                  </a:extLst>
                </p:cNvPr>
                <p:cNvPicPr/>
                <p:nvPr/>
              </p:nvPicPr>
              <p:blipFill>
                <a:blip r:embed="rId293"/>
                <a:stretch>
                  <a:fillRect/>
                </a:stretch>
              </p:blipFill>
              <p:spPr>
                <a:xfrm>
                  <a:off x="10164764" y="6687510"/>
                  <a:ext cx="1278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93" name="Ink 192">
                  <a:extLst>
                    <a:ext uri="{FF2B5EF4-FFF2-40B4-BE49-F238E27FC236}">
                      <a16:creationId xmlns:a16="http://schemas.microsoft.com/office/drawing/2014/main" id="{FD0BA307-4AA5-47C3-8A91-8B51B9E71104}"/>
                    </a:ext>
                  </a:extLst>
                </p14:cNvPr>
                <p14:cNvContentPartPr/>
                <p14:nvPr/>
              </p14:nvContentPartPr>
              <p14:xfrm>
                <a:off x="10785764" y="6695790"/>
                <a:ext cx="106920" cy="208800"/>
              </p14:xfrm>
            </p:contentPart>
          </mc:Choice>
          <mc:Fallback>
            <p:pic>
              <p:nvPicPr>
                <p:cNvPr id="193" name="Ink 192">
                  <a:extLst>
                    <a:ext uri="{FF2B5EF4-FFF2-40B4-BE49-F238E27FC236}">
                      <a16:creationId xmlns:a16="http://schemas.microsoft.com/office/drawing/2014/main" id="{FD0BA307-4AA5-47C3-8A91-8B51B9E71104}"/>
                    </a:ext>
                  </a:extLst>
                </p:cNvPr>
                <p:cNvPicPr/>
                <p:nvPr/>
              </p:nvPicPr>
              <p:blipFill>
                <a:blip r:embed="rId295"/>
                <a:stretch>
                  <a:fillRect/>
                </a:stretch>
              </p:blipFill>
              <p:spPr>
                <a:xfrm>
                  <a:off x="10776764" y="6687150"/>
                  <a:ext cx="1245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4" name="Ink 193">
                  <a:extLst>
                    <a:ext uri="{FF2B5EF4-FFF2-40B4-BE49-F238E27FC236}">
                      <a16:creationId xmlns:a16="http://schemas.microsoft.com/office/drawing/2014/main" id="{0BEBB653-B48A-4292-9342-A6932D4578F4}"/>
                    </a:ext>
                  </a:extLst>
                </p14:cNvPr>
                <p14:cNvContentPartPr/>
                <p14:nvPr/>
              </p14:nvContentPartPr>
              <p14:xfrm>
                <a:off x="10980884" y="6685703"/>
                <a:ext cx="87840" cy="195120"/>
              </p14:xfrm>
            </p:contentPart>
          </mc:Choice>
          <mc:Fallback>
            <p:pic>
              <p:nvPicPr>
                <p:cNvPr id="194" name="Ink 193">
                  <a:extLst>
                    <a:ext uri="{FF2B5EF4-FFF2-40B4-BE49-F238E27FC236}">
                      <a16:creationId xmlns:a16="http://schemas.microsoft.com/office/drawing/2014/main" id="{0BEBB653-B48A-4292-9342-A6932D4578F4}"/>
                    </a:ext>
                  </a:extLst>
                </p:cNvPr>
                <p:cNvPicPr/>
                <p:nvPr/>
              </p:nvPicPr>
              <p:blipFill>
                <a:blip r:embed="rId297"/>
                <a:stretch>
                  <a:fillRect/>
                </a:stretch>
              </p:blipFill>
              <p:spPr>
                <a:xfrm>
                  <a:off x="10972244" y="6677063"/>
                  <a:ext cx="1054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95" name="Ink 194">
                  <a:extLst>
                    <a:ext uri="{FF2B5EF4-FFF2-40B4-BE49-F238E27FC236}">
                      <a16:creationId xmlns:a16="http://schemas.microsoft.com/office/drawing/2014/main" id="{DDB1F4AC-0D74-4500-851C-74B47B74C979}"/>
                    </a:ext>
                  </a:extLst>
                </p14:cNvPr>
                <p14:cNvContentPartPr/>
                <p14:nvPr/>
              </p14:nvContentPartPr>
              <p14:xfrm>
                <a:off x="11443124" y="6675623"/>
                <a:ext cx="133200" cy="123840"/>
              </p14:xfrm>
            </p:contentPart>
          </mc:Choice>
          <mc:Fallback>
            <p:pic>
              <p:nvPicPr>
                <p:cNvPr id="195" name="Ink 194">
                  <a:extLst>
                    <a:ext uri="{FF2B5EF4-FFF2-40B4-BE49-F238E27FC236}">
                      <a16:creationId xmlns:a16="http://schemas.microsoft.com/office/drawing/2014/main" id="{DDB1F4AC-0D74-4500-851C-74B47B74C979}"/>
                    </a:ext>
                  </a:extLst>
                </p:cNvPr>
                <p:cNvPicPr/>
                <p:nvPr/>
              </p:nvPicPr>
              <p:blipFill>
                <a:blip r:embed="rId299"/>
                <a:stretch>
                  <a:fillRect/>
                </a:stretch>
              </p:blipFill>
              <p:spPr>
                <a:xfrm>
                  <a:off x="11434124" y="6666623"/>
                  <a:ext cx="1508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96" name="Ink 195">
                  <a:extLst>
                    <a:ext uri="{FF2B5EF4-FFF2-40B4-BE49-F238E27FC236}">
                      <a16:creationId xmlns:a16="http://schemas.microsoft.com/office/drawing/2014/main" id="{18A0D23C-29F1-44CB-BD52-6084D868475F}"/>
                    </a:ext>
                  </a:extLst>
                </p14:cNvPr>
                <p14:cNvContentPartPr/>
                <p14:nvPr/>
              </p14:nvContentPartPr>
              <p14:xfrm>
                <a:off x="11735804" y="6618743"/>
                <a:ext cx="118800" cy="183240"/>
              </p14:xfrm>
            </p:contentPart>
          </mc:Choice>
          <mc:Fallback>
            <p:pic>
              <p:nvPicPr>
                <p:cNvPr id="196" name="Ink 195">
                  <a:extLst>
                    <a:ext uri="{FF2B5EF4-FFF2-40B4-BE49-F238E27FC236}">
                      <a16:creationId xmlns:a16="http://schemas.microsoft.com/office/drawing/2014/main" id="{18A0D23C-29F1-44CB-BD52-6084D868475F}"/>
                    </a:ext>
                  </a:extLst>
                </p:cNvPr>
                <p:cNvPicPr/>
                <p:nvPr/>
              </p:nvPicPr>
              <p:blipFill>
                <a:blip r:embed="rId301"/>
                <a:stretch>
                  <a:fillRect/>
                </a:stretch>
              </p:blipFill>
              <p:spPr>
                <a:xfrm>
                  <a:off x="11727164" y="6609743"/>
                  <a:ext cx="1364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7" name="Ink 196">
                  <a:extLst>
                    <a:ext uri="{FF2B5EF4-FFF2-40B4-BE49-F238E27FC236}">
                      <a16:creationId xmlns:a16="http://schemas.microsoft.com/office/drawing/2014/main" id="{386E8C78-7656-4D5C-A22D-6105E6B3C7B5}"/>
                    </a:ext>
                  </a:extLst>
                </p14:cNvPr>
                <p14:cNvContentPartPr/>
                <p14:nvPr/>
              </p14:nvContentPartPr>
              <p14:xfrm>
                <a:off x="12163844" y="6641063"/>
                <a:ext cx="122760" cy="166680"/>
              </p14:xfrm>
            </p:contentPart>
          </mc:Choice>
          <mc:Fallback>
            <p:pic>
              <p:nvPicPr>
                <p:cNvPr id="197" name="Ink 196">
                  <a:extLst>
                    <a:ext uri="{FF2B5EF4-FFF2-40B4-BE49-F238E27FC236}">
                      <a16:creationId xmlns:a16="http://schemas.microsoft.com/office/drawing/2014/main" id="{386E8C78-7656-4D5C-A22D-6105E6B3C7B5}"/>
                    </a:ext>
                  </a:extLst>
                </p:cNvPr>
                <p:cNvPicPr/>
                <p:nvPr/>
              </p:nvPicPr>
              <p:blipFill>
                <a:blip r:embed="rId303"/>
                <a:stretch>
                  <a:fillRect/>
                </a:stretch>
              </p:blipFill>
              <p:spPr>
                <a:xfrm>
                  <a:off x="12154844" y="6632423"/>
                  <a:ext cx="1404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98" name="Ink 197">
                  <a:extLst>
                    <a:ext uri="{FF2B5EF4-FFF2-40B4-BE49-F238E27FC236}">
                      <a16:creationId xmlns:a16="http://schemas.microsoft.com/office/drawing/2014/main" id="{BC6A498F-9B48-43F4-9428-95A508BC2342}"/>
                    </a:ext>
                  </a:extLst>
                </p14:cNvPr>
                <p14:cNvContentPartPr/>
                <p14:nvPr/>
              </p14:nvContentPartPr>
              <p14:xfrm>
                <a:off x="12339884" y="6648983"/>
                <a:ext cx="35640" cy="38520"/>
              </p14:xfrm>
            </p:contentPart>
          </mc:Choice>
          <mc:Fallback>
            <p:pic>
              <p:nvPicPr>
                <p:cNvPr id="198" name="Ink 197">
                  <a:extLst>
                    <a:ext uri="{FF2B5EF4-FFF2-40B4-BE49-F238E27FC236}">
                      <a16:creationId xmlns:a16="http://schemas.microsoft.com/office/drawing/2014/main" id="{BC6A498F-9B48-43F4-9428-95A508BC2342}"/>
                    </a:ext>
                  </a:extLst>
                </p:cNvPr>
                <p:cNvPicPr/>
                <p:nvPr/>
              </p:nvPicPr>
              <p:blipFill>
                <a:blip r:embed="rId305"/>
                <a:stretch>
                  <a:fillRect/>
                </a:stretch>
              </p:blipFill>
              <p:spPr>
                <a:xfrm>
                  <a:off x="12331244" y="6640343"/>
                  <a:ext cx="5328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99" name="Ink 198">
                  <a:extLst>
                    <a:ext uri="{FF2B5EF4-FFF2-40B4-BE49-F238E27FC236}">
                      <a16:creationId xmlns:a16="http://schemas.microsoft.com/office/drawing/2014/main" id="{320326B2-D1CD-4E5E-A503-714753DA88B5}"/>
                    </a:ext>
                  </a:extLst>
                </p14:cNvPr>
                <p14:cNvContentPartPr/>
                <p14:nvPr/>
              </p14:nvContentPartPr>
              <p14:xfrm>
                <a:off x="8086484" y="6657983"/>
                <a:ext cx="45720" cy="259200"/>
              </p14:xfrm>
            </p:contentPart>
          </mc:Choice>
          <mc:Fallback>
            <p:pic>
              <p:nvPicPr>
                <p:cNvPr id="199" name="Ink 198">
                  <a:extLst>
                    <a:ext uri="{FF2B5EF4-FFF2-40B4-BE49-F238E27FC236}">
                      <a16:creationId xmlns:a16="http://schemas.microsoft.com/office/drawing/2014/main" id="{320326B2-D1CD-4E5E-A503-714753DA88B5}"/>
                    </a:ext>
                  </a:extLst>
                </p:cNvPr>
                <p:cNvPicPr/>
                <p:nvPr/>
              </p:nvPicPr>
              <p:blipFill>
                <a:blip r:embed="rId307"/>
                <a:stretch>
                  <a:fillRect/>
                </a:stretch>
              </p:blipFill>
              <p:spPr>
                <a:xfrm>
                  <a:off x="8077844" y="6648983"/>
                  <a:ext cx="633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00" name="Ink 199">
                  <a:extLst>
                    <a:ext uri="{FF2B5EF4-FFF2-40B4-BE49-F238E27FC236}">
                      <a16:creationId xmlns:a16="http://schemas.microsoft.com/office/drawing/2014/main" id="{0C049678-C203-4F3A-AAD3-8FB6683E1439}"/>
                    </a:ext>
                  </a:extLst>
                </p14:cNvPr>
                <p14:cNvContentPartPr/>
                <p14:nvPr/>
              </p14:nvContentPartPr>
              <p14:xfrm>
                <a:off x="8149484" y="6567983"/>
                <a:ext cx="4299120" cy="99360"/>
              </p14:xfrm>
            </p:contentPart>
          </mc:Choice>
          <mc:Fallback>
            <p:pic>
              <p:nvPicPr>
                <p:cNvPr id="200" name="Ink 199">
                  <a:extLst>
                    <a:ext uri="{FF2B5EF4-FFF2-40B4-BE49-F238E27FC236}">
                      <a16:creationId xmlns:a16="http://schemas.microsoft.com/office/drawing/2014/main" id="{0C049678-C203-4F3A-AAD3-8FB6683E1439}"/>
                    </a:ext>
                  </a:extLst>
                </p:cNvPr>
                <p:cNvPicPr/>
                <p:nvPr/>
              </p:nvPicPr>
              <p:blipFill>
                <a:blip r:embed="rId309"/>
                <a:stretch>
                  <a:fillRect/>
                </a:stretch>
              </p:blipFill>
              <p:spPr>
                <a:xfrm>
                  <a:off x="8140484" y="6558983"/>
                  <a:ext cx="4316760" cy="117000"/>
                </a:xfrm>
                <a:prstGeom prst="rect">
                  <a:avLst/>
                </a:prstGeom>
              </p:spPr>
            </p:pic>
          </mc:Fallback>
        </mc:AlternateContent>
      </p:grpSp>
    </p:spTree>
    <p:extLst>
      <p:ext uri="{BB962C8B-B14F-4D97-AF65-F5344CB8AC3E}">
        <p14:creationId xmlns:p14="http://schemas.microsoft.com/office/powerpoint/2010/main" val="31058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6AE7-0FD6-45AD-BEB3-5A147D766A8E}"/>
              </a:ext>
            </a:extLst>
          </p:cNvPr>
          <p:cNvSpPr>
            <a:spLocks noGrp="1"/>
          </p:cNvSpPr>
          <p:nvPr>
            <p:ph type="title"/>
          </p:nvPr>
        </p:nvSpPr>
        <p:spPr/>
        <p:txBody>
          <a:bodyPr/>
          <a:lstStyle/>
          <a:p>
            <a:r>
              <a:rPr lang="en-IN" b="1" i="0" dirty="0" err="1">
                <a:effectLst/>
                <a:latin typeface="sofia-pro"/>
              </a:rPr>
              <a:t>QuickSort</a:t>
            </a:r>
            <a:endParaRPr lang="en-IN" dirty="0"/>
          </a:p>
        </p:txBody>
      </p:sp>
      <p:sp>
        <p:nvSpPr>
          <p:cNvPr id="3" name="Content Placeholder 2">
            <a:extLst>
              <a:ext uri="{FF2B5EF4-FFF2-40B4-BE49-F238E27FC236}">
                <a16:creationId xmlns:a16="http://schemas.microsoft.com/office/drawing/2014/main" id="{A9158FE4-1CB2-4002-9013-821188CAB668}"/>
              </a:ext>
            </a:extLst>
          </p:cNvPr>
          <p:cNvSpPr>
            <a:spLocks noGrp="1"/>
          </p:cNvSpPr>
          <p:nvPr>
            <p:ph idx="1"/>
          </p:nvPr>
        </p:nvSpPr>
        <p:spPr/>
        <p:txBody>
          <a:bodyPr>
            <a:normAutofit/>
          </a:bodyPr>
          <a:lstStyle/>
          <a:p>
            <a:pPr algn="l" fontAlgn="base"/>
            <a:r>
              <a:rPr lang="en-US" sz="2000" b="0" i="0" dirty="0">
                <a:effectLst/>
              </a:rPr>
              <a:t>Like </a:t>
            </a:r>
            <a:r>
              <a:rPr lang="en-US" sz="2000" b="0" i="0" u="sng" dirty="0">
                <a:effectLst/>
                <a:hlinkClick r:id="rId2">
                  <a:extLst>
                    <a:ext uri="{A12FA001-AC4F-418D-AE19-62706E023703}">
                      <ahyp:hlinkClr xmlns:ahyp="http://schemas.microsoft.com/office/drawing/2018/hyperlinkcolor" val="tx"/>
                    </a:ext>
                  </a:extLst>
                </a:hlinkClick>
              </a:rPr>
              <a:t>Merge Sort</a:t>
            </a:r>
            <a:r>
              <a:rPr lang="en-US" sz="2000" b="0" i="0" dirty="0">
                <a:effectLst/>
              </a:rPr>
              <a:t>, </a:t>
            </a:r>
            <a:r>
              <a:rPr lang="en-US" sz="2000" b="0" i="0" dirty="0" err="1">
                <a:effectLst/>
              </a:rPr>
              <a:t>QuickSort</a:t>
            </a:r>
            <a:r>
              <a:rPr lang="en-US" sz="2000" b="0" i="0" dirty="0">
                <a:effectLst/>
              </a:rPr>
              <a:t> is a Divide and Conquer algorithm. It picks an element as pivot and partitions the given array around the picked pivot. There are many different versions of </a:t>
            </a:r>
            <a:r>
              <a:rPr lang="en-US" sz="2000" b="0" i="0" dirty="0" err="1">
                <a:effectLst/>
              </a:rPr>
              <a:t>quickSort</a:t>
            </a:r>
            <a:r>
              <a:rPr lang="en-US" sz="2000" b="0" i="0" dirty="0">
                <a:effectLst/>
              </a:rPr>
              <a:t> that pick pivot in different ways. </a:t>
            </a:r>
          </a:p>
          <a:p>
            <a:pPr lvl="1" fontAlgn="base">
              <a:buFont typeface="+mj-lt"/>
              <a:buAutoNum type="arabicPeriod"/>
            </a:pPr>
            <a:r>
              <a:rPr lang="en-US" sz="2000" b="0" i="0" dirty="0">
                <a:effectLst/>
              </a:rPr>
              <a:t>Always pick first element as pivot.</a:t>
            </a:r>
          </a:p>
          <a:p>
            <a:pPr lvl="1" fontAlgn="base">
              <a:buFont typeface="+mj-lt"/>
              <a:buAutoNum type="arabicPeriod"/>
            </a:pPr>
            <a:r>
              <a:rPr lang="en-US" sz="2000" b="0" i="0" dirty="0">
                <a:effectLst/>
              </a:rPr>
              <a:t>Always pick last element as pivot (implemented below)</a:t>
            </a:r>
          </a:p>
          <a:p>
            <a:pPr lvl="1" fontAlgn="base">
              <a:buFont typeface="+mj-lt"/>
              <a:buAutoNum type="arabicPeriod"/>
            </a:pPr>
            <a:r>
              <a:rPr lang="en-US" sz="2000" b="0" i="0" dirty="0">
                <a:effectLst/>
              </a:rPr>
              <a:t>Pick a random element as pivot.</a:t>
            </a:r>
          </a:p>
          <a:p>
            <a:pPr lvl="1" fontAlgn="base">
              <a:buFont typeface="+mj-lt"/>
              <a:buAutoNum type="arabicPeriod"/>
            </a:pPr>
            <a:r>
              <a:rPr lang="en-US" sz="2000" b="0" i="0" dirty="0">
                <a:effectLst/>
              </a:rPr>
              <a:t>Pick median as pivot.</a:t>
            </a:r>
          </a:p>
          <a:p>
            <a:pPr algn="l" fontAlgn="base"/>
            <a:r>
              <a:rPr lang="en-US" sz="2000" b="0" i="0" dirty="0">
                <a:effectLst/>
              </a:rPr>
              <a:t>The key process in </a:t>
            </a:r>
            <a:r>
              <a:rPr lang="en-US" sz="2000" b="0" i="0" dirty="0" err="1">
                <a:effectLst/>
              </a:rPr>
              <a:t>quickSort</a:t>
            </a:r>
            <a:r>
              <a:rPr lang="en-US" sz="2000" b="0" i="0" dirty="0">
                <a:effectLst/>
              </a:rPr>
              <a:t> is partition(). Target of partitions is, given an array and an element x of array as pivot, put x at its correct position in sorted array and put all smaller elements (smaller than x) before x, and put all greater elements (greater than x) after x. All this should be done in linear time.</a:t>
            </a:r>
          </a:p>
          <a:p>
            <a:endParaRPr lang="en-IN" sz="2000"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C1D87A8-CDFE-4FE2-8709-F31AC88294AB}"/>
                  </a:ext>
                </a:extLst>
              </p14:cNvPr>
              <p14:cNvContentPartPr/>
              <p14:nvPr/>
            </p14:nvContentPartPr>
            <p14:xfrm>
              <a:off x="230204" y="1023033"/>
              <a:ext cx="574200" cy="149040"/>
            </p14:xfrm>
          </p:contentPart>
        </mc:Choice>
        <mc:Fallback>
          <p:pic>
            <p:nvPicPr>
              <p:cNvPr id="4" name="Ink 3">
                <a:extLst>
                  <a:ext uri="{FF2B5EF4-FFF2-40B4-BE49-F238E27FC236}">
                    <a16:creationId xmlns:a16="http://schemas.microsoft.com/office/drawing/2014/main" id="{2C1D87A8-CDFE-4FE2-8709-F31AC88294AB}"/>
                  </a:ext>
                </a:extLst>
              </p:cNvPr>
              <p:cNvPicPr/>
              <p:nvPr/>
            </p:nvPicPr>
            <p:blipFill>
              <a:blip r:embed="rId4"/>
              <a:stretch>
                <a:fillRect/>
              </a:stretch>
            </p:blipFill>
            <p:spPr>
              <a:xfrm>
                <a:off x="221204" y="1014393"/>
                <a:ext cx="5918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5D3F4DE7-AEE7-40C1-B025-694C1F5EA531}"/>
                  </a:ext>
                </a:extLst>
              </p14:cNvPr>
              <p14:cNvContentPartPr/>
              <p14:nvPr/>
            </p14:nvContentPartPr>
            <p14:xfrm>
              <a:off x="6658004" y="593193"/>
              <a:ext cx="360" cy="1800"/>
            </p14:xfrm>
          </p:contentPart>
        </mc:Choice>
        <mc:Fallback>
          <p:pic>
            <p:nvPicPr>
              <p:cNvPr id="15" name="Ink 14">
                <a:extLst>
                  <a:ext uri="{FF2B5EF4-FFF2-40B4-BE49-F238E27FC236}">
                    <a16:creationId xmlns:a16="http://schemas.microsoft.com/office/drawing/2014/main" id="{5D3F4DE7-AEE7-40C1-B025-694C1F5EA531}"/>
                  </a:ext>
                </a:extLst>
              </p:cNvPr>
              <p:cNvPicPr/>
              <p:nvPr/>
            </p:nvPicPr>
            <p:blipFill>
              <a:blip r:embed="rId6"/>
              <a:stretch>
                <a:fillRect/>
              </a:stretch>
            </p:blipFill>
            <p:spPr>
              <a:xfrm>
                <a:off x="6649004" y="584193"/>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807E9E72-779C-4F9D-BA28-2D047B26C3EA}"/>
                  </a:ext>
                </a:extLst>
              </p14:cNvPr>
              <p14:cNvContentPartPr/>
              <p14:nvPr/>
            </p14:nvContentPartPr>
            <p14:xfrm>
              <a:off x="931484" y="1132473"/>
              <a:ext cx="1070640" cy="4320"/>
            </p14:xfrm>
          </p:contentPart>
        </mc:Choice>
        <mc:Fallback>
          <p:pic>
            <p:nvPicPr>
              <p:cNvPr id="16" name="Ink 15">
                <a:extLst>
                  <a:ext uri="{FF2B5EF4-FFF2-40B4-BE49-F238E27FC236}">
                    <a16:creationId xmlns:a16="http://schemas.microsoft.com/office/drawing/2014/main" id="{807E9E72-779C-4F9D-BA28-2D047B26C3EA}"/>
                  </a:ext>
                </a:extLst>
              </p:cNvPr>
              <p:cNvPicPr/>
              <p:nvPr/>
            </p:nvPicPr>
            <p:blipFill>
              <a:blip r:embed="rId8"/>
              <a:stretch>
                <a:fillRect/>
              </a:stretch>
            </p:blipFill>
            <p:spPr>
              <a:xfrm>
                <a:off x="922844" y="1123833"/>
                <a:ext cx="10882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EB1B24F3-D9BD-4E7E-9E44-223B79688B97}"/>
                  </a:ext>
                </a:extLst>
              </p14:cNvPr>
              <p14:cNvContentPartPr/>
              <p14:nvPr/>
            </p14:nvContentPartPr>
            <p14:xfrm>
              <a:off x="381404" y="1854273"/>
              <a:ext cx="588240" cy="244800"/>
            </p14:xfrm>
          </p:contentPart>
        </mc:Choice>
        <mc:Fallback>
          <p:pic>
            <p:nvPicPr>
              <p:cNvPr id="17" name="Ink 16">
                <a:extLst>
                  <a:ext uri="{FF2B5EF4-FFF2-40B4-BE49-F238E27FC236}">
                    <a16:creationId xmlns:a16="http://schemas.microsoft.com/office/drawing/2014/main" id="{EB1B24F3-D9BD-4E7E-9E44-223B79688B97}"/>
                  </a:ext>
                </a:extLst>
              </p:cNvPr>
              <p:cNvPicPr/>
              <p:nvPr/>
            </p:nvPicPr>
            <p:blipFill>
              <a:blip r:embed="rId10"/>
              <a:stretch>
                <a:fillRect/>
              </a:stretch>
            </p:blipFill>
            <p:spPr>
              <a:xfrm>
                <a:off x="372404" y="1845633"/>
                <a:ext cx="6058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1CABC1CA-8419-42C5-92B7-A3450018BE04}"/>
                  </a:ext>
                </a:extLst>
              </p14:cNvPr>
              <p14:cNvContentPartPr/>
              <p14:nvPr/>
            </p14:nvContentPartPr>
            <p14:xfrm>
              <a:off x="4873484" y="1777593"/>
              <a:ext cx="1988640" cy="309960"/>
            </p14:xfrm>
          </p:contentPart>
        </mc:Choice>
        <mc:Fallback>
          <p:pic>
            <p:nvPicPr>
              <p:cNvPr id="18" name="Ink 17">
                <a:extLst>
                  <a:ext uri="{FF2B5EF4-FFF2-40B4-BE49-F238E27FC236}">
                    <a16:creationId xmlns:a16="http://schemas.microsoft.com/office/drawing/2014/main" id="{1CABC1CA-8419-42C5-92B7-A3450018BE04}"/>
                  </a:ext>
                </a:extLst>
              </p:cNvPr>
              <p:cNvPicPr/>
              <p:nvPr/>
            </p:nvPicPr>
            <p:blipFill>
              <a:blip r:embed="rId12"/>
              <a:stretch>
                <a:fillRect/>
              </a:stretch>
            </p:blipFill>
            <p:spPr>
              <a:xfrm>
                <a:off x="4864484" y="1768593"/>
                <a:ext cx="2006280" cy="327600"/>
              </a:xfrm>
              <a:prstGeom prst="rect">
                <a:avLst/>
              </a:prstGeom>
            </p:spPr>
          </p:pic>
        </mc:Fallback>
      </mc:AlternateContent>
      <p:grpSp>
        <p:nvGrpSpPr>
          <p:cNvPr id="25" name="Group 24">
            <a:extLst>
              <a:ext uri="{FF2B5EF4-FFF2-40B4-BE49-F238E27FC236}">
                <a16:creationId xmlns:a16="http://schemas.microsoft.com/office/drawing/2014/main" id="{78B62BD8-D346-4BFC-BD4D-CC99535FE87B}"/>
              </a:ext>
            </a:extLst>
          </p:cNvPr>
          <p:cNvGrpSpPr/>
          <p:nvPr/>
        </p:nvGrpSpPr>
        <p:grpSpPr>
          <a:xfrm>
            <a:off x="9302204" y="-22767"/>
            <a:ext cx="1332000" cy="764280"/>
            <a:chOff x="9302204" y="-22767"/>
            <a:chExt cx="1332000" cy="764280"/>
          </a:xfrm>
        </p:grpSpPr>
        <mc:AlternateContent xmlns:mc="http://schemas.openxmlformats.org/markup-compatibility/2006">
          <mc:Choice xmlns:p14="http://schemas.microsoft.com/office/powerpoint/2010/main" Requires="p14">
            <p:contentPart p14:bwMode="auto" r:id="rId13">
              <p14:nvContentPartPr>
                <p14:cNvPr id="19" name="Ink 18">
                  <a:extLst>
                    <a:ext uri="{FF2B5EF4-FFF2-40B4-BE49-F238E27FC236}">
                      <a16:creationId xmlns:a16="http://schemas.microsoft.com/office/drawing/2014/main" id="{3D0E141D-546C-4000-BAEF-83BA3FBA53F1}"/>
                    </a:ext>
                  </a:extLst>
                </p14:cNvPr>
                <p14:cNvContentPartPr/>
                <p14:nvPr/>
              </p14:nvContentPartPr>
              <p14:xfrm>
                <a:off x="9622604" y="234633"/>
                <a:ext cx="166320" cy="293040"/>
              </p14:xfrm>
            </p:contentPart>
          </mc:Choice>
          <mc:Fallback>
            <p:pic>
              <p:nvPicPr>
                <p:cNvPr id="19" name="Ink 18">
                  <a:extLst>
                    <a:ext uri="{FF2B5EF4-FFF2-40B4-BE49-F238E27FC236}">
                      <a16:creationId xmlns:a16="http://schemas.microsoft.com/office/drawing/2014/main" id="{3D0E141D-546C-4000-BAEF-83BA3FBA53F1}"/>
                    </a:ext>
                  </a:extLst>
                </p:cNvPr>
                <p:cNvPicPr/>
                <p:nvPr/>
              </p:nvPicPr>
              <p:blipFill>
                <a:blip r:embed="rId14"/>
                <a:stretch>
                  <a:fillRect/>
                </a:stretch>
              </p:blipFill>
              <p:spPr>
                <a:xfrm>
                  <a:off x="9613964" y="225633"/>
                  <a:ext cx="18396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a:extLst>
                    <a:ext uri="{FF2B5EF4-FFF2-40B4-BE49-F238E27FC236}">
                      <a16:creationId xmlns:a16="http://schemas.microsoft.com/office/drawing/2014/main" id="{1CB99F6F-AABA-4D35-A1D1-339ED0E84F5B}"/>
                    </a:ext>
                  </a:extLst>
                </p14:cNvPr>
                <p14:cNvContentPartPr/>
                <p14:nvPr/>
              </p14:nvContentPartPr>
              <p14:xfrm>
                <a:off x="9820244" y="194673"/>
                <a:ext cx="7200" cy="360"/>
              </p14:xfrm>
            </p:contentPart>
          </mc:Choice>
          <mc:Fallback>
            <p:pic>
              <p:nvPicPr>
                <p:cNvPr id="20" name="Ink 19">
                  <a:extLst>
                    <a:ext uri="{FF2B5EF4-FFF2-40B4-BE49-F238E27FC236}">
                      <a16:creationId xmlns:a16="http://schemas.microsoft.com/office/drawing/2014/main" id="{1CB99F6F-AABA-4D35-A1D1-339ED0E84F5B}"/>
                    </a:ext>
                  </a:extLst>
                </p:cNvPr>
                <p:cNvPicPr/>
                <p:nvPr/>
              </p:nvPicPr>
              <p:blipFill>
                <a:blip r:embed="rId16"/>
                <a:stretch>
                  <a:fillRect/>
                </a:stretch>
              </p:blipFill>
              <p:spPr>
                <a:xfrm>
                  <a:off x="9811244" y="186033"/>
                  <a:ext cx="24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1" name="Ink 20">
                  <a:extLst>
                    <a:ext uri="{FF2B5EF4-FFF2-40B4-BE49-F238E27FC236}">
                      <a16:creationId xmlns:a16="http://schemas.microsoft.com/office/drawing/2014/main" id="{124F3F81-6FA5-428D-A8C6-CAE90B76E149}"/>
                    </a:ext>
                  </a:extLst>
                </p14:cNvPr>
                <p14:cNvContentPartPr/>
                <p14:nvPr/>
              </p14:nvContentPartPr>
              <p14:xfrm>
                <a:off x="9845084" y="292593"/>
                <a:ext cx="73080" cy="132480"/>
              </p14:xfrm>
            </p:contentPart>
          </mc:Choice>
          <mc:Fallback>
            <p:pic>
              <p:nvPicPr>
                <p:cNvPr id="21" name="Ink 20">
                  <a:extLst>
                    <a:ext uri="{FF2B5EF4-FFF2-40B4-BE49-F238E27FC236}">
                      <a16:creationId xmlns:a16="http://schemas.microsoft.com/office/drawing/2014/main" id="{124F3F81-6FA5-428D-A8C6-CAE90B76E149}"/>
                    </a:ext>
                  </a:extLst>
                </p:cNvPr>
                <p:cNvPicPr/>
                <p:nvPr/>
              </p:nvPicPr>
              <p:blipFill>
                <a:blip r:embed="rId18"/>
                <a:stretch>
                  <a:fillRect/>
                </a:stretch>
              </p:blipFill>
              <p:spPr>
                <a:xfrm>
                  <a:off x="9836444" y="283593"/>
                  <a:ext cx="907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2" name="Ink 21">
                  <a:extLst>
                    <a:ext uri="{FF2B5EF4-FFF2-40B4-BE49-F238E27FC236}">
                      <a16:creationId xmlns:a16="http://schemas.microsoft.com/office/drawing/2014/main" id="{55544C78-97B5-4723-B905-5624973F800E}"/>
                    </a:ext>
                  </a:extLst>
                </p14:cNvPr>
                <p14:cNvContentPartPr/>
                <p14:nvPr/>
              </p14:nvContentPartPr>
              <p14:xfrm>
                <a:off x="10016084" y="116913"/>
                <a:ext cx="157680" cy="294840"/>
              </p14:xfrm>
            </p:contentPart>
          </mc:Choice>
          <mc:Fallback>
            <p:pic>
              <p:nvPicPr>
                <p:cNvPr id="22" name="Ink 21">
                  <a:extLst>
                    <a:ext uri="{FF2B5EF4-FFF2-40B4-BE49-F238E27FC236}">
                      <a16:creationId xmlns:a16="http://schemas.microsoft.com/office/drawing/2014/main" id="{55544C78-97B5-4723-B905-5624973F800E}"/>
                    </a:ext>
                  </a:extLst>
                </p:cNvPr>
                <p:cNvPicPr/>
                <p:nvPr/>
              </p:nvPicPr>
              <p:blipFill>
                <a:blip r:embed="rId20"/>
                <a:stretch>
                  <a:fillRect/>
                </a:stretch>
              </p:blipFill>
              <p:spPr>
                <a:xfrm>
                  <a:off x="10007444" y="107913"/>
                  <a:ext cx="17532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3" name="Ink 22">
                  <a:extLst>
                    <a:ext uri="{FF2B5EF4-FFF2-40B4-BE49-F238E27FC236}">
                      <a16:creationId xmlns:a16="http://schemas.microsoft.com/office/drawing/2014/main" id="{79F8FC05-ABF7-4F67-B7DF-EAF0DE34EE6A}"/>
                    </a:ext>
                  </a:extLst>
                </p14:cNvPr>
                <p14:cNvContentPartPr/>
                <p14:nvPr/>
              </p14:nvContentPartPr>
              <p14:xfrm>
                <a:off x="10111484" y="240753"/>
                <a:ext cx="276480" cy="43560"/>
              </p14:xfrm>
            </p:contentPart>
          </mc:Choice>
          <mc:Fallback>
            <p:pic>
              <p:nvPicPr>
                <p:cNvPr id="23" name="Ink 22">
                  <a:extLst>
                    <a:ext uri="{FF2B5EF4-FFF2-40B4-BE49-F238E27FC236}">
                      <a16:creationId xmlns:a16="http://schemas.microsoft.com/office/drawing/2014/main" id="{79F8FC05-ABF7-4F67-B7DF-EAF0DE34EE6A}"/>
                    </a:ext>
                  </a:extLst>
                </p:cNvPr>
                <p:cNvPicPr/>
                <p:nvPr/>
              </p:nvPicPr>
              <p:blipFill>
                <a:blip r:embed="rId22"/>
                <a:stretch>
                  <a:fillRect/>
                </a:stretch>
              </p:blipFill>
              <p:spPr>
                <a:xfrm>
                  <a:off x="10102484" y="231753"/>
                  <a:ext cx="2941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4" name="Ink 23">
                  <a:extLst>
                    <a:ext uri="{FF2B5EF4-FFF2-40B4-BE49-F238E27FC236}">
                      <a16:creationId xmlns:a16="http://schemas.microsoft.com/office/drawing/2014/main" id="{B628A738-17FA-4400-A466-50E9CC574B0C}"/>
                    </a:ext>
                  </a:extLst>
                </p14:cNvPr>
                <p14:cNvContentPartPr/>
                <p14:nvPr/>
              </p14:nvContentPartPr>
              <p14:xfrm>
                <a:off x="9302204" y="-22767"/>
                <a:ext cx="1332000" cy="764280"/>
              </p14:xfrm>
            </p:contentPart>
          </mc:Choice>
          <mc:Fallback>
            <p:pic>
              <p:nvPicPr>
                <p:cNvPr id="24" name="Ink 23">
                  <a:extLst>
                    <a:ext uri="{FF2B5EF4-FFF2-40B4-BE49-F238E27FC236}">
                      <a16:creationId xmlns:a16="http://schemas.microsoft.com/office/drawing/2014/main" id="{B628A738-17FA-4400-A466-50E9CC574B0C}"/>
                    </a:ext>
                  </a:extLst>
                </p:cNvPr>
                <p:cNvPicPr/>
                <p:nvPr/>
              </p:nvPicPr>
              <p:blipFill>
                <a:blip r:embed="rId24"/>
                <a:stretch>
                  <a:fillRect/>
                </a:stretch>
              </p:blipFill>
              <p:spPr>
                <a:xfrm>
                  <a:off x="9293204" y="-31767"/>
                  <a:ext cx="1349640" cy="78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26" name="Ink 25">
                <a:extLst>
                  <a:ext uri="{FF2B5EF4-FFF2-40B4-BE49-F238E27FC236}">
                    <a16:creationId xmlns:a16="http://schemas.microsoft.com/office/drawing/2014/main" id="{F9571462-1E83-481F-882F-D0779B544C8A}"/>
                  </a:ext>
                </a:extLst>
              </p14:cNvPr>
              <p14:cNvContentPartPr/>
              <p14:nvPr/>
            </p14:nvContentPartPr>
            <p14:xfrm>
              <a:off x="9933644" y="2073880"/>
              <a:ext cx="256320" cy="30600"/>
            </p14:xfrm>
          </p:contentPart>
        </mc:Choice>
        <mc:Fallback>
          <p:pic>
            <p:nvPicPr>
              <p:cNvPr id="26" name="Ink 25">
                <a:extLst>
                  <a:ext uri="{FF2B5EF4-FFF2-40B4-BE49-F238E27FC236}">
                    <a16:creationId xmlns:a16="http://schemas.microsoft.com/office/drawing/2014/main" id="{F9571462-1E83-481F-882F-D0779B544C8A}"/>
                  </a:ext>
                </a:extLst>
              </p:cNvPr>
              <p:cNvPicPr/>
              <p:nvPr/>
            </p:nvPicPr>
            <p:blipFill>
              <a:blip r:embed="rId26"/>
              <a:stretch>
                <a:fillRect/>
              </a:stretch>
            </p:blipFill>
            <p:spPr>
              <a:xfrm>
                <a:off x="9924644" y="2064880"/>
                <a:ext cx="2739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7" name="Ink 26">
                <a:extLst>
                  <a:ext uri="{FF2B5EF4-FFF2-40B4-BE49-F238E27FC236}">
                    <a16:creationId xmlns:a16="http://schemas.microsoft.com/office/drawing/2014/main" id="{5B11E528-7002-4CEB-AA1F-A7789CE13F21}"/>
                  </a:ext>
                </a:extLst>
              </p14:cNvPr>
              <p14:cNvContentPartPr/>
              <p14:nvPr/>
            </p14:nvContentPartPr>
            <p14:xfrm>
              <a:off x="5255444" y="2347120"/>
              <a:ext cx="1031400" cy="41040"/>
            </p14:xfrm>
          </p:contentPart>
        </mc:Choice>
        <mc:Fallback>
          <p:pic>
            <p:nvPicPr>
              <p:cNvPr id="27" name="Ink 26">
                <a:extLst>
                  <a:ext uri="{FF2B5EF4-FFF2-40B4-BE49-F238E27FC236}">
                    <a16:creationId xmlns:a16="http://schemas.microsoft.com/office/drawing/2014/main" id="{5B11E528-7002-4CEB-AA1F-A7789CE13F21}"/>
                  </a:ext>
                </a:extLst>
              </p:cNvPr>
              <p:cNvPicPr/>
              <p:nvPr/>
            </p:nvPicPr>
            <p:blipFill>
              <a:blip r:embed="rId28"/>
              <a:stretch>
                <a:fillRect/>
              </a:stretch>
            </p:blipFill>
            <p:spPr>
              <a:xfrm>
                <a:off x="5246444" y="2338120"/>
                <a:ext cx="10490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6" name="Ink 35">
                <a:extLst>
                  <a:ext uri="{FF2B5EF4-FFF2-40B4-BE49-F238E27FC236}">
                    <a16:creationId xmlns:a16="http://schemas.microsoft.com/office/drawing/2014/main" id="{0AD35FFA-7AD0-48F2-9566-E71E954D9C77}"/>
                  </a:ext>
                </a:extLst>
              </p14:cNvPr>
              <p14:cNvContentPartPr/>
              <p14:nvPr/>
            </p14:nvContentPartPr>
            <p14:xfrm>
              <a:off x="9611804" y="967960"/>
              <a:ext cx="440640" cy="444240"/>
            </p14:xfrm>
          </p:contentPart>
        </mc:Choice>
        <mc:Fallback>
          <p:pic>
            <p:nvPicPr>
              <p:cNvPr id="36" name="Ink 35">
                <a:extLst>
                  <a:ext uri="{FF2B5EF4-FFF2-40B4-BE49-F238E27FC236}">
                    <a16:creationId xmlns:a16="http://schemas.microsoft.com/office/drawing/2014/main" id="{0AD35FFA-7AD0-48F2-9566-E71E954D9C77}"/>
                  </a:ext>
                </a:extLst>
              </p:cNvPr>
              <p:cNvPicPr/>
              <p:nvPr/>
            </p:nvPicPr>
            <p:blipFill>
              <a:blip r:embed="rId30"/>
              <a:stretch>
                <a:fillRect/>
              </a:stretch>
            </p:blipFill>
            <p:spPr>
              <a:xfrm>
                <a:off x="9602804" y="958960"/>
                <a:ext cx="458280" cy="461880"/>
              </a:xfrm>
              <a:prstGeom prst="rect">
                <a:avLst/>
              </a:prstGeom>
            </p:spPr>
          </p:pic>
        </mc:Fallback>
      </mc:AlternateContent>
      <p:grpSp>
        <p:nvGrpSpPr>
          <p:cNvPr id="43" name="Group 42">
            <a:extLst>
              <a:ext uri="{FF2B5EF4-FFF2-40B4-BE49-F238E27FC236}">
                <a16:creationId xmlns:a16="http://schemas.microsoft.com/office/drawing/2014/main" id="{35012578-2F7B-46EE-B3F5-EC1006B9A720}"/>
              </a:ext>
            </a:extLst>
          </p:cNvPr>
          <p:cNvGrpSpPr/>
          <p:nvPr/>
        </p:nvGrpSpPr>
        <p:grpSpPr>
          <a:xfrm>
            <a:off x="8638364" y="883360"/>
            <a:ext cx="2436840" cy="991080"/>
            <a:chOff x="8638364" y="883360"/>
            <a:chExt cx="2436840" cy="991080"/>
          </a:xfrm>
        </p:grpSpPr>
        <mc:AlternateContent xmlns:mc="http://schemas.openxmlformats.org/markup-compatibility/2006">
          <mc:Choice xmlns:p14="http://schemas.microsoft.com/office/powerpoint/2010/main" Requires="p14">
            <p:contentPart p14:bwMode="auto" r:id="rId31">
              <p14:nvContentPartPr>
                <p14:cNvPr id="28" name="Ink 27">
                  <a:extLst>
                    <a:ext uri="{FF2B5EF4-FFF2-40B4-BE49-F238E27FC236}">
                      <a16:creationId xmlns:a16="http://schemas.microsoft.com/office/drawing/2014/main" id="{35DD5E8B-B34A-4018-BFEA-F2A921583583}"/>
                    </a:ext>
                  </a:extLst>
                </p14:cNvPr>
                <p14:cNvContentPartPr/>
                <p14:nvPr/>
              </p14:nvContentPartPr>
              <p14:xfrm>
                <a:off x="8638364" y="883360"/>
                <a:ext cx="2436840" cy="555480"/>
              </p14:xfrm>
            </p:contentPart>
          </mc:Choice>
          <mc:Fallback>
            <p:pic>
              <p:nvPicPr>
                <p:cNvPr id="28" name="Ink 27">
                  <a:extLst>
                    <a:ext uri="{FF2B5EF4-FFF2-40B4-BE49-F238E27FC236}">
                      <a16:creationId xmlns:a16="http://schemas.microsoft.com/office/drawing/2014/main" id="{35DD5E8B-B34A-4018-BFEA-F2A921583583}"/>
                    </a:ext>
                  </a:extLst>
                </p:cNvPr>
                <p:cNvPicPr/>
                <p:nvPr/>
              </p:nvPicPr>
              <p:blipFill>
                <a:blip r:embed="rId32"/>
                <a:stretch>
                  <a:fillRect/>
                </a:stretch>
              </p:blipFill>
              <p:spPr>
                <a:xfrm>
                  <a:off x="8629724" y="874360"/>
                  <a:ext cx="2454480" cy="5731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9" name="Ink 28">
                  <a:extLst>
                    <a:ext uri="{FF2B5EF4-FFF2-40B4-BE49-F238E27FC236}">
                      <a16:creationId xmlns:a16="http://schemas.microsoft.com/office/drawing/2014/main" id="{7EBE920F-0CFB-4E44-88AB-464411B73B94}"/>
                    </a:ext>
                  </a:extLst>
                </p14:cNvPr>
                <p14:cNvContentPartPr/>
                <p14:nvPr/>
              </p14:nvContentPartPr>
              <p14:xfrm>
                <a:off x="9642764" y="1011160"/>
                <a:ext cx="420480" cy="376560"/>
              </p14:xfrm>
            </p:contentPart>
          </mc:Choice>
          <mc:Fallback>
            <p:pic>
              <p:nvPicPr>
                <p:cNvPr id="29" name="Ink 28">
                  <a:extLst>
                    <a:ext uri="{FF2B5EF4-FFF2-40B4-BE49-F238E27FC236}">
                      <a16:creationId xmlns:a16="http://schemas.microsoft.com/office/drawing/2014/main" id="{7EBE920F-0CFB-4E44-88AB-464411B73B94}"/>
                    </a:ext>
                  </a:extLst>
                </p:cNvPr>
                <p:cNvPicPr/>
                <p:nvPr/>
              </p:nvPicPr>
              <p:blipFill>
                <a:blip r:embed="rId34"/>
                <a:stretch>
                  <a:fillRect/>
                </a:stretch>
              </p:blipFill>
              <p:spPr>
                <a:xfrm>
                  <a:off x="9633764" y="1002520"/>
                  <a:ext cx="43812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0" name="Ink 29">
                  <a:extLst>
                    <a:ext uri="{FF2B5EF4-FFF2-40B4-BE49-F238E27FC236}">
                      <a16:creationId xmlns:a16="http://schemas.microsoft.com/office/drawing/2014/main" id="{EEA7DBD8-C9B6-40BD-8A18-EDCE70A0D6CF}"/>
                    </a:ext>
                  </a:extLst>
                </p14:cNvPr>
                <p14:cNvContentPartPr/>
                <p14:nvPr/>
              </p14:nvContentPartPr>
              <p14:xfrm>
                <a:off x="9790724" y="1242280"/>
                <a:ext cx="83520" cy="286560"/>
              </p14:xfrm>
            </p:contentPart>
          </mc:Choice>
          <mc:Fallback>
            <p:pic>
              <p:nvPicPr>
                <p:cNvPr id="30" name="Ink 29">
                  <a:extLst>
                    <a:ext uri="{FF2B5EF4-FFF2-40B4-BE49-F238E27FC236}">
                      <a16:creationId xmlns:a16="http://schemas.microsoft.com/office/drawing/2014/main" id="{EEA7DBD8-C9B6-40BD-8A18-EDCE70A0D6CF}"/>
                    </a:ext>
                  </a:extLst>
                </p:cNvPr>
                <p:cNvPicPr/>
                <p:nvPr/>
              </p:nvPicPr>
              <p:blipFill>
                <a:blip r:embed="rId36"/>
                <a:stretch>
                  <a:fillRect/>
                </a:stretch>
              </p:blipFill>
              <p:spPr>
                <a:xfrm>
                  <a:off x="9781724" y="1233640"/>
                  <a:ext cx="10116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1" name="Ink 30">
                  <a:extLst>
                    <a:ext uri="{FF2B5EF4-FFF2-40B4-BE49-F238E27FC236}">
                      <a16:creationId xmlns:a16="http://schemas.microsoft.com/office/drawing/2014/main" id="{DF33E7A6-8701-4E4F-9F22-AF4389C574A3}"/>
                    </a:ext>
                  </a:extLst>
                </p14:cNvPr>
                <p14:cNvContentPartPr/>
                <p14:nvPr/>
              </p14:nvContentPartPr>
              <p14:xfrm>
                <a:off x="9933644" y="1216000"/>
                <a:ext cx="360" cy="143280"/>
              </p14:xfrm>
            </p:contentPart>
          </mc:Choice>
          <mc:Fallback>
            <p:pic>
              <p:nvPicPr>
                <p:cNvPr id="31" name="Ink 30">
                  <a:extLst>
                    <a:ext uri="{FF2B5EF4-FFF2-40B4-BE49-F238E27FC236}">
                      <a16:creationId xmlns:a16="http://schemas.microsoft.com/office/drawing/2014/main" id="{DF33E7A6-8701-4E4F-9F22-AF4389C574A3}"/>
                    </a:ext>
                  </a:extLst>
                </p:cNvPr>
                <p:cNvPicPr/>
                <p:nvPr/>
              </p:nvPicPr>
              <p:blipFill>
                <a:blip r:embed="rId38"/>
                <a:stretch>
                  <a:fillRect/>
                </a:stretch>
              </p:blipFill>
              <p:spPr>
                <a:xfrm>
                  <a:off x="9924644" y="1207000"/>
                  <a:ext cx="180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2" name="Ink 31">
                  <a:extLst>
                    <a:ext uri="{FF2B5EF4-FFF2-40B4-BE49-F238E27FC236}">
                      <a16:creationId xmlns:a16="http://schemas.microsoft.com/office/drawing/2014/main" id="{62858A0A-92A5-4099-9B6B-5B5FE4B10481}"/>
                    </a:ext>
                  </a:extLst>
                </p14:cNvPr>
                <p14:cNvContentPartPr/>
                <p14:nvPr/>
              </p14:nvContentPartPr>
              <p14:xfrm>
                <a:off x="9871004" y="1110160"/>
                <a:ext cx="33120" cy="38880"/>
              </p14:xfrm>
            </p:contentPart>
          </mc:Choice>
          <mc:Fallback>
            <p:pic>
              <p:nvPicPr>
                <p:cNvPr id="32" name="Ink 31">
                  <a:extLst>
                    <a:ext uri="{FF2B5EF4-FFF2-40B4-BE49-F238E27FC236}">
                      <a16:creationId xmlns:a16="http://schemas.microsoft.com/office/drawing/2014/main" id="{62858A0A-92A5-4099-9B6B-5B5FE4B10481}"/>
                    </a:ext>
                  </a:extLst>
                </p:cNvPr>
                <p:cNvPicPr/>
                <p:nvPr/>
              </p:nvPicPr>
              <p:blipFill>
                <a:blip r:embed="rId40"/>
                <a:stretch>
                  <a:fillRect/>
                </a:stretch>
              </p:blipFill>
              <p:spPr>
                <a:xfrm>
                  <a:off x="9862364" y="1101520"/>
                  <a:ext cx="507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4" name="Ink 33">
                  <a:extLst>
                    <a:ext uri="{FF2B5EF4-FFF2-40B4-BE49-F238E27FC236}">
                      <a16:creationId xmlns:a16="http://schemas.microsoft.com/office/drawing/2014/main" id="{872A6185-3034-4B2E-A6DD-6062A247E581}"/>
                    </a:ext>
                  </a:extLst>
                </p14:cNvPr>
                <p14:cNvContentPartPr/>
                <p14:nvPr/>
              </p14:nvContentPartPr>
              <p14:xfrm>
                <a:off x="9036524" y="1347400"/>
                <a:ext cx="657720" cy="320040"/>
              </p14:xfrm>
            </p:contentPart>
          </mc:Choice>
          <mc:Fallback>
            <p:pic>
              <p:nvPicPr>
                <p:cNvPr id="34" name="Ink 33">
                  <a:extLst>
                    <a:ext uri="{FF2B5EF4-FFF2-40B4-BE49-F238E27FC236}">
                      <a16:creationId xmlns:a16="http://schemas.microsoft.com/office/drawing/2014/main" id="{872A6185-3034-4B2E-A6DD-6062A247E581}"/>
                    </a:ext>
                  </a:extLst>
                </p:cNvPr>
                <p:cNvPicPr/>
                <p:nvPr/>
              </p:nvPicPr>
              <p:blipFill>
                <a:blip r:embed="rId42"/>
                <a:stretch>
                  <a:fillRect/>
                </a:stretch>
              </p:blipFill>
              <p:spPr>
                <a:xfrm>
                  <a:off x="9027884" y="1338400"/>
                  <a:ext cx="67536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8" name="Ink 37">
                  <a:extLst>
                    <a:ext uri="{FF2B5EF4-FFF2-40B4-BE49-F238E27FC236}">
                      <a16:creationId xmlns:a16="http://schemas.microsoft.com/office/drawing/2014/main" id="{94BC7770-5A99-4B89-82FB-59840C77A15E}"/>
                    </a:ext>
                  </a:extLst>
                </p14:cNvPr>
                <p14:cNvContentPartPr/>
                <p14:nvPr/>
              </p14:nvContentPartPr>
              <p14:xfrm>
                <a:off x="9619364" y="1028800"/>
                <a:ext cx="379800" cy="386280"/>
              </p14:xfrm>
            </p:contentPart>
          </mc:Choice>
          <mc:Fallback>
            <p:pic>
              <p:nvPicPr>
                <p:cNvPr id="38" name="Ink 37">
                  <a:extLst>
                    <a:ext uri="{FF2B5EF4-FFF2-40B4-BE49-F238E27FC236}">
                      <a16:creationId xmlns:a16="http://schemas.microsoft.com/office/drawing/2014/main" id="{94BC7770-5A99-4B89-82FB-59840C77A15E}"/>
                    </a:ext>
                  </a:extLst>
                </p:cNvPr>
                <p:cNvPicPr/>
                <p:nvPr/>
              </p:nvPicPr>
              <p:blipFill>
                <a:blip r:embed="rId44"/>
                <a:stretch>
                  <a:fillRect/>
                </a:stretch>
              </p:blipFill>
              <p:spPr>
                <a:xfrm>
                  <a:off x="9610364" y="1019800"/>
                  <a:ext cx="39744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0" name="Ink 39">
                  <a:extLst>
                    <a:ext uri="{FF2B5EF4-FFF2-40B4-BE49-F238E27FC236}">
                      <a16:creationId xmlns:a16="http://schemas.microsoft.com/office/drawing/2014/main" id="{B9684E7F-B970-4CE8-A6A2-944BED402B78}"/>
                    </a:ext>
                  </a:extLst>
                </p14:cNvPr>
                <p14:cNvContentPartPr/>
                <p14:nvPr/>
              </p14:nvContentPartPr>
              <p14:xfrm>
                <a:off x="10476164" y="1474840"/>
                <a:ext cx="139680" cy="297720"/>
              </p14:xfrm>
            </p:contentPart>
          </mc:Choice>
          <mc:Fallback>
            <p:pic>
              <p:nvPicPr>
                <p:cNvPr id="40" name="Ink 39">
                  <a:extLst>
                    <a:ext uri="{FF2B5EF4-FFF2-40B4-BE49-F238E27FC236}">
                      <a16:creationId xmlns:a16="http://schemas.microsoft.com/office/drawing/2014/main" id="{B9684E7F-B970-4CE8-A6A2-944BED402B78}"/>
                    </a:ext>
                  </a:extLst>
                </p:cNvPr>
                <p:cNvPicPr/>
                <p:nvPr/>
              </p:nvPicPr>
              <p:blipFill>
                <a:blip r:embed="rId46"/>
                <a:stretch>
                  <a:fillRect/>
                </a:stretch>
              </p:blipFill>
              <p:spPr>
                <a:xfrm>
                  <a:off x="10467524" y="1466200"/>
                  <a:ext cx="15732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2" name="Ink 41">
                  <a:extLst>
                    <a:ext uri="{FF2B5EF4-FFF2-40B4-BE49-F238E27FC236}">
                      <a16:creationId xmlns:a16="http://schemas.microsoft.com/office/drawing/2014/main" id="{8BACB1B7-566E-401D-AB3F-B58CB18DFD15}"/>
                    </a:ext>
                  </a:extLst>
                </p14:cNvPr>
                <p14:cNvContentPartPr/>
                <p14:nvPr/>
              </p14:nvContentPartPr>
              <p14:xfrm>
                <a:off x="10207964" y="1329040"/>
                <a:ext cx="513000" cy="545400"/>
              </p14:xfrm>
            </p:contentPart>
          </mc:Choice>
          <mc:Fallback>
            <p:pic>
              <p:nvPicPr>
                <p:cNvPr id="42" name="Ink 41">
                  <a:extLst>
                    <a:ext uri="{FF2B5EF4-FFF2-40B4-BE49-F238E27FC236}">
                      <a16:creationId xmlns:a16="http://schemas.microsoft.com/office/drawing/2014/main" id="{8BACB1B7-566E-401D-AB3F-B58CB18DFD15}"/>
                    </a:ext>
                  </a:extLst>
                </p:cNvPr>
                <p:cNvPicPr/>
                <p:nvPr/>
              </p:nvPicPr>
              <p:blipFill>
                <a:blip r:embed="rId48"/>
                <a:stretch>
                  <a:fillRect/>
                </a:stretch>
              </p:blipFill>
              <p:spPr>
                <a:xfrm>
                  <a:off x="10199324" y="1320400"/>
                  <a:ext cx="530640" cy="563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44" name="Ink 43">
                <a:extLst>
                  <a:ext uri="{FF2B5EF4-FFF2-40B4-BE49-F238E27FC236}">
                    <a16:creationId xmlns:a16="http://schemas.microsoft.com/office/drawing/2014/main" id="{8D9CA112-AE60-4D82-B584-0DF3D3EC83D4}"/>
                  </a:ext>
                </a:extLst>
              </p14:cNvPr>
              <p14:cNvContentPartPr/>
              <p14:nvPr/>
            </p14:nvContentPartPr>
            <p14:xfrm>
              <a:off x="686684" y="2806120"/>
              <a:ext cx="449640" cy="196200"/>
            </p14:xfrm>
          </p:contentPart>
        </mc:Choice>
        <mc:Fallback>
          <p:pic>
            <p:nvPicPr>
              <p:cNvPr id="44" name="Ink 43">
                <a:extLst>
                  <a:ext uri="{FF2B5EF4-FFF2-40B4-BE49-F238E27FC236}">
                    <a16:creationId xmlns:a16="http://schemas.microsoft.com/office/drawing/2014/main" id="{8D9CA112-AE60-4D82-B584-0DF3D3EC83D4}"/>
                  </a:ext>
                </a:extLst>
              </p:cNvPr>
              <p:cNvPicPr/>
              <p:nvPr/>
            </p:nvPicPr>
            <p:blipFill>
              <a:blip r:embed="rId50"/>
              <a:stretch>
                <a:fillRect/>
              </a:stretch>
            </p:blipFill>
            <p:spPr>
              <a:xfrm>
                <a:off x="677684" y="2797120"/>
                <a:ext cx="46728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8" name="Ink 47">
                <a:extLst>
                  <a:ext uri="{FF2B5EF4-FFF2-40B4-BE49-F238E27FC236}">
                    <a16:creationId xmlns:a16="http://schemas.microsoft.com/office/drawing/2014/main" id="{B543B76D-C812-4367-8E77-879435974955}"/>
                  </a:ext>
                </a:extLst>
              </p14:cNvPr>
              <p14:cNvContentPartPr/>
              <p14:nvPr/>
            </p14:nvContentPartPr>
            <p14:xfrm>
              <a:off x="9832484" y="2056600"/>
              <a:ext cx="1580400" cy="570960"/>
            </p14:xfrm>
          </p:contentPart>
        </mc:Choice>
        <mc:Fallback>
          <p:pic>
            <p:nvPicPr>
              <p:cNvPr id="48" name="Ink 47">
                <a:extLst>
                  <a:ext uri="{FF2B5EF4-FFF2-40B4-BE49-F238E27FC236}">
                    <a16:creationId xmlns:a16="http://schemas.microsoft.com/office/drawing/2014/main" id="{B543B76D-C812-4367-8E77-879435974955}"/>
                  </a:ext>
                </a:extLst>
              </p:cNvPr>
              <p:cNvPicPr/>
              <p:nvPr/>
            </p:nvPicPr>
            <p:blipFill>
              <a:blip r:embed="rId52"/>
              <a:stretch>
                <a:fillRect/>
              </a:stretch>
            </p:blipFill>
            <p:spPr>
              <a:xfrm>
                <a:off x="9823844" y="2047960"/>
                <a:ext cx="1598040" cy="588600"/>
              </a:xfrm>
              <a:prstGeom prst="rect">
                <a:avLst/>
              </a:prstGeom>
            </p:spPr>
          </p:pic>
        </mc:Fallback>
      </mc:AlternateContent>
      <p:grpSp>
        <p:nvGrpSpPr>
          <p:cNvPr id="52" name="Group 51">
            <a:extLst>
              <a:ext uri="{FF2B5EF4-FFF2-40B4-BE49-F238E27FC236}">
                <a16:creationId xmlns:a16="http://schemas.microsoft.com/office/drawing/2014/main" id="{0E654BAE-244C-4E4F-B2F3-D9212AAEAD5B}"/>
              </a:ext>
            </a:extLst>
          </p:cNvPr>
          <p:cNvGrpSpPr/>
          <p:nvPr/>
        </p:nvGrpSpPr>
        <p:grpSpPr>
          <a:xfrm>
            <a:off x="7958324" y="2388520"/>
            <a:ext cx="3427560" cy="1122120"/>
            <a:chOff x="7958324" y="2388520"/>
            <a:chExt cx="3427560" cy="1122120"/>
          </a:xfrm>
        </p:grpSpPr>
        <mc:AlternateContent xmlns:mc="http://schemas.openxmlformats.org/markup-compatibility/2006">
          <mc:Choice xmlns:p14="http://schemas.microsoft.com/office/powerpoint/2010/main" Requires="p14">
            <p:contentPart p14:bwMode="auto" r:id="rId53">
              <p14:nvContentPartPr>
                <p14:cNvPr id="45" name="Ink 44">
                  <a:extLst>
                    <a:ext uri="{FF2B5EF4-FFF2-40B4-BE49-F238E27FC236}">
                      <a16:creationId xmlns:a16="http://schemas.microsoft.com/office/drawing/2014/main" id="{82CA84C9-3DF3-4257-BB5D-43A67A93287A}"/>
                    </a:ext>
                  </a:extLst>
                </p14:cNvPr>
                <p14:cNvContentPartPr/>
                <p14:nvPr/>
              </p14:nvContentPartPr>
              <p14:xfrm>
                <a:off x="8302124" y="2778400"/>
                <a:ext cx="73080" cy="479880"/>
              </p14:xfrm>
            </p:contentPart>
          </mc:Choice>
          <mc:Fallback>
            <p:pic>
              <p:nvPicPr>
                <p:cNvPr id="45" name="Ink 44">
                  <a:extLst>
                    <a:ext uri="{FF2B5EF4-FFF2-40B4-BE49-F238E27FC236}">
                      <a16:creationId xmlns:a16="http://schemas.microsoft.com/office/drawing/2014/main" id="{82CA84C9-3DF3-4257-BB5D-43A67A93287A}"/>
                    </a:ext>
                  </a:extLst>
                </p:cNvPr>
                <p:cNvPicPr/>
                <p:nvPr/>
              </p:nvPicPr>
              <p:blipFill>
                <a:blip r:embed="rId54"/>
                <a:stretch>
                  <a:fillRect/>
                </a:stretch>
              </p:blipFill>
              <p:spPr>
                <a:xfrm>
                  <a:off x="8293124" y="2769400"/>
                  <a:ext cx="9072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6" name="Ink 45">
                  <a:extLst>
                    <a:ext uri="{FF2B5EF4-FFF2-40B4-BE49-F238E27FC236}">
                      <a16:creationId xmlns:a16="http://schemas.microsoft.com/office/drawing/2014/main" id="{CD8D9A27-38B2-4FCF-9885-8F84AFFAAEB7}"/>
                    </a:ext>
                  </a:extLst>
                </p14:cNvPr>
                <p14:cNvContentPartPr/>
                <p14:nvPr/>
              </p14:nvContentPartPr>
              <p14:xfrm>
                <a:off x="7958324" y="2388520"/>
                <a:ext cx="3427560" cy="1122120"/>
              </p14:xfrm>
            </p:contentPart>
          </mc:Choice>
          <mc:Fallback>
            <p:pic>
              <p:nvPicPr>
                <p:cNvPr id="46" name="Ink 45">
                  <a:extLst>
                    <a:ext uri="{FF2B5EF4-FFF2-40B4-BE49-F238E27FC236}">
                      <a16:creationId xmlns:a16="http://schemas.microsoft.com/office/drawing/2014/main" id="{CD8D9A27-38B2-4FCF-9885-8F84AFFAAEB7}"/>
                    </a:ext>
                  </a:extLst>
                </p:cNvPr>
                <p:cNvPicPr/>
                <p:nvPr/>
              </p:nvPicPr>
              <p:blipFill>
                <a:blip r:embed="rId56"/>
                <a:stretch>
                  <a:fillRect/>
                </a:stretch>
              </p:blipFill>
              <p:spPr>
                <a:xfrm>
                  <a:off x="7949684" y="2379880"/>
                  <a:ext cx="3445200" cy="11397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9" name="Ink 48">
                  <a:extLst>
                    <a:ext uri="{FF2B5EF4-FFF2-40B4-BE49-F238E27FC236}">
                      <a16:creationId xmlns:a16="http://schemas.microsoft.com/office/drawing/2014/main" id="{6EA0894E-9A8B-4D9B-89D6-A9FC5B46E7BC}"/>
                    </a:ext>
                  </a:extLst>
                </p14:cNvPr>
                <p14:cNvContentPartPr/>
                <p14:nvPr/>
              </p14:nvContentPartPr>
              <p14:xfrm>
                <a:off x="8458004" y="2810440"/>
                <a:ext cx="318240" cy="454680"/>
              </p14:xfrm>
            </p:contentPart>
          </mc:Choice>
          <mc:Fallback>
            <p:pic>
              <p:nvPicPr>
                <p:cNvPr id="49" name="Ink 48">
                  <a:extLst>
                    <a:ext uri="{FF2B5EF4-FFF2-40B4-BE49-F238E27FC236}">
                      <a16:creationId xmlns:a16="http://schemas.microsoft.com/office/drawing/2014/main" id="{6EA0894E-9A8B-4D9B-89D6-A9FC5B46E7BC}"/>
                    </a:ext>
                  </a:extLst>
                </p:cNvPr>
                <p:cNvPicPr/>
                <p:nvPr/>
              </p:nvPicPr>
              <p:blipFill>
                <a:blip r:embed="rId58"/>
                <a:stretch>
                  <a:fillRect/>
                </a:stretch>
              </p:blipFill>
              <p:spPr>
                <a:xfrm>
                  <a:off x="8449364" y="2801440"/>
                  <a:ext cx="335880" cy="4723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0" name="Ink 49">
                  <a:extLst>
                    <a:ext uri="{FF2B5EF4-FFF2-40B4-BE49-F238E27FC236}">
                      <a16:creationId xmlns:a16="http://schemas.microsoft.com/office/drawing/2014/main" id="{C696CDAD-E754-417A-973D-EAABCC3DC155}"/>
                    </a:ext>
                  </a:extLst>
                </p14:cNvPr>
                <p14:cNvContentPartPr/>
                <p14:nvPr/>
              </p14:nvContentPartPr>
              <p14:xfrm>
                <a:off x="8468804" y="2959840"/>
                <a:ext cx="300600" cy="218520"/>
              </p14:xfrm>
            </p:contentPart>
          </mc:Choice>
          <mc:Fallback>
            <p:pic>
              <p:nvPicPr>
                <p:cNvPr id="50" name="Ink 49">
                  <a:extLst>
                    <a:ext uri="{FF2B5EF4-FFF2-40B4-BE49-F238E27FC236}">
                      <a16:creationId xmlns:a16="http://schemas.microsoft.com/office/drawing/2014/main" id="{C696CDAD-E754-417A-973D-EAABCC3DC155}"/>
                    </a:ext>
                  </a:extLst>
                </p:cNvPr>
                <p:cNvPicPr/>
                <p:nvPr/>
              </p:nvPicPr>
              <p:blipFill>
                <a:blip r:embed="rId60"/>
                <a:stretch>
                  <a:fillRect/>
                </a:stretch>
              </p:blipFill>
              <p:spPr>
                <a:xfrm>
                  <a:off x="8460164" y="2951200"/>
                  <a:ext cx="318240" cy="236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1">
            <p14:nvContentPartPr>
              <p14:cNvPr id="51" name="Ink 50">
                <a:extLst>
                  <a:ext uri="{FF2B5EF4-FFF2-40B4-BE49-F238E27FC236}">
                    <a16:creationId xmlns:a16="http://schemas.microsoft.com/office/drawing/2014/main" id="{2438930B-4972-4B89-8AF0-B56A44CD7AAA}"/>
                  </a:ext>
                </a:extLst>
              </p14:cNvPr>
              <p14:cNvContentPartPr/>
              <p14:nvPr/>
            </p14:nvContentPartPr>
            <p14:xfrm>
              <a:off x="5370644" y="2725120"/>
              <a:ext cx="330120" cy="143280"/>
            </p14:xfrm>
          </p:contentPart>
        </mc:Choice>
        <mc:Fallback>
          <p:pic>
            <p:nvPicPr>
              <p:cNvPr id="51" name="Ink 50">
                <a:extLst>
                  <a:ext uri="{FF2B5EF4-FFF2-40B4-BE49-F238E27FC236}">
                    <a16:creationId xmlns:a16="http://schemas.microsoft.com/office/drawing/2014/main" id="{2438930B-4972-4B89-8AF0-B56A44CD7AAA}"/>
                  </a:ext>
                </a:extLst>
              </p:cNvPr>
              <p:cNvPicPr/>
              <p:nvPr/>
            </p:nvPicPr>
            <p:blipFill>
              <a:blip r:embed="rId62"/>
              <a:stretch>
                <a:fillRect/>
              </a:stretch>
            </p:blipFill>
            <p:spPr>
              <a:xfrm>
                <a:off x="5362004" y="2716120"/>
                <a:ext cx="347760" cy="160920"/>
              </a:xfrm>
              <a:prstGeom prst="rect">
                <a:avLst/>
              </a:prstGeom>
            </p:spPr>
          </p:pic>
        </mc:Fallback>
      </mc:AlternateContent>
      <p:grpSp>
        <p:nvGrpSpPr>
          <p:cNvPr id="56" name="Group 55">
            <a:extLst>
              <a:ext uri="{FF2B5EF4-FFF2-40B4-BE49-F238E27FC236}">
                <a16:creationId xmlns:a16="http://schemas.microsoft.com/office/drawing/2014/main" id="{0C8F1076-F080-49CD-BD14-E6EB990D4032}"/>
              </a:ext>
            </a:extLst>
          </p:cNvPr>
          <p:cNvGrpSpPr/>
          <p:nvPr/>
        </p:nvGrpSpPr>
        <p:grpSpPr>
          <a:xfrm>
            <a:off x="10670564" y="2528920"/>
            <a:ext cx="638280" cy="509040"/>
            <a:chOff x="10670564" y="2528920"/>
            <a:chExt cx="638280" cy="509040"/>
          </a:xfrm>
        </p:grpSpPr>
        <mc:AlternateContent xmlns:mc="http://schemas.openxmlformats.org/markup-compatibility/2006">
          <mc:Choice xmlns:p14="http://schemas.microsoft.com/office/powerpoint/2010/main" Requires="p14">
            <p:contentPart p14:bwMode="auto" r:id="rId63">
              <p14:nvContentPartPr>
                <p14:cNvPr id="53" name="Ink 52">
                  <a:extLst>
                    <a:ext uri="{FF2B5EF4-FFF2-40B4-BE49-F238E27FC236}">
                      <a16:creationId xmlns:a16="http://schemas.microsoft.com/office/drawing/2014/main" id="{73BFCFB4-665C-48EC-B7A7-9033035F3BE8}"/>
                    </a:ext>
                  </a:extLst>
                </p14:cNvPr>
                <p14:cNvContentPartPr/>
                <p14:nvPr/>
              </p14:nvContentPartPr>
              <p14:xfrm>
                <a:off x="10930124" y="2528920"/>
                <a:ext cx="264600" cy="291240"/>
              </p14:xfrm>
            </p:contentPart>
          </mc:Choice>
          <mc:Fallback>
            <p:pic>
              <p:nvPicPr>
                <p:cNvPr id="53" name="Ink 52">
                  <a:extLst>
                    <a:ext uri="{FF2B5EF4-FFF2-40B4-BE49-F238E27FC236}">
                      <a16:creationId xmlns:a16="http://schemas.microsoft.com/office/drawing/2014/main" id="{73BFCFB4-665C-48EC-B7A7-9033035F3BE8}"/>
                    </a:ext>
                  </a:extLst>
                </p:cNvPr>
                <p:cNvPicPr/>
                <p:nvPr/>
              </p:nvPicPr>
              <p:blipFill>
                <a:blip r:embed="rId64"/>
                <a:stretch>
                  <a:fillRect/>
                </a:stretch>
              </p:blipFill>
              <p:spPr>
                <a:xfrm>
                  <a:off x="10921124" y="2520280"/>
                  <a:ext cx="28224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4" name="Ink 53">
                  <a:extLst>
                    <a:ext uri="{FF2B5EF4-FFF2-40B4-BE49-F238E27FC236}">
                      <a16:creationId xmlns:a16="http://schemas.microsoft.com/office/drawing/2014/main" id="{BF2E9EC9-11AD-475E-AF69-8FA75B35EC1D}"/>
                    </a:ext>
                  </a:extLst>
                </p14:cNvPr>
                <p14:cNvContentPartPr/>
                <p14:nvPr/>
              </p14:nvContentPartPr>
              <p14:xfrm>
                <a:off x="10998884" y="2645200"/>
                <a:ext cx="96480" cy="98640"/>
              </p14:xfrm>
            </p:contentPart>
          </mc:Choice>
          <mc:Fallback>
            <p:pic>
              <p:nvPicPr>
                <p:cNvPr id="54" name="Ink 53">
                  <a:extLst>
                    <a:ext uri="{FF2B5EF4-FFF2-40B4-BE49-F238E27FC236}">
                      <a16:creationId xmlns:a16="http://schemas.microsoft.com/office/drawing/2014/main" id="{BF2E9EC9-11AD-475E-AF69-8FA75B35EC1D}"/>
                    </a:ext>
                  </a:extLst>
                </p:cNvPr>
                <p:cNvPicPr/>
                <p:nvPr/>
              </p:nvPicPr>
              <p:blipFill>
                <a:blip r:embed="rId66"/>
                <a:stretch>
                  <a:fillRect/>
                </a:stretch>
              </p:blipFill>
              <p:spPr>
                <a:xfrm>
                  <a:off x="10990244" y="2636560"/>
                  <a:ext cx="1141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5" name="Ink 54">
                  <a:extLst>
                    <a:ext uri="{FF2B5EF4-FFF2-40B4-BE49-F238E27FC236}">
                      <a16:creationId xmlns:a16="http://schemas.microsoft.com/office/drawing/2014/main" id="{6F10B7A9-4641-4CCC-A3E1-B3FEB6738DDD}"/>
                    </a:ext>
                  </a:extLst>
                </p14:cNvPr>
                <p14:cNvContentPartPr/>
                <p14:nvPr/>
              </p14:nvContentPartPr>
              <p14:xfrm>
                <a:off x="10670564" y="2748520"/>
                <a:ext cx="638280" cy="289440"/>
              </p14:xfrm>
            </p:contentPart>
          </mc:Choice>
          <mc:Fallback>
            <p:pic>
              <p:nvPicPr>
                <p:cNvPr id="55" name="Ink 54">
                  <a:extLst>
                    <a:ext uri="{FF2B5EF4-FFF2-40B4-BE49-F238E27FC236}">
                      <a16:creationId xmlns:a16="http://schemas.microsoft.com/office/drawing/2014/main" id="{6F10B7A9-4641-4CCC-A3E1-B3FEB6738DDD}"/>
                    </a:ext>
                  </a:extLst>
                </p:cNvPr>
                <p:cNvPicPr/>
                <p:nvPr/>
              </p:nvPicPr>
              <p:blipFill>
                <a:blip r:embed="rId68"/>
                <a:stretch>
                  <a:fillRect/>
                </a:stretch>
              </p:blipFill>
              <p:spPr>
                <a:xfrm>
                  <a:off x="10661564" y="2739880"/>
                  <a:ext cx="655920" cy="30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9">
            <p14:nvContentPartPr>
              <p14:cNvPr id="57" name="Ink 56">
                <a:extLst>
                  <a:ext uri="{FF2B5EF4-FFF2-40B4-BE49-F238E27FC236}">
                    <a16:creationId xmlns:a16="http://schemas.microsoft.com/office/drawing/2014/main" id="{48F4D805-518D-4386-ACC3-A67335750394}"/>
                  </a:ext>
                </a:extLst>
              </p14:cNvPr>
              <p14:cNvContentPartPr/>
              <p14:nvPr/>
            </p14:nvContentPartPr>
            <p14:xfrm>
              <a:off x="5145284" y="3526840"/>
              <a:ext cx="254520" cy="74520"/>
            </p14:xfrm>
          </p:contentPart>
        </mc:Choice>
        <mc:Fallback>
          <p:pic>
            <p:nvPicPr>
              <p:cNvPr id="57" name="Ink 56">
                <a:extLst>
                  <a:ext uri="{FF2B5EF4-FFF2-40B4-BE49-F238E27FC236}">
                    <a16:creationId xmlns:a16="http://schemas.microsoft.com/office/drawing/2014/main" id="{48F4D805-518D-4386-ACC3-A67335750394}"/>
                  </a:ext>
                </a:extLst>
              </p:cNvPr>
              <p:cNvPicPr/>
              <p:nvPr/>
            </p:nvPicPr>
            <p:blipFill>
              <a:blip r:embed="rId70"/>
              <a:stretch>
                <a:fillRect/>
              </a:stretch>
            </p:blipFill>
            <p:spPr>
              <a:xfrm>
                <a:off x="5136284" y="3517840"/>
                <a:ext cx="2721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8" name="Ink 57">
                <a:extLst>
                  <a:ext uri="{FF2B5EF4-FFF2-40B4-BE49-F238E27FC236}">
                    <a16:creationId xmlns:a16="http://schemas.microsoft.com/office/drawing/2014/main" id="{D7344699-8FD6-4901-858A-FD7F84FB509A}"/>
                  </a:ext>
                </a:extLst>
              </p14:cNvPr>
              <p14:cNvContentPartPr/>
              <p14:nvPr/>
            </p14:nvContentPartPr>
            <p14:xfrm>
              <a:off x="3515204" y="3929680"/>
              <a:ext cx="680040" cy="164520"/>
            </p14:xfrm>
          </p:contentPart>
        </mc:Choice>
        <mc:Fallback>
          <p:pic>
            <p:nvPicPr>
              <p:cNvPr id="58" name="Ink 57">
                <a:extLst>
                  <a:ext uri="{FF2B5EF4-FFF2-40B4-BE49-F238E27FC236}">
                    <a16:creationId xmlns:a16="http://schemas.microsoft.com/office/drawing/2014/main" id="{D7344699-8FD6-4901-858A-FD7F84FB509A}"/>
                  </a:ext>
                </a:extLst>
              </p:cNvPr>
              <p:cNvPicPr/>
              <p:nvPr/>
            </p:nvPicPr>
            <p:blipFill>
              <a:blip r:embed="rId72"/>
              <a:stretch>
                <a:fillRect/>
              </a:stretch>
            </p:blipFill>
            <p:spPr>
              <a:xfrm>
                <a:off x="3506564" y="3920680"/>
                <a:ext cx="6976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9" name="Ink 58">
                <a:extLst>
                  <a:ext uri="{FF2B5EF4-FFF2-40B4-BE49-F238E27FC236}">
                    <a16:creationId xmlns:a16="http://schemas.microsoft.com/office/drawing/2014/main" id="{5E7DC6E6-B4CC-4E89-93D0-93D2E8F1B388}"/>
                  </a:ext>
                </a:extLst>
              </p14:cNvPr>
              <p14:cNvContentPartPr/>
              <p14:nvPr/>
            </p14:nvContentPartPr>
            <p14:xfrm>
              <a:off x="9756164" y="2680480"/>
              <a:ext cx="360" cy="7560"/>
            </p14:xfrm>
          </p:contentPart>
        </mc:Choice>
        <mc:Fallback>
          <p:pic>
            <p:nvPicPr>
              <p:cNvPr id="59" name="Ink 58">
                <a:extLst>
                  <a:ext uri="{FF2B5EF4-FFF2-40B4-BE49-F238E27FC236}">
                    <a16:creationId xmlns:a16="http://schemas.microsoft.com/office/drawing/2014/main" id="{5E7DC6E6-B4CC-4E89-93D0-93D2E8F1B388}"/>
                  </a:ext>
                </a:extLst>
              </p:cNvPr>
              <p:cNvPicPr/>
              <p:nvPr/>
            </p:nvPicPr>
            <p:blipFill>
              <a:blip r:embed="rId74"/>
              <a:stretch>
                <a:fillRect/>
              </a:stretch>
            </p:blipFill>
            <p:spPr>
              <a:xfrm>
                <a:off x="9747524" y="2671840"/>
                <a:ext cx="180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0" name="Ink 59">
                <a:extLst>
                  <a:ext uri="{FF2B5EF4-FFF2-40B4-BE49-F238E27FC236}">
                    <a16:creationId xmlns:a16="http://schemas.microsoft.com/office/drawing/2014/main" id="{628823F1-11F5-43A0-8558-154F87F4FB21}"/>
                  </a:ext>
                </a:extLst>
              </p14:cNvPr>
              <p14:cNvContentPartPr/>
              <p14:nvPr/>
            </p14:nvContentPartPr>
            <p14:xfrm>
              <a:off x="7314284" y="2663920"/>
              <a:ext cx="336960" cy="1163160"/>
            </p14:xfrm>
          </p:contentPart>
        </mc:Choice>
        <mc:Fallback>
          <p:pic>
            <p:nvPicPr>
              <p:cNvPr id="60" name="Ink 59">
                <a:extLst>
                  <a:ext uri="{FF2B5EF4-FFF2-40B4-BE49-F238E27FC236}">
                    <a16:creationId xmlns:a16="http://schemas.microsoft.com/office/drawing/2014/main" id="{628823F1-11F5-43A0-8558-154F87F4FB21}"/>
                  </a:ext>
                </a:extLst>
              </p:cNvPr>
              <p:cNvPicPr/>
              <p:nvPr/>
            </p:nvPicPr>
            <p:blipFill>
              <a:blip r:embed="rId76"/>
              <a:stretch>
                <a:fillRect/>
              </a:stretch>
            </p:blipFill>
            <p:spPr>
              <a:xfrm>
                <a:off x="7305644" y="2655280"/>
                <a:ext cx="354600" cy="1180800"/>
              </a:xfrm>
              <a:prstGeom prst="rect">
                <a:avLst/>
              </a:prstGeom>
            </p:spPr>
          </p:pic>
        </mc:Fallback>
      </mc:AlternateContent>
      <p:grpSp>
        <p:nvGrpSpPr>
          <p:cNvPr id="67" name="Group 66">
            <a:extLst>
              <a:ext uri="{FF2B5EF4-FFF2-40B4-BE49-F238E27FC236}">
                <a16:creationId xmlns:a16="http://schemas.microsoft.com/office/drawing/2014/main" id="{DB4B17EE-DCE0-4FEA-8AF0-6ABE507D3026}"/>
              </a:ext>
            </a:extLst>
          </p:cNvPr>
          <p:cNvGrpSpPr/>
          <p:nvPr/>
        </p:nvGrpSpPr>
        <p:grpSpPr>
          <a:xfrm>
            <a:off x="-291436" y="3217960"/>
            <a:ext cx="1242360" cy="1652400"/>
            <a:chOff x="-291436" y="3217960"/>
            <a:chExt cx="1242360" cy="1652400"/>
          </a:xfrm>
        </p:grpSpPr>
        <mc:AlternateContent xmlns:mc="http://schemas.openxmlformats.org/markup-compatibility/2006">
          <mc:Choice xmlns:p14="http://schemas.microsoft.com/office/powerpoint/2010/main" Requires="p14">
            <p:contentPart p14:bwMode="auto" r:id="rId77">
              <p14:nvContentPartPr>
                <p14:cNvPr id="61" name="Ink 60">
                  <a:extLst>
                    <a:ext uri="{FF2B5EF4-FFF2-40B4-BE49-F238E27FC236}">
                      <a16:creationId xmlns:a16="http://schemas.microsoft.com/office/drawing/2014/main" id="{88ADBBCA-CE68-4110-A758-D6395D62BA75}"/>
                    </a:ext>
                  </a:extLst>
                </p14:cNvPr>
                <p14:cNvContentPartPr/>
                <p14:nvPr/>
              </p14:nvContentPartPr>
              <p14:xfrm>
                <a:off x="67484" y="3503440"/>
                <a:ext cx="228240" cy="740160"/>
              </p14:xfrm>
            </p:contentPart>
          </mc:Choice>
          <mc:Fallback>
            <p:pic>
              <p:nvPicPr>
                <p:cNvPr id="61" name="Ink 60">
                  <a:extLst>
                    <a:ext uri="{FF2B5EF4-FFF2-40B4-BE49-F238E27FC236}">
                      <a16:creationId xmlns:a16="http://schemas.microsoft.com/office/drawing/2014/main" id="{88ADBBCA-CE68-4110-A758-D6395D62BA75}"/>
                    </a:ext>
                  </a:extLst>
                </p:cNvPr>
                <p:cNvPicPr/>
                <p:nvPr/>
              </p:nvPicPr>
              <p:blipFill>
                <a:blip r:embed="rId78"/>
                <a:stretch>
                  <a:fillRect/>
                </a:stretch>
              </p:blipFill>
              <p:spPr>
                <a:xfrm>
                  <a:off x="58484" y="3494440"/>
                  <a:ext cx="245880" cy="7578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2" name="Ink 61">
                  <a:extLst>
                    <a:ext uri="{FF2B5EF4-FFF2-40B4-BE49-F238E27FC236}">
                      <a16:creationId xmlns:a16="http://schemas.microsoft.com/office/drawing/2014/main" id="{80B06934-C862-49B0-B542-F8EFC85ADE77}"/>
                    </a:ext>
                  </a:extLst>
                </p14:cNvPr>
                <p14:cNvContentPartPr/>
                <p14:nvPr/>
              </p14:nvContentPartPr>
              <p14:xfrm>
                <a:off x="264044" y="3345040"/>
                <a:ext cx="273600" cy="505080"/>
              </p14:xfrm>
            </p:contentPart>
          </mc:Choice>
          <mc:Fallback>
            <p:pic>
              <p:nvPicPr>
                <p:cNvPr id="62" name="Ink 61">
                  <a:extLst>
                    <a:ext uri="{FF2B5EF4-FFF2-40B4-BE49-F238E27FC236}">
                      <a16:creationId xmlns:a16="http://schemas.microsoft.com/office/drawing/2014/main" id="{80B06934-C862-49B0-B542-F8EFC85ADE77}"/>
                    </a:ext>
                  </a:extLst>
                </p:cNvPr>
                <p:cNvPicPr/>
                <p:nvPr/>
              </p:nvPicPr>
              <p:blipFill>
                <a:blip r:embed="rId80"/>
                <a:stretch>
                  <a:fillRect/>
                </a:stretch>
              </p:blipFill>
              <p:spPr>
                <a:xfrm>
                  <a:off x="255404" y="3336400"/>
                  <a:ext cx="291240" cy="5227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63" name="Ink 62">
                  <a:extLst>
                    <a:ext uri="{FF2B5EF4-FFF2-40B4-BE49-F238E27FC236}">
                      <a16:creationId xmlns:a16="http://schemas.microsoft.com/office/drawing/2014/main" id="{E2AB8E69-DE09-46F9-B064-8FD73724FF0B}"/>
                    </a:ext>
                  </a:extLst>
                </p14:cNvPr>
                <p14:cNvContentPartPr/>
                <p14:nvPr/>
              </p14:nvContentPartPr>
              <p14:xfrm>
                <a:off x="457364" y="3545560"/>
                <a:ext cx="117360" cy="59040"/>
              </p14:xfrm>
            </p:contentPart>
          </mc:Choice>
          <mc:Fallback>
            <p:pic>
              <p:nvPicPr>
                <p:cNvPr id="63" name="Ink 62">
                  <a:extLst>
                    <a:ext uri="{FF2B5EF4-FFF2-40B4-BE49-F238E27FC236}">
                      <a16:creationId xmlns:a16="http://schemas.microsoft.com/office/drawing/2014/main" id="{E2AB8E69-DE09-46F9-B064-8FD73724FF0B}"/>
                    </a:ext>
                  </a:extLst>
                </p:cNvPr>
                <p:cNvPicPr/>
                <p:nvPr/>
              </p:nvPicPr>
              <p:blipFill>
                <a:blip r:embed="rId82"/>
                <a:stretch>
                  <a:fillRect/>
                </a:stretch>
              </p:blipFill>
              <p:spPr>
                <a:xfrm>
                  <a:off x="448724" y="3536560"/>
                  <a:ext cx="1350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4" name="Ink 63">
                  <a:extLst>
                    <a:ext uri="{FF2B5EF4-FFF2-40B4-BE49-F238E27FC236}">
                      <a16:creationId xmlns:a16="http://schemas.microsoft.com/office/drawing/2014/main" id="{084D4FBC-C80B-4059-AC14-F2AB4C50CD5B}"/>
                    </a:ext>
                  </a:extLst>
                </p14:cNvPr>
                <p14:cNvContentPartPr/>
                <p14:nvPr/>
              </p14:nvContentPartPr>
              <p14:xfrm>
                <a:off x="-291436" y="3217960"/>
                <a:ext cx="1242360" cy="1061280"/>
              </p14:xfrm>
            </p:contentPart>
          </mc:Choice>
          <mc:Fallback>
            <p:pic>
              <p:nvPicPr>
                <p:cNvPr id="64" name="Ink 63">
                  <a:extLst>
                    <a:ext uri="{FF2B5EF4-FFF2-40B4-BE49-F238E27FC236}">
                      <a16:creationId xmlns:a16="http://schemas.microsoft.com/office/drawing/2014/main" id="{084D4FBC-C80B-4059-AC14-F2AB4C50CD5B}"/>
                    </a:ext>
                  </a:extLst>
                </p:cNvPr>
                <p:cNvPicPr/>
                <p:nvPr/>
              </p:nvPicPr>
              <p:blipFill>
                <a:blip r:embed="rId84"/>
                <a:stretch>
                  <a:fillRect/>
                </a:stretch>
              </p:blipFill>
              <p:spPr>
                <a:xfrm>
                  <a:off x="-300076" y="3209320"/>
                  <a:ext cx="1260000" cy="10789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5" name="Ink 64">
                  <a:extLst>
                    <a:ext uri="{FF2B5EF4-FFF2-40B4-BE49-F238E27FC236}">
                      <a16:creationId xmlns:a16="http://schemas.microsoft.com/office/drawing/2014/main" id="{7F0FB1BE-405D-4D89-A70E-4BBC51644AD7}"/>
                    </a:ext>
                  </a:extLst>
                </p14:cNvPr>
                <p14:cNvContentPartPr/>
                <p14:nvPr/>
              </p14:nvContentPartPr>
              <p14:xfrm>
                <a:off x="310484" y="4252240"/>
                <a:ext cx="45720" cy="618120"/>
              </p14:xfrm>
            </p:contentPart>
          </mc:Choice>
          <mc:Fallback>
            <p:pic>
              <p:nvPicPr>
                <p:cNvPr id="65" name="Ink 64">
                  <a:extLst>
                    <a:ext uri="{FF2B5EF4-FFF2-40B4-BE49-F238E27FC236}">
                      <a16:creationId xmlns:a16="http://schemas.microsoft.com/office/drawing/2014/main" id="{7F0FB1BE-405D-4D89-A70E-4BBC51644AD7}"/>
                    </a:ext>
                  </a:extLst>
                </p:cNvPr>
                <p:cNvPicPr/>
                <p:nvPr/>
              </p:nvPicPr>
              <p:blipFill>
                <a:blip r:embed="rId86"/>
                <a:stretch>
                  <a:fillRect/>
                </a:stretch>
              </p:blipFill>
              <p:spPr>
                <a:xfrm>
                  <a:off x="301484" y="4243240"/>
                  <a:ext cx="63360" cy="6357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6" name="Ink 65">
                  <a:extLst>
                    <a:ext uri="{FF2B5EF4-FFF2-40B4-BE49-F238E27FC236}">
                      <a16:creationId xmlns:a16="http://schemas.microsoft.com/office/drawing/2014/main" id="{D0F337FF-79CA-49B2-A4AB-1D9F99F1FB71}"/>
                    </a:ext>
                  </a:extLst>
                </p14:cNvPr>
                <p14:cNvContentPartPr/>
                <p14:nvPr/>
              </p14:nvContentPartPr>
              <p14:xfrm>
                <a:off x="228404" y="4243240"/>
                <a:ext cx="227520" cy="307800"/>
              </p14:xfrm>
            </p:contentPart>
          </mc:Choice>
          <mc:Fallback>
            <p:pic>
              <p:nvPicPr>
                <p:cNvPr id="66" name="Ink 65">
                  <a:extLst>
                    <a:ext uri="{FF2B5EF4-FFF2-40B4-BE49-F238E27FC236}">
                      <a16:creationId xmlns:a16="http://schemas.microsoft.com/office/drawing/2014/main" id="{D0F337FF-79CA-49B2-A4AB-1D9F99F1FB71}"/>
                    </a:ext>
                  </a:extLst>
                </p:cNvPr>
                <p:cNvPicPr/>
                <p:nvPr/>
              </p:nvPicPr>
              <p:blipFill>
                <a:blip r:embed="rId88"/>
                <a:stretch>
                  <a:fillRect/>
                </a:stretch>
              </p:blipFill>
              <p:spPr>
                <a:xfrm>
                  <a:off x="219764" y="4234600"/>
                  <a:ext cx="245160" cy="325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9">
            <p14:nvContentPartPr>
              <p14:cNvPr id="68" name="Ink 67">
                <a:extLst>
                  <a:ext uri="{FF2B5EF4-FFF2-40B4-BE49-F238E27FC236}">
                    <a16:creationId xmlns:a16="http://schemas.microsoft.com/office/drawing/2014/main" id="{B80FF82F-840C-4317-B0D9-BAC536D99472}"/>
                  </a:ext>
                </a:extLst>
              </p14:cNvPr>
              <p14:cNvContentPartPr/>
              <p14:nvPr/>
            </p14:nvContentPartPr>
            <p14:xfrm>
              <a:off x="2660204" y="1103680"/>
              <a:ext cx="801720" cy="384120"/>
            </p14:xfrm>
          </p:contentPart>
        </mc:Choice>
        <mc:Fallback>
          <p:pic>
            <p:nvPicPr>
              <p:cNvPr id="68" name="Ink 67">
                <a:extLst>
                  <a:ext uri="{FF2B5EF4-FFF2-40B4-BE49-F238E27FC236}">
                    <a16:creationId xmlns:a16="http://schemas.microsoft.com/office/drawing/2014/main" id="{B80FF82F-840C-4317-B0D9-BAC536D99472}"/>
                  </a:ext>
                </a:extLst>
              </p:cNvPr>
              <p:cNvPicPr/>
              <p:nvPr/>
            </p:nvPicPr>
            <p:blipFill>
              <a:blip r:embed="rId90"/>
              <a:stretch>
                <a:fillRect/>
              </a:stretch>
            </p:blipFill>
            <p:spPr>
              <a:xfrm>
                <a:off x="2651204" y="1094680"/>
                <a:ext cx="8193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9" name="Ink 68">
                <a:extLst>
                  <a:ext uri="{FF2B5EF4-FFF2-40B4-BE49-F238E27FC236}">
                    <a16:creationId xmlns:a16="http://schemas.microsoft.com/office/drawing/2014/main" id="{CC53622B-40AE-4593-A08B-EEC75075F896}"/>
                  </a:ext>
                </a:extLst>
              </p14:cNvPr>
              <p14:cNvContentPartPr/>
              <p14:nvPr/>
            </p14:nvContentPartPr>
            <p14:xfrm>
              <a:off x="4350044" y="4335760"/>
              <a:ext cx="895680" cy="104760"/>
            </p14:xfrm>
          </p:contentPart>
        </mc:Choice>
        <mc:Fallback>
          <p:pic>
            <p:nvPicPr>
              <p:cNvPr id="69" name="Ink 68">
                <a:extLst>
                  <a:ext uri="{FF2B5EF4-FFF2-40B4-BE49-F238E27FC236}">
                    <a16:creationId xmlns:a16="http://schemas.microsoft.com/office/drawing/2014/main" id="{CC53622B-40AE-4593-A08B-EEC75075F896}"/>
                  </a:ext>
                </a:extLst>
              </p:cNvPr>
              <p:cNvPicPr/>
              <p:nvPr/>
            </p:nvPicPr>
            <p:blipFill>
              <a:blip r:embed="rId92"/>
              <a:stretch>
                <a:fillRect/>
              </a:stretch>
            </p:blipFill>
            <p:spPr>
              <a:xfrm>
                <a:off x="4341044" y="4327120"/>
                <a:ext cx="913320" cy="122400"/>
              </a:xfrm>
              <a:prstGeom prst="rect">
                <a:avLst/>
              </a:prstGeom>
            </p:spPr>
          </p:pic>
        </mc:Fallback>
      </mc:AlternateContent>
      <p:grpSp>
        <p:nvGrpSpPr>
          <p:cNvPr id="98" name="Group 97">
            <a:extLst>
              <a:ext uri="{FF2B5EF4-FFF2-40B4-BE49-F238E27FC236}">
                <a16:creationId xmlns:a16="http://schemas.microsoft.com/office/drawing/2014/main" id="{4EC63D10-CD01-49C9-A1C9-42C84FCB3142}"/>
              </a:ext>
            </a:extLst>
          </p:cNvPr>
          <p:cNvGrpSpPr/>
          <p:nvPr/>
        </p:nvGrpSpPr>
        <p:grpSpPr>
          <a:xfrm>
            <a:off x="4740284" y="5168080"/>
            <a:ext cx="5510520" cy="1393560"/>
            <a:chOff x="4740284" y="5168080"/>
            <a:chExt cx="5510520" cy="1393560"/>
          </a:xfrm>
        </p:grpSpPr>
        <mc:AlternateContent xmlns:mc="http://schemas.openxmlformats.org/markup-compatibility/2006">
          <mc:Choice xmlns:p14="http://schemas.microsoft.com/office/powerpoint/2010/main" Requires="p14">
            <p:contentPart p14:bwMode="auto" r:id="rId93">
              <p14:nvContentPartPr>
                <p14:cNvPr id="75" name="Ink 74">
                  <a:extLst>
                    <a:ext uri="{FF2B5EF4-FFF2-40B4-BE49-F238E27FC236}">
                      <a16:creationId xmlns:a16="http://schemas.microsoft.com/office/drawing/2014/main" id="{50071357-E650-4033-A063-25E6BF100137}"/>
                    </a:ext>
                  </a:extLst>
                </p14:cNvPr>
                <p14:cNvContentPartPr/>
                <p14:nvPr/>
              </p14:nvContentPartPr>
              <p14:xfrm>
                <a:off x="4740284" y="5416120"/>
                <a:ext cx="24840" cy="503640"/>
              </p14:xfrm>
            </p:contentPart>
          </mc:Choice>
          <mc:Fallback>
            <p:pic>
              <p:nvPicPr>
                <p:cNvPr id="75" name="Ink 74">
                  <a:extLst>
                    <a:ext uri="{FF2B5EF4-FFF2-40B4-BE49-F238E27FC236}">
                      <a16:creationId xmlns:a16="http://schemas.microsoft.com/office/drawing/2014/main" id="{50071357-E650-4033-A063-25E6BF100137}"/>
                    </a:ext>
                  </a:extLst>
                </p:cNvPr>
                <p:cNvPicPr/>
                <p:nvPr/>
              </p:nvPicPr>
              <p:blipFill>
                <a:blip r:embed="rId94"/>
                <a:stretch>
                  <a:fillRect/>
                </a:stretch>
              </p:blipFill>
              <p:spPr>
                <a:xfrm>
                  <a:off x="4731644" y="5407120"/>
                  <a:ext cx="4248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6" name="Ink 75">
                  <a:extLst>
                    <a:ext uri="{FF2B5EF4-FFF2-40B4-BE49-F238E27FC236}">
                      <a16:creationId xmlns:a16="http://schemas.microsoft.com/office/drawing/2014/main" id="{296C866D-E837-400E-9290-B362E6587648}"/>
                    </a:ext>
                  </a:extLst>
                </p14:cNvPr>
                <p14:cNvContentPartPr/>
                <p14:nvPr/>
              </p14:nvContentPartPr>
              <p14:xfrm>
                <a:off x="4749284" y="5168080"/>
                <a:ext cx="3030120" cy="789120"/>
              </p14:xfrm>
            </p:contentPart>
          </mc:Choice>
          <mc:Fallback>
            <p:pic>
              <p:nvPicPr>
                <p:cNvPr id="76" name="Ink 75">
                  <a:extLst>
                    <a:ext uri="{FF2B5EF4-FFF2-40B4-BE49-F238E27FC236}">
                      <a16:creationId xmlns:a16="http://schemas.microsoft.com/office/drawing/2014/main" id="{296C866D-E837-400E-9290-B362E6587648}"/>
                    </a:ext>
                  </a:extLst>
                </p:cNvPr>
                <p:cNvPicPr/>
                <p:nvPr/>
              </p:nvPicPr>
              <p:blipFill>
                <a:blip r:embed="rId96"/>
                <a:stretch>
                  <a:fillRect/>
                </a:stretch>
              </p:blipFill>
              <p:spPr>
                <a:xfrm>
                  <a:off x="4740284" y="5159080"/>
                  <a:ext cx="3047760" cy="8067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7" name="Ink 76">
                  <a:extLst>
                    <a:ext uri="{FF2B5EF4-FFF2-40B4-BE49-F238E27FC236}">
                      <a16:creationId xmlns:a16="http://schemas.microsoft.com/office/drawing/2014/main" id="{FB3240D4-29D3-4810-84EA-C1647846CBCC}"/>
                    </a:ext>
                  </a:extLst>
                </p14:cNvPr>
                <p14:cNvContentPartPr/>
                <p14:nvPr/>
              </p14:nvContentPartPr>
              <p14:xfrm>
                <a:off x="6089924" y="5372560"/>
                <a:ext cx="397080" cy="495360"/>
              </p14:xfrm>
            </p:contentPart>
          </mc:Choice>
          <mc:Fallback>
            <p:pic>
              <p:nvPicPr>
                <p:cNvPr id="77" name="Ink 76">
                  <a:extLst>
                    <a:ext uri="{FF2B5EF4-FFF2-40B4-BE49-F238E27FC236}">
                      <a16:creationId xmlns:a16="http://schemas.microsoft.com/office/drawing/2014/main" id="{FB3240D4-29D3-4810-84EA-C1647846CBCC}"/>
                    </a:ext>
                  </a:extLst>
                </p:cNvPr>
                <p:cNvPicPr/>
                <p:nvPr/>
              </p:nvPicPr>
              <p:blipFill>
                <a:blip r:embed="rId98"/>
                <a:stretch>
                  <a:fillRect/>
                </a:stretch>
              </p:blipFill>
              <p:spPr>
                <a:xfrm>
                  <a:off x="6080924" y="5363920"/>
                  <a:ext cx="414720" cy="5130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78" name="Ink 77">
                  <a:extLst>
                    <a:ext uri="{FF2B5EF4-FFF2-40B4-BE49-F238E27FC236}">
                      <a16:creationId xmlns:a16="http://schemas.microsoft.com/office/drawing/2014/main" id="{F0D487A7-AF9C-4098-BCD4-3404EE26C27B}"/>
                    </a:ext>
                  </a:extLst>
                </p14:cNvPr>
                <p14:cNvContentPartPr/>
                <p14:nvPr/>
              </p14:nvContentPartPr>
              <p14:xfrm>
                <a:off x="6003884" y="5477320"/>
                <a:ext cx="276480" cy="358560"/>
              </p14:xfrm>
            </p:contentPart>
          </mc:Choice>
          <mc:Fallback>
            <p:pic>
              <p:nvPicPr>
                <p:cNvPr id="78" name="Ink 77">
                  <a:extLst>
                    <a:ext uri="{FF2B5EF4-FFF2-40B4-BE49-F238E27FC236}">
                      <a16:creationId xmlns:a16="http://schemas.microsoft.com/office/drawing/2014/main" id="{F0D487A7-AF9C-4098-BCD4-3404EE26C27B}"/>
                    </a:ext>
                  </a:extLst>
                </p:cNvPr>
                <p:cNvPicPr/>
                <p:nvPr/>
              </p:nvPicPr>
              <p:blipFill>
                <a:blip r:embed="rId100"/>
                <a:stretch>
                  <a:fillRect/>
                </a:stretch>
              </p:blipFill>
              <p:spPr>
                <a:xfrm>
                  <a:off x="5994884" y="5468320"/>
                  <a:ext cx="29412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9" name="Ink 78">
                  <a:extLst>
                    <a:ext uri="{FF2B5EF4-FFF2-40B4-BE49-F238E27FC236}">
                      <a16:creationId xmlns:a16="http://schemas.microsoft.com/office/drawing/2014/main" id="{9BE75236-E64A-4745-8096-2F429DF337D8}"/>
                    </a:ext>
                  </a:extLst>
                </p14:cNvPr>
                <p14:cNvContentPartPr/>
                <p14:nvPr/>
              </p14:nvContentPartPr>
              <p14:xfrm>
                <a:off x="7340204" y="5278240"/>
                <a:ext cx="310680" cy="291600"/>
              </p14:xfrm>
            </p:contentPart>
          </mc:Choice>
          <mc:Fallback>
            <p:pic>
              <p:nvPicPr>
                <p:cNvPr id="79" name="Ink 78">
                  <a:extLst>
                    <a:ext uri="{FF2B5EF4-FFF2-40B4-BE49-F238E27FC236}">
                      <a16:creationId xmlns:a16="http://schemas.microsoft.com/office/drawing/2014/main" id="{9BE75236-E64A-4745-8096-2F429DF337D8}"/>
                    </a:ext>
                  </a:extLst>
                </p:cNvPr>
                <p:cNvPicPr/>
                <p:nvPr/>
              </p:nvPicPr>
              <p:blipFill>
                <a:blip r:embed="rId102"/>
                <a:stretch>
                  <a:fillRect/>
                </a:stretch>
              </p:blipFill>
              <p:spPr>
                <a:xfrm>
                  <a:off x="7331204" y="5269600"/>
                  <a:ext cx="32832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0" name="Ink 79">
                  <a:extLst>
                    <a:ext uri="{FF2B5EF4-FFF2-40B4-BE49-F238E27FC236}">
                      <a16:creationId xmlns:a16="http://schemas.microsoft.com/office/drawing/2014/main" id="{045CF9E1-75C5-45CF-A128-93800C13992B}"/>
                    </a:ext>
                  </a:extLst>
                </p14:cNvPr>
                <p14:cNvContentPartPr/>
                <p14:nvPr/>
              </p14:nvContentPartPr>
              <p14:xfrm>
                <a:off x="7438124" y="5450320"/>
                <a:ext cx="108000" cy="453960"/>
              </p14:xfrm>
            </p:contentPart>
          </mc:Choice>
          <mc:Fallback>
            <p:pic>
              <p:nvPicPr>
                <p:cNvPr id="80" name="Ink 79">
                  <a:extLst>
                    <a:ext uri="{FF2B5EF4-FFF2-40B4-BE49-F238E27FC236}">
                      <a16:creationId xmlns:a16="http://schemas.microsoft.com/office/drawing/2014/main" id="{045CF9E1-75C5-45CF-A128-93800C13992B}"/>
                    </a:ext>
                  </a:extLst>
                </p:cNvPr>
                <p:cNvPicPr/>
                <p:nvPr/>
              </p:nvPicPr>
              <p:blipFill>
                <a:blip r:embed="rId104"/>
                <a:stretch>
                  <a:fillRect/>
                </a:stretch>
              </p:blipFill>
              <p:spPr>
                <a:xfrm>
                  <a:off x="7429484" y="5441680"/>
                  <a:ext cx="125640" cy="4716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81" name="Ink 80">
                  <a:extLst>
                    <a:ext uri="{FF2B5EF4-FFF2-40B4-BE49-F238E27FC236}">
                      <a16:creationId xmlns:a16="http://schemas.microsoft.com/office/drawing/2014/main" id="{DD7554EC-1162-412D-929A-89CC3D1ED5EA}"/>
                    </a:ext>
                  </a:extLst>
                </p14:cNvPr>
                <p14:cNvContentPartPr/>
                <p14:nvPr/>
              </p14:nvContentPartPr>
              <p14:xfrm>
                <a:off x="7519124" y="5424040"/>
                <a:ext cx="360" cy="81720"/>
              </p14:xfrm>
            </p:contentPart>
          </mc:Choice>
          <mc:Fallback>
            <p:pic>
              <p:nvPicPr>
                <p:cNvPr id="81" name="Ink 80">
                  <a:extLst>
                    <a:ext uri="{FF2B5EF4-FFF2-40B4-BE49-F238E27FC236}">
                      <a16:creationId xmlns:a16="http://schemas.microsoft.com/office/drawing/2014/main" id="{DD7554EC-1162-412D-929A-89CC3D1ED5EA}"/>
                    </a:ext>
                  </a:extLst>
                </p:cNvPr>
                <p:cNvPicPr/>
                <p:nvPr/>
              </p:nvPicPr>
              <p:blipFill>
                <a:blip r:embed="rId106"/>
                <a:stretch>
                  <a:fillRect/>
                </a:stretch>
              </p:blipFill>
              <p:spPr>
                <a:xfrm>
                  <a:off x="7510124" y="5415040"/>
                  <a:ext cx="180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2" name="Ink 81">
                  <a:extLst>
                    <a:ext uri="{FF2B5EF4-FFF2-40B4-BE49-F238E27FC236}">
                      <a16:creationId xmlns:a16="http://schemas.microsoft.com/office/drawing/2014/main" id="{8E0F720C-0E9E-4A0F-B198-7B8CC67ED62B}"/>
                    </a:ext>
                  </a:extLst>
                </p14:cNvPr>
                <p14:cNvContentPartPr/>
                <p14:nvPr/>
              </p14:nvContentPartPr>
              <p14:xfrm>
                <a:off x="7449284" y="5333680"/>
                <a:ext cx="29160" cy="29160"/>
              </p14:xfrm>
            </p:contentPart>
          </mc:Choice>
          <mc:Fallback>
            <p:pic>
              <p:nvPicPr>
                <p:cNvPr id="82" name="Ink 81">
                  <a:extLst>
                    <a:ext uri="{FF2B5EF4-FFF2-40B4-BE49-F238E27FC236}">
                      <a16:creationId xmlns:a16="http://schemas.microsoft.com/office/drawing/2014/main" id="{8E0F720C-0E9E-4A0F-B198-7B8CC67ED62B}"/>
                    </a:ext>
                  </a:extLst>
                </p:cNvPr>
                <p:cNvPicPr/>
                <p:nvPr/>
              </p:nvPicPr>
              <p:blipFill>
                <a:blip r:embed="rId108"/>
                <a:stretch>
                  <a:fillRect/>
                </a:stretch>
              </p:blipFill>
              <p:spPr>
                <a:xfrm>
                  <a:off x="7440644" y="5324680"/>
                  <a:ext cx="468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84" name="Ink 83">
                  <a:extLst>
                    <a:ext uri="{FF2B5EF4-FFF2-40B4-BE49-F238E27FC236}">
                      <a16:creationId xmlns:a16="http://schemas.microsoft.com/office/drawing/2014/main" id="{65397C23-F592-4EF7-9AF6-1AA99F41BBFB}"/>
                    </a:ext>
                  </a:extLst>
                </p14:cNvPr>
                <p14:cNvContentPartPr/>
                <p14:nvPr/>
              </p14:nvContentPartPr>
              <p14:xfrm>
                <a:off x="7358564" y="5236120"/>
                <a:ext cx="277920" cy="401040"/>
              </p14:xfrm>
            </p:contentPart>
          </mc:Choice>
          <mc:Fallback>
            <p:pic>
              <p:nvPicPr>
                <p:cNvPr id="84" name="Ink 83">
                  <a:extLst>
                    <a:ext uri="{FF2B5EF4-FFF2-40B4-BE49-F238E27FC236}">
                      <a16:creationId xmlns:a16="http://schemas.microsoft.com/office/drawing/2014/main" id="{65397C23-F592-4EF7-9AF6-1AA99F41BBFB}"/>
                    </a:ext>
                  </a:extLst>
                </p:cNvPr>
                <p:cNvPicPr/>
                <p:nvPr/>
              </p:nvPicPr>
              <p:blipFill>
                <a:blip r:embed="rId110"/>
                <a:stretch>
                  <a:fillRect/>
                </a:stretch>
              </p:blipFill>
              <p:spPr>
                <a:xfrm>
                  <a:off x="7349924" y="5227480"/>
                  <a:ext cx="29556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6" name="Ink 85">
                  <a:extLst>
                    <a:ext uri="{FF2B5EF4-FFF2-40B4-BE49-F238E27FC236}">
                      <a16:creationId xmlns:a16="http://schemas.microsoft.com/office/drawing/2014/main" id="{29A6A11E-9A44-487D-A663-1D29A30BB9B3}"/>
                    </a:ext>
                  </a:extLst>
                </p14:cNvPr>
                <p14:cNvContentPartPr/>
                <p14:nvPr/>
              </p14:nvContentPartPr>
              <p14:xfrm>
                <a:off x="6997124" y="5752360"/>
                <a:ext cx="513360" cy="515880"/>
              </p14:xfrm>
            </p:contentPart>
          </mc:Choice>
          <mc:Fallback>
            <p:pic>
              <p:nvPicPr>
                <p:cNvPr id="86" name="Ink 85">
                  <a:extLst>
                    <a:ext uri="{FF2B5EF4-FFF2-40B4-BE49-F238E27FC236}">
                      <a16:creationId xmlns:a16="http://schemas.microsoft.com/office/drawing/2014/main" id="{29A6A11E-9A44-487D-A663-1D29A30BB9B3}"/>
                    </a:ext>
                  </a:extLst>
                </p:cNvPr>
                <p:cNvPicPr/>
                <p:nvPr/>
              </p:nvPicPr>
              <p:blipFill>
                <a:blip r:embed="rId112"/>
                <a:stretch>
                  <a:fillRect/>
                </a:stretch>
              </p:blipFill>
              <p:spPr>
                <a:xfrm>
                  <a:off x="6988484" y="5743360"/>
                  <a:ext cx="531000" cy="5335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7" name="Ink 86">
                  <a:extLst>
                    <a:ext uri="{FF2B5EF4-FFF2-40B4-BE49-F238E27FC236}">
                      <a16:creationId xmlns:a16="http://schemas.microsoft.com/office/drawing/2014/main" id="{8B693C5C-6F0D-4D59-9D31-0D5B883A90F7}"/>
                    </a:ext>
                  </a:extLst>
                </p14:cNvPr>
                <p14:cNvContentPartPr/>
                <p14:nvPr/>
              </p14:nvContentPartPr>
              <p14:xfrm>
                <a:off x="7489244" y="5672800"/>
                <a:ext cx="1467720" cy="243720"/>
              </p14:xfrm>
            </p:contentPart>
          </mc:Choice>
          <mc:Fallback>
            <p:pic>
              <p:nvPicPr>
                <p:cNvPr id="87" name="Ink 86">
                  <a:extLst>
                    <a:ext uri="{FF2B5EF4-FFF2-40B4-BE49-F238E27FC236}">
                      <a16:creationId xmlns:a16="http://schemas.microsoft.com/office/drawing/2014/main" id="{8B693C5C-6F0D-4D59-9D31-0D5B883A90F7}"/>
                    </a:ext>
                  </a:extLst>
                </p:cNvPr>
                <p:cNvPicPr/>
                <p:nvPr/>
              </p:nvPicPr>
              <p:blipFill>
                <a:blip r:embed="rId114"/>
                <a:stretch>
                  <a:fillRect/>
                </a:stretch>
              </p:blipFill>
              <p:spPr>
                <a:xfrm>
                  <a:off x="7480604" y="5663800"/>
                  <a:ext cx="14853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9" name="Ink 88">
                  <a:extLst>
                    <a:ext uri="{FF2B5EF4-FFF2-40B4-BE49-F238E27FC236}">
                      <a16:creationId xmlns:a16="http://schemas.microsoft.com/office/drawing/2014/main" id="{CE3AB573-E6ED-4259-8B8A-E0EB753944A1}"/>
                    </a:ext>
                  </a:extLst>
                </p14:cNvPr>
                <p14:cNvContentPartPr/>
                <p14:nvPr/>
              </p14:nvContentPartPr>
              <p14:xfrm>
                <a:off x="6435164" y="5962240"/>
                <a:ext cx="1251360" cy="599400"/>
              </p14:xfrm>
            </p:contentPart>
          </mc:Choice>
          <mc:Fallback>
            <p:pic>
              <p:nvPicPr>
                <p:cNvPr id="89" name="Ink 88">
                  <a:extLst>
                    <a:ext uri="{FF2B5EF4-FFF2-40B4-BE49-F238E27FC236}">
                      <a16:creationId xmlns:a16="http://schemas.microsoft.com/office/drawing/2014/main" id="{CE3AB573-E6ED-4259-8B8A-E0EB753944A1}"/>
                    </a:ext>
                  </a:extLst>
                </p:cNvPr>
                <p:cNvPicPr/>
                <p:nvPr/>
              </p:nvPicPr>
              <p:blipFill>
                <a:blip r:embed="rId116"/>
                <a:stretch>
                  <a:fillRect/>
                </a:stretch>
              </p:blipFill>
              <p:spPr>
                <a:xfrm>
                  <a:off x="6426524" y="5953240"/>
                  <a:ext cx="1269000" cy="6170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0" name="Ink 89">
                  <a:extLst>
                    <a:ext uri="{FF2B5EF4-FFF2-40B4-BE49-F238E27FC236}">
                      <a16:creationId xmlns:a16="http://schemas.microsoft.com/office/drawing/2014/main" id="{AF858664-6EDF-4941-8C1D-B7A54BECDFFC}"/>
                    </a:ext>
                  </a:extLst>
                </p14:cNvPr>
                <p14:cNvContentPartPr/>
                <p14:nvPr/>
              </p14:nvContentPartPr>
              <p14:xfrm>
                <a:off x="6589964" y="5942080"/>
                <a:ext cx="104040" cy="197280"/>
              </p14:xfrm>
            </p:contentPart>
          </mc:Choice>
          <mc:Fallback>
            <p:pic>
              <p:nvPicPr>
                <p:cNvPr id="90" name="Ink 89">
                  <a:extLst>
                    <a:ext uri="{FF2B5EF4-FFF2-40B4-BE49-F238E27FC236}">
                      <a16:creationId xmlns:a16="http://schemas.microsoft.com/office/drawing/2014/main" id="{AF858664-6EDF-4941-8C1D-B7A54BECDFFC}"/>
                    </a:ext>
                  </a:extLst>
                </p:cNvPr>
                <p:cNvPicPr/>
                <p:nvPr/>
              </p:nvPicPr>
              <p:blipFill>
                <a:blip r:embed="rId118"/>
                <a:stretch>
                  <a:fillRect/>
                </a:stretch>
              </p:blipFill>
              <p:spPr>
                <a:xfrm>
                  <a:off x="6581324" y="5933080"/>
                  <a:ext cx="1216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91" name="Ink 90">
                  <a:extLst>
                    <a:ext uri="{FF2B5EF4-FFF2-40B4-BE49-F238E27FC236}">
                      <a16:creationId xmlns:a16="http://schemas.microsoft.com/office/drawing/2014/main" id="{D9464D2D-715A-42CC-9092-19FA858D4CB7}"/>
                    </a:ext>
                  </a:extLst>
                </p14:cNvPr>
                <p14:cNvContentPartPr/>
                <p14:nvPr/>
              </p14:nvContentPartPr>
              <p14:xfrm>
                <a:off x="6728924" y="5752360"/>
                <a:ext cx="972360" cy="356040"/>
              </p14:xfrm>
            </p:contentPart>
          </mc:Choice>
          <mc:Fallback>
            <p:pic>
              <p:nvPicPr>
                <p:cNvPr id="91" name="Ink 90">
                  <a:extLst>
                    <a:ext uri="{FF2B5EF4-FFF2-40B4-BE49-F238E27FC236}">
                      <a16:creationId xmlns:a16="http://schemas.microsoft.com/office/drawing/2014/main" id="{D9464D2D-715A-42CC-9092-19FA858D4CB7}"/>
                    </a:ext>
                  </a:extLst>
                </p:cNvPr>
                <p:cNvPicPr/>
                <p:nvPr/>
              </p:nvPicPr>
              <p:blipFill>
                <a:blip r:embed="rId120"/>
                <a:stretch>
                  <a:fillRect/>
                </a:stretch>
              </p:blipFill>
              <p:spPr>
                <a:xfrm>
                  <a:off x="6719924" y="5743360"/>
                  <a:ext cx="99000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0" name="Ink 69">
                  <a:extLst>
                    <a:ext uri="{FF2B5EF4-FFF2-40B4-BE49-F238E27FC236}">
                      <a16:creationId xmlns:a16="http://schemas.microsoft.com/office/drawing/2014/main" id="{68F36B61-3760-4716-B30D-B62431DA6F45}"/>
                    </a:ext>
                  </a:extLst>
                </p14:cNvPr>
                <p14:cNvContentPartPr/>
                <p14:nvPr/>
              </p14:nvContentPartPr>
              <p14:xfrm>
                <a:off x="9889364" y="5419360"/>
                <a:ext cx="361440" cy="358920"/>
              </p14:xfrm>
            </p:contentPart>
          </mc:Choice>
          <mc:Fallback>
            <p:pic>
              <p:nvPicPr>
                <p:cNvPr id="70" name="Ink 69">
                  <a:extLst>
                    <a:ext uri="{FF2B5EF4-FFF2-40B4-BE49-F238E27FC236}">
                      <a16:creationId xmlns:a16="http://schemas.microsoft.com/office/drawing/2014/main" id="{68F36B61-3760-4716-B30D-B62431DA6F45}"/>
                    </a:ext>
                  </a:extLst>
                </p:cNvPr>
                <p:cNvPicPr/>
                <p:nvPr/>
              </p:nvPicPr>
              <p:blipFill>
                <a:blip r:embed="rId122"/>
                <a:stretch>
                  <a:fillRect/>
                </a:stretch>
              </p:blipFill>
              <p:spPr>
                <a:xfrm>
                  <a:off x="9880364" y="5410720"/>
                  <a:ext cx="37908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1" name="Ink 70">
                  <a:extLst>
                    <a:ext uri="{FF2B5EF4-FFF2-40B4-BE49-F238E27FC236}">
                      <a16:creationId xmlns:a16="http://schemas.microsoft.com/office/drawing/2014/main" id="{4C7B05D9-A3AD-4371-8384-D7F14933947B}"/>
                    </a:ext>
                  </a:extLst>
                </p14:cNvPr>
                <p14:cNvContentPartPr/>
                <p14:nvPr/>
              </p14:nvContentPartPr>
              <p14:xfrm>
                <a:off x="9926444" y="5571640"/>
                <a:ext cx="117000" cy="319320"/>
              </p14:xfrm>
            </p:contentPart>
          </mc:Choice>
          <mc:Fallback>
            <p:pic>
              <p:nvPicPr>
                <p:cNvPr id="71" name="Ink 70">
                  <a:extLst>
                    <a:ext uri="{FF2B5EF4-FFF2-40B4-BE49-F238E27FC236}">
                      <a16:creationId xmlns:a16="http://schemas.microsoft.com/office/drawing/2014/main" id="{4C7B05D9-A3AD-4371-8384-D7F14933947B}"/>
                    </a:ext>
                  </a:extLst>
                </p:cNvPr>
                <p:cNvPicPr/>
                <p:nvPr/>
              </p:nvPicPr>
              <p:blipFill>
                <a:blip r:embed="rId124"/>
                <a:stretch>
                  <a:fillRect/>
                </a:stretch>
              </p:blipFill>
              <p:spPr>
                <a:xfrm>
                  <a:off x="9917444" y="5563000"/>
                  <a:ext cx="13464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2" name="Ink 71">
                  <a:extLst>
                    <a:ext uri="{FF2B5EF4-FFF2-40B4-BE49-F238E27FC236}">
                      <a16:creationId xmlns:a16="http://schemas.microsoft.com/office/drawing/2014/main" id="{C9FC02B4-4C18-4E3D-8B36-4AE5149A80C0}"/>
                    </a:ext>
                  </a:extLst>
                </p14:cNvPr>
                <p14:cNvContentPartPr/>
                <p14:nvPr/>
              </p14:nvContentPartPr>
              <p14:xfrm>
                <a:off x="10102484" y="5583880"/>
                <a:ext cx="5760" cy="106920"/>
              </p14:xfrm>
            </p:contentPart>
          </mc:Choice>
          <mc:Fallback>
            <p:pic>
              <p:nvPicPr>
                <p:cNvPr id="72" name="Ink 71">
                  <a:extLst>
                    <a:ext uri="{FF2B5EF4-FFF2-40B4-BE49-F238E27FC236}">
                      <a16:creationId xmlns:a16="http://schemas.microsoft.com/office/drawing/2014/main" id="{C9FC02B4-4C18-4E3D-8B36-4AE5149A80C0}"/>
                    </a:ext>
                  </a:extLst>
                </p:cNvPr>
                <p:cNvPicPr/>
                <p:nvPr/>
              </p:nvPicPr>
              <p:blipFill>
                <a:blip r:embed="rId126"/>
                <a:stretch>
                  <a:fillRect/>
                </a:stretch>
              </p:blipFill>
              <p:spPr>
                <a:xfrm>
                  <a:off x="10093844" y="5574880"/>
                  <a:ext cx="2340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3" name="Ink 72">
                  <a:extLst>
                    <a:ext uri="{FF2B5EF4-FFF2-40B4-BE49-F238E27FC236}">
                      <a16:creationId xmlns:a16="http://schemas.microsoft.com/office/drawing/2014/main" id="{1C25592D-2E48-4A19-A13E-0691DFD4DB71}"/>
                    </a:ext>
                  </a:extLst>
                </p14:cNvPr>
                <p14:cNvContentPartPr/>
                <p14:nvPr/>
              </p14:nvContentPartPr>
              <p14:xfrm>
                <a:off x="10008164" y="5503600"/>
                <a:ext cx="41400" cy="19800"/>
              </p14:xfrm>
            </p:contentPart>
          </mc:Choice>
          <mc:Fallback>
            <p:pic>
              <p:nvPicPr>
                <p:cNvPr id="73" name="Ink 72">
                  <a:extLst>
                    <a:ext uri="{FF2B5EF4-FFF2-40B4-BE49-F238E27FC236}">
                      <a16:creationId xmlns:a16="http://schemas.microsoft.com/office/drawing/2014/main" id="{1C25592D-2E48-4A19-A13E-0691DFD4DB71}"/>
                    </a:ext>
                  </a:extLst>
                </p:cNvPr>
                <p:cNvPicPr/>
                <p:nvPr/>
              </p:nvPicPr>
              <p:blipFill>
                <a:blip r:embed="rId128"/>
                <a:stretch>
                  <a:fillRect/>
                </a:stretch>
              </p:blipFill>
              <p:spPr>
                <a:xfrm>
                  <a:off x="9999524" y="5494960"/>
                  <a:ext cx="590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92" name="Ink 91">
                  <a:extLst>
                    <a:ext uri="{FF2B5EF4-FFF2-40B4-BE49-F238E27FC236}">
                      <a16:creationId xmlns:a16="http://schemas.microsoft.com/office/drawing/2014/main" id="{A6EB3017-48DB-45B9-B1F6-41524A4716E5}"/>
                    </a:ext>
                  </a:extLst>
                </p14:cNvPr>
                <p14:cNvContentPartPr/>
                <p14:nvPr/>
              </p14:nvContentPartPr>
              <p14:xfrm>
                <a:off x="8673284" y="5637880"/>
                <a:ext cx="1181160" cy="820440"/>
              </p14:xfrm>
            </p:contentPart>
          </mc:Choice>
          <mc:Fallback>
            <p:pic>
              <p:nvPicPr>
                <p:cNvPr id="92" name="Ink 91">
                  <a:extLst>
                    <a:ext uri="{FF2B5EF4-FFF2-40B4-BE49-F238E27FC236}">
                      <a16:creationId xmlns:a16="http://schemas.microsoft.com/office/drawing/2014/main" id="{A6EB3017-48DB-45B9-B1F6-41524A4716E5}"/>
                    </a:ext>
                  </a:extLst>
                </p:cNvPr>
                <p:cNvPicPr/>
                <p:nvPr/>
              </p:nvPicPr>
              <p:blipFill>
                <a:blip r:embed="rId130"/>
                <a:stretch>
                  <a:fillRect/>
                </a:stretch>
              </p:blipFill>
              <p:spPr>
                <a:xfrm>
                  <a:off x="8664284" y="5629240"/>
                  <a:ext cx="1198800" cy="8380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93" name="Ink 92">
                  <a:extLst>
                    <a:ext uri="{FF2B5EF4-FFF2-40B4-BE49-F238E27FC236}">
                      <a16:creationId xmlns:a16="http://schemas.microsoft.com/office/drawing/2014/main" id="{073346D6-FE02-4481-9A48-5C069015BE6D}"/>
                    </a:ext>
                  </a:extLst>
                </p14:cNvPr>
                <p14:cNvContentPartPr/>
                <p14:nvPr/>
              </p14:nvContentPartPr>
              <p14:xfrm>
                <a:off x="8770844" y="5306680"/>
                <a:ext cx="414720" cy="520200"/>
              </p14:xfrm>
            </p:contentPart>
          </mc:Choice>
          <mc:Fallback>
            <p:pic>
              <p:nvPicPr>
                <p:cNvPr id="93" name="Ink 92">
                  <a:extLst>
                    <a:ext uri="{FF2B5EF4-FFF2-40B4-BE49-F238E27FC236}">
                      <a16:creationId xmlns:a16="http://schemas.microsoft.com/office/drawing/2014/main" id="{073346D6-FE02-4481-9A48-5C069015BE6D}"/>
                    </a:ext>
                  </a:extLst>
                </p:cNvPr>
                <p:cNvPicPr/>
                <p:nvPr/>
              </p:nvPicPr>
              <p:blipFill>
                <a:blip r:embed="rId132"/>
                <a:stretch>
                  <a:fillRect/>
                </a:stretch>
              </p:blipFill>
              <p:spPr>
                <a:xfrm>
                  <a:off x="8762204" y="5298040"/>
                  <a:ext cx="43236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94" name="Ink 93">
                  <a:extLst>
                    <a:ext uri="{FF2B5EF4-FFF2-40B4-BE49-F238E27FC236}">
                      <a16:creationId xmlns:a16="http://schemas.microsoft.com/office/drawing/2014/main" id="{44047828-B117-44F6-B80C-3D4BCA9797C0}"/>
                    </a:ext>
                  </a:extLst>
                </p14:cNvPr>
                <p14:cNvContentPartPr/>
                <p14:nvPr/>
              </p14:nvContentPartPr>
              <p14:xfrm>
                <a:off x="9170084" y="5465440"/>
                <a:ext cx="92160" cy="189720"/>
              </p14:xfrm>
            </p:contentPart>
          </mc:Choice>
          <mc:Fallback>
            <p:pic>
              <p:nvPicPr>
                <p:cNvPr id="94" name="Ink 93">
                  <a:extLst>
                    <a:ext uri="{FF2B5EF4-FFF2-40B4-BE49-F238E27FC236}">
                      <a16:creationId xmlns:a16="http://schemas.microsoft.com/office/drawing/2014/main" id="{44047828-B117-44F6-B80C-3D4BCA9797C0}"/>
                    </a:ext>
                  </a:extLst>
                </p:cNvPr>
                <p:cNvPicPr/>
                <p:nvPr/>
              </p:nvPicPr>
              <p:blipFill>
                <a:blip r:embed="rId134"/>
                <a:stretch>
                  <a:fillRect/>
                </a:stretch>
              </p:blipFill>
              <p:spPr>
                <a:xfrm>
                  <a:off x="9161444" y="5456800"/>
                  <a:ext cx="1098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5" name="Ink 94">
                  <a:extLst>
                    <a:ext uri="{FF2B5EF4-FFF2-40B4-BE49-F238E27FC236}">
                      <a16:creationId xmlns:a16="http://schemas.microsoft.com/office/drawing/2014/main" id="{2B496E4A-F660-4A23-94AD-D60A2B294064}"/>
                    </a:ext>
                  </a:extLst>
                </p14:cNvPr>
                <p14:cNvContentPartPr/>
                <p14:nvPr/>
              </p14:nvContentPartPr>
              <p14:xfrm>
                <a:off x="9330284" y="5454280"/>
                <a:ext cx="108000" cy="655920"/>
              </p14:xfrm>
            </p:contentPart>
          </mc:Choice>
          <mc:Fallback>
            <p:pic>
              <p:nvPicPr>
                <p:cNvPr id="95" name="Ink 94">
                  <a:extLst>
                    <a:ext uri="{FF2B5EF4-FFF2-40B4-BE49-F238E27FC236}">
                      <a16:creationId xmlns:a16="http://schemas.microsoft.com/office/drawing/2014/main" id="{2B496E4A-F660-4A23-94AD-D60A2B294064}"/>
                    </a:ext>
                  </a:extLst>
                </p:cNvPr>
                <p:cNvPicPr/>
                <p:nvPr/>
              </p:nvPicPr>
              <p:blipFill>
                <a:blip r:embed="rId136"/>
                <a:stretch>
                  <a:fillRect/>
                </a:stretch>
              </p:blipFill>
              <p:spPr>
                <a:xfrm>
                  <a:off x="9321284" y="5445640"/>
                  <a:ext cx="125640" cy="6735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6" name="Ink 95">
                  <a:extLst>
                    <a:ext uri="{FF2B5EF4-FFF2-40B4-BE49-F238E27FC236}">
                      <a16:creationId xmlns:a16="http://schemas.microsoft.com/office/drawing/2014/main" id="{E65992C9-41A2-4A21-9314-BB06BA75A768}"/>
                    </a:ext>
                  </a:extLst>
                </p14:cNvPr>
                <p14:cNvContentPartPr/>
                <p14:nvPr/>
              </p14:nvContentPartPr>
              <p14:xfrm>
                <a:off x="9456644" y="5216320"/>
                <a:ext cx="336600" cy="252720"/>
              </p14:xfrm>
            </p:contentPart>
          </mc:Choice>
          <mc:Fallback>
            <p:pic>
              <p:nvPicPr>
                <p:cNvPr id="96" name="Ink 95">
                  <a:extLst>
                    <a:ext uri="{FF2B5EF4-FFF2-40B4-BE49-F238E27FC236}">
                      <a16:creationId xmlns:a16="http://schemas.microsoft.com/office/drawing/2014/main" id="{E65992C9-41A2-4A21-9314-BB06BA75A768}"/>
                    </a:ext>
                  </a:extLst>
                </p:cNvPr>
                <p:cNvPicPr/>
                <p:nvPr/>
              </p:nvPicPr>
              <p:blipFill>
                <a:blip r:embed="rId138"/>
                <a:stretch>
                  <a:fillRect/>
                </a:stretch>
              </p:blipFill>
              <p:spPr>
                <a:xfrm>
                  <a:off x="9447644" y="5207320"/>
                  <a:ext cx="354240" cy="270360"/>
                </a:xfrm>
                <a:prstGeom prst="rect">
                  <a:avLst/>
                </a:prstGeom>
              </p:spPr>
            </p:pic>
          </mc:Fallback>
        </mc:AlternateContent>
      </p:grpSp>
      <p:grpSp>
        <p:nvGrpSpPr>
          <p:cNvPr id="100" name="Group 99">
            <a:extLst>
              <a:ext uri="{FF2B5EF4-FFF2-40B4-BE49-F238E27FC236}">
                <a16:creationId xmlns:a16="http://schemas.microsoft.com/office/drawing/2014/main" id="{2DC08E20-1C35-4734-8C2E-0975FF71C1EA}"/>
              </a:ext>
            </a:extLst>
          </p:cNvPr>
          <p:cNvGrpSpPr/>
          <p:nvPr/>
        </p:nvGrpSpPr>
        <p:grpSpPr>
          <a:xfrm>
            <a:off x="3834524" y="88473"/>
            <a:ext cx="1717200" cy="1287727"/>
            <a:chOff x="3834524" y="88473"/>
            <a:chExt cx="1717200" cy="1287727"/>
          </a:xfrm>
        </p:grpSpPr>
        <mc:AlternateContent xmlns:mc="http://schemas.openxmlformats.org/markup-compatibility/2006">
          <mc:Choice xmlns:p14="http://schemas.microsoft.com/office/powerpoint/2010/main" Requires="p14">
            <p:contentPart p14:bwMode="auto" r:id="rId139">
              <p14:nvContentPartPr>
                <p14:cNvPr id="5" name="Ink 4">
                  <a:extLst>
                    <a:ext uri="{FF2B5EF4-FFF2-40B4-BE49-F238E27FC236}">
                      <a16:creationId xmlns:a16="http://schemas.microsoft.com/office/drawing/2014/main" id="{E018D759-1C06-4261-AB1A-6888DDA0E5B7}"/>
                    </a:ext>
                  </a:extLst>
                </p14:cNvPr>
                <p14:cNvContentPartPr/>
                <p14:nvPr/>
              </p14:nvContentPartPr>
              <p14:xfrm>
                <a:off x="3834524" y="572673"/>
                <a:ext cx="646200" cy="247680"/>
              </p14:xfrm>
            </p:contentPart>
          </mc:Choice>
          <mc:Fallback>
            <p:pic>
              <p:nvPicPr>
                <p:cNvPr id="5" name="Ink 4">
                  <a:extLst>
                    <a:ext uri="{FF2B5EF4-FFF2-40B4-BE49-F238E27FC236}">
                      <a16:creationId xmlns:a16="http://schemas.microsoft.com/office/drawing/2014/main" id="{E018D759-1C06-4261-AB1A-6888DDA0E5B7}"/>
                    </a:ext>
                  </a:extLst>
                </p:cNvPr>
                <p:cNvPicPr/>
                <p:nvPr/>
              </p:nvPicPr>
              <p:blipFill>
                <a:blip r:embed="rId140"/>
                <a:stretch>
                  <a:fillRect/>
                </a:stretch>
              </p:blipFill>
              <p:spPr>
                <a:xfrm>
                  <a:off x="3825884" y="563673"/>
                  <a:ext cx="6638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6" name="Ink 5">
                  <a:extLst>
                    <a:ext uri="{FF2B5EF4-FFF2-40B4-BE49-F238E27FC236}">
                      <a16:creationId xmlns:a16="http://schemas.microsoft.com/office/drawing/2014/main" id="{B4DBB060-86C3-4286-AD21-915CA5E01C14}"/>
                    </a:ext>
                  </a:extLst>
                </p14:cNvPr>
                <p14:cNvContentPartPr/>
                <p14:nvPr/>
              </p14:nvContentPartPr>
              <p14:xfrm>
                <a:off x="4628684" y="302313"/>
                <a:ext cx="253440" cy="308520"/>
              </p14:xfrm>
            </p:contentPart>
          </mc:Choice>
          <mc:Fallback>
            <p:pic>
              <p:nvPicPr>
                <p:cNvPr id="6" name="Ink 5">
                  <a:extLst>
                    <a:ext uri="{FF2B5EF4-FFF2-40B4-BE49-F238E27FC236}">
                      <a16:creationId xmlns:a16="http://schemas.microsoft.com/office/drawing/2014/main" id="{B4DBB060-86C3-4286-AD21-915CA5E01C14}"/>
                    </a:ext>
                  </a:extLst>
                </p:cNvPr>
                <p:cNvPicPr/>
                <p:nvPr/>
              </p:nvPicPr>
              <p:blipFill>
                <a:blip r:embed="rId142"/>
                <a:stretch>
                  <a:fillRect/>
                </a:stretch>
              </p:blipFill>
              <p:spPr>
                <a:xfrm>
                  <a:off x="4620044" y="293313"/>
                  <a:ext cx="27108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7" name="Ink 6">
                  <a:extLst>
                    <a:ext uri="{FF2B5EF4-FFF2-40B4-BE49-F238E27FC236}">
                      <a16:creationId xmlns:a16="http://schemas.microsoft.com/office/drawing/2014/main" id="{9F36BE43-0D0C-459A-8038-94881231FAC6}"/>
                    </a:ext>
                  </a:extLst>
                </p14:cNvPr>
                <p14:cNvContentPartPr/>
                <p14:nvPr/>
              </p14:nvContentPartPr>
              <p14:xfrm>
                <a:off x="4863404" y="230673"/>
                <a:ext cx="205200" cy="321840"/>
              </p14:xfrm>
            </p:contentPart>
          </mc:Choice>
          <mc:Fallback>
            <p:pic>
              <p:nvPicPr>
                <p:cNvPr id="7" name="Ink 6">
                  <a:extLst>
                    <a:ext uri="{FF2B5EF4-FFF2-40B4-BE49-F238E27FC236}">
                      <a16:creationId xmlns:a16="http://schemas.microsoft.com/office/drawing/2014/main" id="{9F36BE43-0D0C-459A-8038-94881231FAC6}"/>
                    </a:ext>
                  </a:extLst>
                </p:cNvPr>
                <p:cNvPicPr/>
                <p:nvPr/>
              </p:nvPicPr>
              <p:blipFill>
                <a:blip r:embed="rId144"/>
                <a:stretch>
                  <a:fillRect/>
                </a:stretch>
              </p:blipFill>
              <p:spPr>
                <a:xfrm>
                  <a:off x="4854404" y="221673"/>
                  <a:ext cx="22284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 name="Ink 7">
                  <a:extLst>
                    <a:ext uri="{FF2B5EF4-FFF2-40B4-BE49-F238E27FC236}">
                      <a16:creationId xmlns:a16="http://schemas.microsoft.com/office/drawing/2014/main" id="{6FC998BA-604F-4C67-8167-92AB57105B35}"/>
                    </a:ext>
                  </a:extLst>
                </p14:cNvPr>
                <p14:cNvContentPartPr/>
                <p14:nvPr/>
              </p14:nvContentPartPr>
              <p14:xfrm>
                <a:off x="5059244" y="302313"/>
                <a:ext cx="101520" cy="172080"/>
              </p14:xfrm>
            </p:contentPart>
          </mc:Choice>
          <mc:Fallback>
            <p:pic>
              <p:nvPicPr>
                <p:cNvPr id="8" name="Ink 7">
                  <a:extLst>
                    <a:ext uri="{FF2B5EF4-FFF2-40B4-BE49-F238E27FC236}">
                      <a16:creationId xmlns:a16="http://schemas.microsoft.com/office/drawing/2014/main" id="{6FC998BA-604F-4C67-8167-92AB57105B35}"/>
                    </a:ext>
                  </a:extLst>
                </p:cNvPr>
                <p:cNvPicPr/>
                <p:nvPr/>
              </p:nvPicPr>
              <p:blipFill>
                <a:blip r:embed="rId146"/>
                <a:stretch>
                  <a:fillRect/>
                </a:stretch>
              </p:blipFill>
              <p:spPr>
                <a:xfrm>
                  <a:off x="5050244" y="293673"/>
                  <a:ext cx="1191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 name="Ink 8">
                  <a:extLst>
                    <a:ext uri="{FF2B5EF4-FFF2-40B4-BE49-F238E27FC236}">
                      <a16:creationId xmlns:a16="http://schemas.microsoft.com/office/drawing/2014/main" id="{5E518C54-E947-4C73-9067-BAC16AE7B18A}"/>
                    </a:ext>
                  </a:extLst>
                </p14:cNvPr>
                <p14:cNvContentPartPr/>
                <p14:nvPr/>
              </p14:nvContentPartPr>
              <p14:xfrm>
                <a:off x="5175164" y="182433"/>
                <a:ext cx="219240" cy="107280"/>
              </p14:xfrm>
            </p:contentPart>
          </mc:Choice>
          <mc:Fallback>
            <p:pic>
              <p:nvPicPr>
                <p:cNvPr id="9" name="Ink 8">
                  <a:extLst>
                    <a:ext uri="{FF2B5EF4-FFF2-40B4-BE49-F238E27FC236}">
                      <a16:creationId xmlns:a16="http://schemas.microsoft.com/office/drawing/2014/main" id="{5E518C54-E947-4C73-9067-BAC16AE7B18A}"/>
                    </a:ext>
                  </a:extLst>
                </p:cNvPr>
                <p:cNvPicPr/>
                <p:nvPr/>
              </p:nvPicPr>
              <p:blipFill>
                <a:blip r:embed="rId148"/>
                <a:stretch>
                  <a:fillRect/>
                </a:stretch>
              </p:blipFill>
              <p:spPr>
                <a:xfrm>
                  <a:off x="5166524" y="173793"/>
                  <a:ext cx="23688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 name="Ink 9">
                  <a:extLst>
                    <a:ext uri="{FF2B5EF4-FFF2-40B4-BE49-F238E27FC236}">
                      <a16:creationId xmlns:a16="http://schemas.microsoft.com/office/drawing/2014/main" id="{B887F1A7-A085-4C13-BE39-330D561D9B25}"/>
                    </a:ext>
                  </a:extLst>
                </p14:cNvPr>
                <p14:cNvContentPartPr/>
                <p14:nvPr/>
              </p14:nvContentPartPr>
              <p14:xfrm>
                <a:off x="5335004" y="88473"/>
                <a:ext cx="122040" cy="466920"/>
              </p14:xfrm>
            </p:contentPart>
          </mc:Choice>
          <mc:Fallback>
            <p:pic>
              <p:nvPicPr>
                <p:cNvPr id="10" name="Ink 9">
                  <a:extLst>
                    <a:ext uri="{FF2B5EF4-FFF2-40B4-BE49-F238E27FC236}">
                      <a16:creationId xmlns:a16="http://schemas.microsoft.com/office/drawing/2014/main" id="{B887F1A7-A085-4C13-BE39-330D561D9B25}"/>
                    </a:ext>
                  </a:extLst>
                </p:cNvPr>
                <p:cNvPicPr/>
                <p:nvPr/>
              </p:nvPicPr>
              <p:blipFill>
                <a:blip r:embed="rId150"/>
                <a:stretch>
                  <a:fillRect/>
                </a:stretch>
              </p:blipFill>
              <p:spPr>
                <a:xfrm>
                  <a:off x="5326364" y="79473"/>
                  <a:ext cx="139680" cy="4845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1" name="Ink 10">
                  <a:extLst>
                    <a:ext uri="{FF2B5EF4-FFF2-40B4-BE49-F238E27FC236}">
                      <a16:creationId xmlns:a16="http://schemas.microsoft.com/office/drawing/2014/main" id="{E6FAC660-8A66-47C5-B41B-8A54ACCB44AD}"/>
                    </a:ext>
                  </a:extLst>
                </p14:cNvPr>
                <p14:cNvContentPartPr/>
                <p14:nvPr/>
              </p14:nvContentPartPr>
              <p14:xfrm>
                <a:off x="4482884" y="614433"/>
                <a:ext cx="1068840" cy="307080"/>
              </p14:xfrm>
            </p:contentPart>
          </mc:Choice>
          <mc:Fallback>
            <p:pic>
              <p:nvPicPr>
                <p:cNvPr id="11" name="Ink 10">
                  <a:extLst>
                    <a:ext uri="{FF2B5EF4-FFF2-40B4-BE49-F238E27FC236}">
                      <a16:creationId xmlns:a16="http://schemas.microsoft.com/office/drawing/2014/main" id="{E6FAC660-8A66-47C5-B41B-8A54ACCB44AD}"/>
                    </a:ext>
                  </a:extLst>
                </p:cNvPr>
                <p:cNvPicPr/>
                <p:nvPr/>
              </p:nvPicPr>
              <p:blipFill>
                <a:blip r:embed="rId152"/>
                <a:stretch>
                  <a:fillRect/>
                </a:stretch>
              </p:blipFill>
              <p:spPr>
                <a:xfrm>
                  <a:off x="4473884" y="605433"/>
                  <a:ext cx="108648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3" name="Ink 12">
                  <a:extLst>
                    <a:ext uri="{FF2B5EF4-FFF2-40B4-BE49-F238E27FC236}">
                      <a16:creationId xmlns:a16="http://schemas.microsoft.com/office/drawing/2014/main" id="{27AE6E9A-C1C3-48B3-9678-72C2D2809971}"/>
                    </a:ext>
                  </a:extLst>
                </p14:cNvPr>
                <p14:cNvContentPartPr/>
                <p14:nvPr/>
              </p14:nvContentPartPr>
              <p14:xfrm>
                <a:off x="4960964" y="674193"/>
                <a:ext cx="383040" cy="397800"/>
              </p14:xfrm>
            </p:contentPart>
          </mc:Choice>
          <mc:Fallback>
            <p:pic>
              <p:nvPicPr>
                <p:cNvPr id="13" name="Ink 12">
                  <a:extLst>
                    <a:ext uri="{FF2B5EF4-FFF2-40B4-BE49-F238E27FC236}">
                      <a16:creationId xmlns:a16="http://schemas.microsoft.com/office/drawing/2014/main" id="{27AE6E9A-C1C3-48B3-9678-72C2D2809971}"/>
                    </a:ext>
                  </a:extLst>
                </p:cNvPr>
                <p:cNvPicPr/>
                <p:nvPr/>
              </p:nvPicPr>
              <p:blipFill>
                <a:blip r:embed="rId154"/>
                <a:stretch>
                  <a:fillRect/>
                </a:stretch>
              </p:blipFill>
              <p:spPr>
                <a:xfrm>
                  <a:off x="4952324" y="665553"/>
                  <a:ext cx="40068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99" name="Ink 98">
                  <a:extLst>
                    <a:ext uri="{FF2B5EF4-FFF2-40B4-BE49-F238E27FC236}">
                      <a16:creationId xmlns:a16="http://schemas.microsoft.com/office/drawing/2014/main" id="{FD0BCCE3-07BE-4CFD-AD29-1E410F07D7A0}"/>
                    </a:ext>
                  </a:extLst>
                </p14:cNvPr>
                <p14:cNvContentPartPr/>
                <p14:nvPr/>
              </p14:nvContentPartPr>
              <p14:xfrm>
                <a:off x="4874564" y="1078840"/>
                <a:ext cx="52200" cy="297360"/>
              </p14:xfrm>
            </p:contentPart>
          </mc:Choice>
          <mc:Fallback>
            <p:pic>
              <p:nvPicPr>
                <p:cNvPr id="99" name="Ink 98">
                  <a:extLst>
                    <a:ext uri="{FF2B5EF4-FFF2-40B4-BE49-F238E27FC236}">
                      <a16:creationId xmlns:a16="http://schemas.microsoft.com/office/drawing/2014/main" id="{FD0BCCE3-07BE-4CFD-AD29-1E410F07D7A0}"/>
                    </a:ext>
                  </a:extLst>
                </p:cNvPr>
                <p:cNvPicPr/>
                <p:nvPr/>
              </p:nvPicPr>
              <p:blipFill>
                <a:blip r:embed="rId156"/>
                <a:stretch>
                  <a:fillRect/>
                </a:stretch>
              </p:blipFill>
              <p:spPr>
                <a:xfrm>
                  <a:off x="4865924" y="1069840"/>
                  <a:ext cx="69840" cy="315000"/>
                </a:xfrm>
                <a:prstGeom prst="rect">
                  <a:avLst/>
                </a:prstGeom>
              </p:spPr>
            </p:pic>
          </mc:Fallback>
        </mc:AlternateContent>
      </p:grpSp>
      <p:grpSp>
        <p:nvGrpSpPr>
          <p:cNvPr id="109" name="Group 108">
            <a:extLst>
              <a:ext uri="{FF2B5EF4-FFF2-40B4-BE49-F238E27FC236}">
                <a16:creationId xmlns:a16="http://schemas.microsoft.com/office/drawing/2014/main" id="{D8034A4B-D075-465E-B859-9F792E13E275}"/>
              </a:ext>
            </a:extLst>
          </p:cNvPr>
          <p:cNvGrpSpPr/>
          <p:nvPr/>
        </p:nvGrpSpPr>
        <p:grpSpPr>
          <a:xfrm>
            <a:off x="6034484" y="212680"/>
            <a:ext cx="2390040" cy="951840"/>
            <a:chOff x="6034484" y="212680"/>
            <a:chExt cx="2390040" cy="951840"/>
          </a:xfrm>
        </p:grpSpPr>
        <mc:AlternateContent xmlns:mc="http://schemas.openxmlformats.org/markup-compatibility/2006">
          <mc:Choice xmlns:p14="http://schemas.microsoft.com/office/powerpoint/2010/main" Requires="p14">
            <p:contentPart p14:bwMode="auto" r:id="rId157">
              <p14:nvContentPartPr>
                <p14:cNvPr id="101" name="Ink 100">
                  <a:extLst>
                    <a:ext uri="{FF2B5EF4-FFF2-40B4-BE49-F238E27FC236}">
                      <a16:creationId xmlns:a16="http://schemas.microsoft.com/office/drawing/2014/main" id="{2EDC9BBE-49A4-4CE5-920A-5BEC970993B2}"/>
                    </a:ext>
                  </a:extLst>
                </p14:cNvPr>
                <p14:cNvContentPartPr/>
                <p14:nvPr/>
              </p14:nvContentPartPr>
              <p14:xfrm>
                <a:off x="7101164" y="212680"/>
                <a:ext cx="279000" cy="340200"/>
              </p14:xfrm>
            </p:contentPart>
          </mc:Choice>
          <mc:Fallback>
            <p:pic>
              <p:nvPicPr>
                <p:cNvPr id="101" name="Ink 100">
                  <a:extLst>
                    <a:ext uri="{FF2B5EF4-FFF2-40B4-BE49-F238E27FC236}">
                      <a16:creationId xmlns:a16="http://schemas.microsoft.com/office/drawing/2014/main" id="{2EDC9BBE-49A4-4CE5-920A-5BEC970993B2}"/>
                    </a:ext>
                  </a:extLst>
                </p:cNvPr>
                <p:cNvPicPr/>
                <p:nvPr/>
              </p:nvPicPr>
              <p:blipFill>
                <a:blip r:embed="rId158"/>
                <a:stretch>
                  <a:fillRect/>
                </a:stretch>
              </p:blipFill>
              <p:spPr>
                <a:xfrm>
                  <a:off x="7092524" y="203680"/>
                  <a:ext cx="29664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2" name="Ink 101">
                  <a:extLst>
                    <a:ext uri="{FF2B5EF4-FFF2-40B4-BE49-F238E27FC236}">
                      <a16:creationId xmlns:a16="http://schemas.microsoft.com/office/drawing/2014/main" id="{65D5DF6F-2691-4296-9F6D-7D6CC3032986}"/>
                    </a:ext>
                  </a:extLst>
                </p14:cNvPr>
                <p14:cNvContentPartPr/>
                <p14:nvPr/>
              </p14:nvContentPartPr>
              <p14:xfrm>
                <a:off x="7169564" y="295120"/>
                <a:ext cx="138240" cy="327600"/>
              </p14:xfrm>
            </p:contentPart>
          </mc:Choice>
          <mc:Fallback>
            <p:pic>
              <p:nvPicPr>
                <p:cNvPr id="102" name="Ink 101">
                  <a:extLst>
                    <a:ext uri="{FF2B5EF4-FFF2-40B4-BE49-F238E27FC236}">
                      <a16:creationId xmlns:a16="http://schemas.microsoft.com/office/drawing/2014/main" id="{65D5DF6F-2691-4296-9F6D-7D6CC3032986}"/>
                    </a:ext>
                  </a:extLst>
                </p:cNvPr>
                <p:cNvPicPr/>
                <p:nvPr/>
              </p:nvPicPr>
              <p:blipFill>
                <a:blip r:embed="rId160"/>
                <a:stretch>
                  <a:fillRect/>
                </a:stretch>
              </p:blipFill>
              <p:spPr>
                <a:xfrm>
                  <a:off x="7160564" y="286120"/>
                  <a:ext cx="15588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3" name="Ink 102">
                  <a:extLst>
                    <a:ext uri="{FF2B5EF4-FFF2-40B4-BE49-F238E27FC236}">
                      <a16:creationId xmlns:a16="http://schemas.microsoft.com/office/drawing/2014/main" id="{A606822C-304B-4E28-B173-CA14BBCCB574}"/>
                    </a:ext>
                  </a:extLst>
                </p14:cNvPr>
                <p14:cNvContentPartPr/>
                <p14:nvPr/>
              </p14:nvContentPartPr>
              <p14:xfrm>
                <a:off x="7252724" y="443440"/>
                <a:ext cx="360" cy="144000"/>
              </p14:xfrm>
            </p:contentPart>
          </mc:Choice>
          <mc:Fallback>
            <p:pic>
              <p:nvPicPr>
                <p:cNvPr id="103" name="Ink 102">
                  <a:extLst>
                    <a:ext uri="{FF2B5EF4-FFF2-40B4-BE49-F238E27FC236}">
                      <a16:creationId xmlns:a16="http://schemas.microsoft.com/office/drawing/2014/main" id="{A606822C-304B-4E28-B173-CA14BBCCB574}"/>
                    </a:ext>
                  </a:extLst>
                </p:cNvPr>
                <p:cNvPicPr/>
                <p:nvPr/>
              </p:nvPicPr>
              <p:blipFill>
                <a:blip r:embed="rId162"/>
                <a:stretch>
                  <a:fillRect/>
                </a:stretch>
              </p:blipFill>
              <p:spPr>
                <a:xfrm>
                  <a:off x="7243724" y="434440"/>
                  <a:ext cx="180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4" name="Ink 103">
                  <a:extLst>
                    <a:ext uri="{FF2B5EF4-FFF2-40B4-BE49-F238E27FC236}">
                      <a16:creationId xmlns:a16="http://schemas.microsoft.com/office/drawing/2014/main" id="{80F21C1A-B1A4-4060-BF10-277F096FB9D2}"/>
                    </a:ext>
                  </a:extLst>
                </p14:cNvPr>
                <p14:cNvContentPartPr/>
                <p14:nvPr/>
              </p14:nvContentPartPr>
              <p14:xfrm>
                <a:off x="6148244" y="559000"/>
                <a:ext cx="1060560" cy="605520"/>
              </p14:xfrm>
            </p:contentPart>
          </mc:Choice>
          <mc:Fallback>
            <p:pic>
              <p:nvPicPr>
                <p:cNvPr id="104" name="Ink 103">
                  <a:extLst>
                    <a:ext uri="{FF2B5EF4-FFF2-40B4-BE49-F238E27FC236}">
                      <a16:creationId xmlns:a16="http://schemas.microsoft.com/office/drawing/2014/main" id="{80F21C1A-B1A4-4060-BF10-277F096FB9D2}"/>
                    </a:ext>
                  </a:extLst>
                </p:cNvPr>
                <p:cNvPicPr/>
                <p:nvPr/>
              </p:nvPicPr>
              <p:blipFill>
                <a:blip r:embed="rId164"/>
                <a:stretch>
                  <a:fillRect/>
                </a:stretch>
              </p:blipFill>
              <p:spPr>
                <a:xfrm>
                  <a:off x="6139244" y="550360"/>
                  <a:ext cx="1078200" cy="6231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5" name="Ink 104">
                  <a:extLst>
                    <a:ext uri="{FF2B5EF4-FFF2-40B4-BE49-F238E27FC236}">
                      <a16:creationId xmlns:a16="http://schemas.microsoft.com/office/drawing/2014/main" id="{D885E837-4367-41F2-9F95-6D118A060AFE}"/>
                    </a:ext>
                  </a:extLst>
                </p14:cNvPr>
                <p14:cNvContentPartPr/>
                <p14:nvPr/>
              </p14:nvContentPartPr>
              <p14:xfrm>
                <a:off x="6034484" y="603640"/>
                <a:ext cx="189000" cy="250560"/>
              </p14:xfrm>
            </p:contentPart>
          </mc:Choice>
          <mc:Fallback>
            <p:pic>
              <p:nvPicPr>
                <p:cNvPr id="105" name="Ink 104">
                  <a:extLst>
                    <a:ext uri="{FF2B5EF4-FFF2-40B4-BE49-F238E27FC236}">
                      <a16:creationId xmlns:a16="http://schemas.microsoft.com/office/drawing/2014/main" id="{D885E837-4367-41F2-9F95-6D118A060AFE}"/>
                    </a:ext>
                  </a:extLst>
                </p:cNvPr>
                <p:cNvPicPr/>
                <p:nvPr/>
              </p:nvPicPr>
              <p:blipFill>
                <a:blip r:embed="rId166"/>
                <a:stretch>
                  <a:fillRect/>
                </a:stretch>
              </p:blipFill>
              <p:spPr>
                <a:xfrm>
                  <a:off x="6025844" y="595000"/>
                  <a:ext cx="20664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7" name="Ink 106">
                  <a:extLst>
                    <a:ext uri="{FF2B5EF4-FFF2-40B4-BE49-F238E27FC236}">
                      <a16:creationId xmlns:a16="http://schemas.microsoft.com/office/drawing/2014/main" id="{35FAF882-5FA4-4F5D-8452-CFBE5D5F0904}"/>
                    </a:ext>
                  </a:extLst>
                </p14:cNvPr>
                <p14:cNvContentPartPr/>
                <p14:nvPr/>
              </p14:nvContentPartPr>
              <p14:xfrm>
                <a:off x="7208084" y="647560"/>
                <a:ext cx="1216440" cy="286920"/>
              </p14:xfrm>
            </p:contentPart>
          </mc:Choice>
          <mc:Fallback>
            <p:pic>
              <p:nvPicPr>
                <p:cNvPr id="107" name="Ink 106">
                  <a:extLst>
                    <a:ext uri="{FF2B5EF4-FFF2-40B4-BE49-F238E27FC236}">
                      <a16:creationId xmlns:a16="http://schemas.microsoft.com/office/drawing/2014/main" id="{35FAF882-5FA4-4F5D-8452-CFBE5D5F0904}"/>
                    </a:ext>
                  </a:extLst>
                </p:cNvPr>
                <p:cNvPicPr/>
                <p:nvPr/>
              </p:nvPicPr>
              <p:blipFill>
                <a:blip r:embed="rId168"/>
                <a:stretch>
                  <a:fillRect/>
                </a:stretch>
              </p:blipFill>
              <p:spPr>
                <a:xfrm>
                  <a:off x="7199444" y="638920"/>
                  <a:ext cx="123408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8" name="Ink 107">
                  <a:extLst>
                    <a:ext uri="{FF2B5EF4-FFF2-40B4-BE49-F238E27FC236}">
                      <a16:creationId xmlns:a16="http://schemas.microsoft.com/office/drawing/2014/main" id="{E95EE081-E59E-4314-8DFF-13EF3E7D44CA}"/>
                    </a:ext>
                  </a:extLst>
                </p14:cNvPr>
                <p14:cNvContentPartPr/>
                <p14:nvPr/>
              </p14:nvContentPartPr>
              <p14:xfrm>
                <a:off x="7954004" y="317800"/>
                <a:ext cx="264240" cy="444960"/>
              </p14:xfrm>
            </p:contentPart>
          </mc:Choice>
          <mc:Fallback>
            <p:pic>
              <p:nvPicPr>
                <p:cNvPr id="108" name="Ink 107">
                  <a:extLst>
                    <a:ext uri="{FF2B5EF4-FFF2-40B4-BE49-F238E27FC236}">
                      <a16:creationId xmlns:a16="http://schemas.microsoft.com/office/drawing/2014/main" id="{E95EE081-E59E-4314-8DFF-13EF3E7D44CA}"/>
                    </a:ext>
                  </a:extLst>
                </p:cNvPr>
                <p:cNvPicPr/>
                <p:nvPr/>
              </p:nvPicPr>
              <p:blipFill>
                <a:blip r:embed="rId170"/>
                <a:stretch>
                  <a:fillRect/>
                </a:stretch>
              </p:blipFill>
              <p:spPr>
                <a:xfrm>
                  <a:off x="7945004" y="308800"/>
                  <a:ext cx="281880" cy="46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1">
            <p14:nvContentPartPr>
              <p14:cNvPr id="110" name="Ink 109">
                <a:extLst>
                  <a:ext uri="{FF2B5EF4-FFF2-40B4-BE49-F238E27FC236}">
                    <a16:creationId xmlns:a16="http://schemas.microsoft.com/office/drawing/2014/main" id="{599A0092-C40F-43DF-BF11-97C49B5A47B0}"/>
                  </a:ext>
                </a:extLst>
              </p14:cNvPr>
              <p14:cNvContentPartPr/>
              <p14:nvPr/>
            </p14:nvContentPartPr>
            <p14:xfrm>
              <a:off x="2574164" y="1215280"/>
              <a:ext cx="993600" cy="282600"/>
            </p14:xfrm>
          </p:contentPart>
        </mc:Choice>
        <mc:Fallback>
          <p:pic>
            <p:nvPicPr>
              <p:cNvPr id="110" name="Ink 109">
                <a:extLst>
                  <a:ext uri="{FF2B5EF4-FFF2-40B4-BE49-F238E27FC236}">
                    <a16:creationId xmlns:a16="http://schemas.microsoft.com/office/drawing/2014/main" id="{599A0092-C40F-43DF-BF11-97C49B5A47B0}"/>
                  </a:ext>
                </a:extLst>
              </p:cNvPr>
              <p:cNvPicPr/>
              <p:nvPr/>
            </p:nvPicPr>
            <p:blipFill>
              <a:blip r:embed="rId172"/>
              <a:stretch>
                <a:fillRect/>
              </a:stretch>
            </p:blipFill>
            <p:spPr>
              <a:xfrm>
                <a:off x="2565164" y="1206280"/>
                <a:ext cx="1011240" cy="300240"/>
              </a:xfrm>
              <a:prstGeom prst="rect">
                <a:avLst/>
              </a:prstGeom>
            </p:spPr>
          </p:pic>
        </mc:Fallback>
      </mc:AlternateContent>
    </p:spTree>
    <p:extLst>
      <p:ext uri="{BB962C8B-B14F-4D97-AF65-F5344CB8AC3E}">
        <p14:creationId xmlns:p14="http://schemas.microsoft.com/office/powerpoint/2010/main" val="2916879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4580-C457-48D2-8DD6-7959E3DA40BC}"/>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424E56B2-8CD9-4FE0-B0CF-E75750E3ADE9}"/>
              </a:ext>
            </a:extLst>
          </p:cNvPr>
          <p:cNvSpPr>
            <a:spLocks noGrp="1" noChangeArrowheads="1"/>
          </p:cNvSpPr>
          <p:nvPr>
            <p:ph idx="1"/>
          </p:nvPr>
        </p:nvSpPr>
        <p:spPr bwMode="auto">
          <a:xfrm>
            <a:off x="838200" y="2584252"/>
            <a:ext cx="10043160" cy="2834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 low --&gt; Starting index, high --&gt; Ending index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onsolas" panose="020B0609020204030204" pitchFamily="49" charset="0"/>
              </a:rPr>
              <a:t>quickSort</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arr</a:t>
            </a:r>
            <a:r>
              <a:rPr kumimoji="0" lang="en-US" altLang="en-US" sz="1800" b="0" i="0" u="none" strike="noStrike" cap="none" normalizeH="0" baseline="0" dirty="0">
                <a:ln>
                  <a:noFill/>
                </a:ln>
                <a:effectLst/>
                <a:latin typeface="Consolas" panose="020B0609020204030204" pitchFamily="49" charset="0"/>
              </a:rPr>
              <a:t>[], low, high)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Consolas" panose="020B0609020204030204" pitchFamily="49" charset="0"/>
              </a:rPr>
              <a:t>	</a:t>
            </a:r>
            <a:r>
              <a:rPr kumimoji="0" lang="en-US" altLang="en-US" sz="1800" b="0" i="0" u="none" strike="noStrike" cap="none" normalizeH="0" baseline="0" dirty="0">
                <a:ln>
                  <a:noFill/>
                </a:ln>
                <a:effectLst/>
                <a:latin typeface="Consolas" panose="020B0609020204030204" pitchFamily="49" charset="0"/>
              </a:rPr>
              <a:t>if (low &lt; high)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Consolas" panose="020B0609020204030204" pitchFamily="49" charset="0"/>
              </a:rPr>
              <a:t>		</a:t>
            </a:r>
            <a:r>
              <a:rPr kumimoji="0" lang="en-US" altLang="en-US" sz="1800" b="0" i="0" u="none" strike="noStrike" cap="none" normalizeH="0" baseline="0" dirty="0">
                <a:ln>
                  <a:noFill/>
                </a:ln>
                <a:effectLst/>
                <a:latin typeface="Consolas" panose="020B0609020204030204" pitchFamily="49" charset="0"/>
              </a:rPr>
              <a:t>/* pi is partitioning index, </a:t>
            </a:r>
            <a:r>
              <a:rPr kumimoji="0" lang="en-US" altLang="en-US" sz="1800" b="0" i="0" u="none" strike="noStrike" cap="none" normalizeH="0" baseline="0" dirty="0" err="1">
                <a:ln>
                  <a:noFill/>
                </a:ln>
                <a:effectLst/>
                <a:latin typeface="Consolas" panose="020B0609020204030204" pitchFamily="49" charset="0"/>
              </a:rPr>
              <a:t>arr</a:t>
            </a:r>
            <a:r>
              <a:rPr kumimoji="0" lang="en-US" altLang="en-US" sz="1800" b="0" i="0" u="none" strike="noStrike" cap="none" normalizeH="0" baseline="0" dirty="0">
                <a:ln>
                  <a:noFill/>
                </a:ln>
                <a:effectLst/>
                <a:latin typeface="Consolas" panose="020B0609020204030204" pitchFamily="49" charset="0"/>
              </a:rPr>
              <a:t>[pi] is now at right place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Consolas" panose="020B0609020204030204" pitchFamily="49" charset="0"/>
              </a:rPr>
              <a:t>		</a:t>
            </a:r>
            <a:r>
              <a:rPr kumimoji="0" lang="en-US" altLang="en-US" sz="1800" b="0" i="0" u="none" strike="noStrike" cap="none" normalizeH="0" baseline="0" dirty="0">
                <a:ln>
                  <a:noFill/>
                </a:ln>
                <a:effectLst/>
                <a:latin typeface="Consolas" panose="020B0609020204030204" pitchFamily="49" charset="0"/>
              </a:rPr>
              <a:t>pi = partition(</a:t>
            </a:r>
            <a:r>
              <a:rPr kumimoji="0" lang="en-US" altLang="en-US" sz="1800" b="0" i="0" u="none" strike="noStrike" cap="none" normalizeH="0" baseline="0" dirty="0" err="1">
                <a:ln>
                  <a:noFill/>
                </a:ln>
                <a:effectLst/>
                <a:latin typeface="Consolas" panose="020B0609020204030204" pitchFamily="49" charset="0"/>
              </a:rPr>
              <a:t>arr</a:t>
            </a:r>
            <a:r>
              <a:rPr kumimoji="0" lang="en-US" altLang="en-US" sz="1800" b="0" i="0" u="none" strike="noStrike" cap="none" normalizeH="0" baseline="0" dirty="0">
                <a:ln>
                  <a:noFill/>
                </a:ln>
                <a:effectLst/>
                <a:latin typeface="Consolas" panose="020B0609020204030204" pitchFamily="49" charset="0"/>
              </a:rPr>
              <a:t>, low,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quickSort</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arr</a:t>
            </a:r>
            <a:r>
              <a:rPr kumimoji="0" lang="en-US" altLang="en-US" sz="1800" b="0" i="0" u="none" strike="noStrike" cap="none" normalizeH="0" baseline="0" dirty="0">
                <a:ln>
                  <a:noFill/>
                </a:ln>
                <a:effectLst/>
                <a:latin typeface="Consolas" panose="020B0609020204030204" pitchFamily="49" charset="0"/>
              </a:rPr>
              <a:t>, low, pi - 1); // Before pi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quickSort</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arr</a:t>
            </a:r>
            <a:r>
              <a:rPr kumimoji="0" lang="en-US" altLang="en-US" sz="1800" b="0" i="0" u="none" strike="noStrike" cap="none" normalizeH="0" baseline="0" dirty="0">
                <a:ln>
                  <a:noFill/>
                </a:ln>
                <a:effectLst/>
                <a:latin typeface="Consolas" panose="020B0609020204030204" pitchFamily="49" charset="0"/>
              </a:rPr>
              <a:t>, pi + 1, high); // After pi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Consolas" panose="020B0609020204030204" pitchFamily="49" charset="0"/>
              </a:rPr>
              <a:t>	</a:t>
            </a:r>
            <a:r>
              <a:rPr kumimoji="0" lang="en-US" altLang="en-US" sz="18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2A2BC32-90FC-4A16-8E74-0EC19BB35CE3}"/>
                  </a:ext>
                </a:extLst>
              </p14:cNvPr>
              <p14:cNvContentPartPr/>
              <p14:nvPr/>
            </p14:nvContentPartPr>
            <p14:xfrm>
              <a:off x="159644" y="3239553"/>
              <a:ext cx="437040" cy="210960"/>
            </p14:xfrm>
          </p:contentPart>
        </mc:Choice>
        <mc:Fallback>
          <p:pic>
            <p:nvPicPr>
              <p:cNvPr id="3" name="Ink 2">
                <a:extLst>
                  <a:ext uri="{FF2B5EF4-FFF2-40B4-BE49-F238E27FC236}">
                    <a16:creationId xmlns:a16="http://schemas.microsoft.com/office/drawing/2014/main" id="{12A2BC32-90FC-4A16-8E74-0EC19BB35CE3}"/>
                  </a:ext>
                </a:extLst>
              </p:cNvPr>
              <p:cNvPicPr/>
              <p:nvPr/>
            </p:nvPicPr>
            <p:blipFill>
              <a:blip r:embed="rId3"/>
              <a:stretch>
                <a:fillRect/>
              </a:stretch>
            </p:blipFill>
            <p:spPr>
              <a:xfrm>
                <a:off x="150644" y="3230553"/>
                <a:ext cx="4546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EDBEF3EA-C16A-4CDE-AD15-05F203ED1699}"/>
                  </a:ext>
                </a:extLst>
              </p14:cNvPr>
              <p14:cNvContentPartPr/>
              <p14:nvPr/>
            </p14:nvContentPartPr>
            <p14:xfrm>
              <a:off x="3470924" y="4144233"/>
              <a:ext cx="1734840" cy="108000"/>
            </p14:xfrm>
          </p:contentPart>
        </mc:Choice>
        <mc:Fallback>
          <p:pic>
            <p:nvPicPr>
              <p:cNvPr id="12" name="Ink 11">
                <a:extLst>
                  <a:ext uri="{FF2B5EF4-FFF2-40B4-BE49-F238E27FC236}">
                    <a16:creationId xmlns:a16="http://schemas.microsoft.com/office/drawing/2014/main" id="{EDBEF3EA-C16A-4CDE-AD15-05F203ED1699}"/>
                  </a:ext>
                </a:extLst>
              </p:cNvPr>
              <p:cNvPicPr/>
              <p:nvPr/>
            </p:nvPicPr>
            <p:blipFill>
              <a:blip r:embed="rId5"/>
              <a:stretch>
                <a:fillRect/>
              </a:stretch>
            </p:blipFill>
            <p:spPr>
              <a:xfrm>
                <a:off x="3461924" y="4135233"/>
                <a:ext cx="175248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D61CF8B4-5EC7-4E5B-AF33-CD6894C3616B}"/>
                  </a:ext>
                </a:extLst>
              </p14:cNvPr>
              <p14:cNvContentPartPr/>
              <p14:nvPr/>
            </p14:nvContentPartPr>
            <p14:xfrm>
              <a:off x="5308724" y="4452753"/>
              <a:ext cx="225720" cy="80640"/>
            </p14:xfrm>
          </p:contentPart>
        </mc:Choice>
        <mc:Fallback>
          <p:pic>
            <p:nvPicPr>
              <p:cNvPr id="16" name="Ink 15">
                <a:extLst>
                  <a:ext uri="{FF2B5EF4-FFF2-40B4-BE49-F238E27FC236}">
                    <a16:creationId xmlns:a16="http://schemas.microsoft.com/office/drawing/2014/main" id="{D61CF8B4-5EC7-4E5B-AF33-CD6894C3616B}"/>
                  </a:ext>
                </a:extLst>
              </p:cNvPr>
              <p:cNvPicPr/>
              <p:nvPr/>
            </p:nvPicPr>
            <p:blipFill>
              <a:blip r:embed="rId7"/>
              <a:stretch>
                <a:fillRect/>
              </a:stretch>
            </p:blipFill>
            <p:spPr>
              <a:xfrm>
                <a:off x="5299724" y="4443753"/>
                <a:ext cx="24336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9A6E4682-6979-4C74-9CC7-CFD42C8FF46C}"/>
                  </a:ext>
                </a:extLst>
              </p14:cNvPr>
              <p14:cNvContentPartPr/>
              <p14:nvPr/>
            </p14:nvContentPartPr>
            <p14:xfrm>
              <a:off x="2103644" y="4476153"/>
              <a:ext cx="502560" cy="87120"/>
            </p14:xfrm>
          </p:contentPart>
        </mc:Choice>
        <mc:Fallback>
          <p:pic>
            <p:nvPicPr>
              <p:cNvPr id="24" name="Ink 23">
                <a:extLst>
                  <a:ext uri="{FF2B5EF4-FFF2-40B4-BE49-F238E27FC236}">
                    <a16:creationId xmlns:a16="http://schemas.microsoft.com/office/drawing/2014/main" id="{9A6E4682-6979-4C74-9CC7-CFD42C8FF46C}"/>
                  </a:ext>
                </a:extLst>
              </p:cNvPr>
              <p:cNvPicPr/>
              <p:nvPr/>
            </p:nvPicPr>
            <p:blipFill>
              <a:blip r:embed="rId9"/>
              <a:stretch>
                <a:fillRect/>
              </a:stretch>
            </p:blipFill>
            <p:spPr>
              <a:xfrm>
                <a:off x="2094644" y="4467513"/>
                <a:ext cx="520200" cy="104760"/>
              </a:xfrm>
              <a:prstGeom prst="rect">
                <a:avLst/>
              </a:prstGeom>
            </p:spPr>
          </p:pic>
        </mc:Fallback>
      </mc:AlternateContent>
      <p:grpSp>
        <p:nvGrpSpPr>
          <p:cNvPr id="26" name="Group 25">
            <a:extLst>
              <a:ext uri="{FF2B5EF4-FFF2-40B4-BE49-F238E27FC236}">
                <a16:creationId xmlns:a16="http://schemas.microsoft.com/office/drawing/2014/main" id="{D0B875E8-D37F-48F7-A36F-01490577AC7D}"/>
              </a:ext>
            </a:extLst>
          </p:cNvPr>
          <p:cNvGrpSpPr/>
          <p:nvPr/>
        </p:nvGrpSpPr>
        <p:grpSpPr>
          <a:xfrm>
            <a:off x="7176764" y="389433"/>
            <a:ext cx="5181120" cy="2820240"/>
            <a:chOff x="7176764" y="389433"/>
            <a:chExt cx="5181120" cy="2820240"/>
          </a:xfrm>
        </p:grpSpPr>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4C175752-8909-45F5-A1B9-0E165073E3B9}"/>
                    </a:ext>
                  </a:extLst>
                </p14:cNvPr>
                <p14:cNvContentPartPr/>
                <p14:nvPr/>
              </p14:nvContentPartPr>
              <p14:xfrm>
                <a:off x="7749524" y="627753"/>
                <a:ext cx="32040" cy="363240"/>
              </p14:xfrm>
            </p:contentPart>
          </mc:Choice>
          <mc:Fallback>
            <p:pic>
              <p:nvPicPr>
                <p:cNvPr id="5" name="Ink 4">
                  <a:extLst>
                    <a:ext uri="{FF2B5EF4-FFF2-40B4-BE49-F238E27FC236}">
                      <a16:creationId xmlns:a16="http://schemas.microsoft.com/office/drawing/2014/main" id="{4C175752-8909-45F5-A1B9-0E165073E3B9}"/>
                    </a:ext>
                  </a:extLst>
                </p:cNvPr>
                <p:cNvPicPr/>
                <p:nvPr/>
              </p:nvPicPr>
              <p:blipFill>
                <a:blip r:embed="rId11"/>
                <a:stretch>
                  <a:fillRect/>
                </a:stretch>
              </p:blipFill>
              <p:spPr>
                <a:xfrm>
                  <a:off x="7740884" y="619113"/>
                  <a:ext cx="4968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205D266D-A95B-4254-BFC8-6DF9A8FFCB0E}"/>
                    </a:ext>
                  </a:extLst>
                </p14:cNvPr>
                <p14:cNvContentPartPr/>
                <p14:nvPr/>
              </p14:nvContentPartPr>
              <p14:xfrm>
                <a:off x="7767884" y="389433"/>
                <a:ext cx="2889360" cy="694080"/>
              </p14:xfrm>
            </p:contentPart>
          </mc:Choice>
          <mc:Fallback>
            <p:pic>
              <p:nvPicPr>
                <p:cNvPr id="6" name="Ink 5">
                  <a:extLst>
                    <a:ext uri="{FF2B5EF4-FFF2-40B4-BE49-F238E27FC236}">
                      <a16:creationId xmlns:a16="http://schemas.microsoft.com/office/drawing/2014/main" id="{205D266D-A95B-4254-BFC8-6DF9A8FFCB0E}"/>
                    </a:ext>
                  </a:extLst>
                </p:cNvPr>
                <p:cNvPicPr/>
                <p:nvPr/>
              </p:nvPicPr>
              <p:blipFill>
                <a:blip r:embed="rId13"/>
                <a:stretch>
                  <a:fillRect/>
                </a:stretch>
              </p:blipFill>
              <p:spPr>
                <a:xfrm>
                  <a:off x="7758884" y="380793"/>
                  <a:ext cx="2907000" cy="711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12163A31-ED47-4EBD-92C6-BD1C5DD8E734}"/>
                    </a:ext>
                  </a:extLst>
                </p14:cNvPr>
                <p14:cNvContentPartPr/>
                <p14:nvPr/>
              </p14:nvContentPartPr>
              <p14:xfrm>
                <a:off x="10187084" y="461433"/>
                <a:ext cx="256320" cy="282600"/>
              </p14:xfrm>
            </p:contentPart>
          </mc:Choice>
          <mc:Fallback>
            <p:pic>
              <p:nvPicPr>
                <p:cNvPr id="8" name="Ink 7">
                  <a:extLst>
                    <a:ext uri="{FF2B5EF4-FFF2-40B4-BE49-F238E27FC236}">
                      <a16:creationId xmlns:a16="http://schemas.microsoft.com/office/drawing/2014/main" id="{12163A31-ED47-4EBD-92C6-BD1C5DD8E734}"/>
                    </a:ext>
                  </a:extLst>
                </p:cNvPr>
                <p:cNvPicPr/>
                <p:nvPr/>
              </p:nvPicPr>
              <p:blipFill>
                <a:blip r:embed="rId15"/>
                <a:stretch>
                  <a:fillRect/>
                </a:stretch>
              </p:blipFill>
              <p:spPr>
                <a:xfrm>
                  <a:off x="10178444" y="452433"/>
                  <a:ext cx="27396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5E39ACB2-7FE8-4B5F-9712-EEA01A37ADEE}"/>
                    </a:ext>
                  </a:extLst>
                </p14:cNvPr>
                <p14:cNvContentPartPr/>
                <p14:nvPr/>
              </p14:nvContentPartPr>
              <p14:xfrm>
                <a:off x="10295444" y="575193"/>
                <a:ext cx="73440" cy="276480"/>
              </p14:xfrm>
            </p:contentPart>
          </mc:Choice>
          <mc:Fallback>
            <p:pic>
              <p:nvPicPr>
                <p:cNvPr id="9" name="Ink 8">
                  <a:extLst>
                    <a:ext uri="{FF2B5EF4-FFF2-40B4-BE49-F238E27FC236}">
                      <a16:creationId xmlns:a16="http://schemas.microsoft.com/office/drawing/2014/main" id="{5E39ACB2-7FE8-4B5F-9712-EEA01A37ADEE}"/>
                    </a:ext>
                  </a:extLst>
                </p:cNvPr>
                <p:cNvPicPr/>
                <p:nvPr/>
              </p:nvPicPr>
              <p:blipFill>
                <a:blip r:embed="rId17"/>
                <a:stretch>
                  <a:fillRect/>
                </a:stretch>
              </p:blipFill>
              <p:spPr>
                <a:xfrm>
                  <a:off x="10286804" y="566553"/>
                  <a:ext cx="9108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F4CE454F-53F1-420E-9D8C-F332A6455DDD}"/>
                    </a:ext>
                  </a:extLst>
                </p14:cNvPr>
                <p14:cNvContentPartPr/>
                <p14:nvPr/>
              </p14:nvContentPartPr>
              <p14:xfrm>
                <a:off x="10377884" y="514353"/>
                <a:ext cx="26640" cy="296640"/>
              </p14:xfrm>
            </p:contentPart>
          </mc:Choice>
          <mc:Fallback>
            <p:pic>
              <p:nvPicPr>
                <p:cNvPr id="10" name="Ink 9">
                  <a:extLst>
                    <a:ext uri="{FF2B5EF4-FFF2-40B4-BE49-F238E27FC236}">
                      <a16:creationId xmlns:a16="http://schemas.microsoft.com/office/drawing/2014/main" id="{F4CE454F-53F1-420E-9D8C-F332A6455DDD}"/>
                    </a:ext>
                  </a:extLst>
                </p:cNvPr>
                <p:cNvPicPr/>
                <p:nvPr/>
              </p:nvPicPr>
              <p:blipFill>
                <a:blip r:embed="rId19"/>
                <a:stretch>
                  <a:fillRect/>
                </a:stretch>
              </p:blipFill>
              <p:spPr>
                <a:xfrm>
                  <a:off x="10368884" y="505713"/>
                  <a:ext cx="4428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C8E3FCB1-B064-4CFF-BD70-671E83B07399}"/>
                    </a:ext>
                  </a:extLst>
                </p14:cNvPr>
                <p14:cNvContentPartPr/>
                <p14:nvPr/>
              </p14:nvContentPartPr>
              <p14:xfrm>
                <a:off x="8110244" y="895953"/>
                <a:ext cx="1202760" cy="804600"/>
              </p14:xfrm>
            </p:contentPart>
          </mc:Choice>
          <mc:Fallback>
            <p:pic>
              <p:nvPicPr>
                <p:cNvPr id="13" name="Ink 12">
                  <a:extLst>
                    <a:ext uri="{FF2B5EF4-FFF2-40B4-BE49-F238E27FC236}">
                      <a16:creationId xmlns:a16="http://schemas.microsoft.com/office/drawing/2014/main" id="{C8E3FCB1-B064-4CFF-BD70-671E83B07399}"/>
                    </a:ext>
                  </a:extLst>
                </p:cNvPr>
                <p:cNvPicPr/>
                <p:nvPr/>
              </p:nvPicPr>
              <p:blipFill>
                <a:blip r:embed="rId21"/>
                <a:stretch>
                  <a:fillRect/>
                </a:stretch>
              </p:blipFill>
              <p:spPr>
                <a:xfrm>
                  <a:off x="8101244" y="887313"/>
                  <a:ext cx="1220400" cy="822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3B718457-5884-49BD-A398-E1900750AB22}"/>
                    </a:ext>
                  </a:extLst>
                </p14:cNvPr>
                <p14:cNvContentPartPr/>
                <p14:nvPr/>
              </p14:nvContentPartPr>
              <p14:xfrm>
                <a:off x="9356924" y="798753"/>
                <a:ext cx="1699920" cy="371160"/>
              </p14:xfrm>
            </p:contentPart>
          </mc:Choice>
          <mc:Fallback>
            <p:pic>
              <p:nvPicPr>
                <p:cNvPr id="14" name="Ink 13">
                  <a:extLst>
                    <a:ext uri="{FF2B5EF4-FFF2-40B4-BE49-F238E27FC236}">
                      <a16:creationId xmlns:a16="http://schemas.microsoft.com/office/drawing/2014/main" id="{3B718457-5884-49BD-A398-E1900750AB22}"/>
                    </a:ext>
                  </a:extLst>
                </p:cNvPr>
                <p:cNvPicPr/>
                <p:nvPr/>
              </p:nvPicPr>
              <p:blipFill>
                <a:blip r:embed="rId23"/>
                <a:stretch>
                  <a:fillRect/>
                </a:stretch>
              </p:blipFill>
              <p:spPr>
                <a:xfrm>
                  <a:off x="9347924" y="790113"/>
                  <a:ext cx="171756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C13478C1-D1B5-4F3C-BB9A-FF1AE16F2D72}"/>
                    </a:ext>
                  </a:extLst>
                </p14:cNvPr>
                <p14:cNvContentPartPr/>
                <p14:nvPr/>
              </p14:nvContentPartPr>
              <p14:xfrm>
                <a:off x="7217084" y="1728633"/>
                <a:ext cx="27720" cy="375120"/>
              </p14:xfrm>
            </p:contentPart>
          </mc:Choice>
          <mc:Fallback>
            <p:pic>
              <p:nvPicPr>
                <p:cNvPr id="17" name="Ink 16">
                  <a:extLst>
                    <a:ext uri="{FF2B5EF4-FFF2-40B4-BE49-F238E27FC236}">
                      <a16:creationId xmlns:a16="http://schemas.microsoft.com/office/drawing/2014/main" id="{C13478C1-D1B5-4F3C-BB9A-FF1AE16F2D72}"/>
                    </a:ext>
                  </a:extLst>
                </p:cNvPr>
                <p:cNvPicPr/>
                <p:nvPr/>
              </p:nvPicPr>
              <p:blipFill>
                <a:blip r:embed="rId25"/>
                <a:stretch>
                  <a:fillRect/>
                </a:stretch>
              </p:blipFill>
              <p:spPr>
                <a:xfrm>
                  <a:off x="7208084" y="1719633"/>
                  <a:ext cx="4536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3021A6DA-23DB-4A03-9410-B784FCA76A26}"/>
                    </a:ext>
                  </a:extLst>
                </p14:cNvPr>
                <p14:cNvContentPartPr/>
                <p14:nvPr/>
              </p14:nvContentPartPr>
              <p14:xfrm>
                <a:off x="7176764" y="1386273"/>
                <a:ext cx="2011680" cy="899280"/>
              </p14:xfrm>
            </p:contentPart>
          </mc:Choice>
          <mc:Fallback>
            <p:pic>
              <p:nvPicPr>
                <p:cNvPr id="18" name="Ink 17">
                  <a:extLst>
                    <a:ext uri="{FF2B5EF4-FFF2-40B4-BE49-F238E27FC236}">
                      <a16:creationId xmlns:a16="http://schemas.microsoft.com/office/drawing/2014/main" id="{3021A6DA-23DB-4A03-9410-B784FCA76A26}"/>
                    </a:ext>
                  </a:extLst>
                </p:cNvPr>
                <p:cNvPicPr/>
                <p:nvPr/>
              </p:nvPicPr>
              <p:blipFill>
                <a:blip r:embed="rId27"/>
                <a:stretch>
                  <a:fillRect/>
                </a:stretch>
              </p:blipFill>
              <p:spPr>
                <a:xfrm>
                  <a:off x="7168124" y="1377273"/>
                  <a:ext cx="2029320" cy="916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30918760-796F-4F52-9DF8-B3FF463C85D5}"/>
                    </a:ext>
                  </a:extLst>
                </p14:cNvPr>
                <p14:cNvContentPartPr/>
                <p14:nvPr/>
              </p14:nvContentPartPr>
              <p14:xfrm>
                <a:off x="8600564" y="1568793"/>
                <a:ext cx="264960" cy="325800"/>
              </p14:xfrm>
            </p:contentPart>
          </mc:Choice>
          <mc:Fallback>
            <p:pic>
              <p:nvPicPr>
                <p:cNvPr id="19" name="Ink 18">
                  <a:extLst>
                    <a:ext uri="{FF2B5EF4-FFF2-40B4-BE49-F238E27FC236}">
                      <a16:creationId xmlns:a16="http://schemas.microsoft.com/office/drawing/2014/main" id="{30918760-796F-4F52-9DF8-B3FF463C85D5}"/>
                    </a:ext>
                  </a:extLst>
                </p:cNvPr>
                <p:cNvPicPr/>
                <p:nvPr/>
              </p:nvPicPr>
              <p:blipFill>
                <a:blip r:embed="rId29"/>
                <a:stretch>
                  <a:fillRect/>
                </a:stretch>
              </p:blipFill>
              <p:spPr>
                <a:xfrm>
                  <a:off x="8591924" y="1559793"/>
                  <a:ext cx="28260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B54CEC9D-A138-42CF-B8BB-766E8C42AEE3}"/>
                    </a:ext>
                  </a:extLst>
                </p14:cNvPr>
                <p14:cNvContentPartPr/>
                <p14:nvPr/>
              </p14:nvContentPartPr>
              <p14:xfrm>
                <a:off x="8726564" y="1778673"/>
                <a:ext cx="5760" cy="85320"/>
              </p14:xfrm>
            </p:contentPart>
          </mc:Choice>
          <mc:Fallback>
            <p:pic>
              <p:nvPicPr>
                <p:cNvPr id="20" name="Ink 19">
                  <a:extLst>
                    <a:ext uri="{FF2B5EF4-FFF2-40B4-BE49-F238E27FC236}">
                      <a16:creationId xmlns:a16="http://schemas.microsoft.com/office/drawing/2014/main" id="{B54CEC9D-A138-42CF-B8BB-766E8C42AEE3}"/>
                    </a:ext>
                  </a:extLst>
                </p:cNvPr>
                <p:cNvPicPr/>
                <p:nvPr/>
              </p:nvPicPr>
              <p:blipFill>
                <a:blip r:embed="rId31"/>
                <a:stretch>
                  <a:fillRect/>
                </a:stretch>
              </p:blipFill>
              <p:spPr>
                <a:xfrm>
                  <a:off x="8717564" y="1769673"/>
                  <a:ext cx="234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436DB207-C8C4-4EE7-B29E-B1619308EEA6}"/>
                    </a:ext>
                  </a:extLst>
                </p14:cNvPr>
                <p14:cNvContentPartPr/>
                <p14:nvPr/>
              </p14:nvContentPartPr>
              <p14:xfrm>
                <a:off x="7501484" y="2192673"/>
                <a:ext cx="932400" cy="1017000"/>
              </p14:xfrm>
            </p:contentPart>
          </mc:Choice>
          <mc:Fallback>
            <p:pic>
              <p:nvPicPr>
                <p:cNvPr id="21" name="Ink 20">
                  <a:extLst>
                    <a:ext uri="{FF2B5EF4-FFF2-40B4-BE49-F238E27FC236}">
                      <a16:creationId xmlns:a16="http://schemas.microsoft.com/office/drawing/2014/main" id="{436DB207-C8C4-4EE7-B29E-B1619308EEA6}"/>
                    </a:ext>
                  </a:extLst>
                </p:cNvPr>
                <p:cNvPicPr/>
                <p:nvPr/>
              </p:nvPicPr>
              <p:blipFill>
                <a:blip r:embed="rId33"/>
                <a:stretch>
                  <a:fillRect/>
                </a:stretch>
              </p:blipFill>
              <p:spPr>
                <a:xfrm>
                  <a:off x="7492484" y="2183673"/>
                  <a:ext cx="950040" cy="1034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827FCC8F-451A-49DE-AF7F-8FAF6FDB6BED}"/>
                    </a:ext>
                  </a:extLst>
                </p14:cNvPr>
                <p14:cNvContentPartPr/>
                <p14:nvPr/>
              </p14:nvContentPartPr>
              <p14:xfrm>
                <a:off x="8175764" y="2456913"/>
                <a:ext cx="898200" cy="453960"/>
              </p14:xfrm>
            </p:contentPart>
          </mc:Choice>
          <mc:Fallback>
            <p:pic>
              <p:nvPicPr>
                <p:cNvPr id="22" name="Ink 21">
                  <a:extLst>
                    <a:ext uri="{FF2B5EF4-FFF2-40B4-BE49-F238E27FC236}">
                      <a16:creationId xmlns:a16="http://schemas.microsoft.com/office/drawing/2014/main" id="{827FCC8F-451A-49DE-AF7F-8FAF6FDB6BED}"/>
                    </a:ext>
                  </a:extLst>
                </p:cNvPr>
                <p:cNvPicPr/>
                <p:nvPr/>
              </p:nvPicPr>
              <p:blipFill>
                <a:blip r:embed="rId35"/>
                <a:stretch>
                  <a:fillRect/>
                </a:stretch>
              </p:blipFill>
              <p:spPr>
                <a:xfrm>
                  <a:off x="8167124" y="2448273"/>
                  <a:ext cx="915840" cy="471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EA1D5D1C-8C27-420B-9047-DD9EC4470F07}"/>
                    </a:ext>
                  </a:extLst>
                </p14:cNvPr>
                <p14:cNvContentPartPr/>
                <p14:nvPr/>
              </p14:nvContentPartPr>
              <p14:xfrm>
                <a:off x="10834004" y="682833"/>
                <a:ext cx="1523880" cy="1065960"/>
              </p14:xfrm>
            </p:contentPart>
          </mc:Choice>
          <mc:Fallback>
            <p:pic>
              <p:nvPicPr>
                <p:cNvPr id="25" name="Ink 24">
                  <a:extLst>
                    <a:ext uri="{FF2B5EF4-FFF2-40B4-BE49-F238E27FC236}">
                      <a16:creationId xmlns:a16="http://schemas.microsoft.com/office/drawing/2014/main" id="{EA1D5D1C-8C27-420B-9047-DD9EC4470F07}"/>
                    </a:ext>
                  </a:extLst>
                </p:cNvPr>
                <p:cNvPicPr/>
                <p:nvPr/>
              </p:nvPicPr>
              <p:blipFill>
                <a:blip r:embed="rId37"/>
                <a:stretch>
                  <a:fillRect/>
                </a:stretch>
              </p:blipFill>
              <p:spPr>
                <a:xfrm>
                  <a:off x="10825364" y="673833"/>
                  <a:ext cx="1541520" cy="1083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0DDE8268-EE99-45BA-9677-8C289D8BD212}"/>
                  </a:ext>
                </a:extLst>
              </p14:cNvPr>
              <p14:cNvContentPartPr/>
              <p14:nvPr/>
            </p14:nvContentPartPr>
            <p14:xfrm>
              <a:off x="2604404" y="4643913"/>
              <a:ext cx="363960" cy="126360"/>
            </p14:xfrm>
          </p:contentPart>
        </mc:Choice>
        <mc:Fallback>
          <p:pic>
            <p:nvPicPr>
              <p:cNvPr id="27" name="Ink 26">
                <a:extLst>
                  <a:ext uri="{FF2B5EF4-FFF2-40B4-BE49-F238E27FC236}">
                    <a16:creationId xmlns:a16="http://schemas.microsoft.com/office/drawing/2014/main" id="{0DDE8268-EE99-45BA-9677-8C289D8BD212}"/>
                  </a:ext>
                </a:extLst>
              </p:cNvPr>
              <p:cNvPicPr/>
              <p:nvPr/>
            </p:nvPicPr>
            <p:blipFill>
              <a:blip r:embed="rId39"/>
              <a:stretch>
                <a:fillRect/>
              </a:stretch>
            </p:blipFill>
            <p:spPr>
              <a:xfrm>
                <a:off x="2595404" y="4634913"/>
                <a:ext cx="3816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07FC458D-62CC-4C67-A87B-2F6C54C643FC}"/>
                  </a:ext>
                </a:extLst>
              </p14:cNvPr>
              <p14:cNvContentPartPr/>
              <p14:nvPr/>
            </p14:nvContentPartPr>
            <p14:xfrm>
              <a:off x="3790244" y="4270593"/>
              <a:ext cx="1719720" cy="94680"/>
            </p14:xfrm>
          </p:contentPart>
        </mc:Choice>
        <mc:Fallback>
          <p:pic>
            <p:nvPicPr>
              <p:cNvPr id="28" name="Ink 27">
                <a:extLst>
                  <a:ext uri="{FF2B5EF4-FFF2-40B4-BE49-F238E27FC236}">
                    <a16:creationId xmlns:a16="http://schemas.microsoft.com/office/drawing/2014/main" id="{07FC458D-62CC-4C67-A87B-2F6C54C643FC}"/>
                  </a:ext>
                </a:extLst>
              </p:cNvPr>
              <p:cNvPicPr/>
              <p:nvPr/>
            </p:nvPicPr>
            <p:blipFill>
              <a:blip r:embed="rId41"/>
              <a:stretch>
                <a:fillRect/>
              </a:stretch>
            </p:blipFill>
            <p:spPr>
              <a:xfrm>
                <a:off x="3781604" y="4261593"/>
                <a:ext cx="1737360" cy="112320"/>
              </a:xfrm>
              <a:prstGeom prst="rect">
                <a:avLst/>
              </a:prstGeom>
            </p:spPr>
          </p:pic>
        </mc:Fallback>
      </mc:AlternateContent>
      <p:grpSp>
        <p:nvGrpSpPr>
          <p:cNvPr id="34" name="Group 33">
            <a:extLst>
              <a:ext uri="{FF2B5EF4-FFF2-40B4-BE49-F238E27FC236}">
                <a16:creationId xmlns:a16="http://schemas.microsoft.com/office/drawing/2014/main" id="{B6C28CEE-ADAB-41CF-B44B-E67AB00091C6}"/>
              </a:ext>
            </a:extLst>
          </p:cNvPr>
          <p:cNvGrpSpPr/>
          <p:nvPr/>
        </p:nvGrpSpPr>
        <p:grpSpPr>
          <a:xfrm>
            <a:off x="4700684" y="4487313"/>
            <a:ext cx="1133640" cy="50400"/>
            <a:chOff x="4700684" y="4487313"/>
            <a:chExt cx="1133640" cy="50400"/>
          </a:xfrm>
        </p:grpSpPr>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A3480798-267E-454C-8EF1-621562859502}"/>
                    </a:ext>
                  </a:extLst>
                </p14:cNvPr>
                <p14:cNvContentPartPr/>
                <p14:nvPr/>
              </p14:nvContentPartPr>
              <p14:xfrm>
                <a:off x="4700684" y="4487313"/>
                <a:ext cx="361800" cy="40320"/>
              </p14:xfrm>
            </p:contentPart>
          </mc:Choice>
          <mc:Fallback>
            <p:pic>
              <p:nvPicPr>
                <p:cNvPr id="29" name="Ink 28">
                  <a:extLst>
                    <a:ext uri="{FF2B5EF4-FFF2-40B4-BE49-F238E27FC236}">
                      <a16:creationId xmlns:a16="http://schemas.microsoft.com/office/drawing/2014/main" id="{A3480798-267E-454C-8EF1-621562859502}"/>
                    </a:ext>
                  </a:extLst>
                </p:cNvPr>
                <p:cNvPicPr/>
                <p:nvPr/>
              </p:nvPicPr>
              <p:blipFill>
                <a:blip r:embed="rId43"/>
                <a:stretch>
                  <a:fillRect/>
                </a:stretch>
              </p:blipFill>
              <p:spPr>
                <a:xfrm>
                  <a:off x="4691684" y="4478673"/>
                  <a:ext cx="37944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3042D146-DFED-46BF-9148-10C72E3FC75C}"/>
                    </a:ext>
                  </a:extLst>
                </p14:cNvPr>
                <p14:cNvContentPartPr/>
                <p14:nvPr/>
              </p14:nvContentPartPr>
              <p14:xfrm>
                <a:off x="5242844" y="4500633"/>
                <a:ext cx="591480" cy="37080"/>
              </p14:xfrm>
            </p:contentPart>
          </mc:Choice>
          <mc:Fallback>
            <p:pic>
              <p:nvPicPr>
                <p:cNvPr id="30" name="Ink 29">
                  <a:extLst>
                    <a:ext uri="{FF2B5EF4-FFF2-40B4-BE49-F238E27FC236}">
                      <a16:creationId xmlns:a16="http://schemas.microsoft.com/office/drawing/2014/main" id="{3042D146-DFED-46BF-9148-10C72E3FC75C}"/>
                    </a:ext>
                  </a:extLst>
                </p:cNvPr>
                <p:cNvPicPr/>
                <p:nvPr/>
              </p:nvPicPr>
              <p:blipFill>
                <a:blip r:embed="rId45"/>
                <a:stretch>
                  <a:fillRect/>
                </a:stretch>
              </p:blipFill>
              <p:spPr>
                <a:xfrm>
                  <a:off x="5233844" y="4491633"/>
                  <a:ext cx="609120" cy="54720"/>
                </a:xfrm>
                <a:prstGeom prst="rect">
                  <a:avLst/>
                </a:prstGeom>
              </p:spPr>
            </p:pic>
          </mc:Fallback>
        </mc:AlternateContent>
      </p:grpSp>
      <p:grpSp>
        <p:nvGrpSpPr>
          <p:cNvPr id="33" name="Group 32">
            <a:extLst>
              <a:ext uri="{FF2B5EF4-FFF2-40B4-BE49-F238E27FC236}">
                <a16:creationId xmlns:a16="http://schemas.microsoft.com/office/drawing/2014/main" id="{75591FB0-225E-4EBC-B6F4-173CBEF4E4EE}"/>
              </a:ext>
            </a:extLst>
          </p:cNvPr>
          <p:cNvGrpSpPr/>
          <p:nvPr/>
        </p:nvGrpSpPr>
        <p:grpSpPr>
          <a:xfrm>
            <a:off x="8060564" y="4171593"/>
            <a:ext cx="637920" cy="579960"/>
            <a:chOff x="8060564" y="4171593"/>
            <a:chExt cx="637920" cy="579960"/>
          </a:xfrm>
        </p:grpSpPr>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2CCD2280-690A-4CD9-8E50-B9571705B503}"/>
                    </a:ext>
                  </a:extLst>
                </p14:cNvPr>
                <p14:cNvContentPartPr/>
                <p14:nvPr/>
              </p14:nvContentPartPr>
              <p14:xfrm>
                <a:off x="8060564" y="4171593"/>
                <a:ext cx="520200" cy="579960"/>
              </p14:xfrm>
            </p:contentPart>
          </mc:Choice>
          <mc:Fallback>
            <p:pic>
              <p:nvPicPr>
                <p:cNvPr id="31" name="Ink 30">
                  <a:extLst>
                    <a:ext uri="{FF2B5EF4-FFF2-40B4-BE49-F238E27FC236}">
                      <a16:creationId xmlns:a16="http://schemas.microsoft.com/office/drawing/2014/main" id="{2CCD2280-690A-4CD9-8E50-B9571705B503}"/>
                    </a:ext>
                  </a:extLst>
                </p:cNvPr>
                <p:cNvPicPr/>
                <p:nvPr/>
              </p:nvPicPr>
              <p:blipFill>
                <a:blip r:embed="rId47"/>
                <a:stretch>
                  <a:fillRect/>
                </a:stretch>
              </p:blipFill>
              <p:spPr>
                <a:xfrm>
                  <a:off x="8051564" y="4162953"/>
                  <a:ext cx="53784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83FE400F-6755-49CC-A7F9-9C4482D8FC54}"/>
                    </a:ext>
                  </a:extLst>
                </p14:cNvPr>
                <p14:cNvContentPartPr/>
                <p14:nvPr/>
              </p14:nvContentPartPr>
              <p14:xfrm>
                <a:off x="8543324" y="4374993"/>
                <a:ext cx="155160" cy="28440"/>
              </p14:xfrm>
            </p:contentPart>
          </mc:Choice>
          <mc:Fallback>
            <p:pic>
              <p:nvPicPr>
                <p:cNvPr id="32" name="Ink 31">
                  <a:extLst>
                    <a:ext uri="{FF2B5EF4-FFF2-40B4-BE49-F238E27FC236}">
                      <a16:creationId xmlns:a16="http://schemas.microsoft.com/office/drawing/2014/main" id="{83FE400F-6755-49CC-A7F9-9C4482D8FC54}"/>
                    </a:ext>
                  </a:extLst>
                </p:cNvPr>
                <p:cNvPicPr/>
                <p:nvPr/>
              </p:nvPicPr>
              <p:blipFill>
                <a:blip r:embed="rId49"/>
                <a:stretch>
                  <a:fillRect/>
                </a:stretch>
              </p:blipFill>
              <p:spPr>
                <a:xfrm>
                  <a:off x="8534324" y="4365993"/>
                  <a:ext cx="172800" cy="46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A81C2DC6-A1C9-46A8-A40E-A97BA2B761E6}"/>
                  </a:ext>
                </a:extLst>
              </p14:cNvPr>
              <p14:cNvContentPartPr/>
              <p14:nvPr/>
            </p14:nvContentPartPr>
            <p14:xfrm>
              <a:off x="2325764" y="4297233"/>
              <a:ext cx="332640" cy="105840"/>
            </p14:xfrm>
          </p:contentPart>
        </mc:Choice>
        <mc:Fallback>
          <p:pic>
            <p:nvPicPr>
              <p:cNvPr id="35" name="Ink 34">
                <a:extLst>
                  <a:ext uri="{FF2B5EF4-FFF2-40B4-BE49-F238E27FC236}">
                    <a16:creationId xmlns:a16="http://schemas.microsoft.com/office/drawing/2014/main" id="{A81C2DC6-A1C9-46A8-A40E-A97BA2B761E6}"/>
                  </a:ext>
                </a:extLst>
              </p:cNvPr>
              <p:cNvPicPr/>
              <p:nvPr/>
            </p:nvPicPr>
            <p:blipFill>
              <a:blip r:embed="rId51"/>
              <a:stretch>
                <a:fillRect/>
              </a:stretch>
            </p:blipFill>
            <p:spPr>
              <a:xfrm>
                <a:off x="2317124" y="4288593"/>
                <a:ext cx="350280" cy="123480"/>
              </a:xfrm>
              <a:prstGeom prst="rect">
                <a:avLst/>
              </a:prstGeom>
            </p:spPr>
          </p:pic>
        </mc:Fallback>
      </mc:AlternateContent>
      <p:grpSp>
        <p:nvGrpSpPr>
          <p:cNvPr id="38" name="Group 37">
            <a:extLst>
              <a:ext uri="{FF2B5EF4-FFF2-40B4-BE49-F238E27FC236}">
                <a16:creationId xmlns:a16="http://schemas.microsoft.com/office/drawing/2014/main" id="{A1374604-7A5E-4BD9-B678-2B18061F0341}"/>
              </a:ext>
            </a:extLst>
          </p:cNvPr>
          <p:cNvGrpSpPr/>
          <p:nvPr/>
        </p:nvGrpSpPr>
        <p:grpSpPr>
          <a:xfrm>
            <a:off x="2379044" y="4767033"/>
            <a:ext cx="479880" cy="222120"/>
            <a:chOff x="2379044" y="4767033"/>
            <a:chExt cx="479880" cy="222120"/>
          </a:xfrm>
        </p:grpSpPr>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31B01D52-48A0-4BAA-90AB-304738E47682}"/>
                    </a:ext>
                  </a:extLst>
                </p14:cNvPr>
                <p14:cNvContentPartPr/>
                <p14:nvPr/>
              </p14:nvContentPartPr>
              <p14:xfrm>
                <a:off x="2394524" y="4767033"/>
                <a:ext cx="285480" cy="92520"/>
              </p14:xfrm>
            </p:contentPart>
          </mc:Choice>
          <mc:Fallback>
            <p:pic>
              <p:nvPicPr>
                <p:cNvPr id="36" name="Ink 35">
                  <a:extLst>
                    <a:ext uri="{FF2B5EF4-FFF2-40B4-BE49-F238E27FC236}">
                      <a16:creationId xmlns:a16="http://schemas.microsoft.com/office/drawing/2014/main" id="{31B01D52-48A0-4BAA-90AB-304738E47682}"/>
                    </a:ext>
                  </a:extLst>
                </p:cNvPr>
                <p:cNvPicPr/>
                <p:nvPr/>
              </p:nvPicPr>
              <p:blipFill>
                <a:blip r:embed="rId53"/>
                <a:stretch>
                  <a:fillRect/>
                </a:stretch>
              </p:blipFill>
              <p:spPr>
                <a:xfrm>
                  <a:off x="2385884" y="4758393"/>
                  <a:ext cx="3031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329A9120-F3E2-4F77-B275-6DF702429C44}"/>
                    </a:ext>
                  </a:extLst>
                </p14:cNvPr>
                <p14:cNvContentPartPr/>
                <p14:nvPr/>
              </p14:nvContentPartPr>
              <p14:xfrm>
                <a:off x="2379044" y="4817073"/>
                <a:ext cx="479880" cy="172080"/>
              </p14:xfrm>
            </p:contentPart>
          </mc:Choice>
          <mc:Fallback>
            <p:pic>
              <p:nvPicPr>
                <p:cNvPr id="37" name="Ink 36">
                  <a:extLst>
                    <a:ext uri="{FF2B5EF4-FFF2-40B4-BE49-F238E27FC236}">
                      <a16:creationId xmlns:a16="http://schemas.microsoft.com/office/drawing/2014/main" id="{329A9120-F3E2-4F77-B275-6DF702429C44}"/>
                    </a:ext>
                  </a:extLst>
                </p:cNvPr>
                <p:cNvPicPr/>
                <p:nvPr/>
              </p:nvPicPr>
              <p:blipFill>
                <a:blip r:embed="rId55"/>
                <a:stretch>
                  <a:fillRect/>
                </a:stretch>
              </p:blipFill>
              <p:spPr>
                <a:xfrm>
                  <a:off x="2370044" y="4808433"/>
                  <a:ext cx="497520" cy="189720"/>
                </a:xfrm>
                <a:prstGeom prst="rect">
                  <a:avLst/>
                </a:prstGeom>
              </p:spPr>
            </p:pic>
          </mc:Fallback>
        </mc:AlternateContent>
      </p:grpSp>
      <p:grpSp>
        <p:nvGrpSpPr>
          <p:cNvPr id="49" name="Group 48">
            <a:extLst>
              <a:ext uri="{FF2B5EF4-FFF2-40B4-BE49-F238E27FC236}">
                <a16:creationId xmlns:a16="http://schemas.microsoft.com/office/drawing/2014/main" id="{4B02976B-42DE-4AA6-A236-56F302BA1A62}"/>
              </a:ext>
            </a:extLst>
          </p:cNvPr>
          <p:cNvGrpSpPr/>
          <p:nvPr/>
        </p:nvGrpSpPr>
        <p:grpSpPr>
          <a:xfrm>
            <a:off x="1054244" y="4056753"/>
            <a:ext cx="1479600" cy="435960"/>
            <a:chOff x="1054244" y="4056753"/>
            <a:chExt cx="1479600" cy="435960"/>
          </a:xfrm>
        </p:grpSpPr>
        <mc:AlternateContent xmlns:mc="http://schemas.openxmlformats.org/markup-compatibility/2006">
          <mc:Choice xmlns:p14="http://schemas.microsoft.com/office/powerpoint/2010/main" Requires="p14">
            <p:contentPart p14:bwMode="auto" r:id="rId56">
              <p14:nvContentPartPr>
                <p14:cNvPr id="39" name="Ink 38">
                  <a:extLst>
                    <a:ext uri="{FF2B5EF4-FFF2-40B4-BE49-F238E27FC236}">
                      <a16:creationId xmlns:a16="http://schemas.microsoft.com/office/drawing/2014/main" id="{0192DCE6-3807-4793-B2DC-FDD4EB16E228}"/>
                    </a:ext>
                  </a:extLst>
                </p14:cNvPr>
                <p14:cNvContentPartPr/>
                <p14:nvPr/>
              </p14:nvContentPartPr>
              <p14:xfrm>
                <a:off x="1054244" y="4159713"/>
                <a:ext cx="122760" cy="225360"/>
              </p14:xfrm>
            </p:contentPart>
          </mc:Choice>
          <mc:Fallback>
            <p:pic>
              <p:nvPicPr>
                <p:cNvPr id="39" name="Ink 38">
                  <a:extLst>
                    <a:ext uri="{FF2B5EF4-FFF2-40B4-BE49-F238E27FC236}">
                      <a16:creationId xmlns:a16="http://schemas.microsoft.com/office/drawing/2014/main" id="{0192DCE6-3807-4793-B2DC-FDD4EB16E228}"/>
                    </a:ext>
                  </a:extLst>
                </p:cNvPr>
                <p:cNvPicPr/>
                <p:nvPr/>
              </p:nvPicPr>
              <p:blipFill>
                <a:blip r:embed="rId57"/>
                <a:stretch>
                  <a:fillRect/>
                </a:stretch>
              </p:blipFill>
              <p:spPr>
                <a:xfrm>
                  <a:off x="1045604" y="4151073"/>
                  <a:ext cx="1404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Ink 39">
                  <a:extLst>
                    <a:ext uri="{FF2B5EF4-FFF2-40B4-BE49-F238E27FC236}">
                      <a16:creationId xmlns:a16="http://schemas.microsoft.com/office/drawing/2014/main" id="{A9D15E34-3B7A-450D-98CB-AB4A3CA715C3}"/>
                    </a:ext>
                  </a:extLst>
                </p14:cNvPr>
                <p14:cNvContentPartPr/>
                <p14:nvPr/>
              </p14:nvContentPartPr>
              <p14:xfrm>
                <a:off x="1250444" y="4154673"/>
                <a:ext cx="19080" cy="114120"/>
              </p14:xfrm>
            </p:contentPart>
          </mc:Choice>
          <mc:Fallback>
            <p:pic>
              <p:nvPicPr>
                <p:cNvPr id="40" name="Ink 39">
                  <a:extLst>
                    <a:ext uri="{FF2B5EF4-FFF2-40B4-BE49-F238E27FC236}">
                      <a16:creationId xmlns:a16="http://schemas.microsoft.com/office/drawing/2014/main" id="{A9D15E34-3B7A-450D-98CB-AB4A3CA715C3}"/>
                    </a:ext>
                  </a:extLst>
                </p:cNvPr>
                <p:cNvPicPr/>
                <p:nvPr/>
              </p:nvPicPr>
              <p:blipFill>
                <a:blip r:embed="rId59"/>
                <a:stretch>
                  <a:fillRect/>
                </a:stretch>
              </p:blipFill>
              <p:spPr>
                <a:xfrm>
                  <a:off x="1241444" y="4145673"/>
                  <a:ext cx="367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16E68C57-D252-4910-A148-76BF41807893}"/>
                    </a:ext>
                  </a:extLst>
                </p14:cNvPr>
                <p14:cNvContentPartPr/>
                <p14:nvPr/>
              </p14:nvContentPartPr>
              <p14:xfrm>
                <a:off x="1247924" y="4056753"/>
                <a:ext cx="198360" cy="133200"/>
              </p14:xfrm>
            </p:contentPart>
          </mc:Choice>
          <mc:Fallback>
            <p:pic>
              <p:nvPicPr>
                <p:cNvPr id="41" name="Ink 40">
                  <a:extLst>
                    <a:ext uri="{FF2B5EF4-FFF2-40B4-BE49-F238E27FC236}">
                      <a16:creationId xmlns:a16="http://schemas.microsoft.com/office/drawing/2014/main" id="{16E68C57-D252-4910-A148-76BF41807893}"/>
                    </a:ext>
                  </a:extLst>
                </p:cNvPr>
                <p:cNvPicPr/>
                <p:nvPr/>
              </p:nvPicPr>
              <p:blipFill>
                <a:blip r:embed="rId61"/>
                <a:stretch>
                  <a:fillRect/>
                </a:stretch>
              </p:blipFill>
              <p:spPr>
                <a:xfrm>
                  <a:off x="1238924" y="4048113"/>
                  <a:ext cx="2160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Ink 41">
                  <a:extLst>
                    <a:ext uri="{FF2B5EF4-FFF2-40B4-BE49-F238E27FC236}">
                      <a16:creationId xmlns:a16="http://schemas.microsoft.com/office/drawing/2014/main" id="{4BD0B60E-0251-4D24-827D-9C2D10F72216}"/>
                    </a:ext>
                  </a:extLst>
                </p14:cNvPr>
                <p14:cNvContentPartPr/>
                <p14:nvPr/>
              </p14:nvContentPartPr>
              <p14:xfrm>
                <a:off x="1331444" y="4251873"/>
                <a:ext cx="156240" cy="9360"/>
              </p14:xfrm>
            </p:contentPart>
          </mc:Choice>
          <mc:Fallback>
            <p:pic>
              <p:nvPicPr>
                <p:cNvPr id="42" name="Ink 41">
                  <a:extLst>
                    <a:ext uri="{FF2B5EF4-FFF2-40B4-BE49-F238E27FC236}">
                      <a16:creationId xmlns:a16="http://schemas.microsoft.com/office/drawing/2014/main" id="{4BD0B60E-0251-4D24-827D-9C2D10F72216}"/>
                    </a:ext>
                  </a:extLst>
                </p:cNvPr>
                <p:cNvPicPr/>
                <p:nvPr/>
              </p:nvPicPr>
              <p:blipFill>
                <a:blip r:embed="rId63"/>
                <a:stretch>
                  <a:fillRect/>
                </a:stretch>
              </p:blipFill>
              <p:spPr>
                <a:xfrm>
                  <a:off x="1322444" y="4243233"/>
                  <a:ext cx="1738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9F9B8765-F19E-4EFF-83AE-DFC80E170C88}"/>
                    </a:ext>
                  </a:extLst>
                </p14:cNvPr>
                <p14:cNvContentPartPr/>
                <p14:nvPr/>
              </p14:nvContentPartPr>
              <p14:xfrm>
                <a:off x="1580204" y="4198593"/>
                <a:ext cx="360" cy="133200"/>
              </p14:xfrm>
            </p:contentPart>
          </mc:Choice>
          <mc:Fallback>
            <p:pic>
              <p:nvPicPr>
                <p:cNvPr id="43" name="Ink 42">
                  <a:extLst>
                    <a:ext uri="{FF2B5EF4-FFF2-40B4-BE49-F238E27FC236}">
                      <a16:creationId xmlns:a16="http://schemas.microsoft.com/office/drawing/2014/main" id="{9F9B8765-F19E-4EFF-83AE-DFC80E170C88}"/>
                    </a:ext>
                  </a:extLst>
                </p:cNvPr>
                <p:cNvPicPr/>
                <p:nvPr/>
              </p:nvPicPr>
              <p:blipFill>
                <a:blip r:embed="rId65"/>
                <a:stretch>
                  <a:fillRect/>
                </a:stretch>
              </p:blipFill>
              <p:spPr>
                <a:xfrm>
                  <a:off x="1571204" y="4189953"/>
                  <a:ext cx="180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F91FD0C0-A2DA-47DB-B580-F6550475D42E}"/>
                    </a:ext>
                  </a:extLst>
                </p14:cNvPr>
                <p14:cNvContentPartPr/>
                <p14:nvPr/>
              </p14:nvContentPartPr>
              <p14:xfrm>
                <a:off x="1555724" y="4106793"/>
                <a:ext cx="23760" cy="42840"/>
              </p14:xfrm>
            </p:contentPart>
          </mc:Choice>
          <mc:Fallback>
            <p:pic>
              <p:nvPicPr>
                <p:cNvPr id="44" name="Ink 43">
                  <a:extLst>
                    <a:ext uri="{FF2B5EF4-FFF2-40B4-BE49-F238E27FC236}">
                      <a16:creationId xmlns:a16="http://schemas.microsoft.com/office/drawing/2014/main" id="{F91FD0C0-A2DA-47DB-B580-F6550475D42E}"/>
                    </a:ext>
                  </a:extLst>
                </p:cNvPr>
                <p:cNvPicPr/>
                <p:nvPr/>
              </p:nvPicPr>
              <p:blipFill>
                <a:blip r:embed="rId67"/>
                <a:stretch>
                  <a:fillRect/>
                </a:stretch>
              </p:blipFill>
              <p:spPr>
                <a:xfrm>
                  <a:off x="1547084" y="4097793"/>
                  <a:ext cx="4140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1CE68101-9C12-438E-A747-122DA1AB237E}"/>
                    </a:ext>
                  </a:extLst>
                </p14:cNvPr>
                <p14:cNvContentPartPr/>
                <p14:nvPr/>
              </p14:nvContentPartPr>
              <p14:xfrm>
                <a:off x="1642124" y="4234233"/>
                <a:ext cx="179640" cy="9000"/>
              </p14:xfrm>
            </p:contentPart>
          </mc:Choice>
          <mc:Fallback>
            <p:pic>
              <p:nvPicPr>
                <p:cNvPr id="45" name="Ink 44">
                  <a:extLst>
                    <a:ext uri="{FF2B5EF4-FFF2-40B4-BE49-F238E27FC236}">
                      <a16:creationId xmlns:a16="http://schemas.microsoft.com/office/drawing/2014/main" id="{1CE68101-9C12-438E-A747-122DA1AB237E}"/>
                    </a:ext>
                  </a:extLst>
                </p:cNvPr>
                <p:cNvPicPr/>
                <p:nvPr/>
              </p:nvPicPr>
              <p:blipFill>
                <a:blip r:embed="rId69"/>
                <a:stretch>
                  <a:fillRect/>
                </a:stretch>
              </p:blipFill>
              <p:spPr>
                <a:xfrm>
                  <a:off x="1633124" y="4225593"/>
                  <a:ext cx="197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B8A550A6-6952-45C1-9686-F078F62D979A}"/>
                    </a:ext>
                  </a:extLst>
                </p14:cNvPr>
                <p14:cNvContentPartPr/>
                <p14:nvPr/>
              </p14:nvContentPartPr>
              <p14:xfrm>
                <a:off x="1730684" y="4145313"/>
                <a:ext cx="107280" cy="240480"/>
              </p14:xfrm>
            </p:contentPart>
          </mc:Choice>
          <mc:Fallback>
            <p:pic>
              <p:nvPicPr>
                <p:cNvPr id="46" name="Ink 45">
                  <a:extLst>
                    <a:ext uri="{FF2B5EF4-FFF2-40B4-BE49-F238E27FC236}">
                      <a16:creationId xmlns:a16="http://schemas.microsoft.com/office/drawing/2014/main" id="{B8A550A6-6952-45C1-9686-F078F62D979A}"/>
                    </a:ext>
                  </a:extLst>
                </p:cNvPr>
                <p:cNvPicPr/>
                <p:nvPr/>
              </p:nvPicPr>
              <p:blipFill>
                <a:blip r:embed="rId71"/>
                <a:stretch>
                  <a:fillRect/>
                </a:stretch>
              </p:blipFill>
              <p:spPr>
                <a:xfrm>
                  <a:off x="1721684" y="4136673"/>
                  <a:ext cx="12492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9B31360C-2696-4432-9501-649464F9A642}"/>
                    </a:ext>
                  </a:extLst>
                </p14:cNvPr>
                <p14:cNvContentPartPr/>
                <p14:nvPr/>
              </p14:nvContentPartPr>
              <p14:xfrm>
                <a:off x="2156924" y="4318833"/>
                <a:ext cx="376920" cy="173880"/>
              </p14:xfrm>
            </p:contentPart>
          </mc:Choice>
          <mc:Fallback>
            <p:pic>
              <p:nvPicPr>
                <p:cNvPr id="48" name="Ink 47">
                  <a:extLst>
                    <a:ext uri="{FF2B5EF4-FFF2-40B4-BE49-F238E27FC236}">
                      <a16:creationId xmlns:a16="http://schemas.microsoft.com/office/drawing/2014/main" id="{9B31360C-2696-4432-9501-649464F9A642}"/>
                    </a:ext>
                  </a:extLst>
                </p:cNvPr>
                <p:cNvPicPr/>
                <p:nvPr/>
              </p:nvPicPr>
              <p:blipFill>
                <a:blip r:embed="rId73"/>
                <a:stretch>
                  <a:fillRect/>
                </a:stretch>
              </p:blipFill>
              <p:spPr>
                <a:xfrm>
                  <a:off x="2147924" y="4310193"/>
                  <a:ext cx="394560" cy="191520"/>
                </a:xfrm>
                <a:prstGeom prst="rect">
                  <a:avLst/>
                </a:prstGeom>
              </p:spPr>
            </p:pic>
          </mc:Fallback>
        </mc:AlternateContent>
      </p:grpSp>
    </p:spTree>
    <p:extLst>
      <p:ext uri="{BB962C8B-B14F-4D97-AF65-F5344CB8AC3E}">
        <p14:creationId xmlns:p14="http://schemas.microsoft.com/office/powerpoint/2010/main" val="355075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quicksort">
            <a:extLst>
              <a:ext uri="{FF2B5EF4-FFF2-40B4-BE49-F238E27FC236}">
                <a16:creationId xmlns:a16="http://schemas.microsoft.com/office/drawing/2014/main" id="{1175B1C3-7484-4FFE-9C90-9BC461456B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103" y="952925"/>
            <a:ext cx="9614755" cy="42671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0" name="Ink 29">
                <a:extLst>
                  <a:ext uri="{FF2B5EF4-FFF2-40B4-BE49-F238E27FC236}">
                    <a16:creationId xmlns:a16="http://schemas.microsoft.com/office/drawing/2014/main" id="{8AC9E8C4-8433-4630-BC1F-7F33D67309EB}"/>
                  </a:ext>
                </a:extLst>
              </p14:cNvPr>
              <p14:cNvContentPartPr/>
              <p14:nvPr/>
            </p14:nvContentPartPr>
            <p14:xfrm>
              <a:off x="3186884" y="2593353"/>
              <a:ext cx="1274040" cy="69840"/>
            </p14:xfrm>
          </p:contentPart>
        </mc:Choice>
        <mc:Fallback>
          <p:pic>
            <p:nvPicPr>
              <p:cNvPr id="30" name="Ink 29">
                <a:extLst>
                  <a:ext uri="{FF2B5EF4-FFF2-40B4-BE49-F238E27FC236}">
                    <a16:creationId xmlns:a16="http://schemas.microsoft.com/office/drawing/2014/main" id="{8AC9E8C4-8433-4630-BC1F-7F33D67309EB}"/>
                  </a:ext>
                </a:extLst>
              </p:cNvPr>
              <p:cNvPicPr/>
              <p:nvPr/>
            </p:nvPicPr>
            <p:blipFill>
              <a:blip r:embed="rId4"/>
              <a:stretch>
                <a:fillRect/>
              </a:stretch>
            </p:blipFill>
            <p:spPr>
              <a:xfrm>
                <a:off x="3177884" y="2584713"/>
                <a:ext cx="1291680" cy="87480"/>
              </a:xfrm>
              <a:prstGeom prst="rect">
                <a:avLst/>
              </a:prstGeom>
            </p:spPr>
          </p:pic>
        </mc:Fallback>
      </mc:AlternateContent>
      <p:grpSp>
        <p:nvGrpSpPr>
          <p:cNvPr id="40" name="Group 39">
            <a:extLst>
              <a:ext uri="{FF2B5EF4-FFF2-40B4-BE49-F238E27FC236}">
                <a16:creationId xmlns:a16="http://schemas.microsoft.com/office/drawing/2014/main" id="{00758102-45E0-4F58-AF67-AE22A27A03FC}"/>
              </a:ext>
            </a:extLst>
          </p:cNvPr>
          <p:cNvGrpSpPr/>
          <p:nvPr/>
        </p:nvGrpSpPr>
        <p:grpSpPr>
          <a:xfrm>
            <a:off x="3284444" y="2618553"/>
            <a:ext cx="1648080" cy="452160"/>
            <a:chOff x="3284444" y="2618553"/>
            <a:chExt cx="1648080" cy="452160"/>
          </a:xfrm>
        </p:grpSpPr>
        <mc:AlternateContent xmlns:mc="http://schemas.openxmlformats.org/markup-compatibility/2006">
          <mc:Choice xmlns:p14="http://schemas.microsoft.com/office/powerpoint/2010/main" Requires="p14">
            <p:contentPart p14:bwMode="auto" r:id="rId5">
              <p14:nvContentPartPr>
                <p14:cNvPr id="35" name="Ink 34">
                  <a:extLst>
                    <a:ext uri="{FF2B5EF4-FFF2-40B4-BE49-F238E27FC236}">
                      <a16:creationId xmlns:a16="http://schemas.microsoft.com/office/drawing/2014/main" id="{D0402A5B-92FA-478A-8384-B8A49995F889}"/>
                    </a:ext>
                  </a:extLst>
                </p14:cNvPr>
                <p14:cNvContentPartPr/>
                <p14:nvPr/>
              </p14:nvContentPartPr>
              <p14:xfrm>
                <a:off x="4855844" y="2618553"/>
                <a:ext cx="360" cy="306360"/>
              </p14:xfrm>
            </p:contentPart>
          </mc:Choice>
          <mc:Fallback>
            <p:pic>
              <p:nvPicPr>
                <p:cNvPr id="35" name="Ink 34">
                  <a:extLst>
                    <a:ext uri="{FF2B5EF4-FFF2-40B4-BE49-F238E27FC236}">
                      <a16:creationId xmlns:a16="http://schemas.microsoft.com/office/drawing/2014/main" id="{D0402A5B-92FA-478A-8384-B8A49995F889}"/>
                    </a:ext>
                  </a:extLst>
                </p:cNvPr>
                <p:cNvPicPr/>
                <p:nvPr/>
              </p:nvPicPr>
              <p:blipFill>
                <a:blip r:embed="rId6"/>
                <a:stretch>
                  <a:fillRect/>
                </a:stretch>
              </p:blipFill>
              <p:spPr>
                <a:xfrm>
                  <a:off x="4846844" y="2609913"/>
                  <a:ext cx="180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6" name="Ink 35">
                  <a:extLst>
                    <a:ext uri="{FF2B5EF4-FFF2-40B4-BE49-F238E27FC236}">
                      <a16:creationId xmlns:a16="http://schemas.microsoft.com/office/drawing/2014/main" id="{ED1A460E-4F5C-4144-96D8-24420BCEBD89}"/>
                    </a:ext>
                  </a:extLst>
                </p14:cNvPr>
                <p14:cNvContentPartPr/>
                <p14:nvPr/>
              </p14:nvContentPartPr>
              <p14:xfrm>
                <a:off x="4749284" y="2685873"/>
                <a:ext cx="183240" cy="141480"/>
              </p14:xfrm>
            </p:contentPart>
          </mc:Choice>
          <mc:Fallback>
            <p:pic>
              <p:nvPicPr>
                <p:cNvPr id="36" name="Ink 35">
                  <a:extLst>
                    <a:ext uri="{FF2B5EF4-FFF2-40B4-BE49-F238E27FC236}">
                      <a16:creationId xmlns:a16="http://schemas.microsoft.com/office/drawing/2014/main" id="{ED1A460E-4F5C-4144-96D8-24420BCEBD89}"/>
                    </a:ext>
                  </a:extLst>
                </p:cNvPr>
                <p:cNvPicPr/>
                <p:nvPr/>
              </p:nvPicPr>
              <p:blipFill>
                <a:blip r:embed="rId8"/>
                <a:stretch>
                  <a:fillRect/>
                </a:stretch>
              </p:blipFill>
              <p:spPr>
                <a:xfrm>
                  <a:off x="4740644" y="2677233"/>
                  <a:ext cx="2008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8" name="Ink 37">
                  <a:extLst>
                    <a:ext uri="{FF2B5EF4-FFF2-40B4-BE49-F238E27FC236}">
                      <a16:creationId xmlns:a16="http://schemas.microsoft.com/office/drawing/2014/main" id="{38FFDF1C-DB5E-4684-ADA0-866CBD10183E}"/>
                    </a:ext>
                  </a:extLst>
                </p14:cNvPr>
                <p14:cNvContentPartPr/>
                <p14:nvPr/>
              </p14:nvContentPartPr>
              <p14:xfrm>
                <a:off x="3284444" y="2734113"/>
                <a:ext cx="595080" cy="336600"/>
              </p14:xfrm>
            </p:contentPart>
          </mc:Choice>
          <mc:Fallback>
            <p:pic>
              <p:nvPicPr>
                <p:cNvPr id="38" name="Ink 37">
                  <a:extLst>
                    <a:ext uri="{FF2B5EF4-FFF2-40B4-BE49-F238E27FC236}">
                      <a16:creationId xmlns:a16="http://schemas.microsoft.com/office/drawing/2014/main" id="{38FFDF1C-DB5E-4684-ADA0-866CBD10183E}"/>
                    </a:ext>
                  </a:extLst>
                </p:cNvPr>
                <p:cNvPicPr/>
                <p:nvPr/>
              </p:nvPicPr>
              <p:blipFill>
                <a:blip r:embed="rId10"/>
                <a:stretch>
                  <a:fillRect/>
                </a:stretch>
              </p:blipFill>
              <p:spPr>
                <a:xfrm>
                  <a:off x="3275804" y="2725113"/>
                  <a:ext cx="61272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9" name="Ink 38">
                  <a:extLst>
                    <a:ext uri="{FF2B5EF4-FFF2-40B4-BE49-F238E27FC236}">
                      <a16:creationId xmlns:a16="http://schemas.microsoft.com/office/drawing/2014/main" id="{08CCEE15-2865-4B01-A8CB-0167526FDE3C}"/>
                    </a:ext>
                  </a:extLst>
                </p14:cNvPr>
                <p14:cNvContentPartPr/>
                <p14:nvPr/>
              </p14:nvContentPartPr>
              <p14:xfrm>
                <a:off x="4009484" y="2705313"/>
                <a:ext cx="759240" cy="330480"/>
              </p14:xfrm>
            </p:contentPart>
          </mc:Choice>
          <mc:Fallback>
            <p:pic>
              <p:nvPicPr>
                <p:cNvPr id="39" name="Ink 38">
                  <a:extLst>
                    <a:ext uri="{FF2B5EF4-FFF2-40B4-BE49-F238E27FC236}">
                      <a16:creationId xmlns:a16="http://schemas.microsoft.com/office/drawing/2014/main" id="{08CCEE15-2865-4B01-A8CB-0167526FDE3C}"/>
                    </a:ext>
                  </a:extLst>
                </p:cNvPr>
                <p:cNvPicPr/>
                <p:nvPr/>
              </p:nvPicPr>
              <p:blipFill>
                <a:blip r:embed="rId12"/>
                <a:stretch>
                  <a:fillRect/>
                </a:stretch>
              </p:blipFill>
              <p:spPr>
                <a:xfrm>
                  <a:off x="4000484" y="2696673"/>
                  <a:ext cx="776880" cy="348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41" name="Ink 40">
                <a:extLst>
                  <a:ext uri="{FF2B5EF4-FFF2-40B4-BE49-F238E27FC236}">
                    <a16:creationId xmlns:a16="http://schemas.microsoft.com/office/drawing/2014/main" id="{3A5C331C-ED97-483E-BE61-51B3087F5AEF}"/>
                  </a:ext>
                </a:extLst>
              </p14:cNvPr>
              <p14:cNvContentPartPr/>
              <p14:nvPr/>
            </p14:nvContentPartPr>
            <p14:xfrm>
              <a:off x="4437524" y="3261153"/>
              <a:ext cx="654480" cy="413640"/>
            </p14:xfrm>
          </p:contentPart>
        </mc:Choice>
        <mc:Fallback>
          <p:pic>
            <p:nvPicPr>
              <p:cNvPr id="41" name="Ink 40">
                <a:extLst>
                  <a:ext uri="{FF2B5EF4-FFF2-40B4-BE49-F238E27FC236}">
                    <a16:creationId xmlns:a16="http://schemas.microsoft.com/office/drawing/2014/main" id="{3A5C331C-ED97-483E-BE61-51B3087F5AEF}"/>
                  </a:ext>
                </a:extLst>
              </p:cNvPr>
              <p:cNvPicPr/>
              <p:nvPr/>
            </p:nvPicPr>
            <p:blipFill>
              <a:blip r:embed="rId14"/>
              <a:stretch>
                <a:fillRect/>
              </a:stretch>
            </p:blipFill>
            <p:spPr>
              <a:xfrm>
                <a:off x="4428524" y="3252513"/>
                <a:ext cx="672120" cy="431280"/>
              </a:xfrm>
              <a:prstGeom prst="rect">
                <a:avLst/>
              </a:prstGeom>
            </p:spPr>
          </p:pic>
        </mc:Fallback>
      </mc:AlternateContent>
      <p:grpSp>
        <p:nvGrpSpPr>
          <p:cNvPr id="46" name="Group 45">
            <a:extLst>
              <a:ext uri="{FF2B5EF4-FFF2-40B4-BE49-F238E27FC236}">
                <a16:creationId xmlns:a16="http://schemas.microsoft.com/office/drawing/2014/main" id="{A99D5FBD-C96F-4078-8D82-AB5CAE44BA44}"/>
              </a:ext>
            </a:extLst>
          </p:cNvPr>
          <p:cNvGrpSpPr/>
          <p:nvPr/>
        </p:nvGrpSpPr>
        <p:grpSpPr>
          <a:xfrm>
            <a:off x="2272484" y="3183393"/>
            <a:ext cx="1602000" cy="836280"/>
            <a:chOff x="2272484" y="3183393"/>
            <a:chExt cx="1602000" cy="836280"/>
          </a:xfrm>
        </p:grpSpPr>
        <mc:AlternateContent xmlns:mc="http://schemas.openxmlformats.org/markup-compatibility/2006">
          <mc:Choice xmlns:p14="http://schemas.microsoft.com/office/powerpoint/2010/main" Requires="p14">
            <p:contentPart p14:bwMode="auto" r:id="rId15">
              <p14:nvContentPartPr>
                <p14:cNvPr id="42" name="Ink 41">
                  <a:extLst>
                    <a:ext uri="{FF2B5EF4-FFF2-40B4-BE49-F238E27FC236}">
                      <a16:creationId xmlns:a16="http://schemas.microsoft.com/office/drawing/2014/main" id="{955333D1-1CD7-466E-91CB-B6C65B3DEBFB}"/>
                    </a:ext>
                  </a:extLst>
                </p14:cNvPr>
                <p14:cNvContentPartPr/>
                <p14:nvPr/>
              </p14:nvContentPartPr>
              <p14:xfrm>
                <a:off x="2354204" y="3284193"/>
                <a:ext cx="25200" cy="353160"/>
              </p14:xfrm>
            </p:contentPart>
          </mc:Choice>
          <mc:Fallback>
            <p:pic>
              <p:nvPicPr>
                <p:cNvPr id="42" name="Ink 41">
                  <a:extLst>
                    <a:ext uri="{FF2B5EF4-FFF2-40B4-BE49-F238E27FC236}">
                      <a16:creationId xmlns:a16="http://schemas.microsoft.com/office/drawing/2014/main" id="{955333D1-1CD7-466E-91CB-B6C65B3DEBFB}"/>
                    </a:ext>
                  </a:extLst>
                </p:cNvPr>
                <p:cNvPicPr/>
                <p:nvPr/>
              </p:nvPicPr>
              <p:blipFill>
                <a:blip r:embed="rId16"/>
                <a:stretch>
                  <a:fillRect/>
                </a:stretch>
              </p:blipFill>
              <p:spPr>
                <a:xfrm>
                  <a:off x="2345564" y="3275553"/>
                  <a:ext cx="4284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3" name="Ink 42">
                  <a:extLst>
                    <a:ext uri="{FF2B5EF4-FFF2-40B4-BE49-F238E27FC236}">
                      <a16:creationId xmlns:a16="http://schemas.microsoft.com/office/drawing/2014/main" id="{79153407-7312-4DC2-9A2D-CC2FD3D652C3}"/>
                    </a:ext>
                  </a:extLst>
                </p14:cNvPr>
                <p14:cNvContentPartPr/>
                <p14:nvPr/>
              </p14:nvContentPartPr>
              <p14:xfrm>
                <a:off x="2272484" y="3183393"/>
                <a:ext cx="1602000" cy="527400"/>
              </p14:xfrm>
            </p:contentPart>
          </mc:Choice>
          <mc:Fallback>
            <p:pic>
              <p:nvPicPr>
                <p:cNvPr id="43" name="Ink 42">
                  <a:extLst>
                    <a:ext uri="{FF2B5EF4-FFF2-40B4-BE49-F238E27FC236}">
                      <a16:creationId xmlns:a16="http://schemas.microsoft.com/office/drawing/2014/main" id="{79153407-7312-4DC2-9A2D-CC2FD3D652C3}"/>
                    </a:ext>
                  </a:extLst>
                </p:cNvPr>
                <p:cNvPicPr/>
                <p:nvPr/>
              </p:nvPicPr>
              <p:blipFill>
                <a:blip r:embed="rId18"/>
                <a:stretch>
                  <a:fillRect/>
                </a:stretch>
              </p:blipFill>
              <p:spPr>
                <a:xfrm>
                  <a:off x="2263484" y="3174393"/>
                  <a:ext cx="1619640" cy="5450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4" name="Ink 43">
                  <a:extLst>
                    <a:ext uri="{FF2B5EF4-FFF2-40B4-BE49-F238E27FC236}">
                      <a16:creationId xmlns:a16="http://schemas.microsoft.com/office/drawing/2014/main" id="{65BBCB19-D937-4B4F-A96E-C723A47813F3}"/>
                    </a:ext>
                  </a:extLst>
                </p14:cNvPr>
                <p14:cNvContentPartPr/>
                <p14:nvPr/>
              </p14:nvContentPartPr>
              <p14:xfrm>
                <a:off x="3719324" y="3646713"/>
                <a:ext cx="360" cy="372960"/>
              </p14:xfrm>
            </p:contentPart>
          </mc:Choice>
          <mc:Fallback>
            <p:pic>
              <p:nvPicPr>
                <p:cNvPr id="44" name="Ink 43">
                  <a:extLst>
                    <a:ext uri="{FF2B5EF4-FFF2-40B4-BE49-F238E27FC236}">
                      <a16:creationId xmlns:a16="http://schemas.microsoft.com/office/drawing/2014/main" id="{65BBCB19-D937-4B4F-A96E-C723A47813F3}"/>
                    </a:ext>
                  </a:extLst>
                </p:cNvPr>
                <p:cNvPicPr/>
                <p:nvPr/>
              </p:nvPicPr>
              <p:blipFill>
                <a:blip r:embed="rId20"/>
                <a:stretch>
                  <a:fillRect/>
                </a:stretch>
              </p:blipFill>
              <p:spPr>
                <a:xfrm>
                  <a:off x="3710684" y="3638073"/>
                  <a:ext cx="1800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5" name="Ink 44">
                  <a:extLst>
                    <a:ext uri="{FF2B5EF4-FFF2-40B4-BE49-F238E27FC236}">
                      <a16:creationId xmlns:a16="http://schemas.microsoft.com/office/drawing/2014/main" id="{726A6C6C-0FDE-4845-AA94-B05F0F945CE5}"/>
                    </a:ext>
                  </a:extLst>
                </p14:cNvPr>
                <p14:cNvContentPartPr/>
                <p14:nvPr/>
              </p14:nvContentPartPr>
              <p14:xfrm>
                <a:off x="3599804" y="3581553"/>
                <a:ext cx="173880" cy="81000"/>
              </p14:xfrm>
            </p:contentPart>
          </mc:Choice>
          <mc:Fallback>
            <p:pic>
              <p:nvPicPr>
                <p:cNvPr id="45" name="Ink 44">
                  <a:extLst>
                    <a:ext uri="{FF2B5EF4-FFF2-40B4-BE49-F238E27FC236}">
                      <a16:creationId xmlns:a16="http://schemas.microsoft.com/office/drawing/2014/main" id="{726A6C6C-0FDE-4845-AA94-B05F0F945CE5}"/>
                    </a:ext>
                  </a:extLst>
                </p:cNvPr>
                <p:cNvPicPr/>
                <p:nvPr/>
              </p:nvPicPr>
              <p:blipFill>
                <a:blip r:embed="rId22"/>
                <a:stretch>
                  <a:fillRect/>
                </a:stretch>
              </p:blipFill>
              <p:spPr>
                <a:xfrm>
                  <a:off x="3590804" y="3572553"/>
                  <a:ext cx="191520" cy="98640"/>
                </a:xfrm>
                <a:prstGeom prst="rect">
                  <a:avLst/>
                </a:prstGeom>
              </p:spPr>
            </p:pic>
          </mc:Fallback>
        </mc:AlternateContent>
      </p:grpSp>
      <p:grpSp>
        <p:nvGrpSpPr>
          <p:cNvPr id="49" name="Group 48">
            <a:extLst>
              <a:ext uri="{FF2B5EF4-FFF2-40B4-BE49-F238E27FC236}">
                <a16:creationId xmlns:a16="http://schemas.microsoft.com/office/drawing/2014/main" id="{D64D49CD-3D2D-484C-A618-A63CDFE5C38F}"/>
              </a:ext>
            </a:extLst>
          </p:cNvPr>
          <p:cNvGrpSpPr/>
          <p:nvPr/>
        </p:nvGrpSpPr>
        <p:grpSpPr>
          <a:xfrm>
            <a:off x="8478524" y="2716113"/>
            <a:ext cx="189360" cy="413280"/>
            <a:chOff x="8478524" y="2716113"/>
            <a:chExt cx="189360" cy="413280"/>
          </a:xfrm>
        </p:grpSpPr>
        <mc:AlternateContent xmlns:mc="http://schemas.openxmlformats.org/markup-compatibility/2006">
          <mc:Choice xmlns:p14="http://schemas.microsoft.com/office/powerpoint/2010/main" Requires="p14">
            <p:contentPart p14:bwMode="auto" r:id="rId23">
              <p14:nvContentPartPr>
                <p14:cNvPr id="47" name="Ink 46">
                  <a:extLst>
                    <a:ext uri="{FF2B5EF4-FFF2-40B4-BE49-F238E27FC236}">
                      <a16:creationId xmlns:a16="http://schemas.microsoft.com/office/drawing/2014/main" id="{EFFE0210-C69F-4016-A6B1-B90F124137A9}"/>
                    </a:ext>
                  </a:extLst>
                </p14:cNvPr>
                <p14:cNvContentPartPr/>
                <p14:nvPr/>
              </p14:nvContentPartPr>
              <p14:xfrm>
                <a:off x="8557724" y="2716113"/>
                <a:ext cx="45360" cy="413280"/>
              </p14:xfrm>
            </p:contentPart>
          </mc:Choice>
          <mc:Fallback>
            <p:pic>
              <p:nvPicPr>
                <p:cNvPr id="47" name="Ink 46">
                  <a:extLst>
                    <a:ext uri="{FF2B5EF4-FFF2-40B4-BE49-F238E27FC236}">
                      <a16:creationId xmlns:a16="http://schemas.microsoft.com/office/drawing/2014/main" id="{EFFE0210-C69F-4016-A6B1-B90F124137A9}"/>
                    </a:ext>
                  </a:extLst>
                </p:cNvPr>
                <p:cNvPicPr/>
                <p:nvPr/>
              </p:nvPicPr>
              <p:blipFill>
                <a:blip r:embed="rId24"/>
                <a:stretch>
                  <a:fillRect/>
                </a:stretch>
              </p:blipFill>
              <p:spPr>
                <a:xfrm>
                  <a:off x="8549084" y="2707113"/>
                  <a:ext cx="6300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8" name="Ink 47">
                  <a:extLst>
                    <a:ext uri="{FF2B5EF4-FFF2-40B4-BE49-F238E27FC236}">
                      <a16:creationId xmlns:a16="http://schemas.microsoft.com/office/drawing/2014/main" id="{C684A144-7226-48C2-B8F7-B6B69B437A03}"/>
                    </a:ext>
                  </a:extLst>
                </p14:cNvPr>
                <p14:cNvContentPartPr/>
                <p14:nvPr/>
              </p14:nvContentPartPr>
              <p14:xfrm>
                <a:off x="8478524" y="2751753"/>
                <a:ext cx="189360" cy="176760"/>
              </p14:xfrm>
            </p:contentPart>
          </mc:Choice>
          <mc:Fallback>
            <p:pic>
              <p:nvPicPr>
                <p:cNvPr id="48" name="Ink 47">
                  <a:extLst>
                    <a:ext uri="{FF2B5EF4-FFF2-40B4-BE49-F238E27FC236}">
                      <a16:creationId xmlns:a16="http://schemas.microsoft.com/office/drawing/2014/main" id="{C684A144-7226-48C2-B8F7-B6B69B437A03}"/>
                    </a:ext>
                  </a:extLst>
                </p:cNvPr>
                <p:cNvPicPr/>
                <p:nvPr/>
              </p:nvPicPr>
              <p:blipFill>
                <a:blip r:embed="rId26"/>
                <a:stretch>
                  <a:fillRect/>
                </a:stretch>
              </p:blipFill>
              <p:spPr>
                <a:xfrm>
                  <a:off x="8469884" y="2742753"/>
                  <a:ext cx="207000" cy="19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
            <p14:nvContentPartPr>
              <p14:cNvPr id="50" name="Ink 49">
                <a:extLst>
                  <a:ext uri="{FF2B5EF4-FFF2-40B4-BE49-F238E27FC236}">
                    <a16:creationId xmlns:a16="http://schemas.microsoft.com/office/drawing/2014/main" id="{27B2647F-271D-49DE-B61F-3D0988B93DC4}"/>
                  </a:ext>
                </a:extLst>
              </p14:cNvPr>
              <p14:cNvContentPartPr/>
              <p14:nvPr/>
            </p14:nvContentPartPr>
            <p14:xfrm>
              <a:off x="8822684" y="3160353"/>
              <a:ext cx="658800" cy="482760"/>
            </p14:xfrm>
          </p:contentPart>
        </mc:Choice>
        <mc:Fallback>
          <p:pic>
            <p:nvPicPr>
              <p:cNvPr id="50" name="Ink 49">
                <a:extLst>
                  <a:ext uri="{FF2B5EF4-FFF2-40B4-BE49-F238E27FC236}">
                    <a16:creationId xmlns:a16="http://schemas.microsoft.com/office/drawing/2014/main" id="{27B2647F-271D-49DE-B61F-3D0988B93DC4}"/>
                  </a:ext>
                </a:extLst>
              </p:cNvPr>
              <p:cNvPicPr/>
              <p:nvPr/>
            </p:nvPicPr>
            <p:blipFill>
              <a:blip r:embed="rId28"/>
              <a:stretch>
                <a:fillRect/>
              </a:stretch>
            </p:blipFill>
            <p:spPr>
              <a:xfrm>
                <a:off x="8813684" y="3151353"/>
                <a:ext cx="67644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1" name="Ink 50">
                <a:extLst>
                  <a:ext uri="{FF2B5EF4-FFF2-40B4-BE49-F238E27FC236}">
                    <a16:creationId xmlns:a16="http://schemas.microsoft.com/office/drawing/2014/main" id="{FEC26EF1-C7E5-4BDF-9A03-6E7C2ADB6D7A}"/>
                  </a:ext>
                </a:extLst>
              </p14:cNvPr>
              <p14:cNvContentPartPr/>
              <p14:nvPr/>
            </p14:nvContentPartPr>
            <p14:xfrm>
              <a:off x="7436324" y="3227673"/>
              <a:ext cx="567000" cy="606240"/>
            </p14:xfrm>
          </p:contentPart>
        </mc:Choice>
        <mc:Fallback>
          <p:pic>
            <p:nvPicPr>
              <p:cNvPr id="51" name="Ink 50">
                <a:extLst>
                  <a:ext uri="{FF2B5EF4-FFF2-40B4-BE49-F238E27FC236}">
                    <a16:creationId xmlns:a16="http://schemas.microsoft.com/office/drawing/2014/main" id="{FEC26EF1-C7E5-4BDF-9A03-6E7C2ADB6D7A}"/>
                  </a:ext>
                </a:extLst>
              </p:cNvPr>
              <p:cNvPicPr/>
              <p:nvPr/>
            </p:nvPicPr>
            <p:blipFill>
              <a:blip r:embed="rId30"/>
              <a:stretch>
                <a:fillRect/>
              </a:stretch>
            </p:blipFill>
            <p:spPr>
              <a:xfrm>
                <a:off x="7427324" y="3218673"/>
                <a:ext cx="584640" cy="623880"/>
              </a:xfrm>
              <a:prstGeom prst="rect">
                <a:avLst/>
              </a:prstGeom>
            </p:spPr>
          </p:pic>
        </mc:Fallback>
      </mc:AlternateContent>
      <p:grpSp>
        <p:nvGrpSpPr>
          <p:cNvPr id="7171" name="Group 7170">
            <a:extLst>
              <a:ext uri="{FF2B5EF4-FFF2-40B4-BE49-F238E27FC236}">
                <a16:creationId xmlns:a16="http://schemas.microsoft.com/office/drawing/2014/main" id="{02D336DF-D40F-4FF8-A492-76DE7841E361}"/>
              </a:ext>
            </a:extLst>
          </p:cNvPr>
          <p:cNvGrpSpPr/>
          <p:nvPr/>
        </p:nvGrpSpPr>
        <p:grpSpPr>
          <a:xfrm>
            <a:off x="4483964" y="73713"/>
            <a:ext cx="6889680" cy="2216520"/>
            <a:chOff x="4483964" y="73713"/>
            <a:chExt cx="6889680" cy="2216520"/>
          </a:xfrm>
        </p:grpSpPr>
        <mc:AlternateContent xmlns:mc="http://schemas.openxmlformats.org/markup-compatibility/2006">
          <mc:Choice xmlns:p14="http://schemas.microsoft.com/office/powerpoint/2010/main" Requires="p14">
            <p:contentPart p14:bwMode="auto" r:id="rId31">
              <p14:nvContentPartPr>
                <p14:cNvPr id="5" name="Ink 4">
                  <a:extLst>
                    <a:ext uri="{FF2B5EF4-FFF2-40B4-BE49-F238E27FC236}">
                      <a16:creationId xmlns:a16="http://schemas.microsoft.com/office/drawing/2014/main" id="{D4E52F45-6148-47C8-86DF-F881DFCABA56}"/>
                    </a:ext>
                  </a:extLst>
                </p14:cNvPr>
                <p14:cNvContentPartPr/>
                <p14:nvPr/>
              </p14:nvContentPartPr>
              <p14:xfrm>
                <a:off x="9196004" y="345873"/>
                <a:ext cx="1115280" cy="486000"/>
              </p14:xfrm>
            </p:contentPart>
          </mc:Choice>
          <mc:Fallback>
            <p:pic>
              <p:nvPicPr>
                <p:cNvPr id="5" name="Ink 4">
                  <a:extLst>
                    <a:ext uri="{FF2B5EF4-FFF2-40B4-BE49-F238E27FC236}">
                      <a16:creationId xmlns:a16="http://schemas.microsoft.com/office/drawing/2014/main" id="{D4E52F45-6148-47C8-86DF-F881DFCABA56}"/>
                    </a:ext>
                  </a:extLst>
                </p:cNvPr>
                <p:cNvPicPr/>
                <p:nvPr/>
              </p:nvPicPr>
              <p:blipFill>
                <a:blip r:embed="rId32"/>
                <a:stretch>
                  <a:fillRect/>
                </a:stretch>
              </p:blipFill>
              <p:spPr>
                <a:xfrm>
                  <a:off x="9187004" y="336873"/>
                  <a:ext cx="113292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 name="Ink 5">
                  <a:extLst>
                    <a:ext uri="{FF2B5EF4-FFF2-40B4-BE49-F238E27FC236}">
                      <a16:creationId xmlns:a16="http://schemas.microsoft.com/office/drawing/2014/main" id="{3103E4B8-2E49-4FD0-850F-578918C98B5E}"/>
                    </a:ext>
                  </a:extLst>
                </p14:cNvPr>
                <p14:cNvContentPartPr/>
                <p14:nvPr/>
              </p14:nvContentPartPr>
              <p14:xfrm>
                <a:off x="10297604" y="363513"/>
                <a:ext cx="1076040" cy="267480"/>
              </p14:xfrm>
            </p:contentPart>
          </mc:Choice>
          <mc:Fallback>
            <p:pic>
              <p:nvPicPr>
                <p:cNvPr id="6" name="Ink 5">
                  <a:extLst>
                    <a:ext uri="{FF2B5EF4-FFF2-40B4-BE49-F238E27FC236}">
                      <a16:creationId xmlns:a16="http://schemas.microsoft.com/office/drawing/2014/main" id="{3103E4B8-2E49-4FD0-850F-578918C98B5E}"/>
                    </a:ext>
                  </a:extLst>
                </p:cNvPr>
                <p:cNvPicPr/>
                <p:nvPr/>
              </p:nvPicPr>
              <p:blipFill>
                <a:blip r:embed="rId34"/>
                <a:stretch>
                  <a:fillRect/>
                </a:stretch>
              </p:blipFill>
              <p:spPr>
                <a:xfrm>
                  <a:off x="10288964" y="354513"/>
                  <a:ext cx="109368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7" name="Ink 6">
                  <a:extLst>
                    <a:ext uri="{FF2B5EF4-FFF2-40B4-BE49-F238E27FC236}">
                      <a16:creationId xmlns:a16="http://schemas.microsoft.com/office/drawing/2014/main" id="{1F9FFB8B-3F47-4B61-8AE1-ECDF47744A86}"/>
                    </a:ext>
                  </a:extLst>
                </p14:cNvPr>
                <p14:cNvContentPartPr/>
                <p14:nvPr/>
              </p14:nvContentPartPr>
              <p14:xfrm>
                <a:off x="10110764" y="192153"/>
                <a:ext cx="108720" cy="257400"/>
              </p14:xfrm>
            </p:contentPart>
          </mc:Choice>
          <mc:Fallback>
            <p:pic>
              <p:nvPicPr>
                <p:cNvPr id="7" name="Ink 6">
                  <a:extLst>
                    <a:ext uri="{FF2B5EF4-FFF2-40B4-BE49-F238E27FC236}">
                      <a16:creationId xmlns:a16="http://schemas.microsoft.com/office/drawing/2014/main" id="{1F9FFB8B-3F47-4B61-8AE1-ECDF47744A86}"/>
                    </a:ext>
                  </a:extLst>
                </p:cNvPr>
                <p:cNvPicPr/>
                <p:nvPr/>
              </p:nvPicPr>
              <p:blipFill>
                <a:blip r:embed="rId36"/>
                <a:stretch>
                  <a:fillRect/>
                </a:stretch>
              </p:blipFill>
              <p:spPr>
                <a:xfrm>
                  <a:off x="10102124" y="183153"/>
                  <a:ext cx="1263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 name="Ink 7">
                  <a:extLst>
                    <a:ext uri="{FF2B5EF4-FFF2-40B4-BE49-F238E27FC236}">
                      <a16:creationId xmlns:a16="http://schemas.microsoft.com/office/drawing/2014/main" id="{C5D9706F-C600-47EA-837B-4587A126868F}"/>
                    </a:ext>
                  </a:extLst>
                </p14:cNvPr>
                <p14:cNvContentPartPr/>
                <p14:nvPr/>
              </p14:nvContentPartPr>
              <p14:xfrm>
                <a:off x="10305524" y="141753"/>
                <a:ext cx="28080" cy="195480"/>
              </p14:xfrm>
            </p:contentPart>
          </mc:Choice>
          <mc:Fallback>
            <p:pic>
              <p:nvPicPr>
                <p:cNvPr id="8" name="Ink 7">
                  <a:extLst>
                    <a:ext uri="{FF2B5EF4-FFF2-40B4-BE49-F238E27FC236}">
                      <a16:creationId xmlns:a16="http://schemas.microsoft.com/office/drawing/2014/main" id="{C5D9706F-C600-47EA-837B-4587A126868F}"/>
                    </a:ext>
                  </a:extLst>
                </p:cNvPr>
                <p:cNvPicPr/>
                <p:nvPr/>
              </p:nvPicPr>
              <p:blipFill>
                <a:blip r:embed="rId38"/>
                <a:stretch>
                  <a:fillRect/>
                </a:stretch>
              </p:blipFill>
              <p:spPr>
                <a:xfrm>
                  <a:off x="10296884" y="132753"/>
                  <a:ext cx="457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9" name="Ink 8">
                  <a:extLst>
                    <a:ext uri="{FF2B5EF4-FFF2-40B4-BE49-F238E27FC236}">
                      <a16:creationId xmlns:a16="http://schemas.microsoft.com/office/drawing/2014/main" id="{307F0904-10D5-4BE9-86A5-0226B0E76746}"/>
                    </a:ext>
                  </a:extLst>
                </p14:cNvPr>
                <p14:cNvContentPartPr/>
                <p14:nvPr/>
              </p14:nvContentPartPr>
              <p14:xfrm>
                <a:off x="10288964" y="73713"/>
                <a:ext cx="360" cy="6120"/>
              </p14:xfrm>
            </p:contentPart>
          </mc:Choice>
          <mc:Fallback>
            <p:pic>
              <p:nvPicPr>
                <p:cNvPr id="9" name="Ink 8">
                  <a:extLst>
                    <a:ext uri="{FF2B5EF4-FFF2-40B4-BE49-F238E27FC236}">
                      <a16:creationId xmlns:a16="http://schemas.microsoft.com/office/drawing/2014/main" id="{307F0904-10D5-4BE9-86A5-0226B0E76746}"/>
                    </a:ext>
                  </a:extLst>
                </p:cNvPr>
                <p:cNvPicPr/>
                <p:nvPr/>
              </p:nvPicPr>
              <p:blipFill>
                <a:blip r:embed="rId40"/>
                <a:stretch>
                  <a:fillRect/>
                </a:stretch>
              </p:blipFill>
              <p:spPr>
                <a:xfrm>
                  <a:off x="10279964" y="65073"/>
                  <a:ext cx="180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 name="Ink 9">
                  <a:extLst>
                    <a:ext uri="{FF2B5EF4-FFF2-40B4-BE49-F238E27FC236}">
                      <a16:creationId xmlns:a16="http://schemas.microsoft.com/office/drawing/2014/main" id="{D2EB9F91-0F79-49BA-B549-2151ECBFFCD7}"/>
                    </a:ext>
                  </a:extLst>
                </p14:cNvPr>
                <p14:cNvContentPartPr/>
                <p14:nvPr/>
              </p14:nvContentPartPr>
              <p14:xfrm>
                <a:off x="9299324" y="407793"/>
                <a:ext cx="892080" cy="444960"/>
              </p14:xfrm>
            </p:contentPart>
          </mc:Choice>
          <mc:Fallback>
            <p:pic>
              <p:nvPicPr>
                <p:cNvPr id="10" name="Ink 9">
                  <a:extLst>
                    <a:ext uri="{FF2B5EF4-FFF2-40B4-BE49-F238E27FC236}">
                      <a16:creationId xmlns:a16="http://schemas.microsoft.com/office/drawing/2014/main" id="{D2EB9F91-0F79-49BA-B549-2151ECBFFCD7}"/>
                    </a:ext>
                  </a:extLst>
                </p:cNvPr>
                <p:cNvPicPr/>
                <p:nvPr/>
              </p:nvPicPr>
              <p:blipFill>
                <a:blip r:embed="rId42"/>
                <a:stretch>
                  <a:fillRect/>
                </a:stretch>
              </p:blipFill>
              <p:spPr>
                <a:xfrm>
                  <a:off x="9290684" y="399153"/>
                  <a:ext cx="909720" cy="4626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2" name="Ink 11">
                  <a:extLst>
                    <a:ext uri="{FF2B5EF4-FFF2-40B4-BE49-F238E27FC236}">
                      <a16:creationId xmlns:a16="http://schemas.microsoft.com/office/drawing/2014/main" id="{3170A6FB-CA4A-4734-BFF7-71FE7AD27FBC}"/>
                    </a:ext>
                  </a:extLst>
                </p14:cNvPr>
                <p14:cNvContentPartPr/>
                <p14:nvPr/>
              </p14:nvContentPartPr>
              <p14:xfrm>
                <a:off x="9205004" y="471153"/>
                <a:ext cx="106560" cy="221400"/>
              </p14:xfrm>
            </p:contentPart>
          </mc:Choice>
          <mc:Fallback>
            <p:pic>
              <p:nvPicPr>
                <p:cNvPr id="12" name="Ink 11">
                  <a:extLst>
                    <a:ext uri="{FF2B5EF4-FFF2-40B4-BE49-F238E27FC236}">
                      <a16:creationId xmlns:a16="http://schemas.microsoft.com/office/drawing/2014/main" id="{3170A6FB-CA4A-4734-BFF7-71FE7AD27FBC}"/>
                    </a:ext>
                  </a:extLst>
                </p:cNvPr>
                <p:cNvPicPr/>
                <p:nvPr/>
              </p:nvPicPr>
              <p:blipFill>
                <a:blip r:embed="rId44"/>
                <a:stretch>
                  <a:fillRect/>
                </a:stretch>
              </p:blipFill>
              <p:spPr>
                <a:xfrm>
                  <a:off x="9196004" y="462153"/>
                  <a:ext cx="1242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4" name="Ink 13">
                  <a:extLst>
                    <a:ext uri="{FF2B5EF4-FFF2-40B4-BE49-F238E27FC236}">
                      <a16:creationId xmlns:a16="http://schemas.microsoft.com/office/drawing/2014/main" id="{7A1C7981-F835-495F-A5FF-2DD11D5D2EF0}"/>
                    </a:ext>
                  </a:extLst>
                </p14:cNvPr>
                <p14:cNvContentPartPr/>
                <p14:nvPr/>
              </p14:nvContentPartPr>
              <p14:xfrm>
                <a:off x="9658604" y="390153"/>
                <a:ext cx="128880" cy="150480"/>
              </p14:xfrm>
            </p:contentPart>
          </mc:Choice>
          <mc:Fallback>
            <p:pic>
              <p:nvPicPr>
                <p:cNvPr id="14" name="Ink 13">
                  <a:extLst>
                    <a:ext uri="{FF2B5EF4-FFF2-40B4-BE49-F238E27FC236}">
                      <a16:creationId xmlns:a16="http://schemas.microsoft.com/office/drawing/2014/main" id="{7A1C7981-F835-495F-A5FF-2DD11D5D2EF0}"/>
                    </a:ext>
                  </a:extLst>
                </p:cNvPr>
                <p:cNvPicPr/>
                <p:nvPr/>
              </p:nvPicPr>
              <p:blipFill>
                <a:blip r:embed="rId46"/>
                <a:stretch>
                  <a:fillRect/>
                </a:stretch>
              </p:blipFill>
              <p:spPr>
                <a:xfrm>
                  <a:off x="9649964" y="381513"/>
                  <a:ext cx="1465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5" name="Ink 14">
                  <a:extLst>
                    <a:ext uri="{FF2B5EF4-FFF2-40B4-BE49-F238E27FC236}">
                      <a16:creationId xmlns:a16="http://schemas.microsoft.com/office/drawing/2014/main" id="{B17D1D63-A053-42CA-B3C4-61073931E1BB}"/>
                    </a:ext>
                  </a:extLst>
                </p14:cNvPr>
                <p14:cNvContentPartPr/>
                <p14:nvPr/>
              </p14:nvContentPartPr>
              <p14:xfrm>
                <a:off x="10559684" y="239313"/>
                <a:ext cx="173160" cy="144360"/>
              </p14:xfrm>
            </p:contentPart>
          </mc:Choice>
          <mc:Fallback>
            <p:pic>
              <p:nvPicPr>
                <p:cNvPr id="15" name="Ink 14">
                  <a:extLst>
                    <a:ext uri="{FF2B5EF4-FFF2-40B4-BE49-F238E27FC236}">
                      <a16:creationId xmlns:a16="http://schemas.microsoft.com/office/drawing/2014/main" id="{B17D1D63-A053-42CA-B3C4-61073931E1BB}"/>
                    </a:ext>
                  </a:extLst>
                </p:cNvPr>
                <p:cNvPicPr/>
                <p:nvPr/>
              </p:nvPicPr>
              <p:blipFill>
                <a:blip r:embed="rId48"/>
                <a:stretch>
                  <a:fillRect/>
                </a:stretch>
              </p:blipFill>
              <p:spPr>
                <a:xfrm>
                  <a:off x="10550684" y="230313"/>
                  <a:ext cx="1908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7" name="Ink 16">
                  <a:extLst>
                    <a:ext uri="{FF2B5EF4-FFF2-40B4-BE49-F238E27FC236}">
                      <a16:creationId xmlns:a16="http://schemas.microsoft.com/office/drawing/2014/main" id="{EFFA5A1E-BABC-4465-8EDC-E80CCAD99051}"/>
                    </a:ext>
                  </a:extLst>
                </p14:cNvPr>
                <p14:cNvContentPartPr/>
                <p14:nvPr/>
              </p14:nvContentPartPr>
              <p14:xfrm>
                <a:off x="11247644" y="159033"/>
                <a:ext cx="114840" cy="375120"/>
              </p14:xfrm>
            </p:contentPart>
          </mc:Choice>
          <mc:Fallback>
            <p:pic>
              <p:nvPicPr>
                <p:cNvPr id="17" name="Ink 16">
                  <a:extLst>
                    <a:ext uri="{FF2B5EF4-FFF2-40B4-BE49-F238E27FC236}">
                      <a16:creationId xmlns:a16="http://schemas.microsoft.com/office/drawing/2014/main" id="{EFFA5A1E-BABC-4465-8EDC-E80CCAD99051}"/>
                    </a:ext>
                  </a:extLst>
                </p:cNvPr>
                <p:cNvPicPr/>
                <p:nvPr/>
              </p:nvPicPr>
              <p:blipFill>
                <a:blip r:embed="rId50"/>
                <a:stretch>
                  <a:fillRect/>
                </a:stretch>
              </p:blipFill>
              <p:spPr>
                <a:xfrm>
                  <a:off x="11238644" y="150033"/>
                  <a:ext cx="13248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8" name="Ink 17">
                  <a:extLst>
                    <a:ext uri="{FF2B5EF4-FFF2-40B4-BE49-F238E27FC236}">
                      <a16:creationId xmlns:a16="http://schemas.microsoft.com/office/drawing/2014/main" id="{8239090F-D963-489F-856C-9477EB817D10}"/>
                    </a:ext>
                  </a:extLst>
                </p14:cNvPr>
                <p14:cNvContentPartPr/>
                <p14:nvPr/>
              </p14:nvContentPartPr>
              <p14:xfrm>
                <a:off x="10454564" y="184953"/>
                <a:ext cx="279000" cy="235800"/>
              </p14:xfrm>
            </p:contentPart>
          </mc:Choice>
          <mc:Fallback>
            <p:pic>
              <p:nvPicPr>
                <p:cNvPr id="18" name="Ink 17">
                  <a:extLst>
                    <a:ext uri="{FF2B5EF4-FFF2-40B4-BE49-F238E27FC236}">
                      <a16:creationId xmlns:a16="http://schemas.microsoft.com/office/drawing/2014/main" id="{8239090F-D963-489F-856C-9477EB817D10}"/>
                    </a:ext>
                  </a:extLst>
                </p:cNvPr>
                <p:cNvPicPr/>
                <p:nvPr/>
              </p:nvPicPr>
              <p:blipFill>
                <a:blip r:embed="rId52"/>
                <a:stretch>
                  <a:fillRect/>
                </a:stretch>
              </p:blipFill>
              <p:spPr>
                <a:xfrm>
                  <a:off x="10445564" y="176313"/>
                  <a:ext cx="2966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9" name="Ink 18">
                  <a:extLst>
                    <a:ext uri="{FF2B5EF4-FFF2-40B4-BE49-F238E27FC236}">
                      <a16:creationId xmlns:a16="http://schemas.microsoft.com/office/drawing/2014/main" id="{7B1ABF84-B425-4BAA-99B8-CA14456C065B}"/>
                    </a:ext>
                  </a:extLst>
                </p14:cNvPr>
                <p14:cNvContentPartPr/>
                <p14:nvPr/>
              </p14:nvContentPartPr>
              <p14:xfrm>
                <a:off x="10441604" y="162993"/>
                <a:ext cx="273600" cy="197640"/>
              </p14:xfrm>
            </p:contentPart>
          </mc:Choice>
          <mc:Fallback>
            <p:pic>
              <p:nvPicPr>
                <p:cNvPr id="19" name="Ink 18">
                  <a:extLst>
                    <a:ext uri="{FF2B5EF4-FFF2-40B4-BE49-F238E27FC236}">
                      <a16:creationId xmlns:a16="http://schemas.microsoft.com/office/drawing/2014/main" id="{7B1ABF84-B425-4BAA-99B8-CA14456C065B}"/>
                    </a:ext>
                  </a:extLst>
                </p:cNvPr>
                <p:cNvPicPr/>
                <p:nvPr/>
              </p:nvPicPr>
              <p:blipFill>
                <a:blip r:embed="rId54"/>
                <a:stretch>
                  <a:fillRect/>
                </a:stretch>
              </p:blipFill>
              <p:spPr>
                <a:xfrm>
                  <a:off x="10432964" y="154353"/>
                  <a:ext cx="2912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0" name="Ink 19">
                  <a:extLst>
                    <a:ext uri="{FF2B5EF4-FFF2-40B4-BE49-F238E27FC236}">
                      <a16:creationId xmlns:a16="http://schemas.microsoft.com/office/drawing/2014/main" id="{624B7005-6785-4F3D-BFEB-953CDE873285}"/>
                    </a:ext>
                  </a:extLst>
                </p14:cNvPr>
                <p14:cNvContentPartPr/>
                <p14:nvPr/>
              </p14:nvContentPartPr>
              <p14:xfrm>
                <a:off x="10481204" y="196833"/>
                <a:ext cx="287280" cy="227880"/>
              </p14:xfrm>
            </p:contentPart>
          </mc:Choice>
          <mc:Fallback>
            <p:pic>
              <p:nvPicPr>
                <p:cNvPr id="20" name="Ink 19">
                  <a:extLst>
                    <a:ext uri="{FF2B5EF4-FFF2-40B4-BE49-F238E27FC236}">
                      <a16:creationId xmlns:a16="http://schemas.microsoft.com/office/drawing/2014/main" id="{624B7005-6785-4F3D-BFEB-953CDE873285}"/>
                    </a:ext>
                  </a:extLst>
                </p:cNvPr>
                <p:cNvPicPr/>
                <p:nvPr/>
              </p:nvPicPr>
              <p:blipFill>
                <a:blip r:embed="rId56"/>
                <a:stretch>
                  <a:fillRect/>
                </a:stretch>
              </p:blipFill>
              <p:spPr>
                <a:xfrm>
                  <a:off x="10472564" y="187833"/>
                  <a:ext cx="3049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 name="Ink 1">
                  <a:extLst>
                    <a:ext uri="{FF2B5EF4-FFF2-40B4-BE49-F238E27FC236}">
                      <a16:creationId xmlns:a16="http://schemas.microsoft.com/office/drawing/2014/main" id="{4B967330-C8DF-42CA-A112-2D029BB8240E}"/>
                    </a:ext>
                  </a:extLst>
                </p14:cNvPr>
                <p14:cNvContentPartPr/>
                <p14:nvPr/>
              </p14:nvContentPartPr>
              <p14:xfrm>
                <a:off x="4607084" y="1010793"/>
                <a:ext cx="3073320" cy="161280"/>
              </p14:xfrm>
            </p:contentPart>
          </mc:Choice>
          <mc:Fallback>
            <p:pic>
              <p:nvPicPr>
                <p:cNvPr id="2" name="Ink 1">
                  <a:extLst>
                    <a:ext uri="{FF2B5EF4-FFF2-40B4-BE49-F238E27FC236}">
                      <a16:creationId xmlns:a16="http://schemas.microsoft.com/office/drawing/2014/main" id="{4B967330-C8DF-42CA-A112-2D029BB8240E}"/>
                    </a:ext>
                  </a:extLst>
                </p:cNvPr>
                <p:cNvPicPr/>
                <p:nvPr/>
              </p:nvPicPr>
              <p:blipFill>
                <a:blip r:embed="rId58"/>
                <a:stretch>
                  <a:fillRect/>
                </a:stretch>
              </p:blipFill>
              <p:spPr>
                <a:xfrm>
                  <a:off x="4598084" y="1001793"/>
                  <a:ext cx="30909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 name="Ink 2">
                  <a:extLst>
                    <a:ext uri="{FF2B5EF4-FFF2-40B4-BE49-F238E27FC236}">
                      <a16:creationId xmlns:a16="http://schemas.microsoft.com/office/drawing/2014/main" id="{BB256BDA-4F75-4236-8AEE-2FBC7DD6D41A}"/>
                    </a:ext>
                  </a:extLst>
                </p14:cNvPr>
                <p14:cNvContentPartPr/>
                <p14:nvPr/>
              </p14:nvContentPartPr>
              <p14:xfrm>
                <a:off x="7634324" y="706953"/>
                <a:ext cx="118440" cy="539280"/>
              </p14:xfrm>
            </p:contentPart>
          </mc:Choice>
          <mc:Fallback>
            <p:pic>
              <p:nvPicPr>
                <p:cNvPr id="3" name="Ink 2">
                  <a:extLst>
                    <a:ext uri="{FF2B5EF4-FFF2-40B4-BE49-F238E27FC236}">
                      <a16:creationId xmlns:a16="http://schemas.microsoft.com/office/drawing/2014/main" id="{BB256BDA-4F75-4236-8AEE-2FBC7DD6D41A}"/>
                    </a:ext>
                  </a:extLst>
                </p:cNvPr>
                <p:cNvPicPr/>
                <p:nvPr/>
              </p:nvPicPr>
              <p:blipFill>
                <a:blip r:embed="rId60"/>
                <a:stretch>
                  <a:fillRect/>
                </a:stretch>
              </p:blipFill>
              <p:spPr>
                <a:xfrm>
                  <a:off x="7625684" y="697953"/>
                  <a:ext cx="136080" cy="5569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2" name="Ink 21">
                  <a:extLst>
                    <a:ext uri="{FF2B5EF4-FFF2-40B4-BE49-F238E27FC236}">
                      <a16:creationId xmlns:a16="http://schemas.microsoft.com/office/drawing/2014/main" id="{B1C69839-C29A-4AE5-A1B3-02950E9E621F}"/>
                    </a:ext>
                  </a:extLst>
                </p14:cNvPr>
                <p14:cNvContentPartPr/>
                <p14:nvPr/>
              </p14:nvContentPartPr>
              <p14:xfrm>
                <a:off x="7508684" y="1266753"/>
                <a:ext cx="429840" cy="448920"/>
              </p14:xfrm>
            </p:contentPart>
          </mc:Choice>
          <mc:Fallback>
            <p:pic>
              <p:nvPicPr>
                <p:cNvPr id="22" name="Ink 21">
                  <a:extLst>
                    <a:ext uri="{FF2B5EF4-FFF2-40B4-BE49-F238E27FC236}">
                      <a16:creationId xmlns:a16="http://schemas.microsoft.com/office/drawing/2014/main" id="{B1C69839-C29A-4AE5-A1B3-02950E9E621F}"/>
                    </a:ext>
                  </a:extLst>
                </p:cNvPr>
                <p:cNvPicPr/>
                <p:nvPr/>
              </p:nvPicPr>
              <p:blipFill>
                <a:blip r:embed="rId62"/>
                <a:stretch>
                  <a:fillRect/>
                </a:stretch>
              </p:blipFill>
              <p:spPr>
                <a:xfrm>
                  <a:off x="7499684" y="1257753"/>
                  <a:ext cx="44748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4" name="Ink 23">
                  <a:extLst>
                    <a:ext uri="{FF2B5EF4-FFF2-40B4-BE49-F238E27FC236}">
                      <a16:creationId xmlns:a16="http://schemas.microsoft.com/office/drawing/2014/main" id="{0FF51352-D57B-495B-8DF8-7F29EB7E0FB0}"/>
                    </a:ext>
                  </a:extLst>
                </p14:cNvPr>
                <p14:cNvContentPartPr/>
                <p14:nvPr/>
              </p14:nvContentPartPr>
              <p14:xfrm>
                <a:off x="4681604" y="1268913"/>
                <a:ext cx="123840" cy="30960"/>
              </p14:xfrm>
            </p:contentPart>
          </mc:Choice>
          <mc:Fallback>
            <p:pic>
              <p:nvPicPr>
                <p:cNvPr id="24" name="Ink 23">
                  <a:extLst>
                    <a:ext uri="{FF2B5EF4-FFF2-40B4-BE49-F238E27FC236}">
                      <a16:creationId xmlns:a16="http://schemas.microsoft.com/office/drawing/2014/main" id="{0FF51352-D57B-495B-8DF8-7F29EB7E0FB0}"/>
                    </a:ext>
                  </a:extLst>
                </p:cNvPr>
                <p:cNvPicPr/>
                <p:nvPr/>
              </p:nvPicPr>
              <p:blipFill>
                <a:blip r:embed="rId64"/>
                <a:stretch>
                  <a:fillRect/>
                </a:stretch>
              </p:blipFill>
              <p:spPr>
                <a:xfrm>
                  <a:off x="4672964" y="1260273"/>
                  <a:ext cx="14148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5" name="Ink 24">
                  <a:extLst>
                    <a:ext uri="{FF2B5EF4-FFF2-40B4-BE49-F238E27FC236}">
                      <a16:creationId xmlns:a16="http://schemas.microsoft.com/office/drawing/2014/main" id="{01533F6D-6E47-43BD-B88D-121FF3512BC3}"/>
                    </a:ext>
                  </a:extLst>
                </p14:cNvPr>
                <p14:cNvContentPartPr/>
                <p14:nvPr/>
              </p14:nvContentPartPr>
              <p14:xfrm>
                <a:off x="5637044" y="1251633"/>
                <a:ext cx="142200" cy="72360"/>
              </p14:xfrm>
            </p:contentPart>
          </mc:Choice>
          <mc:Fallback>
            <p:pic>
              <p:nvPicPr>
                <p:cNvPr id="25" name="Ink 24">
                  <a:extLst>
                    <a:ext uri="{FF2B5EF4-FFF2-40B4-BE49-F238E27FC236}">
                      <a16:creationId xmlns:a16="http://schemas.microsoft.com/office/drawing/2014/main" id="{01533F6D-6E47-43BD-B88D-121FF3512BC3}"/>
                    </a:ext>
                  </a:extLst>
                </p:cNvPr>
                <p:cNvPicPr/>
                <p:nvPr/>
              </p:nvPicPr>
              <p:blipFill>
                <a:blip r:embed="rId66"/>
                <a:stretch>
                  <a:fillRect/>
                </a:stretch>
              </p:blipFill>
              <p:spPr>
                <a:xfrm>
                  <a:off x="5628404" y="1242993"/>
                  <a:ext cx="15984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6" name="Ink 25">
                  <a:extLst>
                    <a:ext uri="{FF2B5EF4-FFF2-40B4-BE49-F238E27FC236}">
                      <a16:creationId xmlns:a16="http://schemas.microsoft.com/office/drawing/2014/main" id="{CD347E77-FA8A-4E30-83CB-77D2E9458A2D}"/>
                    </a:ext>
                  </a:extLst>
                </p14:cNvPr>
                <p14:cNvContentPartPr/>
                <p14:nvPr/>
              </p14:nvContentPartPr>
              <p14:xfrm>
                <a:off x="6691484" y="1209153"/>
                <a:ext cx="116640" cy="33840"/>
              </p14:xfrm>
            </p:contentPart>
          </mc:Choice>
          <mc:Fallback>
            <p:pic>
              <p:nvPicPr>
                <p:cNvPr id="26" name="Ink 25">
                  <a:extLst>
                    <a:ext uri="{FF2B5EF4-FFF2-40B4-BE49-F238E27FC236}">
                      <a16:creationId xmlns:a16="http://schemas.microsoft.com/office/drawing/2014/main" id="{CD347E77-FA8A-4E30-83CB-77D2E9458A2D}"/>
                    </a:ext>
                  </a:extLst>
                </p:cNvPr>
                <p:cNvPicPr/>
                <p:nvPr/>
              </p:nvPicPr>
              <p:blipFill>
                <a:blip r:embed="rId68"/>
                <a:stretch>
                  <a:fillRect/>
                </a:stretch>
              </p:blipFill>
              <p:spPr>
                <a:xfrm>
                  <a:off x="6682844" y="1200513"/>
                  <a:ext cx="1342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7" name="Ink 26">
                  <a:extLst>
                    <a:ext uri="{FF2B5EF4-FFF2-40B4-BE49-F238E27FC236}">
                      <a16:creationId xmlns:a16="http://schemas.microsoft.com/office/drawing/2014/main" id="{539BC81E-C5F1-452A-A6CE-12AE50562214}"/>
                    </a:ext>
                  </a:extLst>
                </p14:cNvPr>
                <p14:cNvContentPartPr/>
                <p14:nvPr/>
              </p14:nvContentPartPr>
              <p14:xfrm>
                <a:off x="7131764" y="1187553"/>
                <a:ext cx="127440" cy="19800"/>
              </p14:xfrm>
            </p:contentPart>
          </mc:Choice>
          <mc:Fallback>
            <p:pic>
              <p:nvPicPr>
                <p:cNvPr id="27" name="Ink 26">
                  <a:extLst>
                    <a:ext uri="{FF2B5EF4-FFF2-40B4-BE49-F238E27FC236}">
                      <a16:creationId xmlns:a16="http://schemas.microsoft.com/office/drawing/2014/main" id="{539BC81E-C5F1-452A-A6CE-12AE50562214}"/>
                    </a:ext>
                  </a:extLst>
                </p:cNvPr>
                <p:cNvPicPr/>
                <p:nvPr/>
              </p:nvPicPr>
              <p:blipFill>
                <a:blip r:embed="rId70"/>
                <a:stretch>
                  <a:fillRect/>
                </a:stretch>
              </p:blipFill>
              <p:spPr>
                <a:xfrm>
                  <a:off x="7123124" y="1178553"/>
                  <a:ext cx="1450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9" name="Ink 28">
                  <a:extLst>
                    <a:ext uri="{FF2B5EF4-FFF2-40B4-BE49-F238E27FC236}">
                      <a16:creationId xmlns:a16="http://schemas.microsoft.com/office/drawing/2014/main" id="{38524219-78FE-4A3B-BBE4-A79018F47C0E}"/>
                    </a:ext>
                  </a:extLst>
                </p14:cNvPr>
                <p14:cNvContentPartPr/>
                <p14:nvPr/>
              </p14:nvContentPartPr>
              <p14:xfrm>
                <a:off x="4617884" y="1671393"/>
                <a:ext cx="1188360" cy="604800"/>
              </p14:xfrm>
            </p:contentPart>
          </mc:Choice>
          <mc:Fallback>
            <p:pic>
              <p:nvPicPr>
                <p:cNvPr id="29" name="Ink 28">
                  <a:extLst>
                    <a:ext uri="{FF2B5EF4-FFF2-40B4-BE49-F238E27FC236}">
                      <a16:creationId xmlns:a16="http://schemas.microsoft.com/office/drawing/2014/main" id="{38524219-78FE-4A3B-BBE4-A79018F47C0E}"/>
                    </a:ext>
                  </a:extLst>
                </p:cNvPr>
                <p:cNvPicPr/>
                <p:nvPr/>
              </p:nvPicPr>
              <p:blipFill>
                <a:blip r:embed="rId72"/>
                <a:stretch>
                  <a:fillRect/>
                </a:stretch>
              </p:blipFill>
              <p:spPr>
                <a:xfrm>
                  <a:off x="4608884" y="1662753"/>
                  <a:ext cx="1206000" cy="6224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1" name="Ink 30">
                  <a:extLst>
                    <a:ext uri="{FF2B5EF4-FFF2-40B4-BE49-F238E27FC236}">
                      <a16:creationId xmlns:a16="http://schemas.microsoft.com/office/drawing/2014/main" id="{9936F3A1-C742-4599-ACF4-038FDEBF9E29}"/>
                    </a:ext>
                  </a:extLst>
                </p14:cNvPr>
                <p14:cNvContentPartPr/>
                <p14:nvPr/>
              </p14:nvContentPartPr>
              <p14:xfrm>
                <a:off x="8102684" y="1340193"/>
                <a:ext cx="128160" cy="122400"/>
              </p14:xfrm>
            </p:contentPart>
          </mc:Choice>
          <mc:Fallback>
            <p:pic>
              <p:nvPicPr>
                <p:cNvPr id="31" name="Ink 30">
                  <a:extLst>
                    <a:ext uri="{FF2B5EF4-FFF2-40B4-BE49-F238E27FC236}">
                      <a16:creationId xmlns:a16="http://schemas.microsoft.com/office/drawing/2014/main" id="{9936F3A1-C742-4599-ACF4-038FDEBF9E29}"/>
                    </a:ext>
                  </a:extLst>
                </p:cNvPr>
                <p:cNvPicPr/>
                <p:nvPr/>
              </p:nvPicPr>
              <p:blipFill>
                <a:blip r:embed="rId74"/>
                <a:stretch>
                  <a:fillRect/>
                </a:stretch>
              </p:blipFill>
              <p:spPr>
                <a:xfrm>
                  <a:off x="8094044" y="1331553"/>
                  <a:ext cx="14580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2" name="Ink 31">
                  <a:extLst>
                    <a:ext uri="{FF2B5EF4-FFF2-40B4-BE49-F238E27FC236}">
                      <a16:creationId xmlns:a16="http://schemas.microsoft.com/office/drawing/2014/main" id="{92A47A2E-14C2-4B27-8ECE-B9CC054A69D6}"/>
                    </a:ext>
                  </a:extLst>
                </p14:cNvPr>
                <p14:cNvContentPartPr/>
                <p14:nvPr/>
              </p14:nvContentPartPr>
              <p14:xfrm>
                <a:off x="8004404" y="1357113"/>
                <a:ext cx="165600" cy="123120"/>
              </p14:xfrm>
            </p:contentPart>
          </mc:Choice>
          <mc:Fallback>
            <p:pic>
              <p:nvPicPr>
                <p:cNvPr id="32" name="Ink 31">
                  <a:extLst>
                    <a:ext uri="{FF2B5EF4-FFF2-40B4-BE49-F238E27FC236}">
                      <a16:creationId xmlns:a16="http://schemas.microsoft.com/office/drawing/2014/main" id="{92A47A2E-14C2-4B27-8ECE-B9CC054A69D6}"/>
                    </a:ext>
                  </a:extLst>
                </p:cNvPr>
                <p:cNvPicPr/>
                <p:nvPr/>
              </p:nvPicPr>
              <p:blipFill>
                <a:blip r:embed="rId76"/>
                <a:stretch>
                  <a:fillRect/>
                </a:stretch>
              </p:blipFill>
              <p:spPr>
                <a:xfrm>
                  <a:off x="7995764" y="1348113"/>
                  <a:ext cx="1832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4" name="Ink 33">
                  <a:extLst>
                    <a:ext uri="{FF2B5EF4-FFF2-40B4-BE49-F238E27FC236}">
                      <a16:creationId xmlns:a16="http://schemas.microsoft.com/office/drawing/2014/main" id="{3AD5AB27-EA24-4587-8DAC-DE23DB0F66CC}"/>
                    </a:ext>
                  </a:extLst>
                </p14:cNvPr>
                <p14:cNvContentPartPr/>
                <p14:nvPr/>
              </p14:nvContentPartPr>
              <p14:xfrm>
                <a:off x="7954004" y="2207073"/>
                <a:ext cx="777600" cy="83160"/>
              </p14:xfrm>
            </p:contentPart>
          </mc:Choice>
          <mc:Fallback>
            <p:pic>
              <p:nvPicPr>
                <p:cNvPr id="34" name="Ink 33">
                  <a:extLst>
                    <a:ext uri="{FF2B5EF4-FFF2-40B4-BE49-F238E27FC236}">
                      <a16:creationId xmlns:a16="http://schemas.microsoft.com/office/drawing/2014/main" id="{3AD5AB27-EA24-4587-8DAC-DE23DB0F66CC}"/>
                    </a:ext>
                  </a:extLst>
                </p:cNvPr>
                <p:cNvPicPr/>
                <p:nvPr/>
              </p:nvPicPr>
              <p:blipFill>
                <a:blip r:embed="rId78"/>
                <a:stretch>
                  <a:fillRect/>
                </a:stretch>
              </p:blipFill>
              <p:spPr>
                <a:xfrm>
                  <a:off x="7945004" y="2198433"/>
                  <a:ext cx="7952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2" name="Ink 51">
                  <a:extLst>
                    <a:ext uri="{FF2B5EF4-FFF2-40B4-BE49-F238E27FC236}">
                      <a16:creationId xmlns:a16="http://schemas.microsoft.com/office/drawing/2014/main" id="{34E9F7DD-A0DC-4AF8-858F-F15B53BEFFCF}"/>
                    </a:ext>
                  </a:extLst>
                </p14:cNvPr>
                <p14:cNvContentPartPr/>
                <p14:nvPr/>
              </p14:nvContentPartPr>
              <p14:xfrm>
                <a:off x="4483964" y="621633"/>
                <a:ext cx="143640" cy="216720"/>
              </p14:xfrm>
            </p:contentPart>
          </mc:Choice>
          <mc:Fallback>
            <p:pic>
              <p:nvPicPr>
                <p:cNvPr id="52" name="Ink 51">
                  <a:extLst>
                    <a:ext uri="{FF2B5EF4-FFF2-40B4-BE49-F238E27FC236}">
                      <a16:creationId xmlns:a16="http://schemas.microsoft.com/office/drawing/2014/main" id="{34E9F7DD-A0DC-4AF8-858F-F15B53BEFFCF}"/>
                    </a:ext>
                  </a:extLst>
                </p:cNvPr>
                <p:cNvPicPr/>
                <p:nvPr/>
              </p:nvPicPr>
              <p:blipFill>
                <a:blip r:embed="rId80"/>
                <a:stretch>
                  <a:fillRect/>
                </a:stretch>
              </p:blipFill>
              <p:spPr>
                <a:xfrm>
                  <a:off x="4474964" y="612993"/>
                  <a:ext cx="1612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3" name="Ink 52">
                  <a:extLst>
                    <a:ext uri="{FF2B5EF4-FFF2-40B4-BE49-F238E27FC236}">
                      <a16:creationId xmlns:a16="http://schemas.microsoft.com/office/drawing/2014/main" id="{7ABB7FF5-A518-4F2E-8ADB-0D32DC5BB3F6}"/>
                    </a:ext>
                  </a:extLst>
                </p14:cNvPr>
                <p14:cNvContentPartPr/>
                <p14:nvPr/>
              </p14:nvContentPartPr>
              <p14:xfrm>
                <a:off x="4509524" y="781473"/>
                <a:ext cx="97200" cy="8280"/>
              </p14:xfrm>
            </p:contentPart>
          </mc:Choice>
          <mc:Fallback>
            <p:pic>
              <p:nvPicPr>
                <p:cNvPr id="53" name="Ink 52">
                  <a:extLst>
                    <a:ext uri="{FF2B5EF4-FFF2-40B4-BE49-F238E27FC236}">
                      <a16:creationId xmlns:a16="http://schemas.microsoft.com/office/drawing/2014/main" id="{7ABB7FF5-A518-4F2E-8ADB-0D32DC5BB3F6}"/>
                    </a:ext>
                  </a:extLst>
                </p:cNvPr>
                <p:cNvPicPr/>
                <p:nvPr/>
              </p:nvPicPr>
              <p:blipFill>
                <a:blip r:embed="rId82"/>
                <a:stretch>
                  <a:fillRect/>
                </a:stretch>
              </p:blipFill>
              <p:spPr>
                <a:xfrm>
                  <a:off x="4500884" y="772833"/>
                  <a:ext cx="1148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4" name="Ink 53">
                  <a:extLst>
                    <a:ext uri="{FF2B5EF4-FFF2-40B4-BE49-F238E27FC236}">
                      <a16:creationId xmlns:a16="http://schemas.microsoft.com/office/drawing/2014/main" id="{F485CD9E-C5D7-417A-B214-0317B82FED91}"/>
                    </a:ext>
                  </a:extLst>
                </p14:cNvPr>
                <p14:cNvContentPartPr/>
                <p14:nvPr/>
              </p14:nvContentPartPr>
              <p14:xfrm>
                <a:off x="4699964" y="680673"/>
                <a:ext cx="132840" cy="124560"/>
              </p14:xfrm>
            </p:contentPart>
          </mc:Choice>
          <mc:Fallback>
            <p:pic>
              <p:nvPicPr>
                <p:cNvPr id="54" name="Ink 53">
                  <a:extLst>
                    <a:ext uri="{FF2B5EF4-FFF2-40B4-BE49-F238E27FC236}">
                      <a16:creationId xmlns:a16="http://schemas.microsoft.com/office/drawing/2014/main" id="{F485CD9E-C5D7-417A-B214-0317B82FED91}"/>
                    </a:ext>
                  </a:extLst>
                </p:cNvPr>
                <p:cNvPicPr/>
                <p:nvPr/>
              </p:nvPicPr>
              <p:blipFill>
                <a:blip r:embed="rId84"/>
                <a:stretch>
                  <a:fillRect/>
                </a:stretch>
              </p:blipFill>
              <p:spPr>
                <a:xfrm>
                  <a:off x="4691324" y="672033"/>
                  <a:ext cx="1504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5" name="Ink 54">
                  <a:extLst>
                    <a:ext uri="{FF2B5EF4-FFF2-40B4-BE49-F238E27FC236}">
                      <a16:creationId xmlns:a16="http://schemas.microsoft.com/office/drawing/2014/main" id="{4F3C2F38-3CB9-4F5D-997D-EF2C7BD14668}"/>
                    </a:ext>
                  </a:extLst>
                </p14:cNvPr>
                <p14:cNvContentPartPr/>
                <p14:nvPr/>
              </p14:nvContentPartPr>
              <p14:xfrm>
                <a:off x="4575044" y="690033"/>
                <a:ext cx="14760" cy="11520"/>
              </p14:xfrm>
            </p:contentPart>
          </mc:Choice>
          <mc:Fallback>
            <p:pic>
              <p:nvPicPr>
                <p:cNvPr id="55" name="Ink 54">
                  <a:extLst>
                    <a:ext uri="{FF2B5EF4-FFF2-40B4-BE49-F238E27FC236}">
                      <a16:creationId xmlns:a16="http://schemas.microsoft.com/office/drawing/2014/main" id="{4F3C2F38-3CB9-4F5D-997D-EF2C7BD14668}"/>
                    </a:ext>
                  </a:extLst>
                </p:cNvPr>
                <p:cNvPicPr/>
                <p:nvPr/>
              </p:nvPicPr>
              <p:blipFill>
                <a:blip r:embed="rId86"/>
                <a:stretch>
                  <a:fillRect/>
                </a:stretch>
              </p:blipFill>
              <p:spPr>
                <a:xfrm>
                  <a:off x="4566404" y="681393"/>
                  <a:ext cx="324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7" name="Ink 56">
                  <a:extLst>
                    <a:ext uri="{FF2B5EF4-FFF2-40B4-BE49-F238E27FC236}">
                      <a16:creationId xmlns:a16="http://schemas.microsoft.com/office/drawing/2014/main" id="{835518C7-478B-4C78-B645-B79F7238E3E5}"/>
                    </a:ext>
                  </a:extLst>
                </p14:cNvPr>
                <p14:cNvContentPartPr/>
                <p14:nvPr/>
              </p14:nvContentPartPr>
              <p14:xfrm>
                <a:off x="5245724" y="558993"/>
                <a:ext cx="167760" cy="232200"/>
              </p14:xfrm>
            </p:contentPart>
          </mc:Choice>
          <mc:Fallback>
            <p:pic>
              <p:nvPicPr>
                <p:cNvPr id="57" name="Ink 56">
                  <a:extLst>
                    <a:ext uri="{FF2B5EF4-FFF2-40B4-BE49-F238E27FC236}">
                      <a16:creationId xmlns:a16="http://schemas.microsoft.com/office/drawing/2014/main" id="{835518C7-478B-4C78-B645-B79F7238E3E5}"/>
                    </a:ext>
                  </a:extLst>
                </p:cNvPr>
                <p:cNvPicPr/>
                <p:nvPr/>
              </p:nvPicPr>
              <p:blipFill>
                <a:blip r:embed="rId88"/>
                <a:stretch>
                  <a:fillRect/>
                </a:stretch>
              </p:blipFill>
              <p:spPr>
                <a:xfrm>
                  <a:off x="5236724" y="549993"/>
                  <a:ext cx="18540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8" name="Ink 57">
                  <a:extLst>
                    <a:ext uri="{FF2B5EF4-FFF2-40B4-BE49-F238E27FC236}">
                      <a16:creationId xmlns:a16="http://schemas.microsoft.com/office/drawing/2014/main" id="{85B3EB40-EEE3-45AA-9C90-C77F714375BF}"/>
                    </a:ext>
                  </a:extLst>
                </p14:cNvPr>
                <p14:cNvContentPartPr/>
                <p14:nvPr/>
              </p14:nvContentPartPr>
              <p14:xfrm>
                <a:off x="5446964" y="669513"/>
                <a:ext cx="111960" cy="131400"/>
              </p14:xfrm>
            </p:contentPart>
          </mc:Choice>
          <mc:Fallback>
            <p:pic>
              <p:nvPicPr>
                <p:cNvPr id="58" name="Ink 57">
                  <a:extLst>
                    <a:ext uri="{FF2B5EF4-FFF2-40B4-BE49-F238E27FC236}">
                      <a16:creationId xmlns:a16="http://schemas.microsoft.com/office/drawing/2014/main" id="{85B3EB40-EEE3-45AA-9C90-C77F714375BF}"/>
                    </a:ext>
                  </a:extLst>
                </p:cNvPr>
                <p:cNvPicPr/>
                <p:nvPr/>
              </p:nvPicPr>
              <p:blipFill>
                <a:blip r:embed="rId90"/>
                <a:stretch>
                  <a:fillRect/>
                </a:stretch>
              </p:blipFill>
              <p:spPr>
                <a:xfrm>
                  <a:off x="5437964" y="660513"/>
                  <a:ext cx="1296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9" name="Ink 58">
                  <a:extLst>
                    <a:ext uri="{FF2B5EF4-FFF2-40B4-BE49-F238E27FC236}">
                      <a16:creationId xmlns:a16="http://schemas.microsoft.com/office/drawing/2014/main" id="{87C72C81-18A6-4626-BBC4-21E2137732AB}"/>
                    </a:ext>
                  </a:extLst>
                </p14:cNvPr>
                <p14:cNvContentPartPr/>
                <p14:nvPr/>
              </p14:nvContentPartPr>
              <p14:xfrm>
                <a:off x="6254444" y="704073"/>
                <a:ext cx="346680" cy="201600"/>
              </p14:xfrm>
            </p:contentPart>
          </mc:Choice>
          <mc:Fallback>
            <p:pic>
              <p:nvPicPr>
                <p:cNvPr id="59" name="Ink 58">
                  <a:extLst>
                    <a:ext uri="{FF2B5EF4-FFF2-40B4-BE49-F238E27FC236}">
                      <a16:creationId xmlns:a16="http://schemas.microsoft.com/office/drawing/2014/main" id="{87C72C81-18A6-4626-BBC4-21E2137732AB}"/>
                    </a:ext>
                  </a:extLst>
                </p:cNvPr>
                <p:cNvPicPr/>
                <p:nvPr/>
              </p:nvPicPr>
              <p:blipFill>
                <a:blip r:embed="rId92"/>
                <a:stretch>
                  <a:fillRect/>
                </a:stretch>
              </p:blipFill>
              <p:spPr>
                <a:xfrm>
                  <a:off x="6245804" y="695433"/>
                  <a:ext cx="3643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0" name="Ink 59">
                  <a:extLst>
                    <a:ext uri="{FF2B5EF4-FFF2-40B4-BE49-F238E27FC236}">
                      <a16:creationId xmlns:a16="http://schemas.microsoft.com/office/drawing/2014/main" id="{2F7557B2-264B-4FC8-A6FA-E1E79648404E}"/>
                    </a:ext>
                  </a:extLst>
                </p14:cNvPr>
                <p14:cNvContentPartPr/>
                <p14:nvPr/>
              </p14:nvContentPartPr>
              <p14:xfrm>
                <a:off x="7137164" y="789753"/>
                <a:ext cx="162360" cy="103680"/>
              </p14:xfrm>
            </p:contentPart>
          </mc:Choice>
          <mc:Fallback>
            <p:pic>
              <p:nvPicPr>
                <p:cNvPr id="60" name="Ink 59">
                  <a:extLst>
                    <a:ext uri="{FF2B5EF4-FFF2-40B4-BE49-F238E27FC236}">
                      <a16:creationId xmlns:a16="http://schemas.microsoft.com/office/drawing/2014/main" id="{2F7557B2-264B-4FC8-A6FA-E1E79648404E}"/>
                    </a:ext>
                  </a:extLst>
                </p:cNvPr>
                <p:cNvPicPr/>
                <p:nvPr/>
              </p:nvPicPr>
              <p:blipFill>
                <a:blip r:embed="rId94"/>
                <a:stretch>
                  <a:fillRect/>
                </a:stretch>
              </p:blipFill>
              <p:spPr>
                <a:xfrm>
                  <a:off x="7128524" y="780753"/>
                  <a:ext cx="1800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1" name="Ink 60">
                  <a:extLst>
                    <a:ext uri="{FF2B5EF4-FFF2-40B4-BE49-F238E27FC236}">
                      <a16:creationId xmlns:a16="http://schemas.microsoft.com/office/drawing/2014/main" id="{4FDD17A1-C9C5-4BD5-B114-69484B6FFB22}"/>
                    </a:ext>
                  </a:extLst>
                </p14:cNvPr>
                <p14:cNvContentPartPr/>
                <p14:nvPr/>
              </p14:nvContentPartPr>
              <p14:xfrm>
                <a:off x="7363244" y="732513"/>
                <a:ext cx="174240" cy="129600"/>
              </p14:xfrm>
            </p:contentPart>
          </mc:Choice>
          <mc:Fallback>
            <p:pic>
              <p:nvPicPr>
                <p:cNvPr id="61" name="Ink 60">
                  <a:extLst>
                    <a:ext uri="{FF2B5EF4-FFF2-40B4-BE49-F238E27FC236}">
                      <a16:creationId xmlns:a16="http://schemas.microsoft.com/office/drawing/2014/main" id="{4FDD17A1-C9C5-4BD5-B114-69484B6FFB22}"/>
                    </a:ext>
                  </a:extLst>
                </p:cNvPr>
                <p:cNvPicPr/>
                <p:nvPr/>
              </p:nvPicPr>
              <p:blipFill>
                <a:blip r:embed="rId96"/>
                <a:stretch>
                  <a:fillRect/>
                </a:stretch>
              </p:blipFill>
              <p:spPr>
                <a:xfrm>
                  <a:off x="7354604" y="723513"/>
                  <a:ext cx="1918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2" name="Ink 61">
                  <a:extLst>
                    <a:ext uri="{FF2B5EF4-FFF2-40B4-BE49-F238E27FC236}">
                      <a16:creationId xmlns:a16="http://schemas.microsoft.com/office/drawing/2014/main" id="{EA87D232-E055-4FDD-9771-1A57D4938C06}"/>
                    </a:ext>
                  </a:extLst>
                </p14:cNvPr>
                <p14:cNvContentPartPr/>
                <p14:nvPr/>
              </p14:nvContentPartPr>
              <p14:xfrm>
                <a:off x="8062004" y="593913"/>
                <a:ext cx="365400" cy="234360"/>
              </p14:xfrm>
            </p:contentPart>
          </mc:Choice>
          <mc:Fallback>
            <p:pic>
              <p:nvPicPr>
                <p:cNvPr id="62" name="Ink 61">
                  <a:extLst>
                    <a:ext uri="{FF2B5EF4-FFF2-40B4-BE49-F238E27FC236}">
                      <a16:creationId xmlns:a16="http://schemas.microsoft.com/office/drawing/2014/main" id="{EA87D232-E055-4FDD-9771-1A57D4938C06}"/>
                    </a:ext>
                  </a:extLst>
                </p:cNvPr>
                <p:cNvPicPr/>
                <p:nvPr/>
              </p:nvPicPr>
              <p:blipFill>
                <a:blip r:embed="rId98"/>
                <a:stretch>
                  <a:fillRect/>
                </a:stretch>
              </p:blipFill>
              <p:spPr>
                <a:xfrm>
                  <a:off x="8053004" y="584913"/>
                  <a:ext cx="3830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3" name="Ink 62">
                  <a:extLst>
                    <a:ext uri="{FF2B5EF4-FFF2-40B4-BE49-F238E27FC236}">
                      <a16:creationId xmlns:a16="http://schemas.microsoft.com/office/drawing/2014/main" id="{46D954E1-A1A7-449E-851F-05F52B358281}"/>
                    </a:ext>
                  </a:extLst>
                </p14:cNvPr>
                <p14:cNvContentPartPr/>
                <p14:nvPr/>
              </p14:nvContentPartPr>
              <p14:xfrm>
                <a:off x="8099444" y="948513"/>
                <a:ext cx="163440" cy="216000"/>
              </p14:xfrm>
            </p:contentPart>
          </mc:Choice>
          <mc:Fallback>
            <p:pic>
              <p:nvPicPr>
                <p:cNvPr id="63" name="Ink 62">
                  <a:extLst>
                    <a:ext uri="{FF2B5EF4-FFF2-40B4-BE49-F238E27FC236}">
                      <a16:creationId xmlns:a16="http://schemas.microsoft.com/office/drawing/2014/main" id="{46D954E1-A1A7-449E-851F-05F52B358281}"/>
                    </a:ext>
                  </a:extLst>
                </p:cNvPr>
                <p:cNvPicPr/>
                <p:nvPr/>
              </p:nvPicPr>
              <p:blipFill>
                <a:blip r:embed="rId100"/>
                <a:stretch>
                  <a:fillRect/>
                </a:stretch>
              </p:blipFill>
              <p:spPr>
                <a:xfrm>
                  <a:off x="8090444" y="939873"/>
                  <a:ext cx="1810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169" name="Ink 7168">
                  <a:extLst>
                    <a:ext uri="{FF2B5EF4-FFF2-40B4-BE49-F238E27FC236}">
                      <a16:creationId xmlns:a16="http://schemas.microsoft.com/office/drawing/2014/main" id="{CB35D627-54A3-46A7-9B87-928DD9B59508}"/>
                    </a:ext>
                  </a:extLst>
                </p14:cNvPr>
                <p14:cNvContentPartPr/>
                <p14:nvPr/>
              </p14:nvContentPartPr>
              <p14:xfrm>
                <a:off x="4517804" y="203673"/>
                <a:ext cx="3162960" cy="427680"/>
              </p14:xfrm>
            </p:contentPart>
          </mc:Choice>
          <mc:Fallback>
            <p:pic>
              <p:nvPicPr>
                <p:cNvPr id="7169" name="Ink 7168">
                  <a:extLst>
                    <a:ext uri="{FF2B5EF4-FFF2-40B4-BE49-F238E27FC236}">
                      <a16:creationId xmlns:a16="http://schemas.microsoft.com/office/drawing/2014/main" id="{CB35D627-54A3-46A7-9B87-928DD9B59508}"/>
                    </a:ext>
                  </a:extLst>
                </p:cNvPr>
                <p:cNvPicPr/>
                <p:nvPr/>
              </p:nvPicPr>
              <p:blipFill>
                <a:blip r:embed="rId102"/>
                <a:stretch>
                  <a:fillRect/>
                </a:stretch>
              </p:blipFill>
              <p:spPr>
                <a:xfrm>
                  <a:off x="4509164" y="194673"/>
                  <a:ext cx="3180600" cy="445320"/>
                </a:xfrm>
                <a:prstGeom prst="rect">
                  <a:avLst/>
                </a:prstGeom>
              </p:spPr>
            </p:pic>
          </mc:Fallback>
        </mc:AlternateContent>
      </p:grpSp>
      <p:grpSp>
        <p:nvGrpSpPr>
          <p:cNvPr id="7181" name="Group 7180">
            <a:extLst>
              <a:ext uri="{FF2B5EF4-FFF2-40B4-BE49-F238E27FC236}">
                <a16:creationId xmlns:a16="http://schemas.microsoft.com/office/drawing/2014/main" id="{71063946-836F-4736-A409-7A0531C87209}"/>
              </a:ext>
            </a:extLst>
          </p:cNvPr>
          <p:cNvGrpSpPr/>
          <p:nvPr/>
        </p:nvGrpSpPr>
        <p:grpSpPr>
          <a:xfrm>
            <a:off x="-195316" y="1428033"/>
            <a:ext cx="600840" cy="375840"/>
            <a:chOff x="-195316" y="1428033"/>
            <a:chExt cx="600840" cy="375840"/>
          </a:xfrm>
        </p:grpSpPr>
        <mc:AlternateContent xmlns:mc="http://schemas.openxmlformats.org/markup-compatibility/2006">
          <mc:Choice xmlns:p14="http://schemas.microsoft.com/office/powerpoint/2010/main" Requires="p14">
            <p:contentPart p14:bwMode="auto" r:id="rId103">
              <p14:nvContentPartPr>
                <p14:cNvPr id="7176" name="Ink 7175">
                  <a:extLst>
                    <a:ext uri="{FF2B5EF4-FFF2-40B4-BE49-F238E27FC236}">
                      <a16:creationId xmlns:a16="http://schemas.microsoft.com/office/drawing/2014/main" id="{FC3D2F8B-9085-4FC3-B22E-6E4F653E9CF7}"/>
                    </a:ext>
                  </a:extLst>
                </p14:cNvPr>
                <p14:cNvContentPartPr/>
                <p14:nvPr/>
              </p14:nvContentPartPr>
              <p14:xfrm>
                <a:off x="-195316" y="1539273"/>
                <a:ext cx="236880" cy="264600"/>
              </p14:xfrm>
            </p:contentPart>
          </mc:Choice>
          <mc:Fallback>
            <p:pic>
              <p:nvPicPr>
                <p:cNvPr id="7176" name="Ink 7175">
                  <a:extLst>
                    <a:ext uri="{FF2B5EF4-FFF2-40B4-BE49-F238E27FC236}">
                      <a16:creationId xmlns:a16="http://schemas.microsoft.com/office/drawing/2014/main" id="{FC3D2F8B-9085-4FC3-B22E-6E4F653E9CF7}"/>
                    </a:ext>
                  </a:extLst>
                </p:cNvPr>
                <p:cNvPicPr/>
                <p:nvPr/>
              </p:nvPicPr>
              <p:blipFill>
                <a:blip r:embed="rId104"/>
                <a:stretch>
                  <a:fillRect/>
                </a:stretch>
              </p:blipFill>
              <p:spPr>
                <a:xfrm>
                  <a:off x="-204316" y="1530633"/>
                  <a:ext cx="2545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177" name="Ink 7176">
                  <a:extLst>
                    <a:ext uri="{FF2B5EF4-FFF2-40B4-BE49-F238E27FC236}">
                      <a16:creationId xmlns:a16="http://schemas.microsoft.com/office/drawing/2014/main" id="{792892D4-0327-41EC-AFAF-EEA508912BC3}"/>
                    </a:ext>
                  </a:extLst>
                </p14:cNvPr>
                <p14:cNvContentPartPr/>
                <p14:nvPr/>
              </p14:nvContentPartPr>
              <p14:xfrm>
                <a:off x="165404" y="1428033"/>
                <a:ext cx="240120" cy="261720"/>
              </p14:xfrm>
            </p:contentPart>
          </mc:Choice>
          <mc:Fallback>
            <p:pic>
              <p:nvPicPr>
                <p:cNvPr id="7177" name="Ink 7176">
                  <a:extLst>
                    <a:ext uri="{FF2B5EF4-FFF2-40B4-BE49-F238E27FC236}">
                      <a16:creationId xmlns:a16="http://schemas.microsoft.com/office/drawing/2014/main" id="{792892D4-0327-41EC-AFAF-EEA508912BC3}"/>
                    </a:ext>
                  </a:extLst>
                </p:cNvPr>
                <p:cNvPicPr/>
                <p:nvPr/>
              </p:nvPicPr>
              <p:blipFill>
                <a:blip r:embed="rId106"/>
                <a:stretch>
                  <a:fillRect/>
                </a:stretch>
              </p:blipFill>
              <p:spPr>
                <a:xfrm>
                  <a:off x="156764" y="1419393"/>
                  <a:ext cx="257760" cy="279360"/>
                </a:xfrm>
                <a:prstGeom prst="rect">
                  <a:avLst/>
                </a:prstGeom>
              </p:spPr>
            </p:pic>
          </mc:Fallback>
        </mc:AlternateContent>
      </p:grpSp>
      <p:grpSp>
        <p:nvGrpSpPr>
          <p:cNvPr id="7180" name="Group 7179">
            <a:extLst>
              <a:ext uri="{FF2B5EF4-FFF2-40B4-BE49-F238E27FC236}">
                <a16:creationId xmlns:a16="http://schemas.microsoft.com/office/drawing/2014/main" id="{553F676F-5BFB-4BF6-AC16-F05F399E3FCE}"/>
              </a:ext>
            </a:extLst>
          </p:cNvPr>
          <p:cNvGrpSpPr/>
          <p:nvPr/>
        </p:nvGrpSpPr>
        <p:grpSpPr>
          <a:xfrm>
            <a:off x="959924" y="94233"/>
            <a:ext cx="1321200" cy="1347120"/>
            <a:chOff x="959924" y="94233"/>
            <a:chExt cx="1321200" cy="1347120"/>
          </a:xfrm>
        </p:grpSpPr>
        <mc:AlternateContent xmlns:mc="http://schemas.openxmlformats.org/markup-compatibility/2006">
          <mc:Choice xmlns:p14="http://schemas.microsoft.com/office/powerpoint/2010/main" Requires="p14">
            <p:contentPart p14:bwMode="auto" r:id="rId107">
              <p14:nvContentPartPr>
                <p14:cNvPr id="7172" name="Ink 7171">
                  <a:extLst>
                    <a:ext uri="{FF2B5EF4-FFF2-40B4-BE49-F238E27FC236}">
                      <a16:creationId xmlns:a16="http://schemas.microsoft.com/office/drawing/2014/main" id="{963A131D-9DD3-4CDF-9252-6C7E282F14D6}"/>
                    </a:ext>
                  </a:extLst>
                </p14:cNvPr>
                <p14:cNvContentPartPr/>
                <p14:nvPr/>
              </p14:nvContentPartPr>
              <p14:xfrm>
                <a:off x="1376084" y="421833"/>
                <a:ext cx="154800" cy="383760"/>
              </p14:xfrm>
            </p:contentPart>
          </mc:Choice>
          <mc:Fallback>
            <p:pic>
              <p:nvPicPr>
                <p:cNvPr id="7172" name="Ink 7171">
                  <a:extLst>
                    <a:ext uri="{FF2B5EF4-FFF2-40B4-BE49-F238E27FC236}">
                      <a16:creationId xmlns:a16="http://schemas.microsoft.com/office/drawing/2014/main" id="{963A131D-9DD3-4CDF-9252-6C7E282F14D6}"/>
                    </a:ext>
                  </a:extLst>
                </p:cNvPr>
                <p:cNvPicPr/>
                <p:nvPr/>
              </p:nvPicPr>
              <p:blipFill>
                <a:blip r:embed="rId108"/>
                <a:stretch>
                  <a:fillRect/>
                </a:stretch>
              </p:blipFill>
              <p:spPr>
                <a:xfrm>
                  <a:off x="1367444" y="413193"/>
                  <a:ext cx="17244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173" name="Ink 7172">
                  <a:extLst>
                    <a:ext uri="{FF2B5EF4-FFF2-40B4-BE49-F238E27FC236}">
                      <a16:creationId xmlns:a16="http://schemas.microsoft.com/office/drawing/2014/main" id="{1570F6B4-5049-4B97-9791-D386D832C4E4}"/>
                    </a:ext>
                  </a:extLst>
                </p14:cNvPr>
                <p14:cNvContentPartPr/>
                <p14:nvPr/>
              </p14:nvContentPartPr>
              <p14:xfrm>
                <a:off x="1561844" y="272073"/>
                <a:ext cx="156600" cy="166320"/>
              </p14:xfrm>
            </p:contentPart>
          </mc:Choice>
          <mc:Fallback>
            <p:pic>
              <p:nvPicPr>
                <p:cNvPr id="7173" name="Ink 7172">
                  <a:extLst>
                    <a:ext uri="{FF2B5EF4-FFF2-40B4-BE49-F238E27FC236}">
                      <a16:creationId xmlns:a16="http://schemas.microsoft.com/office/drawing/2014/main" id="{1570F6B4-5049-4B97-9791-D386D832C4E4}"/>
                    </a:ext>
                  </a:extLst>
                </p:cNvPr>
                <p:cNvPicPr/>
                <p:nvPr/>
              </p:nvPicPr>
              <p:blipFill>
                <a:blip r:embed="rId110"/>
                <a:stretch>
                  <a:fillRect/>
                </a:stretch>
              </p:blipFill>
              <p:spPr>
                <a:xfrm>
                  <a:off x="1553204" y="263433"/>
                  <a:ext cx="1742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174" name="Ink 7173">
                  <a:extLst>
                    <a:ext uri="{FF2B5EF4-FFF2-40B4-BE49-F238E27FC236}">
                      <a16:creationId xmlns:a16="http://schemas.microsoft.com/office/drawing/2014/main" id="{B64BED84-E678-45D1-BBBD-13B5667E044A}"/>
                    </a:ext>
                  </a:extLst>
                </p14:cNvPr>
                <p14:cNvContentPartPr/>
                <p14:nvPr/>
              </p14:nvContentPartPr>
              <p14:xfrm>
                <a:off x="959924" y="94233"/>
                <a:ext cx="1321200" cy="947520"/>
              </p14:xfrm>
            </p:contentPart>
          </mc:Choice>
          <mc:Fallback>
            <p:pic>
              <p:nvPicPr>
                <p:cNvPr id="7174" name="Ink 7173">
                  <a:extLst>
                    <a:ext uri="{FF2B5EF4-FFF2-40B4-BE49-F238E27FC236}">
                      <a16:creationId xmlns:a16="http://schemas.microsoft.com/office/drawing/2014/main" id="{B64BED84-E678-45D1-BBBD-13B5667E044A}"/>
                    </a:ext>
                  </a:extLst>
                </p:cNvPr>
                <p:cNvPicPr/>
                <p:nvPr/>
              </p:nvPicPr>
              <p:blipFill>
                <a:blip r:embed="rId112"/>
                <a:stretch>
                  <a:fillRect/>
                </a:stretch>
              </p:blipFill>
              <p:spPr>
                <a:xfrm>
                  <a:off x="950924" y="85233"/>
                  <a:ext cx="1338840" cy="9651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178" name="Ink 7177">
                  <a:extLst>
                    <a:ext uri="{FF2B5EF4-FFF2-40B4-BE49-F238E27FC236}">
                      <a16:creationId xmlns:a16="http://schemas.microsoft.com/office/drawing/2014/main" id="{CAF84450-F4F8-4E1C-982E-342F56505704}"/>
                    </a:ext>
                  </a:extLst>
                </p14:cNvPr>
                <p14:cNvContentPartPr/>
                <p14:nvPr/>
              </p14:nvContentPartPr>
              <p14:xfrm>
                <a:off x="1331444" y="1143273"/>
                <a:ext cx="32760" cy="298080"/>
              </p14:xfrm>
            </p:contentPart>
          </mc:Choice>
          <mc:Fallback>
            <p:pic>
              <p:nvPicPr>
                <p:cNvPr id="7178" name="Ink 7177">
                  <a:extLst>
                    <a:ext uri="{FF2B5EF4-FFF2-40B4-BE49-F238E27FC236}">
                      <a16:creationId xmlns:a16="http://schemas.microsoft.com/office/drawing/2014/main" id="{CAF84450-F4F8-4E1C-982E-342F56505704}"/>
                    </a:ext>
                  </a:extLst>
                </p:cNvPr>
                <p:cNvPicPr/>
                <p:nvPr/>
              </p:nvPicPr>
              <p:blipFill>
                <a:blip r:embed="rId114"/>
                <a:stretch>
                  <a:fillRect/>
                </a:stretch>
              </p:blipFill>
              <p:spPr>
                <a:xfrm>
                  <a:off x="1322444" y="1134633"/>
                  <a:ext cx="5040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179" name="Ink 7178">
                  <a:extLst>
                    <a:ext uri="{FF2B5EF4-FFF2-40B4-BE49-F238E27FC236}">
                      <a16:creationId xmlns:a16="http://schemas.microsoft.com/office/drawing/2014/main" id="{914C201E-B31E-4290-98E4-FA834BEFC972}"/>
                    </a:ext>
                  </a:extLst>
                </p14:cNvPr>
                <p14:cNvContentPartPr/>
                <p14:nvPr/>
              </p14:nvContentPartPr>
              <p14:xfrm>
                <a:off x="1221644" y="1087473"/>
                <a:ext cx="362160" cy="195480"/>
              </p14:xfrm>
            </p:contentPart>
          </mc:Choice>
          <mc:Fallback>
            <p:pic>
              <p:nvPicPr>
                <p:cNvPr id="7179" name="Ink 7178">
                  <a:extLst>
                    <a:ext uri="{FF2B5EF4-FFF2-40B4-BE49-F238E27FC236}">
                      <a16:creationId xmlns:a16="http://schemas.microsoft.com/office/drawing/2014/main" id="{914C201E-B31E-4290-98E4-FA834BEFC972}"/>
                    </a:ext>
                  </a:extLst>
                </p:cNvPr>
                <p:cNvPicPr/>
                <p:nvPr/>
              </p:nvPicPr>
              <p:blipFill>
                <a:blip r:embed="rId116"/>
                <a:stretch>
                  <a:fillRect/>
                </a:stretch>
              </p:blipFill>
              <p:spPr>
                <a:xfrm>
                  <a:off x="1212644" y="1078833"/>
                  <a:ext cx="379800" cy="213120"/>
                </a:xfrm>
                <a:prstGeom prst="rect">
                  <a:avLst/>
                </a:prstGeom>
              </p:spPr>
            </p:pic>
          </mc:Fallback>
        </mc:AlternateContent>
      </p:grpSp>
    </p:spTree>
    <p:extLst>
      <p:ext uri="{BB962C8B-B14F-4D97-AF65-F5344CB8AC3E}">
        <p14:creationId xmlns:p14="http://schemas.microsoft.com/office/powerpoint/2010/main" val="366211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6E2189A-B0D8-4FE6-A72A-F59E163961E2}"/>
                  </a:ext>
                </a:extLst>
              </p14:cNvPr>
              <p14:cNvContentPartPr/>
              <p14:nvPr/>
            </p14:nvContentPartPr>
            <p14:xfrm>
              <a:off x="2707004" y="665553"/>
              <a:ext cx="9720" cy="253080"/>
            </p14:xfrm>
          </p:contentPart>
        </mc:Choice>
        <mc:Fallback>
          <p:pic>
            <p:nvPicPr>
              <p:cNvPr id="4" name="Ink 3">
                <a:extLst>
                  <a:ext uri="{FF2B5EF4-FFF2-40B4-BE49-F238E27FC236}">
                    <a16:creationId xmlns:a16="http://schemas.microsoft.com/office/drawing/2014/main" id="{76E2189A-B0D8-4FE6-A72A-F59E163961E2}"/>
                  </a:ext>
                </a:extLst>
              </p:cNvPr>
              <p:cNvPicPr/>
              <p:nvPr/>
            </p:nvPicPr>
            <p:blipFill>
              <a:blip r:embed="rId3"/>
              <a:stretch>
                <a:fillRect/>
              </a:stretch>
            </p:blipFill>
            <p:spPr>
              <a:xfrm>
                <a:off x="2698364" y="656553"/>
                <a:ext cx="273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179C941-EF9D-48C1-9E3B-D4BC1BAE8AAD}"/>
                  </a:ext>
                </a:extLst>
              </p14:cNvPr>
              <p14:cNvContentPartPr/>
              <p14:nvPr/>
            </p14:nvContentPartPr>
            <p14:xfrm>
              <a:off x="2769284" y="701553"/>
              <a:ext cx="125280" cy="136800"/>
            </p14:xfrm>
          </p:contentPart>
        </mc:Choice>
        <mc:Fallback>
          <p:pic>
            <p:nvPicPr>
              <p:cNvPr id="5" name="Ink 4">
                <a:extLst>
                  <a:ext uri="{FF2B5EF4-FFF2-40B4-BE49-F238E27FC236}">
                    <a16:creationId xmlns:a16="http://schemas.microsoft.com/office/drawing/2014/main" id="{3179C941-EF9D-48C1-9E3B-D4BC1BAE8AAD}"/>
                  </a:ext>
                </a:extLst>
              </p:cNvPr>
              <p:cNvPicPr/>
              <p:nvPr/>
            </p:nvPicPr>
            <p:blipFill>
              <a:blip r:embed="rId5"/>
              <a:stretch>
                <a:fillRect/>
              </a:stretch>
            </p:blipFill>
            <p:spPr>
              <a:xfrm>
                <a:off x="2760284" y="692553"/>
                <a:ext cx="1429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FCD69B1-B9CC-49B1-AC8B-50B877AE3EA0}"/>
                  </a:ext>
                </a:extLst>
              </p14:cNvPr>
              <p14:cNvContentPartPr/>
              <p14:nvPr/>
            </p14:nvContentPartPr>
            <p14:xfrm>
              <a:off x="3589004" y="582753"/>
              <a:ext cx="126720" cy="218160"/>
            </p14:xfrm>
          </p:contentPart>
        </mc:Choice>
        <mc:Fallback>
          <p:pic>
            <p:nvPicPr>
              <p:cNvPr id="6" name="Ink 5">
                <a:extLst>
                  <a:ext uri="{FF2B5EF4-FFF2-40B4-BE49-F238E27FC236}">
                    <a16:creationId xmlns:a16="http://schemas.microsoft.com/office/drawing/2014/main" id="{3FCD69B1-B9CC-49B1-AC8B-50B877AE3EA0}"/>
                  </a:ext>
                </a:extLst>
              </p:cNvPr>
              <p:cNvPicPr/>
              <p:nvPr/>
            </p:nvPicPr>
            <p:blipFill>
              <a:blip r:embed="rId7"/>
              <a:stretch>
                <a:fillRect/>
              </a:stretch>
            </p:blipFill>
            <p:spPr>
              <a:xfrm>
                <a:off x="3580004" y="574113"/>
                <a:ext cx="14436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9EC81509-AF76-4EA4-914C-7B105DDE5D03}"/>
                  </a:ext>
                </a:extLst>
              </p14:cNvPr>
              <p14:cNvContentPartPr/>
              <p14:nvPr/>
            </p14:nvContentPartPr>
            <p14:xfrm>
              <a:off x="3771164" y="612273"/>
              <a:ext cx="110160" cy="168840"/>
            </p14:xfrm>
          </p:contentPart>
        </mc:Choice>
        <mc:Fallback>
          <p:pic>
            <p:nvPicPr>
              <p:cNvPr id="7" name="Ink 6">
                <a:extLst>
                  <a:ext uri="{FF2B5EF4-FFF2-40B4-BE49-F238E27FC236}">
                    <a16:creationId xmlns:a16="http://schemas.microsoft.com/office/drawing/2014/main" id="{9EC81509-AF76-4EA4-914C-7B105DDE5D03}"/>
                  </a:ext>
                </a:extLst>
              </p:cNvPr>
              <p:cNvPicPr/>
              <p:nvPr/>
            </p:nvPicPr>
            <p:blipFill>
              <a:blip r:embed="rId9"/>
              <a:stretch>
                <a:fillRect/>
              </a:stretch>
            </p:blipFill>
            <p:spPr>
              <a:xfrm>
                <a:off x="3762524" y="603273"/>
                <a:ext cx="1278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61428FD-8976-4EED-805B-F24CB0851F3A}"/>
                  </a:ext>
                </a:extLst>
              </p14:cNvPr>
              <p14:cNvContentPartPr/>
              <p14:nvPr/>
            </p14:nvContentPartPr>
            <p14:xfrm>
              <a:off x="4680164" y="578433"/>
              <a:ext cx="173520" cy="211680"/>
            </p14:xfrm>
          </p:contentPart>
        </mc:Choice>
        <mc:Fallback>
          <p:pic>
            <p:nvPicPr>
              <p:cNvPr id="8" name="Ink 7">
                <a:extLst>
                  <a:ext uri="{FF2B5EF4-FFF2-40B4-BE49-F238E27FC236}">
                    <a16:creationId xmlns:a16="http://schemas.microsoft.com/office/drawing/2014/main" id="{961428FD-8976-4EED-805B-F24CB0851F3A}"/>
                  </a:ext>
                </a:extLst>
              </p:cNvPr>
              <p:cNvPicPr/>
              <p:nvPr/>
            </p:nvPicPr>
            <p:blipFill>
              <a:blip r:embed="rId11"/>
              <a:stretch>
                <a:fillRect/>
              </a:stretch>
            </p:blipFill>
            <p:spPr>
              <a:xfrm>
                <a:off x="4671524" y="569433"/>
                <a:ext cx="1911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DBAE078A-3D04-453C-BDDC-291FE74928D2}"/>
                  </a:ext>
                </a:extLst>
              </p14:cNvPr>
              <p14:cNvContentPartPr/>
              <p14:nvPr/>
            </p14:nvContentPartPr>
            <p14:xfrm>
              <a:off x="4866284" y="674913"/>
              <a:ext cx="144000" cy="117000"/>
            </p14:xfrm>
          </p:contentPart>
        </mc:Choice>
        <mc:Fallback>
          <p:pic>
            <p:nvPicPr>
              <p:cNvPr id="9" name="Ink 8">
                <a:extLst>
                  <a:ext uri="{FF2B5EF4-FFF2-40B4-BE49-F238E27FC236}">
                    <a16:creationId xmlns:a16="http://schemas.microsoft.com/office/drawing/2014/main" id="{DBAE078A-3D04-453C-BDDC-291FE74928D2}"/>
                  </a:ext>
                </a:extLst>
              </p:cNvPr>
              <p:cNvPicPr/>
              <p:nvPr/>
            </p:nvPicPr>
            <p:blipFill>
              <a:blip r:embed="rId13"/>
              <a:stretch>
                <a:fillRect/>
              </a:stretch>
            </p:blipFill>
            <p:spPr>
              <a:xfrm>
                <a:off x="4857644" y="665913"/>
                <a:ext cx="1616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6B732803-1615-4C39-B642-1B33E2775FE4}"/>
                  </a:ext>
                </a:extLst>
              </p14:cNvPr>
              <p14:cNvContentPartPr/>
              <p14:nvPr/>
            </p14:nvContentPartPr>
            <p14:xfrm>
              <a:off x="290324" y="1047153"/>
              <a:ext cx="126360" cy="250200"/>
            </p14:xfrm>
          </p:contentPart>
        </mc:Choice>
        <mc:Fallback>
          <p:pic>
            <p:nvPicPr>
              <p:cNvPr id="28" name="Ink 27">
                <a:extLst>
                  <a:ext uri="{FF2B5EF4-FFF2-40B4-BE49-F238E27FC236}">
                    <a16:creationId xmlns:a16="http://schemas.microsoft.com/office/drawing/2014/main" id="{6B732803-1615-4C39-B642-1B33E2775FE4}"/>
                  </a:ext>
                </a:extLst>
              </p:cNvPr>
              <p:cNvPicPr/>
              <p:nvPr/>
            </p:nvPicPr>
            <p:blipFill>
              <a:blip r:embed="rId15"/>
              <a:stretch>
                <a:fillRect/>
              </a:stretch>
            </p:blipFill>
            <p:spPr>
              <a:xfrm>
                <a:off x="281324" y="1038153"/>
                <a:ext cx="1440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2624E7B5-64CB-449E-96D1-D5F38DD5C9C6}"/>
                  </a:ext>
                </a:extLst>
              </p14:cNvPr>
              <p14:cNvContentPartPr/>
              <p14:nvPr/>
            </p14:nvContentPartPr>
            <p14:xfrm>
              <a:off x="430724" y="990993"/>
              <a:ext cx="12960" cy="212040"/>
            </p14:xfrm>
          </p:contentPart>
        </mc:Choice>
        <mc:Fallback>
          <p:pic>
            <p:nvPicPr>
              <p:cNvPr id="29" name="Ink 28">
                <a:extLst>
                  <a:ext uri="{FF2B5EF4-FFF2-40B4-BE49-F238E27FC236}">
                    <a16:creationId xmlns:a16="http://schemas.microsoft.com/office/drawing/2014/main" id="{2624E7B5-64CB-449E-96D1-D5F38DD5C9C6}"/>
                  </a:ext>
                </a:extLst>
              </p:cNvPr>
              <p:cNvPicPr/>
              <p:nvPr/>
            </p:nvPicPr>
            <p:blipFill>
              <a:blip r:embed="rId17"/>
              <a:stretch>
                <a:fillRect/>
              </a:stretch>
            </p:blipFill>
            <p:spPr>
              <a:xfrm>
                <a:off x="422084" y="981993"/>
                <a:ext cx="306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3432903E-8F4C-4D21-A8F2-B8B2FC129841}"/>
                  </a:ext>
                </a:extLst>
              </p14:cNvPr>
              <p14:cNvContentPartPr/>
              <p14:nvPr/>
            </p14:nvContentPartPr>
            <p14:xfrm>
              <a:off x="532244" y="1093593"/>
              <a:ext cx="56880" cy="7200"/>
            </p14:xfrm>
          </p:contentPart>
        </mc:Choice>
        <mc:Fallback>
          <p:pic>
            <p:nvPicPr>
              <p:cNvPr id="30" name="Ink 29">
                <a:extLst>
                  <a:ext uri="{FF2B5EF4-FFF2-40B4-BE49-F238E27FC236}">
                    <a16:creationId xmlns:a16="http://schemas.microsoft.com/office/drawing/2014/main" id="{3432903E-8F4C-4D21-A8F2-B8B2FC129841}"/>
                  </a:ext>
                </a:extLst>
              </p:cNvPr>
              <p:cNvPicPr/>
              <p:nvPr/>
            </p:nvPicPr>
            <p:blipFill>
              <a:blip r:embed="rId19"/>
              <a:stretch>
                <a:fillRect/>
              </a:stretch>
            </p:blipFill>
            <p:spPr>
              <a:xfrm>
                <a:off x="523604" y="1084593"/>
                <a:ext cx="745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200A79A4-E1C4-4AC5-8E3A-77326BB11D32}"/>
                  </a:ext>
                </a:extLst>
              </p14:cNvPr>
              <p14:cNvContentPartPr/>
              <p14:nvPr/>
            </p14:nvContentPartPr>
            <p14:xfrm>
              <a:off x="478964" y="1168113"/>
              <a:ext cx="124920" cy="3960"/>
            </p14:xfrm>
          </p:contentPart>
        </mc:Choice>
        <mc:Fallback>
          <p:pic>
            <p:nvPicPr>
              <p:cNvPr id="31" name="Ink 30">
                <a:extLst>
                  <a:ext uri="{FF2B5EF4-FFF2-40B4-BE49-F238E27FC236}">
                    <a16:creationId xmlns:a16="http://schemas.microsoft.com/office/drawing/2014/main" id="{200A79A4-E1C4-4AC5-8E3A-77326BB11D32}"/>
                  </a:ext>
                </a:extLst>
              </p:cNvPr>
              <p:cNvPicPr/>
              <p:nvPr/>
            </p:nvPicPr>
            <p:blipFill>
              <a:blip r:embed="rId21"/>
              <a:stretch>
                <a:fillRect/>
              </a:stretch>
            </p:blipFill>
            <p:spPr>
              <a:xfrm>
                <a:off x="470324" y="1159113"/>
                <a:ext cx="1425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D0CEEB79-B223-4B37-BEDD-557A32F921D1}"/>
                  </a:ext>
                </a:extLst>
              </p14:cNvPr>
              <p14:cNvContentPartPr/>
              <p14:nvPr/>
            </p14:nvContentPartPr>
            <p14:xfrm>
              <a:off x="764084" y="994593"/>
              <a:ext cx="120240" cy="459000"/>
            </p14:xfrm>
          </p:contentPart>
        </mc:Choice>
        <mc:Fallback>
          <p:pic>
            <p:nvPicPr>
              <p:cNvPr id="32" name="Ink 31">
                <a:extLst>
                  <a:ext uri="{FF2B5EF4-FFF2-40B4-BE49-F238E27FC236}">
                    <a16:creationId xmlns:a16="http://schemas.microsoft.com/office/drawing/2014/main" id="{D0CEEB79-B223-4B37-BEDD-557A32F921D1}"/>
                  </a:ext>
                </a:extLst>
              </p:cNvPr>
              <p:cNvPicPr/>
              <p:nvPr/>
            </p:nvPicPr>
            <p:blipFill>
              <a:blip r:embed="rId23"/>
              <a:stretch>
                <a:fillRect/>
              </a:stretch>
            </p:blipFill>
            <p:spPr>
              <a:xfrm>
                <a:off x="755084" y="985593"/>
                <a:ext cx="137880" cy="476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4C3C34CE-8ED9-4189-9CC7-76CA90F58821}"/>
                  </a:ext>
                </a:extLst>
              </p14:cNvPr>
              <p14:cNvContentPartPr/>
              <p14:nvPr/>
            </p14:nvContentPartPr>
            <p14:xfrm>
              <a:off x="890804" y="831513"/>
              <a:ext cx="354960" cy="244800"/>
            </p14:xfrm>
          </p:contentPart>
        </mc:Choice>
        <mc:Fallback>
          <p:pic>
            <p:nvPicPr>
              <p:cNvPr id="33" name="Ink 32">
                <a:extLst>
                  <a:ext uri="{FF2B5EF4-FFF2-40B4-BE49-F238E27FC236}">
                    <a16:creationId xmlns:a16="http://schemas.microsoft.com/office/drawing/2014/main" id="{4C3C34CE-8ED9-4189-9CC7-76CA90F58821}"/>
                  </a:ext>
                </a:extLst>
              </p:cNvPr>
              <p:cNvPicPr/>
              <p:nvPr/>
            </p:nvPicPr>
            <p:blipFill>
              <a:blip r:embed="rId25"/>
              <a:stretch>
                <a:fillRect/>
              </a:stretch>
            </p:blipFill>
            <p:spPr>
              <a:xfrm>
                <a:off x="882164" y="822513"/>
                <a:ext cx="37260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3622D635-6ACC-4F73-AE5C-956115AD566E}"/>
                  </a:ext>
                </a:extLst>
              </p14:cNvPr>
              <p14:cNvContentPartPr/>
              <p14:nvPr/>
            </p14:nvContentPartPr>
            <p14:xfrm>
              <a:off x="1212644" y="978033"/>
              <a:ext cx="61200" cy="69480"/>
            </p14:xfrm>
          </p:contentPart>
        </mc:Choice>
        <mc:Fallback>
          <p:pic>
            <p:nvPicPr>
              <p:cNvPr id="34" name="Ink 33">
                <a:extLst>
                  <a:ext uri="{FF2B5EF4-FFF2-40B4-BE49-F238E27FC236}">
                    <a16:creationId xmlns:a16="http://schemas.microsoft.com/office/drawing/2014/main" id="{3622D635-6ACC-4F73-AE5C-956115AD566E}"/>
                  </a:ext>
                </a:extLst>
              </p:cNvPr>
              <p:cNvPicPr/>
              <p:nvPr/>
            </p:nvPicPr>
            <p:blipFill>
              <a:blip r:embed="rId27"/>
              <a:stretch>
                <a:fillRect/>
              </a:stretch>
            </p:blipFill>
            <p:spPr>
              <a:xfrm>
                <a:off x="1203644" y="969033"/>
                <a:ext cx="7884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5" name="Ink 34">
                <a:extLst>
                  <a:ext uri="{FF2B5EF4-FFF2-40B4-BE49-F238E27FC236}">
                    <a16:creationId xmlns:a16="http://schemas.microsoft.com/office/drawing/2014/main" id="{2679CDD4-7056-439C-93A4-061F656737C3}"/>
                  </a:ext>
                </a:extLst>
              </p14:cNvPr>
              <p14:cNvContentPartPr/>
              <p14:nvPr/>
            </p14:nvContentPartPr>
            <p14:xfrm>
              <a:off x="1400564" y="768513"/>
              <a:ext cx="146520" cy="370080"/>
            </p14:xfrm>
          </p:contentPart>
        </mc:Choice>
        <mc:Fallback>
          <p:pic>
            <p:nvPicPr>
              <p:cNvPr id="35" name="Ink 34">
                <a:extLst>
                  <a:ext uri="{FF2B5EF4-FFF2-40B4-BE49-F238E27FC236}">
                    <a16:creationId xmlns:a16="http://schemas.microsoft.com/office/drawing/2014/main" id="{2679CDD4-7056-439C-93A4-061F656737C3}"/>
                  </a:ext>
                </a:extLst>
              </p:cNvPr>
              <p:cNvPicPr/>
              <p:nvPr/>
            </p:nvPicPr>
            <p:blipFill>
              <a:blip r:embed="rId29"/>
              <a:stretch>
                <a:fillRect/>
              </a:stretch>
            </p:blipFill>
            <p:spPr>
              <a:xfrm>
                <a:off x="1391924" y="759873"/>
                <a:ext cx="16416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0" name="Ink 39">
                <a:extLst>
                  <a:ext uri="{FF2B5EF4-FFF2-40B4-BE49-F238E27FC236}">
                    <a16:creationId xmlns:a16="http://schemas.microsoft.com/office/drawing/2014/main" id="{470217F5-24A2-4AEC-A71F-C8E4E214FBD2}"/>
                  </a:ext>
                </a:extLst>
              </p14:cNvPr>
              <p14:cNvContentPartPr/>
              <p14:nvPr/>
            </p14:nvContentPartPr>
            <p14:xfrm>
              <a:off x="1180244" y="1162353"/>
              <a:ext cx="315720" cy="151560"/>
            </p14:xfrm>
          </p:contentPart>
        </mc:Choice>
        <mc:Fallback>
          <p:pic>
            <p:nvPicPr>
              <p:cNvPr id="40" name="Ink 39">
                <a:extLst>
                  <a:ext uri="{FF2B5EF4-FFF2-40B4-BE49-F238E27FC236}">
                    <a16:creationId xmlns:a16="http://schemas.microsoft.com/office/drawing/2014/main" id="{470217F5-24A2-4AEC-A71F-C8E4E214FBD2}"/>
                  </a:ext>
                </a:extLst>
              </p:cNvPr>
              <p:cNvPicPr/>
              <p:nvPr/>
            </p:nvPicPr>
            <p:blipFill>
              <a:blip r:embed="rId31"/>
              <a:stretch>
                <a:fillRect/>
              </a:stretch>
            </p:blipFill>
            <p:spPr>
              <a:xfrm>
                <a:off x="1171604" y="1153353"/>
                <a:ext cx="3333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7" name="Ink 36">
                <a:extLst>
                  <a:ext uri="{FF2B5EF4-FFF2-40B4-BE49-F238E27FC236}">
                    <a16:creationId xmlns:a16="http://schemas.microsoft.com/office/drawing/2014/main" id="{D19255AB-6F69-48FF-9283-F6841E912FF9}"/>
                  </a:ext>
                </a:extLst>
              </p14:cNvPr>
              <p14:cNvContentPartPr/>
              <p14:nvPr/>
            </p14:nvContentPartPr>
            <p14:xfrm>
              <a:off x="2662004" y="993873"/>
              <a:ext cx="2833200" cy="1243080"/>
            </p14:xfrm>
          </p:contentPart>
        </mc:Choice>
        <mc:Fallback>
          <p:pic>
            <p:nvPicPr>
              <p:cNvPr id="37" name="Ink 36">
                <a:extLst>
                  <a:ext uri="{FF2B5EF4-FFF2-40B4-BE49-F238E27FC236}">
                    <a16:creationId xmlns:a16="http://schemas.microsoft.com/office/drawing/2014/main" id="{D19255AB-6F69-48FF-9283-F6841E912FF9}"/>
                  </a:ext>
                </a:extLst>
              </p:cNvPr>
              <p:cNvPicPr/>
              <p:nvPr/>
            </p:nvPicPr>
            <p:blipFill>
              <a:blip r:embed="rId33"/>
              <a:stretch>
                <a:fillRect/>
              </a:stretch>
            </p:blipFill>
            <p:spPr>
              <a:xfrm>
                <a:off x="2653004" y="984873"/>
                <a:ext cx="2850840" cy="1260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8" name="Ink 37">
                <a:extLst>
                  <a:ext uri="{FF2B5EF4-FFF2-40B4-BE49-F238E27FC236}">
                    <a16:creationId xmlns:a16="http://schemas.microsoft.com/office/drawing/2014/main" id="{AAEB2E1D-A288-4035-9732-47ADDDDE818B}"/>
                  </a:ext>
                </a:extLst>
              </p14:cNvPr>
              <p14:cNvContentPartPr/>
              <p14:nvPr/>
            </p14:nvContentPartPr>
            <p14:xfrm>
              <a:off x="2174564" y="2053353"/>
              <a:ext cx="204840" cy="489600"/>
            </p14:xfrm>
          </p:contentPart>
        </mc:Choice>
        <mc:Fallback>
          <p:pic>
            <p:nvPicPr>
              <p:cNvPr id="38" name="Ink 37">
                <a:extLst>
                  <a:ext uri="{FF2B5EF4-FFF2-40B4-BE49-F238E27FC236}">
                    <a16:creationId xmlns:a16="http://schemas.microsoft.com/office/drawing/2014/main" id="{AAEB2E1D-A288-4035-9732-47ADDDDE818B}"/>
                  </a:ext>
                </a:extLst>
              </p:cNvPr>
              <p:cNvPicPr/>
              <p:nvPr/>
            </p:nvPicPr>
            <p:blipFill>
              <a:blip r:embed="rId35"/>
              <a:stretch>
                <a:fillRect/>
              </a:stretch>
            </p:blipFill>
            <p:spPr>
              <a:xfrm>
                <a:off x="2165924" y="2044713"/>
                <a:ext cx="222480" cy="507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2" name="Ink 41">
                <a:extLst>
                  <a:ext uri="{FF2B5EF4-FFF2-40B4-BE49-F238E27FC236}">
                    <a16:creationId xmlns:a16="http://schemas.microsoft.com/office/drawing/2014/main" id="{7CB60390-E973-46D0-91F8-41E2B4018FE8}"/>
                  </a:ext>
                </a:extLst>
              </p14:cNvPr>
              <p14:cNvContentPartPr/>
              <p14:nvPr/>
            </p14:nvContentPartPr>
            <p14:xfrm>
              <a:off x="2209844" y="1912233"/>
              <a:ext cx="2796840" cy="543960"/>
            </p14:xfrm>
          </p:contentPart>
        </mc:Choice>
        <mc:Fallback>
          <p:pic>
            <p:nvPicPr>
              <p:cNvPr id="42" name="Ink 41">
                <a:extLst>
                  <a:ext uri="{FF2B5EF4-FFF2-40B4-BE49-F238E27FC236}">
                    <a16:creationId xmlns:a16="http://schemas.microsoft.com/office/drawing/2014/main" id="{7CB60390-E973-46D0-91F8-41E2B4018FE8}"/>
                  </a:ext>
                </a:extLst>
              </p:cNvPr>
              <p:cNvPicPr/>
              <p:nvPr/>
            </p:nvPicPr>
            <p:blipFill>
              <a:blip r:embed="rId37"/>
              <a:stretch>
                <a:fillRect/>
              </a:stretch>
            </p:blipFill>
            <p:spPr>
              <a:xfrm>
                <a:off x="2201204" y="1903233"/>
                <a:ext cx="2814480"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4" name="Ink 43">
                <a:extLst>
                  <a:ext uri="{FF2B5EF4-FFF2-40B4-BE49-F238E27FC236}">
                    <a16:creationId xmlns:a16="http://schemas.microsoft.com/office/drawing/2014/main" id="{91DA2A7D-03CC-4EC7-AAC2-F44F9FA373A2}"/>
                  </a:ext>
                </a:extLst>
              </p14:cNvPr>
              <p14:cNvContentPartPr/>
              <p14:nvPr/>
            </p14:nvContentPartPr>
            <p14:xfrm>
              <a:off x="2149364" y="2415873"/>
              <a:ext cx="2790720" cy="249120"/>
            </p14:xfrm>
          </p:contentPart>
        </mc:Choice>
        <mc:Fallback>
          <p:pic>
            <p:nvPicPr>
              <p:cNvPr id="44" name="Ink 43">
                <a:extLst>
                  <a:ext uri="{FF2B5EF4-FFF2-40B4-BE49-F238E27FC236}">
                    <a16:creationId xmlns:a16="http://schemas.microsoft.com/office/drawing/2014/main" id="{91DA2A7D-03CC-4EC7-AAC2-F44F9FA373A2}"/>
                  </a:ext>
                </a:extLst>
              </p:cNvPr>
              <p:cNvPicPr/>
              <p:nvPr/>
            </p:nvPicPr>
            <p:blipFill>
              <a:blip r:embed="rId39"/>
              <a:stretch>
                <a:fillRect/>
              </a:stretch>
            </p:blipFill>
            <p:spPr>
              <a:xfrm>
                <a:off x="2140364" y="2407233"/>
                <a:ext cx="28083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5" name="Ink 44">
                <a:extLst>
                  <a:ext uri="{FF2B5EF4-FFF2-40B4-BE49-F238E27FC236}">
                    <a16:creationId xmlns:a16="http://schemas.microsoft.com/office/drawing/2014/main" id="{5320E05D-5349-4635-80EC-4CEDB6493701}"/>
                  </a:ext>
                </a:extLst>
              </p14:cNvPr>
              <p14:cNvContentPartPr/>
              <p14:nvPr/>
            </p14:nvContentPartPr>
            <p14:xfrm>
              <a:off x="2263124" y="2325513"/>
              <a:ext cx="29880" cy="190080"/>
            </p14:xfrm>
          </p:contentPart>
        </mc:Choice>
        <mc:Fallback>
          <p:pic>
            <p:nvPicPr>
              <p:cNvPr id="45" name="Ink 44">
                <a:extLst>
                  <a:ext uri="{FF2B5EF4-FFF2-40B4-BE49-F238E27FC236}">
                    <a16:creationId xmlns:a16="http://schemas.microsoft.com/office/drawing/2014/main" id="{5320E05D-5349-4635-80EC-4CEDB6493701}"/>
                  </a:ext>
                </a:extLst>
              </p:cNvPr>
              <p:cNvPicPr/>
              <p:nvPr/>
            </p:nvPicPr>
            <p:blipFill>
              <a:blip r:embed="rId41"/>
              <a:stretch>
                <a:fillRect/>
              </a:stretch>
            </p:blipFill>
            <p:spPr>
              <a:xfrm>
                <a:off x="2254484" y="2316513"/>
                <a:ext cx="475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6" name="Ink 45">
                <a:extLst>
                  <a:ext uri="{FF2B5EF4-FFF2-40B4-BE49-F238E27FC236}">
                    <a16:creationId xmlns:a16="http://schemas.microsoft.com/office/drawing/2014/main" id="{638FBBEB-5D97-4D60-819B-4C7A4CFCA389}"/>
                  </a:ext>
                </a:extLst>
              </p14:cNvPr>
              <p14:cNvContentPartPr/>
              <p14:nvPr/>
            </p14:nvContentPartPr>
            <p14:xfrm>
              <a:off x="2327204" y="2353233"/>
              <a:ext cx="124200" cy="140040"/>
            </p14:xfrm>
          </p:contentPart>
        </mc:Choice>
        <mc:Fallback>
          <p:pic>
            <p:nvPicPr>
              <p:cNvPr id="46" name="Ink 45">
                <a:extLst>
                  <a:ext uri="{FF2B5EF4-FFF2-40B4-BE49-F238E27FC236}">
                    <a16:creationId xmlns:a16="http://schemas.microsoft.com/office/drawing/2014/main" id="{638FBBEB-5D97-4D60-819B-4C7A4CFCA389}"/>
                  </a:ext>
                </a:extLst>
              </p:cNvPr>
              <p:cNvPicPr/>
              <p:nvPr/>
            </p:nvPicPr>
            <p:blipFill>
              <a:blip r:embed="rId43"/>
              <a:stretch>
                <a:fillRect/>
              </a:stretch>
            </p:blipFill>
            <p:spPr>
              <a:xfrm>
                <a:off x="2318204" y="2344593"/>
                <a:ext cx="1418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5BF7EDB0-99B1-49F7-8DF6-9FB432EA1F81}"/>
                  </a:ext>
                </a:extLst>
              </p14:cNvPr>
              <p14:cNvContentPartPr/>
              <p14:nvPr/>
            </p14:nvContentPartPr>
            <p14:xfrm>
              <a:off x="2820404" y="2333073"/>
              <a:ext cx="158400" cy="178920"/>
            </p14:xfrm>
          </p:contentPart>
        </mc:Choice>
        <mc:Fallback>
          <p:pic>
            <p:nvPicPr>
              <p:cNvPr id="48" name="Ink 47">
                <a:extLst>
                  <a:ext uri="{FF2B5EF4-FFF2-40B4-BE49-F238E27FC236}">
                    <a16:creationId xmlns:a16="http://schemas.microsoft.com/office/drawing/2014/main" id="{5BF7EDB0-99B1-49F7-8DF6-9FB432EA1F81}"/>
                  </a:ext>
                </a:extLst>
              </p:cNvPr>
              <p:cNvPicPr/>
              <p:nvPr/>
            </p:nvPicPr>
            <p:blipFill>
              <a:blip r:embed="rId45"/>
              <a:stretch>
                <a:fillRect/>
              </a:stretch>
            </p:blipFill>
            <p:spPr>
              <a:xfrm>
                <a:off x="2811764" y="2324073"/>
                <a:ext cx="1760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4381D215-0648-4EA1-9214-577588F78424}"/>
                  </a:ext>
                </a:extLst>
              </p14:cNvPr>
              <p14:cNvContentPartPr/>
              <p14:nvPr/>
            </p14:nvContentPartPr>
            <p14:xfrm>
              <a:off x="3064124" y="2352513"/>
              <a:ext cx="104760" cy="107640"/>
            </p14:xfrm>
          </p:contentPart>
        </mc:Choice>
        <mc:Fallback>
          <p:pic>
            <p:nvPicPr>
              <p:cNvPr id="49" name="Ink 48">
                <a:extLst>
                  <a:ext uri="{FF2B5EF4-FFF2-40B4-BE49-F238E27FC236}">
                    <a16:creationId xmlns:a16="http://schemas.microsoft.com/office/drawing/2014/main" id="{4381D215-0648-4EA1-9214-577588F78424}"/>
                  </a:ext>
                </a:extLst>
              </p:cNvPr>
              <p:cNvPicPr/>
              <p:nvPr/>
            </p:nvPicPr>
            <p:blipFill>
              <a:blip r:embed="rId47"/>
              <a:stretch>
                <a:fillRect/>
              </a:stretch>
            </p:blipFill>
            <p:spPr>
              <a:xfrm>
                <a:off x="3055484" y="2343513"/>
                <a:ext cx="1224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k 49">
                <a:extLst>
                  <a:ext uri="{FF2B5EF4-FFF2-40B4-BE49-F238E27FC236}">
                    <a16:creationId xmlns:a16="http://schemas.microsoft.com/office/drawing/2014/main" id="{9DA4E09C-99C5-47B5-BF06-1721643F762B}"/>
                  </a:ext>
                </a:extLst>
              </p14:cNvPr>
              <p14:cNvContentPartPr/>
              <p14:nvPr/>
            </p14:nvContentPartPr>
            <p14:xfrm>
              <a:off x="3808964" y="2224713"/>
              <a:ext cx="95760" cy="76320"/>
            </p14:xfrm>
          </p:contentPart>
        </mc:Choice>
        <mc:Fallback>
          <p:pic>
            <p:nvPicPr>
              <p:cNvPr id="50" name="Ink 49">
                <a:extLst>
                  <a:ext uri="{FF2B5EF4-FFF2-40B4-BE49-F238E27FC236}">
                    <a16:creationId xmlns:a16="http://schemas.microsoft.com/office/drawing/2014/main" id="{9DA4E09C-99C5-47B5-BF06-1721643F762B}"/>
                  </a:ext>
                </a:extLst>
              </p:cNvPr>
              <p:cNvPicPr/>
              <p:nvPr/>
            </p:nvPicPr>
            <p:blipFill>
              <a:blip r:embed="rId49"/>
              <a:stretch>
                <a:fillRect/>
              </a:stretch>
            </p:blipFill>
            <p:spPr>
              <a:xfrm>
                <a:off x="3800324" y="2215713"/>
                <a:ext cx="1134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1" name="Ink 50">
                <a:extLst>
                  <a:ext uri="{FF2B5EF4-FFF2-40B4-BE49-F238E27FC236}">
                    <a16:creationId xmlns:a16="http://schemas.microsoft.com/office/drawing/2014/main" id="{D8881678-181C-40BD-874A-048537F496FC}"/>
                  </a:ext>
                </a:extLst>
              </p14:cNvPr>
              <p14:cNvContentPartPr/>
              <p14:nvPr/>
            </p14:nvContentPartPr>
            <p14:xfrm>
              <a:off x="3994364" y="2205993"/>
              <a:ext cx="88560" cy="120960"/>
            </p14:xfrm>
          </p:contentPart>
        </mc:Choice>
        <mc:Fallback>
          <p:pic>
            <p:nvPicPr>
              <p:cNvPr id="51" name="Ink 50">
                <a:extLst>
                  <a:ext uri="{FF2B5EF4-FFF2-40B4-BE49-F238E27FC236}">
                    <a16:creationId xmlns:a16="http://schemas.microsoft.com/office/drawing/2014/main" id="{D8881678-181C-40BD-874A-048537F496FC}"/>
                  </a:ext>
                </a:extLst>
              </p:cNvPr>
              <p:cNvPicPr/>
              <p:nvPr/>
            </p:nvPicPr>
            <p:blipFill>
              <a:blip r:embed="rId51"/>
              <a:stretch>
                <a:fillRect/>
              </a:stretch>
            </p:blipFill>
            <p:spPr>
              <a:xfrm>
                <a:off x="3985364" y="2197353"/>
                <a:ext cx="1062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2" name="Ink 51">
                <a:extLst>
                  <a:ext uri="{FF2B5EF4-FFF2-40B4-BE49-F238E27FC236}">
                    <a16:creationId xmlns:a16="http://schemas.microsoft.com/office/drawing/2014/main" id="{540B1509-BD4D-4EC3-8C50-080DE17C1BC2}"/>
                  </a:ext>
                </a:extLst>
              </p14:cNvPr>
              <p14:cNvContentPartPr/>
              <p14:nvPr/>
            </p14:nvContentPartPr>
            <p14:xfrm>
              <a:off x="4411964" y="2112393"/>
              <a:ext cx="240480" cy="212040"/>
            </p14:xfrm>
          </p:contentPart>
        </mc:Choice>
        <mc:Fallback>
          <p:pic>
            <p:nvPicPr>
              <p:cNvPr id="52" name="Ink 51">
                <a:extLst>
                  <a:ext uri="{FF2B5EF4-FFF2-40B4-BE49-F238E27FC236}">
                    <a16:creationId xmlns:a16="http://schemas.microsoft.com/office/drawing/2014/main" id="{540B1509-BD4D-4EC3-8C50-080DE17C1BC2}"/>
                  </a:ext>
                </a:extLst>
              </p:cNvPr>
              <p:cNvPicPr/>
              <p:nvPr/>
            </p:nvPicPr>
            <p:blipFill>
              <a:blip r:embed="rId53"/>
              <a:stretch>
                <a:fillRect/>
              </a:stretch>
            </p:blipFill>
            <p:spPr>
              <a:xfrm>
                <a:off x="4403324" y="2103753"/>
                <a:ext cx="2581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4" name="Ink 63">
                <a:extLst>
                  <a:ext uri="{FF2B5EF4-FFF2-40B4-BE49-F238E27FC236}">
                    <a16:creationId xmlns:a16="http://schemas.microsoft.com/office/drawing/2014/main" id="{8720BE16-DBA0-44C8-AC2C-0DDE0D88D998}"/>
                  </a:ext>
                </a:extLst>
              </p14:cNvPr>
              <p14:cNvContentPartPr/>
              <p14:nvPr/>
            </p14:nvContentPartPr>
            <p14:xfrm>
              <a:off x="4616444" y="2414433"/>
              <a:ext cx="34200" cy="403920"/>
            </p14:xfrm>
          </p:contentPart>
        </mc:Choice>
        <mc:Fallback>
          <p:pic>
            <p:nvPicPr>
              <p:cNvPr id="64" name="Ink 63">
                <a:extLst>
                  <a:ext uri="{FF2B5EF4-FFF2-40B4-BE49-F238E27FC236}">
                    <a16:creationId xmlns:a16="http://schemas.microsoft.com/office/drawing/2014/main" id="{8720BE16-DBA0-44C8-AC2C-0DDE0D88D998}"/>
                  </a:ext>
                </a:extLst>
              </p:cNvPr>
              <p:cNvPicPr/>
              <p:nvPr/>
            </p:nvPicPr>
            <p:blipFill>
              <a:blip r:embed="rId55"/>
              <a:stretch>
                <a:fillRect/>
              </a:stretch>
            </p:blipFill>
            <p:spPr>
              <a:xfrm>
                <a:off x="4607444" y="2405433"/>
                <a:ext cx="5184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5" name="Ink 64">
                <a:extLst>
                  <a:ext uri="{FF2B5EF4-FFF2-40B4-BE49-F238E27FC236}">
                    <a16:creationId xmlns:a16="http://schemas.microsoft.com/office/drawing/2014/main" id="{432065E5-4920-4C80-B526-45AB7DF93815}"/>
                  </a:ext>
                </a:extLst>
              </p14:cNvPr>
              <p14:cNvContentPartPr/>
              <p14:nvPr/>
            </p14:nvContentPartPr>
            <p14:xfrm>
              <a:off x="4528604" y="2411913"/>
              <a:ext cx="238320" cy="126000"/>
            </p14:xfrm>
          </p:contentPart>
        </mc:Choice>
        <mc:Fallback>
          <p:pic>
            <p:nvPicPr>
              <p:cNvPr id="65" name="Ink 64">
                <a:extLst>
                  <a:ext uri="{FF2B5EF4-FFF2-40B4-BE49-F238E27FC236}">
                    <a16:creationId xmlns:a16="http://schemas.microsoft.com/office/drawing/2014/main" id="{432065E5-4920-4C80-B526-45AB7DF93815}"/>
                  </a:ext>
                </a:extLst>
              </p:cNvPr>
              <p:cNvPicPr/>
              <p:nvPr/>
            </p:nvPicPr>
            <p:blipFill>
              <a:blip r:embed="rId57"/>
              <a:stretch>
                <a:fillRect/>
              </a:stretch>
            </p:blipFill>
            <p:spPr>
              <a:xfrm>
                <a:off x="4519964" y="2402913"/>
                <a:ext cx="2559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7" name="Ink 66">
                <a:extLst>
                  <a:ext uri="{FF2B5EF4-FFF2-40B4-BE49-F238E27FC236}">
                    <a16:creationId xmlns:a16="http://schemas.microsoft.com/office/drawing/2014/main" id="{D8A6F204-6DA6-4C53-A10B-008620F658F0}"/>
                  </a:ext>
                </a:extLst>
              </p14:cNvPr>
              <p14:cNvContentPartPr/>
              <p14:nvPr/>
            </p14:nvContentPartPr>
            <p14:xfrm>
              <a:off x="-229876" y="2140833"/>
              <a:ext cx="1012320" cy="1452240"/>
            </p14:xfrm>
          </p:contentPart>
        </mc:Choice>
        <mc:Fallback>
          <p:pic>
            <p:nvPicPr>
              <p:cNvPr id="67" name="Ink 66">
                <a:extLst>
                  <a:ext uri="{FF2B5EF4-FFF2-40B4-BE49-F238E27FC236}">
                    <a16:creationId xmlns:a16="http://schemas.microsoft.com/office/drawing/2014/main" id="{D8A6F204-6DA6-4C53-A10B-008620F658F0}"/>
                  </a:ext>
                </a:extLst>
              </p:cNvPr>
              <p:cNvPicPr/>
              <p:nvPr/>
            </p:nvPicPr>
            <p:blipFill>
              <a:blip r:embed="rId59"/>
              <a:stretch>
                <a:fillRect/>
              </a:stretch>
            </p:blipFill>
            <p:spPr>
              <a:xfrm>
                <a:off x="-238876" y="2131833"/>
                <a:ext cx="1029960" cy="1469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8" name="Ink 67">
                <a:extLst>
                  <a:ext uri="{FF2B5EF4-FFF2-40B4-BE49-F238E27FC236}">
                    <a16:creationId xmlns:a16="http://schemas.microsoft.com/office/drawing/2014/main" id="{D4A65022-E7EA-4AE4-8C75-2CC63C6B8020}"/>
                  </a:ext>
                </a:extLst>
              </p14:cNvPr>
              <p14:cNvContentPartPr/>
              <p14:nvPr/>
            </p14:nvContentPartPr>
            <p14:xfrm>
              <a:off x="3683684" y="2716473"/>
              <a:ext cx="360" cy="360"/>
            </p14:xfrm>
          </p:contentPart>
        </mc:Choice>
        <mc:Fallback>
          <p:pic>
            <p:nvPicPr>
              <p:cNvPr id="68" name="Ink 67">
                <a:extLst>
                  <a:ext uri="{FF2B5EF4-FFF2-40B4-BE49-F238E27FC236}">
                    <a16:creationId xmlns:a16="http://schemas.microsoft.com/office/drawing/2014/main" id="{D4A65022-E7EA-4AE4-8C75-2CC63C6B8020}"/>
                  </a:ext>
                </a:extLst>
              </p:cNvPr>
              <p:cNvPicPr/>
              <p:nvPr/>
            </p:nvPicPr>
            <p:blipFill>
              <a:blip r:embed="rId61"/>
              <a:stretch>
                <a:fillRect/>
              </a:stretch>
            </p:blipFill>
            <p:spPr>
              <a:xfrm>
                <a:off x="3675044" y="270747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9" name="Ink 68">
                <a:extLst>
                  <a:ext uri="{FF2B5EF4-FFF2-40B4-BE49-F238E27FC236}">
                    <a16:creationId xmlns:a16="http://schemas.microsoft.com/office/drawing/2014/main" id="{557BB975-64DB-4490-867A-C1603C7519F4}"/>
                  </a:ext>
                </a:extLst>
              </p14:cNvPr>
              <p14:cNvContentPartPr/>
              <p14:nvPr/>
            </p14:nvContentPartPr>
            <p14:xfrm>
              <a:off x="2456444" y="2722593"/>
              <a:ext cx="1193040" cy="876240"/>
            </p14:xfrm>
          </p:contentPart>
        </mc:Choice>
        <mc:Fallback>
          <p:pic>
            <p:nvPicPr>
              <p:cNvPr id="69" name="Ink 68">
                <a:extLst>
                  <a:ext uri="{FF2B5EF4-FFF2-40B4-BE49-F238E27FC236}">
                    <a16:creationId xmlns:a16="http://schemas.microsoft.com/office/drawing/2014/main" id="{557BB975-64DB-4490-867A-C1603C7519F4}"/>
                  </a:ext>
                </a:extLst>
              </p:cNvPr>
              <p:cNvPicPr/>
              <p:nvPr/>
            </p:nvPicPr>
            <p:blipFill>
              <a:blip r:embed="rId63"/>
              <a:stretch>
                <a:fillRect/>
              </a:stretch>
            </p:blipFill>
            <p:spPr>
              <a:xfrm>
                <a:off x="2447444" y="2713593"/>
                <a:ext cx="1210680" cy="893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0" name="Ink 69">
                <a:extLst>
                  <a:ext uri="{FF2B5EF4-FFF2-40B4-BE49-F238E27FC236}">
                    <a16:creationId xmlns:a16="http://schemas.microsoft.com/office/drawing/2014/main" id="{982CFD8C-7519-4E03-B63D-905B308B01E4}"/>
                  </a:ext>
                </a:extLst>
              </p14:cNvPr>
              <p14:cNvContentPartPr/>
              <p14:nvPr/>
            </p14:nvContentPartPr>
            <p14:xfrm>
              <a:off x="3586124" y="2742753"/>
              <a:ext cx="1261080" cy="579960"/>
            </p14:xfrm>
          </p:contentPart>
        </mc:Choice>
        <mc:Fallback>
          <p:pic>
            <p:nvPicPr>
              <p:cNvPr id="70" name="Ink 69">
                <a:extLst>
                  <a:ext uri="{FF2B5EF4-FFF2-40B4-BE49-F238E27FC236}">
                    <a16:creationId xmlns:a16="http://schemas.microsoft.com/office/drawing/2014/main" id="{982CFD8C-7519-4E03-B63D-905B308B01E4}"/>
                  </a:ext>
                </a:extLst>
              </p:cNvPr>
              <p:cNvPicPr/>
              <p:nvPr/>
            </p:nvPicPr>
            <p:blipFill>
              <a:blip r:embed="rId65"/>
              <a:stretch>
                <a:fillRect/>
              </a:stretch>
            </p:blipFill>
            <p:spPr>
              <a:xfrm>
                <a:off x="3577124" y="2734113"/>
                <a:ext cx="127872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2" name="Ink 71">
                <a:extLst>
                  <a:ext uri="{FF2B5EF4-FFF2-40B4-BE49-F238E27FC236}">
                    <a16:creationId xmlns:a16="http://schemas.microsoft.com/office/drawing/2014/main" id="{9569E675-C57F-453A-9D48-2542F3443C8D}"/>
                  </a:ext>
                </a:extLst>
              </p14:cNvPr>
              <p14:cNvContentPartPr/>
              <p14:nvPr/>
            </p14:nvContentPartPr>
            <p14:xfrm>
              <a:off x="1739684" y="3754713"/>
              <a:ext cx="9000" cy="538200"/>
            </p14:xfrm>
          </p:contentPart>
        </mc:Choice>
        <mc:Fallback>
          <p:pic>
            <p:nvPicPr>
              <p:cNvPr id="72" name="Ink 71">
                <a:extLst>
                  <a:ext uri="{FF2B5EF4-FFF2-40B4-BE49-F238E27FC236}">
                    <a16:creationId xmlns:a16="http://schemas.microsoft.com/office/drawing/2014/main" id="{9569E675-C57F-453A-9D48-2542F3443C8D}"/>
                  </a:ext>
                </a:extLst>
              </p:cNvPr>
              <p:cNvPicPr/>
              <p:nvPr/>
            </p:nvPicPr>
            <p:blipFill>
              <a:blip r:embed="rId67"/>
              <a:stretch>
                <a:fillRect/>
              </a:stretch>
            </p:blipFill>
            <p:spPr>
              <a:xfrm>
                <a:off x="1731044" y="3746073"/>
                <a:ext cx="26640" cy="555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3" name="Ink 72">
                <a:extLst>
                  <a:ext uri="{FF2B5EF4-FFF2-40B4-BE49-F238E27FC236}">
                    <a16:creationId xmlns:a16="http://schemas.microsoft.com/office/drawing/2014/main" id="{C338D425-C410-4B93-8524-94D8883C322D}"/>
                  </a:ext>
                </a:extLst>
              </p14:cNvPr>
              <p14:cNvContentPartPr/>
              <p14:nvPr/>
            </p14:nvContentPartPr>
            <p14:xfrm>
              <a:off x="1748684" y="3613953"/>
              <a:ext cx="2177280" cy="603000"/>
            </p14:xfrm>
          </p:contentPart>
        </mc:Choice>
        <mc:Fallback>
          <p:pic>
            <p:nvPicPr>
              <p:cNvPr id="73" name="Ink 72">
                <a:extLst>
                  <a:ext uri="{FF2B5EF4-FFF2-40B4-BE49-F238E27FC236}">
                    <a16:creationId xmlns:a16="http://schemas.microsoft.com/office/drawing/2014/main" id="{C338D425-C410-4B93-8524-94D8883C322D}"/>
                  </a:ext>
                </a:extLst>
              </p:cNvPr>
              <p:cNvPicPr/>
              <p:nvPr/>
            </p:nvPicPr>
            <p:blipFill>
              <a:blip r:embed="rId69"/>
              <a:stretch>
                <a:fillRect/>
              </a:stretch>
            </p:blipFill>
            <p:spPr>
              <a:xfrm>
                <a:off x="1739684" y="3604953"/>
                <a:ext cx="2194920" cy="620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5" name="Ink 74">
                <a:extLst>
                  <a:ext uri="{FF2B5EF4-FFF2-40B4-BE49-F238E27FC236}">
                    <a16:creationId xmlns:a16="http://schemas.microsoft.com/office/drawing/2014/main" id="{7CA0159B-CFB4-48C8-AEEF-C625466B4A30}"/>
                  </a:ext>
                </a:extLst>
              </p14:cNvPr>
              <p14:cNvContentPartPr/>
              <p14:nvPr/>
            </p14:nvContentPartPr>
            <p14:xfrm>
              <a:off x="1942724" y="3897993"/>
              <a:ext cx="28080" cy="208440"/>
            </p14:xfrm>
          </p:contentPart>
        </mc:Choice>
        <mc:Fallback>
          <p:pic>
            <p:nvPicPr>
              <p:cNvPr id="75" name="Ink 74">
                <a:extLst>
                  <a:ext uri="{FF2B5EF4-FFF2-40B4-BE49-F238E27FC236}">
                    <a16:creationId xmlns:a16="http://schemas.microsoft.com/office/drawing/2014/main" id="{7CA0159B-CFB4-48C8-AEEF-C625466B4A30}"/>
                  </a:ext>
                </a:extLst>
              </p:cNvPr>
              <p:cNvPicPr/>
              <p:nvPr/>
            </p:nvPicPr>
            <p:blipFill>
              <a:blip r:embed="rId71"/>
              <a:stretch>
                <a:fillRect/>
              </a:stretch>
            </p:blipFill>
            <p:spPr>
              <a:xfrm>
                <a:off x="1934084" y="3889353"/>
                <a:ext cx="457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6" name="Ink 75">
                <a:extLst>
                  <a:ext uri="{FF2B5EF4-FFF2-40B4-BE49-F238E27FC236}">
                    <a16:creationId xmlns:a16="http://schemas.microsoft.com/office/drawing/2014/main" id="{6F6069D3-07C5-40D6-BAB3-8D59906FF8B0}"/>
                  </a:ext>
                </a:extLst>
              </p14:cNvPr>
              <p14:cNvContentPartPr/>
              <p14:nvPr/>
            </p14:nvContentPartPr>
            <p14:xfrm>
              <a:off x="2031644" y="3945873"/>
              <a:ext cx="91080" cy="146160"/>
            </p14:xfrm>
          </p:contentPart>
        </mc:Choice>
        <mc:Fallback>
          <p:pic>
            <p:nvPicPr>
              <p:cNvPr id="76" name="Ink 75">
                <a:extLst>
                  <a:ext uri="{FF2B5EF4-FFF2-40B4-BE49-F238E27FC236}">
                    <a16:creationId xmlns:a16="http://schemas.microsoft.com/office/drawing/2014/main" id="{6F6069D3-07C5-40D6-BAB3-8D59906FF8B0}"/>
                  </a:ext>
                </a:extLst>
              </p:cNvPr>
              <p:cNvPicPr/>
              <p:nvPr/>
            </p:nvPicPr>
            <p:blipFill>
              <a:blip r:embed="rId73"/>
              <a:stretch>
                <a:fillRect/>
              </a:stretch>
            </p:blipFill>
            <p:spPr>
              <a:xfrm>
                <a:off x="2023004" y="3936873"/>
                <a:ext cx="1087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7" name="Ink 76">
                <a:extLst>
                  <a:ext uri="{FF2B5EF4-FFF2-40B4-BE49-F238E27FC236}">
                    <a16:creationId xmlns:a16="http://schemas.microsoft.com/office/drawing/2014/main" id="{99B1C758-B669-47E6-82E5-3FAD0963C752}"/>
                  </a:ext>
                </a:extLst>
              </p14:cNvPr>
              <p14:cNvContentPartPr/>
              <p14:nvPr/>
            </p14:nvContentPartPr>
            <p14:xfrm>
              <a:off x="2664524" y="3826353"/>
              <a:ext cx="146520" cy="188640"/>
            </p14:xfrm>
          </p:contentPart>
        </mc:Choice>
        <mc:Fallback>
          <p:pic>
            <p:nvPicPr>
              <p:cNvPr id="77" name="Ink 76">
                <a:extLst>
                  <a:ext uri="{FF2B5EF4-FFF2-40B4-BE49-F238E27FC236}">
                    <a16:creationId xmlns:a16="http://schemas.microsoft.com/office/drawing/2014/main" id="{99B1C758-B669-47E6-82E5-3FAD0963C752}"/>
                  </a:ext>
                </a:extLst>
              </p:cNvPr>
              <p:cNvPicPr/>
              <p:nvPr/>
            </p:nvPicPr>
            <p:blipFill>
              <a:blip r:embed="rId75"/>
              <a:stretch>
                <a:fillRect/>
              </a:stretch>
            </p:blipFill>
            <p:spPr>
              <a:xfrm>
                <a:off x="2655524" y="3817353"/>
                <a:ext cx="1641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8" name="Ink 77">
                <a:extLst>
                  <a:ext uri="{FF2B5EF4-FFF2-40B4-BE49-F238E27FC236}">
                    <a16:creationId xmlns:a16="http://schemas.microsoft.com/office/drawing/2014/main" id="{74E55B38-75B5-4CB9-B31A-7DC5BF1D2559}"/>
                  </a:ext>
                </a:extLst>
              </p14:cNvPr>
              <p14:cNvContentPartPr/>
              <p14:nvPr/>
            </p14:nvContentPartPr>
            <p14:xfrm>
              <a:off x="2887364" y="3861273"/>
              <a:ext cx="113400" cy="136440"/>
            </p14:xfrm>
          </p:contentPart>
        </mc:Choice>
        <mc:Fallback>
          <p:pic>
            <p:nvPicPr>
              <p:cNvPr id="78" name="Ink 77">
                <a:extLst>
                  <a:ext uri="{FF2B5EF4-FFF2-40B4-BE49-F238E27FC236}">
                    <a16:creationId xmlns:a16="http://schemas.microsoft.com/office/drawing/2014/main" id="{74E55B38-75B5-4CB9-B31A-7DC5BF1D2559}"/>
                  </a:ext>
                </a:extLst>
              </p:cNvPr>
              <p:cNvPicPr/>
              <p:nvPr/>
            </p:nvPicPr>
            <p:blipFill>
              <a:blip r:embed="rId77"/>
              <a:stretch>
                <a:fillRect/>
              </a:stretch>
            </p:blipFill>
            <p:spPr>
              <a:xfrm>
                <a:off x="2878364" y="3852633"/>
                <a:ext cx="1310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9" name="Ink 78">
                <a:extLst>
                  <a:ext uri="{FF2B5EF4-FFF2-40B4-BE49-F238E27FC236}">
                    <a16:creationId xmlns:a16="http://schemas.microsoft.com/office/drawing/2014/main" id="{B028B856-4429-418A-B354-8C24EEEF05C9}"/>
                  </a:ext>
                </a:extLst>
              </p14:cNvPr>
              <p14:cNvContentPartPr/>
              <p14:nvPr/>
            </p14:nvContentPartPr>
            <p14:xfrm>
              <a:off x="3346364" y="3861273"/>
              <a:ext cx="73080" cy="166320"/>
            </p14:xfrm>
          </p:contentPart>
        </mc:Choice>
        <mc:Fallback>
          <p:pic>
            <p:nvPicPr>
              <p:cNvPr id="79" name="Ink 78">
                <a:extLst>
                  <a:ext uri="{FF2B5EF4-FFF2-40B4-BE49-F238E27FC236}">
                    <a16:creationId xmlns:a16="http://schemas.microsoft.com/office/drawing/2014/main" id="{B028B856-4429-418A-B354-8C24EEEF05C9}"/>
                  </a:ext>
                </a:extLst>
              </p:cNvPr>
              <p:cNvPicPr/>
              <p:nvPr/>
            </p:nvPicPr>
            <p:blipFill>
              <a:blip r:embed="rId79"/>
              <a:stretch>
                <a:fillRect/>
              </a:stretch>
            </p:blipFill>
            <p:spPr>
              <a:xfrm>
                <a:off x="3337724" y="3852633"/>
                <a:ext cx="907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0" name="Ink 79">
                <a:extLst>
                  <a:ext uri="{FF2B5EF4-FFF2-40B4-BE49-F238E27FC236}">
                    <a16:creationId xmlns:a16="http://schemas.microsoft.com/office/drawing/2014/main" id="{D0C05331-995D-47BD-BF73-D86FF5CCA7C9}"/>
                  </a:ext>
                </a:extLst>
              </p14:cNvPr>
              <p14:cNvContentPartPr/>
              <p14:nvPr/>
            </p14:nvContentPartPr>
            <p14:xfrm>
              <a:off x="3541124" y="3768033"/>
              <a:ext cx="146520" cy="191880"/>
            </p14:xfrm>
          </p:contentPart>
        </mc:Choice>
        <mc:Fallback>
          <p:pic>
            <p:nvPicPr>
              <p:cNvPr id="80" name="Ink 79">
                <a:extLst>
                  <a:ext uri="{FF2B5EF4-FFF2-40B4-BE49-F238E27FC236}">
                    <a16:creationId xmlns:a16="http://schemas.microsoft.com/office/drawing/2014/main" id="{D0C05331-995D-47BD-BF73-D86FF5CCA7C9}"/>
                  </a:ext>
                </a:extLst>
              </p:cNvPr>
              <p:cNvPicPr/>
              <p:nvPr/>
            </p:nvPicPr>
            <p:blipFill>
              <a:blip r:embed="rId81"/>
              <a:stretch>
                <a:fillRect/>
              </a:stretch>
            </p:blipFill>
            <p:spPr>
              <a:xfrm>
                <a:off x="3532484" y="3759393"/>
                <a:ext cx="1641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82" name="Ink 81">
                <a:extLst>
                  <a:ext uri="{FF2B5EF4-FFF2-40B4-BE49-F238E27FC236}">
                    <a16:creationId xmlns:a16="http://schemas.microsoft.com/office/drawing/2014/main" id="{A3A7F6BD-F21F-49E7-84BB-9B1BF561AD08}"/>
                  </a:ext>
                </a:extLst>
              </p14:cNvPr>
              <p14:cNvContentPartPr/>
              <p14:nvPr/>
            </p14:nvContentPartPr>
            <p14:xfrm>
              <a:off x="4776284" y="3443673"/>
              <a:ext cx="159840" cy="314640"/>
            </p14:xfrm>
          </p:contentPart>
        </mc:Choice>
        <mc:Fallback>
          <p:pic>
            <p:nvPicPr>
              <p:cNvPr id="82" name="Ink 81">
                <a:extLst>
                  <a:ext uri="{FF2B5EF4-FFF2-40B4-BE49-F238E27FC236}">
                    <a16:creationId xmlns:a16="http://schemas.microsoft.com/office/drawing/2014/main" id="{A3A7F6BD-F21F-49E7-84BB-9B1BF561AD08}"/>
                  </a:ext>
                </a:extLst>
              </p:cNvPr>
              <p:cNvPicPr/>
              <p:nvPr/>
            </p:nvPicPr>
            <p:blipFill>
              <a:blip r:embed="rId83"/>
              <a:stretch>
                <a:fillRect/>
              </a:stretch>
            </p:blipFill>
            <p:spPr>
              <a:xfrm>
                <a:off x="4767644" y="3434673"/>
                <a:ext cx="17748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83" name="Ink 82">
                <a:extLst>
                  <a:ext uri="{FF2B5EF4-FFF2-40B4-BE49-F238E27FC236}">
                    <a16:creationId xmlns:a16="http://schemas.microsoft.com/office/drawing/2014/main" id="{63B5D130-A69E-48A1-9E2B-DEE6A1B7253F}"/>
                  </a:ext>
                </a:extLst>
              </p14:cNvPr>
              <p14:cNvContentPartPr/>
              <p14:nvPr/>
            </p14:nvContentPartPr>
            <p14:xfrm>
              <a:off x="5148884" y="3441513"/>
              <a:ext cx="127080" cy="298080"/>
            </p14:xfrm>
          </p:contentPart>
        </mc:Choice>
        <mc:Fallback>
          <p:pic>
            <p:nvPicPr>
              <p:cNvPr id="83" name="Ink 82">
                <a:extLst>
                  <a:ext uri="{FF2B5EF4-FFF2-40B4-BE49-F238E27FC236}">
                    <a16:creationId xmlns:a16="http://schemas.microsoft.com/office/drawing/2014/main" id="{63B5D130-A69E-48A1-9E2B-DEE6A1B7253F}"/>
                  </a:ext>
                </a:extLst>
              </p:cNvPr>
              <p:cNvPicPr/>
              <p:nvPr/>
            </p:nvPicPr>
            <p:blipFill>
              <a:blip r:embed="rId85"/>
              <a:stretch>
                <a:fillRect/>
              </a:stretch>
            </p:blipFill>
            <p:spPr>
              <a:xfrm>
                <a:off x="5139884" y="3432513"/>
                <a:ext cx="14472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85" name="Ink 84">
                <a:extLst>
                  <a:ext uri="{FF2B5EF4-FFF2-40B4-BE49-F238E27FC236}">
                    <a16:creationId xmlns:a16="http://schemas.microsoft.com/office/drawing/2014/main" id="{E585E4DA-3560-4773-A4B3-66C0F059968F}"/>
                  </a:ext>
                </a:extLst>
              </p14:cNvPr>
              <p14:cNvContentPartPr/>
              <p14:nvPr/>
            </p14:nvContentPartPr>
            <p14:xfrm>
              <a:off x="3639404" y="4056753"/>
              <a:ext cx="9000" cy="399600"/>
            </p14:xfrm>
          </p:contentPart>
        </mc:Choice>
        <mc:Fallback>
          <p:pic>
            <p:nvPicPr>
              <p:cNvPr id="85" name="Ink 84">
                <a:extLst>
                  <a:ext uri="{FF2B5EF4-FFF2-40B4-BE49-F238E27FC236}">
                    <a16:creationId xmlns:a16="http://schemas.microsoft.com/office/drawing/2014/main" id="{E585E4DA-3560-4773-A4B3-66C0F059968F}"/>
                  </a:ext>
                </a:extLst>
              </p:cNvPr>
              <p:cNvPicPr/>
              <p:nvPr/>
            </p:nvPicPr>
            <p:blipFill>
              <a:blip r:embed="rId87"/>
              <a:stretch>
                <a:fillRect/>
              </a:stretch>
            </p:blipFill>
            <p:spPr>
              <a:xfrm>
                <a:off x="3630404" y="4048113"/>
                <a:ext cx="2664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6" name="Ink 85">
                <a:extLst>
                  <a:ext uri="{FF2B5EF4-FFF2-40B4-BE49-F238E27FC236}">
                    <a16:creationId xmlns:a16="http://schemas.microsoft.com/office/drawing/2014/main" id="{81595F6A-3A40-453C-B829-4546007813DE}"/>
                  </a:ext>
                </a:extLst>
              </p14:cNvPr>
              <p14:cNvContentPartPr/>
              <p14:nvPr/>
            </p14:nvContentPartPr>
            <p14:xfrm>
              <a:off x="3530324" y="4021113"/>
              <a:ext cx="233280" cy="250200"/>
            </p14:xfrm>
          </p:contentPart>
        </mc:Choice>
        <mc:Fallback>
          <p:pic>
            <p:nvPicPr>
              <p:cNvPr id="86" name="Ink 85">
                <a:extLst>
                  <a:ext uri="{FF2B5EF4-FFF2-40B4-BE49-F238E27FC236}">
                    <a16:creationId xmlns:a16="http://schemas.microsoft.com/office/drawing/2014/main" id="{81595F6A-3A40-453C-B829-4546007813DE}"/>
                  </a:ext>
                </a:extLst>
              </p:cNvPr>
              <p:cNvPicPr/>
              <p:nvPr/>
            </p:nvPicPr>
            <p:blipFill>
              <a:blip r:embed="rId89"/>
              <a:stretch>
                <a:fillRect/>
              </a:stretch>
            </p:blipFill>
            <p:spPr>
              <a:xfrm>
                <a:off x="3521684" y="4012473"/>
                <a:ext cx="2509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88" name="Ink 87">
                <a:extLst>
                  <a:ext uri="{FF2B5EF4-FFF2-40B4-BE49-F238E27FC236}">
                    <a16:creationId xmlns:a16="http://schemas.microsoft.com/office/drawing/2014/main" id="{1F5E30E0-2D22-46B9-93D1-0976B73295CD}"/>
                  </a:ext>
                </a:extLst>
              </p14:cNvPr>
              <p14:cNvContentPartPr/>
              <p14:nvPr/>
            </p14:nvContentPartPr>
            <p14:xfrm>
              <a:off x="1893044" y="4358433"/>
              <a:ext cx="885960" cy="696600"/>
            </p14:xfrm>
          </p:contentPart>
        </mc:Choice>
        <mc:Fallback>
          <p:pic>
            <p:nvPicPr>
              <p:cNvPr id="88" name="Ink 87">
                <a:extLst>
                  <a:ext uri="{FF2B5EF4-FFF2-40B4-BE49-F238E27FC236}">
                    <a16:creationId xmlns:a16="http://schemas.microsoft.com/office/drawing/2014/main" id="{1F5E30E0-2D22-46B9-93D1-0976B73295CD}"/>
                  </a:ext>
                </a:extLst>
              </p:cNvPr>
              <p:cNvPicPr/>
              <p:nvPr/>
            </p:nvPicPr>
            <p:blipFill>
              <a:blip r:embed="rId91"/>
              <a:stretch>
                <a:fillRect/>
              </a:stretch>
            </p:blipFill>
            <p:spPr>
              <a:xfrm>
                <a:off x="1884044" y="4349433"/>
                <a:ext cx="903600" cy="714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9" name="Ink 88">
                <a:extLst>
                  <a:ext uri="{FF2B5EF4-FFF2-40B4-BE49-F238E27FC236}">
                    <a16:creationId xmlns:a16="http://schemas.microsoft.com/office/drawing/2014/main" id="{193D4CBA-362E-41C9-B402-FDA5DD3B7E66}"/>
                  </a:ext>
                </a:extLst>
              </p14:cNvPr>
              <p14:cNvContentPartPr/>
              <p14:nvPr/>
            </p14:nvContentPartPr>
            <p14:xfrm>
              <a:off x="2792684" y="4421073"/>
              <a:ext cx="2104560" cy="546120"/>
            </p14:xfrm>
          </p:contentPart>
        </mc:Choice>
        <mc:Fallback>
          <p:pic>
            <p:nvPicPr>
              <p:cNvPr id="89" name="Ink 88">
                <a:extLst>
                  <a:ext uri="{FF2B5EF4-FFF2-40B4-BE49-F238E27FC236}">
                    <a16:creationId xmlns:a16="http://schemas.microsoft.com/office/drawing/2014/main" id="{193D4CBA-362E-41C9-B402-FDA5DD3B7E66}"/>
                  </a:ext>
                </a:extLst>
              </p:cNvPr>
              <p:cNvPicPr/>
              <p:nvPr/>
            </p:nvPicPr>
            <p:blipFill>
              <a:blip r:embed="rId93"/>
              <a:stretch>
                <a:fillRect/>
              </a:stretch>
            </p:blipFill>
            <p:spPr>
              <a:xfrm>
                <a:off x="2783684" y="4412073"/>
                <a:ext cx="2122200" cy="563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1" name="Ink 90">
                <a:extLst>
                  <a:ext uri="{FF2B5EF4-FFF2-40B4-BE49-F238E27FC236}">
                    <a16:creationId xmlns:a16="http://schemas.microsoft.com/office/drawing/2014/main" id="{F06C0455-061A-4D9B-9F5F-5316C93D900A}"/>
                  </a:ext>
                </a:extLst>
              </p14:cNvPr>
              <p14:cNvContentPartPr/>
              <p14:nvPr/>
            </p14:nvContentPartPr>
            <p14:xfrm>
              <a:off x="1207244" y="5162673"/>
              <a:ext cx="360" cy="420480"/>
            </p14:xfrm>
          </p:contentPart>
        </mc:Choice>
        <mc:Fallback>
          <p:pic>
            <p:nvPicPr>
              <p:cNvPr id="91" name="Ink 90">
                <a:extLst>
                  <a:ext uri="{FF2B5EF4-FFF2-40B4-BE49-F238E27FC236}">
                    <a16:creationId xmlns:a16="http://schemas.microsoft.com/office/drawing/2014/main" id="{F06C0455-061A-4D9B-9F5F-5316C93D900A}"/>
                  </a:ext>
                </a:extLst>
              </p:cNvPr>
              <p:cNvPicPr/>
              <p:nvPr/>
            </p:nvPicPr>
            <p:blipFill>
              <a:blip r:embed="rId95"/>
              <a:stretch>
                <a:fillRect/>
              </a:stretch>
            </p:blipFill>
            <p:spPr>
              <a:xfrm>
                <a:off x="1198244" y="5153673"/>
                <a:ext cx="1800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2" name="Ink 91">
                <a:extLst>
                  <a:ext uri="{FF2B5EF4-FFF2-40B4-BE49-F238E27FC236}">
                    <a16:creationId xmlns:a16="http://schemas.microsoft.com/office/drawing/2014/main" id="{81EF138A-2FF9-4989-BF17-625C642B3509}"/>
                  </a:ext>
                </a:extLst>
              </p14:cNvPr>
              <p14:cNvContentPartPr/>
              <p14:nvPr/>
            </p14:nvContentPartPr>
            <p14:xfrm>
              <a:off x="1207244" y="5079153"/>
              <a:ext cx="1360080" cy="607320"/>
            </p14:xfrm>
          </p:contentPart>
        </mc:Choice>
        <mc:Fallback>
          <p:pic>
            <p:nvPicPr>
              <p:cNvPr id="92" name="Ink 91">
                <a:extLst>
                  <a:ext uri="{FF2B5EF4-FFF2-40B4-BE49-F238E27FC236}">
                    <a16:creationId xmlns:a16="http://schemas.microsoft.com/office/drawing/2014/main" id="{81EF138A-2FF9-4989-BF17-625C642B3509}"/>
                  </a:ext>
                </a:extLst>
              </p:cNvPr>
              <p:cNvPicPr/>
              <p:nvPr/>
            </p:nvPicPr>
            <p:blipFill>
              <a:blip r:embed="rId97"/>
              <a:stretch>
                <a:fillRect/>
              </a:stretch>
            </p:blipFill>
            <p:spPr>
              <a:xfrm>
                <a:off x="1198244" y="5070513"/>
                <a:ext cx="1377720" cy="624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3" name="Ink 92">
                <a:extLst>
                  <a:ext uri="{FF2B5EF4-FFF2-40B4-BE49-F238E27FC236}">
                    <a16:creationId xmlns:a16="http://schemas.microsoft.com/office/drawing/2014/main" id="{2AB53E84-E309-4224-983D-5EE62F51B2A3}"/>
                  </a:ext>
                </a:extLst>
              </p14:cNvPr>
              <p14:cNvContentPartPr/>
              <p14:nvPr/>
            </p14:nvContentPartPr>
            <p14:xfrm>
              <a:off x="1404884" y="5328993"/>
              <a:ext cx="33480" cy="184320"/>
            </p14:xfrm>
          </p:contentPart>
        </mc:Choice>
        <mc:Fallback>
          <p:pic>
            <p:nvPicPr>
              <p:cNvPr id="93" name="Ink 92">
                <a:extLst>
                  <a:ext uri="{FF2B5EF4-FFF2-40B4-BE49-F238E27FC236}">
                    <a16:creationId xmlns:a16="http://schemas.microsoft.com/office/drawing/2014/main" id="{2AB53E84-E309-4224-983D-5EE62F51B2A3}"/>
                  </a:ext>
                </a:extLst>
              </p:cNvPr>
              <p:cNvPicPr/>
              <p:nvPr/>
            </p:nvPicPr>
            <p:blipFill>
              <a:blip r:embed="rId99"/>
              <a:stretch>
                <a:fillRect/>
              </a:stretch>
            </p:blipFill>
            <p:spPr>
              <a:xfrm>
                <a:off x="1395884" y="5320353"/>
                <a:ext cx="511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4" name="Ink 93">
                <a:extLst>
                  <a:ext uri="{FF2B5EF4-FFF2-40B4-BE49-F238E27FC236}">
                    <a16:creationId xmlns:a16="http://schemas.microsoft.com/office/drawing/2014/main" id="{6AD72CE5-31D2-46FA-85BF-0171BA802196}"/>
                  </a:ext>
                </a:extLst>
              </p14:cNvPr>
              <p14:cNvContentPartPr/>
              <p14:nvPr/>
            </p14:nvContentPartPr>
            <p14:xfrm>
              <a:off x="1480844" y="5344833"/>
              <a:ext cx="138240" cy="144360"/>
            </p14:xfrm>
          </p:contentPart>
        </mc:Choice>
        <mc:Fallback>
          <p:pic>
            <p:nvPicPr>
              <p:cNvPr id="94" name="Ink 93">
                <a:extLst>
                  <a:ext uri="{FF2B5EF4-FFF2-40B4-BE49-F238E27FC236}">
                    <a16:creationId xmlns:a16="http://schemas.microsoft.com/office/drawing/2014/main" id="{6AD72CE5-31D2-46FA-85BF-0171BA802196}"/>
                  </a:ext>
                </a:extLst>
              </p:cNvPr>
              <p:cNvPicPr/>
              <p:nvPr/>
            </p:nvPicPr>
            <p:blipFill>
              <a:blip r:embed="rId101"/>
              <a:stretch>
                <a:fillRect/>
              </a:stretch>
            </p:blipFill>
            <p:spPr>
              <a:xfrm>
                <a:off x="1471844" y="5335833"/>
                <a:ext cx="1558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5" name="Ink 94">
                <a:extLst>
                  <a:ext uri="{FF2B5EF4-FFF2-40B4-BE49-F238E27FC236}">
                    <a16:creationId xmlns:a16="http://schemas.microsoft.com/office/drawing/2014/main" id="{4E91DD6D-FC99-49D2-9595-E65B87B478DD}"/>
                  </a:ext>
                </a:extLst>
              </p14:cNvPr>
              <p14:cNvContentPartPr/>
              <p14:nvPr/>
            </p14:nvContentPartPr>
            <p14:xfrm>
              <a:off x="2094644" y="5269233"/>
              <a:ext cx="319680" cy="206280"/>
            </p14:xfrm>
          </p:contentPart>
        </mc:Choice>
        <mc:Fallback>
          <p:pic>
            <p:nvPicPr>
              <p:cNvPr id="95" name="Ink 94">
                <a:extLst>
                  <a:ext uri="{FF2B5EF4-FFF2-40B4-BE49-F238E27FC236}">
                    <a16:creationId xmlns:a16="http://schemas.microsoft.com/office/drawing/2014/main" id="{4E91DD6D-FC99-49D2-9595-E65B87B478DD}"/>
                  </a:ext>
                </a:extLst>
              </p:cNvPr>
              <p:cNvPicPr/>
              <p:nvPr/>
            </p:nvPicPr>
            <p:blipFill>
              <a:blip r:embed="rId103"/>
              <a:stretch>
                <a:fillRect/>
              </a:stretch>
            </p:blipFill>
            <p:spPr>
              <a:xfrm>
                <a:off x="2086004" y="5260233"/>
                <a:ext cx="33732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6" name="Ink 95">
                <a:extLst>
                  <a:ext uri="{FF2B5EF4-FFF2-40B4-BE49-F238E27FC236}">
                    <a16:creationId xmlns:a16="http://schemas.microsoft.com/office/drawing/2014/main" id="{960C0503-F089-4CCC-930A-A63D0BB643F8}"/>
                  </a:ext>
                </a:extLst>
              </p14:cNvPr>
              <p14:cNvContentPartPr/>
              <p14:nvPr/>
            </p14:nvContentPartPr>
            <p14:xfrm>
              <a:off x="4319444" y="5268513"/>
              <a:ext cx="159120" cy="370080"/>
            </p14:xfrm>
          </p:contentPart>
        </mc:Choice>
        <mc:Fallback>
          <p:pic>
            <p:nvPicPr>
              <p:cNvPr id="96" name="Ink 95">
                <a:extLst>
                  <a:ext uri="{FF2B5EF4-FFF2-40B4-BE49-F238E27FC236}">
                    <a16:creationId xmlns:a16="http://schemas.microsoft.com/office/drawing/2014/main" id="{960C0503-F089-4CCC-930A-A63D0BB643F8}"/>
                  </a:ext>
                </a:extLst>
              </p:cNvPr>
              <p:cNvPicPr/>
              <p:nvPr/>
            </p:nvPicPr>
            <p:blipFill>
              <a:blip r:embed="rId105"/>
              <a:stretch>
                <a:fillRect/>
              </a:stretch>
            </p:blipFill>
            <p:spPr>
              <a:xfrm>
                <a:off x="4310444" y="5259873"/>
                <a:ext cx="17676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7" name="Ink 96">
                <a:extLst>
                  <a:ext uri="{FF2B5EF4-FFF2-40B4-BE49-F238E27FC236}">
                    <a16:creationId xmlns:a16="http://schemas.microsoft.com/office/drawing/2014/main" id="{13EA3471-FAEA-4ECD-9178-0C811A1A34B4}"/>
                  </a:ext>
                </a:extLst>
              </p14:cNvPr>
              <p14:cNvContentPartPr/>
              <p14:nvPr/>
            </p14:nvContentPartPr>
            <p14:xfrm>
              <a:off x="4580084" y="5248713"/>
              <a:ext cx="263160" cy="351360"/>
            </p14:xfrm>
          </p:contentPart>
        </mc:Choice>
        <mc:Fallback>
          <p:pic>
            <p:nvPicPr>
              <p:cNvPr id="97" name="Ink 96">
                <a:extLst>
                  <a:ext uri="{FF2B5EF4-FFF2-40B4-BE49-F238E27FC236}">
                    <a16:creationId xmlns:a16="http://schemas.microsoft.com/office/drawing/2014/main" id="{13EA3471-FAEA-4ECD-9178-0C811A1A34B4}"/>
                  </a:ext>
                </a:extLst>
              </p:cNvPr>
              <p:cNvPicPr/>
              <p:nvPr/>
            </p:nvPicPr>
            <p:blipFill>
              <a:blip r:embed="rId107"/>
              <a:stretch>
                <a:fillRect/>
              </a:stretch>
            </p:blipFill>
            <p:spPr>
              <a:xfrm>
                <a:off x="4571084" y="5240073"/>
                <a:ext cx="28080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0" name="Ink 99">
                <a:extLst>
                  <a:ext uri="{FF2B5EF4-FFF2-40B4-BE49-F238E27FC236}">
                    <a16:creationId xmlns:a16="http://schemas.microsoft.com/office/drawing/2014/main" id="{4183B635-3B66-43D4-AD8B-E80626867FC9}"/>
                  </a:ext>
                </a:extLst>
              </p14:cNvPr>
              <p14:cNvContentPartPr/>
              <p14:nvPr/>
            </p14:nvContentPartPr>
            <p14:xfrm>
              <a:off x="505604" y="5761353"/>
              <a:ext cx="1358640" cy="739440"/>
            </p14:xfrm>
          </p:contentPart>
        </mc:Choice>
        <mc:Fallback>
          <p:pic>
            <p:nvPicPr>
              <p:cNvPr id="100" name="Ink 99">
                <a:extLst>
                  <a:ext uri="{FF2B5EF4-FFF2-40B4-BE49-F238E27FC236}">
                    <a16:creationId xmlns:a16="http://schemas.microsoft.com/office/drawing/2014/main" id="{4183B635-3B66-43D4-AD8B-E80626867FC9}"/>
                  </a:ext>
                </a:extLst>
              </p:cNvPr>
              <p:cNvPicPr/>
              <p:nvPr/>
            </p:nvPicPr>
            <p:blipFill>
              <a:blip r:embed="rId109"/>
              <a:stretch>
                <a:fillRect/>
              </a:stretch>
            </p:blipFill>
            <p:spPr>
              <a:xfrm>
                <a:off x="496964" y="5752713"/>
                <a:ext cx="1376280" cy="757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2" name="Ink 101">
                <a:extLst>
                  <a:ext uri="{FF2B5EF4-FFF2-40B4-BE49-F238E27FC236}">
                    <a16:creationId xmlns:a16="http://schemas.microsoft.com/office/drawing/2014/main" id="{941B94EF-4B77-4674-885A-4DD8BF793979}"/>
                  </a:ext>
                </a:extLst>
              </p14:cNvPr>
              <p14:cNvContentPartPr/>
              <p14:nvPr/>
            </p14:nvContentPartPr>
            <p14:xfrm>
              <a:off x="300044" y="6338433"/>
              <a:ext cx="1800" cy="1800"/>
            </p14:xfrm>
          </p:contentPart>
        </mc:Choice>
        <mc:Fallback>
          <p:pic>
            <p:nvPicPr>
              <p:cNvPr id="102" name="Ink 101">
                <a:extLst>
                  <a:ext uri="{FF2B5EF4-FFF2-40B4-BE49-F238E27FC236}">
                    <a16:creationId xmlns:a16="http://schemas.microsoft.com/office/drawing/2014/main" id="{941B94EF-4B77-4674-885A-4DD8BF793979}"/>
                  </a:ext>
                </a:extLst>
              </p:cNvPr>
              <p:cNvPicPr/>
              <p:nvPr/>
            </p:nvPicPr>
            <p:blipFill>
              <a:blip r:embed="rId111"/>
              <a:stretch>
                <a:fillRect/>
              </a:stretch>
            </p:blipFill>
            <p:spPr>
              <a:xfrm>
                <a:off x="291404" y="6329793"/>
                <a:ext cx="1944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4" name="Ink 103">
                <a:extLst>
                  <a:ext uri="{FF2B5EF4-FFF2-40B4-BE49-F238E27FC236}">
                    <a16:creationId xmlns:a16="http://schemas.microsoft.com/office/drawing/2014/main" id="{53DE8E88-A687-40E4-8795-28CAC93D189C}"/>
                  </a:ext>
                </a:extLst>
              </p14:cNvPr>
              <p14:cNvContentPartPr/>
              <p14:nvPr/>
            </p14:nvContentPartPr>
            <p14:xfrm>
              <a:off x="2190044" y="5476953"/>
              <a:ext cx="234360" cy="343440"/>
            </p14:xfrm>
          </p:contentPart>
        </mc:Choice>
        <mc:Fallback>
          <p:pic>
            <p:nvPicPr>
              <p:cNvPr id="104" name="Ink 103">
                <a:extLst>
                  <a:ext uri="{FF2B5EF4-FFF2-40B4-BE49-F238E27FC236}">
                    <a16:creationId xmlns:a16="http://schemas.microsoft.com/office/drawing/2014/main" id="{53DE8E88-A687-40E4-8795-28CAC93D189C}"/>
                  </a:ext>
                </a:extLst>
              </p:cNvPr>
              <p:cNvPicPr/>
              <p:nvPr/>
            </p:nvPicPr>
            <p:blipFill>
              <a:blip r:embed="rId113"/>
              <a:stretch>
                <a:fillRect/>
              </a:stretch>
            </p:blipFill>
            <p:spPr>
              <a:xfrm>
                <a:off x="2181044" y="5468313"/>
                <a:ext cx="25200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5" name="Ink 104">
                <a:extLst>
                  <a:ext uri="{FF2B5EF4-FFF2-40B4-BE49-F238E27FC236}">
                    <a16:creationId xmlns:a16="http://schemas.microsoft.com/office/drawing/2014/main" id="{67A554DD-7D90-4B14-99DC-AFEEEE060760}"/>
                  </a:ext>
                </a:extLst>
              </p14:cNvPr>
              <p14:cNvContentPartPr/>
              <p14:nvPr/>
            </p14:nvContentPartPr>
            <p14:xfrm>
              <a:off x="184844" y="6478833"/>
              <a:ext cx="37080" cy="298440"/>
            </p14:xfrm>
          </p:contentPart>
        </mc:Choice>
        <mc:Fallback>
          <p:pic>
            <p:nvPicPr>
              <p:cNvPr id="105" name="Ink 104">
                <a:extLst>
                  <a:ext uri="{FF2B5EF4-FFF2-40B4-BE49-F238E27FC236}">
                    <a16:creationId xmlns:a16="http://schemas.microsoft.com/office/drawing/2014/main" id="{67A554DD-7D90-4B14-99DC-AFEEEE060760}"/>
                  </a:ext>
                </a:extLst>
              </p:cNvPr>
              <p:cNvPicPr/>
              <p:nvPr/>
            </p:nvPicPr>
            <p:blipFill>
              <a:blip r:embed="rId115"/>
              <a:stretch>
                <a:fillRect/>
              </a:stretch>
            </p:blipFill>
            <p:spPr>
              <a:xfrm>
                <a:off x="175844" y="6469833"/>
                <a:ext cx="547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6" name="Ink 105">
                <a:extLst>
                  <a:ext uri="{FF2B5EF4-FFF2-40B4-BE49-F238E27FC236}">
                    <a16:creationId xmlns:a16="http://schemas.microsoft.com/office/drawing/2014/main" id="{2472C387-849B-432E-A5F9-376BDE93B434}"/>
                  </a:ext>
                </a:extLst>
              </p14:cNvPr>
              <p14:cNvContentPartPr/>
              <p14:nvPr/>
            </p14:nvContentPartPr>
            <p14:xfrm>
              <a:off x="239564" y="6540033"/>
              <a:ext cx="107280" cy="160920"/>
            </p14:xfrm>
          </p:contentPart>
        </mc:Choice>
        <mc:Fallback>
          <p:pic>
            <p:nvPicPr>
              <p:cNvPr id="106" name="Ink 105">
                <a:extLst>
                  <a:ext uri="{FF2B5EF4-FFF2-40B4-BE49-F238E27FC236}">
                    <a16:creationId xmlns:a16="http://schemas.microsoft.com/office/drawing/2014/main" id="{2472C387-849B-432E-A5F9-376BDE93B434}"/>
                  </a:ext>
                </a:extLst>
              </p:cNvPr>
              <p:cNvPicPr/>
              <p:nvPr/>
            </p:nvPicPr>
            <p:blipFill>
              <a:blip r:embed="rId117"/>
              <a:stretch>
                <a:fillRect/>
              </a:stretch>
            </p:blipFill>
            <p:spPr>
              <a:xfrm>
                <a:off x="230564" y="6531033"/>
                <a:ext cx="1249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7" name="Ink 106">
                <a:extLst>
                  <a:ext uri="{FF2B5EF4-FFF2-40B4-BE49-F238E27FC236}">
                    <a16:creationId xmlns:a16="http://schemas.microsoft.com/office/drawing/2014/main" id="{21E08B13-EE99-427B-9A9D-AFEC2635F439}"/>
                  </a:ext>
                </a:extLst>
              </p14:cNvPr>
              <p14:cNvContentPartPr/>
              <p14:nvPr/>
            </p14:nvContentPartPr>
            <p14:xfrm>
              <a:off x="1473644" y="5956473"/>
              <a:ext cx="1014840" cy="298440"/>
            </p14:xfrm>
          </p:contentPart>
        </mc:Choice>
        <mc:Fallback>
          <p:pic>
            <p:nvPicPr>
              <p:cNvPr id="107" name="Ink 106">
                <a:extLst>
                  <a:ext uri="{FF2B5EF4-FFF2-40B4-BE49-F238E27FC236}">
                    <a16:creationId xmlns:a16="http://schemas.microsoft.com/office/drawing/2014/main" id="{21E08B13-EE99-427B-9A9D-AFEC2635F439}"/>
                  </a:ext>
                </a:extLst>
              </p:cNvPr>
              <p:cNvPicPr/>
              <p:nvPr/>
            </p:nvPicPr>
            <p:blipFill>
              <a:blip r:embed="rId119"/>
              <a:stretch>
                <a:fillRect/>
              </a:stretch>
            </p:blipFill>
            <p:spPr>
              <a:xfrm>
                <a:off x="1464644" y="5947473"/>
                <a:ext cx="103248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8" name="Ink 107">
                <a:extLst>
                  <a:ext uri="{FF2B5EF4-FFF2-40B4-BE49-F238E27FC236}">
                    <a16:creationId xmlns:a16="http://schemas.microsoft.com/office/drawing/2014/main" id="{1D9E379B-80A0-411E-A1C0-DEEF8B3E8056}"/>
                  </a:ext>
                </a:extLst>
              </p14:cNvPr>
              <p14:cNvContentPartPr/>
              <p14:nvPr/>
            </p14:nvContentPartPr>
            <p14:xfrm>
              <a:off x="2367524" y="6294153"/>
              <a:ext cx="107280" cy="328320"/>
            </p14:xfrm>
          </p:contentPart>
        </mc:Choice>
        <mc:Fallback>
          <p:pic>
            <p:nvPicPr>
              <p:cNvPr id="108" name="Ink 107">
                <a:extLst>
                  <a:ext uri="{FF2B5EF4-FFF2-40B4-BE49-F238E27FC236}">
                    <a16:creationId xmlns:a16="http://schemas.microsoft.com/office/drawing/2014/main" id="{1D9E379B-80A0-411E-A1C0-DEEF8B3E8056}"/>
                  </a:ext>
                </a:extLst>
              </p:cNvPr>
              <p:cNvPicPr/>
              <p:nvPr/>
            </p:nvPicPr>
            <p:blipFill>
              <a:blip r:embed="rId121"/>
              <a:stretch>
                <a:fillRect/>
              </a:stretch>
            </p:blipFill>
            <p:spPr>
              <a:xfrm>
                <a:off x="2358884" y="6285153"/>
                <a:ext cx="12492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9" name="Ink 108">
                <a:extLst>
                  <a:ext uri="{FF2B5EF4-FFF2-40B4-BE49-F238E27FC236}">
                    <a16:creationId xmlns:a16="http://schemas.microsoft.com/office/drawing/2014/main" id="{2B21D2EF-502F-4241-A4D6-B731BA358B34}"/>
                  </a:ext>
                </a:extLst>
              </p14:cNvPr>
              <p14:cNvContentPartPr/>
              <p14:nvPr/>
            </p14:nvContentPartPr>
            <p14:xfrm>
              <a:off x="2404244" y="6266793"/>
              <a:ext cx="257040" cy="261000"/>
            </p14:xfrm>
          </p:contentPart>
        </mc:Choice>
        <mc:Fallback>
          <p:pic>
            <p:nvPicPr>
              <p:cNvPr id="109" name="Ink 108">
                <a:extLst>
                  <a:ext uri="{FF2B5EF4-FFF2-40B4-BE49-F238E27FC236}">
                    <a16:creationId xmlns:a16="http://schemas.microsoft.com/office/drawing/2014/main" id="{2B21D2EF-502F-4241-A4D6-B731BA358B34}"/>
                  </a:ext>
                </a:extLst>
              </p:cNvPr>
              <p:cNvPicPr/>
              <p:nvPr/>
            </p:nvPicPr>
            <p:blipFill>
              <a:blip r:embed="rId123"/>
              <a:stretch>
                <a:fillRect/>
              </a:stretch>
            </p:blipFill>
            <p:spPr>
              <a:xfrm>
                <a:off x="2395244" y="6257793"/>
                <a:ext cx="27468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41" name="Ink 140">
                <a:extLst>
                  <a:ext uri="{FF2B5EF4-FFF2-40B4-BE49-F238E27FC236}">
                    <a16:creationId xmlns:a16="http://schemas.microsoft.com/office/drawing/2014/main" id="{86A22F26-A90C-4051-87C9-F51DD9724F44}"/>
                  </a:ext>
                </a:extLst>
              </p14:cNvPr>
              <p14:cNvContentPartPr/>
              <p14:nvPr/>
            </p14:nvContentPartPr>
            <p14:xfrm>
              <a:off x="43004" y="6257793"/>
              <a:ext cx="456840" cy="555840"/>
            </p14:xfrm>
          </p:contentPart>
        </mc:Choice>
        <mc:Fallback>
          <p:pic>
            <p:nvPicPr>
              <p:cNvPr id="141" name="Ink 140">
                <a:extLst>
                  <a:ext uri="{FF2B5EF4-FFF2-40B4-BE49-F238E27FC236}">
                    <a16:creationId xmlns:a16="http://schemas.microsoft.com/office/drawing/2014/main" id="{86A22F26-A90C-4051-87C9-F51DD9724F44}"/>
                  </a:ext>
                </a:extLst>
              </p:cNvPr>
              <p:cNvPicPr/>
              <p:nvPr/>
            </p:nvPicPr>
            <p:blipFill>
              <a:blip r:embed="rId125"/>
              <a:stretch>
                <a:fillRect/>
              </a:stretch>
            </p:blipFill>
            <p:spPr>
              <a:xfrm>
                <a:off x="34004" y="6248793"/>
                <a:ext cx="474480" cy="5734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43" name="Ink 142">
                <a:extLst>
                  <a:ext uri="{FF2B5EF4-FFF2-40B4-BE49-F238E27FC236}">
                    <a16:creationId xmlns:a16="http://schemas.microsoft.com/office/drawing/2014/main" id="{EA4B59BC-CFBA-4686-8C2A-2843FCD3CC19}"/>
                  </a:ext>
                </a:extLst>
              </p14:cNvPr>
              <p14:cNvContentPartPr/>
              <p14:nvPr/>
            </p14:nvContentPartPr>
            <p14:xfrm>
              <a:off x="2035244" y="5083473"/>
              <a:ext cx="443880" cy="457560"/>
            </p14:xfrm>
          </p:contentPart>
        </mc:Choice>
        <mc:Fallback>
          <p:pic>
            <p:nvPicPr>
              <p:cNvPr id="143" name="Ink 142">
                <a:extLst>
                  <a:ext uri="{FF2B5EF4-FFF2-40B4-BE49-F238E27FC236}">
                    <a16:creationId xmlns:a16="http://schemas.microsoft.com/office/drawing/2014/main" id="{EA4B59BC-CFBA-4686-8C2A-2843FCD3CC19}"/>
                  </a:ext>
                </a:extLst>
              </p:cNvPr>
              <p:cNvPicPr/>
              <p:nvPr/>
            </p:nvPicPr>
            <p:blipFill>
              <a:blip r:embed="rId127"/>
              <a:stretch>
                <a:fillRect/>
              </a:stretch>
            </p:blipFill>
            <p:spPr>
              <a:xfrm>
                <a:off x="2026604" y="5074833"/>
                <a:ext cx="461520" cy="4752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44" name="Ink 143">
                <a:extLst>
                  <a:ext uri="{FF2B5EF4-FFF2-40B4-BE49-F238E27FC236}">
                    <a16:creationId xmlns:a16="http://schemas.microsoft.com/office/drawing/2014/main" id="{43DC7436-C06D-4793-97D5-0E9A7F018ABF}"/>
                  </a:ext>
                </a:extLst>
              </p14:cNvPr>
              <p14:cNvContentPartPr/>
              <p14:nvPr/>
            </p14:nvContentPartPr>
            <p14:xfrm>
              <a:off x="3506924" y="3516033"/>
              <a:ext cx="470520" cy="569520"/>
            </p14:xfrm>
          </p:contentPart>
        </mc:Choice>
        <mc:Fallback>
          <p:pic>
            <p:nvPicPr>
              <p:cNvPr id="144" name="Ink 143">
                <a:extLst>
                  <a:ext uri="{FF2B5EF4-FFF2-40B4-BE49-F238E27FC236}">
                    <a16:creationId xmlns:a16="http://schemas.microsoft.com/office/drawing/2014/main" id="{43DC7436-C06D-4793-97D5-0E9A7F018ABF}"/>
                  </a:ext>
                </a:extLst>
              </p:cNvPr>
              <p:cNvPicPr/>
              <p:nvPr/>
            </p:nvPicPr>
            <p:blipFill>
              <a:blip r:embed="rId129"/>
              <a:stretch>
                <a:fillRect/>
              </a:stretch>
            </p:blipFill>
            <p:spPr>
              <a:xfrm>
                <a:off x="3497924" y="3507393"/>
                <a:ext cx="488160" cy="5871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46" name="Ink 145">
                <a:extLst>
                  <a:ext uri="{FF2B5EF4-FFF2-40B4-BE49-F238E27FC236}">
                    <a16:creationId xmlns:a16="http://schemas.microsoft.com/office/drawing/2014/main" id="{69D1F04E-AFFF-440B-B8D0-E73913F3236E}"/>
                  </a:ext>
                </a:extLst>
              </p14:cNvPr>
              <p14:cNvContentPartPr/>
              <p14:nvPr/>
            </p14:nvContentPartPr>
            <p14:xfrm>
              <a:off x="4372724" y="1781913"/>
              <a:ext cx="576360" cy="661680"/>
            </p14:xfrm>
          </p:contentPart>
        </mc:Choice>
        <mc:Fallback>
          <p:pic>
            <p:nvPicPr>
              <p:cNvPr id="146" name="Ink 145">
                <a:extLst>
                  <a:ext uri="{FF2B5EF4-FFF2-40B4-BE49-F238E27FC236}">
                    <a16:creationId xmlns:a16="http://schemas.microsoft.com/office/drawing/2014/main" id="{69D1F04E-AFFF-440B-B8D0-E73913F3236E}"/>
                  </a:ext>
                </a:extLst>
              </p:cNvPr>
              <p:cNvPicPr/>
              <p:nvPr/>
            </p:nvPicPr>
            <p:blipFill>
              <a:blip r:embed="rId131"/>
              <a:stretch>
                <a:fillRect/>
              </a:stretch>
            </p:blipFill>
            <p:spPr>
              <a:xfrm>
                <a:off x="4364084" y="1772913"/>
                <a:ext cx="594000" cy="679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 name="Ink 12">
                <a:extLst>
                  <a:ext uri="{FF2B5EF4-FFF2-40B4-BE49-F238E27FC236}">
                    <a16:creationId xmlns:a16="http://schemas.microsoft.com/office/drawing/2014/main" id="{111FC05F-2C12-4A11-9119-447762E29A5C}"/>
                  </a:ext>
                </a:extLst>
              </p14:cNvPr>
              <p14:cNvContentPartPr/>
              <p14:nvPr/>
            </p14:nvContentPartPr>
            <p14:xfrm>
              <a:off x="5746484" y="597873"/>
              <a:ext cx="96840" cy="177120"/>
            </p14:xfrm>
          </p:contentPart>
        </mc:Choice>
        <mc:Fallback>
          <p:pic>
            <p:nvPicPr>
              <p:cNvPr id="13" name="Ink 12">
                <a:extLst>
                  <a:ext uri="{FF2B5EF4-FFF2-40B4-BE49-F238E27FC236}">
                    <a16:creationId xmlns:a16="http://schemas.microsoft.com/office/drawing/2014/main" id="{111FC05F-2C12-4A11-9119-447762E29A5C}"/>
                  </a:ext>
                </a:extLst>
              </p:cNvPr>
              <p:cNvPicPr/>
              <p:nvPr/>
            </p:nvPicPr>
            <p:blipFill>
              <a:blip r:embed="rId133"/>
              <a:stretch>
                <a:fillRect/>
              </a:stretch>
            </p:blipFill>
            <p:spPr>
              <a:xfrm>
                <a:off x="5737484" y="589233"/>
                <a:ext cx="1144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Ink 13">
                <a:extLst>
                  <a:ext uri="{FF2B5EF4-FFF2-40B4-BE49-F238E27FC236}">
                    <a16:creationId xmlns:a16="http://schemas.microsoft.com/office/drawing/2014/main" id="{517D774C-BA1E-4D18-837A-7CFDCDE81393}"/>
                  </a:ext>
                </a:extLst>
              </p14:cNvPr>
              <p14:cNvContentPartPr/>
              <p14:nvPr/>
            </p14:nvContentPartPr>
            <p14:xfrm>
              <a:off x="5912444" y="674193"/>
              <a:ext cx="95400" cy="121680"/>
            </p14:xfrm>
          </p:contentPart>
        </mc:Choice>
        <mc:Fallback>
          <p:pic>
            <p:nvPicPr>
              <p:cNvPr id="14" name="Ink 13">
                <a:extLst>
                  <a:ext uri="{FF2B5EF4-FFF2-40B4-BE49-F238E27FC236}">
                    <a16:creationId xmlns:a16="http://schemas.microsoft.com/office/drawing/2014/main" id="{517D774C-BA1E-4D18-837A-7CFDCDE81393}"/>
                  </a:ext>
                </a:extLst>
              </p:cNvPr>
              <p:cNvPicPr/>
              <p:nvPr/>
            </p:nvPicPr>
            <p:blipFill>
              <a:blip r:embed="rId135"/>
              <a:stretch>
                <a:fillRect/>
              </a:stretch>
            </p:blipFill>
            <p:spPr>
              <a:xfrm>
                <a:off x="5903804" y="665553"/>
                <a:ext cx="1130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5" name="Ink 14">
                <a:extLst>
                  <a:ext uri="{FF2B5EF4-FFF2-40B4-BE49-F238E27FC236}">
                    <a16:creationId xmlns:a16="http://schemas.microsoft.com/office/drawing/2014/main" id="{D045F3E0-640C-4F98-8451-14848ED3E0BB}"/>
                  </a:ext>
                </a:extLst>
              </p14:cNvPr>
              <p14:cNvContentPartPr/>
              <p14:nvPr/>
            </p14:nvContentPartPr>
            <p14:xfrm>
              <a:off x="6498164" y="610833"/>
              <a:ext cx="145440" cy="90360"/>
            </p14:xfrm>
          </p:contentPart>
        </mc:Choice>
        <mc:Fallback>
          <p:pic>
            <p:nvPicPr>
              <p:cNvPr id="15" name="Ink 14">
                <a:extLst>
                  <a:ext uri="{FF2B5EF4-FFF2-40B4-BE49-F238E27FC236}">
                    <a16:creationId xmlns:a16="http://schemas.microsoft.com/office/drawing/2014/main" id="{D045F3E0-640C-4F98-8451-14848ED3E0BB}"/>
                  </a:ext>
                </a:extLst>
              </p:cNvPr>
              <p:cNvPicPr/>
              <p:nvPr/>
            </p:nvPicPr>
            <p:blipFill>
              <a:blip r:embed="rId137"/>
              <a:stretch>
                <a:fillRect/>
              </a:stretch>
            </p:blipFill>
            <p:spPr>
              <a:xfrm>
                <a:off x="6489164" y="602193"/>
                <a:ext cx="1630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6" name="Ink 15">
                <a:extLst>
                  <a:ext uri="{FF2B5EF4-FFF2-40B4-BE49-F238E27FC236}">
                    <a16:creationId xmlns:a16="http://schemas.microsoft.com/office/drawing/2014/main" id="{3FDE666F-7AF6-4E08-8433-AFFA5C468636}"/>
                  </a:ext>
                </a:extLst>
              </p14:cNvPr>
              <p14:cNvContentPartPr/>
              <p14:nvPr/>
            </p14:nvContentPartPr>
            <p14:xfrm>
              <a:off x="6727844" y="612273"/>
              <a:ext cx="112680" cy="124200"/>
            </p14:xfrm>
          </p:contentPart>
        </mc:Choice>
        <mc:Fallback>
          <p:pic>
            <p:nvPicPr>
              <p:cNvPr id="16" name="Ink 15">
                <a:extLst>
                  <a:ext uri="{FF2B5EF4-FFF2-40B4-BE49-F238E27FC236}">
                    <a16:creationId xmlns:a16="http://schemas.microsoft.com/office/drawing/2014/main" id="{3FDE666F-7AF6-4E08-8433-AFFA5C468636}"/>
                  </a:ext>
                </a:extLst>
              </p:cNvPr>
              <p:cNvPicPr/>
              <p:nvPr/>
            </p:nvPicPr>
            <p:blipFill>
              <a:blip r:embed="rId139"/>
              <a:stretch>
                <a:fillRect/>
              </a:stretch>
            </p:blipFill>
            <p:spPr>
              <a:xfrm>
                <a:off x="6719204" y="603273"/>
                <a:ext cx="1303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9" name="Ink 18">
                <a:extLst>
                  <a:ext uri="{FF2B5EF4-FFF2-40B4-BE49-F238E27FC236}">
                    <a16:creationId xmlns:a16="http://schemas.microsoft.com/office/drawing/2014/main" id="{B5C2C4B5-3721-442F-8F62-9F1877012BDA}"/>
                  </a:ext>
                </a:extLst>
              </p14:cNvPr>
              <p14:cNvContentPartPr/>
              <p14:nvPr/>
            </p14:nvContentPartPr>
            <p14:xfrm>
              <a:off x="7271444" y="567633"/>
              <a:ext cx="250200" cy="271440"/>
            </p14:xfrm>
          </p:contentPart>
        </mc:Choice>
        <mc:Fallback>
          <p:pic>
            <p:nvPicPr>
              <p:cNvPr id="19" name="Ink 18">
                <a:extLst>
                  <a:ext uri="{FF2B5EF4-FFF2-40B4-BE49-F238E27FC236}">
                    <a16:creationId xmlns:a16="http://schemas.microsoft.com/office/drawing/2014/main" id="{B5C2C4B5-3721-442F-8F62-9F1877012BDA}"/>
                  </a:ext>
                </a:extLst>
              </p:cNvPr>
              <p:cNvPicPr/>
              <p:nvPr/>
            </p:nvPicPr>
            <p:blipFill>
              <a:blip r:embed="rId141"/>
              <a:stretch>
                <a:fillRect/>
              </a:stretch>
            </p:blipFill>
            <p:spPr>
              <a:xfrm>
                <a:off x="7262804" y="558993"/>
                <a:ext cx="26784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0" name="Ink 19">
                <a:extLst>
                  <a:ext uri="{FF2B5EF4-FFF2-40B4-BE49-F238E27FC236}">
                    <a16:creationId xmlns:a16="http://schemas.microsoft.com/office/drawing/2014/main" id="{9126A26B-1BC2-49BB-81B4-83BC548FD479}"/>
                  </a:ext>
                </a:extLst>
              </p14:cNvPr>
              <p14:cNvContentPartPr/>
              <p14:nvPr/>
            </p14:nvContentPartPr>
            <p14:xfrm>
              <a:off x="8202764" y="585273"/>
              <a:ext cx="124200" cy="173520"/>
            </p14:xfrm>
          </p:contentPart>
        </mc:Choice>
        <mc:Fallback>
          <p:pic>
            <p:nvPicPr>
              <p:cNvPr id="20" name="Ink 19">
                <a:extLst>
                  <a:ext uri="{FF2B5EF4-FFF2-40B4-BE49-F238E27FC236}">
                    <a16:creationId xmlns:a16="http://schemas.microsoft.com/office/drawing/2014/main" id="{9126A26B-1BC2-49BB-81B4-83BC548FD479}"/>
                  </a:ext>
                </a:extLst>
              </p:cNvPr>
              <p:cNvPicPr/>
              <p:nvPr/>
            </p:nvPicPr>
            <p:blipFill>
              <a:blip r:embed="rId143"/>
              <a:stretch>
                <a:fillRect/>
              </a:stretch>
            </p:blipFill>
            <p:spPr>
              <a:xfrm>
                <a:off x="8193764" y="576273"/>
                <a:ext cx="1418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1" name="Ink 20">
                <a:extLst>
                  <a:ext uri="{FF2B5EF4-FFF2-40B4-BE49-F238E27FC236}">
                    <a16:creationId xmlns:a16="http://schemas.microsoft.com/office/drawing/2014/main" id="{B395D1F5-A677-45FA-B43C-49D654664C90}"/>
                  </a:ext>
                </a:extLst>
              </p14:cNvPr>
              <p14:cNvContentPartPr/>
              <p14:nvPr/>
            </p14:nvContentPartPr>
            <p14:xfrm>
              <a:off x="8185124" y="690753"/>
              <a:ext cx="170280" cy="45720"/>
            </p14:xfrm>
          </p:contentPart>
        </mc:Choice>
        <mc:Fallback>
          <p:pic>
            <p:nvPicPr>
              <p:cNvPr id="21" name="Ink 20">
                <a:extLst>
                  <a:ext uri="{FF2B5EF4-FFF2-40B4-BE49-F238E27FC236}">
                    <a16:creationId xmlns:a16="http://schemas.microsoft.com/office/drawing/2014/main" id="{B395D1F5-A677-45FA-B43C-49D654664C90}"/>
                  </a:ext>
                </a:extLst>
              </p:cNvPr>
              <p:cNvPicPr/>
              <p:nvPr/>
            </p:nvPicPr>
            <p:blipFill>
              <a:blip r:embed="rId145"/>
              <a:stretch>
                <a:fillRect/>
              </a:stretch>
            </p:blipFill>
            <p:spPr>
              <a:xfrm>
                <a:off x="8176124" y="682113"/>
                <a:ext cx="18792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2" name="Ink 21">
                <a:extLst>
                  <a:ext uri="{FF2B5EF4-FFF2-40B4-BE49-F238E27FC236}">
                    <a16:creationId xmlns:a16="http://schemas.microsoft.com/office/drawing/2014/main" id="{B542A562-1BAE-49E6-B4CE-6AF1F200BCF8}"/>
                  </a:ext>
                </a:extLst>
              </p14:cNvPr>
              <p14:cNvContentPartPr/>
              <p14:nvPr/>
            </p14:nvContentPartPr>
            <p14:xfrm>
              <a:off x="8431724" y="598953"/>
              <a:ext cx="126720" cy="147240"/>
            </p14:xfrm>
          </p:contentPart>
        </mc:Choice>
        <mc:Fallback>
          <p:pic>
            <p:nvPicPr>
              <p:cNvPr id="22" name="Ink 21">
                <a:extLst>
                  <a:ext uri="{FF2B5EF4-FFF2-40B4-BE49-F238E27FC236}">
                    <a16:creationId xmlns:a16="http://schemas.microsoft.com/office/drawing/2014/main" id="{B542A562-1BAE-49E6-B4CE-6AF1F200BCF8}"/>
                  </a:ext>
                </a:extLst>
              </p:cNvPr>
              <p:cNvPicPr/>
              <p:nvPr/>
            </p:nvPicPr>
            <p:blipFill>
              <a:blip r:embed="rId147"/>
              <a:stretch>
                <a:fillRect/>
              </a:stretch>
            </p:blipFill>
            <p:spPr>
              <a:xfrm>
                <a:off x="8423084" y="589953"/>
                <a:ext cx="1443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3" name="Ink 22">
                <a:extLst>
                  <a:ext uri="{FF2B5EF4-FFF2-40B4-BE49-F238E27FC236}">
                    <a16:creationId xmlns:a16="http://schemas.microsoft.com/office/drawing/2014/main" id="{04C07F08-E753-4097-BE1A-9EC0D51B249B}"/>
                  </a:ext>
                </a:extLst>
              </p14:cNvPr>
              <p14:cNvContentPartPr/>
              <p14:nvPr/>
            </p14:nvContentPartPr>
            <p14:xfrm>
              <a:off x="8229404" y="126273"/>
              <a:ext cx="135000" cy="269280"/>
            </p14:xfrm>
          </p:contentPart>
        </mc:Choice>
        <mc:Fallback>
          <p:pic>
            <p:nvPicPr>
              <p:cNvPr id="23" name="Ink 22">
                <a:extLst>
                  <a:ext uri="{FF2B5EF4-FFF2-40B4-BE49-F238E27FC236}">
                    <a16:creationId xmlns:a16="http://schemas.microsoft.com/office/drawing/2014/main" id="{04C07F08-E753-4097-BE1A-9EC0D51B249B}"/>
                  </a:ext>
                </a:extLst>
              </p:cNvPr>
              <p:cNvPicPr/>
              <p:nvPr/>
            </p:nvPicPr>
            <p:blipFill>
              <a:blip r:embed="rId149"/>
              <a:stretch>
                <a:fillRect/>
              </a:stretch>
            </p:blipFill>
            <p:spPr>
              <a:xfrm>
                <a:off x="8220764" y="117633"/>
                <a:ext cx="1526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5" name="Ink 24">
                <a:extLst>
                  <a:ext uri="{FF2B5EF4-FFF2-40B4-BE49-F238E27FC236}">
                    <a16:creationId xmlns:a16="http://schemas.microsoft.com/office/drawing/2014/main" id="{B4ADF966-86A5-4D85-B873-11F2E4F15814}"/>
                  </a:ext>
                </a:extLst>
              </p14:cNvPr>
              <p14:cNvContentPartPr/>
              <p14:nvPr/>
            </p14:nvContentPartPr>
            <p14:xfrm>
              <a:off x="8024924" y="124113"/>
              <a:ext cx="36000" cy="798840"/>
            </p14:xfrm>
          </p:contentPart>
        </mc:Choice>
        <mc:Fallback>
          <p:pic>
            <p:nvPicPr>
              <p:cNvPr id="25" name="Ink 24">
                <a:extLst>
                  <a:ext uri="{FF2B5EF4-FFF2-40B4-BE49-F238E27FC236}">
                    <a16:creationId xmlns:a16="http://schemas.microsoft.com/office/drawing/2014/main" id="{B4ADF966-86A5-4D85-B873-11F2E4F15814}"/>
                  </a:ext>
                </a:extLst>
              </p:cNvPr>
              <p:cNvPicPr/>
              <p:nvPr/>
            </p:nvPicPr>
            <p:blipFill>
              <a:blip r:embed="rId151"/>
              <a:stretch>
                <a:fillRect/>
              </a:stretch>
            </p:blipFill>
            <p:spPr>
              <a:xfrm>
                <a:off x="8015924" y="115113"/>
                <a:ext cx="53640" cy="8164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6" name="Ink 25">
                <a:extLst>
                  <a:ext uri="{FF2B5EF4-FFF2-40B4-BE49-F238E27FC236}">
                    <a16:creationId xmlns:a16="http://schemas.microsoft.com/office/drawing/2014/main" id="{B835361A-4EDC-44D9-839D-9DC775FF54BE}"/>
                  </a:ext>
                </a:extLst>
              </p14:cNvPr>
              <p14:cNvContentPartPr/>
              <p14:nvPr/>
            </p14:nvContentPartPr>
            <p14:xfrm>
              <a:off x="8060564" y="33753"/>
              <a:ext cx="587160" cy="931680"/>
            </p14:xfrm>
          </p:contentPart>
        </mc:Choice>
        <mc:Fallback>
          <p:pic>
            <p:nvPicPr>
              <p:cNvPr id="26" name="Ink 25">
                <a:extLst>
                  <a:ext uri="{FF2B5EF4-FFF2-40B4-BE49-F238E27FC236}">
                    <a16:creationId xmlns:a16="http://schemas.microsoft.com/office/drawing/2014/main" id="{B835361A-4EDC-44D9-839D-9DC775FF54BE}"/>
                  </a:ext>
                </a:extLst>
              </p:cNvPr>
              <p:cNvPicPr/>
              <p:nvPr/>
            </p:nvPicPr>
            <p:blipFill>
              <a:blip r:embed="rId153"/>
              <a:stretch>
                <a:fillRect/>
              </a:stretch>
            </p:blipFill>
            <p:spPr>
              <a:xfrm>
                <a:off x="8051564" y="25113"/>
                <a:ext cx="604800" cy="9493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4" name="Ink 53">
                <a:extLst>
                  <a:ext uri="{FF2B5EF4-FFF2-40B4-BE49-F238E27FC236}">
                    <a16:creationId xmlns:a16="http://schemas.microsoft.com/office/drawing/2014/main" id="{38A4D2C9-D44C-44E4-92B9-A8D66BF1A15C}"/>
                  </a:ext>
                </a:extLst>
              </p14:cNvPr>
              <p14:cNvContentPartPr/>
              <p14:nvPr/>
            </p14:nvContentPartPr>
            <p14:xfrm>
              <a:off x="6125204" y="1020513"/>
              <a:ext cx="2292840" cy="535320"/>
            </p14:xfrm>
          </p:contentPart>
        </mc:Choice>
        <mc:Fallback>
          <p:pic>
            <p:nvPicPr>
              <p:cNvPr id="54" name="Ink 53">
                <a:extLst>
                  <a:ext uri="{FF2B5EF4-FFF2-40B4-BE49-F238E27FC236}">
                    <a16:creationId xmlns:a16="http://schemas.microsoft.com/office/drawing/2014/main" id="{38A4D2C9-D44C-44E4-92B9-A8D66BF1A15C}"/>
                  </a:ext>
                </a:extLst>
              </p:cNvPr>
              <p:cNvPicPr/>
              <p:nvPr/>
            </p:nvPicPr>
            <p:blipFill>
              <a:blip r:embed="rId155"/>
              <a:stretch>
                <a:fillRect/>
              </a:stretch>
            </p:blipFill>
            <p:spPr>
              <a:xfrm>
                <a:off x="6116564" y="1011873"/>
                <a:ext cx="2310480" cy="552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5" name="Ink 54">
                <a:extLst>
                  <a:ext uri="{FF2B5EF4-FFF2-40B4-BE49-F238E27FC236}">
                    <a16:creationId xmlns:a16="http://schemas.microsoft.com/office/drawing/2014/main" id="{AC058579-125F-4F00-8FBB-4F46DE0377EF}"/>
                  </a:ext>
                </a:extLst>
              </p14:cNvPr>
              <p14:cNvContentPartPr/>
              <p14:nvPr/>
            </p14:nvContentPartPr>
            <p14:xfrm>
              <a:off x="7865444" y="1713153"/>
              <a:ext cx="9000" cy="537120"/>
            </p14:xfrm>
          </p:contentPart>
        </mc:Choice>
        <mc:Fallback>
          <p:pic>
            <p:nvPicPr>
              <p:cNvPr id="55" name="Ink 54">
                <a:extLst>
                  <a:ext uri="{FF2B5EF4-FFF2-40B4-BE49-F238E27FC236}">
                    <a16:creationId xmlns:a16="http://schemas.microsoft.com/office/drawing/2014/main" id="{AC058579-125F-4F00-8FBB-4F46DE0377EF}"/>
                  </a:ext>
                </a:extLst>
              </p:cNvPr>
              <p:cNvPicPr/>
              <p:nvPr/>
            </p:nvPicPr>
            <p:blipFill>
              <a:blip r:embed="rId157"/>
              <a:stretch>
                <a:fillRect/>
              </a:stretch>
            </p:blipFill>
            <p:spPr>
              <a:xfrm>
                <a:off x="7856444" y="1704153"/>
                <a:ext cx="26640" cy="554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56" name="Ink 55">
                <a:extLst>
                  <a:ext uri="{FF2B5EF4-FFF2-40B4-BE49-F238E27FC236}">
                    <a16:creationId xmlns:a16="http://schemas.microsoft.com/office/drawing/2014/main" id="{BF1855CD-6A73-4C10-A5A9-7F7D8CC383D1}"/>
                  </a:ext>
                </a:extLst>
              </p14:cNvPr>
              <p14:cNvContentPartPr/>
              <p14:nvPr/>
            </p14:nvContentPartPr>
            <p14:xfrm>
              <a:off x="7785164" y="1564473"/>
              <a:ext cx="2596680" cy="762120"/>
            </p14:xfrm>
          </p:contentPart>
        </mc:Choice>
        <mc:Fallback>
          <p:pic>
            <p:nvPicPr>
              <p:cNvPr id="56" name="Ink 55">
                <a:extLst>
                  <a:ext uri="{FF2B5EF4-FFF2-40B4-BE49-F238E27FC236}">
                    <a16:creationId xmlns:a16="http://schemas.microsoft.com/office/drawing/2014/main" id="{BF1855CD-6A73-4C10-A5A9-7F7D8CC383D1}"/>
                  </a:ext>
                </a:extLst>
              </p:cNvPr>
              <p:cNvPicPr/>
              <p:nvPr/>
            </p:nvPicPr>
            <p:blipFill>
              <a:blip r:embed="rId159"/>
              <a:stretch>
                <a:fillRect/>
              </a:stretch>
            </p:blipFill>
            <p:spPr>
              <a:xfrm>
                <a:off x="7776524" y="1555833"/>
                <a:ext cx="2614320" cy="7797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58" name="Ink 57">
                <a:extLst>
                  <a:ext uri="{FF2B5EF4-FFF2-40B4-BE49-F238E27FC236}">
                    <a16:creationId xmlns:a16="http://schemas.microsoft.com/office/drawing/2014/main" id="{CB52AAE0-3F7E-42BB-A309-6C3719A03ADD}"/>
                  </a:ext>
                </a:extLst>
              </p14:cNvPr>
              <p14:cNvContentPartPr/>
              <p14:nvPr/>
            </p14:nvContentPartPr>
            <p14:xfrm>
              <a:off x="8660684" y="1847433"/>
              <a:ext cx="95760" cy="181440"/>
            </p14:xfrm>
          </p:contentPart>
        </mc:Choice>
        <mc:Fallback>
          <p:pic>
            <p:nvPicPr>
              <p:cNvPr id="58" name="Ink 57">
                <a:extLst>
                  <a:ext uri="{FF2B5EF4-FFF2-40B4-BE49-F238E27FC236}">
                    <a16:creationId xmlns:a16="http://schemas.microsoft.com/office/drawing/2014/main" id="{CB52AAE0-3F7E-42BB-A309-6C3719A03ADD}"/>
                  </a:ext>
                </a:extLst>
              </p:cNvPr>
              <p:cNvPicPr/>
              <p:nvPr/>
            </p:nvPicPr>
            <p:blipFill>
              <a:blip r:embed="rId161"/>
              <a:stretch>
                <a:fillRect/>
              </a:stretch>
            </p:blipFill>
            <p:spPr>
              <a:xfrm>
                <a:off x="8651684" y="1838793"/>
                <a:ext cx="11340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59" name="Ink 58">
                <a:extLst>
                  <a:ext uri="{FF2B5EF4-FFF2-40B4-BE49-F238E27FC236}">
                    <a16:creationId xmlns:a16="http://schemas.microsoft.com/office/drawing/2014/main" id="{D6C31925-EDAE-4A34-82D4-F687763DE48C}"/>
                  </a:ext>
                </a:extLst>
              </p14:cNvPr>
              <p14:cNvContentPartPr/>
              <p14:nvPr/>
            </p14:nvContentPartPr>
            <p14:xfrm>
              <a:off x="8810444" y="1896753"/>
              <a:ext cx="70200" cy="100080"/>
            </p14:xfrm>
          </p:contentPart>
        </mc:Choice>
        <mc:Fallback>
          <p:pic>
            <p:nvPicPr>
              <p:cNvPr id="59" name="Ink 58">
                <a:extLst>
                  <a:ext uri="{FF2B5EF4-FFF2-40B4-BE49-F238E27FC236}">
                    <a16:creationId xmlns:a16="http://schemas.microsoft.com/office/drawing/2014/main" id="{D6C31925-EDAE-4A34-82D4-F687763DE48C}"/>
                  </a:ext>
                </a:extLst>
              </p:cNvPr>
              <p:cNvPicPr/>
              <p:nvPr/>
            </p:nvPicPr>
            <p:blipFill>
              <a:blip r:embed="rId163"/>
              <a:stretch>
                <a:fillRect/>
              </a:stretch>
            </p:blipFill>
            <p:spPr>
              <a:xfrm>
                <a:off x="8801444" y="1888113"/>
                <a:ext cx="878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60" name="Ink 59">
                <a:extLst>
                  <a:ext uri="{FF2B5EF4-FFF2-40B4-BE49-F238E27FC236}">
                    <a16:creationId xmlns:a16="http://schemas.microsoft.com/office/drawing/2014/main" id="{C5BCCDCC-BFE5-4C4E-B2ED-C27C1F0372E4}"/>
                  </a:ext>
                </a:extLst>
              </p14:cNvPr>
              <p14:cNvContentPartPr/>
              <p14:nvPr/>
            </p14:nvContentPartPr>
            <p14:xfrm>
              <a:off x="9646724" y="1660593"/>
              <a:ext cx="107640" cy="211320"/>
            </p14:xfrm>
          </p:contentPart>
        </mc:Choice>
        <mc:Fallback>
          <p:pic>
            <p:nvPicPr>
              <p:cNvPr id="60" name="Ink 59">
                <a:extLst>
                  <a:ext uri="{FF2B5EF4-FFF2-40B4-BE49-F238E27FC236}">
                    <a16:creationId xmlns:a16="http://schemas.microsoft.com/office/drawing/2014/main" id="{C5BCCDCC-BFE5-4C4E-B2ED-C27C1F0372E4}"/>
                  </a:ext>
                </a:extLst>
              </p:cNvPr>
              <p:cNvPicPr/>
              <p:nvPr/>
            </p:nvPicPr>
            <p:blipFill>
              <a:blip r:embed="rId165"/>
              <a:stretch>
                <a:fillRect/>
              </a:stretch>
            </p:blipFill>
            <p:spPr>
              <a:xfrm>
                <a:off x="9638084" y="1651953"/>
                <a:ext cx="1252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61" name="Ink 60">
                <a:extLst>
                  <a:ext uri="{FF2B5EF4-FFF2-40B4-BE49-F238E27FC236}">
                    <a16:creationId xmlns:a16="http://schemas.microsoft.com/office/drawing/2014/main" id="{0FDC8066-6E33-459F-B07E-06BC34C97A63}"/>
                  </a:ext>
                </a:extLst>
              </p14:cNvPr>
              <p14:cNvContentPartPr/>
              <p14:nvPr/>
            </p14:nvContentPartPr>
            <p14:xfrm>
              <a:off x="9845444" y="1702353"/>
              <a:ext cx="203760" cy="172800"/>
            </p14:xfrm>
          </p:contentPart>
        </mc:Choice>
        <mc:Fallback>
          <p:pic>
            <p:nvPicPr>
              <p:cNvPr id="61" name="Ink 60">
                <a:extLst>
                  <a:ext uri="{FF2B5EF4-FFF2-40B4-BE49-F238E27FC236}">
                    <a16:creationId xmlns:a16="http://schemas.microsoft.com/office/drawing/2014/main" id="{0FDC8066-6E33-459F-B07E-06BC34C97A63}"/>
                  </a:ext>
                </a:extLst>
              </p:cNvPr>
              <p:cNvPicPr/>
              <p:nvPr/>
            </p:nvPicPr>
            <p:blipFill>
              <a:blip r:embed="rId167"/>
              <a:stretch>
                <a:fillRect/>
              </a:stretch>
            </p:blipFill>
            <p:spPr>
              <a:xfrm>
                <a:off x="9836444" y="1693713"/>
                <a:ext cx="2214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1" name="Ink 110">
                <a:extLst>
                  <a:ext uri="{FF2B5EF4-FFF2-40B4-BE49-F238E27FC236}">
                    <a16:creationId xmlns:a16="http://schemas.microsoft.com/office/drawing/2014/main" id="{BA336A6A-F7A2-4BCE-8CB6-B37EE77FEA36}"/>
                  </a:ext>
                </a:extLst>
              </p14:cNvPr>
              <p14:cNvContentPartPr/>
              <p14:nvPr/>
            </p14:nvContentPartPr>
            <p14:xfrm>
              <a:off x="10031204" y="2005833"/>
              <a:ext cx="37080" cy="378000"/>
            </p14:xfrm>
          </p:contentPart>
        </mc:Choice>
        <mc:Fallback>
          <p:pic>
            <p:nvPicPr>
              <p:cNvPr id="111" name="Ink 110">
                <a:extLst>
                  <a:ext uri="{FF2B5EF4-FFF2-40B4-BE49-F238E27FC236}">
                    <a16:creationId xmlns:a16="http://schemas.microsoft.com/office/drawing/2014/main" id="{BA336A6A-F7A2-4BCE-8CB6-B37EE77FEA36}"/>
                  </a:ext>
                </a:extLst>
              </p:cNvPr>
              <p:cNvPicPr/>
              <p:nvPr/>
            </p:nvPicPr>
            <p:blipFill>
              <a:blip r:embed="rId169"/>
              <a:stretch>
                <a:fillRect/>
              </a:stretch>
            </p:blipFill>
            <p:spPr>
              <a:xfrm>
                <a:off x="10022564" y="1997193"/>
                <a:ext cx="5472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2" name="Ink 111">
                <a:extLst>
                  <a:ext uri="{FF2B5EF4-FFF2-40B4-BE49-F238E27FC236}">
                    <a16:creationId xmlns:a16="http://schemas.microsoft.com/office/drawing/2014/main" id="{D6876A3F-5CDE-40D2-BB43-32D53CDB89C5}"/>
                  </a:ext>
                </a:extLst>
              </p14:cNvPr>
              <p14:cNvContentPartPr/>
              <p14:nvPr/>
            </p14:nvContentPartPr>
            <p14:xfrm>
              <a:off x="9933284" y="2059113"/>
              <a:ext cx="287640" cy="162360"/>
            </p14:xfrm>
          </p:contentPart>
        </mc:Choice>
        <mc:Fallback>
          <p:pic>
            <p:nvPicPr>
              <p:cNvPr id="112" name="Ink 111">
                <a:extLst>
                  <a:ext uri="{FF2B5EF4-FFF2-40B4-BE49-F238E27FC236}">
                    <a16:creationId xmlns:a16="http://schemas.microsoft.com/office/drawing/2014/main" id="{D6876A3F-5CDE-40D2-BB43-32D53CDB89C5}"/>
                  </a:ext>
                </a:extLst>
              </p:cNvPr>
              <p:cNvPicPr/>
              <p:nvPr/>
            </p:nvPicPr>
            <p:blipFill>
              <a:blip r:embed="rId171"/>
              <a:stretch>
                <a:fillRect/>
              </a:stretch>
            </p:blipFill>
            <p:spPr>
              <a:xfrm>
                <a:off x="9924284" y="2050473"/>
                <a:ext cx="3052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4" name="Ink 113">
                <a:extLst>
                  <a:ext uri="{FF2B5EF4-FFF2-40B4-BE49-F238E27FC236}">
                    <a16:creationId xmlns:a16="http://schemas.microsoft.com/office/drawing/2014/main" id="{3285A5C1-47EC-41FB-A9BD-CA9599876B39}"/>
                  </a:ext>
                </a:extLst>
              </p14:cNvPr>
              <p14:cNvContentPartPr/>
              <p14:nvPr/>
            </p14:nvContentPartPr>
            <p14:xfrm>
              <a:off x="7863284" y="2334153"/>
              <a:ext cx="1467360" cy="879480"/>
            </p14:xfrm>
          </p:contentPart>
        </mc:Choice>
        <mc:Fallback>
          <p:pic>
            <p:nvPicPr>
              <p:cNvPr id="114" name="Ink 113">
                <a:extLst>
                  <a:ext uri="{FF2B5EF4-FFF2-40B4-BE49-F238E27FC236}">
                    <a16:creationId xmlns:a16="http://schemas.microsoft.com/office/drawing/2014/main" id="{3285A5C1-47EC-41FB-A9BD-CA9599876B39}"/>
                  </a:ext>
                </a:extLst>
              </p:cNvPr>
              <p:cNvPicPr/>
              <p:nvPr/>
            </p:nvPicPr>
            <p:blipFill>
              <a:blip r:embed="rId173"/>
              <a:stretch>
                <a:fillRect/>
              </a:stretch>
            </p:blipFill>
            <p:spPr>
              <a:xfrm>
                <a:off x="7854284" y="2325513"/>
                <a:ext cx="1485000" cy="897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5" name="Ink 114">
                <a:extLst>
                  <a:ext uri="{FF2B5EF4-FFF2-40B4-BE49-F238E27FC236}">
                    <a16:creationId xmlns:a16="http://schemas.microsoft.com/office/drawing/2014/main" id="{C577A5E3-8C11-42F1-BADB-75EB86D05B02}"/>
                  </a:ext>
                </a:extLst>
              </p14:cNvPr>
              <p14:cNvContentPartPr/>
              <p14:nvPr/>
            </p14:nvContentPartPr>
            <p14:xfrm>
              <a:off x="9099524" y="2472393"/>
              <a:ext cx="1710360" cy="441360"/>
            </p14:xfrm>
          </p:contentPart>
        </mc:Choice>
        <mc:Fallback>
          <p:pic>
            <p:nvPicPr>
              <p:cNvPr id="115" name="Ink 114">
                <a:extLst>
                  <a:ext uri="{FF2B5EF4-FFF2-40B4-BE49-F238E27FC236}">
                    <a16:creationId xmlns:a16="http://schemas.microsoft.com/office/drawing/2014/main" id="{C577A5E3-8C11-42F1-BADB-75EB86D05B02}"/>
                  </a:ext>
                </a:extLst>
              </p:cNvPr>
              <p:cNvPicPr/>
              <p:nvPr/>
            </p:nvPicPr>
            <p:blipFill>
              <a:blip r:embed="rId175"/>
              <a:stretch>
                <a:fillRect/>
              </a:stretch>
            </p:blipFill>
            <p:spPr>
              <a:xfrm>
                <a:off x="9090524" y="2463753"/>
                <a:ext cx="172800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7" name="Ink 116">
                <a:extLst>
                  <a:ext uri="{FF2B5EF4-FFF2-40B4-BE49-F238E27FC236}">
                    <a16:creationId xmlns:a16="http://schemas.microsoft.com/office/drawing/2014/main" id="{B8E8B9A8-6F54-4076-A8DD-B13CE65C791B}"/>
                  </a:ext>
                </a:extLst>
              </p14:cNvPr>
              <p14:cNvContentPartPr/>
              <p14:nvPr/>
            </p14:nvContentPartPr>
            <p14:xfrm>
              <a:off x="7402844" y="3380673"/>
              <a:ext cx="45360" cy="471600"/>
            </p14:xfrm>
          </p:contentPart>
        </mc:Choice>
        <mc:Fallback>
          <p:pic>
            <p:nvPicPr>
              <p:cNvPr id="117" name="Ink 116">
                <a:extLst>
                  <a:ext uri="{FF2B5EF4-FFF2-40B4-BE49-F238E27FC236}">
                    <a16:creationId xmlns:a16="http://schemas.microsoft.com/office/drawing/2014/main" id="{B8E8B9A8-6F54-4076-A8DD-B13CE65C791B}"/>
                  </a:ext>
                </a:extLst>
              </p:cNvPr>
              <p:cNvPicPr/>
              <p:nvPr/>
            </p:nvPicPr>
            <p:blipFill>
              <a:blip r:embed="rId177"/>
              <a:stretch>
                <a:fillRect/>
              </a:stretch>
            </p:blipFill>
            <p:spPr>
              <a:xfrm>
                <a:off x="7394204" y="3371673"/>
                <a:ext cx="6300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9" name="Ink 118">
                <a:extLst>
                  <a:ext uri="{FF2B5EF4-FFF2-40B4-BE49-F238E27FC236}">
                    <a16:creationId xmlns:a16="http://schemas.microsoft.com/office/drawing/2014/main" id="{7A081BAC-019A-47EC-83CC-656EC3370146}"/>
                  </a:ext>
                </a:extLst>
              </p14:cNvPr>
              <p14:cNvContentPartPr/>
              <p14:nvPr/>
            </p14:nvContentPartPr>
            <p14:xfrm>
              <a:off x="7403564" y="3116073"/>
              <a:ext cx="1425960" cy="822960"/>
            </p14:xfrm>
          </p:contentPart>
        </mc:Choice>
        <mc:Fallback>
          <p:pic>
            <p:nvPicPr>
              <p:cNvPr id="119" name="Ink 118">
                <a:extLst>
                  <a:ext uri="{FF2B5EF4-FFF2-40B4-BE49-F238E27FC236}">
                    <a16:creationId xmlns:a16="http://schemas.microsoft.com/office/drawing/2014/main" id="{7A081BAC-019A-47EC-83CC-656EC3370146}"/>
                  </a:ext>
                </a:extLst>
              </p:cNvPr>
              <p:cNvPicPr/>
              <p:nvPr/>
            </p:nvPicPr>
            <p:blipFill>
              <a:blip r:embed="rId179"/>
              <a:stretch>
                <a:fillRect/>
              </a:stretch>
            </p:blipFill>
            <p:spPr>
              <a:xfrm>
                <a:off x="7394924" y="3107433"/>
                <a:ext cx="1443600" cy="840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0" name="Ink 119">
                <a:extLst>
                  <a:ext uri="{FF2B5EF4-FFF2-40B4-BE49-F238E27FC236}">
                    <a16:creationId xmlns:a16="http://schemas.microsoft.com/office/drawing/2014/main" id="{920E8E35-FEFC-4E99-A964-4C88248FB92B}"/>
                  </a:ext>
                </a:extLst>
              </p14:cNvPr>
              <p14:cNvContentPartPr/>
              <p14:nvPr/>
            </p14:nvContentPartPr>
            <p14:xfrm>
              <a:off x="7734764" y="3538713"/>
              <a:ext cx="164520" cy="290520"/>
            </p14:xfrm>
          </p:contentPart>
        </mc:Choice>
        <mc:Fallback>
          <p:pic>
            <p:nvPicPr>
              <p:cNvPr id="120" name="Ink 119">
                <a:extLst>
                  <a:ext uri="{FF2B5EF4-FFF2-40B4-BE49-F238E27FC236}">
                    <a16:creationId xmlns:a16="http://schemas.microsoft.com/office/drawing/2014/main" id="{920E8E35-FEFC-4E99-A964-4C88248FB92B}"/>
                  </a:ext>
                </a:extLst>
              </p:cNvPr>
              <p:cNvPicPr/>
              <p:nvPr/>
            </p:nvPicPr>
            <p:blipFill>
              <a:blip r:embed="rId181"/>
              <a:stretch>
                <a:fillRect/>
              </a:stretch>
            </p:blipFill>
            <p:spPr>
              <a:xfrm>
                <a:off x="7726124" y="3529713"/>
                <a:ext cx="18216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1" name="Ink 120">
                <a:extLst>
                  <a:ext uri="{FF2B5EF4-FFF2-40B4-BE49-F238E27FC236}">
                    <a16:creationId xmlns:a16="http://schemas.microsoft.com/office/drawing/2014/main" id="{2E660B0E-FD51-43EB-BA8D-7CFEC529B39C}"/>
                  </a:ext>
                </a:extLst>
              </p14:cNvPr>
              <p14:cNvContentPartPr/>
              <p14:nvPr/>
            </p14:nvContentPartPr>
            <p14:xfrm>
              <a:off x="7936724" y="3538713"/>
              <a:ext cx="163800" cy="171360"/>
            </p14:xfrm>
          </p:contentPart>
        </mc:Choice>
        <mc:Fallback>
          <p:pic>
            <p:nvPicPr>
              <p:cNvPr id="121" name="Ink 120">
                <a:extLst>
                  <a:ext uri="{FF2B5EF4-FFF2-40B4-BE49-F238E27FC236}">
                    <a16:creationId xmlns:a16="http://schemas.microsoft.com/office/drawing/2014/main" id="{2E660B0E-FD51-43EB-BA8D-7CFEC529B39C}"/>
                  </a:ext>
                </a:extLst>
              </p:cNvPr>
              <p:cNvPicPr/>
              <p:nvPr/>
            </p:nvPicPr>
            <p:blipFill>
              <a:blip r:embed="rId183"/>
              <a:stretch>
                <a:fillRect/>
              </a:stretch>
            </p:blipFill>
            <p:spPr>
              <a:xfrm>
                <a:off x="7928084" y="3530073"/>
                <a:ext cx="1814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6" name="Ink 125">
                <a:extLst>
                  <a:ext uri="{FF2B5EF4-FFF2-40B4-BE49-F238E27FC236}">
                    <a16:creationId xmlns:a16="http://schemas.microsoft.com/office/drawing/2014/main" id="{8FCEF8A8-43ED-4D36-AC6F-65C3DE489E34}"/>
                  </a:ext>
                </a:extLst>
              </p14:cNvPr>
              <p14:cNvContentPartPr/>
              <p14:nvPr/>
            </p14:nvContentPartPr>
            <p14:xfrm>
              <a:off x="8051564" y="3870273"/>
              <a:ext cx="25920" cy="519840"/>
            </p14:xfrm>
          </p:contentPart>
        </mc:Choice>
        <mc:Fallback>
          <p:pic>
            <p:nvPicPr>
              <p:cNvPr id="126" name="Ink 125">
                <a:extLst>
                  <a:ext uri="{FF2B5EF4-FFF2-40B4-BE49-F238E27FC236}">
                    <a16:creationId xmlns:a16="http://schemas.microsoft.com/office/drawing/2014/main" id="{8FCEF8A8-43ED-4D36-AC6F-65C3DE489E34}"/>
                  </a:ext>
                </a:extLst>
              </p:cNvPr>
              <p:cNvPicPr/>
              <p:nvPr/>
            </p:nvPicPr>
            <p:blipFill>
              <a:blip r:embed="rId185"/>
              <a:stretch>
                <a:fillRect/>
              </a:stretch>
            </p:blipFill>
            <p:spPr>
              <a:xfrm>
                <a:off x="8042924" y="3861273"/>
                <a:ext cx="43560" cy="537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7" name="Ink 126">
                <a:extLst>
                  <a:ext uri="{FF2B5EF4-FFF2-40B4-BE49-F238E27FC236}">
                    <a16:creationId xmlns:a16="http://schemas.microsoft.com/office/drawing/2014/main" id="{FED67D09-DC91-437F-ABFA-686B1911E420}"/>
                  </a:ext>
                </a:extLst>
              </p14:cNvPr>
              <p14:cNvContentPartPr/>
              <p14:nvPr/>
            </p14:nvContentPartPr>
            <p14:xfrm>
              <a:off x="7920164" y="3967833"/>
              <a:ext cx="352800" cy="143640"/>
            </p14:xfrm>
          </p:contentPart>
        </mc:Choice>
        <mc:Fallback>
          <p:pic>
            <p:nvPicPr>
              <p:cNvPr id="127" name="Ink 126">
                <a:extLst>
                  <a:ext uri="{FF2B5EF4-FFF2-40B4-BE49-F238E27FC236}">
                    <a16:creationId xmlns:a16="http://schemas.microsoft.com/office/drawing/2014/main" id="{FED67D09-DC91-437F-ABFA-686B1911E420}"/>
                  </a:ext>
                </a:extLst>
              </p:cNvPr>
              <p:cNvPicPr/>
              <p:nvPr/>
            </p:nvPicPr>
            <p:blipFill>
              <a:blip r:embed="rId187"/>
              <a:stretch>
                <a:fillRect/>
              </a:stretch>
            </p:blipFill>
            <p:spPr>
              <a:xfrm>
                <a:off x="7911164" y="3959193"/>
                <a:ext cx="3704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9" name="Ink 128">
                <a:extLst>
                  <a:ext uri="{FF2B5EF4-FFF2-40B4-BE49-F238E27FC236}">
                    <a16:creationId xmlns:a16="http://schemas.microsoft.com/office/drawing/2014/main" id="{72480C3E-B8D2-4A20-A60B-64BB2C0145C5}"/>
                  </a:ext>
                </a:extLst>
              </p14:cNvPr>
              <p14:cNvContentPartPr/>
              <p14:nvPr/>
            </p14:nvContentPartPr>
            <p14:xfrm>
              <a:off x="7072724" y="3169353"/>
              <a:ext cx="2016360" cy="914400"/>
            </p14:xfrm>
          </p:contentPart>
        </mc:Choice>
        <mc:Fallback>
          <p:pic>
            <p:nvPicPr>
              <p:cNvPr id="129" name="Ink 128">
                <a:extLst>
                  <a:ext uri="{FF2B5EF4-FFF2-40B4-BE49-F238E27FC236}">
                    <a16:creationId xmlns:a16="http://schemas.microsoft.com/office/drawing/2014/main" id="{72480C3E-B8D2-4A20-A60B-64BB2C0145C5}"/>
                  </a:ext>
                </a:extLst>
              </p:cNvPr>
              <p:cNvPicPr/>
              <p:nvPr/>
            </p:nvPicPr>
            <p:blipFill>
              <a:blip r:embed="rId189"/>
              <a:stretch>
                <a:fillRect/>
              </a:stretch>
            </p:blipFill>
            <p:spPr>
              <a:xfrm>
                <a:off x="7063724" y="3160353"/>
                <a:ext cx="2034000" cy="9320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1" name="Ink 130">
                <a:extLst>
                  <a:ext uri="{FF2B5EF4-FFF2-40B4-BE49-F238E27FC236}">
                    <a16:creationId xmlns:a16="http://schemas.microsoft.com/office/drawing/2014/main" id="{B68ED720-42B9-49CF-9719-2FAD09D4E680}"/>
                  </a:ext>
                </a:extLst>
              </p14:cNvPr>
              <p14:cNvContentPartPr/>
              <p14:nvPr/>
            </p14:nvContentPartPr>
            <p14:xfrm>
              <a:off x="7705964" y="3397233"/>
              <a:ext cx="216360" cy="442800"/>
            </p14:xfrm>
          </p:contentPart>
        </mc:Choice>
        <mc:Fallback>
          <p:pic>
            <p:nvPicPr>
              <p:cNvPr id="131" name="Ink 130">
                <a:extLst>
                  <a:ext uri="{FF2B5EF4-FFF2-40B4-BE49-F238E27FC236}">
                    <a16:creationId xmlns:a16="http://schemas.microsoft.com/office/drawing/2014/main" id="{B68ED720-42B9-49CF-9719-2FAD09D4E680}"/>
                  </a:ext>
                </a:extLst>
              </p:cNvPr>
              <p:cNvPicPr/>
              <p:nvPr/>
            </p:nvPicPr>
            <p:blipFill>
              <a:blip r:embed="rId191"/>
              <a:stretch>
                <a:fillRect/>
              </a:stretch>
            </p:blipFill>
            <p:spPr>
              <a:xfrm>
                <a:off x="7696964" y="3388233"/>
                <a:ext cx="234000" cy="460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2" name="Ink 131">
                <a:extLst>
                  <a:ext uri="{FF2B5EF4-FFF2-40B4-BE49-F238E27FC236}">
                    <a16:creationId xmlns:a16="http://schemas.microsoft.com/office/drawing/2014/main" id="{7D93CB2A-7770-4CDD-BB43-4505EA0FE5F0}"/>
                  </a:ext>
                </a:extLst>
              </p14:cNvPr>
              <p14:cNvContentPartPr/>
              <p14:nvPr/>
            </p14:nvContentPartPr>
            <p14:xfrm>
              <a:off x="8032124" y="3357993"/>
              <a:ext cx="138600" cy="463320"/>
            </p14:xfrm>
          </p:contentPart>
        </mc:Choice>
        <mc:Fallback>
          <p:pic>
            <p:nvPicPr>
              <p:cNvPr id="132" name="Ink 131">
                <a:extLst>
                  <a:ext uri="{FF2B5EF4-FFF2-40B4-BE49-F238E27FC236}">
                    <a16:creationId xmlns:a16="http://schemas.microsoft.com/office/drawing/2014/main" id="{7D93CB2A-7770-4CDD-BB43-4505EA0FE5F0}"/>
                  </a:ext>
                </a:extLst>
              </p:cNvPr>
              <p:cNvPicPr/>
              <p:nvPr/>
            </p:nvPicPr>
            <p:blipFill>
              <a:blip r:embed="rId193"/>
              <a:stretch>
                <a:fillRect/>
              </a:stretch>
            </p:blipFill>
            <p:spPr>
              <a:xfrm>
                <a:off x="8023484" y="3348993"/>
                <a:ext cx="15624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3" name="Ink 132">
                <a:extLst>
                  <a:ext uri="{FF2B5EF4-FFF2-40B4-BE49-F238E27FC236}">
                    <a16:creationId xmlns:a16="http://schemas.microsoft.com/office/drawing/2014/main" id="{0327ED45-AE9E-4601-ADD1-39750EACCF18}"/>
                  </a:ext>
                </a:extLst>
              </p14:cNvPr>
              <p14:cNvContentPartPr/>
              <p14:nvPr/>
            </p14:nvContentPartPr>
            <p14:xfrm>
              <a:off x="7976684" y="3377793"/>
              <a:ext cx="199080" cy="453960"/>
            </p14:xfrm>
          </p:contentPart>
        </mc:Choice>
        <mc:Fallback>
          <p:pic>
            <p:nvPicPr>
              <p:cNvPr id="133" name="Ink 132">
                <a:extLst>
                  <a:ext uri="{FF2B5EF4-FFF2-40B4-BE49-F238E27FC236}">
                    <a16:creationId xmlns:a16="http://schemas.microsoft.com/office/drawing/2014/main" id="{0327ED45-AE9E-4601-ADD1-39750EACCF18}"/>
                  </a:ext>
                </a:extLst>
              </p:cNvPr>
              <p:cNvPicPr/>
              <p:nvPr/>
            </p:nvPicPr>
            <p:blipFill>
              <a:blip r:embed="rId195"/>
              <a:stretch>
                <a:fillRect/>
              </a:stretch>
            </p:blipFill>
            <p:spPr>
              <a:xfrm>
                <a:off x="7967684" y="3368793"/>
                <a:ext cx="216720" cy="4716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48" name="Ink 147">
                <a:extLst>
                  <a:ext uri="{FF2B5EF4-FFF2-40B4-BE49-F238E27FC236}">
                    <a16:creationId xmlns:a16="http://schemas.microsoft.com/office/drawing/2014/main" id="{858B8790-5DE3-4092-AEFD-88FAC34D59BA}"/>
                  </a:ext>
                </a:extLst>
              </p14:cNvPr>
              <p14:cNvContentPartPr/>
              <p14:nvPr/>
            </p14:nvContentPartPr>
            <p14:xfrm>
              <a:off x="9771284" y="2077113"/>
              <a:ext cx="167760" cy="254520"/>
            </p14:xfrm>
          </p:contentPart>
        </mc:Choice>
        <mc:Fallback>
          <p:pic>
            <p:nvPicPr>
              <p:cNvPr id="148" name="Ink 147">
                <a:extLst>
                  <a:ext uri="{FF2B5EF4-FFF2-40B4-BE49-F238E27FC236}">
                    <a16:creationId xmlns:a16="http://schemas.microsoft.com/office/drawing/2014/main" id="{858B8790-5DE3-4092-AEFD-88FAC34D59BA}"/>
                  </a:ext>
                </a:extLst>
              </p:cNvPr>
              <p:cNvPicPr/>
              <p:nvPr/>
            </p:nvPicPr>
            <p:blipFill>
              <a:blip r:embed="rId197"/>
              <a:stretch>
                <a:fillRect/>
              </a:stretch>
            </p:blipFill>
            <p:spPr>
              <a:xfrm>
                <a:off x="9762284" y="2068473"/>
                <a:ext cx="1854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9" name="Ink 148">
                <a:extLst>
                  <a:ext uri="{FF2B5EF4-FFF2-40B4-BE49-F238E27FC236}">
                    <a16:creationId xmlns:a16="http://schemas.microsoft.com/office/drawing/2014/main" id="{83E3D521-6AEF-453A-AFC7-D86176EB8C98}"/>
                  </a:ext>
                </a:extLst>
              </p14:cNvPr>
              <p14:cNvContentPartPr/>
              <p14:nvPr/>
            </p14:nvContentPartPr>
            <p14:xfrm>
              <a:off x="6924404" y="3159993"/>
              <a:ext cx="189360" cy="319680"/>
            </p14:xfrm>
          </p:contentPart>
        </mc:Choice>
        <mc:Fallback>
          <p:pic>
            <p:nvPicPr>
              <p:cNvPr id="149" name="Ink 148">
                <a:extLst>
                  <a:ext uri="{FF2B5EF4-FFF2-40B4-BE49-F238E27FC236}">
                    <a16:creationId xmlns:a16="http://schemas.microsoft.com/office/drawing/2014/main" id="{83E3D521-6AEF-453A-AFC7-D86176EB8C98}"/>
                  </a:ext>
                </a:extLst>
              </p:cNvPr>
              <p:cNvPicPr/>
              <p:nvPr/>
            </p:nvPicPr>
            <p:blipFill>
              <a:blip r:embed="rId199"/>
              <a:stretch>
                <a:fillRect/>
              </a:stretch>
            </p:blipFill>
            <p:spPr>
              <a:xfrm>
                <a:off x="6915404" y="3151353"/>
                <a:ext cx="20700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50" name="Ink 149">
                <a:extLst>
                  <a:ext uri="{FF2B5EF4-FFF2-40B4-BE49-F238E27FC236}">
                    <a16:creationId xmlns:a16="http://schemas.microsoft.com/office/drawing/2014/main" id="{DBED8E88-947C-42C3-B3FD-8138B30EB240}"/>
                  </a:ext>
                </a:extLst>
              </p14:cNvPr>
              <p14:cNvContentPartPr/>
              <p14:nvPr/>
            </p14:nvContentPartPr>
            <p14:xfrm>
              <a:off x="7121684" y="3101313"/>
              <a:ext cx="186480" cy="227160"/>
            </p14:xfrm>
          </p:contentPart>
        </mc:Choice>
        <mc:Fallback>
          <p:pic>
            <p:nvPicPr>
              <p:cNvPr id="150" name="Ink 149">
                <a:extLst>
                  <a:ext uri="{FF2B5EF4-FFF2-40B4-BE49-F238E27FC236}">
                    <a16:creationId xmlns:a16="http://schemas.microsoft.com/office/drawing/2014/main" id="{DBED8E88-947C-42C3-B3FD-8138B30EB240}"/>
                  </a:ext>
                </a:extLst>
              </p:cNvPr>
              <p:cNvPicPr/>
              <p:nvPr/>
            </p:nvPicPr>
            <p:blipFill>
              <a:blip r:embed="rId201"/>
              <a:stretch>
                <a:fillRect/>
              </a:stretch>
            </p:blipFill>
            <p:spPr>
              <a:xfrm>
                <a:off x="7113044" y="3092313"/>
                <a:ext cx="2041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51" name="Ink 150">
                <a:extLst>
                  <a:ext uri="{FF2B5EF4-FFF2-40B4-BE49-F238E27FC236}">
                    <a16:creationId xmlns:a16="http://schemas.microsoft.com/office/drawing/2014/main" id="{8DC676EC-B161-4B63-B5A1-156DBB2970C9}"/>
                  </a:ext>
                </a:extLst>
              </p14:cNvPr>
              <p14:cNvContentPartPr/>
              <p14:nvPr/>
            </p14:nvContentPartPr>
            <p14:xfrm>
              <a:off x="6821084" y="2956593"/>
              <a:ext cx="558000" cy="560880"/>
            </p14:xfrm>
          </p:contentPart>
        </mc:Choice>
        <mc:Fallback>
          <p:pic>
            <p:nvPicPr>
              <p:cNvPr id="151" name="Ink 150">
                <a:extLst>
                  <a:ext uri="{FF2B5EF4-FFF2-40B4-BE49-F238E27FC236}">
                    <a16:creationId xmlns:a16="http://schemas.microsoft.com/office/drawing/2014/main" id="{8DC676EC-B161-4B63-B5A1-156DBB2970C9}"/>
                  </a:ext>
                </a:extLst>
              </p:cNvPr>
              <p:cNvPicPr/>
              <p:nvPr/>
            </p:nvPicPr>
            <p:blipFill>
              <a:blip r:embed="rId203"/>
              <a:stretch>
                <a:fillRect/>
              </a:stretch>
            </p:blipFill>
            <p:spPr>
              <a:xfrm>
                <a:off x="6812444" y="2947593"/>
                <a:ext cx="575640" cy="578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52" name="Ink 151">
                <a:extLst>
                  <a:ext uri="{FF2B5EF4-FFF2-40B4-BE49-F238E27FC236}">
                    <a16:creationId xmlns:a16="http://schemas.microsoft.com/office/drawing/2014/main" id="{93C578D1-868D-4FFA-B906-3D98F1E78062}"/>
                  </a:ext>
                </a:extLst>
              </p14:cNvPr>
              <p14:cNvContentPartPr/>
              <p14:nvPr/>
            </p14:nvContentPartPr>
            <p14:xfrm>
              <a:off x="7276124" y="993873"/>
              <a:ext cx="749160" cy="445320"/>
            </p14:xfrm>
          </p:contentPart>
        </mc:Choice>
        <mc:Fallback>
          <p:pic>
            <p:nvPicPr>
              <p:cNvPr id="152" name="Ink 151">
                <a:extLst>
                  <a:ext uri="{FF2B5EF4-FFF2-40B4-BE49-F238E27FC236}">
                    <a16:creationId xmlns:a16="http://schemas.microsoft.com/office/drawing/2014/main" id="{93C578D1-868D-4FFA-B906-3D98F1E78062}"/>
                  </a:ext>
                </a:extLst>
              </p:cNvPr>
              <p:cNvPicPr/>
              <p:nvPr/>
            </p:nvPicPr>
            <p:blipFill>
              <a:blip r:embed="rId205"/>
              <a:stretch>
                <a:fillRect/>
              </a:stretch>
            </p:blipFill>
            <p:spPr>
              <a:xfrm>
                <a:off x="7267484" y="984873"/>
                <a:ext cx="76680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53" name="Ink 152">
                <a:extLst>
                  <a:ext uri="{FF2B5EF4-FFF2-40B4-BE49-F238E27FC236}">
                    <a16:creationId xmlns:a16="http://schemas.microsoft.com/office/drawing/2014/main" id="{77A59684-9625-4E90-BB6D-6DDEE378B515}"/>
                  </a:ext>
                </a:extLst>
              </p14:cNvPr>
              <p14:cNvContentPartPr/>
              <p14:nvPr/>
            </p14:nvContentPartPr>
            <p14:xfrm>
              <a:off x="6054284" y="1644753"/>
              <a:ext cx="210600" cy="233640"/>
            </p14:xfrm>
          </p:contentPart>
        </mc:Choice>
        <mc:Fallback>
          <p:pic>
            <p:nvPicPr>
              <p:cNvPr id="153" name="Ink 152">
                <a:extLst>
                  <a:ext uri="{FF2B5EF4-FFF2-40B4-BE49-F238E27FC236}">
                    <a16:creationId xmlns:a16="http://schemas.microsoft.com/office/drawing/2014/main" id="{77A59684-9625-4E90-BB6D-6DDEE378B515}"/>
                  </a:ext>
                </a:extLst>
              </p:cNvPr>
              <p:cNvPicPr/>
              <p:nvPr/>
            </p:nvPicPr>
            <p:blipFill>
              <a:blip r:embed="rId207"/>
              <a:stretch>
                <a:fillRect/>
              </a:stretch>
            </p:blipFill>
            <p:spPr>
              <a:xfrm>
                <a:off x="6045644" y="1636113"/>
                <a:ext cx="2282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54" name="Ink 153">
                <a:extLst>
                  <a:ext uri="{FF2B5EF4-FFF2-40B4-BE49-F238E27FC236}">
                    <a16:creationId xmlns:a16="http://schemas.microsoft.com/office/drawing/2014/main" id="{08F59688-9741-44BC-9344-B4D09A5B8D5F}"/>
                  </a:ext>
                </a:extLst>
              </p14:cNvPr>
              <p14:cNvContentPartPr/>
              <p14:nvPr/>
            </p14:nvContentPartPr>
            <p14:xfrm>
              <a:off x="6103604" y="1720713"/>
              <a:ext cx="324000" cy="134640"/>
            </p14:xfrm>
          </p:contentPart>
        </mc:Choice>
        <mc:Fallback>
          <p:pic>
            <p:nvPicPr>
              <p:cNvPr id="154" name="Ink 153">
                <a:extLst>
                  <a:ext uri="{FF2B5EF4-FFF2-40B4-BE49-F238E27FC236}">
                    <a16:creationId xmlns:a16="http://schemas.microsoft.com/office/drawing/2014/main" id="{08F59688-9741-44BC-9344-B4D09A5B8D5F}"/>
                  </a:ext>
                </a:extLst>
              </p:cNvPr>
              <p:cNvPicPr/>
              <p:nvPr/>
            </p:nvPicPr>
            <p:blipFill>
              <a:blip r:embed="rId209"/>
              <a:stretch>
                <a:fillRect/>
              </a:stretch>
            </p:blipFill>
            <p:spPr>
              <a:xfrm>
                <a:off x="6094604" y="1711713"/>
                <a:ext cx="3416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55" name="Ink 154">
                <a:extLst>
                  <a:ext uri="{FF2B5EF4-FFF2-40B4-BE49-F238E27FC236}">
                    <a16:creationId xmlns:a16="http://schemas.microsoft.com/office/drawing/2014/main" id="{AB62F800-B633-4AD4-9BDF-8348BDC0EAD7}"/>
                  </a:ext>
                </a:extLst>
              </p14:cNvPr>
              <p14:cNvContentPartPr/>
              <p14:nvPr/>
            </p14:nvContentPartPr>
            <p14:xfrm>
              <a:off x="6370364" y="1652313"/>
              <a:ext cx="136800" cy="191880"/>
            </p14:xfrm>
          </p:contentPart>
        </mc:Choice>
        <mc:Fallback>
          <p:pic>
            <p:nvPicPr>
              <p:cNvPr id="155" name="Ink 154">
                <a:extLst>
                  <a:ext uri="{FF2B5EF4-FFF2-40B4-BE49-F238E27FC236}">
                    <a16:creationId xmlns:a16="http://schemas.microsoft.com/office/drawing/2014/main" id="{AB62F800-B633-4AD4-9BDF-8348BDC0EAD7}"/>
                  </a:ext>
                </a:extLst>
              </p:cNvPr>
              <p:cNvPicPr/>
              <p:nvPr/>
            </p:nvPicPr>
            <p:blipFill>
              <a:blip r:embed="rId211"/>
              <a:stretch>
                <a:fillRect/>
              </a:stretch>
            </p:blipFill>
            <p:spPr>
              <a:xfrm>
                <a:off x="6361724" y="1643673"/>
                <a:ext cx="1544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6" name="Ink 155">
                <a:extLst>
                  <a:ext uri="{FF2B5EF4-FFF2-40B4-BE49-F238E27FC236}">
                    <a16:creationId xmlns:a16="http://schemas.microsoft.com/office/drawing/2014/main" id="{A5D60B8C-ED06-4C7E-824A-6B74663B8797}"/>
                  </a:ext>
                </a:extLst>
              </p14:cNvPr>
              <p14:cNvContentPartPr/>
              <p14:nvPr/>
            </p14:nvContentPartPr>
            <p14:xfrm>
              <a:off x="5881844" y="1458273"/>
              <a:ext cx="948600" cy="687600"/>
            </p14:xfrm>
          </p:contentPart>
        </mc:Choice>
        <mc:Fallback>
          <p:pic>
            <p:nvPicPr>
              <p:cNvPr id="156" name="Ink 155">
                <a:extLst>
                  <a:ext uri="{FF2B5EF4-FFF2-40B4-BE49-F238E27FC236}">
                    <a16:creationId xmlns:a16="http://schemas.microsoft.com/office/drawing/2014/main" id="{A5D60B8C-ED06-4C7E-824A-6B74663B8797}"/>
                  </a:ext>
                </a:extLst>
              </p:cNvPr>
              <p:cNvPicPr/>
              <p:nvPr/>
            </p:nvPicPr>
            <p:blipFill>
              <a:blip r:embed="rId213"/>
              <a:stretch>
                <a:fillRect/>
              </a:stretch>
            </p:blipFill>
            <p:spPr>
              <a:xfrm>
                <a:off x="5872844" y="1449633"/>
                <a:ext cx="966240" cy="705240"/>
              </a:xfrm>
              <a:prstGeom prst="rect">
                <a:avLst/>
              </a:prstGeom>
            </p:spPr>
          </p:pic>
        </mc:Fallback>
      </mc:AlternateContent>
      <p:grpSp>
        <p:nvGrpSpPr>
          <p:cNvPr id="160" name="Group 159">
            <a:extLst>
              <a:ext uri="{FF2B5EF4-FFF2-40B4-BE49-F238E27FC236}">
                <a16:creationId xmlns:a16="http://schemas.microsoft.com/office/drawing/2014/main" id="{8B7872E0-9BAC-4851-8DDB-6318C4B5633B}"/>
              </a:ext>
            </a:extLst>
          </p:cNvPr>
          <p:cNvGrpSpPr/>
          <p:nvPr/>
        </p:nvGrpSpPr>
        <p:grpSpPr>
          <a:xfrm>
            <a:off x="10599644" y="2926353"/>
            <a:ext cx="738360" cy="567000"/>
            <a:chOff x="10599644" y="2926353"/>
            <a:chExt cx="738360" cy="567000"/>
          </a:xfrm>
        </p:grpSpPr>
        <mc:AlternateContent xmlns:mc="http://schemas.openxmlformats.org/markup-compatibility/2006">
          <mc:Choice xmlns:p14="http://schemas.microsoft.com/office/powerpoint/2010/main" Requires="p14">
            <p:contentPart p14:bwMode="auto" r:id="rId214">
              <p14:nvContentPartPr>
                <p14:cNvPr id="122" name="Ink 121">
                  <a:extLst>
                    <a:ext uri="{FF2B5EF4-FFF2-40B4-BE49-F238E27FC236}">
                      <a16:creationId xmlns:a16="http://schemas.microsoft.com/office/drawing/2014/main" id="{6447AEAD-BE9E-4D47-8E33-EC943482EC07}"/>
                    </a:ext>
                  </a:extLst>
                </p14:cNvPr>
                <p14:cNvContentPartPr/>
                <p14:nvPr/>
              </p14:nvContentPartPr>
              <p14:xfrm>
                <a:off x="10810964" y="3026793"/>
                <a:ext cx="188280" cy="446040"/>
              </p14:xfrm>
            </p:contentPart>
          </mc:Choice>
          <mc:Fallback>
            <p:pic>
              <p:nvPicPr>
                <p:cNvPr id="122" name="Ink 121">
                  <a:extLst>
                    <a:ext uri="{FF2B5EF4-FFF2-40B4-BE49-F238E27FC236}">
                      <a16:creationId xmlns:a16="http://schemas.microsoft.com/office/drawing/2014/main" id="{6447AEAD-BE9E-4D47-8E33-EC943482EC07}"/>
                    </a:ext>
                  </a:extLst>
                </p:cNvPr>
                <p:cNvPicPr/>
                <p:nvPr/>
              </p:nvPicPr>
              <p:blipFill>
                <a:blip r:embed="rId215"/>
                <a:stretch>
                  <a:fillRect/>
                </a:stretch>
              </p:blipFill>
              <p:spPr>
                <a:xfrm>
                  <a:off x="10801964" y="3017793"/>
                  <a:ext cx="20592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3" name="Ink 122">
                  <a:extLst>
                    <a:ext uri="{FF2B5EF4-FFF2-40B4-BE49-F238E27FC236}">
                      <a16:creationId xmlns:a16="http://schemas.microsoft.com/office/drawing/2014/main" id="{C07C4A9A-CC08-401F-BD2C-6460CBFDD06F}"/>
                    </a:ext>
                  </a:extLst>
                </p14:cNvPr>
                <p14:cNvContentPartPr/>
                <p14:nvPr/>
              </p14:nvContentPartPr>
              <p14:xfrm>
                <a:off x="11018684" y="3014553"/>
                <a:ext cx="268200" cy="478800"/>
              </p14:xfrm>
            </p:contentPart>
          </mc:Choice>
          <mc:Fallback>
            <p:pic>
              <p:nvPicPr>
                <p:cNvPr id="123" name="Ink 122">
                  <a:extLst>
                    <a:ext uri="{FF2B5EF4-FFF2-40B4-BE49-F238E27FC236}">
                      <a16:creationId xmlns:a16="http://schemas.microsoft.com/office/drawing/2014/main" id="{C07C4A9A-CC08-401F-BD2C-6460CBFDD06F}"/>
                    </a:ext>
                  </a:extLst>
                </p:cNvPr>
                <p:cNvPicPr/>
                <p:nvPr/>
              </p:nvPicPr>
              <p:blipFill>
                <a:blip r:embed="rId217"/>
                <a:stretch>
                  <a:fillRect/>
                </a:stretch>
              </p:blipFill>
              <p:spPr>
                <a:xfrm>
                  <a:off x="11010044" y="3005553"/>
                  <a:ext cx="28584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5" name="Ink 134">
                  <a:extLst>
                    <a:ext uri="{FF2B5EF4-FFF2-40B4-BE49-F238E27FC236}">
                      <a16:creationId xmlns:a16="http://schemas.microsoft.com/office/drawing/2014/main" id="{FFBC7187-2A3A-4650-8D6D-EA913C3E7FBC}"/>
                    </a:ext>
                  </a:extLst>
                </p14:cNvPr>
                <p14:cNvContentPartPr/>
                <p14:nvPr/>
              </p14:nvContentPartPr>
              <p14:xfrm>
                <a:off x="10861364" y="2935713"/>
                <a:ext cx="116280" cy="552240"/>
              </p14:xfrm>
            </p:contentPart>
          </mc:Choice>
          <mc:Fallback>
            <p:pic>
              <p:nvPicPr>
                <p:cNvPr id="135" name="Ink 134">
                  <a:extLst>
                    <a:ext uri="{FF2B5EF4-FFF2-40B4-BE49-F238E27FC236}">
                      <a16:creationId xmlns:a16="http://schemas.microsoft.com/office/drawing/2014/main" id="{FFBC7187-2A3A-4650-8D6D-EA913C3E7FBC}"/>
                    </a:ext>
                  </a:extLst>
                </p:cNvPr>
                <p:cNvPicPr/>
                <p:nvPr/>
              </p:nvPicPr>
              <p:blipFill>
                <a:blip r:embed="rId219"/>
                <a:stretch>
                  <a:fillRect/>
                </a:stretch>
              </p:blipFill>
              <p:spPr>
                <a:xfrm>
                  <a:off x="10852364" y="2926713"/>
                  <a:ext cx="133920" cy="5698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6" name="Ink 135">
                  <a:extLst>
                    <a:ext uri="{FF2B5EF4-FFF2-40B4-BE49-F238E27FC236}">
                      <a16:creationId xmlns:a16="http://schemas.microsoft.com/office/drawing/2014/main" id="{94E8B160-B574-4076-82BF-24F6ABC52E70}"/>
                    </a:ext>
                  </a:extLst>
                </p14:cNvPr>
                <p14:cNvContentPartPr/>
                <p14:nvPr/>
              </p14:nvContentPartPr>
              <p14:xfrm>
                <a:off x="10887284" y="3200313"/>
                <a:ext cx="124560" cy="175680"/>
              </p14:xfrm>
            </p:contentPart>
          </mc:Choice>
          <mc:Fallback>
            <p:pic>
              <p:nvPicPr>
                <p:cNvPr id="136" name="Ink 135">
                  <a:extLst>
                    <a:ext uri="{FF2B5EF4-FFF2-40B4-BE49-F238E27FC236}">
                      <a16:creationId xmlns:a16="http://schemas.microsoft.com/office/drawing/2014/main" id="{94E8B160-B574-4076-82BF-24F6ABC52E70}"/>
                    </a:ext>
                  </a:extLst>
                </p:cNvPr>
                <p:cNvPicPr/>
                <p:nvPr/>
              </p:nvPicPr>
              <p:blipFill>
                <a:blip r:embed="rId221"/>
                <a:stretch>
                  <a:fillRect/>
                </a:stretch>
              </p:blipFill>
              <p:spPr>
                <a:xfrm>
                  <a:off x="10878644" y="3191313"/>
                  <a:ext cx="1422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7" name="Ink 136">
                  <a:extLst>
                    <a:ext uri="{FF2B5EF4-FFF2-40B4-BE49-F238E27FC236}">
                      <a16:creationId xmlns:a16="http://schemas.microsoft.com/office/drawing/2014/main" id="{7FC9F78D-0A04-4CEC-8CA5-60249B028DB3}"/>
                    </a:ext>
                  </a:extLst>
                </p14:cNvPr>
                <p14:cNvContentPartPr/>
                <p14:nvPr/>
              </p14:nvContentPartPr>
              <p14:xfrm>
                <a:off x="11062964" y="3177633"/>
                <a:ext cx="98640" cy="99360"/>
              </p14:xfrm>
            </p:contentPart>
          </mc:Choice>
          <mc:Fallback>
            <p:pic>
              <p:nvPicPr>
                <p:cNvPr id="137" name="Ink 136">
                  <a:extLst>
                    <a:ext uri="{FF2B5EF4-FFF2-40B4-BE49-F238E27FC236}">
                      <a16:creationId xmlns:a16="http://schemas.microsoft.com/office/drawing/2014/main" id="{7FC9F78D-0A04-4CEC-8CA5-60249B028DB3}"/>
                    </a:ext>
                  </a:extLst>
                </p:cNvPr>
                <p:cNvPicPr/>
                <p:nvPr/>
              </p:nvPicPr>
              <p:blipFill>
                <a:blip r:embed="rId223"/>
                <a:stretch>
                  <a:fillRect/>
                </a:stretch>
              </p:blipFill>
              <p:spPr>
                <a:xfrm>
                  <a:off x="11053964" y="3168993"/>
                  <a:ext cx="1162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8" name="Ink 137">
                  <a:extLst>
                    <a:ext uri="{FF2B5EF4-FFF2-40B4-BE49-F238E27FC236}">
                      <a16:creationId xmlns:a16="http://schemas.microsoft.com/office/drawing/2014/main" id="{D88E7268-A6D7-4174-9300-FF942FE908FF}"/>
                    </a:ext>
                  </a:extLst>
                </p14:cNvPr>
                <p14:cNvContentPartPr/>
                <p14:nvPr/>
              </p14:nvContentPartPr>
              <p14:xfrm>
                <a:off x="11193284" y="2926353"/>
                <a:ext cx="144720" cy="519120"/>
              </p14:xfrm>
            </p:contentPart>
          </mc:Choice>
          <mc:Fallback>
            <p:pic>
              <p:nvPicPr>
                <p:cNvPr id="138" name="Ink 137">
                  <a:extLst>
                    <a:ext uri="{FF2B5EF4-FFF2-40B4-BE49-F238E27FC236}">
                      <a16:creationId xmlns:a16="http://schemas.microsoft.com/office/drawing/2014/main" id="{D88E7268-A6D7-4174-9300-FF942FE908FF}"/>
                    </a:ext>
                  </a:extLst>
                </p:cNvPr>
                <p:cNvPicPr/>
                <p:nvPr/>
              </p:nvPicPr>
              <p:blipFill>
                <a:blip r:embed="rId225"/>
                <a:stretch>
                  <a:fillRect/>
                </a:stretch>
              </p:blipFill>
              <p:spPr>
                <a:xfrm>
                  <a:off x="11184644" y="2917713"/>
                  <a:ext cx="162360" cy="5367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9" name="Ink 138">
                  <a:extLst>
                    <a:ext uri="{FF2B5EF4-FFF2-40B4-BE49-F238E27FC236}">
                      <a16:creationId xmlns:a16="http://schemas.microsoft.com/office/drawing/2014/main" id="{7B59F74F-B68D-4296-A08B-D4F2103BF3CE}"/>
                    </a:ext>
                  </a:extLst>
                </p14:cNvPr>
                <p14:cNvContentPartPr/>
                <p14:nvPr/>
              </p14:nvContentPartPr>
              <p14:xfrm>
                <a:off x="11095364" y="2953353"/>
                <a:ext cx="227520" cy="507960"/>
              </p14:xfrm>
            </p:contentPart>
          </mc:Choice>
          <mc:Fallback>
            <p:pic>
              <p:nvPicPr>
                <p:cNvPr id="139" name="Ink 138">
                  <a:extLst>
                    <a:ext uri="{FF2B5EF4-FFF2-40B4-BE49-F238E27FC236}">
                      <a16:creationId xmlns:a16="http://schemas.microsoft.com/office/drawing/2014/main" id="{7B59F74F-B68D-4296-A08B-D4F2103BF3CE}"/>
                    </a:ext>
                  </a:extLst>
                </p:cNvPr>
                <p:cNvPicPr/>
                <p:nvPr/>
              </p:nvPicPr>
              <p:blipFill>
                <a:blip r:embed="rId227"/>
                <a:stretch>
                  <a:fillRect/>
                </a:stretch>
              </p:blipFill>
              <p:spPr>
                <a:xfrm>
                  <a:off x="11086364" y="2944353"/>
                  <a:ext cx="245160" cy="5256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9" name="Ink 158">
                  <a:extLst>
                    <a:ext uri="{FF2B5EF4-FFF2-40B4-BE49-F238E27FC236}">
                      <a16:creationId xmlns:a16="http://schemas.microsoft.com/office/drawing/2014/main" id="{F77FB3C7-2710-4F0A-AFBD-033093138C87}"/>
                    </a:ext>
                  </a:extLst>
                </p14:cNvPr>
                <p14:cNvContentPartPr/>
                <p14:nvPr/>
              </p14:nvContentPartPr>
              <p14:xfrm>
                <a:off x="10599644" y="3354033"/>
                <a:ext cx="299880" cy="90360"/>
              </p14:xfrm>
            </p:contentPart>
          </mc:Choice>
          <mc:Fallback>
            <p:pic>
              <p:nvPicPr>
                <p:cNvPr id="159" name="Ink 158">
                  <a:extLst>
                    <a:ext uri="{FF2B5EF4-FFF2-40B4-BE49-F238E27FC236}">
                      <a16:creationId xmlns:a16="http://schemas.microsoft.com/office/drawing/2014/main" id="{F77FB3C7-2710-4F0A-AFBD-033093138C87}"/>
                    </a:ext>
                  </a:extLst>
                </p:cNvPr>
                <p:cNvPicPr/>
                <p:nvPr/>
              </p:nvPicPr>
              <p:blipFill>
                <a:blip r:embed="rId229"/>
                <a:stretch>
                  <a:fillRect/>
                </a:stretch>
              </p:blipFill>
              <p:spPr>
                <a:xfrm>
                  <a:off x="10591004" y="3345033"/>
                  <a:ext cx="317520" cy="108000"/>
                </a:xfrm>
                <a:prstGeom prst="rect">
                  <a:avLst/>
                </a:prstGeom>
              </p:spPr>
            </p:pic>
          </mc:Fallback>
        </mc:AlternateContent>
      </p:grpSp>
    </p:spTree>
    <p:extLst>
      <p:ext uri="{BB962C8B-B14F-4D97-AF65-F5344CB8AC3E}">
        <p14:creationId xmlns:p14="http://schemas.microsoft.com/office/powerpoint/2010/main" val="532948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EA40838-27D6-41AC-883E-2FD52B3F6375}"/>
              </a:ext>
            </a:extLst>
          </p:cNvPr>
          <p:cNvGrpSpPr/>
          <p:nvPr/>
        </p:nvGrpSpPr>
        <p:grpSpPr>
          <a:xfrm>
            <a:off x="372404" y="398433"/>
            <a:ext cx="4075200" cy="1616040"/>
            <a:chOff x="372404" y="398433"/>
            <a:chExt cx="4075200" cy="161604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E7074AF-8041-45A4-BB71-960C6563EF4E}"/>
                    </a:ext>
                  </a:extLst>
                </p14:cNvPr>
                <p14:cNvContentPartPr/>
                <p14:nvPr/>
              </p14:nvContentPartPr>
              <p14:xfrm>
                <a:off x="372404" y="728553"/>
                <a:ext cx="568080" cy="263880"/>
              </p14:xfrm>
            </p:contentPart>
          </mc:Choice>
          <mc:Fallback>
            <p:pic>
              <p:nvPicPr>
                <p:cNvPr id="2" name="Ink 1">
                  <a:extLst>
                    <a:ext uri="{FF2B5EF4-FFF2-40B4-BE49-F238E27FC236}">
                      <a16:creationId xmlns:a16="http://schemas.microsoft.com/office/drawing/2014/main" id="{4E7074AF-8041-45A4-BB71-960C6563EF4E}"/>
                    </a:ext>
                  </a:extLst>
                </p:cNvPr>
                <p:cNvPicPr/>
                <p:nvPr/>
              </p:nvPicPr>
              <p:blipFill>
                <a:blip r:embed="rId3"/>
                <a:stretch>
                  <a:fillRect/>
                </a:stretch>
              </p:blipFill>
              <p:spPr>
                <a:xfrm>
                  <a:off x="363764" y="719553"/>
                  <a:ext cx="5857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F7F7722-99F5-43D6-B572-93D788B68104}"/>
                    </a:ext>
                  </a:extLst>
                </p14:cNvPr>
                <p14:cNvContentPartPr/>
                <p14:nvPr/>
              </p14:nvContentPartPr>
              <p14:xfrm>
                <a:off x="1713044" y="795873"/>
                <a:ext cx="133200" cy="426240"/>
              </p14:xfrm>
            </p:contentPart>
          </mc:Choice>
          <mc:Fallback>
            <p:pic>
              <p:nvPicPr>
                <p:cNvPr id="3" name="Ink 2">
                  <a:extLst>
                    <a:ext uri="{FF2B5EF4-FFF2-40B4-BE49-F238E27FC236}">
                      <a16:creationId xmlns:a16="http://schemas.microsoft.com/office/drawing/2014/main" id="{AF7F7722-99F5-43D6-B572-93D788B68104}"/>
                    </a:ext>
                  </a:extLst>
                </p:cNvPr>
                <p:cNvPicPr/>
                <p:nvPr/>
              </p:nvPicPr>
              <p:blipFill>
                <a:blip r:embed="rId5"/>
                <a:stretch>
                  <a:fillRect/>
                </a:stretch>
              </p:blipFill>
              <p:spPr>
                <a:xfrm>
                  <a:off x="1704044" y="787233"/>
                  <a:ext cx="15084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97291D5-E469-4FCF-81CC-AFE24D13936C}"/>
                    </a:ext>
                  </a:extLst>
                </p14:cNvPr>
                <p14:cNvContentPartPr/>
                <p14:nvPr/>
              </p14:nvContentPartPr>
              <p14:xfrm>
                <a:off x="1905284" y="482313"/>
                <a:ext cx="573120" cy="444960"/>
              </p14:xfrm>
            </p:contentPart>
          </mc:Choice>
          <mc:Fallback>
            <p:pic>
              <p:nvPicPr>
                <p:cNvPr id="4" name="Ink 3">
                  <a:extLst>
                    <a:ext uri="{FF2B5EF4-FFF2-40B4-BE49-F238E27FC236}">
                      <a16:creationId xmlns:a16="http://schemas.microsoft.com/office/drawing/2014/main" id="{E97291D5-E469-4FCF-81CC-AFE24D13936C}"/>
                    </a:ext>
                  </a:extLst>
                </p:cNvPr>
                <p:cNvPicPr/>
                <p:nvPr/>
              </p:nvPicPr>
              <p:blipFill>
                <a:blip r:embed="rId7"/>
                <a:stretch>
                  <a:fillRect/>
                </a:stretch>
              </p:blipFill>
              <p:spPr>
                <a:xfrm>
                  <a:off x="1896284" y="473313"/>
                  <a:ext cx="590760" cy="462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D3FE11BE-6A71-4AC0-91D0-9060131860AA}"/>
                    </a:ext>
                  </a:extLst>
                </p14:cNvPr>
                <p14:cNvContentPartPr/>
                <p14:nvPr/>
              </p14:nvContentPartPr>
              <p14:xfrm>
                <a:off x="2424044" y="647913"/>
                <a:ext cx="8640" cy="32040"/>
              </p14:xfrm>
            </p:contentPart>
          </mc:Choice>
          <mc:Fallback>
            <p:pic>
              <p:nvPicPr>
                <p:cNvPr id="5" name="Ink 4">
                  <a:extLst>
                    <a:ext uri="{FF2B5EF4-FFF2-40B4-BE49-F238E27FC236}">
                      <a16:creationId xmlns:a16="http://schemas.microsoft.com/office/drawing/2014/main" id="{D3FE11BE-6A71-4AC0-91D0-9060131860AA}"/>
                    </a:ext>
                  </a:extLst>
                </p:cNvPr>
                <p:cNvPicPr/>
                <p:nvPr/>
              </p:nvPicPr>
              <p:blipFill>
                <a:blip r:embed="rId9"/>
                <a:stretch>
                  <a:fillRect/>
                </a:stretch>
              </p:blipFill>
              <p:spPr>
                <a:xfrm>
                  <a:off x="2415044" y="638913"/>
                  <a:ext cx="262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086B0386-7221-4210-BEB2-4861799BE926}"/>
                    </a:ext>
                  </a:extLst>
                </p14:cNvPr>
                <p14:cNvContentPartPr/>
                <p14:nvPr/>
              </p14:nvContentPartPr>
              <p14:xfrm>
                <a:off x="2440964" y="724593"/>
                <a:ext cx="133560" cy="143280"/>
              </p14:xfrm>
            </p:contentPart>
          </mc:Choice>
          <mc:Fallback>
            <p:pic>
              <p:nvPicPr>
                <p:cNvPr id="6" name="Ink 5">
                  <a:extLst>
                    <a:ext uri="{FF2B5EF4-FFF2-40B4-BE49-F238E27FC236}">
                      <a16:creationId xmlns:a16="http://schemas.microsoft.com/office/drawing/2014/main" id="{086B0386-7221-4210-BEB2-4861799BE926}"/>
                    </a:ext>
                  </a:extLst>
                </p:cNvPr>
                <p:cNvPicPr/>
                <p:nvPr/>
              </p:nvPicPr>
              <p:blipFill>
                <a:blip r:embed="rId11"/>
                <a:stretch>
                  <a:fillRect/>
                </a:stretch>
              </p:blipFill>
              <p:spPr>
                <a:xfrm>
                  <a:off x="2431964" y="715953"/>
                  <a:ext cx="1512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3E489448-2A41-40EE-8F79-473A41A0015B}"/>
                    </a:ext>
                  </a:extLst>
                </p14:cNvPr>
                <p14:cNvContentPartPr/>
                <p14:nvPr/>
              </p14:nvContentPartPr>
              <p14:xfrm>
                <a:off x="2523044" y="527313"/>
                <a:ext cx="230760" cy="488880"/>
              </p14:xfrm>
            </p:contentPart>
          </mc:Choice>
          <mc:Fallback>
            <p:pic>
              <p:nvPicPr>
                <p:cNvPr id="7" name="Ink 6">
                  <a:extLst>
                    <a:ext uri="{FF2B5EF4-FFF2-40B4-BE49-F238E27FC236}">
                      <a16:creationId xmlns:a16="http://schemas.microsoft.com/office/drawing/2014/main" id="{3E489448-2A41-40EE-8F79-473A41A0015B}"/>
                    </a:ext>
                  </a:extLst>
                </p:cNvPr>
                <p:cNvPicPr/>
                <p:nvPr/>
              </p:nvPicPr>
              <p:blipFill>
                <a:blip r:embed="rId13"/>
                <a:stretch>
                  <a:fillRect/>
                </a:stretch>
              </p:blipFill>
              <p:spPr>
                <a:xfrm>
                  <a:off x="2514404" y="518673"/>
                  <a:ext cx="248400" cy="506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F8F2C4A8-366E-4FF8-B869-6FF0E820ACDB}"/>
                    </a:ext>
                  </a:extLst>
                </p14:cNvPr>
                <p14:cNvContentPartPr/>
                <p14:nvPr/>
              </p14:nvContentPartPr>
              <p14:xfrm>
                <a:off x="2699804" y="709833"/>
                <a:ext cx="25560" cy="19800"/>
              </p14:xfrm>
            </p:contentPart>
          </mc:Choice>
          <mc:Fallback>
            <p:pic>
              <p:nvPicPr>
                <p:cNvPr id="8" name="Ink 7">
                  <a:extLst>
                    <a:ext uri="{FF2B5EF4-FFF2-40B4-BE49-F238E27FC236}">
                      <a16:creationId xmlns:a16="http://schemas.microsoft.com/office/drawing/2014/main" id="{F8F2C4A8-366E-4FF8-B869-6FF0E820ACDB}"/>
                    </a:ext>
                  </a:extLst>
                </p:cNvPr>
                <p:cNvPicPr/>
                <p:nvPr/>
              </p:nvPicPr>
              <p:blipFill>
                <a:blip r:embed="rId15"/>
                <a:stretch>
                  <a:fillRect/>
                </a:stretch>
              </p:blipFill>
              <p:spPr>
                <a:xfrm>
                  <a:off x="2690804" y="701193"/>
                  <a:ext cx="432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0D6CFB69-903A-4B87-8F77-648EBDBA5F2C}"/>
                    </a:ext>
                  </a:extLst>
                </p14:cNvPr>
                <p14:cNvContentPartPr/>
                <p14:nvPr/>
              </p14:nvContentPartPr>
              <p14:xfrm>
                <a:off x="2777204" y="742233"/>
                <a:ext cx="256680" cy="154800"/>
              </p14:xfrm>
            </p:contentPart>
          </mc:Choice>
          <mc:Fallback>
            <p:pic>
              <p:nvPicPr>
                <p:cNvPr id="9" name="Ink 8">
                  <a:extLst>
                    <a:ext uri="{FF2B5EF4-FFF2-40B4-BE49-F238E27FC236}">
                      <a16:creationId xmlns:a16="http://schemas.microsoft.com/office/drawing/2014/main" id="{0D6CFB69-903A-4B87-8F77-648EBDBA5F2C}"/>
                    </a:ext>
                  </a:extLst>
                </p:cNvPr>
                <p:cNvPicPr/>
                <p:nvPr/>
              </p:nvPicPr>
              <p:blipFill>
                <a:blip r:embed="rId17"/>
                <a:stretch>
                  <a:fillRect/>
                </a:stretch>
              </p:blipFill>
              <p:spPr>
                <a:xfrm>
                  <a:off x="2768564" y="733233"/>
                  <a:ext cx="2743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4C36443A-EFBD-4FFC-A6E5-2FE6BFB1C014}"/>
                    </a:ext>
                  </a:extLst>
                </p14:cNvPr>
                <p14:cNvContentPartPr/>
                <p14:nvPr/>
              </p14:nvContentPartPr>
              <p14:xfrm>
                <a:off x="1542764" y="398433"/>
                <a:ext cx="1893600" cy="804600"/>
              </p14:xfrm>
            </p:contentPart>
          </mc:Choice>
          <mc:Fallback>
            <p:pic>
              <p:nvPicPr>
                <p:cNvPr id="10" name="Ink 9">
                  <a:extLst>
                    <a:ext uri="{FF2B5EF4-FFF2-40B4-BE49-F238E27FC236}">
                      <a16:creationId xmlns:a16="http://schemas.microsoft.com/office/drawing/2014/main" id="{4C36443A-EFBD-4FFC-A6E5-2FE6BFB1C014}"/>
                    </a:ext>
                  </a:extLst>
                </p:cNvPr>
                <p:cNvPicPr/>
                <p:nvPr/>
              </p:nvPicPr>
              <p:blipFill>
                <a:blip r:embed="rId19"/>
                <a:stretch>
                  <a:fillRect/>
                </a:stretch>
              </p:blipFill>
              <p:spPr>
                <a:xfrm>
                  <a:off x="1534124" y="389433"/>
                  <a:ext cx="1911240" cy="822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26465157-3866-4EA3-915D-8AD46C080451}"/>
                    </a:ext>
                  </a:extLst>
                </p14:cNvPr>
                <p14:cNvContentPartPr/>
                <p14:nvPr/>
              </p14:nvContentPartPr>
              <p14:xfrm>
                <a:off x="1366724" y="1197993"/>
                <a:ext cx="1181160" cy="816480"/>
              </p14:xfrm>
            </p:contentPart>
          </mc:Choice>
          <mc:Fallback>
            <p:pic>
              <p:nvPicPr>
                <p:cNvPr id="12" name="Ink 11">
                  <a:extLst>
                    <a:ext uri="{FF2B5EF4-FFF2-40B4-BE49-F238E27FC236}">
                      <a16:creationId xmlns:a16="http://schemas.microsoft.com/office/drawing/2014/main" id="{26465157-3866-4EA3-915D-8AD46C080451}"/>
                    </a:ext>
                  </a:extLst>
                </p:cNvPr>
                <p:cNvPicPr/>
                <p:nvPr/>
              </p:nvPicPr>
              <p:blipFill>
                <a:blip r:embed="rId21"/>
                <a:stretch>
                  <a:fillRect/>
                </a:stretch>
              </p:blipFill>
              <p:spPr>
                <a:xfrm>
                  <a:off x="1358084" y="1189353"/>
                  <a:ext cx="1198800" cy="834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3F0D9089-F63A-4F26-82D8-3E02DE70EE33}"/>
                    </a:ext>
                  </a:extLst>
                </p14:cNvPr>
                <p14:cNvContentPartPr/>
                <p14:nvPr/>
              </p14:nvContentPartPr>
              <p14:xfrm>
                <a:off x="1496324" y="1396713"/>
                <a:ext cx="129600" cy="324720"/>
              </p14:xfrm>
            </p:contentPart>
          </mc:Choice>
          <mc:Fallback>
            <p:pic>
              <p:nvPicPr>
                <p:cNvPr id="13" name="Ink 12">
                  <a:extLst>
                    <a:ext uri="{FF2B5EF4-FFF2-40B4-BE49-F238E27FC236}">
                      <a16:creationId xmlns:a16="http://schemas.microsoft.com/office/drawing/2014/main" id="{3F0D9089-F63A-4F26-82D8-3E02DE70EE33}"/>
                    </a:ext>
                  </a:extLst>
                </p:cNvPr>
                <p:cNvPicPr/>
                <p:nvPr/>
              </p:nvPicPr>
              <p:blipFill>
                <a:blip r:embed="rId23"/>
                <a:stretch>
                  <a:fillRect/>
                </a:stretch>
              </p:blipFill>
              <p:spPr>
                <a:xfrm>
                  <a:off x="1487324" y="1388073"/>
                  <a:ext cx="14724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1E3F839F-F55B-4F8A-87C6-2E69A1251895}"/>
                    </a:ext>
                  </a:extLst>
                </p14:cNvPr>
                <p14:cNvContentPartPr/>
                <p14:nvPr/>
              </p14:nvContentPartPr>
              <p14:xfrm>
                <a:off x="2520884" y="1153713"/>
                <a:ext cx="1926720" cy="395280"/>
              </p14:xfrm>
            </p:contentPart>
          </mc:Choice>
          <mc:Fallback>
            <p:pic>
              <p:nvPicPr>
                <p:cNvPr id="15" name="Ink 14">
                  <a:extLst>
                    <a:ext uri="{FF2B5EF4-FFF2-40B4-BE49-F238E27FC236}">
                      <a16:creationId xmlns:a16="http://schemas.microsoft.com/office/drawing/2014/main" id="{1E3F839F-F55B-4F8A-87C6-2E69A1251895}"/>
                    </a:ext>
                  </a:extLst>
                </p:cNvPr>
                <p:cNvPicPr/>
                <p:nvPr/>
              </p:nvPicPr>
              <p:blipFill>
                <a:blip r:embed="rId25"/>
                <a:stretch>
                  <a:fillRect/>
                </a:stretch>
              </p:blipFill>
              <p:spPr>
                <a:xfrm>
                  <a:off x="2511884" y="1144713"/>
                  <a:ext cx="1944360" cy="412920"/>
                </a:xfrm>
                <a:prstGeom prst="rect">
                  <a:avLst/>
                </a:prstGeom>
              </p:spPr>
            </p:pic>
          </mc:Fallback>
        </mc:AlternateContent>
      </p:grpSp>
      <p:grpSp>
        <p:nvGrpSpPr>
          <p:cNvPr id="29" name="Group 28">
            <a:extLst>
              <a:ext uri="{FF2B5EF4-FFF2-40B4-BE49-F238E27FC236}">
                <a16:creationId xmlns:a16="http://schemas.microsoft.com/office/drawing/2014/main" id="{4E45C3CE-1C77-442E-9AE0-757FFA02B3C4}"/>
              </a:ext>
            </a:extLst>
          </p:cNvPr>
          <p:cNvGrpSpPr/>
          <p:nvPr/>
        </p:nvGrpSpPr>
        <p:grpSpPr>
          <a:xfrm>
            <a:off x="3811844" y="-120687"/>
            <a:ext cx="1379880" cy="1319407"/>
            <a:chOff x="3811844" y="-120687"/>
            <a:chExt cx="1379880" cy="1319407"/>
          </a:xfrm>
        </p:grpSpPr>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CD1DE401-B79E-4C03-B77E-E3C71E76E605}"/>
                    </a:ext>
                  </a:extLst>
                </p14:cNvPr>
                <p14:cNvContentPartPr/>
                <p14:nvPr/>
              </p14:nvContentPartPr>
              <p14:xfrm>
                <a:off x="3998684" y="223113"/>
                <a:ext cx="214920" cy="415440"/>
              </p14:xfrm>
            </p:contentPart>
          </mc:Choice>
          <mc:Fallback>
            <p:pic>
              <p:nvPicPr>
                <p:cNvPr id="17" name="Ink 16">
                  <a:extLst>
                    <a:ext uri="{FF2B5EF4-FFF2-40B4-BE49-F238E27FC236}">
                      <a16:creationId xmlns:a16="http://schemas.microsoft.com/office/drawing/2014/main" id="{CD1DE401-B79E-4C03-B77E-E3C71E76E605}"/>
                    </a:ext>
                  </a:extLst>
                </p:cNvPr>
                <p:cNvPicPr/>
                <p:nvPr/>
              </p:nvPicPr>
              <p:blipFill>
                <a:blip r:embed="rId27"/>
                <a:stretch>
                  <a:fillRect/>
                </a:stretch>
              </p:blipFill>
              <p:spPr>
                <a:xfrm>
                  <a:off x="3990044" y="214473"/>
                  <a:ext cx="23256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68BA81DA-95C9-488E-A106-25A9D6E6CD8E}"/>
                    </a:ext>
                  </a:extLst>
                </p14:cNvPr>
                <p14:cNvContentPartPr/>
                <p14:nvPr/>
              </p14:nvContentPartPr>
              <p14:xfrm>
                <a:off x="4163204" y="173073"/>
                <a:ext cx="5760" cy="16560"/>
              </p14:xfrm>
            </p:contentPart>
          </mc:Choice>
          <mc:Fallback>
            <p:pic>
              <p:nvPicPr>
                <p:cNvPr id="18" name="Ink 17">
                  <a:extLst>
                    <a:ext uri="{FF2B5EF4-FFF2-40B4-BE49-F238E27FC236}">
                      <a16:creationId xmlns:a16="http://schemas.microsoft.com/office/drawing/2014/main" id="{68BA81DA-95C9-488E-A106-25A9D6E6CD8E}"/>
                    </a:ext>
                  </a:extLst>
                </p:cNvPr>
                <p:cNvPicPr/>
                <p:nvPr/>
              </p:nvPicPr>
              <p:blipFill>
                <a:blip r:embed="rId29"/>
                <a:stretch>
                  <a:fillRect/>
                </a:stretch>
              </p:blipFill>
              <p:spPr>
                <a:xfrm>
                  <a:off x="4154564" y="164433"/>
                  <a:ext cx="234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77154683-4BA3-462A-893E-D51A731F83A5}"/>
                    </a:ext>
                  </a:extLst>
                </p14:cNvPr>
                <p14:cNvContentPartPr/>
                <p14:nvPr/>
              </p14:nvContentPartPr>
              <p14:xfrm>
                <a:off x="4287404" y="231753"/>
                <a:ext cx="70200" cy="115560"/>
              </p14:xfrm>
            </p:contentPart>
          </mc:Choice>
          <mc:Fallback>
            <p:pic>
              <p:nvPicPr>
                <p:cNvPr id="19" name="Ink 18">
                  <a:extLst>
                    <a:ext uri="{FF2B5EF4-FFF2-40B4-BE49-F238E27FC236}">
                      <a16:creationId xmlns:a16="http://schemas.microsoft.com/office/drawing/2014/main" id="{77154683-4BA3-462A-893E-D51A731F83A5}"/>
                    </a:ext>
                  </a:extLst>
                </p:cNvPr>
                <p:cNvPicPr/>
                <p:nvPr/>
              </p:nvPicPr>
              <p:blipFill>
                <a:blip r:embed="rId31"/>
                <a:stretch>
                  <a:fillRect/>
                </a:stretch>
              </p:blipFill>
              <p:spPr>
                <a:xfrm>
                  <a:off x="4278404" y="222753"/>
                  <a:ext cx="878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76794BB6-7E7D-4904-A360-CBE28C8BEBAE}"/>
                    </a:ext>
                  </a:extLst>
                </p14:cNvPr>
                <p14:cNvContentPartPr/>
                <p14:nvPr/>
              </p14:nvContentPartPr>
              <p14:xfrm>
                <a:off x="4452644" y="73353"/>
                <a:ext cx="220680" cy="263880"/>
              </p14:xfrm>
            </p:contentPart>
          </mc:Choice>
          <mc:Fallback>
            <p:pic>
              <p:nvPicPr>
                <p:cNvPr id="20" name="Ink 19">
                  <a:extLst>
                    <a:ext uri="{FF2B5EF4-FFF2-40B4-BE49-F238E27FC236}">
                      <a16:creationId xmlns:a16="http://schemas.microsoft.com/office/drawing/2014/main" id="{76794BB6-7E7D-4904-A360-CBE28C8BEBAE}"/>
                    </a:ext>
                  </a:extLst>
                </p:cNvPr>
                <p:cNvPicPr/>
                <p:nvPr/>
              </p:nvPicPr>
              <p:blipFill>
                <a:blip r:embed="rId33"/>
                <a:stretch>
                  <a:fillRect/>
                </a:stretch>
              </p:blipFill>
              <p:spPr>
                <a:xfrm>
                  <a:off x="4443644" y="64713"/>
                  <a:ext cx="2383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27CE5453-E5A1-4714-AC6A-737E5186C75C}"/>
                    </a:ext>
                  </a:extLst>
                </p14:cNvPr>
                <p14:cNvContentPartPr/>
                <p14:nvPr/>
              </p14:nvContentPartPr>
              <p14:xfrm>
                <a:off x="4630844" y="215913"/>
                <a:ext cx="129600" cy="68040"/>
              </p14:xfrm>
            </p:contentPart>
          </mc:Choice>
          <mc:Fallback>
            <p:pic>
              <p:nvPicPr>
                <p:cNvPr id="21" name="Ink 20">
                  <a:extLst>
                    <a:ext uri="{FF2B5EF4-FFF2-40B4-BE49-F238E27FC236}">
                      <a16:creationId xmlns:a16="http://schemas.microsoft.com/office/drawing/2014/main" id="{27CE5453-E5A1-4714-AC6A-737E5186C75C}"/>
                    </a:ext>
                  </a:extLst>
                </p:cNvPr>
                <p:cNvPicPr/>
                <p:nvPr/>
              </p:nvPicPr>
              <p:blipFill>
                <a:blip r:embed="rId35"/>
                <a:stretch>
                  <a:fillRect/>
                </a:stretch>
              </p:blipFill>
              <p:spPr>
                <a:xfrm>
                  <a:off x="4621844" y="207273"/>
                  <a:ext cx="14724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EC283F6A-EBAF-411A-B382-AAD32593B657}"/>
                    </a:ext>
                  </a:extLst>
                </p14:cNvPr>
                <p14:cNvContentPartPr/>
                <p14:nvPr/>
              </p14:nvContentPartPr>
              <p14:xfrm>
                <a:off x="3811844" y="-120687"/>
                <a:ext cx="1346040" cy="764280"/>
              </p14:xfrm>
            </p:contentPart>
          </mc:Choice>
          <mc:Fallback>
            <p:pic>
              <p:nvPicPr>
                <p:cNvPr id="23" name="Ink 22">
                  <a:extLst>
                    <a:ext uri="{FF2B5EF4-FFF2-40B4-BE49-F238E27FC236}">
                      <a16:creationId xmlns:a16="http://schemas.microsoft.com/office/drawing/2014/main" id="{EC283F6A-EBAF-411A-B382-AAD32593B657}"/>
                    </a:ext>
                  </a:extLst>
                </p:cNvPr>
                <p:cNvPicPr/>
                <p:nvPr/>
              </p:nvPicPr>
              <p:blipFill>
                <a:blip r:embed="rId37"/>
                <a:stretch>
                  <a:fillRect/>
                </a:stretch>
              </p:blipFill>
              <p:spPr>
                <a:xfrm>
                  <a:off x="3803204" y="-129327"/>
                  <a:ext cx="1363680" cy="781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AEC4E143-594B-49F4-98AE-BACBDC7A5E34}"/>
                    </a:ext>
                  </a:extLst>
                </p14:cNvPr>
                <p14:cNvContentPartPr/>
                <p14:nvPr/>
              </p14:nvContentPartPr>
              <p14:xfrm>
                <a:off x="4757924" y="656560"/>
                <a:ext cx="360" cy="1800"/>
              </p14:xfrm>
            </p:contentPart>
          </mc:Choice>
          <mc:Fallback>
            <p:pic>
              <p:nvPicPr>
                <p:cNvPr id="24" name="Ink 23">
                  <a:extLst>
                    <a:ext uri="{FF2B5EF4-FFF2-40B4-BE49-F238E27FC236}">
                      <a16:creationId xmlns:a16="http://schemas.microsoft.com/office/drawing/2014/main" id="{AEC4E143-594B-49F4-98AE-BACBDC7A5E34}"/>
                    </a:ext>
                  </a:extLst>
                </p:cNvPr>
                <p:cNvPicPr/>
                <p:nvPr/>
              </p:nvPicPr>
              <p:blipFill>
                <a:blip r:embed="rId39"/>
                <a:stretch>
                  <a:fillRect/>
                </a:stretch>
              </p:blipFill>
              <p:spPr>
                <a:xfrm>
                  <a:off x="4749284" y="647560"/>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EC07FC2D-207D-4B42-A9D9-960C8877D0D3}"/>
                    </a:ext>
                  </a:extLst>
                </p14:cNvPr>
                <p14:cNvContentPartPr/>
                <p14:nvPr/>
              </p14:nvContentPartPr>
              <p14:xfrm>
                <a:off x="4590884" y="771760"/>
                <a:ext cx="464760" cy="426960"/>
              </p14:xfrm>
            </p:contentPart>
          </mc:Choice>
          <mc:Fallback>
            <p:pic>
              <p:nvPicPr>
                <p:cNvPr id="25" name="Ink 24">
                  <a:extLst>
                    <a:ext uri="{FF2B5EF4-FFF2-40B4-BE49-F238E27FC236}">
                      <a16:creationId xmlns:a16="http://schemas.microsoft.com/office/drawing/2014/main" id="{EC07FC2D-207D-4B42-A9D9-960C8877D0D3}"/>
                    </a:ext>
                  </a:extLst>
                </p:cNvPr>
                <p:cNvPicPr/>
                <p:nvPr/>
              </p:nvPicPr>
              <p:blipFill>
                <a:blip r:embed="rId41"/>
                <a:stretch>
                  <a:fillRect/>
                </a:stretch>
              </p:blipFill>
              <p:spPr>
                <a:xfrm>
                  <a:off x="4582244" y="762760"/>
                  <a:ext cx="482400" cy="444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2FF3C9D5-720D-43A6-8ADE-80E0D38C6F55}"/>
                    </a:ext>
                  </a:extLst>
                </p14:cNvPr>
                <p14:cNvContentPartPr/>
                <p14:nvPr/>
              </p14:nvContentPartPr>
              <p14:xfrm>
                <a:off x="4964204" y="783280"/>
                <a:ext cx="227520" cy="122040"/>
              </p14:xfrm>
            </p:contentPart>
          </mc:Choice>
          <mc:Fallback>
            <p:pic>
              <p:nvPicPr>
                <p:cNvPr id="26" name="Ink 25">
                  <a:extLst>
                    <a:ext uri="{FF2B5EF4-FFF2-40B4-BE49-F238E27FC236}">
                      <a16:creationId xmlns:a16="http://schemas.microsoft.com/office/drawing/2014/main" id="{2FF3C9D5-720D-43A6-8ADE-80E0D38C6F55}"/>
                    </a:ext>
                  </a:extLst>
                </p:cNvPr>
                <p:cNvPicPr/>
                <p:nvPr/>
              </p:nvPicPr>
              <p:blipFill>
                <a:blip r:embed="rId43"/>
                <a:stretch>
                  <a:fillRect/>
                </a:stretch>
              </p:blipFill>
              <p:spPr>
                <a:xfrm>
                  <a:off x="4955204" y="774640"/>
                  <a:ext cx="2451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5A79E392-6885-4BEF-878C-EE42F22E70E9}"/>
                    </a:ext>
                  </a:extLst>
                </p14:cNvPr>
                <p14:cNvContentPartPr/>
                <p14:nvPr/>
              </p14:nvContentPartPr>
              <p14:xfrm>
                <a:off x="4074284" y="953200"/>
                <a:ext cx="432360" cy="110520"/>
              </p14:xfrm>
            </p:contentPart>
          </mc:Choice>
          <mc:Fallback>
            <p:pic>
              <p:nvPicPr>
                <p:cNvPr id="28" name="Ink 27">
                  <a:extLst>
                    <a:ext uri="{FF2B5EF4-FFF2-40B4-BE49-F238E27FC236}">
                      <a16:creationId xmlns:a16="http://schemas.microsoft.com/office/drawing/2014/main" id="{5A79E392-6885-4BEF-878C-EE42F22E70E9}"/>
                    </a:ext>
                  </a:extLst>
                </p:cNvPr>
                <p:cNvPicPr/>
                <p:nvPr/>
              </p:nvPicPr>
              <p:blipFill>
                <a:blip r:embed="rId45"/>
                <a:stretch>
                  <a:fillRect/>
                </a:stretch>
              </p:blipFill>
              <p:spPr>
                <a:xfrm>
                  <a:off x="4065644" y="944200"/>
                  <a:ext cx="450000" cy="128160"/>
                </a:xfrm>
                <a:prstGeom prst="rect">
                  <a:avLst/>
                </a:prstGeom>
              </p:spPr>
            </p:pic>
          </mc:Fallback>
        </mc:AlternateContent>
      </p:grpSp>
    </p:spTree>
    <p:extLst>
      <p:ext uri="{BB962C8B-B14F-4D97-AF65-F5344CB8AC3E}">
        <p14:creationId xmlns:p14="http://schemas.microsoft.com/office/powerpoint/2010/main" val="19753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DF3E-2DE1-47A6-A119-27F54FDDD8DD}"/>
              </a:ext>
            </a:extLst>
          </p:cNvPr>
          <p:cNvSpPr>
            <a:spLocks noGrp="1"/>
          </p:cNvSpPr>
          <p:nvPr>
            <p:ph type="title"/>
          </p:nvPr>
        </p:nvSpPr>
        <p:spPr/>
        <p:txBody>
          <a:bodyPr>
            <a:normAutofit/>
          </a:bodyPr>
          <a:lstStyle/>
          <a:p>
            <a:r>
              <a:rPr lang="en-US" b="1" i="0" dirty="0">
                <a:effectLst/>
                <a:latin typeface="urw-din"/>
              </a:rPr>
              <a:t>Divide And Conquer</a:t>
            </a:r>
            <a:r>
              <a:rPr lang="en-US" b="0" i="0" dirty="0">
                <a:effectLst/>
                <a:latin typeface="urw-din"/>
              </a:rPr>
              <a:t> </a:t>
            </a:r>
            <a:endParaRPr lang="en-IN" dirty="0"/>
          </a:p>
        </p:txBody>
      </p:sp>
      <p:sp>
        <p:nvSpPr>
          <p:cNvPr id="3" name="Content Placeholder 2">
            <a:extLst>
              <a:ext uri="{FF2B5EF4-FFF2-40B4-BE49-F238E27FC236}">
                <a16:creationId xmlns:a16="http://schemas.microsoft.com/office/drawing/2014/main" id="{BFAD9F98-52F0-4BA2-8CBE-22EC2F5FA196}"/>
              </a:ext>
            </a:extLst>
          </p:cNvPr>
          <p:cNvSpPr>
            <a:spLocks noGrp="1"/>
          </p:cNvSpPr>
          <p:nvPr>
            <p:ph idx="1"/>
          </p:nvPr>
        </p:nvSpPr>
        <p:spPr/>
        <p:txBody>
          <a:bodyPr/>
          <a:lstStyle/>
          <a:p>
            <a:r>
              <a:rPr lang="en-US" b="0" i="0" dirty="0">
                <a:effectLst/>
                <a:latin typeface="urw-din"/>
              </a:rPr>
              <a:t>This technique can be divided into the following three parts:</a:t>
            </a:r>
          </a:p>
          <a:p>
            <a:pPr algn="l" fontAlgn="base">
              <a:buFont typeface="+mj-lt"/>
              <a:buAutoNum type="arabicPeriod"/>
            </a:pPr>
            <a:r>
              <a:rPr lang="en-US" b="1" i="0" dirty="0">
                <a:effectLst/>
                <a:latin typeface="urw-din"/>
              </a:rPr>
              <a:t>Divide: </a:t>
            </a:r>
            <a:r>
              <a:rPr lang="en-US" b="0" i="0" dirty="0">
                <a:effectLst/>
                <a:latin typeface="urw-din"/>
              </a:rPr>
              <a:t>This involves dividing the problem into smaller sub-problems.</a:t>
            </a:r>
          </a:p>
          <a:p>
            <a:pPr algn="l" fontAlgn="base">
              <a:buFont typeface="+mj-lt"/>
              <a:buAutoNum type="arabicPeriod"/>
            </a:pPr>
            <a:r>
              <a:rPr lang="en-US" b="1" i="0" dirty="0">
                <a:effectLst/>
                <a:latin typeface="urw-din"/>
              </a:rPr>
              <a:t>Conquer: </a:t>
            </a:r>
            <a:r>
              <a:rPr lang="en-US" b="0" i="0" dirty="0">
                <a:effectLst/>
                <a:latin typeface="urw-din"/>
              </a:rPr>
              <a:t>Solve sub-problems by calling recursively until solved.</a:t>
            </a:r>
          </a:p>
          <a:p>
            <a:pPr algn="l" fontAlgn="base">
              <a:buFont typeface="+mj-lt"/>
              <a:buAutoNum type="arabicPeriod"/>
            </a:pPr>
            <a:r>
              <a:rPr lang="en-US" b="1" i="0" dirty="0">
                <a:effectLst/>
                <a:latin typeface="urw-din"/>
              </a:rPr>
              <a:t>Combine: </a:t>
            </a:r>
            <a:r>
              <a:rPr lang="en-US" b="0" i="0" dirty="0">
                <a:effectLst/>
                <a:latin typeface="urw-din"/>
              </a:rPr>
              <a:t>Combine the sub-problems to get the final solution of the whole problem.</a:t>
            </a:r>
          </a:p>
          <a:p>
            <a:endParaRPr lang="en-IN" dirty="0"/>
          </a:p>
        </p:txBody>
      </p:sp>
    </p:spTree>
    <p:extLst>
      <p:ext uri="{BB962C8B-B14F-4D97-AF65-F5344CB8AC3E}">
        <p14:creationId xmlns:p14="http://schemas.microsoft.com/office/powerpoint/2010/main" val="3300462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CBCAA837-7892-4C91-ACB1-F638F2C0D806}"/>
                  </a:ext>
                </a:extLst>
              </p14:cNvPr>
              <p14:cNvContentPartPr/>
              <p14:nvPr/>
            </p14:nvContentPartPr>
            <p14:xfrm>
              <a:off x="4989044" y="955713"/>
              <a:ext cx="321480" cy="206640"/>
            </p14:xfrm>
          </p:contentPart>
        </mc:Choice>
        <mc:Fallback>
          <p:pic>
            <p:nvPicPr>
              <p:cNvPr id="7" name="Ink 6">
                <a:extLst>
                  <a:ext uri="{FF2B5EF4-FFF2-40B4-BE49-F238E27FC236}">
                    <a16:creationId xmlns:a16="http://schemas.microsoft.com/office/drawing/2014/main" id="{CBCAA837-7892-4C91-ACB1-F638F2C0D806}"/>
                  </a:ext>
                </a:extLst>
              </p:cNvPr>
              <p:cNvPicPr/>
              <p:nvPr/>
            </p:nvPicPr>
            <p:blipFill>
              <a:blip r:embed="rId3"/>
              <a:stretch>
                <a:fillRect/>
              </a:stretch>
            </p:blipFill>
            <p:spPr>
              <a:xfrm>
                <a:off x="4980404" y="947073"/>
                <a:ext cx="339120" cy="224280"/>
              </a:xfrm>
              <a:prstGeom prst="rect">
                <a:avLst/>
              </a:prstGeom>
            </p:spPr>
          </p:pic>
        </mc:Fallback>
      </mc:AlternateContent>
      <p:grpSp>
        <p:nvGrpSpPr>
          <p:cNvPr id="18" name="Group 17">
            <a:extLst>
              <a:ext uri="{FF2B5EF4-FFF2-40B4-BE49-F238E27FC236}">
                <a16:creationId xmlns:a16="http://schemas.microsoft.com/office/drawing/2014/main" id="{86A82164-E1E7-4576-AE1E-C42FE0E2615B}"/>
              </a:ext>
            </a:extLst>
          </p:cNvPr>
          <p:cNvGrpSpPr/>
          <p:nvPr/>
        </p:nvGrpSpPr>
        <p:grpSpPr>
          <a:xfrm>
            <a:off x="6106124" y="926193"/>
            <a:ext cx="351360" cy="183600"/>
            <a:chOff x="6106124" y="926193"/>
            <a:chExt cx="351360" cy="183600"/>
          </a:xfrm>
        </p:grpSpPr>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2E70BC4F-AE01-4802-AEEF-D26723F5ED2B}"/>
                    </a:ext>
                  </a:extLst>
                </p14:cNvPr>
                <p14:cNvContentPartPr/>
                <p14:nvPr/>
              </p14:nvContentPartPr>
              <p14:xfrm>
                <a:off x="6106124" y="926193"/>
                <a:ext cx="146520" cy="178200"/>
              </p14:xfrm>
            </p:contentPart>
          </mc:Choice>
          <mc:Fallback>
            <p:pic>
              <p:nvPicPr>
                <p:cNvPr id="8" name="Ink 7">
                  <a:extLst>
                    <a:ext uri="{FF2B5EF4-FFF2-40B4-BE49-F238E27FC236}">
                      <a16:creationId xmlns:a16="http://schemas.microsoft.com/office/drawing/2014/main" id="{2E70BC4F-AE01-4802-AEEF-D26723F5ED2B}"/>
                    </a:ext>
                  </a:extLst>
                </p:cNvPr>
                <p:cNvPicPr/>
                <p:nvPr/>
              </p:nvPicPr>
              <p:blipFill>
                <a:blip r:embed="rId5"/>
                <a:stretch>
                  <a:fillRect/>
                </a:stretch>
              </p:blipFill>
              <p:spPr>
                <a:xfrm>
                  <a:off x="6097484" y="917553"/>
                  <a:ext cx="1641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23B61F83-F2E3-471E-BD56-1BCFD7711CA3}"/>
                    </a:ext>
                  </a:extLst>
                </p14:cNvPr>
                <p14:cNvContentPartPr/>
                <p14:nvPr/>
              </p14:nvContentPartPr>
              <p14:xfrm>
                <a:off x="6330404" y="971913"/>
                <a:ext cx="127080" cy="137880"/>
              </p14:xfrm>
            </p:contentPart>
          </mc:Choice>
          <mc:Fallback>
            <p:pic>
              <p:nvPicPr>
                <p:cNvPr id="9" name="Ink 8">
                  <a:extLst>
                    <a:ext uri="{FF2B5EF4-FFF2-40B4-BE49-F238E27FC236}">
                      <a16:creationId xmlns:a16="http://schemas.microsoft.com/office/drawing/2014/main" id="{23B61F83-F2E3-471E-BD56-1BCFD7711CA3}"/>
                    </a:ext>
                  </a:extLst>
                </p:cNvPr>
                <p:cNvPicPr/>
                <p:nvPr/>
              </p:nvPicPr>
              <p:blipFill>
                <a:blip r:embed="rId7"/>
                <a:stretch>
                  <a:fillRect/>
                </a:stretch>
              </p:blipFill>
              <p:spPr>
                <a:xfrm>
                  <a:off x="6321764" y="963273"/>
                  <a:ext cx="144720" cy="155520"/>
                </a:xfrm>
                <a:prstGeom prst="rect">
                  <a:avLst/>
                </a:prstGeom>
              </p:spPr>
            </p:pic>
          </mc:Fallback>
        </mc:AlternateContent>
      </p:grpSp>
      <p:grpSp>
        <p:nvGrpSpPr>
          <p:cNvPr id="17" name="Group 16">
            <a:extLst>
              <a:ext uri="{FF2B5EF4-FFF2-40B4-BE49-F238E27FC236}">
                <a16:creationId xmlns:a16="http://schemas.microsoft.com/office/drawing/2014/main" id="{32D97496-1DC7-4852-AE5F-3B9525F63387}"/>
              </a:ext>
            </a:extLst>
          </p:cNvPr>
          <p:cNvGrpSpPr/>
          <p:nvPr/>
        </p:nvGrpSpPr>
        <p:grpSpPr>
          <a:xfrm>
            <a:off x="7057244" y="878673"/>
            <a:ext cx="307800" cy="180360"/>
            <a:chOff x="7057244" y="878673"/>
            <a:chExt cx="307800" cy="180360"/>
          </a:xfrm>
        </p:grpSpPr>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5106A856-523F-453E-97E2-5BB9F197D4CF}"/>
                    </a:ext>
                  </a:extLst>
                </p14:cNvPr>
                <p14:cNvContentPartPr/>
                <p14:nvPr/>
              </p14:nvContentPartPr>
              <p14:xfrm>
                <a:off x="7057244" y="878673"/>
                <a:ext cx="109440" cy="180360"/>
              </p14:xfrm>
            </p:contentPart>
          </mc:Choice>
          <mc:Fallback>
            <p:pic>
              <p:nvPicPr>
                <p:cNvPr id="10" name="Ink 9">
                  <a:extLst>
                    <a:ext uri="{FF2B5EF4-FFF2-40B4-BE49-F238E27FC236}">
                      <a16:creationId xmlns:a16="http://schemas.microsoft.com/office/drawing/2014/main" id="{5106A856-523F-453E-97E2-5BB9F197D4CF}"/>
                    </a:ext>
                  </a:extLst>
                </p:cNvPr>
                <p:cNvPicPr/>
                <p:nvPr/>
              </p:nvPicPr>
              <p:blipFill>
                <a:blip r:embed="rId9"/>
                <a:stretch>
                  <a:fillRect/>
                </a:stretch>
              </p:blipFill>
              <p:spPr>
                <a:xfrm>
                  <a:off x="7048244" y="869673"/>
                  <a:ext cx="1270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91D06A96-1B0A-4FC0-9CB1-B9457F792870}"/>
                    </a:ext>
                  </a:extLst>
                </p14:cNvPr>
                <p14:cNvContentPartPr/>
                <p14:nvPr/>
              </p14:nvContentPartPr>
              <p14:xfrm>
                <a:off x="7265324" y="912513"/>
                <a:ext cx="99720" cy="141480"/>
              </p14:xfrm>
            </p:contentPart>
          </mc:Choice>
          <mc:Fallback>
            <p:pic>
              <p:nvPicPr>
                <p:cNvPr id="11" name="Ink 10">
                  <a:extLst>
                    <a:ext uri="{FF2B5EF4-FFF2-40B4-BE49-F238E27FC236}">
                      <a16:creationId xmlns:a16="http://schemas.microsoft.com/office/drawing/2014/main" id="{91D06A96-1B0A-4FC0-9CB1-B9457F792870}"/>
                    </a:ext>
                  </a:extLst>
                </p:cNvPr>
                <p:cNvPicPr/>
                <p:nvPr/>
              </p:nvPicPr>
              <p:blipFill>
                <a:blip r:embed="rId11"/>
                <a:stretch>
                  <a:fillRect/>
                </a:stretch>
              </p:blipFill>
              <p:spPr>
                <a:xfrm>
                  <a:off x="7256684" y="903513"/>
                  <a:ext cx="117360" cy="159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D51BCEE4-D4C2-4D38-98C8-F8EEBF2448E0}"/>
                  </a:ext>
                </a:extLst>
              </p14:cNvPr>
              <p14:cNvContentPartPr/>
              <p14:nvPr/>
            </p14:nvContentPartPr>
            <p14:xfrm>
              <a:off x="8236604" y="844113"/>
              <a:ext cx="326880" cy="252720"/>
            </p14:xfrm>
          </p:contentPart>
        </mc:Choice>
        <mc:Fallback>
          <p:pic>
            <p:nvPicPr>
              <p:cNvPr id="12" name="Ink 11">
                <a:extLst>
                  <a:ext uri="{FF2B5EF4-FFF2-40B4-BE49-F238E27FC236}">
                    <a16:creationId xmlns:a16="http://schemas.microsoft.com/office/drawing/2014/main" id="{D51BCEE4-D4C2-4D38-98C8-F8EEBF2448E0}"/>
                  </a:ext>
                </a:extLst>
              </p:cNvPr>
              <p:cNvPicPr/>
              <p:nvPr/>
            </p:nvPicPr>
            <p:blipFill>
              <a:blip r:embed="rId13"/>
              <a:stretch>
                <a:fillRect/>
              </a:stretch>
            </p:blipFill>
            <p:spPr>
              <a:xfrm>
                <a:off x="8227604" y="835473"/>
                <a:ext cx="3445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AE00696E-FF6A-4FA9-B114-956FA5DE82D8}"/>
                  </a:ext>
                </a:extLst>
              </p14:cNvPr>
              <p14:cNvContentPartPr/>
              <p14:nvPr/>
            </p14:nvContentPartPr>
            <p14:xfrm>
              <a:off x="-44836" y="981633"/>
              <a:ext cx="284400" cy="192240"/>
            </p14:xfrm>
          </p:contentPart>
        </mc:Choice>
        <mc:Fallback>
          <p:pic>
            <p:nvPicPr>
              <p:cNvPr id="20" name="Ink 19">
                <a:extLst>
                  <a:ext uri="{FF2B5EF4-FFF2-40B4-BE49-F238E27FC236}">
                    <a16:creationId xmlns:a16="http://schemas.microsoft.com/office/drawing/2014/main" id="{AE00696E-FF6A-4FA9-B114-956FA5DE82D8}"/>
                  </a:ext>
                </a:extLst>
              </p:cNvPr>
              <p:cNvPicPr/>
              <p:nvPr/>
            </p:nvPicPr>
            <p:blipFill>
              <a:blip r:embed="rId15"/>
              <a:stretch>
                <a:fillRect/>
              </a:stretch>
            </p:blipFill>
            <p:spPr>
              <a:xfrm>
                <a:off x="-53476" y="972993"/>
                <a:ext cx="302040" cy="209880"/>
              </a:xfrm>
              <a:prstGeom prst="rect">
                <a:avLst/>
              </a:prstGeom>
            </p:spPr>
          </p:pic>
        </mc:Fallback>
      </mc:AlternateContent>
      <p:grpSp>
        <p:nvGrpSpPr>
          <p:cNvPr id="25" name="Group 24">
            <a:extLst>
              <a:ext uri="{FF2B5EF4-FFF2-40B4-BE49-F238E27FC236}">
                <a16:creationId xmlns:a16="http://schemas.microsoft.com/office/drawing/2014/main" id="{63409C78-039A-4F72-856F-A76402ECFBCC}"/>
              </a:ext>
            </a:extLst>
          </p:cNvPr>
          <p:cNvGrpSpPr/>
          <p:nvPr/>
        </p:nvGrpSpPr>
        <p:grpSpPr>
          <a:xfrm>
            <a:off x="683444" y="927633"/>
            <a:ext cx="439200" cy="470160"/>
            <a:chOff x="683444" y="927633"/>
            <a:chExt cx="439200" cy="470160"/>
          </a:xfrm>
        </p:grpSpPr>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85E9A96A-5F3F-419D-AB30-C9F48D654082}"/>
                    </a:ext>
                  </a:extLst>
                </p14:cNvPr>
                <p14:cNvContentPartPr/>
                <p14:nvPr/>
              </p14:nvContentPartPr>
              <p14:xfrm>
                <a:off x="683444" y="984513"/>
                <a:ext cx="126360" cy="413280"/>
              </p14:xfrm>
            </p:contentPart>
          </mc:Choice>
          <mc:Fallback>
            <p:pic>
              <p:nvPicPr>
                <p:cNvPr id="21" name="Ink 20">
                  <a:extLst>
                    <a:ext uri="{FF2B5EF4-FFF2-40B4-BE49-F238E27FC236}">
                      <a16:creationId xmlns:a16="http://schemas.microsoft.com/office/drawing/2014/main" id="{85E9A96A-5F3F-419D-AB30-C9F48D654082}"/>
                    </a:ext>
                  </a:extLst>
                </p:cNvPr>
                <p:cNvPicPr/>
                <p:nvPr/>
              </p:nvPicPr>
              <p:blipFill>
                <a:blip r:embed="rId17"/>
                <a:stretch>
                  <a:fillRect/>
                </a:stretch>
              </p:blipFill>
              <p:spPr>
                <a:xfrm>
                  <a:off x="674444" y="975873"/>
                  <a:ext cx="14400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26B06400-0C37-4DE4-90A8-92D02EB0612D}"/>
                    </a:ext>
                  </a:extLst>
                </p14:cNvPr>
                <p14:cNvContentPartPr/>
                <p14:nvPr/>
              </p14:nvContentPartPr>
              <p14:xfrm>
                <a:off x="878204" y="1011873"/>
                <a:ext cx="11160" cy="125280"/>
              </p14:xfrm>
            </p:contentPart>
          </mc:Choice>
          <mc:Fallback>
            <p:pic>
              <p:nvPicPr>
                <p:cNvPr id="22" name="Ink 21">
                  <a:extLst>
                    <a:ext uri="{FF2B5EF4-FFF2-40B4-BE49-F238E27FC236}">
                      <a16:creationId xmlns:a16="http://schemas.microsoft.com/office/drawing/2014/main" id="{26B06400-0C37-4DE4-90A8-92D02EB0612D}"/>
                    </a:ext>
                  </a:extLst>
                </p:cNvPr>
                <p:cNvPicPr/>
                <p:nvPr/>
              </p:nvPicPr>
              <p:blipFill>
                <a:blip r:embed="rId19"/>
                <a:stretch>
                  <a:fillRect/>
                </a:stretch>
              </p:blipFill>
              <p:spPr>
                <a:xfrm>
                  <a:off x="869564" y="1003233"/>
                  <a:ext cx="288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D843694E-C833-42ED-93D5-E5489B49A357}"/>
                    </a:ext>
                  </a:extLst>
                </p14:cNvPr>
                <p14:cNvContentPartPr/>
                <p14:nvPr/>
              </p14:nvContentPartPr>
              <p14:xfrm>
                <a:off x="849764" y="927633"/>
                <a:ext cx="220320" cy="110880"/>
              </p14:xfrm>
            </p:contentPart>
          </mc:Choice>
          <mc:Fallback>
            <p:pic>
              <p:nvPicPr>
                <p:cNvPr id="23" name="Ink 22">
                  <a:extLst>
                    <a:ext uri="{FF2B5EF4-FFF2-40B4-BE49-F238E27FC236}">
                      <a16:creationId xmlns:a16="http://schemas.microsoft.com/office/drawing/2014/main" id="{D843694E-C833-42ED-93D5-E5489B49A357}"/>
                    </a:ext>
                  </a:extLst>
                </p:cNvPr>
                <p:cNvPicPr/>
                <p:nvPr/>
              </p:nvPicPr>
              <p:blipFill>
                <a:blip r:embed="rId21"/>
                <a:stretch>
                  <a:fillRect/>
                </a:stretch>
              </p:blipFill>
              <p:spPr>
                <a:xfrm>
                  <a:off x="841124" y="918993"/>
                  <a:ext cx="2379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k 23">
                  <a:extLst>
                    <a:ext uri="{FF2B5EF4-FFF2-40B4-BE49-F238E27FC236}">
                      <a16:creationId xmlns:a16="http://schemas.microsoft.com/office/drawing/2014/main" id="{BC9ECD07-65D9-414B-875E-5554294FBCEB}"/>
                    </a:ext>
                  </a:extLst>
                </p14:cNvPr>
                <p14:cNvContentPartPr/>
                <p14:nvPr/>
              </p14:nvContentPartPr>
              <p14:xfrm>
                <a:off x="965684" y="1083153"/>
                <a:ext cx="156960" cy="41040"/>
              </p14:xfrm>
            </p:contentPart>
          </mc:Choice>
          <mc:Fallback>
            <p:pic>
              <p:nvPicPr>
                <p:cNvPr id="24" name="Ink 23">
                  <a:extLst>
                    <a:ext uri="{FF2B5EF4-FFF2-40B4-BE49-F238E27FC236}">
                      <a16:creationId xmlns:a16="http://schemas.microsoft.com/office/drawing/2014/main" id="{BC9ECD07-65D9-414B-875E-5554294FBCEB}"/>
                    </a:ext>
                  </a:extLst>
                </p:cNvPr>
                <p:cNvPicPr/>
                <p:nvPr/>
              </p:nvPicPr>
              <p:blipFill>
                <a:blip r:embed="rId23"/>
                <a:stretch>
                  <a:fillRect/>
                </a:stretch>
              </p:blipFill>
              <p:spPr>
                <a:xfrm>
                  <a:off x="957044" y="1074513"/>
                  <a:ext cx="174600" cy="58680"/>
                </a:xfrm>
                <a:prstGeom prst="rect">
                  <a:avLst/>
                </a:prstGeom>
              </p:spPr>
            </p:pic>
          </mc:Fallback>
        </mc:AlternateContent>
      </p:grpSp>
      <p:grpSp>
        <p:nvGrpSpPr>
          <p:cNvPr id="38" name="Group 37">
            <a:extLst>
              <a:ext uri="{FF2B5EF4-FFF2-40B4-BE49-F238E27FC236}">
                <a16:creationId xmlns:a16="http://schemas.microsoft.com/office/drawing/2014/main" id="{91643ECE-8542-4BA0-BE52-9A3DD9FB26EF}"/>
              </a:ext>
            </a:extLst>
          </p:cNvPr>
          <p:cNvGrpSpPr/>
          <p:nvPr/>
        </p:nvGrpSpPr>
        <p:grpSpPr>
          <a:xfrm>
            <a:off x="3240164" y="1636473"/>
            <a:ext cx="3010680" cy="451440"/>
            <a:chOff x="3240164" y="1636473"/>
            <a:chExt cx="3010680" cy="451440"/>
          </a:xfrm>
        </p:grpSpPr>
        <mc:AlternateContent xmlns:mc="http://schemas.openxmlformats.org/markup-compatibility/2006">
          <mc:Choice xmlns:p14="http://schemas.microsoft.com/office/powerpoint/2010/main" Requires="p14">
            <p:contentPart p14:bwMode="auto" r:id="rId24">
              <p14:nvContentPartPr>
                <p14:cNvPr id="36" name="Ink 35">
                  <a:extLst>
                    <a:ext uri="{FF2B5EF4-FFF2-40B4-BE49-F238E27FC236}">
                      <a16:creationId xmlns:a16="http://schemas.microsoft.com/office/drawing/2014/main" id="{910FB0EF-8C16-4B24-8048-868144A0AFB4}"/>
                    </a:ext>
                  </a:extLst>
                </p14:cNvPr>
                <p14:cNvContentPartPr/>
                <p14:nvPr/>
              </p14:nvContentPartPr>
              <p14:xfrm>
                <a:off x="3240164" y="1636473"/>
                <a:ext cx="3010680" cy="185760"/>
              </p14:xfrm>
            </p:contentPart>
          </mc:Choice>
          <mc:Fallback>
            <p:pic>
              <p:nvPicPr>
                <p:cNvPr id="36" name="Ink 35">
                  <a:extLst>
                    <a:ext uri="{FF2B5EF4-FFF2-40B4-BE49-F238E27FC236}">
                      <a16:creationId xmlns:a16="http://schemas.microsoft.com/office/drawing/2014/main" id="{910FB0EF-8C16-4B24-8048-868144A0AFB4}"/>
                    </a:ext>
                  </a:extLst>
                </p:cNvPr>
                <p:cNvPicPr/>
                <p:nvPr/>
              </p:nvPicPr>
              <p:blipFill>
                <a:blip r:embed="rId25"/>
                <a:stretch>
                  <a:fillRect/>
                </a:stretch>
              </p:blipFill>
              <p:spPr>
                <a:xfrm>
                  <a:off x="3231164" y="1627833"/>
                  <a:ext cx="30283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7" name="Ink 36">
                  <a:extLst>
                    <a:ext uri="{FF2B5EF4-FFF2-40B4-BE49-F238E27FC236}">
                      <a16:creationId xmlns:a16="http://schemas.microsoft.com/office/drawing/2014/main" id="{F8C8CCE6-3D92-4AEA-99F4-52FB00E1FFF5}"/>
                    </a:ext>
                  </a:extLst>
                </p14:cNvPr>
                <p14:cNvContentPartPr/>
                <p14:nvPr/>
              </p14:nvContentPartPr>
              <p14:xfrm>
                <a:off x="4367324" y="1850313"/>
                <a:ext cx="82080" cy="237600"/>
              </p14:xfrm>
            </p:contentPart>
          </mc:Choice>
          <mc:Fallback>
            <p:pic>
              <p:nvPicPr>
                <p:cNvPr id="37" name="Ink 36">
                  <a:extLst>
                    <a:ext uri="{FF2B5EF4-FFF2-40B4-BE49-F238E27FC236}">
                      <a16:creationId xmlns:a16="http://schemas.microsoft.com/office/drawing/2014/main" id="{F8C8CCE6-3D92-4AEA-99F4-52FB00E1FFF5}"/>
                    </a:ext>
                  </a:extLst>
                </p:cNvPr>
                <p:cNvPicPr/>
                <p:nvPr/>
              </p:nvPicPr>
              <p:blipFill>
                <a:blip r:embed="rId27"/>
                <a:stretch>
                  <a:fillRect/>
                </a:stretch>
              </p:blipFill>
              <p:spPr>
                <a:xfrm>
                  <a:off x="4358684" y="1841313"/>
                  <a:ext cx="99720" cy="255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F5B67786-5C17-4792-881D-80FB07FF4E51}"/>
                  </a:ext>
                </a:extLst>
              </p14:cNvPr>
              <p14:cNvContentPartPr/>
              <p14:nvPr/>
            </p14:nvContentPartPr>
            <p14:xfrm>
              <a:off x="7536404" y="1547193"/>
              <a:ext cx="2283480" cy="169200"/>
            </p14:xfrm>
          </p:contentPart>
        </mc:Choice>
        <mc:Fallback>
          <p:pic>
            <p:nvPicPr>
              <p:cNvPr id="39" name="Ink 38">
                <a:extLst>
                  <a:ext uri="{FF2B5EF4-FFF2-40B4-BE49-F238E27FC236}">
                    <a16:creationId xmlns:a16="http://schemas.microsoft.com/office/drawing/2014/main" id="{F5B67786-5C17-4792-881D-80FB07FF4E51}"/>
                  </a:ext>
                </a:extLst>
              </p:cNvPr>
              <p:cNvPicPr/>
              <p:nvPr/>
            </p:nvPicPr>
            <p:blipFill>
              <a:blip r:embed="rId29"/>
              <a:stretch>
                <a:fillRect/>
              </a:stretch>
            </p:blipFill>
            <p:spPr>
              <a:xfrm>
                <a:off x="7527764" y="1538193"/>
                <a:ext cx="2301120" cy="186840"/>
              </a:xfrm>
              <a:prstGeom prst="rect">
                <a:avLst/>
              </a:prstGeom>
            </p:spPr>
          </p:pic>
        </mc:Fallback>
      </mc:AlternateContent>
      <p:grpSp>
        <p:nvGrpSpPr>
          <p:cNvPr id="43" name="Group 42">
            <a:extLst>
              <a:ext uri="{FF2B5EF4-FFF2-40B4-BE49-F238E27FC236}">
                <a16:creationId xmlns:a16="http://schemas.microsoft.com/office/drawing/2014/main" id="{5907ABDC-6EAA-4214-BB6E-6DD8CF2BAAAF}"/>
              </a:ext>
            </a:extLst>
          </p:cNvPr>
          <p:cNvGrpSpPr/>
          <p:nvPr/>
        </p:nvGrpSpPr>
        <p:grpSpPr>
          <a:xfrm>
            <a:off x="8717564" y="1853553"/>
            <a:ext cx="284040" cy="182160"/>
            <a:chOff x="8717564" y="1853553"/>
            <a:chExt cx="284040" cy="182160"/>
          </a:xfrm>
        </p:grpSpPr>
        <mc:AlternateContent xmlns:mc="http://schemas.openxmlformats.org/markup-compatibility/2006">
          <mc:Choice xmlns:p14="http://schemas.microsoft.com/office/powerpoint/2010/main" Requires="p14">
            <p:contentPart p14:bwMode="auto" r:id="rId30">
              <p14:nvContentPartPr>
                <p14:cNvPr id="40" name="Ink 39">
                  <a:extLst>
                    <a:ext uri="{FF2B5EF4-FFF2-40B4-BE49-F238E27FC236}">
                      <a16:creationId xmlns:a16="http://schemas.microsoft.com/office/drawing/2014/main" id="{75FD6BC4-2BCC-452E-88CD-4465845B09F5}"/>
                    </a:ext>
                  </a:extLst>
                </p14:cNvPr>
                <p14:cNvContentPartPr/>
                <p14:nvPr/>
              </p14:nvContentPartPr>
              <p14:xfrm>
                <a:off x="8735204" y="1862193"/>
                <a:ext cx="127440" cy="173520"/>
              </p14:xfrm>
            </p:contentPart>
          </mc:Choice>
          <mc:Fallback>
            <p:pic>
              <p:nvPicPr>
                <p:cNvPr id="40" name="Ink 39">
                  <a:extLst>
                    <a:ext uri="{FF2B5EF4-FFF2-40B4-BE49-F238E27FC236}">
                      <a16:creationId xmlns:a16="http://schemas.microsoft.com/office/drawing/2014/main" id="{75FD6BC4-2BCC-452E-88CD-4465845B09F5}"/>
                    </a:ext>
                  </a:extLst>
                </p:cNvPr>
                <p:cNvPicPr/>
                <p:nvPr/>
              </p:nvPicPr>
              <p:blipFill>
                <a:blip r:embed="rId31"/>
                <a:stretch>
                  <a:fillRect/>
                </a:stretch>
              </p:blipFill>
              <p:spPr>
                <a:xfrm>
                  <a:off x="8726564" y="1853193"/>
                  <a:ext cx="1450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1" name="Ink 40">
                  <a:extLst>
                    <a:ext uri="{FF2B5EF4-FFF2-40B4-BE49-F238E27FC236}">
                      <a16:creationId xmlns:a16="http://schemas.microsoft.com/office/drawing/2014/main" id="{8805177F-8543-439A-AA9A-FC4D80344C7C}"/>
                    </a:ext>
                  </a:extLst>
                </p14:cNvPr>
                <p14:cNvContentPartPr/>
                <p14:nvPr/>
              </p14:nvContentPartPr>
              <p14:xfrm>
                <a:off x="8779844" y="1951113"/>
                <a:ext cx="164160" cy="46440"/>
              </p14:xfrm>
            </p:contentPart>
          </mc:Choice>
          <mc:Fallback>
            <p:pic>
              <p:nvPicPr>
                <p:cNvPr id="41" name="Ink 40">
                  <a:extLst>
                    <a:ext uri="{FF2B5EF4-FFF2-40B4-BE49-F238E27FC236}">
                      <a16:creationId xmlns:a16="http://schemas.microsoft.com/office/drawing/2014/main" id="{8805177F-8543-439A-AA9A-FC4D80344C7C}"/>
                    </a:ext>
                  </a:extLst>
                </p:cNvPr>
                <p:cNvPicPr/>
                <p:nvPr/>
              </p:nvPicPr>
              <p:blipFill>
                <a:blip r:embed="rId33"/>
                <a:stretch>
                  <a:fillRect/>
                </a:stretch>
              </p:blipFill>
              <p:spPr>
                <a:xfrm>
                  <a:off x="8770844" y="1942473"/>
                  <a:ext cx="1818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2" name="Ink 41">
                  <a:extLst>
                    <a:ext uri="{FF2B5EF4-FFF2-40B4-BE49-F238E27FC236}">
                      <a16:creationId xmlns:a16="http://schemas.microsoft.com/office/drawing/2014/main" id="{54A7A614-0BDD-483F-88DD-5ED7717D0B98}"/>
                    </a:ext>
                  </a:extLst>
                </p14:cNvPr>
                <p14:cNvContentPartPr/>
                <p14:nvPr/>
              </p14:nvContentPartPr>
              <p14:xfrm>
                <a:off x="8717564" y="1853553"/>
                <a:ext cx="284040" cy="170640"/>
              </p14:xfrm>
            </p:contentPart>
          </mc:Choice>
          <mc:Fallback>
            <p:pic>
              <p:nvPicPr>
                <p:cNvPr id="42" name="Ink 41">
                  <a:extLst>
                    <a:ext uri="{FF2B5EF4-FFF2-40B4-BE49-F238E27FC236}">
                      <a16:creationId xmlns:a16="http://schemas.microsoft.com/office/drawing/2014/main" id="{54A7A614-0BDD-483F-88DD-5ED7717D0B98}"/>
                    </a:ext>
                  </a:extLst>
                </p:cNvPr>
                <p:cNvPicPr/>
                <p:nvPr/>
              </p:nvPicPr>
              <p:blipFill>
                <a:blip r:embed="rId35"/>
                <a:stretch>
                  <a:fillRect/>
                </a:stretch>
              </p:blipFill>
              <p:spPr>
                <a:xfrm>
                  <a:off x="8708924" y="1844913"/>
                  <a:ext cx="301680" cy="18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44" name="Ink 43">
                <a:extLst>
                  <a:ext uri="{FF2B5EF4-FFF2-40B4-BE49-F238E27FC236}">
                    <a16:creationId xmlns:a16="http://schemas.microsoft.com/office/drawing/2014/main" id="{7C5DFDBB-C2B2-459D-A356-B2B2F0C3B3FA}"/>
                  </a:ext>
                </a:extLst>
              </p14:cNvPr>
              <p14:cNvContentPartPr/>
              <p14:nvPr/>
            </p14:nvContentPartPr>
            <p14:xfrm>
              <a:off x="6641804" y="1668513"/>
              <a:ext cx="424440" cy="417960"/>
            </p14:xfrm>
          </p:contentPart>
        </mc:Choice>
        <mc:Fallback>
          <p:pic>
            <p:nvPicPr>
              <p:cNvPr id="44" name="Ink 43">
                <a:extLst>
                  <a:ext uri="{FF2B5EF4-FFF2-40B4-BE49-F238E27FC236}">
                    <a16:creationId xmlns:a16="http://schemas.microsoft.com/office/drawing/2014/main" id="{7C5DFDBB-C2B2-459D-A356-B2B2F0C3B3FA}"/>
                  </a:ext>
                </a:extLst>
              </p:cNvPr>
              <p:cNvPicPr/>
              <p:nvPr/>
            </p:nvPicPr>
            <p:blipFill>
              <a:blip r:embed="rId37"/>
              <a:stretch>
                <a:fillRect/>
              </a:stretch>
            </p:blipFill>
            <p:spPr>
              <a:xfrm>
                <a:off x="6632804" y="1659873"/>
                <a:ext cx="442080" cy="435600"/>
              </a:xfrm>
              <a:prstGeom prst="rect">
                <a:avLst/>
              </a:prstGeom>
            </p:spPr>
          </p:pic>
        </mc:Fallback>
      </mc:AlternateContent>
      <p:grpSp>
        <p:nvGrpSpPr>
          <p:cNvPr id="50" name="Group 49">
            <a:extLst>
              <a:ext uri="{FF2B5EF4-FFF2-40B4-BE49-F238E27FC236}">
                <a16:creationId xmlns:a16="http://schemas.microsoft.com/office/drawing/2014/main" id="{75EF8AAE-30B2-4D32-825F-FC838CB7EFC8}"/>
              </a:ext>
            </a:extLst>
          </p:cNvPr>
          <p:cNvGrpSpPr/>
          <p:nvPr/>
        </p:nvGrpSpPr>
        <p:grpSpPr>
          <a:xfrm>
            <a:off x="9492644" y="828993"/>
            <a:ext cx="508320" cy="641880"/>
            <a:chOff x="9492644" y="828993"/>
            <a:chExt cx="508320" cy="641880"/>
          </a:xfrm>
        </p:grpSpPr>
        <mc:AlternateContent xmlns:mc="http://schemas.openxmlformats.org/markup-compatibility/2006">
          <mc:Choice xmlns:p14="http://schemas.microsoft.com/office/powerpoint/2010/main" Requires="p14">
            <p:contentPart p14:bwMode="auto" r:id="rId38">
              <p14:nvContentPartPr>
                <p14:cNvPr id="13" name="Ink 12">
                  <a:extLst>
                    <a:ext uri="{FF2B5EF4-FFF2-40B4-BE49-F238E27FC236}">
                      <a16:creationId xmlns:a16="http://schemas.microsoft.com/office/drawing/2014/main" id="{9F062E45-1B12-4C81-ADF6-02A9BD348ABF}"/>
                    </a:ext>
                  </a:extLst>
                </p14:cNvPr>
                <p14:cNvContentPartPr/>
                <p14:nvPr/>
              </p14:nvContentPartPr>
              <p14:xfrm>
                <a:off x="9498764" y="828993"/>
                <a:ext cx="160920" cy="232200"/>
              </p14:xfrm>
            </p:contentPart>
          </mc:Choice>
          <mc:Fallback>
            <p:pic>
              <p:nvPicPr>
                <p:cNvPr id="13" name="Ink 12">
                  <a:extLst>
                    <a:ext uri="{FF2B5EF4-FFF2-40B4-BE49-F238E27FC236}">
                      <a16:creationId xmlns:a16="http://schemas.microsoft.com/office/drawing/2014/main" id="{9F062E45-1B12-4C81-ADF6-02A9BD348ABF}"/>
                    </a:ext>
                  </a:extLst>
                </p:cNvPr>
                <p:cNvPicPr/>
                <p:nvPr/>
              </p:nvPicPr>
              <p:blipFill>
                <a:blip r:embed="rId39"/>
                <a:stretch>
                  <a:fillRect/>
                </a:stretch>
              </p:blipFill>
              <p:spPr>
                <a:xfrm>
                  <a:off x="9489764" y="819993"/>
                  <a:ext cx="1785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4" name="Ink 13">
                  <a:extLst>
                    <a:ext uri="{FF2B5EF4-FFF2-40B4-BE49-F238E27FC236}">
                      <a16:creationId xmlns:a16="http://schemas.microsoft.com/office/drawing/2014/main" id="{D45555E5-628B-4E18-B088-8A38D71051D0}"/>
                    </a:ext>
                  </a:extLst>
                </p14:cNvPr>
                <p14:cNvContentPartPr/>
                <p14:nvPr/>
              </p14:nvContentPartPr>
              <p14:xfrm>
                <a:off x="9558524" y="954633"/>
                <a:ext cx="177120" cy="57600"/>
              </p14:xfrm>
            </p:contentPart>
          </mc:Choice>
          <mc:Fallback>
            <p:pic>
              <p:nvPicPr>
                <p:cNvPr id="14" name="Ink 13">
                  <a:extLst>
                    <a:ext uri="{FF2B5EF4-FFF2-40B4-BE49-F238E27FC236}">
                      <a16:creationId xmlns:a16="http://schemas.microsoft.com/office/drawing/2014/main" id="{D45555E5-628B-4E18-B088-8A38D71051D0}"/>
                    </a:ext>
                  </a:extLst>
                </p:cNvPr>
                <p:cNvPicPr/>
                <p:nvPr/>
              </p:nvPicPr>
              <p:blipFill>
                <a:blip r:embed="rId41"/>
                <a:stretch>
                  <a:fillRect/>
                </a:stretch>
              </p:blipFill>
              <p:spPr>
                <a:xfrm>
                  <a:off x="9549524" y="945993"/>
                  <a:ext cx="1947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 name="Ink 14">
                  <a:extLst>
                    <a:ext uri="{FF2B5EF4-FFF2-40B4-BE49-F238E27FC236}">
                      <a16:creationId xmlns:a16="http://schemas.microsoft.com/office/drawing/2014/main" id="{75D48972-44AA-45D9-B741-A4506A759380}"/>
                    </a:ext>
                  </a:extLst>
                </p14:cNvPr>
                <p14:cNvContentPartPr/>
                <p14:nvPr/>
              </p14:nvContentPartPr>
              <p14:xfrm>
                <a:off x="9832484" y="872193"/>
                <a:ext cx="128880" cy="233280"/>
              </p14:xfrm>
            </p:contentPart>
          </mc:Choice>
          <mc:Fallback>
            <p:pic>
              <p:nvPicPr>
                <p:cNvPr id="15" name="Ink 14">
                  <a:extLst>
                    <a:ext uri="{FF2B5EF4-FFF2-40B4-BE49-F238E27FC236}">
                      <a16:creationId xmlns:a16="http://schemas.microsoft.com/office/drawing/2014/main" id="{75D48972-44AA-45D9-B741-A4506A759380}"/>
                    </a:ext>
                  </a:extLst>
                </p:cNvPr>
                <p:cNvPicPr/>
                <p:nvPr/>
              </p:nvPicPr>
              <p:blipFill>
                <a:blip r:embed="rId43"/>
                <a:stretch>
                  <a:fillRect/>
                </a:stretch>
              </p:blipFill>
              <p:spPr>
                <a:xfrm>
                  <a:off x="9823844" y="863553"/>
                  <a:ext cx="1465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198A9314-0056-4D98-886A-8605A69BF73F}"/>
                    </a:ext>
                  </a:extLst>
                </p14:cNvPr>
                <p14:cNvContentPartPr/>
                <p14:nvPr/>
              </p14:nvContentPartPr>
              <p14:xfrm>
                <a:off x="9818804" y="1212753"/>
                <a:ext cx="18000" cy="258120"/>
              </p14:xfrm>
            </p:contentPart>
          </mc:Choice>
          <mc:Fallback>
            <p:pic>
              <p:nvPicPr>
                <p:cNvPr id="26" name="Ink 25">
                  <a:extLst>
                    <a:ext uri="{FF2B5EF4-FFF2-40B4-BE49-F238E27FC236}">
                      <a16:creationId xmlns:a16="http://schemas.microsoft.com/office/drawing/2014/main" id="{198A9314-0056-4D98-886A-8605A69BF73F}"/>
                    </a:ext>
                  </a:extLst>
                </p:cNvPr>
                <p:cNvPicPr/>
                <p:nvPr/>
              </p:nvPicPr>
              <p:blipFill>
                <a:blip r:embed="rId45"/>
                <a:stretch>
                  <a:fillRect/>
                </a:stretch>
              </p:blipFill>
              <p:spPr>
                <a:xfrm>
                  <a:off x="9809804" y="1204113"/>
                  <a:ext cx="3564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D41DE874-4768-453B-A327-7D26AB16B2C6}"/>
                    </a:ext>
                  </a:extLst>
                </p14:cNvPr>
                <p14:cNvContentPartPr/>
                <p14:nvPr/>
              </p14:nvContentPartPr>
              <p14:xfrm>
                <a:off x="9739244" y="1197993"/>
                <a:ext cx="212040" cy="189720"/>
              </p14:xfrm>
            </p:contentPart>
          </mc:Choice>
          <mc:Fallback>
            <p:pic>
              <p:nvPicPr>
                <p:cNvPr id="27" name="Ink 26">
                  <a:extLst>
                    <a:ext uri="{FF2B5EF4-FFF2-40B4-BE49-F238E27FC236}">
                      <a16:creationId xmlns:a16="http://schemas.microsoft.com/office/drawing/2014/main" id="{D41DE874-4768-453B-A327-7D26AB16B2C6}"/>
                    </a:ext>
                  </a:extLst>
                </p:cNvPr>
                <p:cNvPicPr/>
                <p:nvPr/>
              </p:nvPicPr>
              <p:blipFill>
                <a:blip r:embed="rId47"/>
                <a:stretch>
                  <a:fillRect/>
                </a:stretch>
              </p:blipFill>
              <p:spPr>
                <a:xfrm>
                  <a:off x="9730244" y="1189353"/>
                  <a:ext cx="22968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5" name="Ink 44">
                  <a:extLst>
                    <a:ext uri="{FF2B5EF4-FFF2-40B4-BE49-F238E27FC236}">
                      <a16:creationId xmlns:a16="http://schemas.microsoft.com/office/drawing/2014/main" id="{6FA89C4F-4936-4144-927B-184574E2578A}"/>
                    </a:ext>
                  </a:extLst>
                </p14:cNvPr>
                <p14:cNvContentPartPr/>
                <p14:nvPr/>
              </p14:nvContentPartPr>
              <p14:xfrm>
                <a:off x="9754724" y="1205193"/>
                <a:ext cx="246240" cy="173880"/>
              </p14:xfrm>
            </p:contentPart>
          </mc:Choice>
          <mc:Fallback>
            <p:pic>
              <p:nvPicPr>
                <p:cNvPr id="45" name="Ink 44">
                  <a:extLst>
                    <a:ext uri="{FF2B5EF4-FFF2-40B4-BE49-F238E27FC236}">
                      <a16:creationId xmlns:a16="http://schemas.microsoft.com/office/drawing/2014/main" id="{6FA89C4F-4936-4144-927B-184574E2578A}"/>
                    </a:ext>
                  </a:extLst>
                </p:cNvPr>
                <p:cNvPicPr/>
                <p:nvPr/>
              </p:nvPicPr>
              <p:blipFill>
                <a:blip r:embed="rId49"/>
                <a:stretch>
                  <a:fillRect/>
                </a:stretch>
              </p:blipFill>
              <p:spPr>
                <a:xfrm>
                  <a:off x="9745724" y="1196553"/>
                  <a:ext cx="2638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7" name="Ink 46">
                  <a:extLst>
                    <a:ext uri="{FF2B5EF4-FFF2-40B4-BE49-F238E27FC236}">
                      <a16:creationId xmlns:a16="http://schemas.microsoft.com/office/drawing/2014/main" id="{EE9A44AD-71F9-4E9D-AAA4-226A4E76E3AD}"/>
                    </a:ext>
                  </a:extLst>
                </p14:cNvPr>
                <p14:cNvContentPartPr/>
                <p14:nvPr/>
              </p14:nvContentPartPr>
              <p14:xfrm>
                <a:off x="9492644" y="849153"/>
                <a:ext cx="181080" cy="232920"/>
              </p14:xfrm>
            </p:contentPart>
          </mc:Choice>
          <mc:Fallback>
            <p:pic>
              <p:nvPicPr>
                <p:cNvPr id="47" name="Ink 46">
                  <a:extLst>
                    <a:ext uri="{FF2B5EF4-FFF2-40B4-BE49-F238E27FC236}">
                      <a16:creationId xmlns:a16="http://schemas.microsoft.com/office/drawing/2014/main" id="{EE9A44AD-71F9-4E9D-AAA4-226A4E76E3AD}"/>
                    </a:ext>
                  </a:extLst>
                </p:cNvPr>
                <p:cNvPicPr/>
                <p:nvPr/>
              </p:nvPicPr>
              <p:blipFill>
                <a:blip r:embed="rId51"/>
                <a:stretch>
                  <a:fillRect/>
                </a:stretch>
              </p:blipFill>
              <p:spPr>
                <a:xfrm>
                  <a:off x="9484004" y="840513"/>
                  <a:ext cx="1987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8" name="Ink 47">
                  <a:extLst>
                    <a:ext uri="{FF2B5EF4-FFF2-40B4-BE49-F238E27FC236}">
                      <a16:creationId xmlns:a16="http://schemas.microsoft.com/office/drawing/2014/main" id="{569EA78B-29DF-462E-BA60-723A7672E4D8}"/>
                    </a:ext>
                  </a:extLst>
                </p14:cNvPr>
                <p14:cNvContentPartPr/>
                <p14:nvPr/>
              </p14:nvContentPartPr>
              <p14:xfrm>
                <a:off x="9550964" y="939513"/>
                <a:ext cx="199080" cy="49680"/>
              </p14:xfrm>
            </p:contentPart>
          </mc:Choice>
          <mc:Fallback>
            <p:pic>
              <p:nvPicPr>
                <p:cNvPr id="48" name="Ink 47">
                  <a:extLst>
                    <a:ext uri="{FF2B5EF4-FFF2-40B4-BE49-F238E27FC236}">
                      <a16:creationId xmlns:a16="http://schemas.microsoft.com/office/drawing/2014/main" id="{569EA78B-29DF-462E-BA60-723A7672E4D8}"/>
                    </a:ext>
                  </a:extLst>
                </p:cNvPr>
                <p:cNvPicPr/>
                <p:nvPr/>
              </p:nvPicPr>
              <p:blipFill>
                <a:blip r:embed="rId53"/>
                <a:stretch>
                  <a:fillRect/>
                </a:stretch>
              </p:blipFill>
              <p:spPr>
                <a:xfrm>
                  <a:off x="9542324" y="930873"/>
                  <a:ext cx="21672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9" name="Ink 48">
                  <a:extLst>
                    <a:ext uri="{FF2B5EF4-FFF2-40B4-BE49-F238E27FC236}">
                      <a16:creationId xmlns:a16="http://schemas.microsoft.com/office/drawing/2014/main" id="{5B067CC5-64C9-4638-BCC1-0C98ABDCEFDF}"/>
                    </a:ext>
                  </a:extLst>
                </p14:cNvPr>
                <p14:cNvContentPartPr/>
                <p14:nvPr/>
              </p14:nvContentPartPr>
              <p14:xfrm>
                <a:off x="9771644" y="834393"/>
                <a:ext cx="182880" cy="242280"/>
              </p14:xfrm>
            </p:contentPart>
          </mc:Choice>
          <mc:Fallback>
            <p:pic>
              <p:nvPicPr>
                <p:cNvPr id="49" name="Ink 48">
                  <a:extLst>
                    <a:ext uri="{FF2B5EF4-FFF2-40B4-BE49-F238E27FC236}">
                      <a16:creationId xmlns:a16="http://schemas.microsoft.com/office/drawing/2014/main" id="{5B067CC5-64C9-4638-BCC1-0C98ABDCEFDF}"/>
                    </a:ext>
                  </a:extLst>
                </p:cNvPr>
                <p:cNvPicPr/>
                <p:nvPr/>
              </p:nvPicPr>
              <p:blipFill>
                <a:blip r:embed="rId55"/>
                <a:stretch>
                  <a:fillRect/>
                </a:stretch>
              </p:blipFill>
              <p:spPr>
                <a:xfrm>
                  <a:off x="9762644" y="825393"/>
                  <a:ext cx="200520" cy="259920"/>
                </a:xfrm>
                <a:prstGeom prst="rect">
                  <a:avLst/>
                </a:prstGeom>
              </p:spPr>
            </p:pic>
          </mc:Fallback>
        </mc:AlternateContent>
      </p:grpSp>
      <p:grpSp>
        <p:nvGrpSpPr>
          <p:cNvPr id="66" name="Group 65">
            <a:extLst>
              <a:ext uri="{FF2B5EF4-FFF2-40B4-BE49-F238E27FC236}">
                <a16:creationId xmlns:a16="http://schemas.microsoft.com/office/drawing/2014/main" id="{534DD39A-028E-460F-AD1A-47452BB534F2}"/>
              </a:ext>
            </a:extLst>
          </p:cNvPr>
          <p:cNvGrpSpPr/>
          <p:nvPr/>
        </p:nvGrpSpPr>
        <p:grpSpPr>
          <a:xfrm>
            <a:off x="1884404" y="84153"/>
            <a:ext cx="801720" cy="820800"/>
            <a:chOff x="1884404" y="84153"/>
            <a:chExt cx="801720" cy="820800"/>
          </a:xfrm>
        </p:grpSpPr>
        <mc:AlternateContent xmlns:mc="http://schemas.openxmlformats.org/markup-compatibility/2006">
          <mc:Choice xmlns:p14="http://schemas.microsoft.com/office/powerpoint/2010/main" Requires="p14">
            <p:contentPart p14:bwMode="auto" r:id="rId56">
              <p14:nvContentPartPr>
                <p14:cNvPr id="54" name="Ink 53">
                  <a:extLst>
                    <a:ext uri="{FF2B5EF4-FFF2-40B4-BE49-F238E27FC236}">
                      <a16:creationId xmlns:a16="http://schemas.microsoft.com/office/drawing/2014/main" id="{9CFF0E22-F28B-44A6-A3B7-5E648699CFF3}"/>
                    </a:ext>
                  </a:extLst>
                </p14:cNvPr>
                <p14:cNvContentPartPr/>
                <p14:nvPr/>
              </p14:nvContentPartPr>
              <p14:xfrm>
                <a:off x="2121644" y="390153"/>
                <a:ext cx="360" cy="108000"/>
              </p14:xfrm>
            </p:contentPart>
          </mc:Choice>
          <mc:Fallback>
            <p:pic>
              <p:nvPicPr>
                <p:cNvPr id="54" name="Ink 53">
                  <a:extLst>
                    <a:ext uri="{FF2B5EF4-FFF2-40B4-BE49-F238E27FC236}">
                      <a16:creationId xmlns:a16="http://schemas.microsoft.com/office/drawing/2014/main" id="{9CFF0E22-F28B-44A6-A3B7-5E648699CFF3}"/>
                    </a:ext>
                  </a:extLst>
                </p:cNvPr>
                <p:cNvPicPr/>
                <p:nvPr/>
              </p:nvPicPr>
              <p:blipFill>
                <a:blip r:embed="rId57"/>
                <a:stretch>
                  <a:fillRect/>
                </a:stretch>
              </p:blipFill>
              <p:spPr>
                <a:xfrm>
                  <a:off x="2112644" y="381513"/>
                  <a:ext cx="180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5" name="Ink 54">
                  <a:extLst>
                    <a:ext uri="{FF2B5EF4-FFF2-40B4-BE49-F238E27FC236}">
                      <a16:creationId xmlns:a16="http://schemas.microsoft.com/office/drawing/2014/main" id="{726AF9C6-CB30-4787-BBAF-1DC39C3EEEA2}"/>
                    </a:ext>
                  </a:extLst>
                </p14:cNvPr>
                <p14:cNvContentPartPr/>
                <p14:nvPr/>
              </p14:nvContentPartPr>
              <p14:xfrm>
                <a:off x="2086004" y="265233"/>
                <a:ext cx="51480" cy="59040"/>
              </p14:xfrm>
            </p:contentPart>
          </mc:Choice>
          <mc:Fallback>
            <p:pic>
              <p:nvPicPr>
                <p:cNvPr id="55" name="Ink 54">
                  <a:extLst>
                    <a:ext uri="{FF2B5EF4-FFF2-40B4-BE49-F238E27FC236}">
                      <a16:creationId xmlns:a16="http://schemas.microsoft.com/office/drawing/2014/main" id="{726AF9C6-CB30-4787-BBAF-1DC39C3EEEA2}"/>
                    </a:ext>
                  </a:extLst>
                </p:cNvPr>
                <p:cNvPicPr/>
                <p:nvPr/>
              </p:nvPicPr>
              <p:blipFill>
                <a:blip r:embed="rId59"/>
                <a:stretch>
                  <a:fillRect/>
                </a:stretch>
              </p:blipFill>
              <p:spPr>
                <a:xfrm>
                  <a:off x="2077004" y="256593"/>
                  <a:ext cx="691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6" name="Ink 55">
                  <a:extLst>
                    <a:ext uri="{FF2B5EF4-FFF2-40B4-BE49-F238E27FC236}">
                      <a16:creationId xmlns:a16="http://schemas.microsoft.com/office/drawing/2014/main" id="{6392FB5E-C3F2-47CF-A6B9-9C2DE3641A2A}"/>
                    </a:ext>
                  </a:extLst>
                </p14:cNvPr>
                <p14:cNvContentPartPr/>
                <p14:nvPr/>
              </p14:nvContentPartPr>
              <p14:xfrm>
                <a:off x="2197244" y="376113"/>
                <a:ext cx="43560" cy="14400"/>
              </p14:xfrm>
            </p:contentPart>
          </mc:Choice>
          <mc:Fallback>
            <p:pic>
              <p:nvPicPr>
                <p:cNvPr id="56" name="Ink 55">
                  <a:extLst>
                    <a:ext uri="{FF2B5EF4-FFF2-40B4-BE49-F238E27FC236}">
                      <a16:creationId xmlns:a16="http://schemas.microsoft.com/office/drawing/2014/main" id="{6392FB5E-C3F2-47CF-A6B9-9C2DE3641A2A}"/>
                    </a:ext>
                  </a:extLst>
                </p:cNvPr>
                <p:cNvPicPr/>
                <p:nvPr/>
              </p:nvPicPr>
              <p:blipFill>
                <a:blip r:embed="rId61"/>
                <a:stretch>
                  <a:fillRect/>
                </a:stretch>
              </p:blipFill>
              <p:spPr>
                <a:xfrm>
                  <a:off x="2188244" y="367473"/>
                  <a:ext cx="612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7" name="Ink 56">
                  <a:extLst>
                    <a:ext uri="{FF2B5EF4-FFF2-40B4-BE49-F238E27FC236}">
                      <a16:creationId xmlns:a16="http://schemas.microsoft.com/office/drawing/2014/main" id="{60509DE3-8343-4FD5-AFC9-96E0B49CC975}"/>
                    </a:ext>
                  </a:extLst>
                </p14:cNvPr>
                <p14:cNvContentPartPr/>
                <p14:nvPr/>
              </p14:nvContentPartPr>
              <p14:xfrm>
                <a:off x="2201204" y="429393"/>
                <a:ext cx="102600" cy="36360"/>
              </p14:xfrm>
            </p:contentPart>
          </mc:Choice>
          <mc:Fallback>
            <p:pic>
              <p:nvPicPr>
                <p:cNvPr id="57" name="Ink 56">
                  <a:extLst>
                    <a:ext uri="{FF2B5EF4-FFF2-40B4-BE49-F238E27FC236}">
                      <a16:creationId xmlns:a16="http://schemas.microsoft.com/office/drawing/2014/main" id="{60509DE3-8343-4FD5-AFC9-96E0B49CC975}"/>
                    </a:ext>
                  </a:extLst>
                </p:cNvPr>
                <p:cNvPicPr/>
                <p:nvPr/>
              </p:nvPicPr>
              <p:blipFill>
                <a:blip r:embed="rId63"/>
                <a:stretch>
                  <a:fillRect/>
                </a:stretch>
              </p:blipFill>
              <p:spPr>
                <a:xfrm>
                  <a:off x="2192204" y="420393"/>
                  <a:ext cx="1202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8" name="Ink 57">
                  <a:extLst>
                    <a:ext uri="{FF2B5EF4-FFF2-40B4-BE49-F238E27FC236}">
                      <a16:creationId xmlns:a16="http://schemas.microsoft.com/office/drawing/2014/main" id="{0B1BF312-4669-41F7-B999-46A1B3273FAD}"/>
                    </a:ext>
                  </a:extLst>
                </p14:cNvPr>
                <p14:cNvContentPartPr/>
                <p14:nvPr/>
              </p14:nvContentPartPr>
              <p14:xfrm>
                <a:off x="2343044" y="291513"/>
                <a:ext cx="125280" cy="143640"/>
              </p14:xfrm>
            </p:contentPart>
          </mc:Choice>
          <mc:Fallback>
            <p:pic>
              <p:nvPicPr>
                <p:cNvPr id="58" name="Ink 57">
                  <a:extLst>
                    <a:ext uri="{FF2B5EF4-FFF2-40B4-BE49-F238E27FC236}">
                      <a16:creationId xmlns:a16="http://schemas.microsoft.com/office/drawing/2014/main" id="{0B1BF312-4669-41F7-B999-46A1B3273FAD}"/>
                    </a:ext>
                  </a:extLst>
                </p:cNvPr>
                <p:cNvPicPr/>
                <p:nvPr/>
              </p:nvPicPr>
              <p:blipFill>
                <a:blip r:embed="rId65"/>
                <a:stretch>
                  <a:fillRect/>
                </a:stretch>
              </p:blipFill>
              <p:spPr>
                <a:xfrm>
                  <a:off x="2334044" y="282513"/>
                  <a:ext cx="1429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0" name="Ink 59">
                  <a:extLst>
                    <a:ext uri="{FF2B5EF4-FFF2-40B4-BE49-F238E27FC236}">
                      <a16:creationId xmlns:a16="http://schemas.microsoft.com/office/drawing/2014/main" id="{205A3328-38E9-4860-AF59-343642AD9367}"/>
                    </a:ext>
                  </a:extLst>
                </p14:cNvPr>
                <p14:cNvContentPartPr/>
                <p14:nvPr/>
              </p14:nvContentPartPr>
              <p14:xfrm>
                <a:off x="2012924" y="709833"/>
                <a:ext cx="144360" cy="195120"/>
              </p14:xfrm>
            </p:contentPart>
          </mc:Choice>
          <mc:Fallback>
            <p:pic>
              <p:nvPicPr>
                <p:cNvPr id="60" name="Ink 59">
                  <a:extLst>
                    <a:ext uri="{FF2B5EF4-FFF2-40B4-BE49-F238E27FC236}">
                      <a16:creationId xmlns:a16="http://schemas.microsoft.com/office/drawing/2014/main" id="{205A3328-38E9-4860-AF59-343642AD9367}"/>
                    </a:ext>
                  </a:extLst>
                </p:cNvPr>
                <p:cNvPicPr/>
                <p:nvPr/>
              </p:nvPicPr>
              <p:blipFill>
                <a:blip r:embed="rId67"/>
                <a:stretch>
                  <a:fillRect/>
                </a:stretch>
              </p:blipFill>
              <p:spPr>
                <a:xfrm>
                  <a:off x="2003924" y="701193"/>
                  <a:ext cx="1620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1" name="Ink 60">
                  <a:extLst>
                    <a:ext uri="{FF2B5EF4-FFF2-40B4-BE49-F238E27FC236}">
                      <a16:creationId xmlns:a16="http://schemas.microsoft.com/office/drawing/2014/main" id="{CFB3A00F-37B4-45FA-86B8-5A48482F6C50}"/>
                    </a:ext>
                  </a:extLst>
                </p14:cNvPr>
                <p14:cNvContentPartPr/>
                <p14:nvPr/>
              </p14:nvContentPartPr>
              <p14:xfrm>
                <a:off x="2149364" y="597873"/>
                <a:ext cx="46800" cy="36360"/>
              </p14:xfrm>
            </p:contentPart>
          </mc:Choice>
          <mc:Fallback>
            <p:pic>
              <p:nvPicPr>
                <p:cNvPr id="61" name="Ink 60">
                  <a:extLst>
                    <a:ext uri="{FF2B5EF4-FFF2-40B4-BE49-F238E27FC236}">
                      <a16:creationId xmlns:a16="http://schemas.microsoft.com/office/drawing/2014/main" id="{CFB3A00F-37B4-45FA-86B8-5A48482F6C50}"/>
                    </a:ext>
                  </a:extLst>
                </p:cNvPr>
                <p:cNvPicPr/>
                <p:nvPr/>
              </p:nvPicPr>
              <p:blipFill>
                <a:blip r:embed="rId69"/>
                <a:stretch>
                  <a:fillRect/>
                </a:stretch>
              </p:blipFill>
              <p:spPr>
                <a:xfrm>
                  <a:off x="2140724" y="588873"/>
                  <a:ext cx="644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2" name="Ink 61">
                  <a:extLst>
                    <a:ext uri="{FF2B5EF4-FFF2-40B4-BE49-F238E27FC236}">
                      <a16:creationId xmlns:a16="http://schemas.microsoft.com/office/drawing/2014/main" id="{3FB23DD5-9235-4B6A-A956-301F7450DE4F}"/>
                    </a:ext>
                  </a:extLst>
                </p14:cNvPr>
                <p14:cNvContentPartPr/>
                <p14:nvPr/>
              </p14:nvContentPartPr>
              <p14:xfrm>
                <a:off x="2209844" y="682113"/>
                <a:ext cx="134280" cy="46080"/>
              </p14:xfrm>
            </p:contentPart>
          </mc:Choice>
          <mc:Fallback>
            <p:pic>
              <p:nvPicPr>
                <p:cNvPr id="62" name="Ink 61">
                  <a:extLst>
                    <a:ext uri="{FF2B5EF4-FFF2-40B4-BE49-F238E27FC236}">
                      <a16:creationId xmlns:a16="http://schemas.microsoft.com/office/drawing/2014/main" id="{3FB23DD5-9235-4B6A-A956-301F7450DE4F}"/>
                    </a:ext>
                  </a:extLst>
                </p:cNvPr>
                <p:cNvPicPr/>
                <p:nvPr/>
              </p:nvPicPr>
              <p:blipFill>
                <a:blip r:embed="rId71"/>
                <a:stretch>
                  <a:fillRect/>
                </a:stretch>
              </p:blipFill>
              <p:spPr>
                <a:xfrm>
                  <a:off x="2201204" y="673113"/>
                  <a:ext cx="1519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3" name="Ink 62">
                  <a:extLst>
                    <a:ext uri="{FF2B5EF4-FFF2-40B4-BE49-F238E27FC236}">
                      <a16:creationId xmlns:a16="http://schemas.microsoft.com/office/drawing/2014/main" id="{AFA680E5-717F-4615-8E9E-223D2F3B7291}"/>
                    </a:ext>
                  </a:extLst>
                </p14:cNvPr>
                <p14:cNvContentPartPr/>
                <p14:nvPr/>
              </p14:nvContentPartPr>
              <p14:xfrm>
                <a:off x="2431244" y="603273"/>
                <a:ext cx="133200" cy="159840"/>
              </p14:xfrm>
            </p:contentPart>
          </mc:Choice>
          <mc:Fallback>
            <p:pic>
              <p:nvPicPr>
                <p:cNvPr id="63" name="Ink 62">
                  <a:extLst>
                    <a:ext uri="{FF2B5EF4-FFF2-40B4-BE49-F238E27FC236}">
                      <a16:creationId xmlns:a16="http://schemas.microsoft.com/office/drawing/2014/main" id="{AFA680E5-717F-4615-8E9E-223D2F3B7291}"/>
                    </a:ext>
                  </a:extLst>
                </p:cNvPr>
                <p:cNvPicPr/>
                <p:nvPr/>
              </p:nvPicPr>
              <p:blipFill>
                <a:blip r:embed="rId73"/>
                <a:stretch>
                  <a:fillRect/>
                </a:stretch>
              </p:blipFill>
              <p:spPr>
                <a:xfrm>
                  <a:off x="2422244" y="594633"/>
                  <a:ext cx="1508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5" name="Ink 64">
                  <a:extLst>
                    <a:ext uri="{FF2B5EF4-FFF2-40B4-BE49-F238E27FC236}">
                      <a16:creationId xmlns:a16="http://schemas.microsoft.com/office/drawing/2014/main" id="{72136FD5-09C2-4489-8548-44496B6708E2}"/>
                    </a:ext>
                  </a:extLst>
                </p14:cNvPr>
                <p14:cNvContentPartPr/>
                <p14:nvPr/>
              </p14:nvContentPartPr>
              <p14:xfrm>
                <a:off x="1884404" y="84153"/>
                <a:ext cx="801720" cy="465480"/>
              </p14:xfrm>
            </p:contentPart>
          </mc:Choice>
          <mc:Fallback>
            <p:pic>
              <p:nvPicPr>
                <p:cNvPr id="65" name="Ink 64">
                  <a:extLst>
                    <a:ext uri="{FF2B5EF4-FFF2-40B4-BE49-F238E27FC236}">
                      <a16:creationId xmlns:a16="http://schemas.microsoft.com/office/drawing/2014/main" id="{72136FD5-09C2-4489-8548-44496B6708E2}"/>
                    </a:ext>
                  </a:extLst>
                </p:cNvPr>
                <p:cNvPicPr/>
                <p:nvPr/>
              </p:nvPicPr>
              <p:blipFill>
                <a:blip r:embed="rId75"/>
                <a:stretch>
                  <a:fillRect/>
                </a:stretch>
              </p:blipFill>
              <p:spPr>
                <a:xfrm>
                  <a:off x="1875764" y="75513"/>
                  <a:ext cx="819360" cy="483120"/>
                </a:xfrm>
                <a:prstGeom prst="rect">
                  <a:avLst/>
                </a:prstGeom>
              </p:spPr>
            </p:pic>
          </mc:Fallback>
        </mc:AlternateContent>
      </p:grpSp>
      <p:grpSp>
        <p:nvGrpSpPr>
          <p:cNvPr id="100" name="Group 99">
            <a:extLst>
              <a:ext uri="{FF2B5EF4-FFF2-40B4-BE49-F238E27FC236}">
                <a16:creationId xmlns:a16="http://schemas.microsoft.com/office/drawing/2014/main" id="{897DC38F-4A31-4397-B504-009CED721531}"/>
              </a:ext>
            </a:extLst>
          </p:cNvPr>
          <p:cNvGrpSpPr/>
          <p:nvPr/>
        </p:nvGrpSpPr>
        <p:grpSpPr>
          <a:xfrm>
            <a:off x="4100924" y="1031313"/>
            <a:ext cx="329400" cy="643320"/>
            <a:chOff x="4100924" y="1031313"/>
            <a:chExt cx="329400" cy="643320"/>
          </a:xfrm>
        </p:grpSpPr>
        <mc:AlternateContent xmlns:mc="http://schemas.openxmlformats.org/markup-compatibility/2006">
          <mc:Choice xmlns:p14="http://schemas.microsoft.com/office/powerpoint/2010/main" Requires="p14">
            <p:contentPart p14:bwMode="auto" r:id="rId76">
              <p14:nvContentPartPr>
                <p14:cNvPr id="5" name="Ink 4">
                  <a:extLst>
                    <a:ext uri="{FF2B5EF4-FFF2-40B4-BE49-F238E27FC236}">
                      <a16:creationId xmlns:a16="http://schemas.microsoft.com/office/drawing/2014/main" id="{D30A4410-F873-4170-A31C-631B78AB8C03}"/>
                    </a:ext>
                  </a:extLst>
                </p14:cNvPr>
                <p14:cNvContentPartPr/>
                <p14:nvPr/>
              </p14:nvContentPartPr>
              <p14:xfrm>
                <a:off x="4100924" y="1031313"/>
                <a:ext cx="146880" cy="210600"/>
              </p14:xfrm>
            </p:contentPart>
          </mc:Choice>
          <mc:Fallback>
            <p:pic>
              <p:nvPicPr>
                <p:cNvPr id="5" name="Ink 4">
                  <a:extLst>
                    <a:ext uri="{FF2B5EF4-FFF2-40B4-BE49-F238E27FC236}">
                      <a16:creationId xmlns:a16="http://schemas.microsoft.com/office/drawing/2014/main" id="{D30A4410-F873-4170-A31C-631B78AB8C03}"/>
                    </a:ext>
                  </a:extLst>
                </p:cNvPr>
                <p:cNvPicPr/>
                <p:nvPr/>
              </p:nvPicPr>
              <p:blipFill>
                <a:blip r:embed="rId77"/>
                <a:stretch>
                  <a:fillRect/>
                </a:stretch>
              </p:blipFill>
              <p:spPr>
                <a:xfrm>
                  <a:off x="4091924" y="1022673"/>
                  <a:ext cx="1645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 name="Ink 5">
                  <a:extLst>
                    <a:ext uri="{FF2B5EF4-FFF2-40B4-BE49-F238E27FC236}">
                      <a16:creationId xmlns:a16="http://schemas.microsoft.com/office/drawing/2014/main" id="{3126F770-A8A6-4A72-9795-441024161948}"/>
                    </a:ext>
                  </a:extLst>
                </p14:cNvPr>
                <p14:cNvContentPartPr/>
                <p14:nvPr/>
              </p14:nvContentPartPr>
              <p14:xfrm>
                <a:off x="4289204" y="1048233"/>
                <a:ext cx="141120" cy="144360"/>
              </p14:xfrm>
            </p:contentPart>
          </mc:Choice>
          <mc:Fallback>
            <p:pic>
              <p:nvPicPr>
                <p:cNvPr id="6" name="Ink 5">
                  <a:extLst>
                    <a:ext uri="{FF2B5EF4-FFF2-40B4-BE49-F238E27FC236}">
                      <a16:creationId xmlns:a16="http://schemas.microsoft.com/office/drawing/2014/main" id="{3126F770-A8A6-4A72-9795-441024161948}"/>
                    </a:ext>
                  </a:extLst>
                </p:cNvPr>
                <p:cNvPicPr/>
                <p:nvPr/>
              </p:nvPicPr>
              <p:blipFill>
                <a:blip r:embed="rId79"/>
                <a:stretch>
                  <a:fillRect/>
                </a:stretch>
              </p:blipFill>
              <p:spPr>
                <a:xfrm>
                  <a:off x="4280204" y="1039233"/>
                  <a:ext cx="1587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5" name="Ink 84">
                  <a:extLst>
                    <a:ext uri="{FF2B5EF4-FFF2-40B4-BE49-F238E27FC236}">
                      <a16:creationId xmlns:a16="http://schemas.microsoft.com/office/drawing/2014/main" id="{C4A7FE29-CE83-44A9-A9A0-3057B7CC451E}"/>
                    </a:ext>
                  </a:extLst>
                </p14:cNvPr>
                <p14:cNvContentPartPr/>
                <p14:nvPr/>
              </p14:nvContentPartPr>
              <p14:xfrm>
                <a:off x="4136204" y="1402473"/>
                <a:ext cx="106560" cy="239760"/>
              </p14:xfrm>
            </p:contentPart>
          </mc:Choice>
          <mc:Fallback>
            <p:pic>
              <p:nvPicPr>
                <p:cNvPr id="85" name="Ink 84">
                  <a:extLst>
                    <a:ext uri="{FF2B5EF4-FFF2-40B4-BE49-F238E27FC236}">
                      <a16:creationId xmlns:a16="http://schemas.microsoft.com/office/drawing/2014/main" id="{C4A7FE29-CE83-44A9-A9A0-3057B7CC451E}"/>
                    </a:ext>
                  </a:extLst>
                </p:cNvPr>
                <p:cNvPicPr/>
                <p:nvPr/>
              </p:nvPicPr>
              <p:blipFill>
                <a:blip r:embed="rId81"/>
                <a:stretch>
                  <a:fillRect/>
                </a:stretch>
              </p:blipFill>
              <p:spPr>
                <a:xfrm>
                  <a:off x="4127564" y="1393473"/>
                  <a:ext cx="1242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86" name="Ink 85">
                  <a:extLst>
                    <a:ext uri="{FF2B5EF4-FFF2-40B4-BE49-F238E27FC236}">
                      <a16:creationId xmlns:a16="http://schemas.microsoft.com/office/drawing/2014/main" id="{6184DF70-2AA0-4EA6-81AA-A9C894491533}"/>
                    </a:ext>
                  </a:extLst>
                </p14:cNvPr>
                <p14:cNvContentPartPr/>
                <p14:nvPr/>
              </p14:nvContentPartPr>
              <p14:xfrm>
                <a:off x="4181924" y="1285113"/>
                <a:ext cx="19800" cy="57960"/>
              </p14:xfrm>
            </p:contentPart>
          </mc:Choice>
          <mc:Fallback>
            <p:pic>
              <p:nvPicPr>
                <p:cNvPr id="86" name="Ink 85">
                  <a:extLst>
                    <a:ext uri="{FF2B5EF4-FFF2-40B4-BE49-F238E27FC236}">
                      <a16:creationId xmlns:a16="http://schemas.microsoft.com/office/drawing/2014/main" id="{6184DF70-2AA0-4EA6-81AA-A9C894491533}"/>
                    </a:ext>
                  </a:extLst>
                </p:cNvPr>
                <p:cNvPicPr/>
                <p:nvPr/>
              </p:nvPicPr>
              <p:blipFill>
                <a:blip r:embed="rId83"/>
                <a:stretch>
                  <a:fillRect/>
                </a:stretch>
              </p:blipFill>
              <p:spPr>
                <a:xfrm>
                  <a:off x="4173284" y="1276113"/>
                  <a:ext cx="374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6" name="Ink 95">
                  <a:extLst>
                    <a:ext uri="{FF2B5EF4-FFF2-40B4-BE49-F238E27FC236}">
                      <a16:creationId xmlns:a16="http://schemas.microsoft.com/office/drawing/2014/main" id="{4EE797F1-2F97-4FF5-B4D0-C26C85D272F1}"/>
                    </a:ext>
                  </a:extLst>
                </p14:cNvPr>
                <p14:cNvContentPartPr/>
                <p14:nvPr/>
              </p14:nvContentPartPr>
              <p14:xfrm>
                <a:off x="4143764" y="1393473"/>
                <a:ext cx="197280" cy="281160"/>
              </p14:xfrm>
            </p:contentPart>
          </mc:Choice>
          <mc:Fallback>
            <p:pic>
              <p:nvPicPr>
                <p:cNvPr id="96" name="Ink 95">
                  <a:extLst>
                    <a:ext uri="{FF2B5EF4-FFF2-40B4-BE49-F238E27FC236}">
                      <a16:creationId xmlns:a16="http://schemas.microsoft.com/office/drawing/2014/main" id="{4EE797F1-2F97-4FF5-B4D0-C26C85D272F1}"/>
                    </a:ext>
                  </a:extLst>
                </p:cNvPr>
                <p:cNvPicPr/>
                <p:nvPr/>
              </p:nvPicPr>
              <p:blipFill>
                <a:blip r:embed="rId85"/>
                <a:stretch>
                  <a:fillRect/>
                </a:stretch>
              </p:blipFill>
              <p:spPr>
                <a:xfrm>
                  <a:off x="4135124" y="1384833"/>
                  <a:ext cx="214920" cy="298800"/>
                </a:xfrm>
                <a:prstGeom prst="rect">
                  <a:avLst/>
                </a:prstGeom>
              </p:spPr>
            </p:pic>
          </mc:Fallback>
        </mc:AlternateContent>
      </p:grpSp>
      <p:grpSp>
        <p:nvGrpSpPr>
          <p:cNvPr id="99" name="Group 98">
            <a:extLst>
              <a:ext uri="{FF2B5EF4-FFF2-40B4-BE49-F238E27FC236}">
                <a16:creationId xmlns:a16="http://schemas.microsoft.com/office/drawing/2014/main" id="{3BB074DC-0B16-4FAF-BA36-1117C41A5189}"/>
              </a:ext>
            </a:extLst>
          </p:cNvPr>
          <p:cNvGrpSpPr/>
          <p:nvPr/>
        </p:nvGrpSpPr>
        <p:grpSpPr>
          <a:xfrm>
            <a:off x="5048444" y="1214193"/>
            <a:ext cx="87840" cy="375120"/>
            <a:chOff x="5048444" y="1214193"/>
            <a:chExt cx="87840" cy="375120"/>
          </a:xfrm>
        </p:grpSpPr>
        <mc:AlternateContent xmlns:mc="http://schemas.openxmlformats.org/markup-compatibility/2006">
          <mc:Choice xmlns:p14="http://schemas.microsoft.com/office/powerpoint/2010/main" Requires="p14">
            <p:contentPart p14:bwMode="auto" r:id="rId86">
              <p14:nvContentPartPr>
                <p14:cNvPr id="97" name="Ink 96">
                  <a:extLst>
                    <a:ext uri="{FF2B5EF4-FFF2-40B4-BE49-F238E27FC236}">
                      <a16:creationId xmlns:a16="http://schemas.microsoft.com/office/drawing/2014/main" id="{1E431EBE-A648-4C7C-B107-CB3D6FD32686}"/>
                    </a:ext>
                  </a:extLst>
                </p14:cNvPr>
                <p14:cNvContentPartPr/>
                <p14:nvPr/>
              </p14:nvContentPartPr>
              <p14:xfrm>
                <a:off x="5048444" y="1365033"/>
                <a:ext cx="47880" cy="224280"/>
              </p14:xfrm>
            </p:contentPart>
          </mc:Choice>
          <mc:Fallback>
            <p:pic>
              <p:nvPicPr>
                <p:cNvPr id="97" name="Ink 96">
                  <a:extLst>
                    <a:ext uri="{FF2B5EF4-FFF2-40B4-BE49-F238E27FC236}">
                      <a16:creationId xmlns:a16="http://schemas.microsoft.com/office/drawing/2014/main" id="{1E431EBE-A648-4C7C-B107-CB3D6FD32686}"/>
                    </a:ext>
                  </a:extLst>
                </p:cNvPr>
                <p:cNvPicPr/>
                <p:nvPr/>
              </p:nvPicPr>
              <p:blipFill>
                <a:blip r:embed="rId87"/>
                <a:stretch>
                  <a:fillRect/>
                </a:stretch>
              </p:blipFill>
              <p:spPr>
                <a:xfrm>
                  <a:off x="5039444" y="1356393"/>
                  <a:ext cx="655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8" name="Ink 97">
                  <a:extLst>
                    <a:ext uri="{FF2B5EF4-FFF2-40B4-BE49-F238E27FC236}">
                      <a16:creationId xmlns:a16="http://schemas.microsoft.com/office/drawing/2014/main" id="{AEB055E6-2738-4343-8D91-8B29D2DDC86E}"/>
                    </a:ext>
                  </a:extLst>
                </p14:cNvPr>
                <p14:cNvContentPartPr/>
                <p14:nvPr/>
              </p14:nvContentPartPr>
              <p14:xfrm>
                <a:off x="5051324" y="1214193"/>
                <a:ext cx="84960" cy="58680"/>
              </p14:xfrm>
            </p:contentPart>
          </mc:Choice>
          <mc:Fallback>
            <p:pic>
              <p:nvPicPr>
                <p:cNvPr id="98" name="Ink 97">
                  <a:extLst>
                    <a:ext uri="{FF2B5EF4-FFF2-40B4-BE49-F238E27FC236}">
                      <a16:creationId xmlns:a16="http://schemas.microsoft.com/office/drawing/2014/main" id="{AEB055E6-2738-4343-8D91-8B29D2DDC86E}"/>
                    </a:ext>
                  </a:extLst>
                </p:cNvPr>
                <p:cNvPicPr/>
                <p:nvPr/>
              </p:nvPicPr>
              <p:blipFill>
                <a:blip r:embed="rId89"/>
                <a:stretch>
                  <a:fillRect/>
                </a:stretch>
              </p:blipFill>
              <p:spPr>
                <a:xfrm>
                  <a:off x="5042324" y="1205553"/>
                  <a:ext cx="102600" cy="76320"/>
                </a:xfrm>
                <a:prstGeom prst="rect">
                  <a:avLst/>
                </a:prstGeom>
              </p:spPr>
            </p:pic>
          </mc:Fallback>
        </mc:AlternateContent>
      </p:grpSp>
      <p:grpSp>
        <p:nvGrpSpPr>
          <p:cNvPr id="112" name="Group 111">
            <a:extLst>
              <a:ext uri="{FF2B5EF4-FFF2-40B4-BE49-F238E27FC236}">
                <a16:creationId xmlns:a16="http://schemas.microsoft.com/office/drawing/2014/main" id="{041481BC-AC47-46CB-8ED3-874AB8ABE1CB}"/>
              </a:ext>
            </a:extLst>
          </p:cNvPr>
          <p:cNvGrpSpPr/>
          <p:nvPr/>
        </p:nvGrpSpPr>
        <p:grpSpPr>
          <a:xfrm>
            <a:off x="2977364" y="443433"/>
            <a:ext cx="398880" cy="488880"/>
            <a:chOff x="2977364" y="443433"/>
            <a:chExt cx="398880" cy="488880"/>
          </a:xfrm>
        </p:grpSpPr>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9FCA5A6C-703A-4EAC-A2C1-5B859FF39CDE}"/>
                    </a:ext>
                  </a:extLst>
                </p14:cNvPr>
                <p14:cNvContentPartPr/>
                <p14:nvPr/>
              </p14:nvContentPartPr>
              <p14:xfrm>
                <a:off x="3207044" y="479073"/>
                <a:ext cx="97920" cy="275040"/>
              </p14:xfrm>
            </p:contentPart>
          </mc:Choice>
          <mc:Fallback>
            <p:pic>
              <p:nvPicPr>
                <p:cNvPr id="51" name="Ink 50">
                  <a:extLst>
                    <a:ext uri="{FF2B5EF4-FFF2-40B4-BE49-F238E27FC236}">
                      <a16:creationId xmlns:a16="http://schemas.microsoft.com/office/drawing/2014/main" id="{9FCA5A6C-703A-4EAC-A2C1-5B859FF39CDE}"/>
                    </a:ext>
                  </a:extLst>
                </p:cNvPr>
                <p:cNvPicPr/>
                <p:nvPr/>
              </p:nvPicPr>
              <p:blipFill>
                <a:blip r:embed="rId91"/>
                <a:stretch>
                  <a:fillRect/>
                </a:stretch>
              </p:blipFill>
              <p:spPr>
                <a:xfrm>
                  <a:off x="3198044" y="470433"/>
                  <a:ext cx="11556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04B7B83A-644C-43E0-96BD-5859699C691B}"/>
                    </a:ext>
                  </a:extLst>
                </p14:cNvPr>
                <p14:cNvContentPartPr/>
                <p14:nvPr/>
              </p14:nvContentPartPr>
              <p14:xfrm>
                <a:off x="3165644" y="443433"/>
                <a:ext cx="159840" cy="268920"/>
              </p14:xfrm>
            </p:contentPart>
          </mc:Choice>
          <mc:Fallback>
            <p:pic>
              <p:nvPicPr>
                <p:cNvPr id="52" name="Ink 51">
                  <a:extLst>
                    <a:ext uri="{FF2B5EF4-FFF2-40B4-BE49-F238E27FC236}">
                      <a16:creationId xmlns:a16="http://schemas.microsoft.com/office/drawing/2014/main" id="{04B7B83A-644C-43E0-96BD-5859699C691B}"/>
                    </a:ext>
                  </a:extLst>
                </p:cNvPr>
                <p:cNvPicPr/>
                <p:nvPr/>
              </p:nvPicPr>
              <p:blipFill>
                <a:blip r:embed="rId93"/>
                <a:stretch>
                  <a:fillRect/>
                </a:stretch>
              </p:blipFill>
              <p:spPr>
                <a:xfrm>
                  <a:off x="3156644" y="434793"/>
                  <a:ext cx="1774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08" name="Ink 107">
                  <a:extLst>
                    <a:ext uri="{FF2B5EF4-FFF2-40B4-BE49-F238E27FC236}">
                      <a16:creationId xmlns:a16="http://schemas.microsoft.com/office/drawing/2014/main" id="{24D22A13-62A7-4D08-B9FC-9D80542FD52D}"/>
                    </a:ext>
                  </a:extLst>
                </p14:cNvPr>
                <p14:cNvContentPartPr/>
                <p14:nvPr/>
              </p14:nvContentPartPr>
              <p14:xfrm>
                <a:off x="3000044" y="834033"/>
                <a:ext cx="360" cy="67680"/>
              </p14:xfrm>
            </p:contentPart>
          </mc:Choice>
          <mc:Fallback>
            <p:pic>
              <p:nvPicPr>
                <p:cNvPr id="108" name="Ink 107">
                  <a:extLst>
                    <a:ext uri="{FF2B5EF4-FFF2-40B4-BE49-F238E27FC236}">
                      <a16:creationId xmlns:a16="http://schemas.microsoft.com/office/drawing/2014/main" id="{24D22A13-62A7-4D08-B9FC-9D80542FD52D}"/>
                    </a:ext>
                  </a:extLst>
                </p:cNvPr>
                <p:cNvPicPr/>
                <p:nvPr/>
              </p:nvPicPr>
              <p:blipFill>
                <a:blip r:embed="rId95"/>
                <a:stretch>
                  <a:fillRect/>
                </a:stretch>
              </p:blipFill>
              <p:spPr>
                <a:xfrm>
                  <a:off x="2991404" y="825393"/>
                  <a:ext cx="1800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9" name="Ink 108">
                  <a:extLst>
                    <a:ext uri="{FF2B5EF4-FFF2-40B4-BE49-F238E27FC236}">
                      <a16:creationId xmlns:a16="http://schemas.microsoft.com/office/drawing/2014/main" id="{8A47ACAB-58F3-4848-8A83-3680D9BEB3F2}"/>
                    </a:ext>
                  </a:extLst>
                </p14:cNvPr>
                <p14:cNvContentPartPr/>
                <p14:nvPr/>
              </p14:nvContentPartPr>
              <p14:xfrm>
                <a:off x="2977364" y="728913"/>
                <a:ext cx="51480" cy="46080"/>
              </p14:xfrm>
            </p:contentPart>
          </mc:Choice>
          <mc:Fallback>
            <p:pic>
              <p:nvPicPr>
                <p:cNvPr id="109" name="Ink 108">
                  <a:extLst>
                    <a:ext uri="{FF2B5EF4-FFF2-40B4-BE49-F238E27FC236}">
                      <a16:creationId xmlns:a16="http://schemas.microsoft.com/office/drawing/2014/main" id="{8A47ACAB-58F3-4848-8A83-3680D9BEB3F2}"/>
                    </a:ext>
                  </a:extLst>
                </p:cNvPr>
                <p:cNvPicPr/>
                <p:nvPr/>
              </p:nvPicPr>
              <p:blipFill>
                <a:blip r:embed="rId97"/>
                <a:stretch>
                  <a:fillRect/>
                </a:stretch>
              </p:blipFill>
              <p:spPr>
                <a:xfrm>
                  <a:off x="2968724" y="720273"/>
                  <a:ext cx="691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0" name="Ink 109">
                  <a:extLst>
                    <a:ext uri="{FF2B5EF4-FFF2-40B4-BE49-F238E27FC236}">
                      <a16:creationId xmlns:a16="http://schemas.microsoft.com/office/drawing/2014/main" id="{D5F02F62-CFA7-4EEB-9B96-79C89C946B47}"/>
                    </a:ext>
                  </a:extLst>
                </p14:cNvPr>
                <p14:cNvContentPartPr/>
                <p14:nvPr/>
              </p14:nvContentPartPr>
              <p14:xfrm>
                <a:off x="3097964" y="846993"/>
                <a:ext cx="118800" cy="85320"/>
              </p14:xfrm>
            </p:contentPart>
          </mc:Choice>
          <mc:Fallback>
            <p:pic>
              <p:nvPicPr>
                <p:cNvPr id="110" name="Ink 109">
                  <a:extLst>
                    <a:ext uri="{FF2B5EF4-FFF2-40B4-BE49-F238E27FC236}">
                      <a16:creationId xmlns:a16="http://schemas.microsoft.com/office/drawing/2014/main" id="{D5F02F62-CFA7-4EEB-9B96-79C89C946B47}"/>
                    </a:ext>
                  </a:extLst>
                </p:cNvPr>
                <p:cNvPicPr/>
                <p:nvPr/>
              </p:nvPicPr>
              <p:blipFill>
                <a:blip r:embed="rId99"/>
                <a:stretch>
                  <a:fillRect/>
                </a:stretch>
              </p:blipFill>
              <p:spPr>
                <a:xfrm>
                  <a:off x="3088964" y="837993"/>
                  <a:ext cx="1364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11" name="Ink 110">
                  <a:extLst>
                    <a:ext uri="{FF2B5EF4-FFF2-40B4-BE49-F238E27FC236}">
                      <a16:creationId xmlns:a16="http://schemas.microsoft.com/office/drawing/2014/main" id="{2DD82EDC-93D0-4DFA-B4A6-1B577ADBE4C8}"/>
                    </a:ext>
                  </a:extLst>
                </p14:cNvPr>
                <p14:cNvContentPartPr/>
                <p14:nvPr/>
              </p14:nvContentPartPr>
              <p14:xfrm>
                <a:off x="3296324" y="781113"/>
                <a:ext cx="79920" cy="88200"/>
              </p14:xfrm>
            </p:contentPart>
          </mc:Choice>
          <mc:Fallback>
            <p:pic>
              <p:nvPicPr>
                <p:cNvPr id="111" name="Ink 110">
                  <a:extLst>
                    <a:ext uri="{FF2B5EF4-FFF2-40B4-BE49-F238E27FC236}">
                      <a16:creationId xmlns:a16="http://schemas.microsoft.com/office/drawing/2014/main" id="{2DD82EDC-93D0-4DFA-B4A6-1B577ADBE4C8}"/>
                    </a:ext>
                  </a:extLst>
                </p:cNvPr>
                <p:cNvPicPr/>
                <p:nvPr/>
              </p:nvPicPr>
              <p:blipFill>
                <a:blip r:embed="rId101"/>
                <a:stretch>
                  <a:fillRect/>
                </a:stretch>
              </p:blipFill>
              <p:spPr>
                <a:xfrm>
                  <a:off x="3287684" y="772473"/>
                  <a:ext cx="97560" cy="105840"/>
                </a:xfrm>
                <a:prstGeom prst="rect">
                  <a:avLst/>
                </a:prstGeom>
              </p:spPr>
            </p:pic>
          </mc:Fallback>
        </mc:AlternateContent>
      </p:grpSp>
      <p:grpSp>
        <p:nvGrpSpPr>
          <p:cNvPr id="114" name="Group 113">
            <a:extLst>
              <a:ext uri="{FF2B5EF4-FFF2-40B4-BE49-F238E27FC236}">
                <a16:creationId xmlns:a16="http://schemas.microsoft.com/office/drawing/2014/main" id="{4A6C64C7-F964-41D0-8581-D08FE9102E7F}"/>
              </a:ext>
            </a:extLst>
          </p:cNvPr>
          <p:cNvGrpSpPr/>
          <p:nvPr/>
        </p:nvGrpSpPr>
        <p:grpSpPr>
          <a:xfrm>
            <a:off x="2651564" y="1047153"/>
            <a:ext cx="767520" cy="861840"/>
            <a:chOff x="2651564" y="1047153"/>
            <a:chExt cx="767520" cy="861840"/>
          </a:xfrm>
        </p:grpSpPr>
        <mc:AlternateContent xmlns:mc="http://schemas.openxmlformats.org/markup-compatibility/2006">
          <mc:Choice xmlns:p14="http://schemas.microsoft.com/office/powerpoint/2010/main" Requires="p14">
            <p:contentPart p14:bwMode="auto" r:id="rId102">
              <p14:nvContentPartPr>
                <p14:cNvPr id="2" name="Ink 1">
                  <a:extLst>
                    <a:ext uri="{FF2B5EF4-FFF2-40B4-BE49-F238E27FC236}">
                      <a16:creationId xmlns:a16="http://schemas.microsoft.com/office/drawing/2014/main" id="{B0B9D14B-FBA3-4417-A3F7-B8457D03DB8A}"/>
                    </a:ext>
                  </a:extLst>
                </p14:cNvPr>
                <p14:cNvContentPartPr/>
                <p14:nvPr/>
              </p14:nvContentPartPr>
              <p14:xfrm>
                <a:off x="3204524" y="1047153"/>
                <a:ext cx="32760" cy="199800"/>
              </p14:xfrm>
            </p:contentPart>
          </mc:Choice>
          <mc:Fallback>
            <p:pic>
              <p:nvPicPr>
                <p:cNvPr id="2" name="Ink 1">
                  <a:extLst>
                    <a:ext uri="{FF2B5EF4-FFF2-40B4-BE49-F238E27FC236}">
                      <a16:creationId xmlns:a16="http://schemas.microsoft.com/office/drawing/2014/main" id="{B0B9D14B-FBA3-4417-A3F7-B8457D03DB8A}"/>
                    </a:ext>
                  </a:extLst>
                </p:cNvPr>
                <p:cNvPicPr/>
                <p:nvPr/>
              </p:nvPicPr>
              <p:blipFill>
                <a:blip r:embed="rId103"/>
                <a:stretch>
                  <a:fillRect/>
                </a:stretch>
              </p:blipFill>
              <p:spPr>
                <a:xfrm>
                  <a:off x="3195524" y="1038153"/>
                  <a:ext cx="504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 name="Ink 2">
                  <a:extLst>
                    <a:ext uri="{FF2B5EF4-FFF2-40B4-BE49-F238E27FC236}">
                      <a16:creationId xmlns:a16="http://schemas.microsoft.com/office/drawing/2014/main" id="{F9898714-AD9D-4AA9-928B-620DF9ABA713}"/>
                    </a:ext>
                  </a:extLst>
                </p14:cNvPr>
                <p14:cNvContentPartPr/>
                <p14:nvPr/>
              </p14:nvContentPartPr>
              <p14:xfrm>
                <a:off x="3274364" y="1093233"/>
                <a:ext cx="118440" cy="131400"/>
              </p14:xfrm>
            </p:contentPart>
          </mc:Choice>
          <mc:Fallback>
            <p:pic>
              <p:nvPicPr>
                <p:cNvPr id="3" name="Ink 2">
                  <a:extLst>
                    <a:ext uri="{FF2B5EF4-FFF2-40B4-BE49-F238E27FC236}">
                      <a16:creationId xmlns:a16="http://schemas.microsoft.com/office/drawing/2014/main" id="{F9898714-AD9D-4AA9-928B-620DF9ABA713}"/>
                    </a:ext>
                  </a:extLst>
                </p:cNvPr>
                <p:cNvPicPr/>
                <p:nvPr/>
              </p:nvPicPr>
              <p:blipFill>
                <a:blip r:embed="rId105"/>
                <a:stretch>
                  <a:fillRect/>
                </a:stretch>
              </p:blipFill>
              <p:spPr>
                <a:xfrm>
                  <a:off x="3265364" y="1084593"/>
                  <a:ext cx="1360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47544D9A-44D4-42F5-B98C-1D49761E0270}"/>
                    </a:ext>
                  </a:extLst>
                </p14:cNvPr>
                <p14:cNvContentPartPr/>
                <p14:nvPr/>
              </p14:nvContentPartPr>
              <p14:xfrm>
                <a:off x="2884124" y="1340193"/>
                <a:ext cx="106560" cy="322200"/>
              </p14:xfrm>
            </p:contentPart>
          </mc:Choice>
          <mc:Fallback>
            <p:pic>
              <p:nvPicPr>
                <p:cNvPr id="67" name="Ink 66">
                  <a:extLst>
                    <a:ext uri="{FF2B5EF4-FFF2-40B4-BE49-F238E27FC236}">
                      <a16:creationId xmlns:a16="http://schemas.microsoft.com/office/drawing/2014/main" id="{47544D9A-44D4-42F5-B98C-1D49761E0270}"/>
                    </a:ext>
                  </a:extLst>
                </p:cNvPr>
                <p:cNvPicPr/>
                <p:nvPr/>
              </p:nvPicPr>
              <p:blipFill>
                <a:blip r:embed="rId107"/>
                <a:stretch>
                  <a:fillRect/>
                </a:stretch>
              </p:blipFill>
              <p:spPr>
                <a:xfrm>
                  <a:off x="2875124" y="1331553"/>
                  <a:ext cx="12420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5A057B53-F53E-4D06-935D-CC743BC854AE}"/>
                    </a:ext>
                  </a:extLst>
                </p14:cNvPr>
                <p14:cNvContentPartPr/>
                <p14:nvPr/>
              </p14:nvContentPartPr>
              <p14:xfrm>
                <a:off x="2893484" y="1186113"/>
                <a:ext cx="66960" cy="62280"/>
              </p14:xfrm>
            </p:contentPart>
          </mc:Choice>
          <mc:Fallback>
            <p:pic>
              <p:nvPicPr>
                <p:cNvPr id="68" name="Ink 67">
                  <a:extLst>
                    <a:ext uri="{FF2B5EF4-FFF2-40B4-BE49-F238E27FC236}">
                      <a16:creationId xmlns:a16="http://schemas.microsoft.com/office/drawing/2014/main" id="{5A057B53-F53E-4D06-935D-CC743BC854AE}"/>
                    </a:ext>
                  </a:extLst>
                </p:cNvPr>
                <p:cNvPicPr/>
                <p:nvPr/>
              </p:nvPicPr>
              <p:blipFill>
                <a:blip r:embed="rId109"/>
                <a:stretch>
                  <a:fillRect/>
                </a:stretch>
              </p:blipFill>
              <p:spPr>
                <a:xfrm>
                  <a:off x="2884844" y="1177113"/>
                  <a:ext cx="8460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9" name="Ink 78">
                  <a:extLst>
                    <a:ext uri="{FF2B5EF4-FFF2-40B4-BE49-F238E27FC236}">
                      <a16:creationId xmlns:a16="http://schemas.microsoft.com/office/drawing/2014/main" id="{3AFB1532-A601-4841-B368-3A163FFDDBB3}"/>
                    </a:ext>
                  </a:extLst>
                </p14:cNvPr>
                <p14:cNvContentPartPr/>
                <p14:nvPr/>
              </p14:nvContentPartPr>
              <p14:xfrm>
                <a:off x="3275444" y="1411113"/>
                <a:ext cx="25920" cy="308160"/>
              </p14:xfrm>
            </p:contentPart>
          </mc:Choice>
          <mc:Fallback>
            <p:pic>
              <p:nvPicPr>
                <p:cNvPr id="79" name="Ink 78">
                  <a:extLst>
                    <a:ext uri="{FF2B5EF4-FFF2-40B4-BE49-F238E27FC236}">
                      <a16:creationId xmlns:a16="http://schemas.microsoft.com/office/drawing/2014/main" id="{3AFB1532-A601-4841-B368-3A163FFDDBB3}"/>
                    </a:ext>
                  </a:extLst>
                </p:cNvPr>
                <p:cNvPicPr/>
                <p:nvPr/>
              </p:nvPicPr>
              <p:blipFill>
                <a:blip r:embed="rId111"/>
                <a:stretch>
                  <a:fillRect/>
                </a:stretch>
              </p:blipFill>
              <p:spPr>
                <a:xfrm>
                  <a:off x="3266444" y="1402473"/>
                  <a:ext cx="4356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0" name="Ink 79">
                  <a:extLst>
                    <a:ext uri="{FF2B5EF4-FFF2-40B4-BE49-F238E27FC236}">
                      <a16:creationId xmlns:a16="http://schemas.microsoft.com/office/drawing/2014/main" id="{2286E93D-C01F-45A6-9274-EAD8E65323E5}"/>
                    </a:ext>
                  </a:extLst>
                </p14:cNvPr>
                <p14:cNvContentPartPr/>
                <p14:nvPr/>
              </p14:nvContentPartPr>
              <p14:xfrm>
                <a:off x="3212084" y="1395633"/>
                <a:ext cx="207000" cy="135000"/>
              </p14:xfrm>
            </p:contentPart>
          </mc:Choice>
          <mc:Fallback>
            <p:pic>
              <p:nvPicPr>
                <p:cNvPr id="80" name="Ink 79">
                  <a:extLst>
                    <a:ext uri="{FF2B5EF4-FFF2-40B4-BE49-F238E27FC236}">
                      <a16:creationId xmlns:a16="http://schemas.microsoft.com/office/drawing/2014/main" id="{2286E93D-C01F-45A6-9274-EAD8E65323E5}"/>
                    </a:ext>
                  </a:extLst>
                </p:cNvPr>
                <p:cNvPicPr/>
                <p:nvPr/>
              </p:nvPicPr>
              <p:blipFill>
                <a:blip r:embed="rId113"/>
                <a:stretch>
                  <a:fillRect/>
                </a:stretch>
              </p:blipFill>
              <p:spPr>
                <a:xfrm>
                  <a:off x="3203444" y="1386633"/>
                  <a:ext cx="2246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1" name="Ink 80">
                  <a:extLst>
                    <a:ext uri="{FF2B5EF4-FFF2-40B4-BE49-F238E27FC236}">
                      <a16:creationId xmlns:a16="http://schemas.microsoft.com/office/drawing/2014/main" id="{1019BC53-F6AF-40F9-ABF3-EB44543AA8A3}"/>
                    </a:ext>
                  </a:extLst>
                </p14:cNvPr>
                <p14:cNvContentPartPr/>
                <p14:nvPr/>
              </p14:nvContentPartPr>
              <p14:xfrm>
                <a:off x="3141524" y="1375473"/>
                <a:ext cx="232200" cy="189000"/>
              </p14:xfrm>
            </p:contentPart>
          </mc:Choice>
          <mc:Fallback>
            <p:pic>
              <p:nvPicPr>
                <p:cNvPr id="81" name="Ink 80">
                  <a:extLst>
                    <a:ext uri="{FF2B5EF4-FFF2-40B4-BE49-F238E27FC236}">
                      <a16:creationId xmlns:a16="http://schemas.microsoft.com/office/drawing/2014/main" id="{1019BC53-F6AF-40F9-ABF3-EB44543AA8A3}"/>
                    </a:ext>
                  </a:extLst>
                </p:cNvPr>
                <p:cNvPicPr/>
                <p:nvPr/>
              </p:nvPicPr>
              <p:blipFill>
                <a:blip r:embed="rId115"/>
                <a:stretch>
                  <a:fillRect/>
                </a:stretch>
              </p:blipFill>
              <p:spPr>
                <a:xfrm>
                  <a:off x="3132884" y="1366833"/>
                  <a:ext cx="24984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3" name="Ink 82">
                  <a:extLst>
                    <a:ext uri="{FF2B5EF4-FFF2-40B4-BE49-F238E27FC236}">
                      <a16:creationId xmlns:a16="http://schemas.microsoft.com/office/drawing/2014/main" id="{F844E77F-BCD6-42D0-8679-8D308CF6E7AA}"/>
                    </a:ext>
                  </a:extLst>
                </p14:cNvPr>
                <p14:cNvContentPartPr/>
                <p14:nvPr/>
              </p14:nvContentPartPr>
              <p14:xfrm>
                <a:off x="2651564" y="1304553"/>
                <a:ext cx="434520" cy="604440"/>
              </p14:xfrm>
            </p:contentPart>
          </mc:Choice>
          <mc:Fallback>
            <p:pic>
              <p:nvPicPr>
                <p:cNvPr id="83" name="Ink 82">
                  <a:extLst>
                    <a:ext uri="{FF2B5EF4-FFF2-40B4-BE49-F238E27FC236}">
                      <a16:creationId xmlns:a16="http://schemas.microsoft.com/office/drawing/2014/main" id="{F844E77F-BCD6-42D0-8679-8D308CF6E7AA}"/>
                    </a:ext>
                  </a:extLst>
                </p:cNvPr>
                <p:cNvPicPr/>
                <p:nvPr/>
              </p:nvPicPr>
              <p:blipFill>
                <a:blip r:embed="rId117"/>
                <a:stretch>
                  <a:fillRect/>
                </a:stretch>
              </p:blipFill>
              <p:spPr>
                <a:xfrm>
                  <a:off x="2642924" y="1295913"/>
                  <a:ext cx="452160" cy="622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13" name="Ink 112">
                  <a:extLst>
                    <a:ext uri="{FF2B5EF4-FFF2-40B4-BE49-F238E27FC236}">
                      <a16:creationId xmlns:a16="http://schemas.microsoft.com/office/drawing/2014/main" id="{58206B3B-286F-4222-9741-477940E1F25D}"/>
                    </a:ext>
                  </a:extLst>
                </p14:cNvPr>
                <p14:cNvContentPartPr/>
                <p14:nvPr/>
              </p14:nvContentPartPr>
              <p14:xfrm>
                <a:off x="3151244" y="1387713"/>
                <a:ext cx="204120" cy="209880"/>
              </p14:xfrm>
            </p:contentPart>
          </mc:Choice>
          <mc:Fallback>
            <p:pic>
              <p:nvPicPr>
                <p:cNvPr id="113" name="Ink 112">
                  <a:extLst>
                    <a:ext uri="{FF2B5EF4-FFF2-40B4-BE49-F238E27FC236}">
                      <a16:creationId xmlns:a16="http://schemas.microsoft.com/office/drawing/2014/main" id="{58206B3B-286F-4222-9741-477940E1F25D}"/>
                    </a:ext>
                  </a:extLst>
                </p:cNvPr>
                <p:cNvPicPr/>
                <p:nvPr/>
              </p:nvPicPr>
              <p:blipFill>
                <a:blip r:embed="rId119"/>
                <a:stretch>
                  <a:fillRect/>
                </a:stretch>
              </p:blipFill>
              <p:spPr>
                <a:xfrm>
                  <a:off x="3142604" y="1379073"/>
                  <a:ext cx="221760" cy="22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0">
            <p14:nvContentPartPr>
              <p14:cNvPr id="115" name="Ink 114">
                <a:extLst>
                  <a:ext uri="{FF2B5EF4-FFF2-40B4-BE49-F238E27FC236}">
                    <a16:creationId xmlns:a16="http://schemas.microsoft.com/office/drawing/2014/main" id="{FE5375B4-FA28-4BC8-978D-BE6C9A5BF90B}"/>
                  </a:ext>
                </a:extLst>
              </p14:cNvPr>
              <p14:cNvContentPartPr/>
              <p14:nvPr/>
            </p14:nvContentPartPr>
            <p14:xfrm>
              <a:off x="4908404" y="672393"/>
              <a:ext cx="569880" cy="562320"/>
            </p14:xfrm>
          </p:contentPart>
        </mc:Choice>
        <mc:Fallback>
          <p:pic>
            <p:nvPicPr>
              <p:cNvPr id="115" name="Ink 114">
                <a:extLst>
                  <a:ext uri="{FF2B5EF4-FFF2-40B4-BE49-F238E27FC236}">
                    <a16:creationId xmlns:a16="http://schemas.microsoft.com/office/drawing/2014/main" id="{FE5375B4-FA28-4BC8-978D-BE6C9A5BF90B}"/>
                  </a:ext>
                </a:extLst>
              </p:cNvPr>
              <p:cNvPicPr/>
              <p:nvPr/>
            </p:nvPicPr>
            <p:blipFill>
              <a:blip r:embed="rId121"/>
              <a:stretch>
                <a:fillRect/>
              </a:stretch>
            </p:blipFill>
            <p:spPr>
              <a:xfrm>
                <a:off x="4899404" y="663393"/>
                <a:ext cx="587520" cy="579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4" name="Ink 123">
                <a:extLst>
                  <a:ext uri="{FF2B5EF4-FFF2-40B4-BE49-F238E27FC236}">
                    <a16:creationId xmlns:a16="http://schemas.microsoft.com/office/drawing/2014/main" id="{FAB6B7FF-A650-4628-8D94-6F839B3E5923}"/>
                  </a:ext>
                </a:extLst>
              </p14:cNvPr>
              <p14:cNvContentPartPr/>
              <p14:nvPr/>
            </p14:nvContentPartPr>
            <p14:xfrm>
              <a:off x="3550844" y="3294633"/>
              <a:ext cx="91440" cy="237960"/>
            </p14:xfrm>
          </p:contentPart>
        </mc:Choice>
        <mc:Fallback>
          <p:pic>
            <p:nvPicPr>
              <p:cNvPr id="124" name="Ink 123">
                <a:extLst>
                  <a:ext uri="{FF2B5EF4-FFF2-40B4-BE49-F238E27FC236}">
                    <a16:creationId xmlns:a16="http://schemas.microsoft.com/office/drawing/2014/main" id="{FAB6B7FF-A650-4628-8D94-6F839B3E5923}"/>
                  </a:ext>
                </a:extLst>
              </p:cNvPr>
              <p:cNvPicPr/>
              <p:nvPr/>
            </p:nvPicPr>
            <p:blipFill>
              <a:blip r:embed="rId123"/>
              <a:stretch>
                <a:fillRect/>
              </a:stretch>
            </p:blipFill>
            <p:spPr>
              <a:xfrm>
                <a:off x="3542204" y="3285993"/>
                <a:ext cx="109080" cy="255600"/>
              </a:xfrm>
              <a:prstGeom prst="rect">
                <a:avLst/>
              </a:prstGeom>
            </p:spPr>
          </p:pic>
        </mc:Fallback>
      </mc:AlternateContent>
      <p:grpSp>
        <p:nvGrpSpPr>
          <p:cNvPr id="141" name="Group 140">
            <a:extLst>
              <a:ext uri="{FF2B5EF4-FFF2-40B4-BE49-F238E27FC236}">
                <a16:creationId xmlns:a16="http://schemas.microsoft.com/office/drawing/2014/main" id="{5BD6DD89-FF31-42B3-A1A4-FFD8E4D148CC}"/>
              </a:ext>
            </a:extLst>
          </p:cNvPr>
          <p:cNvGrpSpPr/>
          <p:nvPr/>
        </p:nvGrpSpPr>
        <p:grpSpPr>
          <a:xfrm>
            <a:off x="3074924" y="2734833"/>
            <a:ext cx="1542960" cy="427680"/>
            <a:chOff x="3074924" y="2734833"/>
            <a:chExt cx="1542960" cy="427680"/>
          </a:xfrm>
        </p:grpSpPr>
        <mc:AlternateContent xmlns:mc="http://schemas.openxmlformats.org/markup-compatibility/2006">
          <mc:Choice xmlns:p14="http://schemas.microsoft.com/office/powerpoint/2010/main" Requires="p14">
            <p:contentPart p14:bwMode="auto" r:id="rId124">
              <p14:nvContentPartPr>
                <p14:cNvPr id="119" name="Ink 118">
                  <a:extLst>
                    <a:ext uri="{FF2B5EF4-FFF2-40B4-BE49-F238E27FC236}">
                      <a16:creationId xmlns:a16="http://schemas.microsoft.com/office/drawing/2014/main" id="{BD5456D2-6560-4E93-AA49-CFC014BDD7CE}"/>
                    </a:ext>
                  </a:extLst>
                </p14:cNvPr>
                <p14:cNvContentPartPr/>
                <p14:nvPr/>
              </p14:nvContentPartPr>
              <p14:xfrm>
                <a:off x="3213884" y="2767593"/>
                <a:ext cx="8280" cy="210960"/>
              </p14:xfrm>
            </p:contentPart>
          </mc:Choice>
          <mc:Fallback>
            <p:pic>
              <p:nvPicPr>
                <p:cNvPr id="119" name="Ink 118">
                  <a:extLst>
                    <a:ext uri="{FF2B5EF4-FFF2-40B4-BE49-F238E27FC236}">
                      <a16:creationId xmlns:a16="http://schemas.microsoft.com/office/drawing/2014/main" id="{BD5456D2-6560-4E93-AA49-CFC014BDD7CE}"/>
                    </a:ext>
                  </a:extLst>
                </p:cNvPr>
                <p:cNvPicPr/>
                <p:nvPr/>
              </p:nvPicPr>
              <p:blipFill>
                <a:blip r:embed="rId125"/>
                <a:stretch>
                  <a:fillRect/>
                </a:stretch>
              </p:blipFill>
              <p:spPr>
                <a:xfrm>
                  <a:off x="3205244" y="2758593"/>
                  <a:ext cx="259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0" name="Ink 119">
                  <a:extLst>
                    <a:ext uri="{FF2B5EF4-FFF2-40B4-BE49-F238E27FC236}">
                      <a16:creationId xmlns:a16="http://schemas.microsoft.com/office/drawing/2014/main" id="{AB49A665-B98C-49B8-B94C-5F594901CAC6}"/>
                    </a:ext>
                  </a:extLst>
                </p14:cNvPr>
                <p14:cNvContentPartPr/>
                <p14:nvPr/>
              </p14:nvContentPartPr>
              <p14:xfrm>
                <a:off x="3291644" y="2779473"/>
                <a:ext cx="125640" cy="128880"/>
              </p14:xfrm>
            </p:contentPart>
          </mc:Choice>
          <mc:Fallback>
            <p:pic>
              <p:nvPicPr>
                <p:cNvPr id="120" name="Ink 119">
                  <a:extLst>
                    <a:ext uri="{FF2B5EF4-FFF2-40B4-BE49-F238E27FC236}">
                      <a16:creationId xmlns:a16="http://schemas.microsoft.com/office/drawing/2014/main" id="{AB49A665-B98C-49B8-B94C-5F594901CAC6}"/>
                    </a:ext>
                  </a:extLst>
                </p:cNvPr>
                <p:cNvPicPr/>
                <p:nvPr/>
              </p:nvPicPr>
              <p:blipFill>
                <a:blip r:embed="rId127"/>
                <a:stretch>
                  <a:fillRect/>
                </a:stretch>
              </p:blipFill>
              <p:spPr>
                <a:xfrm>
                  <a:off x="3282644" y="2770473"/>
                  <a:ext cx="1432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1" name="Ink 120">
                  <a:extLst>
                    <a:ext uri="{FF2B5EF4-FFF2-40B4-BE49-F238E27FC236}">
                      <a16:creationId xmlns:a16="http://schemas.microsoft.com/office/drawing/2014/main" id="{FCE12864-EE11-402D-9950-45E2573ABB34}"/>
                    </a:ext>
                  </a:extLst>
                </p14:cNvPr>
                <p14:cNvContentPartPr/>
                <p14:nvPr/>
              </p14:nvContentPartPr>
              <p14:xfrm>
                <a:off x="4332044" y="2734833"/>
                <a:ext cx="285840" cy="240120"/>
              </p14:xfrm>
            </p:contentPart>
          </mc:Choice>
          <mc:Fallback>
            <p:pic>
              <p:nvPicPr>
                <p:cNvPr id="121" name="Ink 120">
                  <a:extLst>
                    <a:ext uri="{FF2B5EF4-FFF2-40B4-BE49-F238E27FC236}">
                      <a16:creationId xmlns:a16="http://schemas.microsoft.com/office/drawing/2014/main" id="{FCE12864-EE11-402D-9950-45E2573ABB34}"/>
                    </a:ext>
                  </a:extLst>
                </p:cNvPr>
                <p:cNvPicPr/>
                <p:nvPr/>
              </p:nvPicPr>
              <p:blipFill>
                <a:blip r:embed="rId129"/>
                <a:stretch>
                  <a:fillRect/>
                </a:stretch>
              </p:blipFill>
              <p:spPr>
                <a:xfrm>
                  <a:off x="4323044" y="2725833"/>
                  <a:ext cx="3034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3" name="Ink 122">
                  <a:extLst>
                    <a:ext uri="{FF2B5EF4-FFF2-40B4-BE49-F238E27FC236}">
                      <a16:creationId xmlns:a16="http://schemas.microsoft.com/office/drawing/2014/main" id="{B43B9F06-D07C-454A-97F8-FE22687AEB52}"/>
                    </a:ext>
                  </a:extLst>
                </p14:cNvPr>
                <p14:cNvContentPartPr/>
                <p14:nvPr/>
              </p14:nvContentPartPr>
              <p14:xfrm>
                <a:off x="3074924" y="3080073"/>
                <a:ext cx="1355760" cy="82440"/>
              </p14:xfrm>
            </p:contentPart>
          </mc:Choice>
          <mc:Fallback>
            <p:pic>
              <p:nvPicPr>
                <p:cNvPr id="123" name="Ink 122">
                  <a:extLst>
                    <a:ext uri="{FF2B5EF4-FFF2-40B4-BE49-F238E27FC236}">
                      <a16:creationId xmlns:a16="http://schemas.microsoft.com/office/drawing/2014/main" id="{B43B9F06-D07C-454A-97F8-FE22687AEB52}"/>
                    </a:ext>
                  </a:extLst>
                </p:cNvPr>
                <p:cNvPicPr/>
                <p:nvPr/>
              </p:nvPicPr>
              <p:blipFill>
                <a:blip r:embed="rId131"/>
                <a:stretch>
                  <a:fillRect/>
                </a:stretch>
              </p:blipFill>
              <p:spPr>
                <a:xfrm>
                  <a:off x="3066284" y="3071073"/>
                  <a:ext cx="13734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7" name="Ink 136">
                  <a:extLst>
                    <a:ext uri="{FF2B5EF4-FFF2-40B4-BE49-F238E27FC236}">
                      <a16:creationId xmlns:a16="http://schemas.microsoft.com/office/drawing/2014/main" id="{4FF986D3-7BA2-4CDF-B2E6-160EAC93219B}"/>
                    </a:ext>
                  </a:extLst>
                </p14:cNvPr>
                <p14:cNvContentPartPr/>
                <p14:nvPr/>
              </p14:nvContentPartPr>
              <p14:xfrm>
                <a:off x="4470644" y="3016475"/>
                <a:ext cx="3960" cy="1800"/>
              </p14:xfrm>
            </p:contentPart>
          </mc:Choice>
          <mc:Fallback>
            <p:pic>
              <p:nvPicPr>
                <p:cNvPr id="137" name="Ink 136">
                  <a:extLst>
                    <a:ext uri="{FF2B5EF4-FFF2-40B4-BE49-F238E27FC236}">
                      <a16:creationId xmlns:a16="http://schemas.microsoft.com/office/drawing/2014/main" id="{4FF986D3-7BA2-4CDF-B2E6-160EAC93219B}"/>
                    </a:ext>
                  </a:extLst>
                </p:cNvPr>
                <p:cNvPicPr/>
                <p:nvPr/>
              </p:nvPicPr>
              <p:blipFill>
                <a:blip r:embed="rId133"/>
                <a:stretch>
                  <a:fillRect/>
                </a:stretch>
              </p:blipFill>
              <p:spPr>
                <a:xfrm>
                  <a:off x="4461644" y="3007475"/>
                  <a:ext cx="21600" cy="19440"/>
                </a:xfrm>
                <a:prstGeom prst="rect">
                  <a:avLst/>
                </a:prstGeom>
              </p:spPr>
            </p:pic>
          </mc:Fallback>
        </mc:AlternateContent>
      </p:grpSp>
      <p:grpSp>
        <p:nvGrpSpPr>
          <p:cNvPr id="140" name="Group 139">
            <a:extLst>
              <a:ext uri="{FF2B5EF4-FFF2-40B4-BE49-F238E27FC236}">
                <a16:creationId xmlns:a16="http://schemas.microsoft.com/office/drawing/2014/main" id="{26845243-0410-4636-BB11-0C8DC0F172EB}"/>
              </a:ext>
            </a:extLst>
          </p:cNvPr>
          <p:cNvGrpSpPr/>
          <p:nvPr/>
        </p:nvGrpSpPr>
        <p:grpSpPr>
          <a:xfrm>
            <a:off x="5382884" y="2694635"/>
            <a:ext cx="319680" cy="216000"/>
            <a:chOff x="5382884" y="2694635"/>
            <a:chExt cx="319680" cy="216000"/>
          </a:xfrm>
        </p:grpSpPr>
        <mc:AlternateContent xmlns:mc="http://schemas.openxmlformats.org/markup-compatibility/2006">
          <mc:Choice xmlns:p14="http://schemas.microsoft.com/office/powerpoint/2010/main" Requires="p14">
            <p:contentPart p14:bwMode="auto" r:id="rId134">
              <p14:nvContentPartPr>
                <p14:cNvPr id="138" name="Ink 137">
                  <a:extLst>
                    <a:ext uri="{FF2B5EF4-FFF2-40B4-BE49-F238E27FC236}">
                      <a16:creationId xmlns:a16="http://schemas.microsoft.com/office/drawing/2014/main" id="{1DEA9FA7-5679-4795-93E6-7B1D91FB560F}"/>
                    </a:ext>
                  </a:extLst>
                </p14:cNvPr>
                <p14:cNvContentPartPr/>
                <p14:nvPr/>
              </p14:nvContentPartPr>
              <p14:xfrm>
                <a:off x="5382884" y="2694635"/>
                <a:ext cx="117720" cy="216000"/>
              </p14:xfrm>
            </p:contentPart>
          </mc:Choice>
          <mc:Fallback>
            <p:pic>
              <p:nvPicPr>
                <p:cNvPr id="138" name="Ink 137">
                  <a:extLst>
                    <a:ext uri="{FF2B5EF4-FFF2-40B4-BE49-F238E27FC236}">
                      <a16:creationId xmlns:a16="http://schemas.microsoft.com/office/drawing/2014/main" id="{1DEA9FA7-5679-4795-93E6-7B1D91FB560F}"/>
                    </a:ext>
                  </a:extLst>
                </p:cNvPr>
                <p:cNvPicPr/>
                <p:nvPr/>
              </p:nvPicPr>
              <p:blipFill>
                <a:blip r:embed="rId135"/>
                <a:stretch>
                  <a:fillRect/>
                </a:stretch>
              </p:blipFill>
              <p:spPr>
                <a:xfrm>
                  <a:off x="5374244" y="2685635"/>
                  <a:ext cx="1353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9" name="Ink 138">
                  <a:extLst>
                    <a:ext uri="{FF2B5EF4-FFF2-40B4-BE49-F238E27FC236}">
                      <a16:creationId xmlns:a16="http://schemas.microsoft.com/office/drawing/2014/main" id="{74D6C05E-AAC0-450A-AE6E-C719D7789C58}"/>
                    </a:ext>
                  </a:extLst>
                </p14:cNvPr>
                <p14:cNvContentPartPr/>
                <p14:nvPr/>
              </p14:nvContentPartPr>
              <p14:xfrm>
                <a:off x="5575124" y="2697875"/>
                <a:ext cx="127440" cy="197640"/>
              </p14:xfrm>
            </p:contentPart>
          </mc:Choice>
          <mc:Fallback>
            <p:pic>
              <p:nvPicPr>
                <p:cNvPr id="139" name="Ink 138">
                  <a:extLst>
                    <a:ext uri="{FF2B5EF4-FFF2-40B4-BE49-F238E27FC236}">
                      <a16:creationId xmlns:a16="http://schemas.microsoft.com/office/drawing/2014/main" id="{74D6C05E-AAC0-450A-AE6E-C719D7789C58}"/>
                    </a:ext>
                  </a:extLst>
                </p:cNvPr>
                <p:cNvPicPr/>
                <p:nvPr/>
              </p:nvPicPr>
              <p:blipFill>
                <a:blip r:embed="rId137"/>
                <a:stretch>
                  <a:fillRect/>
                </a:stretch>
              </p:blipFill>
              <p:spPr>
                <a:xfrm>
                  <a:off x="5566124" y="2688875"/>
                  <a:ext cx="145080" cy="21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8">
            <p14:nvContentPartPr>
              <p14:cNvPr id="146" name="Ink 145">
                <a:extLst>
                  <a:ext uri="{FF2B5EF4-FFF2-40B4-BE49-F238E27FC236}">
                    <a16:creationId xmlns:a16="http://schemas.microsoft.com/office/drawing/2014/main" id="{E8331ABD-A18B-460D-9905-E231EC01AA9E}"/>
                  </a:ext>
                </a:extLst>
              </p14:cNvPr>
              <p14:cNvContentPartPr/>
              <p14:nvPr/>
            </p14:nvContentPartPr>
            <p14:xfrm>
              <a:off x="9240644" y="2614355"/>
              <a:ext cx="276840" cy="229680"/>
            </p14:xfrm>
          </p:contentPart>
        </mc:Choice>
        <mc:Fallback>
          <p:pic>
            <p:nvPicPr>
              <p:cNvPr id="146" name="Ink 145">
                <a:extLst>
                  <a:ext uri="{FF2B5EF4-FFF2-40B4-BE49-F238E27FC236}">
                    <a16:creationId xmlns:a16="http://schemas.microsoft.com/office/drawing/2014/main" id="{E8331ABD-A18B-460D-9905-E231EC01AA9E}"/>
                  </a:ext>
                </a:extLst>
              </p:cNvPr>
              <p:cNvPicPr/>
              <p:nvPr/>
            </p:nvPicPr>
            <p:blipFill>
              <a:blip r:embed="rId139"/>
              <a:stretch>
                <a:fillRect/>
              </a:stretch>
            </p:blipFill>
            <p:spPr>
              <a:xfrm>
                <a:off x="9232004" y="2605715"/>
                <a:ext cx="294480" cy="247320"/>
              </a:xfrm>
              <a:prstGeom prst="rect">
                <a:avLst/>
              </a:prstGeom>
            </p:spPr>
          </p:pic>
        </mc:Fallback>
      </mc:AlternateContent>
      <p:grpSp>
        <p:nvGrpSpPr>
          <p:cNvPr id="153" name="Group 152">
            <a:extLst>
              <a:ext uri="{FF2B5EF4-FFF2-40B4-BE49-F238E27FC236}">
                <a16:creationId xmlns:a16="http://schemas.microsoft.com/office/drawing/2014/main" id="{9B450E9A-DC15-4784-9548-8729B6B18DC8}"/>
              </a:ext>
            </a:extLst>
          </p:cNvPr>
          <p:cNvGrpSpPr/>
          <p:nvPr/>
        </p:nvGrpSpPr>
        <p:grpSpPr>
          <a:xfrm>
            <a:off x="10355564" y="2534075"/>
            <a:ext cx="519120" cy="217440"/>
            <a:chOff x="10355564" y="2534075"/>
            <a:chExt cx="519120" cy="217440"/>
          </a:xfrm>
        </p:grpSpPr>
        <mc:AlternateContent xmlns:mc="http://schemas.openxmlformats.org/markup-compatibility/2006">
          <mc:Choice xmlns:p14="http://schemas.microsoft.com/office/powerpoint/2010/main" Requires="p14">
            <p:contentPart p14:bwMode="auto" r:id="rId140">
              <p14:nvContentPartPr>
                <p14:cNvPr id="147" name="Ink 146">
                  <a:extLst>
                    <a:ext uri="{FF2B5EF4-FFF2-40B4-BE49-F238E27FC236}">
                      <a16:creationId xmlns:a16="http://schemas.microsoft.com/office/drawing/2014/main" id="{4F377C7B-8B2F-481F-8A76-E9902B2E1F9F}"/>
                    </a:ext>
                  </a:extLst>
                </p14:cNvPr>
                <p14:cNvContentPartPr/>
                <p14:nvPr/>
              </p14:nvContentPartPr>
              <p14:xfrm>
                <a:off x="10368884" y="2534075"/>
                <a:ext cx="106560" cy="217440"/>
              </p14:xfrm>
            </p:contentPart>
          </mc:Choice>
          <mc:Fallback>
            <p:pic>
              <p:nvPicPr>
                <p:cNvPr id="147" name="Ink 146">
                  <a:extLst>
                    <a:ext uri="{FF2B5EF4-FFF2-40B4-BE49-F238E27FC236}">
                      <a16:creationId xmlns:a16="http://schemas.microsoft.com/office/drawing/2014/main" id="{4F377C7B-8B2F-481F-8A76-E9902B2E1F9F}"/>
                    </a:ext>
                  </a:extLst>
                </p:cNvPr>
                <p:cNvPicPr/>
                <p:nvPr/>
              </p:nvPicPr>
              <p:blipFill>
                <a:blip r:embed="rId141"/>
                <a:stretch>
                  <a:fillRect/>
                </a:stretch>
              </p:blipFill>
              <p:spPr>
                <a:xfrm>
                  <a:off x="10360244" y="2525435"/>
                  <a:ext cx="1242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48" name="Ink 147">
                  <a:extLst>
                    <a:ext uri="{FF2B5EF4-FFF2-40B4-BE49-F238E27FC236}">
                      <a16:creationId xmlns:a16="http://schemas.microsoft.com/office/drawing/2014/main" id="{3F130C60-1705-4871-BC20-6AA7665AE3DD}"/>
                    </a:ext>
                  </a:extLst>
                </p14:cNvPr>
                <p14:cNvContentPartPr/>
                <p14:nvPr/>
              </p14:nvContentPartPr>
              <p14:xfrm>
                <a:off x="10355564" y="2646035"/>
                <a:ext cx="263160" cy="61920"/>
              </p14:xfrm>
            </p:contentPart>
          </mc:Choice>
          <mc:Fallback>
            <p:pic>
              <p:nvPicPr>
                <p:cNvPr id="148" name="Ink 147">
                  <a:extLst>
                    <a:ext uri="{FF2B5EF4-FFF2-40B4-BE49-F238E27FC236}">
                      <a16:creationId xmlns:a16="http://schemas.microsoft.com/office/drawing/2014/main" id="{3F130C60-1705-4871-BC20-6AA7665AE3DD}"/>
                    </a:ext>
                  </a:extLst>
                </p:cNvPr>
                <p:cNvPicPr/>
                <p:nvPr/>
              </p:nvPicPr>
              <p:blipFill>
                <a:blip r:embed="rId143"/>
                <a:stretch>
                  <a:fillRect/>
                </a:stretch>
              </p:blipFill>
              <p:spPr>
                <a:xfrm>
                  <a:off x="10346564" y="2637035"/>
                  <a:ext cx="2808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49" name="Ink 148">
                  <a:extLst>
                    <a:ext uri="{FF2B5EF4-FFF2-40B4-BE49-F238E27FC236}">
                      <a16:creationId xmlns:a16="http://schemas.microsoft.com/office/drawing/2014/main" id="{3374DC6A-8507-4216-9BD8-E4C2528241DE}"/>
                    </a:ext>
                  </a:extLst>
                </p14:cNvPr>
                <p14:cNvContentPartPr/>
                <p14:nvPr/>
              </p14:nvContentPartPr>
              <p14:xfrm>
                <a:off x="10729964" y="2542715"/>
                <a:ext cx="144720" cy="185400"/>
              </p14:xfrm>
            </p:contentPart>
          </mc:Choice>
          <mc:Fallback>
            <p:pic>
              <p:nvPicPr>
                <p:cNvPr id="149" name="Ink 148">
                  <a:extLst>
                    <a:ext uri="{FF2B5EF4-FFF2-40B4-BE49-F238E27FC236}">
                      <a16:creationId xmlns:a16="http://schemas.microsoft.com/office/drawing/2014/main" id="{3374DC6A-8507-4216-9BD8-E4C2528241DE}"/>
                    </a:ext>
                  </a:extLst>
                </p:cNvPr>
                <p:cNvPicPr/>
                <p:nvPr/>
              </p:nvPicPr>
              <p:blipFill>
                <a:blip r:embed="rId145"/>
                <a:stretch>
                  <a:fillRect/>
                </a:stretch>
              </p:blipFill>
              <p:spPr>
                <a:xfrm>
                  <a:off x="10720964" y="2534075"/>
                  <a:ext cx="162360" cy="203040"/>
                </a:xfrm>
                <a:prstGeom prst="rect">
                  <a:avLst/>
                </a:prstGeom>
              </p:spPr>
            </p:pic>
          </mc:Fallback>
        </mc:AlternateContent>
      </p:grpSp>
      <p:grpSp>
        <p:nvGrpSpPr>
          <p:cNvPr id="152" name="Group 151">
            <a:extLst>
              <a:ext uri="{FF2B5EF4-FFF2-40B4-BE49-F238E27FC236}">
                <a16:creationId xmlns:a16="http://schemas.microsoft.com/office/drawing/2014/main" id="{D87BDC24-5A5E-497B-B820-F83188F46EC7}"/>
              </a:ext>
            </a:extLst>
          </p:cNvPr>
          <p:cNvGrpSpPr/>
          <p:nvPr/>
        </p:nvGrpSpPr>
        <p:grpSpPr>
          <a:xfrm>
            <a:off x="10547444" y="2890835"/>
            <a:ext cx="240840" cy="296280"/>
            <a:chOff x="10547444" y="2890835"/>
            <a:chExt cx="240840" cy="296280"/>
          </a:xfrm>
        </p:grpSpPr>
        <mc:AlternateContent xmlns:mc="http://schemas.openxmlformats.org/markup-compatibility/2006">
          <mc:Choice xmlns:p14="http://schemas.microsoft.com/office/powerpoint/2010/main" Requires="p14">
            <p:contentPart p14:bwMode="auto" r:id="rId146">
              <p14:nvContentPartPr>
                <p14:cNvPr id="150" name="Ink 149">
                  <a:extLst>
                    <a:ext uri="{FF2B5EF4-FFF2-40B4-BE49-F238E27FC236}">
                      <a16:creationId xmlns:a16="http://schemas.microsoft.com/office/drawing/2014/main" id="{1C9202FC-F937-4955-9F82-DB0D726B50AC}"/>
                    </a:ext>
                  </a:extLst>
                </p14:cNvPr>
                <p14:cNvContentPartPr/>
                <p14:nvPr/>
              </p14:nvContentPartPr>
              <p14:xfrm>
                <a:off x="10652924" y="2890835"/>
                <a:ext cx="7200" cy="296280"/>
              </p14:xfrm>
            </p:contentPart>
          </mc:Choice>
          <mc:Fallback>
            <p:pic>
              <p:nvPicPr>
                <p:cNvPr id="150" name="Ink 149">
                  <a:extLst>
                    <a:ext uri="{FF2B5EF4-FFF2-40B4-BE49-F238E27FC236}">
                      <a16:creationId xmlns:a16="http://schemas.microsoft.com/office/drawing/2014/main" id="{1C9202FC-F937-4955-9F82-DB0D726B50AC}"/>
                    </a:ext>
                  </a:extLst>
                </p:cNvPr>
                <p:cNvPicPr/>
                <p:nvPr/>
              </p:nvPicPr>
              <p:blipFill>
                <a:blip r:embed="rId147"/>
                <a:stretch>
                  <a:fillRect/>
                </a:stretch>
              </p:blipFill>
              <p:spPr>
                <a:xfrm>
                  <a:off x="10643924" y="2881835"/>
                  <a:ext cx="2484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51" name="Ink 150">
                  <a:extLst>
                    <a:ext uri="{FF2B5EF4-FFF2-40B4-BE49-F238E27FC236}">
                      <a16:creationId xmlns:a16="http://schemas.microsoft.com/office/drawing/2014/main" id="{4B90D36D-EC13-4A43-B0D0-57960D07D6B4}"/>
                    </a:ext>
                  </a:extLst>
                </p14:cNvPr>
                <p14:cNvContentPartPr/>
                <p14:nvPr/>
              </p14:nvContentPartPr>
              <p14:xfrm>
                <a:off x="10547444" y="2952395"/>
                <a:ext cx="240840" cy="154800"/>
              </p14:xfrm>
            </p:contentPart>
          </mc:Choice>
          <mc:Fallback>
            <p:pic>
              <p:nvPicPr>
                <p:cNvPr id="151" name="Ink 150">
                  <a:extLst>
                    <a:ext uri="{FF2B5EF4-FFF2-40B4-BE49-F238E27FC236}">
                      <a16:creationId xmlns:a16="http://schemas.microsoft.com/office/drawing/2014/main" id="{4B90D36D-EC13-4A43-B0D0-57960D07D6B4}"/>
                    </a:ext>
                  </a:extLst>
                </p:cNvPr>
                <p:cNvPicPr/>
                <p:nvPr/>
              </p:nvPicPr>
              <p:blipFill>
                <a:blip r:embed="rId149"/>
                <a:stretch>
                  <a:fillRect/>
                </a:stretch>
              </p:blipFill>
              <p:spPr>
                <a:xfrm>
                  <a:off x="10538444" y="2943755"/>
                  <a:ext cx="258480" cy="172440"/>
                </a:xfrm>
                <a:prstGeom prst="rect">
                  <a:avLst/>
                </a:prstGeom>
              </p:spPr>
            </p:pic>
          </mc:Fallback>
        </mc:AlternateContent>
      </p:grpSp>
      <p:grpSp>
        <p:nvGrpSpPr>
          <p:cNvPr id="158" name="Group 157">
            <a:extLst>
              <a:ext uri="{FF2B5EF4-FFF2-40B4-BE49-F238E27FC236}">
                <a16:creationId xmlns:a16="http://schemas.microsoft.com/office/drawing/2014/main" id="{332DDE0B-7AA4-4FD9-B53C-AC712E6F15D6}"/>
              </a:ext>
            </a:extLst>
          </p:cNvPr>
          <p:cNvGrpSpPr/>
          <p:nvPr/>
        </p:nvGrpSpPr>
        <p:grpSpPr>
          <a:xfrm>
            <a:off x="4482884" y="3097115"/>
            <a:ext cx="42840" cy="277920"/>
            <a:chOff x="4482884" y="3097115"/>
            <a:chExt cx="42840" cy="277920"/>
          </a:xfrm>
        </p:grpSpPr>
        <mc:AlternateContent xmlns:mc="http://schemas.openxmlformats.org/markup-compatibility/2006">
          <mc:Choice xmlns:p14="http://schemas.microsoft.com/office/powerpoint/2010/main" Requires="p14">
            <p:contentPart p14:bwMode="auto" r:id="rId150">
              <p14:nvContentPartPr>
                <p14:cNvPr id="156" name="Ink 155">
                  <a:extLst>
                    <a:ext uri="{FF2B5EF4-FFF2-40B4-BE49-F238E27FC236}">
                      <a16:creationId xmlns:a16="http://schemas.microsoft.com/office/drawing/2014/main" id="{DA7F1851-D74B-4917-A0F8-6D413E34C2AE}"/>
                    </a:ext>
                  </a:extLst>
                </p14:cNvPr>
                <p14:cNvContentPartPr/>
                <p14:nvPr/>
              </p14:nvContentPartPr>
              <p14:xfrm>
                <a:off x="4491524" y="3206915"/>
                <a:ext cx="7560" cy="168120"/>
              </p14:xfrm>
            </p:contentPart>
          </mc:Choice>
          <mc:Fallback>
            <p:pic>
              <p:nvPicPr>
                <p:cNvPr id="156" name="Ink 155">
                  <a:extLst>
                    <a:ext uri="{FF2B5EF4-FFF2-40B4-BE49-F238E27FC236}">
                      <a16:creationId xmlns:a16="http://schemas.microsoft.com/office/drawing/2014/main" id="{DA7F1851-D74B-4917-A0F8-6D413E34C2AE}"/>
                    </a:ext>
                  </a:extLst>
                </p:cNvPr>
                <p:cNvPicPr/>
                <p:nvPr/>
              </p:nvPicPr>
              <p:blipFill>
                <a:blip r:embed="rId151"/>
                <a:stretch>
                  <a:fillRect/>
                </a:stretch>
              </p:blipFill>
              <p:spPr>
                <a:xfrm>
                  <a:off x="4482884" y="3197915"/>
                  <a:ext cx="252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57" name="Ink 156">
                  <a:extLst>
                    <a:ext uri="{FF2B5EF4-FFF2-40B4-BE49-F238E27FC236}">
                      <a16:creationId xmlns:a16="http://schemas.microsoft.com/office/drawing/2014/main" id="{9368F1C3-3C4B-4DD7-B7FA-21EFB9D7DE00}"/>
                    </a:ext>
                  </a:extLst>
                </p14:cNvPr>
                <p14:cNvContentPartPr/>
                <p14:nvPr/>
              </p14:nvContentPartPr>
              <p14:xfrm>
                <a:off x="4482884" y="3097115"/>
                <a:ext cx="42840" cy="56160"/>
              </p14:xfrm>
            </p:contentPart>
          </mc:Choice>
          <mc:Fallback>
            <p:pic>
              <p:nvPicPr>
                <p:cNvPr id="157" name="Ink 156">
                  <a:extLst>
                    <a:ext uri="{FF2B5EF4-FFF2-40B4-BE49-F238E27FC236}">
                      <a16:creationId xmlns:a16="http://schemas.microsoft.com/office/drawing/2014/main" id="{9368F1C3-3C4B-4DD7-B7FA-21EFB9D7DE00}"/>
                    </a:ext>
                  </a:extLst>
                </p:cNvPr>
                <p:cNvPicPr/>
                <p:nvPr/>
              </p:nvPicPr>
              <p:blipFill>
                <a:blip r:embed="rId153"/>
                <a:stretch>
                  <a:fillRect/>
                </a:stretch>
              </p:blipFill>
              <p:spPr>
                <a:xfrm>
                  <a:off x="4473884" y="3088115"/>
                  <a:ext cx="60480" cy="73800"/>
                </a:xfrm>
                <a:prstGeom prst="rect">
                  <a:avLst/>
                </a:prstGeom>
              </p:spPr>
            </p:pic>
          </mc:Fallback>
        </mc:AlternateContent>
      </p:grpSp>
      <p:grpSp>
        <p:nvGrpSpPr>
          <p:cNvPr id="166" name="Group 165">
            <a:extLst>
              <a:ext uri="{FF2B5EF4-FFF2-40B4-BE49-F238E27FC236}">
                <a16:creationId xmlns:a16="http://schemas.microsoft.com/office/drawing/2014/main" id="{BDBA7636-3112-46E7-8543-1DEDAA50659D}"/>
              </a:ext>
            </a:extLst>
          </p:cNvPr>
          <p:cNvGrpSpPr/>
          <p:nvPr/>
        </p:nvGrpSpPr>
        <p:grpSpPr>
          <a:xfrm>
            <a:off x="6593924" y="2693915"/>
            <a:ext cx="427320" cy="705600"/>
            <a:chOff x="6593924" y="2693915"/>
            <a:chExt cx="427320" cy="705600"/>
          </a:xfrm>
        </p:grpSpPr>
        <mc:AlternateContent xmlns:mc="http://schemas.openxmlformats.org/markup-compatibility/2006">
          <mc:Choice xmlns:p14="http://schemas.microsoft.com/office/powerpoint/2010/main" Requires="p14">
            <p:contentPart p14:bwMode="auto" r:id="rId154">
              <p14:nvContentPartPr>
                <p14:cNvPr id="142" name="Ink 141">
                  <a:extLst>
                    <a:ext uri="{FF2B5EF4-FFF2-40B4-BE49-F238E27FC236}">
                      <a16:creationId xmlns:a16="http://schemas.microsoft.com/office/drawing/2014/main" id="{323D0E78-9A81-4604-B6DD-91C0FA2176CA}"/>
                    </a:ext>
                  </a:extLst>
                </p14:cNvPr>
                <p14:cNvContentPartPr/>
                <p14:nvPr/>
              </p14:nvContentPartPr>
              <p14:xfrm>
                <a:off x="6723884" y="2693915"/>
                <a:ext cx="111960" cy="240120"/>
              </p14:xfrm>
            </p:contentPart>
          </mc:Choice>
          <mc:Fallback>
            <p:pic>
              <p:nvPicPr>
                <p:cNvPr id="142" name="Ink 141">
                  <a:extLst>
                    <a:ext uri="{FF2B5EF4-FFF2-40B4-BE49-F238E27FC236}">
                      <a16:creationId xmlns:a16="http://schemas.microsoft.com/office/drawing/2014/main" id="{323D0E78-9A81-4604-B6DD-91C0FA2176CA}"/>
                    </a:ext>
                  </a:extLst>
                </p:cNvPr>
                <p:cNvPicPr/>
                <p:nvPr/>
              </p:nvPicPr>
              <p:blipFill>
                <a:blip r:embed="rId155"/>
                <a:stretch>
                  <a:fillRect/>
                </a:stretch>
              </p:blipFill>
              <p:spPr>
                <a:xfrm>
                  <a:off x="6715244" y="2685275"/>
                  <a:ext cx="1296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43" name="Ink 142">
                  <a:extLst>
                    <a:ext uri="{FF2B5EF4-FFF2-40B4-BE49-F238E27FC236}">
                      <a16:creationId xmlns:a16="http://schemas.microsoft.com/office/drawing/2014/main" id="{F5AE686F-4D6E-4509-BF48-8CB492F8C2FD}"/>
                    </a:ext>
                  </a:extLst>
                </p14:cNvPr>
                <p14:cNvContentPartPr/>
                <p14:nvPr/>
              </p14:nvContentPartPr>
              <p14:xfrm>
                <a:off x="6897764" y="2763395"/>
                <a:ext cx="123480" cy="131400"/>
              </p14:xfrm>
            </p:contentPart>
          </mc:Choice>
          <mc:Fallback>
            <p:pic>
              <p:nvPicPr>
                <p:cNvPr id="143" name="Ink 142">
                  <a:extLst>
                    <a:ext uri="{FF2B5EF4-FFF2-40B4-BE49-F238E27FC236}">
                      <a16:creationId xmlns:a16="http://schemas.microsoft.com/office/drawing/2014/main" id="{F5AE686F-4D6E-4509-BF48-8CB492F8C2FD}"/>
                    </a:ext>
                  </a:extLst>
                </p:cNvPr>
                <p:cNvPicPr/>
                <p:nvPr/>
              </p:nvPicPr>
              <p:blipFill>
                <a:blip r:embed="rId157"/>
                <a:stretch>
                  <a:fillRect/>
                </a:stretch>
              </p:blipFill>
              <p:spPr>
                <a:xfrm>
                  <a:off x="6888764" y="2754395"/>
                  <a:ext cx="1411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59" name="Ink 158">
                  <a:extLst>
                    <a:ext uri="{FF2B5EF4-FFF2-40B4-BE49-F238E27FC236}">
                      <a16:creationId xmlns:a16="http://schemas.microsoft.com/office/drawing/2014/main" id="{9812F8EB-C318-4FED-93B1-42A2C09753AE}"/>
                    </a:ext>
                  </a:extLst>
                </p14:cNvPr>
                <p14:cNvContentPartPr/>
                <p14:nvPr/>
              </p14:nvContentPartPr>
              <p14:xfrm>
                <a:off x="6710924" y="3115475"/>
                <a:ext cx="62640" cy="204480"/>
              </p14:xfrm>
            </p:contentPart>
          </mc:Choice>
          <mc:Fallback>
            <p:pic>
              <p:nvPicPr>
                <p:cNvPr id="159" name="Ink 158">
                  <a:extLst>
                    <a:ext uri="{FF2B5EF4-FFF2-40B4-BE49-F238E27FC236}">
                      <a16:creationId xmlns:a16="http://schemas.microsoft.com/office/drawing/2014/main" id="{9812F8EB-C318-4FED-93B1-42A2C09753AE}"/>
                    </a:ext>
                  </a:extLst>
                </p:cNvPr>
                <p:cNvPicPr/>
                <p:nvPr/>
              </p:nvPicPr>
              <p:blipFill>
                <a:blip r:embed="rId159"/>
                <a:stretch>
                  <a:fillRect/>
                </a:stretch>
              </p:blipFill>
              <p:spPr>
                <a:xfrm>
                  <a:off x="6702284" y="3106835"/>
                  <a:ext cx="802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60" name="Ink 159">
                  <a:extLst>
                    <a:ext uri="{FF2B5EF4-FFF2-40B4-BE49-F238E27FC236}">
                      <a16:creationId xmlns:a16="http://schemas.microsoft.com/office/drawing/2014/main" id="{87750DB2-1418-4123-8536-FC46B80245BC}"/>
                    </a:ext>
                  </a:extLst>
                </p14:cNvPr>
                <p14:cNvContentPartPr/>
                <p14:nvPr/>
              </p14:nvContentPartPr>
              <p14:xfrm>
                <a:off x="6702284" y="2997035"/>
                <a:ext cx="16920" cy="35280"/>
              </p14:xfrm>
            </p:contentPart>
          </mc:Choice>
          <mc:Fallback>
            <p:pic>
              <p:nvPicPr>
                <p:cNvPr id="160" name="Ink 159">
                  <a:extLst>
                    <a:ext uri="{FF2B5EF4-FFF2-40B4-BE49-F238E27FC236}">
                      <a16:creationId xmlns:a16="http://schemas.microsoft.com/office/drawing/2014/main" id="{87750DB2-1418-4123-8536-FC46B80245BC}"/>
                    </a:ext>
                  </a:extLst>
                </p:cNvPr>
                <p:cNvPicPr/>
                <p:nvPr/>
              </p:nvPicPr>
              <p:blipFill>
                <a:blip r:embed="rId161"/>
                <a:stretch>
                  <a:fillRect/>
                </a:stretch>
              </p:blipFill>
              <p:spPr>
                <a:xfrm>
                  <a:off x="6693644" y="2988035"/>
                  <a:ext cx="3456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62" name="Ink 161">
                  <a:extLst>
                    <a:ext uri="{FF2B5EF4-FFF2-40B4-BE49-F238E27FC236}">
                      <a16:creationId xmlns:a16="http://schemas.microsoft.com/office/drawing/2014/main" id="{A3B77450-5330-4653-BE3E-403964A32B02}"/>
                    </a:ext>
                  </a:extLst>
                </p14:cNvPr>
                <p14:cNvContentPartPr/>
                <p14:nvPr/>
              </p14:nvContentPartPr>
              <p14:xfrm>
                <a:off x="6593924" y="3040595"/>
                <a:ext cx="291960" cy="358920"/>
              </p14:xfrm>
            </p:contentPart>
          </mc:Choice>
          <mc:Fallback>
            <p:pic>
              <p:nvPicPr>
                <p:cNvPr id="162" name="Ink 161">
                  <a:extLst>
                    <a:ext uri="{FF2B5EF4-FFF2-40B4-BE49-F238E27FC236}">
                      <a16:creationId xmlns:a16="http://schemas.microsoft.com/office/drawing/2014/main" id="{A3B77450-5330-4653-BE3E-403964A32B02}"/>
                    </a:ext>
                  </a:extLst>
                </p:cNvPr>
                <p:cNvPicPr/>
                <p:nvPr/>
              </p:nvPicPr>
              <p:blipFill>
                <a:blip r:embed="rId163"/>
                <a:stretch>
                  <a:fillRect/>
                </a:stretch>
              </p:blipFill>
              <p:spPr>
                <a:xfrm>
                  <a:off x="6584924" y="3031955"/>
                  <a:ext cx="309600" cy="376560"/>
                </a:xfrm>
                <a:prstGeom prst="rect">
                  <a:avLst/>
                </a:prstGeom>
              </p:spPr>
            </p:pic>
          </mc:Fallback>
        </mc:AlternateContent>
      </p:grpSp>
      <p:grpSp>
        <p:nvGrpSpPr>
          <p:cNvPr id="165" name="Group 164">
            <a:extLst>
              <a:ext uri="{FF2B5EF4-FFF2-40B4-BE49-F238E27FC236}">
                <a16:creationId xmlns:a16="http://schemas.microsoft.com/office/drawing/2014/main" id="{33DCE82D-4B63-4F28-BA39-0EBE5984F04A}"/>
              </a:ext>
            </a:extLst>
          </p:cNvPr>
          <p:cNvGrpSpPr/>
          <p:nvPr/>
        </p:nvGrpSpPr>
        <p:grpSpPr>
          <a:xfrm>
            <a:off x="7955444" y="2686355"/>
            <a:ext cx="327600" cy="647280"/>
            <a:chOff x="7955444" y="2686355"/>
            <a:chExt cx="327600" cy="647280"/>
          </a:xfrm>
        </p:grpSpPr>
        <mc:AlternateContent xmlns:mc="http://schemas.openxmlformats.org/markup-compatibility/2006">
          <mc:Choice xmlns:p14="http://schemas.microsoft.com/office/powerpoint/2010/main" Requires="p14">
            <p:contentPart p14:bwMode="auto" r:id="rId164">
              <p14:nvContentPartPr>
                <p14:cNvPr id="144" name="Ink 143">
                  <a:extLst>
                    <a:ext uri="{FF2B5EF4-FFF2-40B4-BE49-F238E27FC236}">
                      <a16:creationId xmlns:a16="http://schemas.microsoft.com/office/drawing/2014/main" id="{0D0532A0-3EB4-46D8-87E8-1671497BEACB}"/>
                    </a:ext>
                  </a:extLst>
                </p14:cNvPr>
                <p14:cNvContentPartPr/>
                <p14:nvPr/>
              </p14:nvContentPartPr>
              <p14:xfrm>
                <a:off x="7980644" y="2686355"/>
                <a:ext cx="118800" cy="186840"/>
              </p14:xfrm>
            </p:contentPart>
          </mc:Choice>
          <mc:Fallback>
            <p:pic>
              <p:nvPicPr>
                <p:cNvPr id="144" name="Ink 143">
                  <a:extLst>
                    <a:ext uri="{FF2B5EF4-FFF2-40B4-BE49-F238E27FC236}">
                      <a16:creationId xmlns:a16="http://schemas.microsoft.com/office/drawing/2014/main" id="{0D0532A0-3EB4-46D8-87E8-1671497BEACB}"/>
                    </a:ext>
                  </a:extLst>
                </p:cNvPr>
                <p:cNvPicPr/>
                <p:nvPr/>
              </p:nvPicPr>
              <p:blipFill>
                <a:blip r:embed="rId165"/>
                <a:stretch>
                  <a:fillRect/>
                </a:stretch>
              </p:blipFill>
              <p:spPr>
                <a:xfrm>
                  <a:off x="7971644" y="2677355"/>
                  <a:ext cx="13644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45" name="Ink 144">
                  <a:extLst>
                    <a:ext uri="{FF2B5EF4-FFF2-40B4-BE49-F238E27FC236}">
                      <a16:creationId xmlns:a16="http://schemas.microsoft.com/office/drawing/2014/main" id="{708B2342-5F65-4537-84EC-032268482815}"/>
                    </a:ext>
                  </a:extLst>
                </p14:cNvPr>
                <p14:cNvContentPartPr/>
                <p14:nvPr/>
              </p14:nvContentPartPr>
              <p14:xfrm>
                <a:off x="8168924" y="2732075"/>
                <a:ext cx="114120" cy="140760"/>
              </p14:xfrm>
            </p:contentPart>
          </mc:Choice>
          <mc:Fallback>
            <p:pic>
              <p:nvPicPr>
                <p:cNvPr id="145" name="Ink 144">
                  <a:extLst>
                    <a:ext uri="{FF2B5EF4-FFF2-40B4-BE49-F238E27FC236}">
                      <a16:creationId xmlns:a16="http://schemas.microsoft.com/office/drawing/2014/main" id="{708B2342-5F65-4537-84EC-032268482815}"/>
                    </a:ext>
                  </a:extLst>
                </p:cNvPr>
                <p:cNvPicPr/>
                <p:nvPr/>
              </p:nvPicPr>
              <p:blipFill>
                <a:blip r:embed="rId167"/>
                <a:stretch>
                  <a:fillRect/>
                </a:stretch>
              </p:blipFill>
              <p:spPr>
                <a:xfrm>
                  <a:off x="8159924" y="2723075"/>
                  <a:ext cx="1317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63" name="Ink 162">
                  <a:extLst>
                    <a:ext uri="{FF2B5EF4-FFF2-40B4-BE49-F238E27FC236}">
                      <a16:creationId xmlns:a16="http://schemas.microsoft.com/office/drawing/2014/main" id="{D64AF851-9EEE-4C54-A9F0-84242E4661A3}"/>
                    </a:ext>
                  </a:extLst>
                </p14:cNvPr>
                <p14:cNvContentPartPr/>
                <p14:nvPr/>
              </p14:nvContentPartPr>
              <p14:xfrm>
                <a:off x="7955444" y="3062195"/>
                <a:ext cx="107280" cy="271440"/>
              </p14:xfrm>
            </p:contentPart>
          </mc:Choice>
          <mc:Fallback>
            <p:pic>
              <p:nvPicPr>
                <p:cNvPr id="163" name="Ink 162">
                  <a:extLst>
                    <a:ext uri="{FF2B5EF4-FFF2-40B4-BE49-F238E27FC236}">
                      <a16:creationId xmlns:a16="http://schemas.microsoft.com/office/drawing/2014/main" id="{D64AF851-9EEE-4C54-A9F0-84242E4661A3}"/>
                    </a:ext>
                  </a:extLst>
                </p:cNvPr>
                <p:cNvPicPr/>
                <p:nvPr/>
              </p:nvPicPr>
              <p:blipFill>
                <a:blip r:embed="rId169"/>
                <a:stretch>
                  <a:fillRect/>
                </a:stretch>
              </p:blipFill>
              <p:spPr>
                <a:xfrm>
                  <a:off x="7946444" y="3053555"/>
                  <a:ext cx="12492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64" name="Ink 163">
                  <a:extLst>
                    <a:ext uri="{FF2B5EF4-FFF2-40B4-BE49-F238E27FC236}">
                      <a16:creationId xmlns:a16="http://schemas.microsoft.com/office/drawing/2014/main" id="{559DF5D4-656E-4041-AD5E-0AC236A86EFD}"/>
                    </a:ext>
                  </a:extLst>
                </p14:cNvPr>
                <p14:cNvContentPartPr/>
                <p14:nvPr/>
              </p14:nvContentPartPr>
              <p14:xfrm>
                <a:off x="7960124" y="2938355"/>
                <a:ext cx="38160" cy="63720"/>
              </p14:xfrm>
            </p:contentPart>
          </mc:Choice>
          <mc:Fallback>
            <p:pic>
              <p:nvPicPr>
                <p:cNvPr id="164" name="Ink 163">
                  <a:extLst>
                    <a:ext uri="{FF2B5EF4-FFF2-40B4-BE49-F238E27FC236}">
                      <a16:creationId xmlns:a16="http://schemas.microsoft.com/office/drawing/2014/main" id="{559DF5D4-656E-4041-AD5E-0AC236A86EFD}"/>
                    </a:ext>
                  </a:extLst>
                </p:cNvPr>
                <p:cNvPicPr/>
                <p:nvPr/>
              </p:nvPicPr>
              <p:blipFill>
                <a:blip r:embed="rId171"/>
                <a:stretch>
                  <a:fillRect/>
                </a:stretch>
              </p:blipFill>
              <p:spPr>
                <a:xfrm>
                  <a:off x="7951124" y="2929355"/>
                  <a:ext cx="55800" cy="81360"/>
                </a:xfrm>
                <a:prstGeom prst="rect">
                  <a:avLst/>
                </a:prstGeom>
              </p:spPr>
            </p:pic>
          </mc:Fallback>
        </mc:AlternateContent>
      </p:grpSp>
      <p:grpSp>
        <p:nvGrpSpPr>
          <p:cNvPr id="171" name="Group 170">
            <a:extLst>
              <a:ext uri="{FF2B5EF4-FFF2-40B4-BE49-F238E27FC236}">
                <a16:creationId xmlns:a16="http://schemas.microsoft.com/office/drawing/2014/main" id="{74663DF9-707A-4331-8632-1C4C49FE946C}"/>
              </a:ext>
            </a:extLst>
          </p:cNvPr>
          <p:cNvGrpSpPr/>
          <p:nvPr/>
        </p:nvGrpSpPr>
        <p:grpSpPr>
          <a:xfrm>
            <a:off x="3585044" y="1835"/>
            <a:ext cx="2407320" cy="812398"/>
            <a:chOff x="3585044" y="1835"/>
            <a:chExt cx="2407320" cy="812398"/>
          </a:xfrm>
        </p:grpSpPr>
        <mc:AlternateContent xmlns:mc="http://schemas.openxmlformats.org/markup-compatibility/2006">
          <mc:Choice xmlns:p14="http://schemas.microsoft.com/office/powerpoint/2010/main" Requires="p14">
            <p:contentPart p14:bwMode="auto" r:id="rId172">
              <p14:nvContentPartPr>
                <p14:cNvPr id="116" name="Ink 115">
                  <a:extLst>
                    <a:ext uri="{FF2B5EF4-FFF2-40B4-BE49-F238E27FC236}">
                      <a16:creationId xmlns:a16="http://schemas.microsoft.com/office/drawing/2014/main" id="{25358C81-4846-49F7-B13B-2ED5C709A54C}"/>
                    </a:ext>
                  </a:extLst>
                </p14:cNvPr>
                <p14:cNvContentPartPr/>
                <p14:nvPr/>
              </p14:nvContentPartPr>
              <p14:xfrm>
                <a:off x="4144484" y="522633"/>
                <a:ext cx="915840" cy="291600"/>
              </p14:xfrm>
            </p:contentPart>
          </mc:Choice>
          <mc:Fallback>
            <p:pic>
              <p:nvPicPr>
                <p:cNvPr id="116" name="Ink 115">
                  <a:extLst>
                    <a:ext uri="{FF2B5EF4-FFF2-40B4-BE49-F238E27FC236}">
                      <a16:creationId xmlns:a16="http://schemas.microsoft.com/office/drawing/2014/main" id="{25358C81-4846-49F7-B13B-2ED5C709A54C}"/>
                    </a:ext>
                  </a:extLst>
                </p:cNvPr>
                <p:cNvPicPr/>
                <p:nvPr/>
              </p:nvPicPr>
              <p:blipFill>
                <a:blip r:embed="rId173"/>
                <a:stretch>
                  <a:fillRect/>
                </a:stretch>
              </p:blipFill>
              <p:spPr>
                <a:xfrm>
                  <a:off x="4135844" y="513633"/>
                  <a:ext cx="9334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7" name="Ink 116">
                  <a:extLst>
                    <a:ext uri="{FF2B5EF4-FFF2-40B4-BE49-F238E27FC236}">
                      <a16:creationId xmlns:a16="http://schemas.microsoft.com/office/drawing/2014/main" id="{949D2005-3214-4D89-8932-76018188117D}"/>
                    </a:ext>
                  </a:extLst>
                </p14:cNvPr>
                <p14:cNvContentPartPr/>
                <p14:nvPr/>
              </p14:nvContentPartPr>
              <p14:xfrm>
                <a:off x="4939364" y="550713"/>
                <a:ext cx="186120" cy="127440"/>
              </p14:xfrm>
            </p:contentPart>
          </mc:Choice>
          <mc:Fallback>
            <p:pic>
              <p:nvPicPr>
                <p:cNvPr id="117" name="Ink 116">
                  <a:extLst>
                    <a:ext uri="{FF2B5EF4-FFF2-40B4-BE49-F238E27FC236}">
                      <a16:creationId xmlns:a16="http://schemas.microsoft.com/office/drawing/2014/main" id="{949D2005-3214-4D89-8932-76018188117D}"/>
                    </a:ext>
                  </a:extLst>
                </p:cNvPr>
                <p:cNvPicPr/>
                <p:nvPr/>
              </p:nvPicPr>
              <p:blipFill>
                <a:blip r:embed="rId175"/>
                <a:stretch>
                  <a:fillRect/>
                </a:stretch>
              </p:blipFill>
              <p:spPr>
                <a:xfrm>
                  <a:off x="4930724" y="541713"/>
                  <a:ext cx="2037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5" name="Ink 124">
                  <a:extLst>
                    <a:ext uri="{FF2B5EF4-FFF2-40B4-BE49-F238E27FC236}">
                      <a16:creationId xmlns:a16="http://schemas.microsoft.com/office/drawing/2014/main" id="{7BCEA25C-02F5-442C-95B4-222E7613EB68}"/>
                    </a:ext>
                  </a:extLst>
                </p14:cNvPr>
                <p14:cNvContentPartPr/>
                <p14:nvPr/>
              </p14:nvContentPartPr>
              <p14:xfrm>
                <a:off x="4222604" y="209793"/>
                <a:ext cx="105480" cy="189000"/>
              </p14:xfrm>
            </p:contentPart>
          </mc:Choice>
          <mc:Fallback>
            <p:pic>
              <p:nvPicPr>
                <p:cNvPr id="125" name="Ink 124">
                  <a:extLst>
                    <a:ext uri="{FF2B5EF4-FFF2-40B4-BE49-F238E27FC236}">
                      <a16:creationId xmlns:a16="http://schemas.microsoft.com/office/drawing/2014/main" id="{7BCEA25C-02F5-442C-95B4-222E7613EB68}"/>
                    </a:ext>
                  </a:extLst>
                </p:cNvPr>
                <p:cNvPicPr/>
                <p:nvPr/>
              </p:nvPicPr>
              <p:blipFill>
                <a:blip r:embed="rId177"/>
                <a:stretch>
                  <a:fillRect/>
                </a:stretch>
              </p:blipFill>
              <p:spPr>
                <a:xfrm>
                  <a:off x="4213964" y="201153"/>
                  <a:ext cx="1231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6" name="Ink 125">
                  <a:extLst>
                    <a:ext uri="{FF2B5EF4-FFF2-40B4-BE49-F238E27FC236}">
                      <a16:creationId xmlns:a16="http://schemas.microsoft.com/office/drawing/2014/main" id="{EC7951BB-D9E7-404E-9313-96720CF8ED87}"/>
                    </a:ext>
                  </a:extLst>
                </p14:cNvPr>
                <p14:cNvContentPartPr/>
                <p14:nvPr/>
              </p14:nvContentPartPr>
              <p14:xfrm>
                <a:off x="4409804" y="61113"/>
                <a:ext cx="142560" cy="336960"/>
              </p14:xfrm>
            </p:contentPart>
          </mc:Choice>
          <mc:Fallback>
            <p:pic>
              <p:nvPicPr>
                <p:cNvPr id="126" name="Ink 125">
                  <a:extLst>
                    <a:ext uri="{FF2B5EF4-FFF2-40B4-BE49-F238E27FC236}">
                      <a16:creationId xmlns:a16="http://schemas.microsoft.com/office/drawing/2014/main" id="{EC7951BB-D9E7-404E-9313-96720CF8ED87}"/>
                    </a:ext>
                  </a:extLst>
                </p:cNvPr>
                <p:cNvPicPr/>
                <p:nvPr/>
              </p:nvPicPr>
              <p:blipFill>
                <a:blip r:embed="rId179"/>
                <a:stretch>
                  <a:fillRect/>
                </a:stretch>
              </p:blipFill>
              <p:spPr>
                <a:xfrm>
                  <a:off x="4400804" y="52473"/>
                  <a:ext cx="16020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7" name="Ink 126">
                  <a:extLst>
                    <a:ext uri="{FF2B5EF4-FFF2-40B4-BE49-F238E27FC236}">
                      <a16:creationId xmlns:a16="http://schemas.microsoft.com/office/drawing/2014/main" id="{85F5CF16-18F2-4576-B908-D42719FEB6B2}"/>
                    </a:ext>
                  </a:extLst>
                </p14:cNvPr>
                <p14:cNvContentPartPr/>
                <p14:nvPr/>
              </p14:nvContentPartPr>
              <p14:xfrm>
                <a:off x="4527164" y="136353"/>
                <a:ext cx="7200" cy="5760"/>
              </p14:xfrm>
            </p:contentPart>
          </mc:Choice>
          <mc:Fallback>
            <p:pic>
              <p:nvPicPr>
                <p:cNvPr id="127" name="Ink 126">
                  <a:extLst>
                    <a:ext uri="{FF2B5EF4-FFF2-40B4-BE49-F238E27FC236}">
                      <a16:creationId xmlns:a16="http://schemas.microsoft.com/office/drawing/2014/main" id="{85F5CF16-18F2-4576-B908-D42719FEB6B2}"/>
                    </a:ext>
                  </a:extLst>
                </p:cNvPr>
                <p:cNvPicPr/>
                <p:nvPr/>
              </p:nvPicPr>
              <p:blipFill>
                <a:blip r:embed="rId181"/>
                <a:stretch>
                  <a:fillRect/>
                </a:stretch>
              </p:blipFill>
              <p:spPr>
                <a:xfrm>
                  <a:off x="4518524" y="127353"/>
                  <a:ext cx="248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8" name="Ink 127">
                  <a:extLst>
                    <a:ext uri="{FF2B5EF4-FFF2-40B4-BE49-F238E27FC236}">
                      <a16:creationId xmlns:a16="http://schemas.microsoft.com/office/drawing/2014/main" id="{1179B1C6-BA58-4B03-8382-DB3CB638A5F2}"/>
                    </a:ext>
                  </a:extLst>
                </p14:cNvPr>
                <p14:cNvContentPartPr/>
                <p14:nvPr/>
              </p14:nvContentPartPr>
              <p14:xfrm>
                <a:off x="4625084" y="208713"/>
                <a:ext cx="136800" cy="189720"/>
              </p14:xfrm>
            </p:contentPart>
          </mc:Choice>
          <mc:Fallback>
            <p:pic>
              <p:nvPicPr>
                <p:cNvPr id="128" name="Ink 127">
                  <a:extLst>
                    <a:ext uri="{FF2B5EF4-FFF2-40B4-BE49-F238E27FC236}">
                      <a16:creationId xmlns:a16="http://schemas.microsoft.com/office/drawing/2014/main" id="{1179B1C6-BA58-4B03-8382-DB3CB638A5F2}"/>
                    </a:ext>
                  </a:extLst>
                </p:cNvPr>
                <p:cNvPicPr/>
                <p:nvPr/>
              </p:nvPicPr>
              <p:blipFill>
                <a:blip r:embed="rId183"/>
                <a:stretch>
                  <a:fillRect/>
                </a:stretch>
              </p:blipFill>
              <p:spPr>
                <a:xfrm>
                  <a:off x="4616084" y="200073"/>
                  <a:ext cx="1544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9" name="Ink 128">
                  <a:extLst>
                    <a:ext uri="{FF2B5EF4-FFF2-40B4-BE49-F238E27FC236}">
                      <a16:creationId xmlns:a16="http://schemas.microsoft.com/office/drawing/2014/main" id="{D511EA86-3C33-4513-A3C7-8F7BBB11E84E}"/>
                    </a:ext>
                  </a:extLst>
                </p14:cNvPr>
                <p14:cNvContentPartPr/>
                <p14:nvPr/>
              </p14:nvContentPartPr>
              <p14:xfrm>
                <a:off x="4829204" y="168393"/>
                <a:ext cx="7200" cy="163440"/>
              </p14:xfrm>
            </p:contentPart>
          </mc:Choice>
          <mc:Fallback>
            <p:pic>
              <p:nvPicPr>
                <p:cNvPr id="129" name="Ink 128">
                  <a:extLst>
                    <a:ext uri="{FF2B5EF4-FFF2-40B4-BE49-F238E27FC236}">
                      <a16:creationId xmlns:a16="http://schemas.microsoft.com/office/drawing/2014/main" id="{D511EA86-3C33-4513-A3C7-8F7BBB11E84E}"/>
                    </a:ext>
                  </a:extLst>
                </p:cNvPr>
                <p:cNvPicPr/>
                <p:nvPr/>
              </p:nvPicPr>
              <p:blipFill>
                <a:blip r:embed="rId185"/>
                <a:stretch>
                  <a:fillRect/>
                </a:stretch>
              </p:blipFill>
              <p:spPr>
                <a:xfrm>
                  <a:off x="4820564" y="159753"/>
                  <a:ext cx="2484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0" name="Ink 129">
                  <a:extLst>
                    <a:ext uri="{FF2B5EF4-FFF2-40B4-BE49-F238E27FC236}">
                      <a16:creationId xmlns:a16="http://schemas.microsoft.com/office/drawing/2014/main" id="{2758914A-D2C2-42D6-AA22-A29F5BA175E5}"/>
                    </a:ext>
                  </a:extLst>
                </p14:cNvPr>
                <p14:cNvContentPartPr/>
                <p14:nvPr/>
              </p14:nvContentPartPr>
              <p14:xfrm>
                <a:off x="4882484" y="8553"/>
                <a:ext cx="119160" cy="338760"/>
              </p14:xfrm>
            </p:contentPart>
          </mc:Choice>
          <mc:Fallback>
            <p:pic>
              <p:nvPicPr>
                <p:cNvPr id="130" name="Ink 129">
                  <a:extLst>
                    <a:ext uri="{FF2B5EF4-FFF2-40B4-BE49-F238E27FC236}">
                      <a16:creationId xmlns:a16="http://schemas.microsoft.com/office/drawing/2014/main" id="{2758914A-D2C2-42D6-AA22-A29F5BA175E5}"/>
                    </a:ext>
                  </a:extLst>
                </p:cNvPr>
                <p:cNvPicPr/>
                <p:nvPr/>
              </p:nvPicPr>
              <p:blipFill>
                <a:blip r:embed="rId187"/>
                <a:stretch>
                  <a:fillRect/>
                </a:stretch>
              </p:blipFill>
              <p:spPr>
                <a:xfrm>
                  <a:off x="4873844" y="-447"/>
                  <a:ext cx="13680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1" name="Ink 130">
                  <a:extLst>
                    <a:ext uri="{FF2B5EF4-FFF2-40B4-BE49-F238E27FC236}">
                      <a16:creationId xmlns:a16="http://schemas.microsoft.com/office/drawing/2014/main" id="{C6893EBD-3874-406E-90FF-A9AE3C8DA3A5}"/>
                    </a:ext>
                  </a:extLst>
                </p14:cNvPr>
                <p14:cNvContentPartPr/>
                <p14:nvPr/>
              </p14:nvContentPartPr>
              <p14:xfrm>
                <a:off x="5307284" y="230435"/>
                <a:ext cx="37080" cy="146880"/>
              </p14:xfrm>
            </p:contentPart>
          </mc:Choice>
          <mc:Fallback>
            <p:pic>
              <p:nvPicPr>
                <p:cNvPr id="131" name="Ink 130">
                  <a:extLst>
                    <a:ext uri="{FF2B5EF4-FFF2-40B4-BE49-F238E27FC236}">
                      <a16:creationId xmlns:a16="http://schemas.microsoft.com/office/drawing/2014/main" id="{C6893EBD-3874-406E-90FF-A9AE3C8DA3A5}"/>
                    </a:ext>
                  </a:extLst>
                </p:cNvPr>
                <p:cNvPicPr/>
                <p:nvPr/>
              </p:nvPicPr>
              <p:blipFill>
                <a:blip r:embed="rId189"/>
                <a:stretch>
                  <a:fillRect/>
                </a:stretch>
              </p:blipFill>
              <p:spPr>
                <a:xfrm>
                  <a:off x="5298284" y="221435"/>
                  <a:ext cx="547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2" name="Ink 131">
                  <a:extLst>
                    <a:ext uri="{FF2B5EF4-FFF2-40B4-BE49-F238E27FC236}">
                      <a16:creationId xmlns:a16="http://schemas.microsoft.com/office/drawing/2014/main" id="{3649AB9A-9DB1-4389-8965-C942E04555D6}"/>
                    </a:ext>
                  </a:extLst>
                </p14:cNvPr>
                <p14:cNvContentPartPr/>
                <p14:nvPr/>
              </p14:nvContentPartPr>
              <p14:xfrm>
                <a:off x="5418524" y="155555"/>
                <a:ext cx="97200" cy="110880"/>
              </p14:xfrm>
            </p:contentPart>
          </mc:Choice>
          <mc:Fallback>
            <p:pic>
              <p:nvPicPr>
                <p:cNvPr id="132" name="Ink 131">
                  <a:extLst>
                    <a:ext uri="{FF2B5EF4-FFF2-40B4-BE49-F238E27FC236}">
                      <a16:creationId xmlns:a16="http://schemas.microsoft.com/office/drawing/2014/main" id="{3649AB9A-9DB1-4389-8965-C942E04555D6}"/>
                    </a:ext>
                  </a:extLst>
                </p:cNvPr>
                <p:cNvPicPr/>
                <p:nvPr/>
              </p:nvPicPr>
              <p:blipFill>
                <a:blip r:embed="rId191"/>
                <a:stretch>
                  <a:fillRect/>
                </a:stretch>
              </p:blipFill>
              <p:spPr>
                <a:xfrm>
                  <a:off x="5409524" y="146555"/>
                  <a:ext cx="1148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3" name="Ink 132">
                  <a:extLst>
                    <a:ext uri="{FF2B5EF4-FFF2-40B4-BE49-F238E27FC236}">
                      <a16:creationId xmlns:a16="http://schemas.microsoft.com/office/drawing/2014/main" id="{4B18EA2A-9003-4660-AB56-2A3A7FC02090}"/>
                    </a:ext>
                  </a:extLst>
                </p14:cNvPr>
                <p14:cNvContentPartPr/>
                <p14:nvPr/>
              </p14:nvContentPartPr>
              <p14:xfrm>
                <a:off x="5624804" y="7235"/>
                <a:ext cx="124560" cy="397080"/>
              </p14:xfrm>
            </p:contentPart>
          </mc:Choice>
          <mc:Fallback>
            <p:pic>
              <p:nvPicPr>
                <p:cNvPr id="133" name="Ink 132">
                  <a:extLst>
                    <a:ext uri="{FF2B5EF4-FFF2-40B4-BE49-F238E27FC236}">
                      <a16:creationId xmlns:a16="http://schemas.microsoft.com/office/drawing/2014/main" id="{4B18EA2A-9003-4660-AB56-2A3A7FC02090}"/>
                    </a:ext>
                  </a:extLst>
                </p:cNvPr>
                <p:cNvPicPr/>
                <p:nvPr/>
              </p:nvPicPr>
              <p:blipFill>
                <a:blip r:embed="rId193"/>
                <a:stretch>
                  <a:fillRect/>
                </a:stretch>
              </p:blipFill>
              <p:spPr>
                <a:xfrm>
                  <a:off x="5616164" y="-1405"/>
                  <a:ext cx="14220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4" name="Ink 133">
                  <a:extLst>
                    <a:ext uri="{FF2B5EF4-FFF2-40B4-BE49-F238E27FC236}">
                      <a16:creationId xmlns:a16="http://schemas.microsoft.com/office/drawing/2014/main" id="{F03B38F5-F048-4A22-872A-AB4C8FA086E0}"/>
                    </a:ext>
                  </a:extLst>
                </p14:cNvPr>
                <p14:cNvContentPartPr/>
                <p14:nvPr/>
              </p14:nvContentPartPr>
              <p14:xfrm>
                <a:off x="5897324" y="1835"/>
                <a:ext cx="95040" cy="406800"/>
              </p14:xfrm>
            </p:contentPart>
          </mc:Choice>
          <mc:Fallback>
            <p:pic>
              <p:nvPicPr>
                <p:cNvPr id="134" name="Ink 133">
                  <a:extLst>
                    <a:ext uri="{FF2B5EF4-FFF2-40B4-BE49-F238E27FC236}">
                      <a16:creationId xmlns:a16="http://schemas.microsoft.com/office/drawing/2014/main" id="{F03B38F5-F048-4A22-872A-AB4C8FA086E0}"/>
                    </a:ext>
                  </a:extLst>
                </p:cNvPr>
                <p:cNvPicPr/>
                <p:nvPr/>
              </p:nvPicPr>
              <p:blipFill>
                <a:blip r:embed="rId195"/>
                <a:stretch>
                  <a:fillRect/>
                </a:stretch>
              </p:blipFill>
              <p:spPr>
                <a:xfrm>
                  <a:off x="5888684" y="-7165"/>
                  <a:ext cx="11268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67" name="Ink 166">
                  <a:extLst>
                    <a:ext uri="{FF2B5EF4-FFF2-40B4-BE49-F238E27FC236}">
                      <a16:creationId xmlns:a16="http://schemas.microsoft.com/office/drawing/2014/main" id="{3E1B9526-AB6A-4AAC-8B37-412F2E2E9B3E}"/>
                    </a:ext>
                  </a:extLst>
                </p14:cNvPr>
                <p14:cNvContentPartPr/>
                <p14:nvPr/>
              </p14:nvContentPartPr>
              <p14:xfrm>
                <a:off x="3585044" y="193715"/>
                <a:ext cx="59400" cy="248400"/>
              </p14:xfrm>
            </p:contentPart>
          </mc:Choice>
          <mc:Fallback>
            <p:pic>
              <p:nvPicPr>
                <p:cNvPr id="167" name="Ink 166">
                  <a:extLst>
                    <a:ext uri="{FF2B5EF4-FFF2-40B4-BE49-F238E27FC236}">
                      <a16:creationId xmlns:a16="http://schemas.microsoft.com/office/drawing/2014/main" id="{3E1B9526-AB6A-4AAC-8B37-412F2E2E9B3E}"/>
                    </a:ext>
                  </a:extLst>
                </p:cNvPr>
                <p:cNvPicPr/>
                <p:nvPr/>
              </p:nvPicPr>
              <p:blipFill>
                <a:blip r:embed="rId197"/>
                <a:stretch>
                  <a:fillRect/>
                </a:stretch>
              </p:blipFill>
              <p:spPr>
                <a:xfrm>
                  <a:off x="3576044" y="184715"/>
                  <a:ext cx="770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68" name="Ink 167">
                  <a:extLst>
                    <a:ext uri="{FF2B5EF4-FFF2-40B4-BE49-F238E27FC236}">
                      <a16:creationId xmlns:a16="http://schemas.microsoft.com/office/drawing/2014/main" id="{17E48D45-6EAB-4354-AC34-F63FD42744A6}"/>
                    </a:ext>
                  </a:extLst>
                </p14:cNvPr>
                <p14:cNvContentPartPr/>
                <p14:nvPr/>
              </p14:nvContentPartPr>
              <p14:xfrm>
                <a:off x="3648044" y="264635"/>
                <a:ext cx="213480" cy="105120"/>
              </p14:xfrm>
            </p:contentPart>
          </mc:Choice>
          <mc:Fallback>
            <p:pic>
              <p:nvPicPr>
                <p:cNvPr id="168" name="Ink 167">
                  <a:extLst>
                    <a:ext uri="{FF2B5EF4-FFF2-40B4-BE49-F238E27FC236}">
                      <a16:creationId xmlns:a16="http://schemas.microsoft.com/office/drawing/2014/main" id="{17E48D45-6EAB-4354-AC34-F63FD42744A6}"/>
                    </a:ext>
                  </a:extLst>
                </p:cNvPr>
                <p:cNvPicPr/>
                <p:nvPr/>
              </p:nvPicPr>
              <p:blipFill>
                <a:blip r:embed="rId199"/>
                <a:stretch>
                  <a:fillRect/>
                </a:stretch>
              </p:blipFill>
              <p:spPr>
                <a:xfrm>
                  <a:off x="3639404" y="255995"/>
                  <a:ext cx="2311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69" name="Ink 168">
                  <a:extLst>
                    <a:ext uri="{FF2B5EF4-FFF2-40B4-BE49-F238E27FC236}">
                      <a16:creationId xmlns:a16="http://schemas.microsoft.com/office/drawing/2014/main" id="{6F68615E-5006-4E4B-A8FA-8211C7AEE768}"/>
                    </a:ext>
                  </a:extLst>
                </p14:cNvPr>
                <p14:cNvContentPartPr/>
                <p14:nvPr/>
              </p14:nvContentPartPr>
              <p14:xfrm>
                <a:off x="3911204" y="194795"/>
                <a:ext cx="213480" cy="608760"/>
              </p14:xfrm>
            </p:contentPart>
          </mc:Choice>
          <mc:Fallback>
            <p:pic>
              <p:nvPicPr>
                <p:cNvPr id="169" name="Ink 168">
                  <a:extLst>
                    <a:ext uri="{FF2B5EF4-FFF2-40B4-BE49-F238E27FC236}">
                      <a16:creationId xmlns:a16="http://schemas.microsoft.com/office/drawing/2014/main" id="{6F68615E-5006-4E4B-A8FA-8211C7AEE768}"/>
                    </a:ext>
                  </a:extLst>
                </p:cNvPr>
                <p:cNvPicPr/>
                <p:nvPr/>
              </p:nvPicPr>
              <p:blipFill>
                <a:blip r:embed="rId201"/>
                <a:stretch>
                  <a:fillRect/>
                </a:stretch>
              </p:blipFill>
              <p:spPr>
                <a:xfrm>
                  <a:off x="3902564" y="185795"/>
                  <a:ext cx="231120" cy="6264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70" name="Ink 169">
                  <a:extLst>
                    <a:ext uri="{FF2B5EF4-FFF2-40B4-BE49-F238E27FC236}">
                      <a16:creationId xmlns:a16="http://schemas.microsoft.com/office/drawing/2014/main" id="{BE0E24C4-B157-4CD9-8338-9AAD8E5C1F37}"/>
                    </a:ext>
                  </a:extLst>
                </p14:cNvPr>
                <p14:cNvContentPartPr/>
                <p14:nvPr/>
              </p14:nvContentPartPr>
              <p14:xfrm>
                <a:off x="4154564" y="8675"/>
                <a:ext cx="598320" cy="516600"/>
              </p14:xfrm>
            </p:contentPart>
          </mc:Choice>
          <mc:Fallback>
            <p:pic>
              <p:nvPicPr>
                <p:cNvPr id="170" name="Ink 169">
                  <a:extLst>
                    <a:ext uri="{FF2B5EF4-FFF2-40B4-BE49-F238E27FC236}">
                      <a16:creationId xmlns:a16="http://schemas.microsoft.com/office/drawing/2014/main" id="{BE0E24C4-B157-4CD9-8338-9AAD8E5C1F37}"/>
                    </a:ext>
                  </a:extLst>
                </p:cNvPr>
                <p:cNvPicPr/>
                <p:nvPr/>
              </p:nvPicPr>
              <p:blipFill>
                <a:blip r:embed="rId203"/>
                <a:stretch>
                  <a:fillRect/>
                </a:stretch>
              </p:blipFill>
              <p:spPr>
                <a:xfrm>
                  <a:off x="4145564" y="-325"/>
                  <a:ext cx="615960" cy="534240"/>
                </a:xfrm>
                <a:prstGeom prst="rect">
                  <a:avLst/>
                </a:prstGeom>
              </p:spPr>
            </p:pic>
          </mc:Fallback>
        </mc:AlternateContent>
      </p:grpSp>
      <p:grpSp>
        <p:nvGrpSpPr>
          <p:cNvPr id="174" name="Group 173">
            <a:extLst>
              <a:ext uri="{FF2B5EF4-FFF2-40B4-BE49-F238E27FC236}">
                <a16:creationId xmlns:a16="http://schemas.microsoft.com/office/drawing/2014/main" id="{6BB3D7E8-7CA6-4834-A536-627F442543F5}"/>
              </a:ext>
            </a:extLst>
          </p:cNvPr>
          <p:cNvGrpSpPr/>
          <p:nvPr/>
        </p:nvGrpSpPr>
        <p:grpSpPr>
          <a:xfrm>
            <a:off x="5546324" y="2048435"/>
            <a:ext cx="2420280" cy="468720"/>
            <a:chOff x="5546324" y="2048435"/>
            <a:chExt cx="2420280" cy="468720"/>
          </a:xfrm>
        </p:grpSpPr>
        <mc:AlternateContent xmlns:mc="http://schemas.openxmlformats.org/markup-compatibility/2006">
          <mc:Choice xmlns:p14="http://schemas.microsoft.com/office/powerpoint/2010/main" Requires="p14">
            <p:contentPart p14:bwMode="auto" r:id="rId204">
              <p14:nvContentPartPr>
                <p14:cNvPr id="172" name="Ink 171">
                  <a:extLst>
                    <a:ext uri="{FF2B5EF4-FFF2-40B4-BE49-F238E27FC236}">
                      <a16:creationId xmlns:a16="http://schemas.microsoft.com/office/drawing/2014/main" id="{F74628F3-14F6-4961-9C6E-26E5C52725A5}"/>
                    </a:ext>
                  </a:extLst>
                </p14:cNvPr>
                <p14:cNvContentPartPr/>
                <p14:nvPr/>
              </p14:nvContentPartPr>
              <p14:xfrm>
                <a:off x="5645324" y="2048435"/>
                <a:ext cx="2321280" cy="383760"/>
              </p14:xfrm>
            </p:contentPart>
          </mc:Choice>
          <mc:Fallback>
            <p:pic>
              <p:nvPicPr>
                <p:cNvPr id="172" name="Ink 171">
                  <a:extLst>
                    <a:ext uri="{FF2B5EF4-FFF2-40B4-BE49-F238E27FC236}">
                      <a16:creationId xmlns:a16="http://schemas.microsoft.com/office/drawing/2014/main" id="{F74628F3-14F6-4961-9C6E-26E5C52725A5}"/>
                    </a:ext>
                  </a:extLst>
                </p:cNvPr>
                <p:cNvPicPr/>
                <p:nvPr/>
              </p:nvPicPr>
              <p:blipFill>
                <a:blip r:embed="rId205"/>
                <a:stretch>
                  <a:fillRect/>
                </a:stretch>
              </p:blipFill>
              <p:spPr>
                <a:xfrm>
                  <a:off x="5636684" y="2039795"/>
                  <a:ext cx="233892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73" name="Ink 172">
                  <a:extLst>
                    <a:ext uri="{FF2B5EF4-FFF2-40B4-BE49-F238E27FC236}">
                      <a16:creationId xmlns:a16="http://schemas.microsoft.com/office/drawing/2014/main" id="{F71BBD86-8AD7-4C5A-AC40-32F5E9691A3D}"/>
                    </a:ext>
                  </a:extLst>
                </p14:cNvPr>
                <p14:cNvContentPartPr/>
                <p14:nvPr/>
              </p14:nvContentPartPr>
              <p14:xfrm>
                <a:off x="5546324" y="2271995"/>
                <a:ext cx="163800" cy="245160"/>
              </p14:xfrm>
            </p:contentPart>
          </mc:Choice>
          <mc:Fallback>
            <p:pic>
              <p:nvPicPr>
                <p:cNvPr id="173" name="Ink 172">
                  <a:extLst>
                    <a:ext uri="{FF2B5EF4-FFF2-40B4-BE49-F238E27FC236}">
                      <a16:creationId xmlns:a16="http://schemas.microsoft.com/office/drawing/2014/main" id="{F71BBD86-8AD7-4C5A-AC40-32F5E9691A3D}"/>
                    </a:ext>
                  </a:extLst>
                </p:cNvPr>
                <p:cNvPicPr/>
                <p:nvPr/>
              </p:nvPicPr>
              <p:blipFill>
                <a:blip r:embed="rId207"/>
                <a:stretch>
                  <a:fillRect/>
                </a:stretch>
              </p:blipFill>
              <p:spPr>
                <a:xfrm>
                  <a:off x="5537324" y="2263355"/>
                  <a:ext cx="181440" cy="262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8">
            <p14:nvContentPartPr>
              <p14:cNvPr id="235" name="Ink 234">
                <a:extLst>
                  <a:ext uri="{FF2B5EF4-FFF2-40B4-BE49-F238E27FC236}">
                    <a16:creationId xmlns:a16="http://schemas.microsoft.com/office/drawing/2014/main" id="{8019044A-E541-4F4B-9BC4-2D943D764326}"/>
                  </a:ext>
                </a:extLst>
              </p14:cNvPr>
              <p14:cNvContentPartPr/>
              <p14:nvPr/>
            </p14:nvContentPartPr>
            <p14:xfrm>
              <a:off x="-72916" y="1953035"/>
              <a:ext cx="1469520" cy="963000"/>
            </p14:xfrm>
          </p:contentPart>
        </mc:Choice>
        <mc:Fallback>
          <p:pic>
            <p:nvPicPr>
              <p:cNvPr id="235" name="Ink 234">
                <a:extLst>
                  <a:ext uri="{FF2B5EF4-FFF2-40B4-BE49-F238E27FC236}">
                    <a16:creationId xmlns:a16="http://schemas.microsoft.com/office/drawing/2014/main" id="{8019044A-E541-4F4B-9BC4-2D943D764326}"/>
                  </a:ext>
                </a:extLst>
              </p:cNvPr>
              <p:cNvPicPr/>
              <p:nvPr/>
            </p:nvPicPr>
            <p:blipFill>
              <a:blip r:embed="rId209"/>
              <a:stretch>
                <a:fillRect/>
              </a:stretch>
            </p:blipFill>
            <p:spPr>
              <a:xfrm>
                <a:off x="-81916" y="1944035"/>
                <a:ext cx="1487160" cy="9806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37" name="Ink 236">
                <a:extLst>
                  <a:ext uri="{FF2B5EF4-FFF2-40B4-BE49-F238E27FC236}">
                    <a16:creationId xmlns:a16="http://schemas.microsoft.com/office/drawing/2014/main" id="{EE2C8085-7CF8-48DB-976A-A88F60EF39EC}"/>
                  </a:ext>
                </a:extLst>
              </p14:cNvPr>
              <p14:cNvContentPartPr/>
              <p14:nvPr/>
            </p14:nvContentPartPr>
            <p14:xfrm>
              <a:off x="-711556" y="3022595"/>
              <a:ext cx="1124280" cy="335880"/>
            </p14:xfrm>
          </p:contentPart>
        </mc:Choice>
        <mc:Fallback>
          <p:pic>
            <p:nvPicPr>
              <p:cNvPr id="237" name="Ink 236">
                <a:extLst>
                  <a:ext uri="{FF2B5EF4-FFF2-40B4-BE49-F238E27FC236}">
                    <a16:creationId xmlns:a16="http://schemas.microsoft.com/office/drawing/2014/main" id="{EE2C8085-7CF8-48DB-976A-A88F60EF39EC}"/>
                  </a:ext>
                </a:extLst>
              </p:cNvPr>
              <p:cNvPicPr/>
              <p:nvPr/>
            </p:nvPicPr>
            <p:blipFill>
              <a:blip r:embed="rId211"/>
              <a:stretch>
                <a:fillRect/>
              </a:stretch>
            </p:blipFill>
            <p:spPr>
              <a:xfrm>
                <a:off x="-720556" y="3013955"/>
                <a:ext cx="1141920" cy="353520"/>
              </a:xfrm>
              <a:prstGeom prst="rect">
                <a:avLst/>
              </a:prstGeom>
            </p:spPr>
          </p:pic>
        </mc:Fallback>
      </mc:AlternateContent>
      <p:grpSp>
        <p:nvGrpSpPr>
          <p:cNvPr id="239" name="Group 238">
            <a:extLst>
              <a:ext uri="{FF2B5EF4-FFF2-40B4-BE49-F238E27FC236}">
                <a16:creationId xmlns:a16="http://schemas.microsoft.com/office/drawing/2014/main" id="{6FDAD2B4-3AAD-4C16-BDAB-DE815AF119FD}"/>
              </a:ext>
            </a:extLst>
          </p:cNvPr>
          <p:cNvGrpSpPr/>
          <p:nvPr/>
        </p:nvGrpSpPr>
        <p:grpSpPr>
          <a:xfrm>
            <a:off x="771644" y="2521115"/>
            <a:ext cx="1662480" cy="878998"/>
            <a:chOff x="771644" y="2521115"/>
            <a:chExt cx="1662480" cy="878998"/>
          </a:xfrm>
        </p:grpSpPr>
        <mc:AlternateContent xmlns:mc="http://schemas.openxmlformats.org/markup-compatibility/2006">
          <mc:Choice xmlns:p14="http://schemas.microsoft.com/office/powerpoint/2010/main" Requires="p14">
            <p:contentPart p14:bwMode="auto" r:id="rId212">
              <p14:nvContentPartPr>
                <p14:cNvPr id="70" name="Ink 69">
                  <a:extLst>
                    <a:ext uri="{FF2B5EF4-FFF2-40B4-BE49-F238E27FC236}">
                      <a16:creationId xmlns:a16="http://schemas.microsoft.com/office/drawing/2014/main" id="{DD555446-5C8D-4854-98B2-7E4FE7610229}"/>
                    </a:ext>
                  </a:extLst>
                </p14:cNvPr>
                <p14:cNvContentPartPr/>
                <p14:nvPr/>
              </p14:nvContentPartPr>
              <p14:xfrm>
                <a:off x="1668404" y="2911593"/>
                <a:ext cx="360" cy="240480"/>
              </p14:xfrm>
            </p:contentPart>
          </mc:Choice>
          <mc:Fallback>
            <p:pic>
              <p:nvPicPr>
                <p:cNvPr id="70" name="Ink 69">
                  <a:extLst>
                    <a:ext uri="{FF2B5EF4-FFF2-40B4-BE49-F238E27FC236}">
                      <a16:creationId xmlns:a16="http://schemas.microsoft.com/office/drawing/2014/main" id="{DD555446-5C8D-4854-98B2-7E4FE7610229}"/>
                    </a:ext>
                  </a:extLst>
                </p:cNvPr>
                <p:cNvPicPr/>
                <p:nvPr/>
              </p:nvPicPr>
              <p:blipFill>
                <a:blip r:embed="rId213"/>
                <a:stretch>
                  <a:fillRect/>
                </a:stretch>
              </p:blipFill>
              <p:spPr>
                <a:xfrm>
                  <a:off x="1659764" y="2902593"/>
                  <a:ext cx="1800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71" name="Ink 70">
                  <a:extLst>
                    <a:ext uri="{FF2B5EF4-FFF2-40B4-BE49-F238E27FC236}">
                      <a16:creationId xmlns:a16="http://schemas.microsoft.com/office/drawing/2014/main" id="{4AD87797-1588-4005-9F0F-CA07DA80083A}"/>
                    </a:ext>
                  </a:extLst>
                </p14:cNvPr>
                <p14:cNvContentPartPr/>
                <p14:nvPr/>
              </p14:nvContentPartPr>
              <p14:xfrm>
                <a:off x="1676684" y="2995113"/>
                <a:ext cx="96480" cy="126720"/>
              </p14:xfrm>
            </p:contentPart>
          </mc:Choice>
          <mc:Fallback>
            <p:pic>
              <p:nvPicPr>
                <p:cNvPr id="71" name="Ink 70">
                  <a:extLst>
                    <a:ext uri="{FF2B5EF4-FFF2-40B4-BE49-F238E27FC236}">
                      <a16:creationId xmlns:a16="http://schemas.microsoft.com/office/drawing/2014/main" id="{4AD87797-1588-4005-9F0F-CA07DA80083A}"/>
                    </a:ext>
                  </a:extLst>
                </p:cNvPr>
                <p:cNvPicPr/>
                <p:nvPr/>
              </p:nvPicPr>
              <p:blipFill>
                <a:blip r:embed="rId215"/>
                <a:stretch>
                  <a:fillRect/>
                </a:stretch>
              </p:blipFill>
              <p:spPr>
                <a:xfrm>
                  <a:off x="1668044" y="2986113"/>
                  <a:ext cx="11412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72" name="Ink 71">
                  <a:extLst>
                    <a:ext uri="{FF2B5EF4-FFF2-40B4-BE49-F238E27FC236}">
                      <a16:creationId xmlns:a16="http://schemas.microsoft.com/office/drawing/2014/main" id="{EA2EB737-1FBF-423F-A58E-2367EAB51624}"/>
                    </a:ext>
                  </a:extLst>
                </p14:cNvPr>
                <p14:cNvContentPartPr/>
                <p14:nvPr/>
              </p14:nvContentPartPr>
              <p14:xfrm>
                <a:off x="1810604" y="2964513"/>
                <a:ext cx="153720" cy="153000"/>
              </p14:xfrm>
            </p:contentPart>
          </mc:Choice>
          <mc:Fallback>
            <p:pic>
              <p:nvPicPr>
                <p:cNvPr id="72" name="Ink 71">
                  <a:extLst>
                    <a:ext uri="{FF2B5EF4-FFF2-40B4-BE49-F238E27FC236}">
                      <a16:creationId xmlns:a16="http://schemas.microsoft.com/office/drawing/2014/main" id="{EA2EB737-1FBF-423F-A58E-2367EAB51624}"/>
                    </a:ext>
                  </a:extLst>
                </p:cNvPr>
                <p:cNvPicPr/>
                <p:nvPr/>
              </p:nvPicPr>
              <p:blipFill>
                <a:blip r:embed="rId217"/>
                <a:stretch>
                  <a:fillRect/>
                </a:stretch>
              </p:blipFill>
              <p:spPr>
                <a:xfrm>
                  <a:off x="1801964" y="2955873"/>
                  <a:ext cx="1713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73" name="Ink 72">
                  <a:extLst>
                    <a:ext uri="{FF2B5EF4-FFF2-40B4-BE49-F238E27FC236}">
                      <a16:creationId xmlns:a16="http://schemas.microsoft.com/office/drawing/2014/main" id="{76CB1F94-408B-4502-A280-F69D7116F3B8}"/>
                    </a:ext>
                  </a:extLst>
                </p14:cNvPr>
                <p14:cNvContentPartPr/>
                <p14:nvPr/>
              </p14:nvContentPartPr>
              <p14:xfrm>
                <a:off x="2050364" y="2928153"/>
                <a:ext cx="81720" cy="57240"/>
              </p14:xfrm>
            </p:contentPart>
          </mc:Choice>
          <mc:Fallback>
            <p:pic>
              <p:nvPicPr>
                <p:cNvPr id="73" name="Ink 72">
                  <a:extLst>
                    <a:ext uri="{FF2B5EF4-FFF2-40B4-BE49-F238E27FC236}">
                      <a16:creationId xmlns:a16="http://schemas.microsoft.com/office/drawing/2014/main" id="{76CB1F94-408B-4502-A280-F69D7116F3B8}"/>
                    </a:ext>
                  </a:extLst>
                </p:cNvPr>
                <p:cNvPicPr/>
                <p:nvPr/>
              </p:nvPicPr>
              <p:blipFill>
                <a:blip r:embed="rId219"/>
                <a:stretch>
                  <a:fillRect/>
                </a:stretch>
              </p:blipFill>
              <p:spPr>
                <a:xfrm>
                  <a:off x="2041364" y="2919513"/>
                  <a:ext cx="993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74" name="Ink 73">
                  <a:extLst>
                    <a:ext uri="{FF2B5EF4-FFF2-40B4-BE49-F238E27FC236}">
                      <a16:creationId xmlns:a16="http://schemas.microsoft.com/office/drawing/2014/main" id="{89ABC5CB-4427-4E62-BAC3-05877608B41B}"/>
                    </a:ext>
                  </a:extLst>
                </p14:cNvPr>
                <p14:cNvContentPartPr/>
                <p14:nvPr/>
              </p14:nvContentPartPr>
              <p14:xfrm>
                <a:off x="2114444" y="2920233"/>
                <a:ext cx="31680" cy="213120"/>
              </p14:xfrm>
            </p:contentPart>
          </mc:Choice>
          <mc:Fallback>
            <p:pic>
              <p:nvPicPr>
                <p:cNvPr id="74" name="Ink 73">
                  <a:extLst>
                    <a:ext uri="{FF2B5EF4-FFF2-40B4-BE49-F238E27FC236}">
                      <a16:creationId xmlns:a16="http://schemas.microsoft.com/office/drawing/2014/main" id="{89ABC5CB-4427-4E62-BAC3-05877608B41B}"/>
                    </a:ext>
                  </a:extLst>
                </p:cNvPr>
                <p:cNvPicPr/>
                <p:nvPr/>
              </p:nvPicPr>
              <p:blipFill>
                <a:blip r:embed="rId221"/>
                <a:stretch>
                  <a:fillRect/>
                </a:stretch>
              </p:blipFill>
              <p:spPr>
                <a:xfrm>
                  <a:off x="2105804" y="2911233"/>
                  <a:ext cx="493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75" name="Ink 74">
                  <a:extLst>
                    <a:ext uri="{FF2B5EF4-FFF2-40B4-BE49-F238E27FC236}">
                      <a16:creationId xmlns:a16="http://schemas.microsoft.com/office/drawing/2014/main" id="{66AAF597-C943-43DF-9432-6F140811521B}"/>
                    </a:ext>
                  </a:extLst>
                </p14:cNvPr>
                <p14:cNvContentPartPr/>
                <p14:nvPr/>
              </p14:nvContentPartPr>
              <p14:xfrm>
                <a:off x="2059364" y="3004833"/>
                <a:ext cx="195120" cy="57960"/>
              </p14:xfrm>
            </p:contentPart>
          </mc:Choice>
          <mc:Fallback>
            <p:pic>
              <p:nvPicPr>
                <p:cNvPr id="75" name="Ink 74">
                  <a:extLst>
                    <a:ext uri="{FF2B5EF4-FFF2-40B4-BE49-F238E27FC236}">
                      <a16:creationId xmlns:a16="http://schemas.microsoft.com/office/drawing/2014/main" id="{66AAF597-C943-43DF-9432-6F140811521B}"/>
                    </a:ext>
                  </a:extLst>
                </p:cNvPr>
                <p:cNvPicPr/>
                <p:nvPr/>
              </p:nvPicPr>
              <p:blipFill>
                <a:blip r:embed="rId223"/>
                <a:stretch>
                  <a:fillRect/>
                </a:stretch>
              </p:blipFill>
              <p:spPr>
                <a:xfrm>
                  <a:off x="2050724" y="2995833"/>
                  <a:ext cx="2127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76" name="Ink 75">
                  <a:extLst>
                    <a:ext uri="{FF2B5EF4-FFF2-40B4-BE49-F238E27FC236}">
                      <a16:creationId xmlns:a16="http://schemas.microsoft.com/office/drawing/2014/main" id="{E501A39F-5E53-48F7-8F3F-8107B79F1F20}"/>
                    </a:ext>
                  </a:extLst>
                </p14:cNvPr>
                <p14:cNvContentPartPr/>
                <p14:nvPr/>
              </p14:nvContentPartPr>
              <p14:xfrm>
                <a:off x="2297324" y="2896833"/>
                <a:ext cx="136800" cy="188280"/>
              </p14:xfrm>
            </p:contentPart>
          </mc:Choice>
          <mc:Fallback>
            <p:pic>
              <p:nvPicPr>
                <p:cNvPr id="76" name="Ink 75">
                  <a:extLst>
                    <a:ext uri="{FF2B5EF4-FFF2-40B4-BE49-F238E27FC236}">
                      <a16:creationId xmlns:a16="http://schemas.microsoft.com/office/drawing/2014/main" id="{E501A39F-5E53-48F7-8F3F-8107B79F1F20}"/>
                    </a:ext>
                  </a:extLst>
                </p:cNvPr>
                <p:cNvPicPr/>
                <p:nvPr/>
              </p:nvPicPr>
              <p:blipFill>
                <a:blip r:embed="rId225"/>
                <a:stretch>
                  <a:fillRect/>
                </a:stretch>
              </p:blipFill>
              <p:spPr>
                <a:xfrm>
                  <a:off x="2288324" y="2887833"/>
                  <a:ext cx="1544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77" name="Ink 76">
                  <a:extLst>
                    <a:ext uri="{FF2B5EF4-FFF2-40B4-BE49-F238E27FC236}">
                      <a16:creationId xmlns:a16="http://schemas.microsoft.com/office/drawing/2014/main" id="{7C1ED2C2-6BA0-46A5-B9D4-A017C817B913}"/>
                    </a:ext>
                  </a:extLst>
                </p14:cNvPr>
                <p14:cNvContentPartPr/>
                <p14:nvPr/>
              </p14:nvContentPartPr>
              <p14:xfrm>
                <a:off x="1859924" y="3240993"/>
                <a:ext cx="475920" cy="159120"/>
              </p14:xfrm>
            </p:contentPart>
          </mc:Choice>
          <mc:Fallback>
            <p:pic>
              <p:nvPicPr>
                <p:cNvPr id="77" name="Ink 76">
                  <a:extLst>
                    <a:ext uri="{FF2B5EF4-FFF2-40B4-BE49-F238E27FC236}">
                      <a16:creationId xmlns:a16="http://schemas.microsoft.com/office/drawing/2014/main" id="{7C1ED2C2-6BA0-46A5-B9D4-A017C817B913}"/>
                    </a:ext>
                  </a:extLst>
                </p:cNvPr>
                <p:cNvPicPr/>
                <p:nvPr/>
              </p:nvPicPr>
              <p:blipFill>
                <a:blip r:embed="rId227"/>
                <a:stretch>
                  <a:fillRect/>
                </a:stretch>
              </p:blipFill>
              <p:spPr>
                <a:xfrm>
                  <a:off x="1851284" y="3232353"/>
                  <a:ext cx="4935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38" name="Ink 237">
                  <a:extLst>
                    <a:ext uri="{FF2B5EF4-FFF2-40B4-BE49-F238E27FC236}">
                      <a16:creationId xmlns:a16="http://schemas.microsoft.com/office/drawing/2014/main" id="{0225152E-822B-49EF-8275-5C7B402F29D0}"/>
                    </a:ext>
                  </a:extLst>
                </p14:cNvPr>
                <p14:cNvContentPartPr/>
                <p14:nvPr/>
              </p14:nvContentPartPr>
              <p14:xfrm>
                <a:off x="771644" y="2521115"/>
                <a:ext cx="1299600" cy="544320"/>
              </p14:xfrm>
            </p:contentPart>
          </mc:Choice>
          <mc:Fallback>
            <p:pic>
              <p:nvPicPr>
                <p:cNvPr id="238" name="Ink 237">
                  <a:extLst>
                    <a:ext uri="{FF2B5EF4-FFF2-40B4-BE49-F238E27FC236}">
                      <a16:creationId xmlns:a16="http://schemas.microsoft.com/office/drawing/2014/main" id="{0225152E-822B-49EF-8275-5C7B402F29D0}"/>
                    </a:ext>
                  </a:extLst>
                </p:cNvPr>
                <p:cNvPicPr/>
                <p:nvPr/>
              </p:nvPicPr>
              <p:blipFill>
                <a:blip r:embed="rId229"/>
                <a:stretch>
                  <a:fillRect/>
                </a:stretch>
              </p:blipFill>
              <p:spPr>
                <a:xfrm>
                  <a:off x="763004" y="2512475"/>
                  <a:ext cx="1317240" cy="56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0">
            <p14:nvContentPartPr>
              <p14:cNvPr id="240" name="Ink 239">
                <a:extLst>
                  <a:ext uri="{FF2B5EF4-FFF2-40B4-BE49-F238E27FC236}">
                    <a16:creationId xmlns:a16="http://schemas.microsoft.com/office/drawing/2014/main" id="{B34C86F7-BE14-438A-BF2D-DC52BCBEDD6B}"/>
                  </a:ext>
                </a:extLst>
              </p14:cNvPr>
              <p14:cNvContentPartPr/>
              <p14:nvPr/>
            </p14:nvContentPartPr>
            <p14:xfrm>
              <a:off x="-512476" y="3559715"/>
              <a:ext cx="42120" cy="475560"/>
            </p14:xfrm>
          </p:contentPart>
        </mc:Choice>
        <mc:Fallback>
          <p:pic>
            <p:nvPicPr>
              <p:cNvPr id="240" name="Ink 239">
                <a:extLst>
                  <a:ext uri="{FF2B5EF4-FFF2-40B4-BE49-F238E27FC236}">
                    <a16:creationId xmlns:a16="http://schemas.microsoft.com/office/drawing/2014/main" id="{B34C86F7-BE14-438A-BF2D-DC52BCBEDD6B}"/>
                  </a:ext>
                </a:extLst>
              </p:cNvPr>
              <p:cNvPicPr/>
              <p:nvPr/>
            </p:nvPicPr>
            <p:blipFill>
              <a:blip r:embed="rId231"/>
              <a:stretch>
                <a:fillRect/>
              </a:stretch>
            </p:blipFill>
            <p:spPr>
              <a:xfrm>
                <a:off x="-521116" y="3550715"/>
                <a:ext cx="5976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41" name="Ink 240">
                <a:extLst>
                  <a:ext uri="{FF2B5EF4-FFF2-40B4-BE49-F238E27FC236}">
                    <a16:creationId xmlns:a16="http://schemas.microsoft.com/office/drawing/2014/main" id="{A0622317-4C3E-4551-95F0-547FEA9B67BF}"/>
                  </a:ext>
                </a:extLst>
              </p14:cNvPr>
              <p14:cNvContentPartPr/>
              <p14:nvPr/>
            </p14:nvContentPartPr>
            <p14:xfrm>
              <a:off x="-706156" y="3614075"/>
              <a:ext cx="599760" cy="243360"/>
            </p14:xfrm>
          </p:contentPart>
        </mc:Choice>
        <mc:Fallback>
          <p:pic>
            <p:nvPicPr>
              <p:cNvPr id="241" name="Ink 240">
                <a:extLst>
                  <a:ext uri="{FF2B5EF4-FFF2-40B4-BE49-F238E27FC236}">
                    <a16:creationId xmlns:a16="http://schemas.microsoft.com/office/drawing/2014/main" id="{A0622317-4C3E-4551-95F0-547FEA9B67BF}"/>
                  </a:ext>
                </a:extLst>
              </p:cNvPr>
              <p:cNvPicPr/>
              <p:nvPr/>
            </p:nvPicPr>
            <p:blipFill>
              <a:blip r:embed="rId233"/>
              <a:stretch>
                <a:fillRect/>
              </a:stretch>
            </p:blipFill>
            <p:spPr>
              <a:xfrm>
                <a:off x="-714796" y="3605435"/>
                <a:ext cx="6174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42" name="Ink 241">
                <a:extLst>
                  <a:ext uri="{FF2B5EF4-FFF2-40B4-BE49-F238E27FC236}">
                    <a16:creationId xmlns:a16="http://schemas.microsoft.com/office/drawing/2014/main" id="{FFBC7DBD-E0E8-438D-AF2A-29FECD1F3BB3}"/>
                  </a:ext>
                </a:extLst>
              </p14:cNvPr>
              <p14:cNvContentPartPr/>
              <p14:nvPr/>
            </p14:nvContentPartPr>
            <p14:xfrm>
              <a:off x="907004" y="3133475"/>
              <a:ext cx="260280" cy="307440"/>
            </p14:xfrm>
          </p:contentPart>
        </mc:Choice>
        <mc:Fallback>
          <p:pic>
            <p:nvPicPr>
              <p:cNvPr id="242" name="Ink 241">
                <a:extLst>
                  <a:ext uri="{FF2B5EF4-FFF2-40B4-BE49-F238E27FC236}">
                    <a16:creationId xmlns:a16="http://schemas.microsoft.com/office/drawing/2014/main" id="{FFBC7DBD-E0E8-438D-AF2A-29FECD1F3BB3}"/>
                  </a:ext>
                </a:extLst>
              </p:cNvPr>
              <p:cNvPicPr/>
              <p:nvPr/>
            </p:nvPicPr>
            <p:blipFill>
              <a:blip r:embed="rId235"/>
              <a:stretch>
                <a:fillRect/>
              </a:stretch>
            </p:blipFill>
            <p:spPr>
              <a:xfrm>
                <a:off x="898364" y="3124835"/>
                <a:ext cx="277920" cy="325080"/>
              </a:xfrm>
              <a:prstGeom prst="rect">
                <a:avLst/>
              </a:prstGeom>
            </p:spPr>
          </p:pic>
        </mc:Fallback>
      </mc:AlternateContent>
      <p:grpSp>
        <p:nvGrpSpPr>
          <p:cNvPr id="263" name="Group 262">
            <a:extLst>
              <a:ext uri="{FF2B5EF4-FFF2-40B4-BE49-F238E27FC236}">
                <a16:creationId xmlns:a16="http://schemas.microsoft.com/office/drawing/2014/main" id="{9E777942-D984-41FA-AD37-43050E786073}"/>
              </a:ext>
            </a:extLst>
          </p:cNvPr>
          <p:cNvGrpSpPr/>
          <p:nvPr/>
        </p:nvGrpSpPr>
        <p:grpSpPr>
          <a:xfrm>
            <a:off x="-80116" y="3901715"/>
            <a:ext cx="1119600" cy="806400"/>
            <a:chOff x="-80116" y="3901715"/>
            <a:chExt cx="1119600" cy="806400"/>
          </a:xfrm>
        </p:grpSpPr>
        <mc:AlternateContent xmlns:mc="http://schemas.openxmlformats.org/markup-compatibility/2006">
          <mc:Choice xmlns:p14="http://schemas.microsoft.com/office/powerpoint/2010/main" Requires="p14">
            <p:contentPart p14:bwMode="auto" r:id="rId236">
              <p14:nvContentPartPr>
                <p14:cNvPr id="254" name="Ink 253">
                  <a:extLst>
                    <a:ext uri="{FF2B5EF4-FFF2-40B4-BE49-F238E27FC236}">
                      <a16:creationId xmlns:a16="http://schemas.microsoft.com/office/drawing/2014/main" id="{EBD0BE31-F5BE-46B0-8BA0-E807354917D1}"/>
                    </a:ext>
                  </a:extLst>
                </p14:cNvPr>
                <p14:cNvContentPartPr/>
                <p14:nvPr/>
              </p14:nvContentPartPr>
              <p14:xfrm>
                <a:off x="45884" y="4006835"/>
                <a:ext cx="43560" cy="52920"/>
              </p14:xfrm>
            </p:contentPart>
          </mc:Choice>
          <mc:Fallback>
            <p:pic>
              <p:nvPicPr>
                <p:cNvPr id="254" name="Ink 253">
                  <a:extLst>
                    <a:ext uri="{FF2B5EF4-FFF2-40B4-BE49-F238E27FC236}">
                      <a16:creationId xmlns:a16="http://schemas.microsoft.com/office/drawing/2014/main" id="{EBD0BE31-F5BE-46B0-8BA0-E807354917D1}"/>
                    </a:ext>
                  </a:extLst>
                </p:cNvPr>
                <p:cNvPicPr/>
                <p:nvPr/>
              </p:nvPicPr>
              <p:blipFill>
                <a:blip r:embed="rId237"/>
                <a:stretch>
                  <a:fillRect/>
                </a:stretch>
              </p:blipFill>
              <p:spPr>
                <a:xfrm>
                  <a:off x="37244" y="3998195"/>
                  <a:ext cx="6120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52" name="Ink 251">
                  <a:extLst>
                    <a:ext uri="{FF2B5EF4-FFF2-40B4-BE49-F238E27FC236}">
                      <a16:creationId xmlns:a16="http://schemas.microsoft.com/office/drawing/2014/main" id="{BFEFF1F7-0D54-4F75-90CF-7C9DFFCBC971}"/>
                    </a:ext>
                  </a:extLst>
                </p14:cNvPr>
                <p14:cNvContentPartPr/>
                <p14:nvPr/>
              </p14:nvContentPartPr>
              <p14:xfrm>
                <a:off x="-80116" y="4243715"/>
                <a:ext cx="137880" cy="464400"/>
              </p14:xfrm>
            </p:contentPart>
          </mc:Choice>
          <mc:Fallback>
            <p:pic>
              <p:nvPicPr>
                <p:cNvPr id="252" name="Ink 251">
                  <a:extLst>
                    <a:ext uri="{FF2B5EF4-FFF2-40B4-BE49-F238E27FC236}">
                      <a16:creationId xmlns:a16="http://schemas.microsoft.com/office/drawing/2014/main" id="{BFEFF1F7-0D54-4F75-90CF-7C9DFFCBC971}"/>
                    </a:ext>
                  </a:extLst>
                </p:cNvPr>
                <p:cNvPicPr/>
                <p:nvPr/>
              </p:nvPicPr>
              <p:blipFill>
                <a:blip r:embed="rId239"/>
                <a:stretch>
                  <a:fillRect/>
                </a:stretch>
              </p:blipFill>
              <p:spPr>
                <a:xfrm>
                  <a:off x="-88756" y="4235075"/>
                  <a:ext cx="155520" cy="4820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53" name="Ink 252">
                  <a:extLst>
                    <a:ext uri="{FF2B5EF4-FFF2-40B4-BE49-F238E27FC236}">
                      <a16:creationId xmlns:a16="http://schemas.microsoft.com/office/drawing/2014/main" id="{E13F35C6-53AD-45E3-8257-BE4327E5F2D5}"/>
                    </a:ext>
                  </a:extLst>
                </p14:cNvPr>
                <p14:cNvContentPartPr/>
                <p14:nvPr/>
              </p14:nvContentPartPr>
              <p14:xfrm>
                <a:off x="90524" y="4294835"/>
                <a:ext cx="24480" cy="198000"/>
              </p14:xfrm>
            </p:contentPart>
          </mc:Choice>
          <mc:Fallback>
            <p:pic>
              <p:nvPicPr>
                <p:cNvPr id="253" name="Ink 252">
                  <a:extLst>
                    <a:ext uri="{FF2B5EF4-FFF2-40B4-BE49-F238E27FC236}">
                      <a16:creationId xmlns:a16="http://schemas.microsoft.com/office/drawing/2014/main" id="{E13F35C6-53AD-45E3-8257-BE4327E5F2D5}"/>
                    </a:ext>
                  </a:extLst>
                </p:cNvPr>
                <p:cNvPicPr/>
                <p:nvPr/>
              </p:nvPicPr>
              <p:blipFill>
                <a:blip r:embed="rId241"/>
                <a:stretch>
                  <a:fillRect/>
                </a:stretch>
              </p:blipFill>
              <p:spPr>
                <a:xfrm>
                  <a:off x="81524" y="4285835"/>
                  <a:ext cx="421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55" name="Ink 254">
                  <a:extLst>
                    <a:ext uri="{FF2B5EF4-FFF2-40B4-BE49-F238E27FC236}">
                      <a16:creationId xmlns:a16="http://schemas.microsoft.com/office/drawing/2014/main" id="{0303FC48-C9A8-4F50-9E4C-A2C1F9DB7DFE}"/>
                    </a:ext>
                  </a:extLst>
                </p14:cNvPr>
                <p14:cNvContentPartPr/>
                <p14:nvPr/>
              </p14:nvContentPartPr>
              <p14:xfrm>
                <a:off x="265844" y="4219595"/>
                <a:ext cx="209520" cy="165960"/>
              </p14:xfrm>
            </p:contentPart>
          </mc:Choice>
          <mc:Fallback>
            <p:pic>
              <p:nvPicPr>
                <p:cNvPr id="255" name="Ink 254">
                  <a:extLst>
                    <a:ext uri="{FF2B5EF4-FFF2-40B4-BE49-F238E27FC236}">
                      <a16:creationId xmlns:a16="http://schemas.microsoft.com/office/drawing/2014/main" id="{0303FC48-C9A8-4F50-9E4C-A2C1F9DB7DFE}"/>
                    </a:ext>
                  </a:extLst>
                </p:cNvPr>
                <p:cNvPicPr/>
                <p:nvPr/>
              </p:nvPicPr>
              <p:blipFill>
                <a:blip r:embed="rId243"/>
                <a:stretch>
                  <a:fillRect/>
                </a:stretch>
              </p:blipFill>
              <p:spPr>
                <a:xfrm>
                  <a:off x="257204" y="4210595"/>
                  <a:ext cx="2271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257" name="Ink 256">
                  <a:extLst>
                    <a:ext uri="{FF2B5EF4-FFF2-40B4-BE49-F238E27FC236}">
                      <a16:creationId xmlns:a16="http://schemas.microsoft.com/office/drawing/2014/main" id="{1EF4583E-CFF5-4198-A884-FDA94BA0972D}"/>
                    </a:ext>
                  </a:extLst>
                </p14:cNvPr>
                <p14:cNvContentPartPr/>
                <p14:nvPr/>
              </p14:nvContentPartPr>
              <p14:xfrm>
                <a:off x="603164" y="4101155"/>
                <a:ext cx="32760" cy="171720"/>
              </p14:xfrm>
            </p:contentPart>
          </mc:Choice>
          <mc:Fallback>
            <p:pic>
              <p:nvPicPr>
                <p:cNvPr id="257" name="Ink 256">
                  <a:extLst>
                    <a:ext uri="{FF2B5EF4-FFF2-40B4-BE49-F238E27FC236}">
                      <a16:creationId xmlns:a16="http://schemas.microsoft.com/office/drawing/2014/main" id="{1EF4583E-CFF5-4198-A884-FDA94BA0972D}"/>
                    </a:ext>
                  </a:extLst>
                </p:cNvPr>
                <p:cNvPicPr/>
                <p:nvPr/>
              </p:nvPicPr>
              <p:blipFill>
                <a:blip r:embed="rId245"/>
                <a:stretch>
                  <a:fillRect/>
                </a:stretch>
              </p:blipFill>
              <p:spPr>
                <a:xfrm>
                  <a:off x="594524" y="4092515"/>
                  <a:ext cx="504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258" name="Ink 257">
                  <a:extLst>
                    <a:ext uri="{FF2B5EF4-FFF2-40B4-BE49-F238E27FC236}">
                      <a16:creationId xmlns:a16="http://schemas.microsoft.com/office/drawing/2014/main" id="{5A416B98-A344-4002-98FE-3D8285A51C38}"/>
                    </a:ext>
                  </a:extLst>
                </p14:cNvPr>
                <p14:cNvContentPartPr/>
                <p14:nvPr/>
              </p14:nvContentPartPr>
              <p14:xfrm>
                <a:off x="519644" y="3929795"/>
                <a:ext cx="66240" cy="60840"/>
              </p14:xfrm>
            </p:contentPart>
          </mc:Choice>
          <mc:Fallback>
            <p:pic>
              <p:nvPicPr>
                <p:cNvPr id="258" name="Ink 257">
                  <a:extLst>
                    <a:ext uri="{FF2B5EF4-FFF2-40B4-BE49-F238E27FC236}">
                      <a16:creationId xmlns:a16="http://schemas.microsoft.com/office/drawing/2014/main" id="{5A416B98-A344-4002-98FE-3D8285A51C38}"/>
                    </a:ext>
                  </a:extLst>
                </p:cNvPr>
                <p:cNvPicPr/>
                <p:nvPr/>
              </p:nvPicPr>
              <p:blipFill>
                <a:blip r:embed="rId247"/>
                <a:stretch>
                  <a:fillRect/>
                </a:stretch>
              </p:blipFill>
              <p:spPr>
                <a:xfrm>
                  <a:off x="511004" y="3920795"/>
                  <a:ext cx="838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59" name="Ink 258">
                  <a:extLst>
                    <a:ext uri="{FF2B5EF4-FFF2-40B4-BE49-F238E27FC236}">
                      <a16:creationId xmlns:a16="http://schemas.microsoft.com/office/drawing/2014/main" id="{1371513A-3890-4676-8339-52FAD2CDE37C}"/>
                    </a:ext>
                  </a:extLst>
                </p14:cNvPr>
                <p14:cNvContentPartPr/>
                <p14:nvPr/>
              </p14:nvContentPartPr>
              <p14:xfrm>
                <a:off x="768764" y="4125635"/>
                <a:ext cx="218520" cy="38160"/>
              </p14:xfrm>
            </p:contentPart>
          </mc:Choice>
          <mc:Fallback>
            <p:pic>
              <p:nvPicPr>
                <p:cNvPr id="259" name="Ink 258">
                  <a:extLst>
                    <a:ext uri="{FF2B5EF4-FFF2-40B4-BE49-F238E27FC236}">
                      <a16:creationId xmlns:a16="http://schemas.microsoft.com/office/drawing/2014/main" id="{1371513A-3890-4676-8339-52FAD2CDE37C}"/>
                    </a:ext>
                  </a:extLst>
                </p:cNvPr>
                <p:cNvPicPr/>
                <p:nvPr/>
              </p:nvPicPr>
              <p:blipFill>
                <a:blip r:embed="rId249"/>
                <a:stretch>
                  <a:fillRect/>
                </a:stretch>
              </p:blipFill>
              <p:spPr>
                <a:xfrm>
                  <a:off x="760124" y="4116635"/>
                  <a:ext cx="2361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60" name="Ink 259">
                  <a:extLst>
                    <a:ext uri="{FF2B5EF4-FFF2-40B4-BE49-F238E27FC236}">
                      <a16:creationId xmlns:a16="http://schemas.microsoft.com/office/drawing/2014/main" id="{D157FE98-B8F3-4277-A500-7B7B797F3BC6}"/>
                    </a:ext>
                  </a:extLst>
                </p14:cNvPr>
                <p14:cNvContentPartPr/>
                <p14:nvPr/>
              </p14:nvContentPartPr>
              <p14:xfrm>
                <a:off x="887204" y="4015475"/>
                <a:ext cx="23400" cy="199440"/>
              </p14:xfrm>
            </p:contentPart>
          </mc:Choice>
          <mc:Fallback>
            <p:pic>
              <p:nvPicPr>
                <p:cNvPr id="260" name="Ink 259">
                  <a:extLst>
                    <a:ext uri="{FF2B5EF4-FFF2-40B4-BE49-F238E27FC236}">
                      <a16:creationId xmlns:a16="http://schemas.microsoft.com/office/drawing/2014/main" id="{D157FE98-B8F3-4277-A500-7B7B797F3BC6}"/>
                    </a:ext>
                  </a:extLst>
                </p:cNvPr>
                <p:cNvPicPr/>
                <p:nvPr/>
              </p:nvPicPr>
              <p:blipFill>
                <a:blip r:embed="rId251"/>
                <a:stretch>
                  <a:fillRect/>
                </a:stretch>
              </p:blipFill>
              <p:spPr>
                <a:xfrm>
                  <a:off x="878564" y="4006835"/>
                  <a:ext cx="410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61" name="Ink 260">
                  <a:extLst>
                    <a:ext uri="{FF2B5EF4-FFF2-40B4-BE49-F238E27FC236}">
                      <a16:creationId xmlns:a16="http://schemas.microsoft.com/office/drawing/2014/main" id="{E9CFD1A5-CDDB-4A5D-B800-83D3E181FDBC}"/>
                    </a:ext>
                  </a:extLst>
                </p14:cNvPr>
                <p14:cNvContentPartPr/>
                <p14:nvPr/>
              </p14:nvContentPartPr>
              <p14:xfrm>
                <a:off x="1011764" y="3901715"/>
                <a:ext cx="27720" cy="303120"/>
              </p14:xfrm>
            </p:contentPart>
          </mc:Choice>
          <mc:Fallback>
            <p:pic>
              <p:nvPicPr>
                <p:cNvPr id="261" name="Ink 260">
                  <a:extLst>
                    <a:ext uri="{FF2B5EF4-FFF2-40B4-BE49-F238E27FC236}">
                      <a16:creationId xmlns:a16="http://schemas.microsoft.com/office/drawing/2014/main" id="{E9CFD1A5-CDDB-4A5D-B800-83D3E181FDBC}"/>
                    </a:ext>
                  </a:extLst>
                </p:cNvPr>
                <p:cNvPicPr/>
                <p:nvPr/>
              </p:nvPicPr>
              <p:blipFill>
                <a:blip r:embed="rId253"/>
                <a:stretch>
                  <a:fillRect/>
                </a:stretch>
              </p:blipFill>
              <p:spPr>
                <a:xfrm>
                  <a:off x="1002764" y="3893075"/>
                  <a:ext cx="4536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62" name="Ink 261">
                  <a:extLst>
                    <a:ext uri="{FF2B5EF4-FFF2-40B4-BE49-F238E27FC236}">
                      <a16:creationId xmlns:a16="http://schemas.microsoft.com/office/drawing/2014/main" id="{EAB86926-2DF5-4243-AAF9-AB7427F8E178}"/>
                    </a:ext>
                  </a:extLst>
                </p14:cNvPr>
                <p14:cNvContentPartPr/>
                <p14:nvPr/>
              </p14:nvContentPartPr>
              <p14:xfrm>
                <a:off x="470324" y="4305275"/>
                <a:ext cx="552240" cy="169200"/>
              </p14:xfrm>
            </p:contentPart>
          </mc:Choice>
          <mc:Fallback>
            <p:pic>
              <p:nvPicPr>
                <p:cNvPr id="262" name="Ink 261">
                  <a:extLst>
                    <a:ext uri="{FF2B5EF4-FFF2-40B4-BE49-F238E27FC236}">
                      <a16:creationId xmlns:a16="http://schemas.microsoft.com/office/drawing/2014/main" id="{EAB86926-2DF5-4243-AAF9-AB7427F8E178}"/>
                    </a:ext>
                  </a:extLst>
                </p:cNvPr>
                <p:cNvPicPr/>
                <p:nvPr/>
              </p:nvPicPr>
              <p:blipFill>
                <a:blip r:embed="rId255"/>
                <a:stretch>
                  <a:fillRect/>
                </a:stretch>
              </p:blipFill>
              <p:spPr>
                <a:xfrm>
                  <a:off x="461324" y="4296635"/>
                  <a:ext cx="569880" cy="186840"/>
                </a:xfrm>
                <a:prstGeom prst="rect">
                  <a:avLst/>
                </a:prstGeom>
              </p:spPr>
            </p:pic>
          </mc:Fallback>
        </mc:AlternateContent>
      </p:grpSp>
      <p:grpSp>
        <p:nvGrpSpPr>
          <p:cNvPr id="265" name="Group 264">
            <a:extLst>
              <a:ext uri="{FF2B5EF4-FFF2-40B4-BE49-F238E27FC236}">
                <a16:creationId xmlns:a16="http://schemas.microsoft.com/office/drawing/2014/main" id="{35466A7A-113B-4246-914F-E2AA4A130EB5}"/>
              </a:ext>
            </a:extLst>
          </p:cNvPr>
          <p:cNvGrpSpPr/>
          <p:nvPr/>
        </p:nvGrpSpPr>
        <p:grpSpPr>
          <a:xfrm>
            <a:off x="-89116" y="2148033"/>
            <a:ext cx="1209960" cy="630482"/>
            <a:chOff x="-89116" y="2148033"/>
            <a:chExt cx="1209960" cy="630482"/>
          </a:xfrm>
        </p:grpSpPr>
        <mc:AlternateContent xmlns:mc="http://schemas.openxmlformats.org/markup-compatibility/2006">
          <mc:Choice xmlns:p14="http://schemas.microsoft.com/office/powerpoint/2010/main" Requires="p14">
            <p:contentPart p14:bwMode="auto" r:id="rId256">
              <p14:nvContentPartPr>
                <p14:cNvPr id="29" name="Ink 28">
                  <a:extLst>
                    <a:ext uri="{FF2B5EF4-FFF2-40B4-BE49-F238E27FC236}">
                      <a16:creationId xmlns:a16="http://schemas.microsoft.com/office/drawing/2014/main" id="{A106A5E0-B1BA-4B0E-A141-DC349CA23833}"/>
                    </a:ext>
                  </a:extLst>
                </p14:cNvPr>
                <p14:cNvContentPartPr/>
                <p14:nvPr/>
              </p14:nvContentPartPr>
              <p14:xfrm>
                <a:off x="86204" y="2292033"/>
                <a:ext cx="158760" cy="380160"/>
              </p14:xfrm>
            </p:contentPart>
          </mc:Choice>
          <mc:Fallback>
            <p:pic>
              <p:nvPicPr>
                <p:cNvPr id="29" name="Ink 28">
                  <a:extLst>
                    <a:ext uri="{FF2B5EF4-FFF2-40B4-BE49-F238E27FC236}">
                      <a16:creationId xmlns:a16="http://schemas.microsoft.com/office/drawing/2014/main" id="{A106A5E0-B1BA-4B0E-A141-DC349CA23833}"/>
                    </a:ext>
                  </a:extLst>
                </p:cNvPr>
                <p:cNvPicPr/>
                <p:nvPr/>
              </p:nvPicPr>
              <p:blipFill>
                <a:blip r:embed="rId257"/>
                <a:stretch>
                  <a:fillRect/>
                </a:stretch>
              </p:blipFill>
              <p:spPr>
                <a:xfrm>
                  <a:off x="77564" y="2283033"/>
                  <a:ext cx="17640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30" name="Ink 29">
                  <a:extLst>
                    <a:ext uri="{FF2B5EF4-FFF2-40B4-BE49-F238E27FC236}">
                      <a16:creationId xmlns:a16="http://schemas.microsoft.com/office/drawing/2014/main" id="{A484DE3E-BBBA-4AA4-816D-4EFF841383D3}"/>
                    </a:ext>
                  </a:extLst>
                </p14:cNvPr>
                <p14:cNvContentPartPr/>
                <p14:nvPr/>
              </p14:nvContentPartPr>
              <p14:xfrm>
                <a:off x="354764" y="2307873"/>
                <a:ext cx="23400" cy="145080"/>
              </p14:xfrm>
            </p:contentPart>
          </mc:Choice>
          <mc:Fallback>
            <p:pic>
              <p:nvPicPr>
                <p:cNvPr id="30" name="Ink 29">
                  <a:extLst>
                    <a:ext uri="{FF2B5EF4-FFF2-40B4-BE49-F238E27FC236}">
                      <a16:creationId xmlns:a16="http://schemas.microsoft.com/office/drawing/2014/main" id="{A484DE3E-BBBA-4AA4-816D-4EFF841383D3}"/>
                    </a:ext>
                  </a:extLst>
                </p:cNvPr>
                <p:cNvPicPr/>
                <p:nvPr/>
              </p:nvPicPr>
              <p:blipFill>
                <a:blip r:embed="rId259"/>
                <a:stretch>
                  <a:fillRect/>
                </a:stretch>
              </p:blipFill>
              <p:spPr>
                <a:xfrm>
                  <a:off x="346124" y="2299233"/>
                  <a:ext cx="410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31" name="Ink 30">
                  <a:extLst>
                    <a:ext uri="{FF2B5EF4-FFF2-40B4-BE49-F238E27FC236}">
                      <a16:creationId xmlns:a16="http://schemas.microsoft.com/office/drawing/2014/main" id="{F6673832-0085-45A5-BA91-552088D0C317}"/>
                    </a:ext>
                  </a:extLst>
                </p14:cNvPr>
                <p14:cNvContentPartPr/>
                <p14:nvPr/>
              </p14:nvContentPartPr>
              <p14:xfrm>
                <a:off x="335684" y="2233713"/>
                <a:ext cx="38520" cy="33840"/>
              </p14:xfrm>
            </p:contentPart>
          </mc:Choice>
          <mc:Fallback>
            <p:pic>
              <p:nvPicPr>
                <p:cNvPr id="31" name="Ink 30">
                  <a:extLst>
                    <a:ext uri="{FF2B5EF4-FFF2-40B4-BE49-F238E27FC236}">
                      <a16:creationId xmlns:a16="http://schemas.microsoft.com/office/drawing/2014/main" id="{F6673832-0085-45A5-BA91-552088D0C317}"/>
                    </a:ext>
                  </a:extLst>
                </p:cNvPr>
                <p:cNvPicPr/>
                <p:nvPr/>
              </p:nvPicPr>
              <p:blipFill>
                <a:blip r:embed="rId261"/>
                <a:stretch>
                  <a:fillRect/>
                </a:stretch>
              </p:blipFill>
              <p:spPr>
                <a:xfrm>
                  <a:off x="327044" y="2224713"/>
                  <a:ext cx="561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32" name="Ink 31">
                  <a:extLst>
                    <a:ext uri="{FF2B5EF4-FFF2-40B4-BE49-F238E27FC236}">
                      <a16:creationId xmlns:a16="http://schemas.microsoft.com/office/drawing/2014/main" id="{E2A26307-D14E-4885-88FF-0F938739DD8A}"/>
                    </a:ext>
                  </a:extLst>
                </p14:cNvPr>
                <p14:cNvContentPartPr/>
                <p14:nvPr/>
              </p14:nvContentPartPr>
              <p14:xfrm>
                <a:off x="470324" y="2321193"/>
                <a:ext cx="147960" cy="87120"/>
              </p14:xfrm>
            </p:contentPart>
          </mc:Choice>
          <mc:Fallback>
            <p:pic>
              <p:nvPicPr>
                <p:cNvPr id="32" name="Ink 31">
                  <a:extLst>
                    <a:ext uri="{FF2B5EF4-FFF2-40B4-BE49-F238E27FC236}">
                      <a16:creationId xmlns:a16="http://schemas.microsoft.com/office/drawing/2014/main" id="{E2A26307-D14E-4885-88FF-0F938739DD8A}"/>
                    </a:ext>
                  </a:extLst>
                </p:cNvPr>
                <p:cNvPicPr/>
                <p:nvPr/>
              </p:nvPicPr>
              <p:blipFill>
                <a:blip r:embed="rId263"/>
                <a:stretch>
                  <a:fillRect/>
                </a:stretch>
              </p:blipFill>
              <p:spPr>
                <a:xfrm>
                  <a:off x="461324" y="2312193"/>
                  <a:ext cx="1656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33" name="Ink 32">
                  <a:extLst>
                    <a:ext uri="{FF2B5EF4-FFF2-40B4-BE49-F238E27FC236}">
                      <a16:creationId xmlns:a16="http://schemas.microsoft.com/office/drawing/2014/main" id="{B3428768-4B45-4428-9685-E8D9CD4A02C5}"/>
                    </a:ext>
                  </a:extLst>
                </p14:cNvPr>
                <p14:cNvContentPartPr/>
                <p14:nvPr/>
              </p14:nvContentPartPr>
              <p14:xfrm>
                <a:off x="745364" y="2152353"/>
                <a:ext cx="216000" cy="191520"/>
              </p14:xfrm>
            </p:contentPart>
          </mc:Choice>
          <mc:Fallback>
            <p:pic>
              <p:nvPicPr>
                <p:cNvPr id="33" name="Ink 32">
                  <a:extLst>
                    <a:ext uri="{FF2B5EF4-FFF2-40B4-BE49-F238E27FC236}">
                      <a16:creationId xmlns:a16="http://schemas.microsoft.com/office/drawing/2014/main" id="{B3428768-4B45-4428-9685-E8D9CD4A02C5}"/>
                    </a:ext>
                  </a:extLst>
                </p:cNvPr>
                <p:cNvPicPr/>
                <p:nvPr/>
              </p:nvPicPr>
              <p:blipFill>
                <a:blip r:embed="rId265"/>
                <a:stretch>
                  <a:fillRect/>
                </a:stretch>
              </p:blipFill>
              <p:spPr>
                <a:xfrm>
                  <a:off x="736724" y="2143713"/>
                  <a:ext cx="23364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34" name="Ink 33">
                  <a:extLst>
                    <a:ext uri="{FF2B5EF4-FFF2-40B4-BE49-F238E27FC236}">
                      <a16:creationId xmlns:a16="http://schemas.microsoft.com/office/drawing/2014/main" id="{611BE528-B410-492F-BB2B-D4652031833A}"/>
                    </a:ext>
                  </a:extLst>
                </p14:cNvPr>
                <p14:cNvContentPartPr/>
                <p14:nvPr/>
              </p14:nvContentPartPr>
              <p14:xfrm>
                <a:off x="1001684" y="2148033"/>
                <a:ext cx="119160" cy="127080"/>
              </p14:xfrm>
            </p:contentPart>
          </mc:Choice>
          <mc:Fallback>
            <p:pic>
              <p:nvPicPr>
                <p:cNvPr id="34" name="Ink 33">
                  <a:extLst>
                    <a:ext uri="{FF2B5EF4-FFF2-40B4-BE49-F238E27FC236}">
                      <a16:creationId xmlns:a16="http://schemas.microsoft.com/office/drawing/2014/main" id="{611BE528-B410-492F-BB2B-D4652031833A}"/>
                    </a:ext>
                  </a:extLst>
                </p:cNvPr>
                <p:cNvPicPr/>
                <p:nvPr/>
              </p:nvPicPr>
              <p:blipFill>
                <a:blip r:embed="rId267"/>
                <a:stretch>
                  <a:fillRect/>
                </a:stretch>
              </p:blipFill>
              <p:spPr>
                <a:xfrm>
                  <a:off x="992684" y="2139393"/>
                  <a:ext cx="1368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264" name="Ink 263">
                  <a:extLst>
                    <a:ext uri="{FF2B5EF4-FFF2-40B4-BE49-F238E27FC236}">
                      <a16:creationId xmlns:a16="http://schemas.microsoft.com/office/drawing/2014/main" id="{0E2D4493-CF7F-4CAF-8673-B6913703C77B}"/>
                    </a:ext>
                  </a:extLst>
                </p14:cNvPr>
                <p14:cNvContentPartPr/>
                <p14:nvPr/>
              </p14:nvContentPartPr>
              <p14:xfrm>
                <a:off x="-89116" y="2549915"/>
                <a:ext cx="657000" cy="228600"/>
              </p14:xfrm>
            </p:contentPart>
          </mc:Choice>
          <mc:Fallback>
            <p:pic>
              <p:nvPicPr>
                <p:cNvPr id="264" name="Ink 263">
                  <a:extLst>
                    <a:ext uri="{FF2B5EF4-FFF2-40B4-BE49-F238E27FC236}">
                      <a16:creationId xmlns:a16="http://schemas.microsoft.com/office/drawing/2014/main" id="{0E2D4493-CF7F-4CAF-8673-B6913703C77B}"/>
                    </a:ext>
                  </a:extLst>
                </p:cNvPr>
                <p:cNvPicPr/>
                <p:nvPr/>
              </p:nvPicPr>
              <p:blipFill>
                <a:blip r:embed="rId269"/>
                <a:stretch>
                  <a:fillRect/>
                </a:stretch>
              </p:blipFill>
              <p:spPr>
                <a:xfrm>
                  <a:off x="-98116" y="2541275"/>
                  <a:ext cx="674640" cy="246240"/>
                </a:xfrm>
                <a:prstGeom prst="rect">
                  <a:avLst/>
                </a:prstGeom>
              </p:spPr>
            </p:pic>
          </mc:Fallback>
        </mc:AlternateContent>
      </p:grpSp>
      <p:grpSp>
        <p:nvGrpSpPr>
          <p:cNvPr id="290" name="Group 289">
            <a:extLst>
              <a:ext uri="{FF2B5EF4-FFF2-40B4-BE49-F238E27FC236}">
                <a16:creationId xmlns:a16="http://schemas.microsoft.com/office/drawing/2014/main" id="{939296EB-9E34-4684-AEA6-6FB8D72DD21D}"/>
              </a:ext>
            </a:extLst>
          </p:cNvPr>
          <p:cNvGrpSpPr/>
          <p:nvPr/>
        </p:nvGrpSpPr>
        <p:grpSpPr>
          <a:xfrm>
            <a:off x="1517564" y="3486275"/>
            <a:ext cx="10379520" cy="3353400"/>
            <a:chOff x="1517564" y="3486275"/>
            <a:chExt cx="10379520" cy="3353400"/>
          </a:xfrm>
        </p:grpSpPr>
        <mc:AlternateContent xmlns:mc="http://schemas.openxmlformats.org/markup-compatibility/2006">
          <mc:Choice xmlns:p14="http://schemas.microsoft.com/office/powerpoint/2010/main" Requires="p14">
            <p:contentPart p14:bwMode="auto" r:id="rId270">
              <p14:nvContentPartPr>
                <p14:cNvPr id="88" name="Ink 87">
                  <a:extLst>
                    <a:ext uri="{FF2B5EF4-FFF2-40B4-BE49-F238E27FC236}">
                      <a16:creationId xmlns:a16="http://schemas.microsoft.com/office/drawing/2014/main" id="{4D2EA392-E731-4B97-A569-10C417BCE003}"/>
                    </a:ext>
                  </a:extLst>
                </p14:cNvPr>
                <p14:cNvContentPartPr/>
                <p14:nvPr/>
              </p14:nvContentPartPr>
              <p14:xfrm>
                <a:off x="1720964" y="3784233"/>
                <a:ext cx="108720" cy="195120"/>
              </p14:xfrm>
            </p:contentPart>
          </mc:Choice>
          <mc:Fallback>
            <p:pic>
              <p:nvPicPr>
                <p:cNvPr id="88" name="Ink 87">
                  <a:extLst>
                    <a:ext uri="{FF2B5EF4-FFF2-40B4-BE49-F238E27FC236}">
                      <a16:creationId xmlns:a16="http://schemas.microsoft.com/office/drawing/2014/main" id="{4D2EA392-E731-4B97-A569-10C417BCE003}"/>
                    </a:ext>
                  </a:extLst>
                </p:cNvPr>
                <p:cNvPicPr/>
                <p:nvPr/>
              </p:nvPicPr>
              <p:blipFill>
                <a:blip r:embed="rId271"/>
                <a:stretch>
                  <a:fillRect/>
                </a:stretch>
              </p:blipFill>
              <p:spPr>
                <a:xfrm>
                  <a:off x="1712324" y="3775233"/>
                  <a:ext cx="1263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89" name="Ink 88">
                  <a:extLst>
                    <a:ext uri="{FF2B5EF4-FFF2-40B4-BE49-F238E27FC236}">
                      <a16:creationId xmlns:a16="http://schemas.microsoft.com/office/drawing/2014/main" id="{54EE66C9-25AC-446A-89F7-22460D8DC96D}"/>
                    </a:ext>
                  </a:extLst>
                </p14:cNvPr>
                <p14:cNvContentPartPr/>
                <p14:nvPr/>
              </p14:nvContentPartPr>
              <p14:xfrm>
                <a:off x="1880444" y="3817353"/>
                <a:ext cx="100080" cy="102960"/>
              </p14:xfrm>
            </p:contentPart>
          </mc:Choice>
          <mc:Fallback>
            <p:pic>
              <p:nvPicPr>
                <p:cNvPr id="89" name="Ink 88">
                  <a:extLst>
                    <a:ext uri="{FF2B5EF4-FFF2-40B4-BE49-F238E27FC236}">
                      <a16:creationId xmlns:a16="http://schemas.microsoft.com/office/drawing/2014/main" id="{54EE66C9-25AC-446A-89F7-22460D8DC96D}"/>
                    </a:ext>
                  </a:extLst>
                </p:cNvPr>
                <p:cNvPicPr/>
                <p:nvPr/>
              </p:nvPicPr>
              <p:blipFill>
                <a:blip r:embed="rId273"/>
                <a:stretch>
                  <a:fillRect/>
                </a:stretch>
              </p:blipFill>
              <p:spPr>
                <a:xfrm>
                  <a:off x="1871804" y="3808713"/>
                  <a:ext cx="1177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90" name="Ink 89">
                  <a:extLst>
                    <a:ext uri="{FF2B5EF4-FFF2-40B4-BE49-F238E27FC236}">
                      <a16:creationId xmlns:a16="http://schemas.microsoft.com/office/drawing/2014/main" id="{A0546661-4B43-49C5-87F2-5D43E18CA94F}"/>
                    </a:ext>
                  </a:extLst>
                </p14:cNvPr>
                <p14:cNvContentPartPr/>
                <p14:nvPr/>
              </p14:nvContentPartPr>
              <p14:xfrm>
                <a:off x="2023724" y="3816993"/>
                <a:ext cx="123840" cy="158400"/>
              </p14:xfrm>
            </p:contentPart>
          </mc:Choice>
          <mc:Fallback>
            <p:pic>
              <p:nvPicPr>
                <p:cNvPr id="90" name="Ink 89">
                  <a:extLst>
                    <a:ext uri="{FF2B5EF4-FFF2-40B4-BE49-F238E27FC236}">
                      <a16:creationId xmlns:a16="http://schemas.microsoft.com/office/drawing/2014/main" id="{A0546661-4B43-49C5-87F2-5D43E18CA94F}"/>
                    </a:ext>
                  </a:extLst>
                </p:cNvPr>
                <p:cNvPicPr/>
                <p:nvPr/>
              </p:nvPicPr>
              <p:blipFill>
                <a:blip r:embed="rId275"/>
                <a:stretch>
                  <a:fillRect/>
                </a:stretch>
              </p:blipFill>
              <p:spPr>
                <a:xfrm>
                  <a:off x="2015084" y="3807993"/>
                  <a:ext cx="1414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91" name="Ink 90">
                  <a:extLst>
                    <a:ext uri="{FF2B5EF4-FFF2-40B4-BE49-F238E27FC236}">
                      <a16:creationId xmlns:a16="http://schemas.microsoft.com/office/drawing/2014/main" id="{7BE086A3-2C27-4435-B4DD-E9D0FFEDEB83}"/>
                    </a:ext>
                  </a:extLst>
                </p14:cNvPr>
                <p14:cNvContentPartPr/>
                <p14:nvPr/>
              </p14:nvContentPartPr>
              <p14:xfrm>
                <a:off x="2270324" y="3804393"/>
                <a:ext cx="84960" cy="122760"/>
              </p14:xfrm>
            </p:contentPart>
          </mc:Choice>
          <mc:Fallback>
            <p:pic>
              <p:nvPicPr>
                <p:cNvPr id="91" name="Ink 90">
                  <a:extLst>
                    <a:ext uri="{FF2B5EF4-FFF2-40B4-BE49-F238E27FC236}">
                      <a16:creationId xmlns:a16="http://schemas.microsoft.com/office/drawing/2014/main" id="{7BE086A3-2C27-4435-B4DD-E9D0FFEDEB83}"/>
                    </a:ext>
                  </a:extLst>
                </p:cNvPr>
                <p:cNvPicPr/>
                <p:nvPr/>
              </p:nvPicPr>
              <p:blipFill>
                <a:blip r:embed="rId277"/>
                <a:stretch>
                  <a:fillRect/>
                </a:stretch>
              </p:blipFill>
              <p:spPr>
                <a:xfrm>
                  <a:off x="2261684" y="3795393"/>
                  <a:ext cx="1026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92" name="Ink 91">
                  <a:extLst>
                    <a:ext uri="{FF2B5EF4-FFF2-40B4-BE49-F238E27FC236}">
                      <a16:creationId xmlns:a16="http://schemas.microsoft.com/office/drawing/2014/main" id="{8B99AAEB-C94C-49BD-A67E-1629D0715F50}"/>
                    </a:ext>
                  </a:extLst>
                </p14:cNvPr>
                <p14:cNvContentPartPr/>
                <p14:nvPr/>
              </p14:nvContentPartPr>
              <p14:xfrm>
                <a:off x="2279684" y="3815193"/>
                <a:ext cx="150120" cy="73440"/>
              </p14:xfrm>
            </p:contentPart>
          </mc:Choice>
          <mc:Fallback>
            <p:pic>
              <p:nvPicPr>
                <p:cNvPr id="92" name="Ink 91">
                  <a:extLst>
                    <a:ext uri="{FF2B5EF4-FFF2-40B4-BE49-F238E27FC236}">
                      <a16:creationId xmlns:a16="http://schemas.microsoft.com/office/drawing/2014/main" id="{8B99AAEB-C94C-49BD-A67E-1629D0715F50}"/>
                    </a:ext>
                  </a:extLst>
                </p:cNvPr>
                <p:cNvPicPr/>
                <p:nvPr/>
              </p:nvPicPr>
              <p:blipFill>
                <a:blip r:embed="rId279"/>
                <a:stretch>
                  <a:fillRect/>
                </a:stretch>
              </p:blipFill>
              <p:spPr>
                <a:xfrm>
                  <a:off x="2271044" y="3806553"/>
                  <a:ext cx="1677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93" name="Ink 92">
                  <a:extLst>
                    <a:ext uri="{FF2B5EF4-FFF2-40B4-BE49-F238E27FC236}">
                      <a16:creationId xmlns:a16="http://schemas.microsoft.com/office/drawing/2014/main" id="{A904790E-8B90-4BEF-A6F7-DB2563CFD8CA}"/>
                    </a:ext>
                  </a:extLst>
                </p14:cNvPr>
                <p14:cNvContentPartPr/>
                <p14:nvPr/>
              </p14:nvContentPartPr>
              <p14:xfrm>
                <a:off x="2450684" y="3746073"/>
                <a:ext cx="107640" cy="175320"/>
              </p14:xfrm>
            </p:contentPart>
          </mc:Choice>
          <mc:Fallback>
            <p:pic>
              <p:nvPicPr>
                <p:cNvPr id="93" name="Ink 92">
                  <a:extLst>
                    <a:ext uri="{FF2B5EF4-FFF2-40B4-BE49-F238E27FC236}">
                      <a16:creationId xmlns:a16="http://schemas.microsoft.com/office/drawing/2014/main" id="{A904790E-8B90-4BEF-A6F7-DB2563CFD8CA}"/>
                    </a:ext>
                  </a:extLst>
                </p:cNvPr>
                <p:cNvPicPr/>
                <p:nvPr/>
              </p:nvPicPr>
              <p:blipFill>
                <a:blip r:embed="rId281"/>
                <a:stretch>
                  <a:fillRect/>
                </a:stretch>
              </p:blipFill>
              <p:spPr>
                <a:xfrm>
                  <a:off x="2442044" y="3737073"/>
                  <a:ext cx="1252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94" name="Ink 93">
                  <a:extLst>
                    <a:ext uri="{FF2B5EF4-FFF2-40B4-BE49-F238E27FC236}">
                      <a16:creationId xmlns:a16="http://schemas.microsoft.com/office/drawing/2014/main" id="{28894529-2918-43D6-BECF-0DF47E5F5C1F}"/>
                    </a:ext>
                  </a:extLst>
                </p14:cNvPr>
                <p14:cNvContentPartPr/>
                <p14:nvPr/>
              </p14:nvContentPartPr>
              <p14:xfrm>
                <a:off x="1517564" y="4174113"/>
                <a:ext cx="796680" cy="202680"/>
              </p14:xfrm>
            </p:contentPart>
          </mc:Choice>
          <mc:Fallback>
            <p:pic>
              <p:nvPicPr>
                <p:cNvPr id="94" name="Ink 93">
                  <a:extLst>
                    <a:ext uri="{FF2B5EF4-FFF2-40B4-BE49-F238E27FC236}">
                      <a16:creationId xmlns:a16="http://schemas.microsoft.com/office/drawing/2014/main" id="{28894529-2918-43D6-BECF-0DF47E5F5C1F}"/>
                    </a:ext>
                  </a:extLst>
                </p:cNvPr>
                <p:cNvPicPr/>
                <p:nvPr/>
              </p:nvPicPr>
              <p:blipFill>
                <a:blip r:embed="rId283"/>
                <a:stretch>
                  <a:fillRect/>
                </a:stretch>
              </p:blipFill>
              <p:spPr>
                <a:xfrm>
                  <a:off x="1508564" y="4165113"/>
                  <a:ext cx="8143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01" name="Ink 100">
                  <a:extLst>
                    <a:ext uri="{FF2B5EF4-FFF2-40B4-BE49-F238E27FC236}">
                      <a16:creationId xmlns:a16="http://schemas.microsoft.com/office/drawing/2014/main" id="{7BC00D2D-7910-4D53-BEAE-70577C56B7E0}"/>
                    </a:ext>
                  </a:extLst>
                </p14:cNvPr>
                <p14:cNvContentPartPr/>
                <p14:nvPr/>
              </p14:nvContentPartPr>
              <p14:xfrm>
                <a:off x="1606484" y="4758033"/>
                <a:ext cx="130680" cy="186480"/>
              </p14:xfrm>
            </p:contentPart>
          </mc:Choice>
          <mc:Fallback>
            <p:pic>
              <p:nvPicPr>
                <p:cNvPr id="101" name="Ink 100">
                  <a:extLst>
                    <a:ext uri="{FF2B5EF4-FFF2-40B4-BE49-F238E27FC236}">
                      <a16:creationId xmlns:a16="http://schemas.microsoft.com/office/drawing/2014/main" id="{7BC00D2D-7910-4D53-BEAE-70577C56B7E0}"/>
                    </a:ext>
                  </a:extLst>
                </p:cNvPr>
                <p:cNvPicPr/>
                <p:nvPr/>
              </p:nvPicPr>
              <p:blipFill>
                <a:blip r:embed="rId285"/>
                <a:stretch>
                  <a:fillRect/>
                </a:stretch>
              </p:blipFill>
              <p:spPr>
                <a:xfrm>
                  <a:off x="1597844" y="4749033"/>
                  <a:ext cx="1483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02" name="Ink 101">
                  <a:extLst>
                    <a:ext uri="{FF2B5EF4-FFF2-40B4-BE49-F238E27FC236}">
                      <a16:creationId xmlns:a16="http://schemas.microsoft.com/office/drawing/2014/main" id="{B68E48B5-2E87-41EF-AAE5-B92C31F8926F}"/>
                    </a:ext>
                  </a:extLst>
                </p14:cNvPr>
                <p14:cNvContentPartPr/>
                <p14:nvPr/>
              </p14:nvContentPartPr>
              <p14:xfrm>
                <a:off x="1750124" y="4756233"/>
                <a:ext cx="160560" cy="120960"/>
              </p14:xfrm>
            </p:contentPart>
          </mc:Choice>
          <mc:Fallback>
            <p:pic>
              <p:nvPicPr>
                <p:cNvPr id="102" name="Ink 101">
                  <a:extLst>
                    <a:ext uri="{FF2B5EF4-FFF2-40B4-BE49-F238E27FC236}">
                      <a16:creationId xmlns:a16="http://schemas.microsoft.com/office/drawing/2014/main" id="{B68E48B5-2E87-41EF-AAE5-B92C31F8926F}"/>
                    </a:ext>
                  </a:extLst>
                </p:cNvPr>
                <p:cNvPicPr/>
                <p:nvPr/>
              </p:nvPicPr>
              <p:blipFill>
                <a:blip r:embed="rId287"/>
                <a:stretch>
                  <a:fillRect/>
                </a:stretch>
              </p:blipFill>
              <p:spPr>
                <a:xfrm>
                  <a:off x="1741484" y="4747593"/>
                  <a:ext cx="1782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03" name="Ink 102">
                  <a:extLst>
                    <a:ext uri="{FF2B5EF4-FFF2-40B4-BE49-F238E27FC236}">
                      <a16:creationId xmlns:a16="http://schemas.microsoft.com/office/drawing/2014/main" id="{2B37E81A-A1D3-42B9-84D2-15697FD76AF0}"/>
                    </a:ext>
                  </a:extLst>
                </p14:cNvPr>
                <p14:cNvContentPartPr/>
                <p14:nvPr/>
              </p14:nvContentPartPr>
              <p14:xfrm>
                <a:off x="1926164" y="4687113"/>
                <a:ext cx="126720" cy="137520"/>
              </p14:xfrm>
            </p:contentPart>
          </mc:Choice>
          <mc:Fallback>
            <p:pic>
              <p:nvPicPr>
                <p:cNvPr id="103" name="Ink 102">
                  <a:extLst>
                    <a:ext uri="{FF2B5EF4-FFF2-40B4-BE49-F238E27FC236}">
                      <a16:creationId xmlns:a16="http://schemas.microsoft.com/office/drawing/2014/main" id="{2B37E81A-A1D3-42B9-84D2-15697FD76AF0}"/>
                    </a:ext>
                  </a:extLst>
                </p:cNvPr>
                <p:cNvPicPr/>
                <p:nvPr/>
              </p:nvPicPr>
              <p:blipFill>
                <a:blip r:embed="rId289"/>
                <a:stretch>
                  <a:fillRect/>
                </a:stretch>
              </p:blipFill>
              <p:spPr>
                <a:xfrm>
                  <a:off x="1917164" y="4678473"/>
                  <a:ext cx="1443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04" name="Ink 103">
                  <a:extLst>
                    <a:ext uri="{FF2B5EF4-FFF2-40B4-BE49-F238E27FC236}">
                      <a16:creationId xmlns:a16="http://schemas.microsoft.com/office/drawing/2014/main" id="{821254AF-FBED-49A1-B1B3-7618724E7671}"/>
                    </a:ext>
                  </a:extLst>
                </p14:cNvPr>
                <p14:cNvContentPartPr/>
                <p14:nvPr/>
              </p14:nvContentPartPr>
              <p14:xfrm>
                <a:off x="2131364" y="4637433"/>
                <a:ext cx="176040" cy="135360"/>
              </p14:xfrm>
            </p:contentPart>
          </mc:Choice>
          <mc:Fallback>
            <p:pic>
              <p:nvPicPr>
                <p:cNvPr id="104" name="Ink 103">
                  <a:extLst>
                    <a:ext uri="{FF2B5EF4-FFF2-40B4-BE49-F238E27FC236}">
                      <a16:creationId xmlns:a16="http://schemas.microsoft.com/office/drawing/2014/main" id="{821254AF-FBED-49A1-B1B3-7618724E7671}"/>
                    </a:ext>
                  </a:extLst>
                </p:cNvPr>
                <p:cNvPicPr/>
                <p:nvPr/>
              </p:nvPicPr>
              <p:blipFill>
                <a:blip r:embed="rId291"/>
                <a:stretch>
                  <a:fillRect/>
                </a:stretch>
              </p:blipFill>
              <p:spPr>
                <a:xfrm>
                  <a:off x="2122364" y="4628433"/>
                  <a:ext cx="1936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05" name="Ink 104">
                  <a:extLst>
                    <a:ext uri="{FF2B5EF4-FFF2-40B4-BE49-F238E27FC236}">
                      <a16:creationId xmlns:a16="http://schemas.microsoft.com/office/drawing/2014/main" id="{215BE8B7-1448-4096-A7D2-C8EEA6AFB472}"/>
                    </a:ext>
                  </a:extLst>
                </p14:cNvPr>
                <p14:cNvContentPartPr/>
                <p14:nvPr/>
              </p14:nvContentPartPr>
              <p14:xfrm>
                <a:off x="2431604" y="4538793"/>
                <a:ext cx="154080" cy="165240"/>
              </p14:xfrm>
            </p:contentPart>
          </mc:Choice>
          <mc:Fallback>
            <p:pic>
              <p:nvPicPr>
                <p:cNvPr id="105" name="Ink 104">
                  <a:extLst>
                    <a:ext uri="{FF2B5EF4-FFF2-40B4-BE49-F238E27FC236}">
                      <a16:creationId xmlns:a16="http://schemas.microsoft.com/office/drawing/2014/main" id="{215BE8B7-1448-4096-A7D2-C8EEA6AFB472}"/>
                    </a:ext>
                  </a:extLst>
                </p:cNvPr>
                <p:cNvPicPr/>
                <p:nvPr/>
              </p:nvPicPr>
              <p:blipFill>
                <a:blip r:embed="rId293"/>
                <a:stretch>
                  <a:fillRect/>
                </a:stretch>
              </p:blipFill>
              <p:spPr>
                <a:xfrm>
                  <a:off x="2422964" y="4529793"/>
                  <a:ext cx="1717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06" name="Ink 105">
                  <a:extLst>
                    <a:ext uri="{FF2B5EF4-FFF2-40B4-BE49-F238E27FC236}">
                      <a16:creationId xmlns:a16="http://schemas.microsoft.com/office/drawing/2014/main" id="{90D68DDC-D837-4D57-8A26-DF7651D02BE5}"/>
                    </a:ext>
                  </a:extLst>
                </p14:cNvPr>
                <p14:cNvContentPartPr/>
                <p14:nvPr/>
              </p14:nvContentPartPr>
              <p14:xfrm>
                <a:off x="1668404" y="4723473"/>
                <a:ext cx="1370520" cy="398880"/>
              </p14:xfrm>
            </p:contentPart>
          </mc:Choice>
          <mc:Fallback>
            <p:pic>
              <p:nvPicPr>
                <p:cNvPr id="106" name="Ink 105">
                  <a:extLst>
                    <a:ext uri="{FF2B5EF4-FFF2-40B4-BE49-F238E27FC236}">
                      <a16:creationId xmlns:a16="http://schemas.microsoft.com/office/drawing/2014/main" id="{90D68DDC-D837-4D57-8A26-DF7651D02BE5}"/>
                    </a:ext>
                  </a:extLst>
                </p:cNvPr>
                <p:cNvPicPr/>
                <p:nvPr/>
              </p:nvPicPr>
              <p:blipFill>
                <a:blip r:embed="rId295"/>
                <a:stretch>
                  <a:fillRect/>
                </a:stretch>
              </p:blipFill>
              <p:spPr>
                <a:xfrm>
                  <a:off x="1659764" y="4714833"/>
                  <a:ext cx="138816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5" name="Ink 174">
                  <a:extLst>
                    <a:ext uri="{FF2B5EF4-FFF2-40B4-BE49-F238E27FC236}">
                      <a16:creationId xmlns:a16="http://schemas.microsoft.com/office/drawing/2014/main" id="{39E892F5-268B-482D-8A81-03C9B209E5FA}"/>
                    </a:ext>
                  </a:extLst>
                </p14:cNvPr>
                <p14:cNvContentPartPr/>
                <p14:nvPr/>
              </p14:nvContentPartPr>
              <p14:xfrm>
                <a:off x="3266444" y="4438475"/>
                <a:ext cx="7560" cy="259560"/>
              </p14:xfrm>
            </p:contentPart>
          </mc:Choice>
          <mc:Fallback>
            <p:pic>
              <p:nvPicPr>
                <p:cNvPr id="175" name="Ink 174">
                  <a:extLst>
                    <a:ext uri="{FF2B5EF4-FFF2-40B4-BE49-F238E27FC236}">
                      <a16:creationId xmlns:a16="http://schemas.microsoft.com/office/drawing/2014/main" id="{39E892F5-268B-482D-8A81-03C9B209E5FA}"/>
                    </a:ext>
                  </a:extLst>
                </p:cNvPr>
                <p:cNvPicPr/>
                <p:nvPr/>
              </p:nvPicPr>
              <p:blipFill>
                <a:blip r:embed="rId297"/>
                <a:stretch>
                  <a:fillRect/>
                </a:stretch>
              </p:blipFill>
              <p:spPr>
                <a:xfrm>
                  <a:off x="3257804" y="4429475"/>
                  <a:ext cx="2520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6" name="Ink 175">
                  <a:extLst>
                    <a:ext uri="{FF2B5EF4-FFF2-40B4-BE49-F238E27FC236}">
                      <a16:creationId xmlns:a16="http://schemas.microsoft.com/office/drawing/2014/main" id="{3D9357F8-A4C5-42BF-A5AE-5248F639E13A}"/>
                    </a:ext>
                  </a:extLst>
                </p14:cNvPr>
                <p14:cNvContentPartPr/>
                <p14:nvPr/>
              </p14:nvContentPartPr>
              <p14:xfrm>
                <a:off x="3320804" y="4521995"/>
                <a:ext cx="106920" cy="119880"/>
              </p14:xfrm>
            </p:contentPart>
          </mc:Choice>
          <mc:Fallback>
            <p:pic>
              <p:nvPicPr>
                <p:cNvPr id="176" name="Ink 175">
                  <a:extLst>
                    <a:ext uri="{FF2B5EF4-FFF2-40B4-BE49-F238E27FC236}">
                      <a16:creationId xmlns:a16="http://schemas.microsoft.com/office/drawing/2014/main" id="{3D9357F8-A4C5-42BF-A5AE-5248F639E13A}"/>
                    </a:ext>
                  </a:extLst>
                </p:cNvPr>
                <p:cNvPicPr/>
                <p:nvPr/>
              </p:nvPicPr>
              <p:blipFill>
                <a:blip r:embed="rId299"/>
                <a:stretch>
                  <a:fillRect/>
                </a:stretch>
              </p:blipFill>
              <p:spPr>
                <a:xfrm>
                  <a:off x="3312164" y="4513355"/>
                  <a:ext cx="1245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7" name="Ink 176">
                  <a:extLst>
                    <a:ext uri="{FF2B5EF4-FFF2-40B4-BE49-F238E27FC236}">
                      <a16:creationId xmlns:a16="http://schemas.microsoft.com/office/drawing/2014/main" id="{2903AD2E-9F75-4545-AFC3-D4F9AE45A9FB}"/>
                    </a:ext>
                  </a:extLst>
                </p14:cNvPr>
                <p14:cNvContentPartPr/>
                <p14:nvPr/>
              </p14:nvContentPartPr>
              <p14:xfrm>
                <a:off x="4580444" y="4412555"/>
                <a:ext cx="266400" cy="260640"/>
              </p14:xfrm>
            </p:contentPart>
          </mc:Choice>
          <mc:Fallback>
            <p:pic>
              <p:nvPicPr>
                <p:cNvPr id="177" name="Ink 176">
                  <a:extLst>
                    <a:ext uri="{FF2B5EF4-FFF2-40B4-BE49-F238E27FC236}">
                      <a16:creationId xmlns:a16="http://schemas.microsoft.com/office/drawing/2014/main" id="{2903AD2E-9F75-4545-AFC3-D4F9AE45A9FB}"/>
                    </a:ext>
                  </a:extLst>
                </p:cNvPr>
                <p:cNvPicPr/>
                <p:nvPr/>
              </p:nvPicPr>
              <p:blipFill>
                <a:blip r:embed="rId301"/>
                <a:stretch>
                  <a:fillRect/>
                </a:stretch>
              </p:blipFill>
              <p:spPr>
                <a:xfrm>
                  <a:off x="4571804" y="4403555"/>
                  <a:ext cx="2840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8" name="Ink 177">
                  <a:extLst>
                    <a:ext uri="{FF2B5EF4-FFF2-40B4-BE49-F238E27FC236}">
                      <a16:creationId xmlns:a16="http://schemas.microsoft.com/office/drawing/2014/main" id="{96318755-720C-43D1-B36C-52952DA02C69}"/>
                    </a:ext>
                  </a:extLst>
                </p14:cNvPr>
                <p14:cNvContentPartPr/>
                <p14:nvPr/>
              </p14:nvContentPartPr>
              <p14:xfrm>
                <a:off x="5539124" y="4343435"/>
                <a:ext cx="101880" cy="167760"/>
              </p14:xfrm>
            </p:contentPart>
          </mc:Choice>
          <mc:Fallback>
            <p:pic>
              <p:nvPicPr>
                <p:cNvPr id="178" name="Ink 177">
                  <a:extLst>
                    <a:ext uri="{FF2B5EF4-FFF2-40B4-BE49-F238E27FC236}">
                      <a16:creationId xmlns:a16="http://schemas.microsoft.com/office/drawing/2014/main" id="{96318755-720C-43D1-B36C-52952DA02C69}"/>
                    </a:ext>
                  </a:extLst>
                </p:cNvPr>
                <p:cNvPicPr/>
                <p:nvPr/>
              </p:nvPicPr>
              <p:blipFill>
                <a:blip r:embed="rId303"/>
                <a:stretch>
                  <a:fillRect/>
                </a:stretch>
              </p:blipFill>
              <p:spPr>
                <a:xfrm>
                  <a:off x="5530124" y="4334795"/>
                  <a:ext cx="1195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9" name="Ink 178">
                  <a:extLst>
                    <a:ext uri="{FF2B5EF4-FFF2-40B4-BE49-F238E27FC236}">
                      <a16:creationId xmlns:a16="http://schemas.microsoft.com/office/drawing/2014/main" id="{156690BD-28BB-4755-A343-4196827AA2C3}"/>
                    </a:ext>
                  </a:extLst>
                </p14:cNvPr>
                <p14:cNvContentPartPr/>
                <p14:nvPr/>
              </p14:nvContentPartPr>
              <p14:xfrm>
                <a:off x="5728484" y="4335515"/>
                <a:ext cx="192960" cy="198720"/>
              </p14:xfrm>
            </p:contentPart>
          </mc:Choice>
          <mc:Fallback>
            <p:pic>
              <p:nvPicPr>
                <p:cNvPr id="179" name="Ink 178">
                  <a:extLst>
                    <a:ext uri="{FF2B5EF4-FFF2-40B4-BE49-F238E27FC236}">
                      <a16:creationId xmlns:a16="http://schemas.microsoft.com/office/drawing/2014/main" id="{156690BD-28BB-4755-A343-4196827AA2C3}"/>
                    </a:ext>
                  </a:extLst>
                </p:cNvPr>
                <p:cNvPicPr/>
                <p:nvPr/>
              </p:nvPicPr>
              <p:blipFill>
                <a:blip r:embed="rId305"/>
                <a:stretch>
                  <a:fillRect/>
                </a:stretch>
              </p:blipFill>
              <p:spPr>
                <a:xfrm>
                  <a:off x="5719484" y="4326875"/>
                  <a:ext cx="21060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9" name="Ink 188">
                  <a:extLst>
                    <a:ext uri="{FF2B5EF4-FFF2-40B4-BE49-F238E27FC236}">
                      <a16:creationId xmlns:a16="http://schemas.microsoft.com/office/drawing/2014/main" id="{62A0DE00-92CA-459D-926D-15614111D0A2}"/>
                    </a:ext>
                  </a:extLst>
                </p14:cNvPr>
                <p14:cNvContentPartPr/>
                <p14:nvPr/>
              </p14:nvContentPartPr>
              <p14:xfrm>
                <a:off x="10537724" y="3858515"/>
                <a:ext cx="124920" cy="206280"/>
              </p14:xfrm>
            </p:contentPart>
          </mc:Choice>
          <mc:Fallback>
            <p:pic>
              <p:nvPicPr>
                <p:cNvPr id="189" name="Ink 188">
                  <a:extLst>
                    <a:ext uri="{FF2B5EF4-FFF2-40B4-BE49-F238E27FC236}">
                      <a16:creationId xmlns:a16="http://schemas.microsoft.com/office/drawing/2014/main" id="{62A0DE00-92CA-459D-926D-15614111D0A2}"/>
                    </a:ext>
                  </a:extLst>
                </p:cNvPr>
                <p:cNvPicPr/>
                <p:nvPr/>
              </p:nvPicPr>
              <p:blipFill>
                <a:blip r:embed="rId307"/>
                <a:stretch>
                  <a:fillRect/>
                </a:stretch>
              </p:blipFill>
              <p:spPr>
                <a:xfrm>
                  <a:off x="10528724" y="3849515"/>
                  <a:ext cx="14256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0" name="Ink 189">
                  <a:extLst>
                    <a:ext uri="{FF2B5EF4-FFF2-40B4-BE49-F238E27FC236}">
                      <a16:creationId xmlns:a16="http://schemas.microsoft.com/office/drawing/2014/main" id="{4110F9B2-1C1C-499C-B4C0-68A14A11F401}"/>
                    </a:ext>
                  </a:extLst>
                </p14:cNvPr>
                <p14:cNvContentPartPr/>
                <p14:nvPr/>
              </p14:nvContentPartPr>
              <p14:xfrm>
                <a:off x="10556084" y="3966515"/>
                <a:ext cx="223560" cy="63720"/>
              </p14:xfrm>
            </p:contentPart>
          </mc:Choice>
          <mc:Fallback>
            <p:pic>
              <p:nvPicPr>
                <p:cNvPr id="190" name="Ink 189">
                  <a:extLst>
                    <a:ext uri="{FF2B5EF4-FFF2-40B4-BE49-F238E27FC236}">
                      <a16:creationId xmlns:a16="http://schemas.microsoft.com/office/drawing/2014/main" id="{4110F9B2-1C1C-499C-B4C0-68A14A11F401}"/>
                    </a:ext>
                  </a:extLst>
                </p:cNvPr>
                <p:cNvPicPr/>
                <p:nvPr/>
              </p:nvPicPr>
              <p:blipFill>
                <a:blip r:embed="rId309"/>
                <a:stretch>
                  <a:fillRect/>
                </a:stretch>
              </p:blipFill>
              <p:spPr>
                <a:xfrm>
                  <a:off x="10547444" y="3957875"/>
                  <a:ext cx="2412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1" name="Ink 190">
                  <a:extLst>
                    <a:ext uri="{FF2B5EF4-FFF2-40B4-BE49-F238E27FC236}">
                      <a16:creationId xmlns:a16="http://schemas.microsoft.com/office/drawing/2014/main" id="{FE5AA625-1F7B-4CE0-857D-EE17E0BC56FF}"/>
                    </a:ext>
                  </a:extLst>
                </p14:cNvPr>
                <p14:cNvContentPartPr/>
                <p14:nvPr/>
              </p14:nvContentPartPr>
              <p14:xfrm>
                <a:off x="10930484" y="3879395"/>
                <a:ext cx="171720" cy="197640"/>
              </p14:xfrm>
            </p:contentPart>
          </mc:Choice>
          <mc:Fallback>
            <p:pic>
              <p:nvPicPr>
                <p:cNvPr id="191" name="Ink 190">
                  <a:extLst>
                    <a:ext uri="{FF2B5EF4-FFF2-40B4-BE49-F238E27FC236}">
                      <a16:creationId xmlns:a16="http://schemas.microsoft.com/office/drawing/2014/main" id="{FE5AA625-1F7B-4CE0-857D-EE17E0BC56FF}"/>
                    </a:ext>
                  </a:extLst>
                </p:cNvPr>
                <p:cNvPicPr/>
                <p:nvPr/>
              </p:nvPicPr>
              <p:blipFill>
                <a:blip r:embed="rId311"/>
                <a:stretch>
                  <a:fillRect/>
                </a:stretch>
              </p:blipFill>
              <p:spPr>
                <a:xfrm>
                  <a:off x="10921484" y="3870395"/>
                  <a:ext cx="1893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94" name="Ink 193">
                  <a:extLst>
                    <a:ext uri="{FF2B5EF4-FFF2-40B4-BE49-F238E27FC236}">
                      <a16:creationId xmlns:a16="http://schemas.microsoft.com/office/drawing/2014/main" id="{2147E5F9-4E3F-4D4C-AB58-79CA510E79E7}"/>
                    </a:ext>
                  </a:extLst>
                </p14:cNvPr>
                <p14:cNvContentPartPr/>
                <p14:nvPr/>
              </p14:nvContentPartPr>
              <p14:xfrm>
                <a:off x="5804804" y="4758155"/>
                <a:ext cx="18720" cy="225720"/>
              </p14:xfrm>
            </p:contentPart>
          </mc:Choice>
          <mc:Fallback>
            <p:pic>
              <p:nvPicPr>
                <p:cNvPr id="194" name="Ink 193">
                  <a:extLst>
                    <a:ext uri="{FF2B5EF4-FFF2-40B4-BE49-F238E27FC236}">
                      <a16:creationId xmlns:a16="http://schemas.microsoft.com/office/drawing/2014/main" id="{2147E5F9-4E3F-4D4C-AB58-79CA510E79E7}"/>
                    </a:ext>
                  </a:extLst>
                </p:cNvPr>
                <p:cNvPicPr/>
                <p:nvPr/>
              </p:nvPicPr>
              <p:blipFill>
                <a:blip r:embed="rId313"/>
                <a:stretch>
                  <a:fillRect/>
                </a:stretch>
              </p:blipFill>
              <p:spPr>
                <a:xfrm>
                  <a:off x="5796164" y="4749155"/>
                  <a:ext cx="363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5" name="Ink 194">
                  <a:extLst>
                    <a:ext uri="{FF2B5EF4-FFF2-40B4-BE49-F238E27FC236}">
                      <a16:creationId xmlns:a16="http://schemas.microsoft.com/office/drawing/2014/main" id="{B16B8624-77ED-49A2-8F9B-5D57B42BB20A}"/>
                    </a:ext>
                  </a:extLst>
                </p14:cNvPr>
                <p14:cNvContentPartPr/>
                <p14:nvPr/>
              </p14:nvContentPartPr>
              <p14:xfrm>
                <a:off x="5724524" y="4641875"/>
                <a:ext cx="57600" cy="100080"/>
              </p14:xfrm>
            </p:contentPart>
          </mc:Choice>
          <mc:Fallback>
            <p:pic>
              <p:nvPicPr>
                <p:cNvPr id="195" name="Ink 194">
                  <a:extLst>
                    <a:ext uri="{FF2B5EF4-FFF2-40B4-BE49-F238E27FC236}">
                      <a16:creationId xmlns:a16="http://schemas.microsoft.com/office/drawing/2014/main" id="{B16B8624-77ED-49A2-8F9B-5D57B42BB20A}"/>
                    </a:ext>
                  </a:extLst>
                </p:cNvPr>
                <p:cNvPicPr/>
                <p:nvPr/>
              </p:nvPicPr>
              <p:blipFill>
                <a:blip r:embed="rId315"/>
                <a:stretch>
                  <a:fillRect/>
                </a:stretch>
              </p:blipFill>
              <p:spPr>
                <a:xfrm>
                  <a:off x="5715884" y="4633235"/>
                  <a:ext cx="752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7" name="Ink 196">
                  <a:extLst>
                    <a:ext uri="{FF2B5EF4-FFF2-40B4-BE49-F238E27FC236}">
                      <a16:creationId xmlns:a16="http://schemas.microsoft.com/office/drawing/2014/main" id="{70D4EE77-A91B-47E1-9C0E-AB7E705E6638}"/>
                    </a:ext>
                  </a:extLst>
                </p14:cNvPr>
                <p14:cNvContentPartPr/>
                <p14:nvPr/>
              </p14:nvContentPartPr>
              <p14:xfrm>
                <a:off x="3275444" y="5397155"/>
                <a:ext cx="360" cy="277200"/>
              </p14:xfrm>
            </p:contentPart>
          </mc:Choice>
          <mc:Fallback>
            <p:pic>
              <p:nvPicPr>
                <p:cNvPr id="197" name="Ink 196">
                  <a:extLst>
                    <a:ext uri="{FF2B5EF4-FFF2-40B4-BE49-F238E27FC236}">
                      <a16:creationId xmlns:a16="http://schemas.microsoft.com/office/drawing/2014/main" id="{70D4EE77-A91B-47E1-9C0E-AB7E705E6638}"/>
                    </a:ext>
                  </a:extLst>
                </p:cNvPr>
                <p:cNvPicPr/>
                <p:nvPr/>
              </p:nvPicPr>
              <p:blipFill>
                <a:blip r:embed="rId317"/>
                <a:stretch>
                  <a:fillRect/>
                </a:stretch>
              </p:blipFill>
              <p:spPr>
                <a:xfrm>
                  <a:off x="3266444" y="5388515"/>
                  <a:ext cx="180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8" name="Ink 197">
                  <a:extLst>
                    <a:ext uri="{FF2B5EF4-FFF2-40B4-BE49-F238E27FC236}">
                      <a16:creationId xmlns:a16="http://schemas.microsoft.com/office/drawing/2014/main" id="{15849D8F-FD61-4F33-9745-6937AD2EF485}"/>
                    </a:ext>
                  </a:extLst>
                </p14:cNvPr>
                <p14:cNvContentPartPr/>
                <p14:nvPr/>
              </p14:nvContentPartPr>
              <p14:xfrm>
                <a:off x="3312884" y="5485715"/>
                <a:ext cx="114840" cy="116280"/>
              </p14:xfrm>
            </p:contentPart>
          </mc:Choice>
          <mc:Fallback>
            <p:pic>
              <p:nvPicPr>
                <p:cNvPr id="198" name="Ink 197">
                  <a:extLst>
                    <a:ext uri="{FF2B5EF4-FFF2-40B4-BE49-F238E27FC236}">
                      <a16:creationId xmlns:a16="http://schemas.microsoft.com/office/drawing/2014/main" id="{15849D8F-FD61-4F33-9745-6937AD2EF485}"/>
                    </a:ext>
                  </a:extLst>
                </p:cNvPr>
                <p:cNvPicPr/>
                <p:nvPr/>
              </p:nvPicPr>
              <p:blipFill>
                <a:blip r:embed="rId319"/>
                <a:stretch>
                  <a:fillRect/>
                </a:stretch>
              </p:blipFill>
              <p:spPr>
                <a:xfrm>
                  <a:off x="3304244" y="5477075"/>
                  <a:ext cx="13248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9" name="Ink 198">
                  <a:extLst>
                    <a:ext uri="{FF2B5EF4-FFF2-40B4-BE49-F238E27FC236}">
                      <a16:creationId xmlns:a16="http://schemas.microsoft.com/office/drawing/2014/main" id="{58CE6323-CFEA-42E0-A51D-8B3B55EEC661}"/>
                    </a:ext>
                  </a:extLst>
                </p14:cNvPr>
                <p14:cNvContentPartPr/>
                <p14:nvPr/>
              </p14:nvContentPartPr>
              <p14:xfrm>
                <a:off x="4651364" y="5394635"/>
                <a:ext cx="256320" cy="283320"/>
              </p14:xfrm>
            </p:contentPart>
          </mc:Choice>
          <mc:Fallback>
            <p:pic>
              <p:nvPicPr>
                <p:cNvPr id="199" name="Ink 198">
                  <a:extLst>
                    <a:ext uri="{FF2B5EF4-FFF2-40B4-BE49-F238E27FC236}">
                      <a16:creationId xmlns:a16="http://schemas.microsoft.com/office/drawing/2014/main" id="{58CE6323-CFEA-42E0-A51D-8B3B55EEC661}"/>
                    </a:ext>
                  </a:extLst>
                </p:cNvPr>
                <p:cNvPicPr/>
                <p:nvPr/>
              </p:nvPicPr>
              <p:blipFill>
                <a:blip r:embed="rId321"/>
                <a:stretch>
                  <a:fillRect/>
                </a:stretch>
              </p:blipFill>
              <p:spPr>
                <a:xfrm>
                  <a:off x="4642724" y="5385995"/>
                  <a:ext cx="2739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00" name="Ink 199">
                  <a:extLst>
                    <a:ext uri="{FF2B5EF4-FFF2-40B4-BE49-F238E27FC236}">
                      <a16:creationId xmlns:a16="http://schemas.microsoft.com/office/drawing/2014/main" id="{DC8E1330-2A5D-492C-8C93-23ECCDF3B332}"/>
                    </a:ext>
                  </a:extLst>
                </p14:cNvPr>
                <p14:cNvContentPartPr/>
                <p14:nvPr/>
              </p14:nvContentPartPr>
              <p14:xfrm>
                <a:off x="5778884" y="5462675"/>
                <a:ext cx="109080" cy="295920"/>
              </p14:xfrm>
            </p:contentPart>
          </mc:Choice>
          <mc:Fallback>
            <p:pic>
              <p:nvPicPr>
                <p:cNvPr id="200" name="Ink 199">
                  <a:extLst>
                    <a:ext uri="{FF2B5EF4-FFF2-40B4-BE49-F238E27FC236}">
                      <a16:creationId xmlns:a16="http://schemas.microsoft.com/office/drawing/2014/main" id="{DC8E1330-2A5D-492C-8C93-23ECCDF3B332}"/>
                    </a:ext>
                  </a:extLst>
                </p:cNvPr>
                <p:cNvPicPr/>
                <p:nvPr/>
              </p:nvPicPr>
              <p:blipFill>
                <a:blip r:embed="rId323"/>
                <a:stretch>
                  <a:fillRect/>
                </a:stretch>
              </p:blipFill>
              <p:spPr>
                <a:xfrm>
                  <a:off x="5769884" y="5454035"/>
                  <a:ext cx="12672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01" name="Ink 200">
                  <a:extLst>
                    <a:ext uri="{FF2B5EF4-FFF2-40B4-BE49-F238E27FC236}">
                      <a16:creationId xmlns:a16="http://schemas.microsoft.com/office/drawing/2014/main" id="{7608A6F1-2B3F-4A53-9F82-139DD94E4D85}"/>
                    </a:ext>
                  </a:extLst>
                </p14:cNvPr>
                <p14:cNvContentPartPr/>
                <p14:nvPr/>
              </p14:nvContentPartPr>
              <p14:xfrm>
                <a:off x="5966084" y="5562035"/>
                <a:ext cx="112320" cy="117360"/>
              </p14:xfrm>
            </p:contentPart>
          </mc:Choice>
          <mc:Fallback>
            <p:pic>
              <p:nvPicPr>
                <p:cNvPr id="201" name="Ink 200">
                  <a:extLst>
                    <a:ext uri="{FF2B5EF4-FFF2-40B4-BE49-F238E27FC236}">
                      <a16:creationId xmlns:a16="http://schemas.microsoft.com/office/drawing/2014/main" id="{7608A6F1-2B3F-4A53-9F82-139DD94E4D85}"/>
                    </a:ext>
                  </a:extLst>
                </p:cNvPr>
                <p:cNvPicPr/>
                <p:nvPr/>
              </p:nvPicPr>
              <p:blipFill>
                <a:blip r:embed="rId325"/>
                <a:stretch>
                  <a:fillRect/>
                </a:stretch>
              </p:blipFill>
              <p:spPr>
                <a:xfrm>
                  <a:off x="5957444" y="5553035"/>
                  <a:ext cx="1299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0" name="Ink 179">
                  <a:extLst>
                    <a:ext uri="{FF2B5EF4-FFF2-40B4-BE49-F238E27FC236}">
                      <a16:creationId xmlns:a16="http://schemas.microsoft.com/office/drawing/2014/main" id="{F06113F0-F6CC-4238-82A1-9ECEDABA7CFF}"/>
                    </a:ext>
                  </a:extLst>
                </p14:cNvPr>
                <p14:cNvContentPartPr/>
                <p14:nvPr/>
              </p14:nvContentPartPr>
              <p14:xfrm>
                <a:off x="7049684" y="4182875"/>
                <a:ext cx="140040" cy="181440"/>
              </p14:xfrm>
            </p:contentPart>
          </mc:Choice>
          <mc:Fallback>
            <p:pic>
              <p:nvPicPr>
                <p:cNvPr id="180" name="Ink 179">
                  <a:extLst>
                    <a:ext uri="{FF2B5EF4-FFF2-40B4-BE49-F238E27FC236}">
                      <a16:creationId xmlns:a16="http://schemas.microsoft.com/office/drawing/2014/main" id="{F06113F0-F6CC-4238-82A1-9ECEDABA7CFF}"/>
                    </a:ext>
                  </a:extLst>
                </p:cNvPr>
                <p:cNvPicPr/>
                <p:nvPr/>
              </p:nvPicPr>
              <p:blipFill>
                <a:blip r:embed="rId327"/>
                <a:stretch>
                  <a:fillRect/>
                </a:stretch>
              </p:blipFill>
              <p:spPr>
                <a:xfrm>
                  <a:off x="7041044" y="4173875"/>
                  <a:ext cx="1576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81" name="Ink 180">
                  <a:extLst>
                    <a:ext uri="{FF2B5EF4-FFF2-40B4-BE49-F238E27FC236}">
                      <a16:creationId xmlns:a16="http://schemas.microsoft.com/office/drawing/2014/main" id="{25829401-656A-413F-81F3-BFEC651A2A88}"/>
                    </a:ext>
                  </a:extLst>
                </p14:cNvPr>
                <p14:cNvContentPartPr/>
                <p14:nvPr/>
              </p14:nvContentPartPr>
              <p14:xfrm>
                <a:off x="7260284" y="4179635"/>
                <a:ext cx="117720" cy="131040"/>
              </p14:xfrm>
            </p:contentPart>
          </mc:Choice>
          <mc:Fallback>
            <p:pic>
              <p:nvPicPr>
                <p:cNvPr id="181" name="Ink 180">
                  <a:extLst>
                    <a:ext uri="{FF2B5EF4-FFF2-40B4-BE49-F238E27FC236}">
                      <a16:creationId xmlns:a16="http://schemas.microsoft.com/office/drawing/2014/main" id="{25829401-656A-413F-81F3-BFEC651A2A88}"/>
                    </a:ext>
                  </a:extLst>
                </p:cNvPr>
                <p:cNvPicPr/>
                <p:nvPr/>
              </p:nvPicPr>
              <p:blipFill>
                <a:blip r:embed="rId329"/>
                <a:stretch>
                  <a:fillRect/>
                </a:stretch>
              </p:blipFill>
              <p:spPr>
                <a:xfrm>
                  <a:off x="7251284" y="4170995"/>
                  <a:ext cx="1353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82" name="Ink 181">
                  <a:extLst>
                    <a:ext uri="{FF2B5EF4-FFF2-40B4-BE49-F238E27FC236}">
                      <a16:creationId xmlns:a16="http://schemas.microsoft.com/office/drawing/2014/main" id="{563A94A3-51F2-4A33-AFF0-887569B5966A}"/>
                    </a:ext>
                  </a:extLst>
                </p14:cNvPr>
                <p14:cNvContentPartPr/>
                <p14:nvPr/>
              </p14:nvContentPartPr>
              <p14:xfrm>
                <a:off x="8101244" y="4009355"/>
                <a:ext cx="162720" cy="234720"/>
              </p14:xfrm>
            </p:contentPart>
          </mc:Choice>
          <mc:Fallback>
            <p:pic>
              <p:nvPicPr>
                <p:cNvPr id="182" name="Ink 181">
                  <a:extLst>
                    <a:ext uri="{FF2B5EF4-FFF2-40B4-BE49-F238E27FC236}">
                      <a16:creationId xmlns:a16="http://schemas.microsoft.com/office/drawing/2014/main" id="{563A94A3-51F2-4A33-AFF0-887569B5966A}"/>
                    </a:ext>
                  </a:extLst>
                </p:cNvPr>
                <p:cNvPicPr/>
                <p:nvPr/>
              </p:nvPicPr>
              <p:blipFill>
                <a:blip r:embed="rId331"/>
                <a:stretch>
                  <a:fillRect/>
                </a:stretch>
              </p:blipFill>
              <p:spPr>
                <a:xfrm>
                  <a:off x="8092244" y="4000355"/>
                  <a:ext cx="1803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83" name="Ink 182">
                  <a:extLst>
                    <a:ext uri="{FF2B5EF4-FFF2-40B4-BE49-F238E27FC236}">
                      <a16:creationId xmlns:a16="http://schemas.microsoft.com/office/drawing/2014/main" id="{14045C17-D3FF-4FF5-9890-80F0AD1E83B2}"/>
                    </a:ext>
                  </a:extLst>
                </p14:cNvPr>
                <p14:cNvContentPartPr/>
                <p14:nvPr/>
              </p14:nvContentPartPr>
              <p14:xfrm>
                <a:off x="8335964" y="4021235"/>
                <a:ext cx="130680" cy="141480"/>
              </p14:xfrm>
            </p:contentPart>
          </mc:Choice>
          <mc:Fallback>
            <p:pic>
              <p:nvPicPr>
                <p:cNvPr id="183" name="Ink 182">
                  <a:extLst>
                    <a:ext uri="{FF2B5EF4-FFF2-40B4-BE49-F238E27FC236}">
                      <a16:creationId xmlns:a16="http://schemas.microsoft.com/office/drawing/2014/main" id="{14045C17-D3FF-4FF5-9890-80F0AD1E83B2}"/>
                    </a:ext>
                  </a:extLst>
                </p:cNvPr>
                <p:cNvPicPr/>
                <p:nvPr/>
              </p:nvPicPr>
              <p:blipFill>
                <a:blip r:embed="rId333"/>
                <a:stretch>
                  <a:fillRect/>
                </a:stretch>
              </p:blipFill>
              <p:spPr>
                <a:xfrm>
                  <a:off x="8326964" y="4012235"/>
                  <a:ext cx="1483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88" name="Ink 187">
                  <a:extLst>
                    <a:ext uri="{FF2B5EF4-FFF2-40B4-BE49-F238E27FC236}">
                      <a16:creationId xmlns:a16="http://schemas.microsoft.com/office/drawing/2014/main" id="{CD4DD618-11C9-4131-B45B-2F697FE3E700}"/>
                    </a:ext>
                  </a:extLst>
                </p14:cNvPr>
                <p14:cNvContentPartPr/>
                <p14:nvPr/>
              </p14:nvContentPartPr>
              <p14:xfrm>
                <a:off x="9420284" y="3851315"/>
                <a:ext cx="284760" cy="209880"/>
              </p14:xfrm>
            </p:contentPart>
          </mc:Choice>
          <mc:Fallback>
            <p:pic>
              <p:nvPicPr>
                <p:cNvPr id="188" name="Ink 187">
                  <a:extLst>
                    <a:ext uri="{FF2B5EF4-FFF2-40B4-BE49-F238E27FC236}">
                      <a16:creationId xmlns:a16="http://schemas.microsoft.com/office/drawing/2014/main" id="{CD4DD618-11C9-4131-B45B-2F697FE3E700}"/>
                    </a:ext>
                  </a:extLst>
                </p:cNvPr>
                <p:cNvPicPr/>
                <p:nvPr/>
              </p:nvPicPr>
              <p:blipFill>
                <a:blip r:embed="rId335"/>
                <a:stretch>
                  <a:fillRect/>
                </a:stretch>
              </p:blipFill>
              <p:spPr>
                <a:xfrm>
                  <a:off x="9411284" y="3842315"/>
                  <a:ext cx="3024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3" name="Ink 192">
                  <a:extLst>
                    <a:ext uri="{FF2B5EF4-FFF2-40B4-BE49-F238E27FC236}">
                      <a16:creationId xmlns:a16="http://schemas.microsoft.com/office/drawing/2014/main" id="{6EEEADBA-C3D1-4365-93EB-1138AC24971B}"/>
                    </a:ext>
                  </a:extLst>
                </p14:cNvPr>
                <p14:cNvContentPartPr/>
                <p14:nvPr/>
              </p14:nvContentPartPr>
              <p14:xfrm>
                <a:off x="9455204" y="4361435"/>
                <a:ext cx="181800" cy="181440"/>
              </p14:xfrm>
            </p:contentPart>
          </mc:Choice>
          <mc:Fallback>
            <p:pic>
              <p:nvPicPr>
                <p:cNvPr id="193" name="Ink 192">
                  <a:extLst>
                    <a:ext uri="{FF2B5EF4-FFF2-40B4-BE49-F238E27FC236}">
                      <a16:creationId xmlns:a16="http://schemas.microsoft.com/office/drawing/2014/main" id="{6EEEADBA-C3D1-4365-93EB-1138AC24971B}"/>
                    </a:ext>
                  </a:extLst>
                </p:cNvPr>
                <p:cNvPicPr/>
                <p:nvPr/>
              </p:nvPicPr>
              <p:blipFill>
                <a:blip r:embed="rId337"/>
                <a:stretch>
                  <a:fillRect/>
                </a:stretch>
              </p:blipFill>
              <p:spPr>
                <a:xfrm>
                  <a:off x="9446204" y="4352795"/>
                  <a:ext cx="1994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4" name="Ink 203">
                  <a:extLst>
                    <a:ext uri="{FF2B5EF4-FFF2-40B4-BE49-F238E27FC236}">
                      <a16:creationId xmlns:a16="http://schemas.microsoft.com/office/drawing/2014/main" id="{0F8054CA-BB7A-45C6-85F7-7B5408379931}"/>
                    </a:ext>
                  </a:extLst>
                </p14:cNvPr>
                <p14:cNvContentPartPr/>
                <p14:nvPr/>
              </p14:nvContentPartPr>
              <p14:xfrm>
                <a:off x="7216364" y="4474115"/>
                <a:ext cx="137160" cy="162720"/>
              </p14:xfrm>
            </p:contentPart>
          </mc:Choice>
          <mc:Fallback>
            <p:pic>
              <p:nvPicPr>
                <p:cNvPr id="204" name="Ink 203">
                  <a:extLst>
                    <a:ext uri="{FF2B5EF4-FFF2-40B4-BE49-F238E27FC236}">
                      <a16:creationId xmlns:a16="http://schemas.microsoft.com/office/drawing/2014/main" id="{0F8054CA-BB7A-45C6-85F7-7B5408379931}"/>
                    </a:ext>
                  </a:extLst>
                </p:cNvPr>
                <p:cNvPicPr/>
                <p:nvPr/>
              </p:nvPicPr>
              <p:blipFill>
                <a:blip r:embed="rId339"/>
                <a:stretch>
                  <a:fillRect/>
                </a:stretch>
              </p:blipFill>
              <p:spPr>
                <a:xfrm>
                  <a:off x="7207724" y="4465115"/>
                  <a:ext cx="1548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5" name="Ink 204">
                  <a:extLst>
                    <a:ext uri="{FF2B5EF4-FFF2-40B4-BE49-F238E27FC236}">
                      <a16:creationId xmlns:a16="http://schemas.microsoft.com/office/drawing/2014/main" id="{2378E6FB-2952-42E3-8605-C360A8995D76}"/>
                    </a:ext>
                  </a:extLst>
                </p14:cNvPr>
                <p14:cNvContentPartPr/>
                <p14:nvPr/>
              </p14:nvContentPartPr>
              <p14:xfrm>
                <a:off x="8148764" y="3839795"/>
                <a:ext cx="142920" cy="21600"/>
              </p14:xfrm>
            </p:contentPart>
          </mc:Choice>
          <mc:Fallback>
            <p:pic>
              <p:nvPicPr>
                <p:cNvPr id="205" name="Ink 204">
                  <a:extLst>
                    <a:ext uri="{FF2B5EF4-FFF2-40B4-BE49-F238E27FC236}">
                      <a16:creationId xmlns:a16="http://schemas.microsoft.com/office/drawing/2014/main" id="{2378E6FB-2952-42E3-8605-C360A8995D76}"/>
                    </a:ext>
                  </a:extLst>
                </p:cNvPr>
                <p:cNvPicPr/>
                <p:nvPr/>
              </p:nvPicPr>
              <p:blipFill>
                <a:blip r:embed="rId341"/>
                <a:stretch>
                  <a:fillRect/>
                </a:stretch>
              </p:blipFill>
              <p:spPr>
                <a:xfrm>
                  <a:off x="8140124" y="3831155"/>
                  <a:ext cx="1605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6" name="Ink 205">
                  <a:extLst>
                    <a:ext uri="{FF2B5EF4-FFF2-40B4-BE49-F238E27FC236}">
                      <a16:creationId xmlns:a16="http://schemas.microsoft.com/office/drawing/2014/main" id="{4025B071-42F5-454D-9F43-DF37A137F29D}"/>
                    </a:ext>
                  </a:extLst>
                </p14:cNvPr>
                <p14:cNvContentPartPr/>
                <p14:nvPr/>
              </p14:nvContentPartPr>
              <p14:xfrm>
                <a:off x="7412564" y="3486275"/>
                <a:ext cx="1922400" cy="464400"/>
              </p14:xfrm>
            </p:contentPart>
          </mc:Choice>
          <mc:Fallback>
            <p:pic>
              <p:nvPicPr>
                <p:cNvPr id="206" name="Ink 205">
                  <a:extLst>
                    <a:ext uri="{FF2B5EF4-FFF2-40B4-BE49-F238E27FC236}">
                      <a16:creationId xmlns:a16="http://schemas.microsoft.com/office/drawing/2014/main" id="{4025B071-42F5-454D-9F43-DF37A137F29D}"/>
                    </a:ext>
                  </a:extLst>
                </p:cNvPr>
                <p:cNvPicPr/>
                <p:nvPr/>
              </p:nvPicPr>
              <p:blipFill>
                <a:blip r:embed="rId343"/>
                <a:stretch>
                  <a:fillRect/>
                </a:stretch>
              </p:blipFill>
              <p:spPr>
                <a:xfrm>
                  <a:off x="7403564" y="3477635"/>
                  <a:ext cx="1940040" cy="4820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7" name="Ink 206">
                  <a:extLst>
                    <a:ext uri="{FF2B5EF4-FFF2-40B4-BE49-F238E27FC236}">
                      <a16:creationId xmlns:a16="http://schemas.microsoft.com/office/drawing/2014/main" id="{FB565297-7845-449B-982F-928B8D54AE56}"/>
                    </a:ext>
                  </a:extLst>
                </p14:cNvPr>
                <p14:cNvContentPartPr/>
                <p14:nvPr/>
              </p14:nvContentPartPr>
              <p14:xfrm>
                <a:off x="7385204" y="3834755"/>
                <a:ext cx="120600" cy="151920"/>
              </p14:xfrm>
            </p:contentPart>
          </mc:Choice>
          <mc:Fallback>
            <p:pic>
              <p:nvPicPr>
                <p:cNvPr id="207" name="Ink 206">
                  <a:extLst>
                    <a:ext uri="{FF2B5EF4-FFF2-40B4-BE49-F238E27FC236}">
                      <a16:creationId xmlns:a16="http://schemas.microsoft.com/office/drawing/2014/main" id="{FB565297-7845-449B-982F-928B8D54AE56}"/>
                    </a:ext>
                  </a:extLst>
                </p:cNvPr>
                <p:cNvPicPr/>
                <p:nvPr/>
              </p:nvPicPr>
              <p:blipFill>
                <a:blip r:embed="rId345"/>
                <a:stretch>
                  <a:fillRect/>
                </a:stretch>
              </p:blipFill>
              <p:spPr>
                <a:xfrm>
                  <a:off x="7376204" y="3826115"/>
                  <a:ext cx="1382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9" name="Ink 208">
                  <a:extLst>
                    <a:ext uri="{FF2B5EF4-FFF2-40B4-BE49-F238E27FC236}">
                      <a16:creationId xmlns:a16="http://schemas.microsoft.com/office/drawing/2014/main" id="{2EB389C5-37E7-47E3-B1FF-F250D56A42B7}"/>
                    </a:ext>
                  </a:extLst>
                </p14:cNvPr>
                <p14:cNvContentPartPr/>
                <p14:nvPr/>
              </p14:nvContentPartPr>
              <p14:xfrm>
                <a:off x="7083884" y="5441795"/>
                <a:ext cx="438840" cy="270360"/>
              </p14:xfrm>
            </p:contentPart>
          </mc:Choice>
          <mc:Fallback>
            <p:pic>
              <p:nvPicPr>
                <p:cNvPr id="209" name="Ink 208">
                  <a:extLst>
                    <a:ext uri="{FF2B5EF4-FFF2-40B4-BE49-F238E27FC236}">
                      <a16:creationId xmlns:a16="http://schemas.microsoft.com/office/drawing/2014/main" id="{2EB389C5-37E7-47E3-B1FF-F250D56A42B7}"/>
                    </a:ext>
                  </a:extLst>
                </p:cNvPr>
                <p:cNvPicPr/>
                <p:nvPr/>
              </p:nvPicPr>
              <p:blipFill>
                <a:blip r:embed="rId347"/>
                <a:stretch>
                  <a:fillRect/>
                </a:stretch>
              </p:blipFill>
              <p:spPr>
                <a:xfrm>
                  <a:off x="7075244" y="5432795"/>
                  <a:ext cx="4564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13" name="Ink 212">
                  <a:extLst>
                    <a:ext uri="{FF2B5EF4-FFF2-40B4-BE49-F238E27FC236}">
                      <a16:creationId xmlns:a16="http://schemas.microsoft.com/office/drawing/2014/main" id="{636283DE-08EA-4E7C-A041-761116732819}"/>
                    </a:ext>
                  </a:extLst>
                </p14:cNvPr>
                <p14:cNvContentPartPr/>
                <p14:nvPr/>
              </p14:nvContentPartPr>
              <p14:xfrm>
                <a:off x="9857684" y="5323715"/>
                <a:ext cx="130680" cy="230040"/>
              </p14:xfrm>
            </p:contentPart>
          </mc:Choice>
          <mc:Fallback>
            <p:pic>
              <p:nvPicPr>
                <p:cNvPr id="213" name="Ink 212">
                  <a:extLst>
                    <a:ext uri="{FF2B5EF4-FFF2-40B4-BE49-F238E27FC236}">
                      <a16:creationId xmlns:a16="http://schemas.microsoft.com/office/drawing/2014/main" id="{636283DE-08EA-4E7C-A041-761116732819}"/>
                    </a:ext>
                  </a:extLst>
                </p:cNvPr>
                <p:cNvPicPr/>
                <p:nvPr/>
              </p:nvPicPr>
              <p:blipFill>
                <a:blip r:embed="rId349"/>
                <a:stretch>
                  <a:fillRect/>
                </a:stretch>
              </p:blipFill>
              <p:spPr>
                <a:xfrm>
                  <a:off x="9849044" y="5315075"/>
                  <a:ext cx="1483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14" name="Ink 213">
                  <a:extLst>
                    <a:ext uri="{FF2B5EF4-FFF2-40B4-BE49-F238E27FC236}">
                      <a16:creationId xmlns:a16="http://schemas.microsoft.com/office/drawing/2014/main" id="{4A2AD59E-B40E-4C2C-9A29-37F69BA4730B}"/>
                    </a:ext>
                  </a:extLst>
                </p14:cNvPr>
                <p14:cNvContentPartPr/>
                <p14:nvPr/>
              </p14:nvContentPartPr>
              <p14:xfrm>
                <a:off x="10066124" y="5332715"/>
                <a:ext cx="135360" cy="133200"/>
              </p14:xfrm>
            </p:contentPart>
          </mc:Choice>
          <mc:Fallback>
            <p:pic>
              <p:nvPicPr>
                <p:cNvPr id="214" name="Ink 213">
                  <a:extLst>
                    <a:ext uri="{FF2B5EF4-FFF2-40B4-BE49-F238E27FC236}">
                      <a16:creationId xmlns:a16="http://schemas.microsoft.com/office/drawing/2014/main" id="{4A2AD59E-B40E-4C2C-9A29-37F69BA4730B}"/>
                    </a:ext>
                  </a:extLst>
                </p:cNvPr>
                <p:cNvPicPr/>
                <p:nvPr/>
              </p:nvPicPr>
              <p:blipFill>
                <a:blip r:embed="rId351"/>
                <a:stretch>
                  <a:fillRect/>
                </a:stretch>
              </p:blipFill>
              <p:spPr>
                <a:xfrm>
                  <a:off x="10057484" y="5324075"/>
                  <a:ext cx="1530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5" name="Ink 214">
                  <a:extLst>
                    <a:ext uri="{FF2B5EF4-FFF2-40B4-BE49-F238E27FC236}">
                      <a16:creationId xmlns:a16="http://schemas.microsoft.com/office/drawing/2014/main" id="{3B96ADC9-CEF8-4A39-AA53-507E0F24DD34}"/>
                    </a:ext>
                  </a:extLst>
                </p14:cNvPr>
                <p14:cNvContentPartPr/>
                <p14:nvPr/>
              </p14:nvContentPartPr>
              <p14:xfrm>
                <a:off x="11106164" y="5247035"/>
                <a:ext cx="154080" cy="199080"/>
              </p14:xfrm>
            </p:contentPart>
          </mc:Choice>
          <mc:Fallback>
            <p:pic>
              <p:nvPicPr>
                <p:cNvPr id="215" name="Ink 214">
                  <a:extLst>
                    <a:ext uri="{FF2B5EF4-FFF2-40B4-BE49-F238E27FC236}">
                      <a16:creationId xmlns:a16="http://schemas.microsoft.com/office/drawing/2014/main" id="{3B96ADC9-CEF8-4A39-AA53-507E0F24DD34}"/>
                    </a:ext>
                  </a:extLst>
                </p:cNvPr>
                <p:cNvPicPr/>
                <p:nvPr/>
              </p:nvPicPr>
              <p:blipFill>
                <a:blip r:embed="rId353"/>
                <a:stretch>
                  <a:fillRect/>
                </a:stretch>
              </p:blipFill>
              <p:spPr>
                <a:xfrm>
                  <a:off x="11097164" y="5238035"/>
                  <a:ext cx="1717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6" name="Ink 215">
                  <a:extLst>
                    <a:ext uri="{FF2B5EF4-FFF2-40B4-BE49-F238E27FC236}">
                      <a16:creationId xmlns:a16="http://schemas.microsoft.com/office/drawing/2014/main" id="{1E9E81FF-72CC-4DBE-A4D8-6457C7F25914}"/>
                    </a:ext>
                  </a:extLst>
                </p14:cNvPr>
                <p14:cNvContentPartPr/>
                <p14:nvPr/>
              </p14:nvContentPartPr>
              <p14:xfrm>
                <a:off x="11134244" y="5328755"/>
                <a:ext cx="262440" cy="62280"/>
              </p14:xfrm>
            </p:contentPart>
          </mc:Choice>
          <mc:Fallback>
            <p:pic>
              <p:nvPicPr>
                <p:cNvPr id="216" name="Ink 215">
                  <a:extLst>
                    <a:ext uri="{FF2B5EF4-FFF2-40B4-BE49-F238E27FC236}">
                      <a16:creationId xmlns:a16="http://schemas.microsoft.com/office/drawing/2014/main" id="{1E9E81FF-72CC-4DBE-A4D8-6457C7F25914}"/>
                    </a:ext>
                  </a:extLst>
                </p:cNvPr>
                <p:cNvPicPr/>
                <p:nvPr/>
              </p:nvPicPr>
              <p:blipFill>
                <a:blip r:embed="rId355"/>
                <a:stretch>
                  <a:fillRect/>
                </a:stretch>
              </p:blipFill>
              <p:spPr>
                <a:xfrm>
                  <a:off x="11125244" y="5319755"/>
                  <a:ext cx="2800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7" name="Ink 216">
                  <a:extLst>
                    <a:ext uri="{FF2B5EF4-FFF2-40B4-BE49-F238E27FC236}">
                      <a16:creationId xmlns:a16="http://schemas.microsoft.com/office/drawing/2014/main" id="{B746A253-CD7B-4912-8568-40D9C4CC58B6}"/>
                    </a:ext>
                  </a:extLst>
                </p14:cNvPr>
                <p14:cNvContentPartPr/>
                <p14:nvPr/>
              </p14:nvContentPartPr>
              <p14:xfrm>
                <a:off x="11464724" y="5187275"/>
                <a:ext cx="223200" cy="195120"/>
              </p14:xfrm>
            </p:contentPart>
          </mc:Choice>
          <mc:Fallback>
            <p:pic>
              <p:nvPicPr>
                <p:cNvPr id="217" name="Ink 216">
                  <a:extLst>
                    <a:ext uri="{FF2B5EF4-FFF2-40B4-BE49-F238E27FC236}">
                      <a16:creationId xmlns:a16="http://schemas.microsoft.com/office/drawing/2014/main" id="{B746A253-CD7B-4912-8568-40D9C4CC58B6}"/>
                    </a:ext>
                  </a:extLst>
                </p:cNvPr>
                <p:cNvPicPr/>
                <p:nvPr/>
              </p:nvPicPr>
              <p:blipFill>
                <a:blip r:embed="rId357"/>
                <a:stretch>
                  <a:fillRect/>
                </a:stretch>
              </p:blipFill>
              <p:spPr>
                <a:xfrm>
                  <a:off x="11455724" y="5178275"/>
                  <a:ext cx="2408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23" name="Ink 222">
                  <a:extLst>
                    <a:ext uri="{FF2B5EF4-FFF2-40B4-BE49-F238E27FC236}">
                      <a16:creationId xmlns:a16="http://schemas.microsoft.com/office/drawing/2014/main" id="{FCDCBC50-79C7-4DE2-B134-740E77B64698}"/>
                    </a:ext>
                  </a:extLst>
                </p14:cNvPr>
                <p14:cNvContentPartPr/>
                <p14:nvPr/>
              </p14:nvContentPartPr>
              <p14:xfrm>
                <a:off x="11028764" y="4932395"/>
                <a:ext cx="868320" cy="824040"/>
              </p14:xfrm>
            </p:contentPart>
          </mc:Choice>
          <mc:Fallback>
            <p:pic>
              <p:nvPicPr>
                <p:cNvPr id="223" name="Ink 222">
                  <a:extLst>
                    <a:ext uri="{FF2B5EF4-FFF2-40B4-BE49-F238E27FC236}">
                      <a16:creationId xmlns:a16="http://schemas.microsoft.com/office/drawing/2014/main" id="{FCDCBC50-79C7-4DE2-B134-740E77B64698}"/>
                    </a:ext>
                  </a:extLst>
                </p:cNvPr>
                <p:cNvPicPr/>
                <p:nvPr/>
              </p:nvPicPr>
              <p:blipFill>
                <a:blip r:embed="rId359"/>
                <a:stretch>
                  <a:fillRect/>
                </a:stretch>
              </p:blipFill>
              <p:spPr>
                <a:xfrm>
                  <a:off x="11019764" y="4923395"/>
                  <a:ext cx="885960" cy="8416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0" name="Ink 219">
                  <a:extLst>
                    <a:ext uri="{FF2B5EF4-FFF2-40B4-BE49-F238E27FC236}">
                      <a16:creationId xmlns:a16="http://schemas.microsoft.com/office/drawing/2014/main" id="{ED789103-E228-4DC2-80B0-57C7522CBDC9}"/>
                    </a:ext>
                  </a:extLst>
                </p14:cNvPr>
                <p14:cNvContentPartPr/>
                <p14:nvPr/>
              </p14:nvContentPartPr>
              <p14:xfrm>
                <a:off x="7366844" y="5918075"/>
                <a:ext cx="28440" cy="168840"/>
              </p14:xfrm>
            </p:contentPart>
          </mc:Choice>
          <mc:Fallback>
            <p:pic>
              <p:nvPicPr>
                <p:cNvPr id="220" name="Ink 219">
                  <a:extLst>
                    <a:ext uri="{FF2B5EF4-FFF2-40B4-BE49-F238E27FC236}">
                      <a16:creationId xmlns:a16="http://schemas.microsoft.com/office/drawing/2014/main" id="{ED789103-E228-4DC2-80B0-57C7522CBDC9}"/>
                    </a:ext>
                  </a:extLst>
                </p:cNvPr>
                <p:cNvPicPr/>
                <p:nvPr/>
              </p:nvPicPr>
              <p:blipFill>
                <a:blip r:embed="rId361"/>
                <a:stretch>
                  <a:fillRect/>
                </a:stretch>
              </p:blipFill>
              <p:spPr>
                <a:xfrm>
                  <a:off x="7358204" y="5909435"/>
                  <a:ext cx="460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1" name="Ink 220">
                  <a:extLst>
                    <a:ext uri="{FF2B5EF4-FFF2-40B4-BE49-F238E27FC236}">
                      <a16:creationId xmlns:a16="http://schemas.microsoft.com/office/drawing/2014/main" id="{A910E462-C29B-4F01-847B-35F0EED73B74}"/>
                    </a:ext>
                  </a:extLst>
                </p14:cNvPr>
                <p14:cNvContentPartPr/>
                <p14:nvPr/>
              </p14:nvContentPartPr>
              <p14:xfrm>
                <a:off x="7309964" y="5795675"/>
                <a:ext cx="67320" cy="85680"/>
              </p14:xfrm>
            </p:contentPart>
          </mc:Choice>
          <mc:Fallback>
            <p:pic>
              <p:nvPicPr>
                <p:cNvPr id="221" name="Ink 220">
                  <a:extLst>
                    <a:ext uri="{FF2B5EF4-FFF2-40B4-BE49-F238E27FC236}">
                      <a16:creationId xmlns:a16="http://schemas.microsoft.com/office/drawing/2014/main" id="{A910E462-C29B-4F01-847B-35F0EED73B74}"/>
                    </a:ext>
                  </a:extLst>
                </p:cNvPr>
                <p:cNvPicPr/>
                <p:nvPr/>
              </p:nvPicPr>
              <p:blipFill>
                <a:blip r:embed="rId363"/>
                <a:stretch>
                  <a:fillRect/>
                </a:stretch>
              </p:blipFill>
              <p:spPr>
                <a:xfrm>
                  <a:off x="7301324" y="5786675"/>
                  <a:ext cx="849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8" name="Ink 227">
                  <a:extLst>
                    <a:ext uri="{FF2B5EF4-FFF2-40B4-BE49-F238E27FC236}">
                      <a16:creationId xmlns:a16="http://schemas.microsoft.com/office/drawing/2014/main" id="{F4355854-AE0A-4872-A3AD-2702AEDE8395}"/>
                    </a:ext>
                  </a:extLst>
                </p14:cNvPr>
                <p14:cNvContentPartPr/>
                <p14:nvPr/>
              </p14:nvContentPartPr>
              <p14:xfrm>
                <a:off x="7367924" y="5929955"/>
                <a:ext cx="9720" cy="274680"/>
              </p14:xfrm>
            </p:contentPart>
          </mc:Choice>
          <mc:Fallback>
            <p:pic>
              <p:nvPicPr>
                <p:cNvPr id="228" name="Ink 227">
                  <a:extLst>
                    <a:ext uri="{FF2B5EF4-FFF2-40B4-BE49-F238E27FC236}">
                      <a16:creationId xmlns:a16="http://schemas.microsoft.com/office/drawing/2014/main" id="{F4355854-AE0A-4872-A3AD-2702AEDE8395}"/>
                    </a:ext>
                  </a:extLst>
                </p:cNvPr>
                <p:cNvPicPr/>
                <p:nvPr/>
              </p:nvPicPr>
              <p:blipFill>
                <a:blip r:embed="rId365"/>
                <a:stretch>
                  <a:fillRect/>
                </a:stretch>
              </p:blipFill>
              <p:spPr>
                <a:xfrm>
                  <a:off x="7359284" y="5920955"/>
                  <a:ext cx="273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9" name="Ink 228">
                  <a:extLst>
                    <a:ext uri="{FF2B5EF4-FFF2-40B4-BE49-F238E27FC236}">
                      <a16:creationId xmlns:a16="http://schemas.microsoft.com/office/drawing/2014/main" id="{4DAD211D-0AC9-4332-A6ED-CA888D4259D1}"/>
                    </a:ext>
                  </a:extLst>
                </p14:cNvPr>
                <p14:cNvContentPartPr/>
                <p14:nvPr/>
              </p14:nvContentPartPr>
              <p14:xfrm>
                <a:off x="7276844" y="5761835"/>
                <a:ext cx="106560" cy="149040"/>
              </p14:xfrm>
            </p:contentPart>
          </mc:Choice>
          <mc:Fallback>
            <p:pic>
              <p:nvPicPr>
                <p:cNvPr id="229" name="Ink 228">
                  <a:extLst>
                    <a:ext uri="{FF2B5EF4-FFF2-40B4-BE49-F238E27FC236}">
                      <a16:creationId xmlns:a16="http://schemas.microsoft.com/office/drawing/2014/main" id="{4DAD211D-0AC9-4332-A6ED-CA888D4259D1}"/>
                    </a:ext>
                  </a:extLst>
                </p:cNvPr>
                <p:cNvPicPr/>
                <p:nvPr/>
              </p:nvPicPr>
              <p:blipFill>
                <a:blip r:embed="rId367"/>
                <a:stretch>
                  <a:fillRect/>
                </a:stretch>
              </p:blipFill>
              <p:spPr>
                <a:xfrm>
                  <a:off x="7267844" y="5752835"/>
                  <a:ext cx="1242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5" name="Ink 224">
                  <a:extLst>
                    <a:ext uri="{FF2B5EF4-FFF2-40B4-BE49-F238E27FC236}">
                      <a16:creationId xmlns:a16="http://schemas.microsoft.com/office/drawing/2014/main" id="{F60B0700-3DFE-4E32-9A38-DE8066772C3B}"/>
                    </a:ext>
                  </a:extLst>
                </p14:cNvPr>
                <p14:cNvContentPartPr/>
                <p14:nvPr/>
              </p14:nvContentPartPr>
              <p14:xfrm>
                <a:off x="10042364" y="5761115"/>
                <a:ext cx="7560" cy="18000"/>
              </p14:xfrm>
            </p:contentPart>
          </mc:Choice>
          <mc:Fallback>
            <p:pic>
              <p:nvPicPr>
                <p:cNvPr id="225" name="Ink 224">
                  <a:extLst>
                    <a:ext uri="{FF2B5EF4-FFF2-40B4-BE49-F238E27FC236}">
                      <a16:creationId xmlns:a16="http://schemas.microsoft.com/office/drawing/2014/main" id="{F60B0700-3DFE-4E32-9A38-DE8066772C3B}"/>
                    </a:ext>
                  </a:extLst>
                </p:cNvPr>
                <p:cNvPicPr/>
                <p:nvPr/>
              </p:nvPicPr>
              <p:blipFill>
                <a:blip r:embed="rId369"/>
                <a:stretch>
                  <a:fillRect/>
                </a:stretch>
              </p:blipFill>
              <p:spPr>
                <a:xfrm>
                  <a:off x="10033364" y="5752475"/>
                  <a:ext cx="252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6" name="Ink 225">
                  <a:extLst>
                    <a:ext uri="{FF2B5EF4-FFF2-40B4-BE49-F238E27FC236}">
                      <a16:creationId xmlns:a16="http://schemas.microsoft.com/office/drawing/2014/main" id="{5BB8CA00-BB38-4D8B-84B1-FA3048CC165B}"/>
                    </a:ext>
                  </a:extLst>
                </p14:cNvPr>
                <p14:cNvContentPartPr/>
                <p14:nvPr/>
              </p14:nvContentPartPr>
              <p14:xfrm>
                <a:off x="9924284" y="5652755"/>
                <a:ext cx="376200" cy="133560"/>
              </p14:xfrm>
            </p:contentPart>
          </mc:Choice>
          <mc:Fallback>
            <p:pic>
              <p:nvPicPr>
                <p:cNvPr id="226" name="Ink 225">
                  <a:extLst>
                    <a:ext uri="{FF2B5EF4-FFF2-40B4-BE49-F238E27FC236}">
                      <a16:creationId xmlns:a16="http://schemas.microsoft.com/office/drawing/2014/main" id="{5BB8CA00-BB38-4D8B-84B1-FA3048CC165B}"/>
                    </a:ext>
                  </a:extLst>
                </p:cNvPr>
                <p:cNvPicPr/>
                <p:nvPr/>
              </p:nvPicPr>
              <p:blipFill>
                <a:blip r:embed="rId371"/>
                <a:stretch>
                  <a:fillRect/>
                </a:stretch>
              </p:blipFill>
              <p:spPr>
                <a:xfrm>
                  <a:off x="9915644" y="5644115"/>
                  <a:ext cx="3938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30" name="Ink 229">
                  <a:extLst>
                    <a:ext uri="{FF2B5EF4-FFF2-40B4-BE49-F238E27FC236}">
                      <a16:creationId xmlns:a16="http://schemas.microsoft.com/office/drawing/2014/main" id="{68D6D951-4C71-4B00-B580-C1BB041ABB10}"/>
                    </a:ext>
                  </a:extLst>
                </p14:cNvPr>
                <p14:cNvContentPartPr/>
                <p14:nvPr/>
              </p14:nvContentPartPr>
              <p14:xfrm>
                <a:off x="10098884" y="5905115"/>
                <a:ext cx="3960" cy="7560"/>
              </p14:xfrm>
            </p:contentPart>
          </mc:Choice>
          <mc:Fallback>
            <p:pic>
              <p:nvPicPr>
                <p:cNvPr id="230" name="Ink 229">
                  <a:extLst>
                    <a:ext uri="{FF2B5EF4-FFF2-40B4-BE49-F238E27FC236}">
                      <a16:creationId xmlns:a16="http://schemas.microsoft.com/office/drawing/2014/main" id="{68D6D951-4C71-4B00-B580-C1BB041ABB10}"/>
                    </a:ext>
                  </a:extLst>
                </p:cNvPr>
                <p:cNvPicPr/>
                <p:nvPr/>
              </p:nvPicPr>
              <p:blipFill>
                <a:blip r:embed="rId373"/>
                <a:stretch>
                  <a:fillRect/>
                </a:stretch>
              </p:blipFill>
              <p:spPr>
                <a:xfrm>
                  <a:off x="10090244" y="5896475"/>
                  <a:ext cx="216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1" name="Ink 230">
                  <a:extLst>
                    <a:ext uri="{FF2B5EF4-FFF2-40B4-BE49-F238E27FC236}">
                      <a16:creationId xmlns:a16="http://schemas.microsoft.com/office/drawing/2014/main" id="{8A527477-AA68-42EF-ABB4-2805D641715A}"/>
                    </a:ext>
                  </a:extLst>
                </p14:cNvPr>
                <p14:cNvContentPartPr/>
                <p14:nvPr/>
              </p14:nvContentPartPr>
              <p14:xfrm>
                <a:off x="10074764" y="5876675"/>
                <a:ext cx="28440" cy="287640"/>
              </p14:xfrm>
            </p:contentPart>
          </mc:Choice>
          <mc:Fallback>
            <p:pic>
              <p:nvPicPr>
                <p:cNvPr id="231" name="Ink 230">
                  <a:extLst>
                    <a:ext uri="{FF2B5EF4-FFF2-40B4-BE49-F238E27FC236}">
                      <a16:creationId xmlns:a16="http://schemas.microsoft.com/office/drawing/2014/main" id="{8A527477-AA68-42EF-ABB4-2805D641715A}"/>
                    </a:ext>
                  </a:extLst>
                </p:cNvPr>
                <p:cNvPicPr/>
                <p:nvPr/>
              </p:nvPicPr>
              <p:blipFill>
                <a:blip r:embed="rId375"/>
                <a:stretch>
                  <a:fillRect/>
                </a:stretch>
              </p:blipFill>
              <p:spPr>
                <a:xfrm>
                  <a:off x="10065764" y="5867675"/>
                  <a:ext cx="4608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2" name="Ink 231">
                  <a:extLst>
                    <a:ext uri="{FF2B5EF4-FFF2-40B4-BE49-F238E27FC236}">
                      <a16:creationId xmlns:a16="http://schemas.microsoft.com/office/drawing/2014/main" id="{759E3B04-F6C8-49A3-ADAB-742A26EBD9DC}"/>
                    </a:ext>
                  </a:extLst>
                </p14:cNvPr>
                <p14:cNvContentPartPr/>
                <p14:nvPr/>
              </p14:nvContentPartPr>
              <p14:xfrm>
                <a:off x="10083404" y="5693075"/>
                <a:ext cx="53640" cy="101520"/>
              </p14:xfrm>
            </p:contentPart>
          </mc:Choice>
          <mc:Fallback>
            <p:pic>
              <p:nvPicPr>
                <p:cNvPr id="232" name="Ink 231">
                  <a:extLst>
                    <a:ext uri="{FF2B5EF4-FFF2-40B4-BE49-F238E27FC236}">
                      <a16:creationId xmlns:a16="http://schemas.microsoft.com/office/drawing/2014/main" id="{759E3B04-F6C8-49A3-ADAB-742A26EBD9DC}"/>
                    </a:ext>
                  </a:extLst>
                </p:cNvPr>
                <p:cNvPicPr/>
                <p:nvPr/>
              </p:nvPicPr>
              <p:blipFill>
                <a:blip r:embed="rId377"/>
                <a:stretch>
                  <a:fillRect/>
                </a:stretch>
              </p:blipFill>
              <p:spPr>
                <a:xfrm>
                  <a:off x="10074764" y="5684435"/>
                  <a:ext cx="712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10" name="Ink 209">
                  <a:extLst>
                    <a:ext uri="{FF2B5EF4-FFF2-40B4-BE49-F238E27FC236}">
                      <a16:creationId xmlns:a16="http://schemas.microsoft.com/office/drawing/2014/main" id="{11B0CEC8-45F7-4D8D-8CB7-B48EF8A42415}"/>
                    </a:ext>
                  </a:extLst>
                </p14:cNvPr>
                <p14:cNvContentPartPr/>
                <p14:nvPr/>
              </p14:nvContentPartPr>
              <p14:xfrm>
                <a:off x="8704964" y="5370515"/>
                <a:ext cx="162360" cy="220320"/>
              </p14:xfrm>
            </p:contentPart>
          </mc:Choice>
          <mc:Fallback>
            <p:pic>
              <p:nvPicPr>
                <p:cNvPr id="210" name="Ink 209">
                  <a:extLst>
                    <a:ext uri="{FF2B5EF4-FFF2-40B4-BE49-F238E27FC236}">
                      <a16:creationId xmlns:a16="http://schemas.microsoft.com/office/drawing/2014/main" id="{11B0CEC8-45F7-4D8D-8CB7-B48EF8A42415}"/>
                    </a:ext>
                  </a:extLst>
                </p:cNvPr>
                <p:cNvPicPr/>
                <p:nvPr/>
              </p:nvPicPr>
              <p:blipFill>
                <a:blip r:embed="rId379"/>
                <a:stretch>
                  <a:fillRect/>
                </a:stretch>
              </p:blipFill>
              <p:spPr>
                <a:xfrm>
                  <a:off x="8695964" y="5361515"/>
                  <a:ext cx="1800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11" name="Ink 210">
                  <a:extLst>
                    <a:ext uri="{FF2B5EF4-FFF2-40B4-BE49-F238E27FC236}">
                      <a16:creationId xmlns:a16="http://schemas.microsoft.com/office/drawing/2014/main" id="{E8F683CB-4F6F-454A-83A6-14FD70BA0240}"/>
                    </a:ext>
                  </a:extLst>
                </p14:cNvPr>
                <p14:cNvContentPartPr/>
                <p14:nvPr/>
              </p14:nvContentPartPr>
              <p14:xfrm>
                <a:off x="8932844" y="5335595"/>
                <a:ext cx="164880" cy="190080"/>
              </p14:xfrm>
            </p:contentPart>
          </mc:Choice>
          <mc:Fallback>
            <p:pic>
              <p:nvPicPr>
                <p:cNvPr id="211" name="Ink 210">
                  <a:extLst>
                    <a:ext uri="{FF2B5EF4-FFF2-40B4-BE49-F238E27FC236}">
                      <a16:creationId xmlns:a16="http://schemas.microsoft.com/office/drawing/2014/main" id="{E8F683CB-4F6F-454A-83A6-14FD70BA0240}"/>
                    </a:ext>
                  </a:extLst>
                </p:cNvPr>
                <p:cNvPicPr/>
                <p:nvPr/>
              </p:nvPicPr>
              <p:blipFill>
                <a:blip r:embed="rId381"/>
                <a:stretch>
                  <a:fillRect/>
                </a:stretch>
              </p:blipFill>
              <p:spPr>
                <a:xfrm>
                  <a:off x="8924204" y="5326955"/>
                  <a:ext cx="1825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43" name="Ink 242">
                  <a:extLst>
                    <a:ext uri="{FF2B5EF4-FFF2-40B4-BE49-F238E27FC236}">
                      <a16:creationId xmlns:a16="http://schemas.microsoft.com/office/drawing/2014/main" id="{B04AFF71-7891-443B-A717-D53ECDD5C2B6}"/>
                    </a:ext>
                  </a:extLst>
                </p14:cNvPr>
                <p14:cNvContentPartPr/>
                <p14:nvPr/>
              </p14:nvContentPartPr>
              <p14:xfrm>
                <a:off x="7837364" y="4874075"/>
                <a:ext cx="241560" cy="1241280"/>
              </p14:xfrm>
            </p:contentPart>
          </mc:Choice>
          <mc:Fallback>
            <p:pic>
              <p:nvPicPr>
                <p:cNvPr id="243" name="Ink 242">
                  <a:extLst>
                    <a:ext uri="{FF2B5EF4-FFF2-40B4-BE49-F238E27FC236}">
                      <a16:creationId xmlns:a16="http://schemas.microsoft.com/office/drawing/2014/main" id="{B04AFF71-7891-443B-A717-D53ECDD5C2B6}"/>
                    </a:ext>
                  </a:extLst>
                </p:cNvPr>
                <p:cNvPicPr/>
                <p:nvPr/>
              </p:nvPicPr>
              <p:blipFill>
                <a:blip r:embed="rId383"/>
                <a:stretch>
                  <a:fillRect/>
                </a:stretch>
              </p:blipFill>
              <p:spPr>
                <a:xfrm>
                  <a:off x="7828724" y="4865435"/>
                  <a:ext cx="259200" cy="12589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44" name="Ink 243">
                  <a:extLst>
                    <a:ext uri="{FF2B5EF4-FFF2-40B4-BE49-F238E27FC236}">
                      <a16:creationId xmlns:a16="http://schemas.microsoft.com/office/drawing/2014/main" id="{056DB2C0-FDD4-4526-8C94-C68AD30DAE0C}"/>
                    </a:ext>
                  </a:extLst>
                </p14:cNvPr>
                <p14:cNvContentPartPr/>
                <p14:nvPr/>
              </p14:nvContentPartPr>
              <p14:xfrm>
                <a:off x="7980284" y="6347195"/>
                <a:ext cx="9720" cy="243000"/>
              </p14:xfrm>
            </p:contentPart>
          </mc:Choice>
          <mc:Fallback>
            <p:pic>
              <p:nvPicPr>
                <p:cNvPr id="244" name="Ink 243">
                  <a:extLst>
                    <a:ext uri="{FF2B5EF4-FFF2-40B4-BE49-F238E27FC236}">
                      <a16:creationId xmlns:a16="http://schemas.microsoft.com/office/drawing/2014/main" id="{056DB2C0-FDD4-4526-8C94-C68AD30DAE0C}"/>
                    </a:ext>
                  </a:extLst>
                </p:cNvPr>
                <p:cNvPicPr/>
                <p:nvPr/>
              </p:nvPicPr>
              <p:blipFill>
                <a:blip r:embed="rId385"/>
                <a:stretch>
                  <a:fillRect/>
                </a:stretch>
              </p:blipFill>
              <p:spPr>
                <a:xfrm>
                  <a:off x="7971644" y="6338555"/>
                  <a:ext cx="273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45" name="Ink 244">
                  <a:extLst>
                    <a:ext uri="{FF2B5EF4-FFF2-40B4-BE49-F238E27FC236}">
                      <a16:creationId xmlns:a16="http://schemas.microsoft.com/office/drawing/2014/main" id="{8AF6C137-ABB2-4179-A754-12BFBF5034E4}"/>
                    </a:ext>
                  </a:extLst>
                </p14:cNvPr>
                <p14:cNvContentPartPr/>
                <p14:nvPr/>
              </p14:nvContentPartPr>
              <p14:xfrm>
                <a:off x="7877324" y="6150995"/>
                <a:ext cx="70200" cy="103680"/>
              </p14:xfrm>
            </p:contentPart>
          </mc:Choice>
          <mc:Fallback>
            <p:pic>
              <p:nvPicPr>
                <p:cNvPr id="245" name="Ink 244">
                  <a:extLst>
                    <a:ext uri="{FF2B5EF4-FFF2-40B4-BE49-F238E27FC236}">
                      <a16:creationId xmlns:a16="http://schemas.microsoft.com/office/drawing/2014/main" id="{8AF6C137-ABB2-4179-A754-12BFBF5034E4}"/>
                    </a:ext>
                  </a:extLst>
                </p:cNvPr>
                <p:cNvPicPr/>
                <p:nvPr/>
              </p:nvPicPr>
              <p:blipFill>
                <a:blip r:embed="rId387"/>
                <a:stretch>
                  <a:fillRect/>
                </a:stretch>
              </p:blipFill>
              <p:spPr>
                <a:xfrm>
                  <a:off x="7868684" y="6142355"/>
                  <a:ext cx="8784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46" name="Ink 245">
                  <a:extLst>
                    <a:ext uri="{FF2B5EF4-FFF2-40B4-BE49-F238E27FC236}">
                      <a16:creationId xmlns:a16="http://schemas.microsoft.com/office/drawing/2014/main" id="{25DEECFD-F533-4B84-9144-328A0BBFDCA7}"/>
                    </a:ext>
                  </a:extLst>
                </p14:cNvPr>
                <p14:cNvContentPartPr/>
                <p14:nvPr/>
              </p14:nvContentPartPr>
              <p14:xfrm>
                <a:off x="8117084" y="6389675"/>
                <a:ext cx="115920" cy="37800"/>
              </p14:xfrm>
            </p:contentPart>
          </mc:Choice>
          <mc:Fallback>
            <p:pic>
              <p:nvPicPr>
                <p:cNvPr id="246" name="Ink 245">
                  <a:extLst>
                    <a:ext uri="{FF2B5EF4-FFF2-40B4-BE49-F238E27FC236}">
                      <a16:creationId xmlns:a16="http://schemas.microsoft.com/office/drawing/2014/main" id="{25DEECFD-F533-4B84-9144-328A0BBFDCA7}"/>
                    </a:ext>
                  </a:extLst>
                </p:cNvPr>
                <p:cNvPicPr/>
                <p:nvPr/>
              </p:nvPicPr>
              <p:blipFill>
                <a:blip r:embed="rId389"/>
                <a:stretch>
                  <a:fillRect/>
                </a:stretch>
              </p:blipFill>
              <p:spPr>
                <a:xfrm>
                  <a:off x="8108084" y="6380675"/>
                  <a:ext cx="1335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47" name="Ink 246">
                  <a:extLst>
                    <a:ext uri="{FF2B5EF4-FFF2-40B4-BE49-F238E27FC236}">
                      <a16:creationId xmlns:a16="http://schemas.microsoft.com/office/drawing/2014/main" id="{5A3243ED-CC85-44A2-B9DC-4FC77391F532}"/>
                    </a:ext>
                  </a:extLst>
                </p14:cNvPr>
                <p14:cNvContentPartPr/>
                <p14:nvPr/>
              </p14:nvContentPartPr>
              <p14:xfrm>
                <a:off x="8167124" y="6258275"/>
                <a:ext cx="141120" cy="243000"/>
              </p14:xfrm>
            </p:contentPart>
          </mc:Choice>
          <mc:Fallback>
            <p:pic>
              <p:nvPicPr>
                <p:cNvPr id="247" name="Ink 246">
                  <a:extLst>
                    <a:ext uri="{FF2B5EF4-FFF2-40B4-BE49-F238E27FC236}">
                      <a16:creationId xmlns:a16="http://schemas.microsoft.com/office/drawing/2014/main" id="{5A3243ED-CC85-44A2-B9DC-4FC77391F532}"/>
                    </a:ext>
                  </a:extLst>
                </p:cNvPr>
                <p:cNvPicPr/>
                <p:nvPr/>
              </p:nvPicPr>
              <p:blipFill>
                <a:blip r:embed="rId391"/>
                <a:stretch>
                  <a:fillRect/>
                </a:stretch>
              </p:blipFill>
              <p:spPr>
                <a:xfrm>
                  <a:off x="8158124" y="6249635"/>
                  <a:ext cx="1587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48" name="Ink 247">
                  <a:extLst>
                    <a:ext uri="{FF2B5EF4-FFF2-40B4-BE49-F238E27FC236}">
                      <a16:creationId xmlns:a16="http://schemas.microsoft.com/office/drawing/2014/main" id="{E3195B83-695D-41D9-AB27-45B9A8F35FA1}"/>
                    </a:ext>
                  </a:extLst>
                </p14:cNvPr>
                <p14:cNvContentPartPr/>
                <p14:nvPr/>
              </p14:nvContentPartPr>
              <p14:xfrm>
                <a:off x="7765364" y="5921315"/>
                <a:ext cx="1022040" cy="918360"/>
              </p14:xfrm>
            </p:contentPart>
          </mc:Choice>
          <mc:Fallback>
            <p:pic>
              <p:nvPicPr>
                <p:cNvPr id="248" name="Ink 247">
                  <a:extLst>
                    <a:ext uri="{FF2B5EF4-FFF2-40B4-BE49-F238E27FC236}">
                      <a16:creationId xmlns:a16="http://schemas.microsoft.com/office/drawing/2014/main" id="{E3195B83-695D-41D9-AB27-45B9A8F35FA1}"/>
                    </a:ext>
                  </a:extLst>
                </p:cNvPr>
                <p:cNvPicPr/>
                <p:nvPr/>
              </p:nvPicPr>
              <p:blipFill>
                <a:blip r:embed="rId393"/>
                <a:stretch>
                  <a:fillRect/>
                </a:stretch>
              </p:blipFill>
              <p:spPr>
                <a:xfrm>
                  <a:off x="7756364" y="5912315"/>
                  <a:ext cx="1039680" cy="9360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50" name="Ink 249">
                  <a:extLst>
                    <a:ext uri="{FF2B5EF4-FFF2-40B4-BE49-F238E27FC236}">
                      <a16:creationId xmlns:a16="http://schemas.microsoft.com/office/drawing/2014/main" id="{E9393FE1-295B-437E-B71B-09890F708E5C}"/>
                    </a:ext>
                  </a:extLst>
                </p14:cNvPr>
                <p14:cNvContentPartPr/>
                <p14:nvPr/>
              </p14:nvContentPartPr>
              <p14:xfrm>
                <a:off x="7855724" y="4862195"/>
                <a:ext cx="276840" cy="1181160"/>
              </p14:xfrm>
            </p:contentPart>
          </mc:Choice>
          <mc:Fallback>
            <p:pic>
              <p:nvPicPr>
                <p:cNvPr id="250" name="Ink 249">
                  <a:extLst>
                    <a:ext uri="{FF2B5EF4-FFF2-40B4-BE49-F238E27FC236}">
                      <a16:creationId xmlns:a16="http://schemas.microsoft.com/office/drawing/2014/main" id="{E9393FE1-295B-437E-B71B-09890F708E5C}"/>
                    </a:ext>
                  </a:extLst>
                </p:cNvPr>
                <p:cNvPicPr/>
                <p:nvPr/>
              </p:nvPicPr>
              <p:blipFill>
                <a:blip r:embed="rId395"/>
                <a:stretch>
                  <a:fillRect/>
                </a:stretch>
              </p:blipFill>
              <p:spPr>
                <a:xfrm>
                  <a:off x="7847084" y="4853555"/>
                  <a:ext cx="294480" cy="119880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66" name="Ink 265">
                  <a:extLst>
                    <a:ext uri="{FF2B5EF4-FFF2-40B4-BE49-F238E27FC236}">
                      <a16:creationId xmlns:a16="http://schemas.microsoft.com/office/drawing/2014/main" id="{A6B445C8-C433-41F8-841B-42BE44ED2A13}"/>
                    </a:ext>
                  </a:extLst>
                </p14:cNvPr>
                <p14:cNvContentPartPr/>
                <p14:nvPr/>
              </p14:nvContentPartPr>
              <p14:xfrm>
                <a:off x="2023724" y="5636555"/>
                <a:ext cx="722880" cy="293760"/>
              </p14:xfrm>
            </p:contentPart>
          </mc:Choice>
          <mc:Fallback>
            <p:pic>
              <p:nvPicPr>
                <p:cNvPr id="266" name="Ink 265">
                  <a:extLst>
                    <a:ext uri="{FF2B5EF4-FFF2-40B4-BE49-F238E27FC236}">
                      <a16:creationId xmlns:a16="http://schemas.microsoft.com/office/drawing/2014/main" id="{A6B445C8-C433-41F8-841B-42BE44ED2A13}"/>
                    </a:ext>
                  </a:extLst>
                </p:cNvPr>
                <p:cNvPicPr/>
                <p:nvPr/>
              </p:nvPicPr>
              <p:blipFill>
                <a:blip r:embed="rId397"/>
                <a:stretch>
                  <a:fillRect/>
                </a:stretch>
              </p:blipFill>
              <p:spPr>
                <a:xfrm>
                  <a:off x="2015084" y="5627915"/>
                  <a:ext cx="74052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67" name="Ink 266">
                  <a:extLst>
                    <a:ext uri="{FF2B5EF4-FFF2-40B4-BE49-F238E27FC236}">
                      <a16:creationId xmlns:a16="http://schemas.microsoft.com/office/drawing/2014/main" id="{99168BF3-69BB-43C9-8DBA-12522ECC8004}"/>
                    </a:ext>
                  </a:extLst>
                </p14:cNvPr>
                <p14:cNvContentPartPr/>
                <p14:nvPr/>
              </p14:nvContentPartPr>
              <p14:xfrm>
                <a:off x="2858204" y="5841035"/>
                <a:ext cx="4950000" cy="224280"/>
              </p14:xfrm>
            </p:contentPart>
          </mc:Choice>
          <mc:Fallback>
            <p:pic>
              <p:nvPicPr>
                <p:cNvPr id="267" name="Ink 266">
                  <a:extLst>
                    <a:ext uri="{FF2B5EF4-FFF2-40B4-BE49-F238E27FC236}">
                      <a16:creationId xmlns:a16="http://schemas.microsoft.com/office/drawing/2014/main" id="{99168BF3-69BB-43C9-8DBA-12522ECC8004}"/>
                    </a:ext>
                  </a:extLst>
                </p:cNvPr>
                <p:cNvPicPr/>
                <p:nvPr/>
              </p:nvPicPr>
              <p:blipFill>
                <a:blip r:embed="rId399"/>
                <a:stretch>
                  <a:fillRect/>
                </a:stretch>
              </p:blipFill>
              <p:spPr>
                <a:xfrm>
                  <a:off x="2849564" y="5832035"/>
                  <a:ext cx="49676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69" name="Ink 268">
                  <a:extLst>
                    <a:ext uri="{FF2B5EF4-FFF2-40B4-BE49-F238E27FC236}">
                      <a16:creationId xmlns:a16="http://schemas.microsoft.com/office/drawing/2014/main" id="{8E1B8ADA-7678-40B1-9DC9-8F054A2F5321}"/>
                    </a:ext>
                  </a:extLst>
                </p14:cNvPr>
                <p14:cNvContentPartPr/>
                <p14:nvPr/>
              </p14:nvContentPartPr>
              <p14:xfrm>
                <a:off x="3144404" y="5015555"/>
                <a:ext cx="257760" cy="228600"/>
              </p14:xfrm>
            </p:contentPart>
          </mc:Choice>
          <mc:Fallback>
            <p:pic>
              <p:nvPicPr>
                <p:cNvPr id="269" name="Ink 268">
                  <a:extLst>
                    <a:ext uri="{FF2B5EF4-FFF2-40B4-BE49-F238E27FC236}">
                      <a16:creationId xmlns:a16="http://schemas.microsoft.com/office/drawing/2014/main" id="{8E1B8ADA-7678-40B1-9DC9-8F054A2F5321}"/>
                    </a:ext>
                  </a:extLst>
                </p:cNvPr>
                <p:cNvPicPr/>
                <p:nvPr/>
              </p:nvPicPr>
              <p:blipFill>
                <a:blip r:embed="rId401"/>
                <a:stretch>
                  <a:fillRect/>
                </a:stretch>
              </p:blipFill>
              <p:spPr>
                <a:xfrm>
                  <a:off x="3135404" y="5006915"/>
                  <a:ext cx="2754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70" name="Ink 269">
                  <a:extLst>
                    <a:ext uri="{FF2B5EF4-FFF2-40B4-BE49-F238E27FC236}">
                      <a16:creationId xmlns:a16="http://schemas.microsoft.com/office/drawing/2014/main" id="{00684528-A45C-4310-B23E-DA9876B07A32}"/>
                    </a:ext>
                  </a:extLst>
                </p14:cNvPr>
                <p14:cNvContentPartPr/>
                <p14:nvPr/>
              </p14:nvContentPartPr>
              <p14:xfrm>
                <a:off x="4777724" y="4956875"/>
                <a:ext cx="7200" cy="296280"/>
              </p14:xfrm>
            </p:contentPart>
          </mc:Choice>
          <mc:Fallback>
            <p:pic>
              <p:nvPicPr>
                <p:cNvPr id="270" name="Ink 269">
                  <a:extLst>
                    <a:ext uri="{FF2B5EF4-FFF2-40B4-BE49-F238E27FC236}">
                      <a16:creationId xmlns:a16="http://schemas.microsoft.com/office/drawing/2014/main" id="{00684528-A45C-4310-B23E-DA9876B07A32}"/>
                    </a:ext>
                  </a:extLst>
                </p:cNvPr>
                <p:cNvPicPr/>
                <p:nvPr/>
              </p:nvPicPr>
              <p:blipFill>
                <a:blip r:embed="rId403"/>
                <a:stretch>
                  <a:fillRect/>
                </a:stretch>
              </p:blipFill>
              <p:spPr>
                <a:xfrm>
                  <a:off x="4769084" y="4947875"/>
                  <a:ext cx="2484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71" name="Ink 270">
                  <a:extLst>
                    <a:ext uri="{FF2B5EF4-FFF2-40B4-BE49-F238E27FC236}">
                      <a16:creationId xmlns:a16="http://schemas.microsoft.com/office/drawing/2014/main" id="{4AFC2924-0622-4DF6-A2DD-6FF9DB21CD54}"/>
                    </a:ext>
                  </a:extLst>
                </p14:cNvPr>
                <p14:cNvContentPartPr/>
                <p14:nvPr/>
              </p14:nvContentPartPr>
              <p14:xfrm>
                <a:off x="5990564" y="5081435"/>
                <a:ext cx="500400" cy="128880"/>
              </p14:xfrm>
            </p:contentPart>
          </mc:Choice>
          <mc:Fallback>
            <p:pic>
              <p:nvPicPr>
                <p:cNvPr id="271" name="Ink 270">
                  <a:extLst>
                    <a:ext uri="{FF2B5EF4-FFF2-40B4-BE49-F238E27FC236}">
                      <a16:creationId xmlns:a16="http://schemas.microsoft.com/office/drawing/2014/main" id="{4AFC2924-0622-4DF6-A2DD-6FF9DB21CD54}"/>
                    </a:ext>
                  </a:extLst>
                </p:cNvPr>
                <p:cNvPicPr/>
                <p:nvPr/>
              </p:nvPicPr>
              <p:blipFill>
                <a:blip r:embed="rId405"/>
                <a:stretch>
                  <a:fillRect/>
                </a:stretch>
              </p:blipFill>
              <p:spPr>
                <a:xfrm>
                  <a:off x="5981564" y="5072435"/>
                  <a:ext cx="5180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75" name="Ink 274">
                  <a:extLst>
                    <a:ext uri="{FF2B5EF4-FFF2-40B4-BE49-F238E27FC236}">
                      <a16:creationId xmlns:a16="http://schemas.microsoft.com/office/drawing/2014/main" id="{05E493B7-CBF2-45E4-88B6-3492BF3180FD}"/>
                    </a:ext>
                  </a:extLst>
                </p14:cNvPr>
                <p14:cNvContentPartPr/>
                <p14:nvPr/>
              </p14:nvContentPartPr>
              <p14:xfrm>
                <a:off x="10314884" y="4758155"/>
                <a:ext cx="136800" cy="179640"/>
              </p14:xfrm>
            </p:contentPart>
          </mc:Choice>
          <mc:Fallback>
            <p:pic>
              <p:nvPicPr>
                <p:cNvPr id="275" name="Ink 274">
                  <a:extLst>
                    <a:ext uri="{FF2B5EF4-FFF2-40B4-BE49-F238E27FC236}">
                      <a16:creationId xmlns:a16="http://schemas.microsoft.com/office/drawing/2014/main" id="{05E493B7-CBF2-45E4-88B6-3492BF3180FD}"/>
                    </a:ext>
                  </a:extLst>
                </p:cNvPr>
                <p:cNvPicPr/>
                <p:nvPr/>
              </p:nvPicPr>
              <p:blipFill>
                <a:blip r:embed="rId407"/>
                <a:stretch>
                  <a:fillRect/>
                </a:stretch>
              </p:blipFill>
              <p:spPr>
                <a:xfrm>
                  <a:off x="10306244" y="4749155"/>
                  <a:ext cx="1544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76" name="Ink 275">
                  <a:extLst>
                    <a:ext uri="{FF2B5EF4-FFF2-40B4-BE49-F238E27FC236}">
                      <a16:creationId xmlns:a16="http://schemas.microsoft.com/office/drawing/2014/main" id="{D9EB0D33-7FAE-4EF6-A55F-E053ACE85F60}"/>
                    </a:ext>
                  </a:extLst>
                </p14:cNvPr>
                <p14:cNvContentPartPr/>
                <p14:nvPr/>
              </p14:nvContentPartPr>
              <p14:xfrm>
                <a:off x="10910324" y="4652315"/>
                <a:ext cx="253440" cy="212760"/>
              </p14:xfrm>
            </p:contentPart>
          </mc:Choice>
          <mc:Fallback>
            <p:pic>
              <p:nvPicPr>
                <p:cNvPr id="276" name="Ink 275">
                  <a:extLst>
                    <a:ext uri="{FF2B5EF4-FFF2-40B4-BE49-F238E27FC236}">
                      <a16:creationId xmlns:a16="http://schemas.microsoft.com/office/drawing/2014/main" id="{D9EB0D33-7FAE-4EF6-A55F-E053ACE85F60}"/>
                    </a:ext>
                  </a:extLst>
                </p:cNvPr>
                <p:cNvPicPr/>
                <p:nvPr/>
              </p:nvPicPr>
              <p:blipFill>
                <a:blip r:embed="rId409"/>
                <a:stretch>
                  <a:fillRect/>
                </a:stretch>
              </p:blipFill>
              <p:spPr>
                <a:xfrm>
                  <a:off x="10901684" y="4643675"/>
                  <a:ext cx="2710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77" name="Ink 276">
                  <a:extLst>
                    <a:ext uri="{FF2B5EF4-FFF2-40B4-BE49-F238E27FC236}">
                      <a16:creationId xmlns:a16="http://schemas.microsoft.com/office/drawing/2014/main" id="{C88C43D1-178C-405F-814A-D3844AAA3FF3}"/>
                    </a:ext>
                  </a:extLst>
                </p14:cNvPr>
                <p14:cNvContentPartPr/>
                <p14:nvPr/>
              </p14:nvContentPartPr>
              <p14:xfrm>
                <a:off x="11051444" y="4806035"/>
                <a:ext cx="128160" cy="23400"/>
              </p14:xfrm>
            </p:contentPart>
          </mc:Choice>
          <mc:Fallback>
            <p:pic>
              <p:nvPicPr>
                <p:cNvPr id="277" name="Ink 276">
                  <a:extLst>
                    <a:ext uri="{FF2B5EF4-FFF2-40B4-BE49-F238E27FC236}">
                      <a16:creationId xmlns:a16="http://schemas.microsoft.com/office/drawing/2014/main" id="{C88C43D1-178C-405F-814A-D3844AAA3FF3}"/>
                    </a:ext>
                  </a:extLst>
                </p:cNvPr>
                <p:cNvPicPr/>
                <p:nvPr/>
              </p:nvPicPr>
              <p:blipFill>
                <a:blip r:embed="rId411"/>
                <a:stretch>
                  <a:fillRect/>
                </a:stretch>
              </p:blipFill>
              <p:spPr>
                <a:xfrm>
                  <a:off x="11042444" y="4797035"/>
                  <a:ext cx="1458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72" name="Ink 271">
                  <a:extLst>
                    <a:ext uri="{FF2B5EF4-FFF2-40B4-BE49-F238E27FC236}">
                      <a16:creationId xmlns:a16="http://schemas.microsoft.com/office/drawing/2014/main" id="{320776C0-BE04-4955-919A-BF1EE722A199}"/>
                    </a:ext>
                  </a:extLst>
                </p14:cNvPr>
                <p14:cNvContentPartPr/>
                <p14:nvPr/>
              </p14:nvContentPartPr>
              <p14:xfrm>
                <a:off x="7293044" y="4961555"/>
                <a:ext cx="156960" cy="225000"/>
              </p14:xfrm>
            </p:contentPart>
          </mc:Choice>
          <mc:Fallback>
            <p:pic>
              <p:nvPicPr>
                <p:cNvPr id="272" name="Ink 271">
                  <a:extLst>
                    <a:ext uri="{FF2B5EF4-FFF2-40B4-BE49-F238E27FC236}">
                      <a16:creationId xmlns:a16="http://schemas.microsoft.com/office/drawing/2014/main" id="{320776C0-BE04-4955-919A-BF1EE722A199}"/>
                    </a:ext>
                  </a:extLst>
                </p:cNvPr>
                <p:cNvPicPr/>
                <p:nvPr/>
              </p:nvPicPr>
              <p:blipFill>
                <a:blip r:embed="rId413"/>
                <a:stretch>
                  <a:fillRect/>
                </a:stretch>
              </p:blipFill>
              <p:spPr>
                <a:xfrm>
                  <a:off x="7284404" y="4952555"/>
                  <a:ext cx="1746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73" name="Ink 272">
                  <a:extLst>
                    <a:ext uri="{FF2B5EF4-FFF2-40B4-BE49-F238E27FC236}">
                      <a16:creationId xmlns:a16="http://schemas.microsoft.com/office/drawing/2014/main" id="{2AC2AE04-03E3-4D38-890E-F8D3C5E4D88A}"/>
                    </a:ext>
                  </a:extLst>
                </p14:cNvPr>
                <p14:cNvContentPartPr/>
                <p14:nvPr/>
              </p14:nvContentPartPr>
              <p14:xfrm>
                <a:off x="8054084" y="4674995"/>
                <a:ext cx="151560" cy="334800"/>
              </p14:xfrm>
            </p:contentPart>
          </mc:Choice>
          <mc:Fallback>
            <p:pic>
              <p:nvPicPr>
                <p:cNvPr id="273" name="Ink 272">
                  <a:extLst>
                    <a:ext uri="{FF2B5EF4-FFF2-40B4-BE49-F238E27FC236}">
                      <a16:creationId xmlns:a16="http://schemas.microsoft.com/office/drawing/2014/main" id="{2AC2AE04-03E3-4D38-890E-F8D3C5E4D88A}"/>
                    </a:ext>
                  </a:extLst>
                </p:cNvPr>
                <p:cNvPicPr/>
                <p:nvPr/>
              </p:nvPicPr>
              <p:blipFill>
                <a:blip r:embed="rId415"/>
                <a:stretch>
                  <a:fillRect/>
                </a:stretch>
              </p:blipFill>
              <p:spPr>
                <a:xfrm>
                  <a:off x="8045444" y="4666355"/>
                  <a:ext cx="16920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74" name="Ink 273">
                  <a:extLst>
                    <a:ext uri="{FF2B5EF4-FFF2-40B4-BE49-F238E27FC236}">
                      <a16:creationId xmlns:a16="http://schemas.microsoft.com/office/drawing/2014/main" id="{32385852-BC81-4C0F-B700-D7E299FCEDBF}"/>
                    </a:ext>
                  </a:extLst>
                </p14:cNvPr>
                <p14:cNvContentPartPr/>
                <p14:nvPr/>
              </p14:nvContentPartPr>
              <p14:xfrm>
                <a:off x="8979284" y="4798835"/>
                <a:ext cx="137880" cy="265680"/>
              </p14:xfrm>
            </p:contentPart>
          </mc:Choice>
          <mc:Fallback>
            <p:pic>
              <p:nvPicPr>
                <p:cNvPr id="274" name="Ink 273">
                  <a:extLst>
                    <a:ext uri="{FF2B5EF4-FFF2-40B4-BE49-F238E27FC236}">
                      <a16:creationId xmlns:a16="http://schemas.microsoft.com/office/drawing/2014/main" id="{32385852-BC81-4C0F-B700-D7E299FCEDBF}"/>
                    </a:ext>
                  </a:extLst>
                </p:cNvPr>
                <p:cNvPicPr/>
                <p:nvPr/>
              </p:nvPicPr>
              <p:blipFill>
                <a:blip r:embed="rId417"/>
                <a:stretch>
                  <a:fillRect/>
                </a:stretch>
              </p:blipFill>
              <p:spPr>
                <a:xfrm>
                  <a:off x="8970644" y="4789835"/>
                  <a:ext cx="1555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78" name="Ink 277">
                  <a:extLst>
                    <a:ext uri="{FF2B5EF4-FFF2-40B4-BE49-F238E27FC236}">
                      <a16:creationId xmlns:a16="http://schemas.microsoft.com/office/drawing/2014/main" id="{BB9C7245-B501-4226-9392-7EC58AF443C2}"/>
                    </a:ext>
                  </a:extLst>
                </p14:cNvPr>
                <p14:cNvContentPartPr/>
                <p14:nvPr/>
              </p14:nvContentPartPr>
              <p14:xfrm>
                <a:off x="7699844" y="4474115"/>
                <a:ext cx="1054800" cy="763200"/>
              </p14:xfrm>
            </p:contentPart>
          </mc:Choice>
          <mc:Fallback>
            <p:pic>
              <p:nvPicPr>
                <p:cNvPr id="278" name="Ink 277">
                  <a:extLst>
                    <a:ext uri="{FF2B5EF4-FFF2-40B4-BE49-F238E27FC236}">
                      <a16:creationId xmlns:a16="http://schemas.microsoft.com/office/drawing/2014/main" id="{BB9C7245-B501-4226-9392-7EC58AF443C2}"/>
                    </a:ext>
                  </a:extLst>
                </p:cNvPr>
                <p:cNvPicPr/>
                <p:nvPr/>
              </p:nvPicPr>
              <p:blipFill>
                <a:blip r:embed="rId419"/>
                <a:stretch>
                  <a:fillRect/>
                </a:stretch>
              </p:blipFill>
              <p:spPr>
                <a:xfrm>
                  <a:off x="7690844" y="4465115"/>
                  <a:ext cx="1072440" cy="78084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81" name="Ink 280">
                  <a:extLst>
                    <a:ext uri="{FF2B5EF4-FFF2-40B4-BE49-F238E27FC236}">
                      <a16:creationId xmlns:a16="http://schemas.microsoft.com/office/drawing/2014/main" id="{8F44C532-397F-4338-85A5-E80AD5D4A56A}"/>
                    </a:ext>
                  </a:extLst>
                </p14:cNvPr>
                <p14:cNvContentPartPr/>
                <p14:nvPr/>
              </p14:nvContentPartPr>
              <p14:xfrm>
                <a:off x="2866844" y="5841035"/>
                <a:ext cx="4086000" cy="189000"/>
              </p14:xfrm>
            </p:contentPart>
          </mc:Choice>
          <mc:Fallback>
            <p:pic>
              <p:nvPicPr>
                <p:cNvPr id="281" name="Ink 280">
                  <a:extLst>
                    <a:ext uri="{FF2B5EF4-FFF2-40B4-BE49-F238E27FC236}">
                      <a16:creationId xmlns:a16="http://schemas.microsoft.com/office/drawing/2014/main" id="{8F44C532-397F-4338-85A5-E80AD5D4A56A}"/>
                    </a:ext>
                  </a:extLst>
                </p:cNvPr>
                <p:cNvPicPr/>
                <p:nvPr/>
              </p:nvPicPr>
              <p:blipFill>
                <a:blip r:embed="rId421"/>
                <a:stretch>
                  <a:fillRect/>
                </a:stretch>
              </p:blipFill>
              <p:spPr>
                <a:xfrm>
                  <a:off x="2857844" y="5832035"/>
                  <a:ext cx="410364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82" name="Ink 281">
                  <a:extLst>
                    <a:ext uri="{FF2B5EF4-FFF2-40B4-BE49-F238E27FC236}">
                      <a16:creationId xmlns:a16="http://schemas.microsoft.com/office/drawing/2014/main" id="{53F848C5-7530-4EC9-967B-F25EB0BF1A06}"/>
                    </a:ext>
                  </a:extLst>
                </p14:cNvPr>
                <p14:cNvContentPartPr/>
                <p14:nvPr/>
              </p14:nvContentPartPr>
              <p14:xfrm>
                <a:off x="3701324" y="5929955"/>
                <a:ext cx="18000" cy="25200"/>
              </p14:xfrm>
            </p:contentPart>
          </mc:Choice>
          <mc:Fallback>
            <p:pic>
              <p:nvPicPr>
                <p:cNvPr id="282" name="Ink 281">
                  <a:extLst>
                    <a:ext uri="{FF2B5EF4-FFF2-40B4-BE49-F238E27FC236}">
                      <a16:creationId xmlns:a16="http://schemas.microsoft.com/office/drawing/2014/main" id="{53F848C5-7530-4EC9-967B-F25EB0BF1A06}"/>
                    </a:ext>
                  </a:extLst>
                </p:cNvPr>
                <p:cNvPicPr/>
                <p:nvPr/>
              </p:nvPicPr>
              <p:blipFill>
                <a:blip r:embed="rId423"/>
                <a:stretch>
                  <a:fillRect/>
                </a:stretch>
              </p:blipFill>
              <p:spPr>
                <a:xfrm>
                  <a:off x="3692684" y="5920955"/>
                  <a:ext cx="356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83" name="Ink 282">
                  <a:extLst>
                    <a:ext uri="{FF2B5EF4-FFF2-40B4-BE49-F238E27FC236}">
                      <a16:creationId xmlns:a16="http://schemas.microsoft.com/office/drawing/2014/main" id="{0FA3D9D4-1433-4D97-A8BB-D80D15AE41B1}"/>
                    </a:ext>
                  </a:extLst>
                </p14:cNvPr>
                <p14:cNvContentPartPr/>
                <p14:nvPr/>
              </p14:nvContentPartPr>
              <p14:xfrm>
                <a:off x="5482964" y="5885315"/>
                <a:ext cx="39240" cy="7920"/>
              </p14:xfrm>
            </p:contentPart>
          </mc:Choice>
          <mc:Fallback>
            <p:pic>
              <p:nvPicPr>
                <p:cNvPr id="283" name="Ink 282">
                  <a:extLst>
                    <a:ext uri="{FF2B5EF4-FFF2-40B4-BE49-F238E27FC236}">
                      <a16:creationId xmlns:a16="http://schemas.microsoft.com/office/drawing/2014/main" id="{0FA3D9D4-1433-4D97-A8BB-D80D15AE41B1}"/>
                    </a:ext>
                  </a:extLst>
                </p:cNvPr>
                <p:cNvPicPr/>
                <p:nvPr/>
              </p:nvPicPr>
              <p:blipFill>
                <a:blip r:embed="rId425"/>
                <a:stretch>
                  <a:fillRect/>
                </a:stretch>
              </p:blipFill>
              <p:spPr>
                <a:xfrm>
                  <a:off x="5474324" y="5876675"/>
                  <a:ext cx="568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84" name="Ink 283">
                  <a:extLst>
                    <a:ext uri="{FF2B5EF4-FFF2-40B4-BE49-F238E27FC236}">
                      <a16:creationId xmlns:a16="http://schemas.microsoft.com/office/drawing/2014/main" id="{5531D3BC-BACE-44A7-9090-64EED85459C2}"/>
                    </a:ext>
                  </a:extLst>
                </p14:cNvPr>
                <p14:cNvContentPartPr/>
                <p14:nvPr/>
              </p14:nvContentPartPr>
              <p14:xfrm>
                <a:off x="6533804" y="5867675"/>
                <a:ext cx="360" cy="360"/>
              </p14:xfrm>
            </p:contentPart>
          </mc:Choice>
          <mc:Fallback>
            <p:pic>
              <p:nvPicPr>
                <p:cNvPr id="284" name="Ink 283">
                  <a:extLst>
                    <a:ext uri="{FF2B5EF4-FFF2-40B4-BE49-F238E27FC236}">
                      <a16:creationId xmlns:a16="http://schemas.microsoft.com/office/drawing/2014/main" id="{5531D3BC-BACE-44A7-9090-64EED85459C2}"/>
                    </a:ext>
                  </a:extLst>
                </p:cNvPr>
                <p:cNvPicPr/>
                <p:nvPr/>
              </p:nvPicPr>
              <p:blipFill>
                <a:blip r:embed="rId427"/>
                <a:stretch>
                  <a:fillRect/>
                </a:stretch>
              </p:blipFill>
              <p:spPr>
                <a:xfrm>
                  <a:off x="6524804" y="585903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85" name="Ink 284">
                  <a:extLst>
                    <a:ext uri="{FF2B5EF4-FFF2-40B4-BE49-F238E27FC236}">
                      <a16:creationId xmlns:a16="http://schemas.microsoft.com/office/drawing/2014/main" id="{164B0B59-F4BA-48B7-9A69-F407A0FF867A}"/>
                    </a:ext>
                  </a:extLst>
                </p14:cNvPr>
                <p14:cNvContentPartPr/>
                <p14:nvPr/>
              </p14:nvContentPartPr>
              <p14:xfrm>
                <a:off x="7599044" y="5798555"/>
                <a:ext cx="5760" cy="7560"/>
              </p14:xfrm>
            </p:contentPart>
          </mc:Choice>
          <mc:Fallback>
            <p:pic>
              <p:nvPicPr>
                <p:cNvPr id="285" name="Ink 284">
                  <a:extLst>
                    <a:ext uri="{FF2B5EF4-FFF2-40B4-BE49-F238E27FC236}">
                      <a16:creationId xmlns:a16="http://schemas.microsoft.com/office/drawing/2014/main" id="{164B0B59-F4BA-48B7-9A69-F407A0FF867A}"/>
                    </a:ext>
                  </a:extLst>
                </p:cNvPr>
                <p:cNvPicPr/>
                <p:nvPr/>
              </p:nvPicPr>
              <p:blipFill>
                <a:blip r:embed="rId429"/>
                <a:stretch>
                  <a:fillRect/>
                </a:stretch>
              </p:blipFill>
              <p:spPr>
                <a:xfrm>
                  <a:off x="7590404" y="5789915"/>
                  <a:ext cx="234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86" name="Ink 285">
                  <a:extLst>
                    <a:ext uri="{FF2B5EF4-FFF2-40B4-BE49-F238E27FC236}">
                      <a16:creationId xmlns:a16="http://schemas.microsoft.com/office/drawing/2014/main" id="{6DDF56B9-213B-44A8-A044-ECB1244E1506}"/>
                    </a:ext>
                  </a:extLst>
                </p14:cNvPr>
                <p14:cNvContentPartPr/>
                <p14:nvPr/>
              </p14:nvContentPartPr>
              <p14:xfrm>
                <a:off x="8940044" y="5580035"/>
                <a:ext cx="1341360" cy="146880"/>
              </p14:xfrm>
            </p:contentPart>
          </mc:Choice>
          <mc:Fallback>
            <p:pic>
              <p:nvPicPr>
                <p:cNvPr id="286" name="Ink 285">
                  <a:extLst>
                    <a:ext uri="{FF2B5EF4-FFF2-40B4-BE49-F238E27FC236}">
                      <a16:creationId xmlns:a16="http://schemas.microsoft.com/office/drawing/2014/main" id="{6DDF56B9-213B-44A8-A044-ECB1244E1506}"/>
                    </a:ext>
                  </a:extLst>
                </p:cNvPr>
                <p:cNvPicPr/>
                <p:nvPr/>
              </p:nvPicPr>
              <p:blipFill>
                <a:blip r:embed="rId431"/>
                <a:stretch>
                  <a:fillRect/>
                </a:stretch>
              </p:blipFill>
              <p:spPr>
                <a:xfrm>
                  <a:off x="8931044" y="5571035"/>
                  <a:ext cx="13590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87" name="Ink 286">
                  <a:extLst>
                    <a:ext uri="{FF2B5EF4-FFF2-40B4-BE49-F238E27FC236}">
                      <a16:creationId xmlns:a16="http://schemas.microsoft.com/office/drawing/2014/main" id="{EDE6D287-53A7-4C07-8A07-4784AD59B472}"/>
                    </a:ext>
                  </a:extLst>
                </p14:cNvPr>
                <p14:cNvContentPartPr/>
                <p14:nvPr/>
              </p14:nvContentPartPr>
              <p14:xfrm>
                <a:off x="8462684" y="5210315"/>
                <a:ext cx="2057400" cy="627480"/>
              </p14:xfrm>
            </p:contentPart>
          </mc:Choice>
          <mc:Fallback>
            <p:pic>
              <p:nvPicPr>
                <p:cNvPr id="287" name="Ink 286">
                  <a:extLst>
                    <a:ext uri="{FF2B5EF4-FFF2-40B4-BE49-F238E27FC236}">
                      <a16:creationId xmlns:a16="http://schemas.microsoft.com/office/drawing/2014/main" id="{EDE6D287-53A7-4C07-8A07-4784AD59B472}"/>
                    </a:ext>
                  </a:extLst>
                </p:cNvPr>
                <p:cNvPicPr/>
                <p:nvPr/>
              </p:nvPicPr>
              <p:blipFill>
                <a:blip r:embed="rId433"/>
                <a:stretch>
                  <a:fillRect/>
                </a:stretch>
              </p:blipFill>
              <p:spPr>
                <a:xfrm>
                  <a:off x="8453684" y="5201675"/>
                  <a:ext cx="2075040" cy="64512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89" name="Ink 288">
                  <a:extLst>
                    <a:ext uri="{FF2B5EF4-FFF2-40B4-BE49-F238E27FC236}">
                      <a16:creationId xmlns:a16="http://schemas.microsoft.com/office/drawing/2014/main" id="{B0377452-A028-44F6-833D-59F40DED3519}"/>
                    </a:ext>
                  </a:extLst>
                </p14:cNvPr>
                <p14:cNvContentPartPr/>
                <p14:nvPr/>
              </p14:nvContentPartPr>
              <p14:xfrm>
                <a:off x="6951404" y="3736835"/>
                <a:ext cx="1959480" cy="984240"/>
              </p14:xfrm>
            </p:contentPart>
          </mc:Choice>
          <mc:Fallback>
            <p:pic>
              <p:nvPicPr>
                <p:cNvPr id="289" name="Ink 288">
                  <a:extLst>
                    <a:ext uri="{FF2B5EF4-FFF2-40B4-BE49-F238E27FC236}">
                      <a16:creationId xmlns:a16="http://schemas.microsoft.com/office/drawing/2014/main" id="{B0377452-A028-44F6-833D-59F40DED3519}"/>
                    </a:ext>
                  </a:extLst>
                </p:cNvPr>
                <p:cNvPicPr/>
                <p:nvPr/>
              </p:nvPicPr>
              <p:blipFill>
                <a:blip r:embed="rId435"/>
                <a:stretch>
                  <a:fillRect/>
                </a:stretch>
              </p:blipFill>
              <p:spPr>
                <a:xfrm>
                  <a:off x="6942404" y="3727835"/>
                  <a:ext cx="1977120" cy="1001880"/>
                </a:xfrm>
                <a:prstGeom prst="rect">
                  <a:avLst/>
                </a:prstGeom>
              </p:spPr>
            </p:pic>
          </mc:Fallback>
        </mc:AlternateContent>
      </p:grpSp>
    </p:spTree>
    <p:extLst>
      <p:ext uri="{BB962C8B-B14F-4D97-AF65-F5344CB8AC3E}">
        <p14:creationId xmlns:p14="http://schemas.microsoft.com/office/powerpoint/2010/main" val="1659042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C592C70-1A0F-4C9C-9BAC-B560077A727D}"/>
                  </a:ext>
                </a:extLst>
              </p14:cNvPr>
              <p14:cNvContentPartPr/>
              <p14:nvPr/>
            </p14:nvContentPartPr>
            <p14:xfrm>
              <a:off x="567884" y="701553"/>
              <a:ext cx="111960" cy="358200"/>
            </p14:xfrm>
          </p:contentPart>
        </mc:Choice>
        <mc:Fallback>
          <p:pic>
            <p:nvPicPr>
              <p:cNvPr id="2" name="Ink 1">
                <a:extLst>
                  <a:ext uri="{FF2B5EF4-FFF2-40B4-BE49-F238E27FC236}">
                    <a16:creationId xmlns:a16="http://schemas.microsoft.com/office/drawing/2014/main" id="{AC592C70-1A0F-4C9C-9BAC-B560077A727D}"/>
                  </a:ext>
                </a:extLst>
              </p:cNvPr>
              <p:cNvPicPr/>
              <p:nvPr/>
            </p:nvPicPr>
            <p:blipFill>
              <a:blip r:embed="rId3"/>
              <a:stretch>
                <a:fillRect/>
              </a:stretch>
            </p:blipFill>
            <p:spPr>
              <a:xfrm>
                <a:off x="559244" y="692553"/>
                <a:ext cx="12960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75ABBA9-EBA2-4827-AA4B-4E4D1E74CC3F}"/>
                  </a:ext>
                </a:extLst>
              </p14:cNvPr>
              <p14:cNvContentPartPr/>
              <p14:nvPr/>
            </p14:nvContentPartPr>
            <p14:xfrm>
              <a:off x="696404" y="559713"/>
              <a:ext cx="406080" cy="285840"/>
            </p14:xfrm>
          </p:contentPart>
        </mc:Choice>
        <mc:Fallback>
          <p:pic>
            <p:nvPicPr>
              <p:cNvPr id="3" name="Ink 2">
                <a:extLst>
                  <a:ext uri="{FF2B5EF4-FFF2-40B4-BE49-F238E27FC236}">
                    <a16:creationId xmlns:a16="http://schemas.microsoft.com/office/drawing/2014/main" id="{975ABBA9-EBA2-4827-AA4B-4E4D1E74CC3F}"/>
                  </a:ext>
                </a:extLst>
              </p:cNvPr>
              <p:cNvPicPr/>
              <p:nvPr/>
            </p:nvPicPr>
            <p:blipFill>
              <a:blip r:embed="rId5"/>
              <a:stretch>
                <a:fillRect/>
              </a:stretch>
            </p:blipFill>
            <p:spPr>
              <a:xfrm>
                <a:off x="687764" y="551073"/>
                <a:ext cx="4237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F264210-C3D6-4E3B-8138-09451214C967}"/>
                  </a:ext>
                </a:extLst>
              </p14:cNvPr>
              <p14:cNvContentPartPr/>
              <p14:nvPr/>
            </p14:nvContentPartPr>
            <p14:xfrm>
              <a:off x="1009604" y="706953"/>
              <a:ext cx="194040" cy="102960"/>
            </p14:xfrm>
          </p:contentPart>
        </mc:Choice>
        <mc:Fallback>
          <p:pic>
            <p:nvPicPr>
              <p:cNvPr id="4" name="Ink 3">
                <a:extLst>
                  <a:ext uri="{FF2B5EF4-FFF2-40B4-BE49-F238E27FC236}">
                    <a16:creationId xmlns:a16="http://schemas.microsoft.com/office/drawing/2014/main" id="{3F264210-C3D6-4E3B-8138-09451214C967}"/>
                  </a:ext>
                </a:extLst>
              </p:cNvPr>
              <p:cNvPicPr/>
              <p:nvPr/>
            </p:nvPicPr>
            <p:blipFill>
              <a:blip r:embed="rId7"/>
              <a:stretch>
                <a:fillRect/>
              </a:stretch>
            </p:blipFill>
            <p:spPr>
              <a:xfrm>
                <a:off x="1000604" y="698313"/>
                <a:ext cx="2116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DE6F1BFE-CEAB-4145-92F4-F95C3A36EE79}"/>
                  </a:ext>
                </a:extLst>
              </p14:cNvPr>
              <p14:cNvContentPartPr/>
              <p14:nvPr/>
            </p14:nvContentPartPr>
            <p14:xfrm>
              <a:off x="1156844" y="603273"/>
              <a:ext cx="14760" cy="26280"/>
            </p14:xfrm>
          </p:contentPart>
        </mc:Choice>
        <mc:Fallback>
          <p:pic>
            <p:nvPicPr>
              <p:cNvPr id="5" name="Ink 4">
                <a:extLst>
                  <a:ext uri="{FF2B5EF4-FFF2-40B4-BE49-F238E27FC236}">
                    <a16:creationId xmlns:a16="http://schemas.microsoft.com/office/drawing/2014/main" id="{DE6F1BFE-CEAB-4145-92F4-F95C3A36EE79}"/>
                  </a:ext>
                </a:extLst>
              </p:cNvPr>
              <p:cNvPicPr/>
              <p:nvPr/>
            </p:nvPicPr>
            <p:blipFill>
              <a:blip r:embed="rId9"/>
              <a:stretch>
                <a:fillRect/>
              </a:stretch>
            </p:blipFill>
            <p:spPr>
              <a:xfrm>
                <a:off x="1148204" y="594633"/>
                <a:ext cx="3240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8BCBA8EC-A174-43C5-888A-9E432463D5E9}"/>
                  </a:ext>
                </a:extLst>
              </p14:cNvPr>
              <p14:cNvContentPartPr/>
              <p14:nvPr/>
            </p14:nvContentPartPr>
            <p14:xfrm>
              <a:off x="1323164" y="711273"/>
              <a:ext cx="236520" cy="92160"/>
            </p14:xfrm>
          </p:contentPart>
        </mc:Choice>
        <mc:Fallback>
          <p:pic>
            <p:nvPicPr>
              <p:cNvPr id="6" name="Ink 5">
                <a:extLst>
                  <a:ext uri="{FF2B5EF4-FFF2-40B4-BE49-F238E27FC236}">
                    <a16:creationId xmlns:a16="http://schemas.microsoft.com/office/drawing/2014/main" id="{8BCBA8EC-A174-43C5-888A-9E432463D5E9}"/>
                  </a:ext>
                </a:extLst>
              </p:cNvPr>
              <p:cNvPicPr/>
              <p:nvPr/>
            </p:nvPicPr>
            <p:blipFill>
              <a:blip r:embed="rId11"/>
              <a:stretch>
                <a:fillRect/>
              </a:stretch>
            </p:blipFill>
            <p:spPr>
              <a:xfrm>
                <a:off x="1314164" y="702633"/>
                <a:ext cx="2541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C7D05AE6-73C9-4E16-8BC6-74E95AA779C2}"/>
                  </a:ext>
                </a:extLst>
              </p14:cNvPr>
              <p14:cNvContentPartPr/>
              <p14:nvPr/>
            </p14:nvContentPartPr>
            <p14:xfrm>
              <a:off x="390044" y="903513"/>
              <a:ext cx="1170000" cy="90720"/>
            </p14:xfrm>
          </p:contentPart>
        </mc:Choice>
        <mc:Fallback>
          <p:pic>
            <p:nvPicPr>
              <p:cNvPr id="7" name="Ink 6">
                <a:extLst>
                  <a:ext uri="{FF2B5EF4-FFF2-40B4-BE49-F238E27FC236}">
                    <a16:creationId xmlns:a16="http://schemas.microsoft.com/office/drawing/2014/main" id="{C7D05AE6-73C9-4E16-8BC6-74E95AA779C2}"/>
                  </a:ext>
                </a:extLst>
              </p:cNvPr>
              <p:cNvPicPr/>
              <p:nvPr/>
            </p:nvPicPr>
            <p:blipFill>
              <a:blip r:embed="rId13"/>
              <a:stretch>
                <a:fillRect/>
              </a:stretch>
            </p:blipFill>
            <p:spPr>
              <a:xfrm>
                <a:off x="381404" y="894873"/>
                <a:ext cx="1187640" cy="108360"/>
              </a:xfrm>
              <a:prstGeom prst="rect">
                <a:avLst/>
              </a:prstGeom>
            </p:spPr>
          </p:pic>
        </mc:Fallback>
      </mc:AlternateContent>
      <p:grpSp>
        <p:nvGrpSpPr>
          <p:cNvPr id="33" name="Group 32">
            <a:extLst>
              <a:ext uri="{FF2B5EF4-FFF2-40B4-BE49-F238E27FC236}">
                <a16:creationId xmlns:a16="http://schemas.microsoft.com/office/drawing/2014/main" id="{4252FAEE-2346-4213-8B2B-BF607CEE2589}"/>
              </a:ext>
            </a:extLst>
          </p:cNvPr>
          <p:cNvGrpSpPr/>
          <p:nvPr/>
        </p:nvGrpSpPr>
        <p:grpSpPr>
          <a:xfrm>
            <a:off x="3683324" y="317433"/>
            <a:ext cx="639720" cy="588600"/>
            <a:chOff x="3683324" y="317433"/>
            <a:chExt cx="639720" cy="588600"/>
          </a:xfrm>
        </p:grpSpPr>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E69D7859-6964-4AB6-AD9F-F38AFE38B739}"/>
                    </a:ext>
                  </a:extLst>
                </p14:cNvPr>
                <p14:cNvContentPartPr/>
                <p14:nvPr/>
              </p14:nvContentPartPr>
              <p14:xfrm>
                <a:off x="3683324" y="656553"/>
                <a:ext cx="54360" cy="97560"/>
              </p14:xfrm>
            </p:contentPart>
          </mc:Choice>
          <mc:Fallback>
            <p:pic>
              <p:nvPicPr>
                <p:cNvPr id="17" name="Ink 16">
                  <a:extLst>
                    <a:ext uri="{FF2B5EF4-FFF2-40B4-BE49-F238E27FC236}">
                      <a16:creationId xmlns:a16="http://schemas.microsoft.com/office/drawing/2014/main" id="{E69D7859-6964-4AB6-AD9F-F38AFE38B739}"/>
                    </a:ext>
                  </a:extLst>
                </p:cNvPr>
                <p:cNvPicPr/>
                <p:nvPr/>
              </p:nvPicPr>
              <p:blipFill>
                <a:blip r:embed="rId15"/>
                <a:stretch>
                  <a:fillRect/>
                </a:stretch>
              </p:blipFill>
              <p:spPr>
                <a:xfrm>
                  <a:off x="3674324" y="647913"/>
                  <a:ext cx="7200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1506916E-5F16-40BF-950A-C13604490512}"/>
                    </a:ext>
                  </a:extLst>
                </p14:cNvPr>
                <p14:cNvContentPartPr/>
                <p14:nvPr/>
              </p14:nvContentPartPr>
              <p14:xfrm>
                <a:off x="3771164" y="490593"/>
                <a:ext cx="148680" cy="166320"/>
              </p14:xfrm>
            </p:contentPart>
          </mc:Choice>
          <mc:Fallback>
            <p:pic>
              <p:nvPicPr>
                <p:cNvPr id="18" name="Ink 17">
                  <a:extLst>
                    <a:ext uri="{FF2B5EF4-FFF2-40B4-BE49-F238E27FC236}">
                      <a16:creationId xmlns:a16="http://schemas.microsoft.com/office/drawing/2014/main" id="{1506916E-5F16-40BF-950A-C13604490512}"/>
                    </a:ext>
                  </a:extLst>
                </p:cNvPr>
                <p:cNvPicPr/>
                <p:nvPr/>
              </p:nvPicPr>
              <p:blipFill>
                <a:blip r:embed="rId17"/>
                <a:stretch>
                  <a:fillRect/>
                </a:stretch>
              </p:blipFill>
              <p:spPr>
                <a:xfrm>
                  <a:off x="3762524" y="481953"/>
                  <a:ext cx="1663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7236BDF9-3659-4B60-B472-66F07C5E9BFB}"/>
                    </a:ext>
                  </a:extLst>
                </p14:cNvPr>
                <p14:cNvContentPartPr/>
                <p14:nvPr/>
              </p14:nvContentPartPr>
              <p14:xfrm>
                <a:off x="4032524" y="363513"/>
                <a:ext cx="149760" cy="340200"/>
              </p14:xfrm>
            </p:contentPart>
          </mc:Choice>
          <mc:Fallback>
            <p:pic>
              <p:nvPicPr>
                <p:cNvPr id="19" name="Ink 18">
                  <a:extLst>
                    <a:ext uri="{FF2B5EF4-FFF2-40B4-BE49-F238E27FC236}">
                      <a16:creationId xmlns:a16="http://schemas.microsoft.com/office/drawing/2014/main" id="{7236BDF9-3659-4B60-B472-66F07C5E9BFB}"/>
                    </a:ext>
                  </a:extLst>
                </p:cNvPr>
                <p:cNvPicPr/>
                <p:nvPr/>
              </p:nvPicPr>
              <p:blipFill>
                <a:blip r:embed="rId19"/>
                <a:stretch>
                  <a:fillRect/>
                </a:stretch>
              </p:blipFill>
              <p:spPr>
                <a:xfrm>
                  <a:off x="4023884" y="354513"/>
                  <a:ext cx="16740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0771C849-A378-4260-9DFF-153C1C4523CC}"/>
                    </a:ext>
                  </a:extLst>
                </p14:cNvPr>
                <p14:cNvContentPartPr/>
                <p14:nvPr/>
              </p14:nvContentPartPr>
              <p14:xfrm>
                <a:off x="4074644" y="470073"/>
                <a:ext cx="89280" cy="435960"/>
              </p14:xfrm>
            </p:contentPart>
          </mc:Choice>
          <mc:Fallback>
            <p:pic>
              <p:nvPicPr>
                <p:cNvPr id="20" name="Ink 19">
                  <a:extLst>
                    <a:ext uri="{FF2B5EF4-FFF2-40B4-BE49-F238E27FC236}">
                      <a16:creationId xmlns:a16="http://schemas.microsoft.com/office/drawing/2014/main" id="{0771C849-A378-4260-9DFF-153C1C4523CC}"/>
                    </a:ext>
                  </a:extLst>
                </p:cNvPr>
                <p:cNvPicPr/>
                <p:nvPr/>
              </p:nvPicPr>
              <p:blipFill>
                <a:blip r:embed="rId21"/>
                <a:stretch>
                  <a:fillRect/>
                </a:stretch>
              </p:blipFill>
              <p:spPr>
                <a:xfrm>
                  <a:off x="4065644" y="461073"/>
                  <a:ext cx="1069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260D24C5-4196-4106-9331-D8CF0CAF7469}"/>
                    </a:ext>
                  </a:extLst>
                </p14:cNvPr>
                <p14:cNvContentPartPr/>
                <p14:nvPr/>
              </p14:nvContentPartPr>
              <p14:xfrm>
                <a:off x="4198844" y="365673"/>
                <a:ext cx="360" cy="7560"/>
              </p14:xfrm>
            </p:contentPart>
          </mc:Choice>
          <mc:Fallback>
            <p:pic>
              <p:nvPicPr>
                <p:cNvPr id="21" name="Ink 20">
                  <a:extLst>
                    <a:ext uri="{FF2B5EF4-FFF2-40B4-BE49-F238E27FC236}">
                      <a16:creationId xmlns:a16="http://schemas.microsoft.com/office/drawing/2014/main" id="{260D24C5-4196-4106-9331-D8CF0CAF7469}"/>
                    </a:ext>
                  </a:extLst>
                </p:cNvPr>
                <p:cNvPicPr/>
                <p:nvPr/>
              </p:nvPicPr>
              <p:blipFill>
                <a:blip r:embed="rId23"/>
                <a:stretch>
                  <a:fillRect/>
                </a:stretch>
              </p:blipFill>
              <p:spPr>
                <a:xfrm>
                  <a:off x="4190204" y="356673"/>
                  <a:ext cx="180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F3BD7494-1A6D-4A43-A08B-202F46BD255A}"/>
                    </a:ext>
                  </a:extLst>
                </p14:cNvPr>
                <p14:cNvContentPartPr/>
                <p14:nvPr/>
              </p14:nvContentPartPr>
              <p14:xfrm>
                <a:off x="4260764" y="317433"/>
                <a:ext cx="62280" cy="463680"/>
              </p14:xfrm>
            </p:contentPart>
          </mc:Choice>
          <mc:Fallback>
            <p:pic>
              <p:nvPicPr>
                <p:cNvPr id="22" name="Ink 21">
                  <a:extLst>
                    <a:ext uri="{FF2B5EF4-FFF2-40B4-BE49-F238E27FC236}">
                      <a16:creationId xmlns:a16="http://schemas.microsoft.com/office/drawing/2014/main" id="{F3BD7494-1A6D-4A43-A08B-202F46BD255A}"/>
                    </a:ext>
                  </a:extLst>
                </p:cNvPr>
                <p:cNvPicPr/>
                <p:nvPr/>
              </p:nvPicPr>
              <p:blipFill>
                <a:blip r:embed="rId25"/>
                <a:stretch>
                  <a:fillRect/>
                </a:stretch>
              </p:blipFill>
              <p:spPr>
                <a:xfrm>
                  <a:off x="4252124" y="308433"/>
                  <a:ext cx="79920" cy="481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315A1AC0-ADA9-472A-AB70-C41DB8A6536C}"/>
                  </a:ext>
                </a:extLst>
              </p14:cNvPr>
              <p14:cNvContentPartPr/>
              <p14:nvPr/>
            </p14:nvContentPartPr>
            <p14:xfrm>
              <a:off x="5113244" y="521193"/>
              <a:ext cx="376920" cy="147960"/>
            </p14:xfrm>
          </p:contentPart>
        </mc:Choice>
        <mc:Fallback>
          <p:pic>
            <p:nvPicPr>
              <p:cNvPr id="23" name="Ink 22">
                <a:extLst>
                  <a:ext uri="{FF2B5EF4-FFF2-40B4-BE49-F238E27FC236}">
                    <a16:creationId xmlns:a16="http://schemas.microsoft.com/office/drawing/2014/main" id="{315A1AC0-ADA9-472A-AB70-C41DB8A6536C}"/>
                  </a:ext>
                </a:extLst>
              </p:cNvPr>
              <p:cNvPicPr/>
              <p:nvPr/>
            </p:nvPicPr>
            <p:blipFill>
              <a:blip r:embed="rId27"/>
              <a:stretch>
                <a:fillRect/>
              </a:stretch>
            </p:blipFill>
            <p:spPr>
              <a:xfrm>
                <a:off x="5104244" y="512193"/>
                <a:ext cx="394560" cy="165600"/>
              </a:xfrm>
              <a:prstGeom prst="rect">
                <a:avLst/>
              </a:prstGeom>
            </p:spPr>
          </p:pic>
        </mc:Fallback>
      </mc:AlternateContent>
      <p:grpSp>
        <p:nvGrpSpPr>
          <p:cNvPr id="32" name="Group 31">
            <a:extLst>
              <a:ext uri="{FF2B5EF4-FFF2-40B4-BE49-F238E27FC236}">
                <a16:creationId xmlns:a16="http://schemas.microsoft.com/office/drawing/2014/main" id="{530AFA3F-2EAA-450A-BADE-E4BB89EC3B22}"/>
              </a:ext>
            </a:extLst>
          </p:cNvPr>
          <p:cNvGrpSpPr/>
          <p:nvPr/>
        </p:nvGrpSpPr>
        <p:grpSpPr>
          <a:xfrm>
            <a:off x="5757284" y="255513"/>
            <a:ext cx="584280" cy="722880"/>
            <a:chOff x="5757284" y="255513"/>
            <a:chExt cx="584280" cy="722880"/>
          </a:xfrm>
        </p:grpSpPr>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A7103F1B-B9C1-409E-BCCF-1BE9315B36BA}"/>
                    </a:ext>
                  </a:extLst>
                </p14:cNvPr>
                <p14:cNvContentPartPr/>
                <p14:nvPr/>
              </p14:nvContentPartPr>
              <p14:xfrm>
                <a:off x="5757284" y="482313"/>
                <a:ext cx="177120" cy="186480"/>
              </p14:xfrm>
            </p:contentPart>
          </mc:Choice>
          <mc:Fallback>
            <p:pic>
              <p:nvPicPr>
                <p:cNvPr id="24" name="Ink 23">
                  <a:extLst>
                    <a:ext uri="{FF2B5EF4-FFF2-40B4-BE49-F238E27FC236}">
                      <a16:creationId xmlns:a16="http://schemas.microsoft.com/office/drawing/2014/main" id="{A7103F1B-B9C1-409E-BCCF-1BE9315B36BA}"/>
                    </a:ext>
                  </a:extLst>
                </p:cNvPr>
                <p:cNvPicPr/>
                <p:nvPr/>
              </p:nvPicPr>
              <p:blipFill>
                <a:blip r:embed="rId29"/>
                <a:stretch>
                  <a:fillRect/>
                </a:stretch>
              </p:blipFill>
              <p:spPr>
                <a:xfrm>
                  <a:off x="5748284" y="473313"/>
                  <a:ext cx="19476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4E9C6E4A-29E8-4C1E-934B-616993730B93}"/>
                    </a:ext>
                  </a:extLst>
                </p14:cNvPr>
                <p14:cNvContentPartPr/>
                <p14:nvPr/>
              </p14:nvContentPartPr>
              <p14:xfrm>
                <a:off x="5949164" y="367113"/>
                <a:ext cx="167760" cy="611280"/>
              </p14:xfrm>
            </p:contentPart>
          </mc:Choice>
          <mc:Fallback>
            <p:pic>
              <p:nvPicPr>
                <p:cNvPr id="25" name="Ink 24">
                  <a:extLst>
                    <a:ext uri="{FF2B5EF4-FFF2-40B4-BE49-F238E27FC236}">
                      <a16:creationId xmlns:a16="http://schemas.microsoft.com/office/drawing/2014/main" id="{4E9C6E4A-29E8-4C1E-934B-616993730B93}"/>
                    </a:ext>
                  </a:extLst>
                </p:cNvPr>
                <p:cNvPicPr/>
                <p:nvPr/>
              </p:nvPicPr>
              <p:blipFill>
                <a:blip r:embed="rId31"/>
                <a:stretch>
                  <a:fillRect/>
                </a:stretch>
              </p:blipFill>
              <p:spPr>
                <a:xfrm>
                  <a:off x="5940524" y="358113"/>
                  <a:ext cx="185400" cy="628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9676CC8D-95A4-40C2-8E61-A9DD20920747}"/>
                    </a:ext>
                  </a:extLst>
                </p14:cNvPr>
                <p14:cNvContentPartPr/>
                <p14:nvPr/>
              </p14:nvContentPartPr>
              <p14:xfrm>
                <a:off x="6169844" y="358113"/>
                <a:ext cx="7200" cy="5760"/>
              </p14:xfrm>
            </p:contentPart>
          </mc:Choice>
          <mc:Fallback>
            <p:pic>
              <p:nvPicPr>
                <p:cNvPr id="26" name="Ink 25">
                  <a:extLst>
                    <a:ext uri="{FF2B5EF4-FFF2-40B4-BE49-F238E27FC236}">
                      <a16:creationId xmlns:a16="http://schemas.microsoft.com/office/drawing/2014/main" id="{9676CC8D-95A4-40C2-8E61-A9DD20920747}"/>
                    </a:ext>
                  </a:extLst>
                </p:cNvPr>
                <p:cNvPicPr/>
                <p:nvPr/>
              </p:nvPicPr>
              <p:blipFill>
                <a:blip r:embed="rId33"/>
                <a:stretch>
                  <a:fillRect/>
                </a:stretch>
              </p:blipFill>
              <p:spPr>
                <a:xfrm>
                  <a:off x="6160844" y="349113"/>
                  <a:ext cx="248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6F689268-6623-45BC-99D3-F43931C67193}"/>
                    </a:ext>
                  </a:extLst>
                </p14:cNvPr>
                <p14:cNvContentPartPr/>
                <p14:nvPr/>
              </p14:nvContentPartPr>
              <p14:xfrm>
                <a:off x="6186764" y="255513"/>
                <a:ext cx="154800" cy="432720"/>
              </p14:xfrm>
            </p:contentPart>
          </mc:Choice>
          <mc:Fallback>
            <p:pic>
              <p:nvPicPr>
                <p:cNvPr id="27" name="Ink 26">
                  <a:extLst>
                    <a:ext uri="{FF2B5EF4-FFF2-40B4-BE49-F238E27FC236}">
                      <a16:creationId xmlns:a16="http://schemas.microsoft.com/office/drawing/2014/main" id="{6F689268-6623-45BC-99D3-F43931C67193}"/>
                    </a:ext>
                  </a:extLst>
                </p:cNvPr>
                <p:cNvPicPr/>
                <p:nvPr/>
              </p:nvPicPr>
              <p:blipFill>
                <a:blip r:embed="rId35"/>
                <a:stretch>
                  <a:fillRect/>
                </a:stretch>
              </p:blipFill>
              <p:spPr>
                <a:xfrm>
                  <a:off x="6178124" y="246873"/>
                  <a:ext cx="172440" cy="450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BE707733-ECB4-4C29-B627-9139E48F612A}"/>
                  </a:ext>
                </a:extLst>
              </p14:cNvPr>
              <p14:cNvContentPartPr/>
              <p14:nvPr/>
            </p14:nvContentPartPr>
            <p14:xfrm>
              <a:off x="6592124" y="425793"/>
              <a:ext cx="137160" cy="163080"/>
            </p14:xfrm>
          </p:contentPart>
        </mc:Choice>
        <mc:Fallback>
          <p:pic>
            <p:nvPicPr>
              <p:cNvPr id="28" name="Ink 27">
                <a:extLst>
                  <a:ext uri="{FF2B5EF4-FFF2-40B4-BE49-F238E27FC236}">
                    <a16:creationId xmlns:a16="http://schemas.microsoft.com/office/drawing/2014/main" id="{BE707733-ECB4-4C29-B627-9139E48F612A}"/>
                  </a:ext>
                </a:extLst>
              </p:cNvPr>
              <p:cNvPicPr/>
              <p:nvPr/>
            </p:nvPicPr>
            <p:blipFill>
              <a:blip r:embed="rId37"/>
              <a:stretch>
                <a:fillRect/>
              </a:stretch>
            </p:blipFill>
            <p:spPr>
              <a:xfrm>
                <a:off x="6583484" y="417153"/>
                <a:ext cx="154800" cy="180720"/>
              </a:xfrm>
              <a:prstGeom prst="rect">
                <a:avLst/>
              </a:prstGeom>
            </p:spPr>
          </p:pic>
        </mc:Fallback>
      </mc:AlternateContent>
      <p:grpSp>
        <p:nvGrpSpPr>
          <p:cNvPr id="31" name="Group 30">
            <a:extLst>
              <a:ext uri="{FF2B5EF4-FFF2-40B4-BE49-F238E27FC236}">
                <a16:creationId xmlns:a16="http://schemas.microsoft.com/office/drawing/2014/main" id="{2E326809-0486-4B11-AD5D-E71EB77D69BA}"/>
              </a:ext>
            </a:extLst>
          </p:cNvPr>
          <p:cNvGrpSpPr/>
          <p:nvPr/>
        </p:nvGrpSpPr>
        <p:grpSpPr>
          <a:xfrm>
            <a:off x="6925844" y="74073"/>
            <a:ext cx="416160" cy="620280"/>
            <a:chOff x="6925844" y="74073"/>
            <a:chExt cx="416160" cy="620280"/>
          </a:xfrm>
        </p:grpSpPr>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C255AAE9-C420-4DDB-9177-27CC88F1A78A}"/>
                    </a:ext>
                  </a:extLst>
                </p14:cNvPr>
                <p14:cNvContentPartPr/>
                <p14:nvPr/>
              </p14:nvContentPartPr>
              <p14:xfrm>
                <a:off x="6925844" y="341913"/>
                <a:ext cx="177840" cy="352440"/>
              </p14:xfrm>
            </p:contentPart>
          </mc:Choice>
          <mc:Fallback>
            <p:pic>
              <p:nvPicPr>
                <p:cNvPr id="29" name="Ink 28">
                  <a:extLst>
                    <a:ext uri="{FF2B5EF4-FFF2-40B4-BE49-F238E27FC236}">
                      <a16:creationId xmlns:a16="http://schemas.microsoft.com/office/drawing/2014/main" id="{C255AAE9-C420-4DDB-9177-27CC88F1A78A}"/>
                    </a:ext>
                  </a:extLst>
                </p:cNvPr>
                <p:cNvPicPr/>
                <p:nvPr/>
              </p:nvPicPr>
              <p:blipFill>
                <a:blip r:embed="rId39"/>
                <a:stretch>
                  <a:fillRect/>
                </a:stretch>
              </p:blipFill>
              <p:spPr>
                <a:xfrm>
                  <a:off x="6917204" y="333273"/>
                  <a:ext cx="19548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CBA80918-18CF-4FDC-A653-43E91C476183}"/>
                    </a:ext>
                  </a:extLst>
                </p14:cNvPr>
                <p14:cNvContentPartPr/>
                <p14:nvPr/>
              </p14:nvContentPartPr>
              <p14:xfrm>
                <a:off x="7253444" y="74073"/>
                <a:ext cx="88560" cy="355320"/>
              </p14:xfrm>
            </p:contentPart>
          </mc:Choice>
          <mc:Fallback>
            <p:pic>
              <p:nvPicPr>
                <p:cNvPr id="30" name="Ink 29">
                  <a:extLst>
                    <a:ext uri="{FF2B5EF4-FFF2-40B4-BE49-F238E27FC236}">
                      <a16:creationId xmlns:a16="http://schemas.microsoft.com/office/drawing/2014/main" id="{CBA80918-18CF-4FDC-A653-43E91C476183}"/>
                    </a:ext>
                  </a:extLst>
                </p:cNvPr>
                <p:cNvPicPr/>
                <p:nvPr/>
              </p:nvPicPr>
              <p:blipFill>
                <a:blip r:embed="rId41"/>
                <a:stretch>
                  <a:fillRect/>
                </a:stretch>
              </p:blipFill>
              <p:spPr>
                <a:xfrm>
                  <a:off x="7244804" y="65073"/>
                  <a:ext cx="106200" cy="372960"/>
                </a:xfrm>
                <a:prstGeom prst="rect">
                  <a:avLst/>
                </a:prstGeom>
              </p:spPr>
            </p:pic>
          </mc:Fallback>
        </mc:AlternateContent>
      </p:grpSp>
      <p:grpSp>
        <p:nvGrpSpPr>
          <p:cNvPr id="40" name="Group 39">
            <a:extLst>
              <a:ext uri="{FF2B5EF4-FFF2-40B4-BE49-F238E27FC236}">
                <a16:creationId xmlns:a16="http://schemas.microsoft.com/office/drawing/2014/main" id="{D41D1308-7509-4616-A507-E67049B4C05D}"/>
              </a:ext>
            </a:extLst>
          </p:cNvPr>
          <p:cNvGrpSpPr/>
          <p:nvPr/>
        </p:nvGrpSpPr>
        <p:grpSpPr>
          <a:xfrm>
            <a:off x="1774964" y="274953"/>
            <a:ext cx="1615680" cy="898200"/>
            <a:chOff x="1774964" y="274953"/>
            <a:chExt cx="1615680" cy="898200"/>
          </a:xfrm>
        </p:grpSpPr>
        <mc:AlternateContent xmlns:mc="http://schemas.openxmlformats.org/markup-compatibility/2006">
          <mc:Choice xmlns:p14="http://schemas.microsoft.com/office/powerpoint/2010/main" Requires="p14">
            <p:contentPart p14:bwMode="auto" r:id="rId42">
              <p14:nvContentPartPr>
                <p14:cNvPr id="9" name="Ink 8">
                  <a:extLst>
                    <a:ext uri="{FF2B5EF4-FFF2-40B4-BE49-F238E27FC236}">
                      <a16:creationId xmlns:a16="http://schemas.microsoft.com/office/drawing/2014/main" id="{2665ADC3-F4F0-4D42-9152-E1D8916B95B2}"/>
                    </a:ext>
                  </a:extLst>
                </p14:cNvPr>
                <p14:cNvContentPartPr/>
                <p14:nvPr/>
              </p14:nvContentPartPr>
              <p14:xfrm>
                <a:off x="1787564" y="691113"/>
                <a:ext cx="14760" cy="9000"/>
              </p14:xfrm>
            </p:contentPart>
          </mc:Choice>
          <mc:Fallback>
            <p:pic>
              <p:nvPicPr>
                <p:cNvPr id="9" name="Ink 8">
                  <a:extLst>
                    <a:ext uri="{FF2B5EF4-FFF2-40B4-BE49-F238E27FC236}">
                      <a16:creationId xmlns:a16="http://schemas.microsoft.com/office/drawing/2014/main" id="{2665ADC3-F4F0-4D42-9152-E1D8916B95B2}"/>
                    </a:ext>
                  </a:extLst>
                </p:cNvPr>
                <p:cNvPicPr/>
                <p:nvPr/>
              </p:nvPicPr>
              <p:blipFill>
                <a:blip r:embed="rId43"/>
                <a:stretch>
                  <a:fillRect/>
                </a:stretch>
              </p:blipFill>
              <p:spPr>
                <a:xfrm>
                  <a:off x="1778564" y="682113"/>
                  <a:ext cx="324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 name="Ink 9">
                  <a:extLst>
                    <a:ext uri="{FF2B5EF4-FFF2-40B4-BE49-F238E27FC236}">
                      <a16:creationId xmlns:a16="http://schemas.microsoft.com/office/drawing/2014/main" id="{372A0142-A4E2-4812-BA9C-F76F9D13C5BB}"/>
                    </a:ext>
                  </a:extLst>
                </p14:cNvPr>
                <p14:cNvContentPartPr/>
                <p14:nvPr/>
              </p14:nvContentPartPr>
              <p14:xfrm>
                <a:off x="1774964" y="839433"/>
                <a:ext cx="39600" cy="12960"/>
              </p14:xfrm>
            </p:contentPart>
          </mc:Choice>
          <mc:Fallback>
            <p:pic>
              <p:nvPicPr>
                <p:cNvPr id="10" name="Ink 9">
                  <a:extLst>
                    <a:ext uri="{FF2B5EF4-FFF2-40B4-BE49-F238E27FC236}">
                      <a16:creationId xmlns:a16="http://schemas.microsoft.com/office/drawing/2014/main" id="{372A0142-A4E2-4812-BA9C-F76F9D13C5BB}"/>
                    </a:ext>
                  </a:extLst>
                </p:cNvPr>
                <p:cNvPicPr/>
                <p:nvPr/>
              </p:nvPicPr>
              <p:blipFill>
                <a:blip r:embed="rId45"/>
                <a:stretch>
                  <a:fillRect/>
                </a:stretch>
              </p:blipFill>
              <p:spPr>
                <a:xfrm>
                  <a:off x="1766324" y="830793"/>
                  <a:ext cx="572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 name="Ink 11">
                  <a:extLst>
                    <a:ext uri="{FF2B5EF4-FFF2-40B4-BE49-F238E27FC236}">
                      <a16:creationId xmlns:a16="http://schemas.microsoft.com/office/drawing/2014/main" id="{1E685130-F837-427B-86F4-E55FE73B5D43}"/>
                    </a:ext>
                  </a:extLst>
                </p14:cNvPr>
                <p14:cNvContentPartPr/>
                <p14:nvPr/>
              </p14:nvContentPartPr>
              <p14:xfrm>
                <a:off x="2527724" y="576273"/>
                <a:ext cx="102240" cy="149400"/>
              </p14:xfrm>
            </p:contentPart>
          </mc:Choice>
          <mc:Fallback>
            <p:pic>
              <p:nvPicPr>
                <p:cNvPr id="12" name="Ink 11">
                  <a:extLst>
                    <a:ext uri="{FF2B5EF4-FFF2-40B4-BE49-F238E27FC236}">
                      <a16:creationId xmlns:a16="http://schemas.microsoft.com/office/drawing/2014/main" id="{1E685130-F837-427B-86F4-E55FE73B5D43}"/>
                    </a:ext>
                  </a:extLst>
                </p:cNvPr>
                <p:cNvPicPr/>
                <p:nvPr/>
              </p:nvPicPr>
              <p:blipFill>
                <a:blip r:embed="rId47"/>
                <a:stretch>
                  <a:fillRect/>
                </a:stretch>
              </p:blipFill>
              <p:spPr>
                <a:xfrm>
                  <a:off x="2519084" y="567633"/>
                  <a:ext cx="1198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3" name="Ink 12">
                  <a:extLst>
                    <a:ext uri="{FF2B5EF4-FFF2-40B4-BE49-F238E27FC236}">
                      <a16:creationId xmlns:a16="http://schemas.microsoft.com/office/drawing/2014/main" id="{95B3EF86-8AB8-45D0-80E8-1B8D405C133C}"/>
                    </a:ext>
                  </a:extLst>
                </p14:cNvPr>
                <p14:cNvContentPartPr/>
                <p14:nvPr/>
              </p14:nvContentPartPr>
              <p14:xfrm>
                <a:off x="2753804" y="460713"/>
                <a:ext cx="165960" cy="268200"/>
              </p14:xfrm>
            </p:contentPart>
          </mc:Choice>
          <mc:Fallback>
            <p:pic>
              <p:nvPicPr>
                <p:cNvPr id="13" name="Ink 12">
                  <a:extLst>
                    <a:ext uri="{FF2B5EF4-FFF2-40B4-BE49-F238E27FC236}">
                      <a16:creationId xmlns:a16="http://schemas.microsoft.com/office/drawing/2014/main" id="{95B3EF86-8AB8-45D0-80E8-1B8D405C133C}"/>
                    </a:ext>
                  </a:extLst>
                </p:cNvPr>
                <p:cNvPicPr/>
                <p:nvPr/>
              </p:nvPicPr>
              <p:blipFill>
                <a:blip r:embed="rId49"/>
                <a:stretch>
                  <a:fillRect/>
                </a:stretch>
              </p:blipFill>
              <p:spPr>
                <a:xfrm>
                  <a:off x="2744804" y="452073"/>
                  <a:ext cx="18360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4" name="Ink 13">
                  <a:extLst>
                    <a:ext uri="{FF2B5EF4-FFF2-40B4-BE49-F238E27FC236}">
                      <a16:creationId xmlns:a16="http://schemas.microsoft.com/office/drawing/2014/main" id="{23534083-9F29-43A0-835C-87EEFE40C638}"/>
                    </a:ext>
                  </a:extLst>
                </p14:cNvPr>
                <p14:cNvContentPartPr/>
                <p14:nvPr/>
              </p14:nvContentPartPr>
              <p14:xfrm>
                <a:off x="2907884" y="496713"/>
                <a:ext cx="3960" cy="1800"/>
              </p14:xfrm>
            </p:contentPart>
          </mc:Choice>
          <mc:Fallback>
            <p:pic>
              <p:nvPicPr>
                <p:cNvPr id="14" name="Ink 13">
                  <a:extLst>
                    <a:ext uri="{FF2B5EF4-FFF2-40B4-BE49-F238E27FC236}">
                      <a16:creationId xmlns:a16="http://schemas.microsoft.com/office/drawing/2014/main" id="{23534083-9F29-43A0-835C-87EEFE40C638}"/>
                    </a:ext>
                  </a:extLst>
                </p:cNvPr>
                <p:cNvPicPr/>
                <p:nvPr/>
              </p:nvPicPr>
              <p:blipFill>
                <a:blip r:embed="rId51"/>
                <a:stretch>
                  <a:fillRect/>
                </a:stretch>
              </p:blipFill>
              <p:spPr>
                <a:xfrm>
                  <a:off x="2899244" y="488073"/>
                  <a:ext cx="216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5" name="Ink 14">
                  <a:extLst>
                    <a:ext uri="{FF2B5EF4-FFF2-40B4-BE49-F238E27FC236}">
                      <a16:creationId xmlns:a16="http://schemas.microsoft.com/office/drawing/2014/main" id="{52F68672-DDA0-479A-99AF-56C480EEABD8}"/>
                    </a:ext>
                  </a:extLst>
                </p14:cNvPr>
                <p14:cNvContentPartPr/>
                <p14:nvPr/>
              </p14:nvContentPartPr>
              <p14:xfrm>
                <a:off x="3060884" y="541353"/>
                <a:ext cx="179640" cy="158760"/>
              </p14:xfrm>
            </p:contentPart>
          </mc:Choice>
          <mc:Fallback>
            <p:pic>
              <p:nvPicPr>
                <p:cNvPr id="15" name="Ink 14">
                  <a:extLst>
                    <a:ext uri="{FF2B5EF4-FFF2-40B4-BE49-F238E27FC236}">
                      <a16:creationId xmlns:a16="http://schemas.microsoft.com/office/drawing/2014/main" id="{52F68672-DDA0-479A-99AF-56C480EEABD8}"/>
                    </a:ext>
                  </a:extLst>
                </p:cNvPr>
                <p:cNvPicPr/>
                <p:nvPr/>
              </p:nvPicPr>
              <p:blipFill>
                <a:blip r:embed="rId53"/>
                <a:stretch>
                  <a:fillRect/>
                </a:stretch>
              </p:blipFill>
              <p:spPr>
                <a:xfrm>
                  <a:off x="3051884" y="532353"/>
                  <a:ext cx="1972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6" name="Ink 15">
                  <a:extLst>
                    <a:ext uri="{FF2B5EF4-FFF2-40B4-BE49-F238E27FC236}">
                      <a16:creationId xmlns:a16="http://schemas.microsoft.com/office/drawing/2014/main" id="{3B67AC16-8026-4793-8AA7-59AC4D798EC5}"/>
                    </a:ext>
                  </a:extLst>
                </p14:cNvPr>
                <p14:cNvContentPartPr/>
                <p14:nvPr/>
              </p14:nvContentPartPr>
              <p14:xfrm>
                <a:off x="3249884" y="453153"/>
                <a:ext cx="140760" cy="340920"/>
              </p14:xfrm>
            </p:contentPart>
          </mc:Choice>
          <mc:Fallback>
            <p:pic>
              <p:nvPicPr>
                <p:cNvPr id="16" name="Ink 15">
                  <a:extLst>
                    <a:ext uri="{FF2B5EF4-FFF2-40B4-BE49-F238E27FC236}">
                      <a16:creationId xmlns:a16="http://schemas.microsoft.com/office/drawing/2014/main" id="{3B67AC16-8026-4793-8AA7-59AC4D798EC5}"/>
                    </a:ext>
                  </a:extLst>
                </p:cNvPr>
                <p:cNvPicPr/>
                <p:nvPr/>
              </p:nvPicPr>
              <p:blipFill>
                <a:blip r:embed="rId55"/>
                <a:stretch>
                  <a:fillRect/>
                </a:stretch>
              </p:blipFill>
              <p:spPr>
                <a:xfrm>
                  <a:off x="3241244" y="444513"/>
                  <a:ext cx="15840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ABFEAF32-9973-43AC-BA9C-11BFA69CC7FA}"/>
                    </a:ext>
                  </a:extLst>
                </p14:cNvPr>
                <p14:cNvContentPartPr/>
                <p14:nvPr/>
              </p14:nvContentPartPr>
              <p14:xfrm>
                <a:off x="1979444" y="413193"/>
                <a:ext cx="94320" cy="376560"/>
              </p14:xfrm>
            </p:contentPart>
          </mc:Choice>
          <mc:Fallback>
            <p:pic>
              <p:nvPicPr>
                <p:cNvPr id="35" name="Ink 34">
                  <a:extLst>
                    <a:ext uri="{FF2B5EF4-FFF2-40B4-BE49-F238E27FC236}">
                      <a16:creationId xmlns:a16="http://schemas.microsoft.com/office/drawing/2014/main" id="{ABFEAF32-9973-43AC-BA9C-11BFA69CC7FA}"/>
                    </a:ext>
                  </a:extLst>
                </p:cNvPr>
                <p:cNvPicPr/>
                <p:nvPr/>
              </p:nvPicPr>
              <p:blipFill>
                <a:blip r:embed="rId57"/>
                <a:stretch>
                  <a:fillRect/>
                </a:stretch>
              </p:blipFill>
              <p:spPr>
                <a:xfrm>
                  <a:off x="1970444" y="404553"/>
                  <a:ext cx="11196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C31B2019-0693-4976-A179-2460A830BDCA}"/>
                    </a:ext>
                  </a:extLst>
                </p14:cNvPr>
                <p14:cNvContentPartPr/>
                <p14:nvPr/>
              </p14:nvContentPartPr>
              <p14:xfrm>
                <a:off x="2093204" y="532353"/>
                <a:ext cx="124920" cy="139680"/>
              </p14:xfrm>
            </p:contentPart>
          </mc:Choice>
          <mc:Fallback>
            <p:pic>
              <p:nvPicPr>
                <p:cNvPr id="36" name="Ink 35">
                  <a:extLst>
                    <a:ext uri="{FF2B5EF4-FFF2-40B4-BE49-F238E27FC236}">
                      <a16:creationId xmlns:a16="http://schemas.microsoft.com/office/drawing/2014/main" id="{C31B2019-0693-4976-A179-2460A830BDCA}"/>
                    </a:ext>
                  </a:extLst>
                </p:cNvPr>
                <p:cNvPicPr/>
                <p:nvPr/>
              </p:nvPicPr>
              <p:blipFill>
                <a:blip r:embed="rId59"/>
                <a:stretch>
                  <a:fillRect/>
                </a:stretch>
              </p:blipFill>
              <p:spPr>
                <a:xfrm>
                  <a:off x="2084204" y="523713"/>
                  <a:ext cx="1425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931371B2-E6D5-4BCD-AFA7-37787C4802E6}"/>
                    </a:ext>
                  </a:extLst>
                </p14:cNvPr>
                <p14:cNvContentPartPr/>
                <p14:nvPr/>
              </p14:nvContentPartPr>
              <p14:xfrm>
                <a:off x="2279324" y="477273"/>
                <a:ext cx="196200" cy="695880"/>
              </p14:xfrm>
            </p:contentPart>
          </mc:Choice>
          <mc:Fallback>
            <p:pic>
              <p:nvPicPr>
                <p:cNvPr id="37" name="Ink 36">
                  <a:extLst>
                    <a:ext uri="{FF2B5EF4-FFF2-40B4-BE49-F238E27FC236}">
                      <a16:creationId xmlns:a16="http://schemas.microsoft.com/office/drawing/2014/main" id="{931371B2-E6D5-4BCD-AFA7-37787C4802E6}"/>
                    </a:ext>
                  </a:extLst>
                </p:cNvPr>
                <p:cNvPicPr/>
                <p:nvPr/>
              </p:nvPicPr>
              <p:blipFill>
                <a:blip r:embed="rId61"/>
                <a:stretch>
                  <a:fillRect/>
                </a:stretch>
              </p:blipFill>
              <p:spPr>
                <a:xfrm>
                  <a:off x="2270684" y="468633"/>
                  <a:ext cx="213840" cy="713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9CE5E62D-B569-46A3-B740-C410581A2124}"/>
                    </a:ext>
                  </a:extLst>
                </p14:cNvPr>
                <p14:cNvContentPartPr/>
                <p14:nvPr/>
              </p14:nvContentPartPr>
              <p14:xfrm>
                <a:off x="2595044" y="274953"/>
                <a:ext cx="280080" cy="519120"/>
              </p14:xfrm>
            </p:contentPart>
          </mc:Choice>
          <mc:Fallback>
            <p:pic>
              <p:nvPicPr>
                <p:cNvPr id="38" name="Ink 37">
                  <a:extLst>
                    <a:ext uri="{FF2B5EF4-FFF2-40B4-BE49-F238E27FC236}">
                      <a16:creationId xmlns:a16="http://schemas.microsoft.com/office/drawing/2014/main" id="{9CE5E62D-B569-46A3-B740-C410581A2124}"/>
                    </a:ext>
                  </a:extLst>
                </p:cNvPr>
                <p:cNvPicPr/>
                <p:nvPr/>
              </p:nvPicPr>
              <p:blipFill>
                <a:blip r:embed="rId63"/>
                <a:stretch>
                  <a:fillRect/>
                </a:stretch>
              </p:blipFill>
              <p:spPr>
                <a:xfrm>
                  <a:off x="2586044" y="266313"/>
                  <a:ext cx="297720" cy="536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0F2C8822-6715-46B9-9AFA-6087E1EB94AA}"/>
                  </a:ext>
                </a:extLst>
              </p14:cNvPr>
              <p14:cNvContentPartPr/>
              <p14:nvPr/>
            </p14:nvContentPartPr>
            <p14:xfrm>
              <a:off x="4350044" y="203673"/>
              <a:ext cx="154080" cy="557640"/>
            </p14:xfrm>
          </p:contentPart>
        </mc:Choice>
        <mc:Fallback>
          <p:pic>
            <p:nvPicPr>
              <p:cNvPr id="39" name="Ink 38">
                <a:extLst>
                  <a:ext uri="{FF2B5EF4-FFF2-40B4-BE49-F238E27FC236}">
                    <a16:creationId xmlns:a16="http://schemas.microsoft.com/office/drawing/2014/main" id="{0F2C8822-6715-46B9-9AFA-6087E1EB94AA}"/>
                  </a:ext>
                </a:extLst>
              </p:cNvPr>
              <p:cNvPicPr/>
              <p:nvPr/>
            </p:nvPicPr>
            <p:blipFill>
              <a:blip r:embed="rId65"/>
              <a:stretch>
                <a:fillRect/>
              </a:stretch>
            </p:blipFill>
            <p:spPr>
              <a:xfrm>
                <a:off x="4341044" y="194673"/>
                <a:ext cx="171720" cy="575280"/>
              </a:xfrm>
              <a:prstGeom prst="rect">
                <a:avLst/>
              </a:prstGeom>
            </p:spPr>
          </p:pic>
        </mc:Fallback>
      </mc:AlternateContent>
      <p:grpSp>
        <p:nvGrpSpPr>
          <p:cNvPr id="44" name="Group 43">
            <a:extLst>
              <a:ext uri="{FF2B5EF4-FFF2-40B4-BE49-F238E27FC236}">
                <a16:creationId xmlns:a16="http://schemas.microsoft.com/office/drawing/2014/main" id="{97C8736F-80DB-4AFA-89C9-B647821322A6}"/>
              </a:ext>
            </a:extLst>
          </p:cNvPr>
          <p:cNvGrpSpPr/>
          <p:nvPr/>
        </p:nvGrpSpPr>
        <p:grpSpPr>
          <a:xfrm>
            <a:off x="2973764" y="1715673"/>
            <a:ext cx="187200" cy="150120"/>
            <a:chOff x="2973764" y="1715673"/>
            <a:chExt cx="187200" cy="150120"/>
          </a:xfrm>
        </p:grpSpPr>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724F59C3-800E-4EB3-91B7-6E532E5491C0}"/>
                    </a:ext>
                  </a:extLst>
                </p14:cNvPr>
                <p14:cNvContentPartPr/>
                <p14:nvPr/>
              </p14:nvContentPartPr>
              <p14:xfrm>
                <a:off x="2973764" y="1721793"/>
                <a:ext cx="360" cy="144000"/>
              </p14:xfrm>
            </p:contentPart>
          </mc:Choice>
          <mc:Fallback>
            <p:pic>
              <p:nvPicPr>
                <p:cNvPr id="41" name="Ink 40">
                  <a:extLst>
                    <a:ext uri="{FF2B5EF4-FFF2-40B4-BE49-F238E27FC236}">
                      <a16:creationId xmlns:a16="http://schemas.microsoft.com/office/drawing/2014/main" id="{724F59C3-800E-4EB3-91B7-6E532E5491C0}"/>
                    </a:ext>
                  </a:extLst>
                </p:cNvPr>
                <p:cNvPicPr/>
                <p:nvPr/>
              </p:nvPicPr>
              <p:blipFill>
                <a:blip r:embed="rId67"/>
                <a:stretch>
                  <a:fillRect/>
                </a:stretch>
              </p:blipFill>
              <p:spPr>
                <a:xfrm>
                  <a:off x="2965124" y="1713153"/>
                  <a:ext cx="180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C96C2F1D-B6B0-4D72-AB04-BAE141211E61}"/>
                    </a:ext>
                  </a:extLst>
                </p14:cNvPr>
                <p14:cNvContentPartPr/>
                <p14:nvPr/>
              </p14:nvContentPartPr>
              <p14:xfrm>
                <a:off x="3053684" y="1715673"/>
                <a:ext cx="107280" cy="121320"/>
              </p14:xfrm>
            </p:contentPart>
          </mc:Choice>
          <mc:Fallback>
            <p:pic>
              <p:nvPicPr>
                <p:cNvPr id="42" name="Ink 41">
                  <a:extLst>
                    <a:ext uri="{FF2B5EF4-FFF2-40B4-BE49-F238E27FC236}">
                      <a16:creationId xmlns:a16="http://schemas.microsoft.com/office/drawing/2014/main" id="{C96C2F1D-B6B0-4D72-AB04-BAE141211E61}"/>
                    </a:ext>
                  </a:extLst>
                </p:cNvPr>
                <p:cNvPicPr/>
                <p:nvPr/>
              </p:nvPicPr>
              <p:blipFill>
                <a:blip r:embed="rId69"/>
                <a:stretch>
                  <a:fillRect/>
                </a:stretch>
              </p:blipFill>
              <p:spPr>
                <a:xfrm>
                  <a:off x="3045044" y="1707033"/>
                  <a:ext cx="124920" cy="138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A1858601-38A5-4C6E-B607-BDAF52CAC215}"/>
                  </a:ext>
                </a:extLst>
              </p14:cNvPr>
              <p14:cNvContentPartPr/>
              <p14:nvPr/>
            </p14:nvContentPartPr>
            <p14:xfrm>
              <a:off x="4243124" y="1707393"/>
              <a:ext cx="293400" cy="243360"/>
            </p14:xfrm>
          </p:contentPart>
        </mc:Choice>
        <mc:Fallback>
          <p:pic>
            <p:nvPicPr>
              <p:cNvPr id="43" name="Ink 42">
                <a:extLst>
                  <a:ext uri="{FF2B5EF4-FFF2-40B4-BE49-F238E27FC236}">
                    <a16:creationId xmlns:a16="http://schemas.microsoft.com/office/drawing/2014/main" id="{A1858601-38A5-4C6E-B607-BDAF52CAC215}"/>
                  </a:ext>
                </a:extLst>
              </p:cNvPr>
              <p:cNvPicPr/>
              <p:nvPr/>
            </p:nvPicPr>
            <p:blipFill>
              <a:blip r:embed="rId71"/>
              <a:stretch>
                <a:fillRect/>
              </a:stretch>
            </p:blipFill>
            <p:spPr>
              <a:xfrm>
                <a:off x="4234484" y="1698393"/>
                <a:ext cx="311040" cy="261000"/>
              </a:xfrm>
              <a:prstGeom prst="rect">
                <a:avLst/>
              </a:prstGeom>
            </p:spPr>
          </p:pic>
        </mc:Fallback>
      </mc:AlternateContent>
      <p:grpSp>
        <p:nvGrpSpPr>
          <p:cNvPr id="52" name="Group 51">
            <a:extLst>
              <a:ext uri="{FF2B5EF4-FFF2-40B4-BE49-F238E27FC236}">
                <a16:creationId xmlns:a16="http://schemas.microsoft.com/office/drawing/2014/main" id="{101194B5-39B3-4EAE-859C-FB27EE7EAE67}"/>
              </a:ext>
            </a:extLst>
          </p:cNvPr>
          <p:cNvGrpSpPr/>
          <p:nvPr/>
        </p:nvGrpSpPr>
        <p:grpSpPr>
          <a:xfrm>
            <a:off x="3461564" y="1787673"/>
            <a:ext cx="421560" cy="202680"/>
            <a:chOff x="3461564" y="1787673"/>
            <a:chExt cx="421560" cy="202680"/>
          </a:xfrm>
        </p:grpSpPr>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BB9948D7-8424-4A36-9621-B8F931E5A128}"/>
                    </a:ext>
                  </a:extLst>
                </p14:cNvPr>
                <p14:cNvContentPartPr/>
                <p14:nvPr/>
              </p14:nvContentPartPr>
              <p14:xfrm>
                <a:off x="3461564" y="1799913"/>
                <a:ext cx="112320" cy="190440"/>
              </p14:xfrm>
            </p:contentPart>
          </mc:Choice>
          <mc:Fallback>
            <p:pic>
              <p:nvPicPr>
                <p:cNvPr id="45" name="Ink 44">
                  <a:extLst>
                    <a:ext uri="{FF2B5EF4-FFF2-40B4-BE49-F238E27FC236}">
                      <a16:creationId xmlns:a16="http://schemas.microsoft.com/office/drawing/2014/main" id="{BB9948D7-8424-4A36-9621-B8F931E5A128}"/>
                    </a:ext>
                  </a:extLst>
                </p:cNvPr>
                <p:cNvPicPr/>
                <p:nvPr/>
              </p:nvPicPr>
              <p:blipFill>
                <a:blip r:embed="rId73"/>
                <a:stretch>
                  <a:fillRect/>
                </a:stretch>
              </p:blipFill>
              <p:spPr>
                <a:xfrm>
                  <a:off x="3452924" y="1790913"/>
                  <a:ext cx="1299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F7FD3C26-8091-4455-B9AD-590367F3C356}"/>
                    </a:ext>
                  </a:extLst>
                </p14:cNvPr>
                <p14:cNvContentPartPr/>
                <p14:nvPr/>
              </p14:nvContentPartPr>
              <p14:xfrm>
                <a:off x="3702044" y="1787673"/>
                <a:ext cx="181080" cy="129240"/>
              </p14:xfrm>
            </p:contentPart>
          </mc:Choice>
          <mc:Fallback>
            <p:pic>
              <p:nvPicPr>
                <p:cNvPr id="46" name="Ink 45">
                  <a:extLst>
                    <a:ext uri="{FF2B5EF4-FFF2-40B4-BE49-F238E27FC236}">
                      <a16:creationId xmlns:a16="http://schemas.microsoft.com/office/drawing/2014/main" id="{F7FD3C26-8091-4455-B9AD-590367F3C356}"/>
                    </a:ext>
                  </a:extLst>
                </p:cNvPr>
                <p:cNvPicPr/>
                <p:nvPr/>
              </p:nvPicPr>
              <p:blipFill>
                <a:blip r:embed="rId75"/>
                <a:stretch>
                  <a:fillRect/>
                </a:stretch>
              </p:blipFill>
              <p:spPr>
                <a:xfrm>
                  <a:off x="3693404" y="1779033"/>
                  <a:ext cx="198720" cy="146880"/>
                </a:xfrm>
                <a:prstGeom prst="rect">
                  <a:avLst/>
                </a:prstGeom>
              </p:spPr>
            </p:pic>
          </mc:Fallback>
        </mc:AlternateContent>
      </p:grpSp>
      <p:grpSp>
        <p:nvGrpSpPr>
          <p:cNvPr id="51" name="Group 50">
            <a:extLst>
              <a:ext uri="{FF2B5EF4-FFF2-40B4-BE49-F238E27FC236}">
                <a16:creationId xmlns:a16="http://schemas.microsoft.com/office/drawing/2014/main" id="{D5ED83E0-A0C8-4F41-AFC6-D58FFE1345E8}"/>
              </a:ext>
            </a:extLst>
          </p:cNvPr>
          <p:cNvGrpSpPr/>
          <p:nvPr/>
        </p:nvGrpSpPr>
        <p:grpSpPr>
          <a:xfrm>
            <a:off x="5131244" y="1779753"/>
            <a:ext cx="267120" cy="190440"/>
            <a:chOff x="5131244" y="1779753"/>
            <a:chExt cx="267120" cy="190440"/>
          </a:xfrm>
        </p:grpSpPr>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ADC3BBEF-D810-468E-807D-61409E9B8C89}"/>
                    </a:ext>
                  </a:extLst>
                </p14:cNvPr>
                <p14:cNvContentPartPr/>
                <p14:nvPr/>
              </p14:nvContentPartPr>
              <p14:xfrm>
                <a:off x="5157524" y="1872993"/>
                <a:ext cx="116280" cy="97200"/>
              </p14:xfrm>
            </p:contentPart>
          </mc:Choice>
          <mc:Fallback>
            <p:pic>
              <p:nvPicPr>
                <p:cNvPr id="47" name="Ink 46">
                  <a:extLst>
                    <a:ext uri="{FF2B5EF4-FFF2-40B4-BE49-F238E27FC236}">
                      <a16:creationId xmlns:a16="http://schemas.microsoft.com/office/drawing/2014/main" id="{ADC3BBEF-D810-468E-807D-61409E9B8C89}"/>
                    </a:ext>
                  </a:extLst>
                </p:cNvPr>
                <p:cNvPicPr/>
                <p:nvPr/>
              </p:nvPicPr>
              <p:blipFill>
                <a:blip r:embed="rId77"/>
                <a:stretch>
                  <a:fillRect/>
                </a:stretch>
              </p:blipFill>
              <p:spPr>
                <a:xfrm>
                  <a:off x="5148884" y="1863993"/>
                  <a:ext cx="1339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E9B8F73A-7E31-40E9-A579-1C3D7F407F44}"/>
                    </a:ext>
                  </a:extLst>
                </p14:cNvPr>
                <p14:cNvContentPartPr/>
                <p14:nvPr/>
              </p14:nvContentPartPr>
              <p14:xfrm>
                <a:off x="5260124" y="1840593"/>
                <a:ext cx="138240" cy="93960"/>
              </p14:xfrm>
            </p:contentPart>
          </mc:Choice>
          <mc:Fallback>
            <p:pic>
              <p:nvPicPr>
                <p:cNvPr id="48" name="Ink 47">
                  <a:extLst>
                    <a:ext uri="{FF2B5EF4-FFF2-40B4-BE49-F238E27FC236}">
                      <a16:creationId xmlns:a16="http://schemas.microsoft.com/office/drawing/2014/main" id="{E9B8F73A-7E31-40E9-A579-1C3D7F407F44}"/>
                    </a:ext>
                  </a:extLst>
                </p:cNvPr>
                <p:cNvPicPr/>
                <p:nvPr/>
              </p:nvPicPr>
              <p:blipFill>
                <a:blip r:embed="rId79"/>
                <a:stretch>
                  <a:fillRect/>
                </a:stretch>
              </p:blipFill>
              <p:spPr>
                <a:xfrm>
                  <a:off x="5251124" y="1831593"/>
                  <a:ext cx="15588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735E8E75-01EF-4A42-B3BD-93E33940E335}"/>
                    </a:ext>
                  </a:extLst>
                </p14:cNvPr>
                <p14:cNvContentPartPr/>
                <p14:nvPr/>
              </p14:nvContentPartPr>
              <p14:xfrm>
                <a:off x="5131244" y="1779753"/>
                <a:ext cx="124200" cy="76320"/>
              </p14:xfrm>
            </p:contentPart>
          </mc:Choice>
          <mc:Fallback>
            <p:pic>
              <p:nvPicPr>
                <p:cNvPr id="49" name="Ink 48">
                  <a:extLst>
                    <a:ext uri="{FF2B5EF4-FFF2-40B4-BE49-F238E27FC236}">
                      <a16:creationId xmlns:a16="http://schemas.microsoft.com/office/drawing/2014/main" id="{735E8E75-01EF-4A42-B3BD-93E33940E335}"/>
                    </a:ext>
                  </a:extLst>
                </p:cNvPr>
                <p:cNvPicPr/>
                <p:nvPr/>
              </p:nvPicPr>
              <p:blipFill>
                <a:blip r:embed="rId81"/>
                <a:stretch>
                  <a:fillRect/>
                </a:stretch>
              </p:blipFill>
              <p:spPr>
                <a:xfrm>
                  <a:off x="5122604" y="1771113"/>
                  <a:ext cx="1418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CBA60B56-228C-4BEB-9783-208919DFBBD0}"/>
                    </a:ext>
                  </a:extLst>
                </p14:cNvPr>
                <p14:cNvContentPartPr/>
                <p14:nvPr/>
              </p14:nvContentPartPr>
              <p14:xfrm>
                <a:off x="5258684" y="1828353"/>
                <a:ext cx="5760" cy="127080"/>
              </p14:xfrm>
            </p:contentPart>
          </mc:Choice>
          <mc:Fallback>
            <p:pic>
              <p:nvPicPr>
                <p:cNvPr id="50" name="Ink 49">
                  <a:extLst>
                    <a:ext uri="{FF2B5EF4-FFF2-40B4-BE49-F238E27FC236}">
                      <a16:creationId xmlns:a16="http://schemas.microsoft.com/office/drawing/2014/main" id="{CBA60B56-228C-4BEB-9783-208919DFBBD0}"/>
                    </a:ext>
                  </a:extLst>
                </p:cNvPr>
                <p:cNvPicPr/>
                <p:nvPr/>
              </p:nvPicPr>
              <p:blipFill>
                <a:blip r:embed="rId83"/>
                <a:stretch>
                  <a:fillRect/>
                </a:stretch>
              </p:blipFill>
              <p:spPr>
                <a:xfrm>
                  <a:off x="5250044" y="1819713"/>
                  <a:ext cx="23400" cy="144720"/>
                </a:xfrm>
                <a:prstGeom prst="rect">
                  <a:avLst/>
                </a:prstGeom>
              </p:spPr>
            </p:pic>
          </mc:Fallback>
        </mc:AlternateContent>
      </p:grpSp>
      <p:grpSp>
        <p:nvGrpSpPr>
          <p:cNvPr id="60" name="Group 59">
            <a:extLst>
              <a:ext uri="{FF2B5EF4-FFF2-40B4-BE49-F238E27FC236}">
                <a16:creationId xmlns:a16="http://schemas.microsoft.com/office/drawing/2014/main" id="{4A2242BD-C713-4BC2-BE47-4FDA407D56DD}"/>
              </a:ext>
            </a:extLst>
          </p:cNvPr>
          <p:cNvGrpSpPr/>
          <p:nvPr/>
        </p:nvGrpSpPr>
        <p:grpSpPr>
          <a:xfrm>
            <a:off x="5922884" y="1815033"/>
            <a:ext cx="255600" cy="143280"/>
            <a:chOff x="5922884" y="1815033"/>
            <a:chExt cx="255600" cy="143280"/>
          </a:xfrm>
        </p:grpSpPr>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999A25DB-8985-4648-AA18-93CFC3588888}"/>
                    </a:ext>
                  </a:extLst>
                </p14:cNvPr>
                <p14:cNvContentPartPr/>
                <p14:nvPr/>
              </p14:nvContentPartPr>
              <p14:xfrm>
                <a:off x="5922884" y="1815033"/>
                <a:ext cx="87120" cy="131400"/>
              </p14:xfrm>
            </p:contentPart>
          </mc:Choice>
          <mc:Fallback>
            <p:pic>
              <p:nvPicPr>
                <p:cNvPr id="53" name="Ink 52">
                  <a:extLst>
                    <a:ext uri="{FF2B5EF4-FFF2-40B4-BE49-F238E27FC236}">
                      <a16:creationId xmlns:a16="http://schemas.microsoft.com/office/drawing/2014/main" id="{999A25DB-8985-4648-AA18-93CFC3588888}"/>
                    </a:ext>
                  </a:extLst>
                </p:cNvPr>
                <p:cNvPicPr/>
                <p:nvPr/>
              </p:nvPicPr>
              <p:blipFill>
                <a:blip r:embed="rId85"/>
                <a:stretch>
                  <a:fillRect/>
                </a:stretch>
              </p:blipFill>
              <p:spPr>
                <a:xfrm>
                  <a:off x="5914244" y="1806393"/>
                  <a:ext cx="1047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BF1A3D99-F5AC-4175-B61A-08D2B4D6D7C6}"/>
                    </a:ext>
                  </a:extLst>
                </p14:cNvPr>
                <p14:cNvContentPartPr/>
                <p14:nvPr/>
              </p14:nvContentPartPr>
              <p14:xfrm>
                <a:off x="6080564" y="1819353"/>
                <a:ext cx="97920" cy="138960"/>
              </p14:xfrm>
            </p:contentPart>
          </mc:Choice>
          <mc:Fallback>
            <p:pic>
              <p:nvPicPr>
                <p:cNvPr id="54" name="Ink 53">
                  <a:extLst>
                    <a:ext uri="{FF2B5EF4-FFF2-40B4-BE49-F238E27FC236}">
                      <a16:creationId xmlns:a16="http://schemas.microsoft.com/office/drawing/2014/main" id="{BF1A3D99-F5AC-4175-B61A-08D2B4D6D7C6}"/>
                    </a:ext>
                  </a:extLst>
                </p:cNvPr>
                <p:cNvPicPr/>
                <p:nvPr/>
              </p:nvPicPr>
              <p:blipFill>
                <a:blip r:embed="rId87"/>
                <a:stretch>
                  <a:fillRect/>
                </a:stretch>
              </p:blipFill>
              <p:spPr>
                <a:xfrm>
                  <a:off x="6071564" y="1810353"/>
                  <a:ext cx="115560" cy="156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C8CFFFC5-3B54-4847-8A41-C55966AE0B7E}"/>
                  </a:ext>
                </a:extLst>
              </p14:cNvPr>
              <p14:cNvContentPartPr/>
              <p14:nvPr/>
            </p14:nvContentPartPr>
            <p14:xfrm>
              <a:off x="6952124" y="1713153"/>
              <a:ext cx="311760" cy="185760"/>
            </p14:xfrm>
          </p:contentPart>
        </mc:Choice>
        <mc:Fallback>
          <p:pic>
            <p:nvPicPr>
              <p:cNvPr id="55" name="Ink 54">
                <a:extLst>
                  <a:ext uri="{FF2B5EF4-FFF2-40B4-BE49-F238E27FC236}">
                    <a16:creationId xmlns:a16="http://schemas.microsoft.com/office/drawing/2014/main" id="{C8CFFFC5-3B54-4847-8A41-C55966AE0B7E}"/>
                  </a:ext>
                </a:extLst>
              </p:cNvPr>
              <p:cNvPicPr/>
              <p:nvPr/>
            </p:nvPicPr>
            <p:blipFill>
              <a:blip r:embed="rId89"/>
              <a:stretch>
                <a:fillRect/>
              </a:stretch>
            </p:blipFill>
            <p:spPr>
              <a:xfrm>
                <a:off x="6943124" y="1704153"/>
                <a:ext cx="329400" cy="203400"/>
              </a:xfrm>
              <a:prstGeom prst="rect">
                <a:avLst/>
              </a:prstGeom>
            </p:spPr>
          </p:pic>
        </mc:Fallback>
      </mc:AlternateContent>
      <p:grpSp>
        <p:nvGrpSpPr>
          <p:cNvPr id="59" name="Group 58">
            <a:extLst>
              <a:ext uri="{FF2B5EF4-FFF2-40B4-BE49-F238E27FC236}">
                <a16:creationId xmlns:a16="http://schemas.microsoft.com/office/drawing/2014/main" id="{558395E7-DE6B-416C-B3A7-F3963CD34AFA}"/>
              </a:ext>
            </a:extLst>
          </p:cNvPr>
          <p:cNvGrpSpPr/>
          <p:nvPr/>
        </p:nvGrpSpPr>
        <p:grpSpPr>
          <a:xfrm>
            <a:off x="8117084" y="1755273"/>
            <a:ext cx="419040" cy="187920"/>
            <a:chOff x="8117084" y="1755273"/>
            <a:chExt cx="419040" cy="187920"/>
          </a:xfrm>
        </p:grpSpPr>
        <mc:AlternateContent xmlns:mc="http://schemas.openxmlformats.org/markup-compatibility/2006">
          <mc:Choice xmlns:p14="http://schemas.microsoft.com/office/powerpoint/2010/main" Requires="p14">
            <p:contentPart p14:bwMode="auto" r:id="rId90">
              <p14:nvContentPartPr>
                <p14:cNvPr id="56" name="Ink 55">
                  <a:extLst>
                    <a:ext uri="{FF2B5EF4-FFF2-40B4-BE49-F238E27FC236}">
                      <a16:creationId xmlns:a16="http://schemas.microsoft.com/office/drawing/2014/main" id="{9629E28E-A01D-49E6-B379-08D78F9C5B19}"/>
                    </a:ext>
                  </a:extLst>
                </p14:cNvPr>
                <p14:cNvContentPartPr/>
                <p14:nvPr/>
              </p14:nvContentPartPr>
              <p14:xfrm>
                <a:off x="8128964" y="1755273"/>
                <a:ext cx="135360" cy="187920"/>
              </p14:xfrm>
            </p:contentPart>
          </mc:Choice>
          <mc:Fallback>
            <p:pic>
              <p:nvPicPr>
                <p:cNvPr id="56" name="Ink 55">
                  <a:extLst>
                    <a:ext uri="{FF2B5EF4-FFF2-40B4-BE49-F238E27FC236}">
                      <a16:creationId xmlns:a16="http://schemas.microsoft.com/office/drawing/2014/main" id="{9629E28E-A01D-49E6-B379-08D78F9C5B19}"/>
                    </a:ext>
                  </a:extLst>
                </p:cNvPr>
                <p:cNvPicPr/>
                <p:nvPr/>
              </p:nvPicPr>
              <p:blipFill>
                <a:blip r:embed="rId91"/>
                <a:stretch>
                  <a:fillRect/>
                </a:stretch>
              </p:blipFill>
              <p:spPr>
                <a:xfrm>
                  <a:off x="8120324" y="1746633"/>
                  <a:ext cx="1530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7" name="Ink 56">
                  <a:extLst>
                    <a:ext uri="{FF2B5EF4-FFF2-40B4-BE49-F238E27FC236}">
                      <a16:creationId xmlns:a16="http://schemas.microsoft.com/office/drawing/2014/main" id="{F0193F0A-9A59-4698-ABD1-083CB7F70032}"/>
                    </a:ext>
                  </a:extLst>
                </p14:cNvPr>
                <p14:cNvContentPartPr/>
                <p14:nvPr/>
              </p14:nvContentPartPr>
              <p14:xfrm>
                <a:off x="8117084" y="1889913"/>
                <a:ext cx="176400" cy="45720"/>
              </p14:xfrm>
            </p:contentPart>
          </mc:Choice>
          <mc:Fallback>
            <p:pic>
              <p:nvPicPr>
                <p:cNvPr id="57" name="Ink 56">
                  <a:extLst>
                    <a:ext uri="{FF2B5EF4-FFF2-40B4-BE49-F238E27FC236}">
                      <a16:creationId xmlns:a16="http://schemas.microsoft.com/office/drawing/2014/main" id="{F0193F0A-9A59-4698-ABD1-083CB7F70032}"/>
                    </a:ext>
                  </a:extLst>
                </p:cNvPr>
                <p:cNvPicPr/>
                <p:nvPr/>
              </p:nvPicPr>
              <p:blipFill>
                <a:blip r:embed="rId93"/>
                <a:stretch>
                  <a:fillRect/>
                </a:stretch>
              </p:blipFill>
              <p:spPr>
                <a:xfrm>
                  <a:off x="8108084" y="1880913"/>
                  <a:ext cx="1940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8" name="Ink 57">
                  <a:extLst>
                    <a:ext uri="{FF2B5EF4-FFF2-40B4-BE49-F238E27FC236}">
                      <a16:creationId xmlns:a16="http://schemas.microsoft.com/office/drawing/2014/main" id="{E50F0C66-6507-40F8-9FC8-73C3B2E83252}"/>
                    </a:ext>
                  </a:extLst>
                </p14:cNvPr>
                <p14:cNvContentPartPr/>
                <p14:nvPr/>
              </p14:nvContentPartPr>
              <p14:xfrm>
                <a:off x="8403644" y="1762833"/>
                <a:ext cx="132480" cy="117360"/>
              </p14:xfrm>
            </p:contentPart>
          </mc:Choice>
          <mc:Fallback>
            <p:pic>
              <p:nvPicPr>
                <p:cNvPr id="58" name="Ink 57">
                  <a:extLst>
                    <a:ext uri="{FF2B5EF4-FFF2-40B4-BE49-F238E27FC236}">
                      <a16:creationId xmlns:a16="http://schemas.microsoft.com/office/drawing/2014/main" id="{E50F0C66-6507-40F8-9FC8-73C3B2E83252}"/>
                    </a:ext>
                  </a:extLst>
                </p:cNvPr>
                <p:cNvPicPr/>
                <p:nvPr/>
              </p:nvPicPr>
              <p:blipFill>
                <a:blip r:embed="rId95"/>
                <a:stretch>
                  <a:fillRect/>
                </a:stretch>
              </p:blipFill>
              <p:spPr>
                <a:xfrm>
                  <a:off x="8394644" y="1754193"/>
                  <a:ext cx="150120" cy="135000"/>
                </a:xfrm>
                <a:prstGeom prst="rect">
                  <a:avLst/>
                </a:prstGeom>
              </p:spPr>
            </p:pic>
          </mc:Fallback>
        </mc:AlternateContent>
      </p:grpSp>
      <p:grpSp>
        <p:nvGrpSpPr>
          <p:cNvPr id="63" name="Group 62">
            <a:extLst>
              <a:ext uri="{FF2B5EF4-FFF2-40B4-BE49-F238E27FC236}">
                <a16:creationId xmlns:a16="http://schemas.microsoft.com/office/drawing/2014/main" id="{FB082A12-D0C1-472F-9DF4-60BB7256DEB7}"/>
              </a:ext>
            </a:extLst>
          </p:cNvPr>
          <p:cNvGrpSpPr/>
          <p:nvPr/>
        </p:nvGrpSpPr>
        <p:grpSpPr>
          <a:xfrm>
            <a:off x="1836884" y="1614153"/>
            <a:ext cx="644400" cy="183600"/>
            <a:chOff x="1836884" y="1614153"/>
            <a:chExt cx="644400" cy="183600"/>
          </a:xfrm>
        </p:grpSpPr>
        <mc:AlternateContent xmlns:mc="http://schemas.openxmlformats.org/markup-compatibility/2006">
          <mc:Choice xmlns:p14="http://schemas.microsoft.com/office/powerpoint/2010/main" Requires="p14">
            <p:contentPart p14:bwMode="auto" r:id="rId96">
              <p14:nvContentPartPr>
                <p14:cNvPr id="61" name="Ink 60">
                  <a:extLst>
                    <a:ext uri="{FF2B5EF4-FFF2-40B4-BE49-F238E27FC236}">
                      <a16:creationId xmlns:a16="http://schemas.microsoft.com/office/drawing/2014/main" id="{51BC80B1-1E8D-44F3-B768-27F6E3B11102}"/>
                    </a:ext>
                  </a:extLst>
                </p14:cNvPr>
                <p14:cNvContentPartPr/>
                <p14:nvPr/>
              </p14:nvContentPartPr>
              <p14:xfrm>
                <a:off x="1836884" y="1693713"/>
                <a:ext cx="644400" cy="37440"/>
              </p14:xfrm>
            </p:contentPart>
          </mc:Choice>
          <mc:Fallback>
            <p:pic>
              <p:nvPicPr>
                <p:cNvPr id="61" name="Ink 60">
                  <a:extLst>
                    <a:ext uri="{FF2B5EF4-FFF2-40B4-BE49-F238E27FC236}">
                      <a16:creationId xmlns:a16="http://schemas.microsoft.com/office/drawing/2014/main" id="{51BC80B1-1E8D-44F3-B768-27F6E3B11102}"/>
                    </a:ext>
                  </a:extLst>
                </p:cNvPr>
                <p:cNvPicPr/>
                <p:nvPr/>
              </p:nvPicPr>
              <p:blipFill>
                <a:blip r:embed="rId97"/>
                <a:stretch>
                  <a:fillRect/>
                </a:stretch>
              </p:blipFill>
              <p:spPr>
                <a:xfrm>
                  <a:off x="1827884" y="1684713"/>
                  <a:ext cx="6620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2" name="Ink 61">
                  <a:extLst>
                    <a:ext uri="{FF2B5EF4-FFF2-40B4-BE49-F238E27FC236}">
                      <a16:creationId xmlns:a16="http://schemas.microsoft.com/office/drawing/2014/main" id="{B27ED2A2-B6A1-4E3D-8244-AA194A12D5CF}"/>
                    </a:ext>
                  </a:extLst>
                </p14:cNvPr>
                <p14:cNvContentPartPr/>
                <p14:nvPr/>
              </p14:nvContentPartPr>
              <p14:xfrm>
                <a:off x="2319644" y="1614153"/>
                <a:ext cx="130680" cy="183600"/>
              </p14:xfrm>
            </p:contentPart>
          </mc:Choice>
          <mc:Fallback>
            <p:pic>
              <p:nvPicPr>
                <p:cNvPr id="62" name="Ink 61">
                  <a:extLst>
                    <a:ext uri="{FF2B5EF4-FFF2-40B4-BE49-F238E27FC236}">
                      <a16:creationId xmlns:a16="http://schemas.microsoft.com/office/drawing/2014/main" id="{B27ED2A2-B6A1-4E3D-8244-AA194A12D5CF}"/>
                    </a:ext>
                  </a:extLst>
                </p:cNvPr>
                <p:cNvPicPr/>
                <p:nvPr/>
              </p:nvPicPr>
              <p:blipFill>
                <a:blip r:embed="rId99"/>
                <a:stretch>
                  <a:fillRect/>
                </a:stretch>
              </p:blipFill>
              <p:spPr>
                <a:xfrm>
                  <a:off x="2310644" y="1605513"/>
                  <a:ext cx="148320" cy="201240"/>
                </a:xfrm>
                <a:prstGeom prst="rect">
                  <a:avLst/>
                </a:prstGeom>
              </p:spPr>
            </p:pic>
          </mc:Fallback>
        </mc:AlternateContent>
      </p:grpSp>
      <p:grpSp>
        <p:nvGrpSpPr>
          <p:cNvPr id="70" name="Group 69">
            <a:extLst>
              <a:ext uri="{FF2B5EF4-FFF2-40B4-BE49-F238E27FC236}">
                <a16:creationId xmlns:a16="http://schemas.microsoft.com/office/drawing/2014/main" id="{1C11EEFB-1FC0-40EA-9EFD-1C05A5C0C60F}"/>
              </a:ext>
            </a:extLst>
          </p:cNvPr>
          <p:cNvGrpSpPr/>
          <p:nvPr/>
        </p:nvGrpSpPr>
        <p:grpSpPr>
          <a:xfrm>
            <a:off x="346124" y="1863993"/>
            <a:ext cx="765360" cy="1126080"/>
            <a:chOff x="346124" y="1863993"/>
            <a:chExt cx="765360" cy="1126080"/>
          </a:xfrm>
        </p:grpSpPr>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28B97628-F0E7-41EA-B3A6-FAE586134B71}"/>
                    </a:ext>
                  </a:extLst>
                </p14:cNvPr>
                <p14:cNvContentPartPr/>
                <p14:nvPr/>
              </p14:nvContentPartPr>
              <p14:xfrm>
                <a:off x="346124" y="1959033"/>
                <a:ext cx="155160" cy="357120"/>
              </p14:xfrm>
            </p:contentPart>
          </mc:Choice>
          <mc:Fallback>
            <p:pic>
              <p:nvPicPr>
                <p:cNvPr id="64" name="Ink 63">
                  <a:extLst>
                    <a:ext uri="{FF2B5EF4-FFF2-40B4-BE49-F238E27FC236}">
                      <a16:creationId xmlns:a16="http://schemas.microsoft.com/office/drawing/2014/main" id="{28B97628-F0E7-41EA-B3A6-FAE586134B71}"/>
                    </a:ext>
                  </a:extLst>
                </p:cNvPr>
                <p:cNvPicPr/>
                <p:nvPr/>
              </p:nvPicPr>
              <p:blipFill>
                <a:blip r:embed="rId101"/>
                <a:stretch>
                  <a:fillRect/>
                </a:stretch>
              </p:blipFill>
              <p:spPr>
                <a:xfrm>
                  <a:off x="337484" y="1950393"/>
                  <a:ext cx="17280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67773111-14C1-4AF4-9383-ADBF1AEDF8DF}"/>
                    </a:ext>
                  </a:extLst>
                </p14:cNvPr>
                <p14:cNvContentPartPr/>
                <p14:nvPr/>
              </p14:nvContentPartPr>
              <p14:xfrm>
                <a:off x="536564" y="1863993"/>
                <a:ext cx="40680" cy="381960"/>
              </p14:xfrm>
            </p:contentPart>
          </mc:Choice>
          <mc:Fallback>
            <p:pic>
              <p:nvPicPr>
                <p:cNvPr id="65" name="Ink 64">
                  <a:extLst>
                    <a:ext uri="{FF2B5EF4-FFF2-40B4-BE49-F238E27FC236}">
                      <a16:creationId xmlns:a16="http://schemas.microsoft.com/office/drawing/2014/main" id="{67773111-14C1-4AF4-9383-ADBF1AEDF8DF}"/>
                    </a:ext>
                  </a:extLst>
                </p:cNvPr>
                <p:cNvPicPr/>
                <p:nvPr/>
              </p:nvPicPr>
              <p:blipFill>
                <a:blip r:embed="rId103"/>
                <a:stretch>
                  <a:fillRect/>
                </a:stretch>
              </p:blipFill>
              <p:spPr>
                <a:xfrm>
                  <a:off x="527924" y="1855353"/>
                  <a:ext cx="5832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06F3DEE7-C6F5-4EB1-9FCD-B9605461F432}"/>
                    </a:ext>
                  </a:extLst>
                </p14:cNvPr>
                <p14:cNvContentPartPr/>
                <p14:nvPr/>
              </p14:nvContentPartPr>
              <p14:xfrm>
                <a:off x="665444" y="2031393"/>
                <a:ext cx="159840" cy="74520"/>
              </p14:xfrm>
            </p:contentPart>
          </mc:Choice>
          <mc:Fallback>
            <p:pic>
              <p:nvPicPr>
                <p:cNvPr id="66" name="Ink 65">
                  <a:extLst>
                    <a:ext uri="{FF2B5EF4-FFF2-40B4-BE49-F238E27FC236}">
                      <a16:creationId xmlns:a16="http://schemas.microsoft.com/office/drawing/2014/main" id="{06F3DEE7-C6F5-4EB1-9FCD-B9605461F432}"/>
                    </a:ext>
                  </a:extLst>
                </p:cNvPr>
                <p:cNvPicPr/>
                <p:nvPr/>
              </p:nvPicPr>
              <p:blipFill>
                <a:blip r:embed="rId105"/>
                <a:stretch>
                  <a:fillRect/>
                </a:stretch>
              </p:blipFill>
              <p:spPr>
                <a:xfrm>
                  <a:off x="656444" y="2022753"/>
                  <a:ext cx="17748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56D30E03-0E31-4C9F-AEF7-12F879A75B7F}"/>
                    </a:ext>
                  </a:extLst>
                </p14:cNvPr>
                <p14:cNvContentPartPr/>
                <p14:nvPr/>
              </p14:nvContentPartPr>
              <p14:xfrm>
                <a:off x="991964" y="1943913"/>
                <a:ext cx="119520" cy="326520"/>
              </p14:xfrm>
            </p:contentPart>
          </mc:Choice>
          <mc:Fallback>
            <p:pic>
              <p:nvPicPr>
                <p:cNvPr id="67" name="Ink 66">
                  <a:extLst>
                    <a:ext uri="{FF2B5EF4-FFF2-40B4-BE49-F238E27FC236}">
                      <a16:creationId xmlns:a16="http://schemas.microsoft.com/office/drawing/2014/main" id="{56D30E03-0E31-4C9F-AEF7-12F879A75B7F}"/>
                    </a:ext>
                  </a:extLst>
                </p:cNvPr>
                <p:cNvPicPr/>
                <p:nvPr/>
              </p:nvPicPr>
              <p:blipFill>
                <a:blip r:embed="rId107"/>
                <a:stretch>
                  <a:fillRect/>
                </a:stretch>
              </p:blipFill>
              <p:spPr>
                <a:xfrm>
                  <a:off x="983324" y="1934913"/>
                  <a:ext cx="13716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21C84485-F03E-4593-AD3B-FAD882758B73}"/>
                    </a:ext>
                  </a:extLst>
                </p14:cNvPr>
                <p14:cNvContentPartPr/>
                <p14:nvPr/>
              </p14:nvContentPartPr>
              <p14:xfrm>
                <a:off x="385364" y="2378793"/>
                <a:ext cx="564840" cy="611280"/>
              </p14:xfrm>
            </p:contentPart>
          </mc:Choice>
          <mc:Fallback>
            <p:pic>
              <p:nvPicPr>
                <p:cNvPr id="68" name="Ink 67">
                  <a:extLst>
                    <a:ext uri="{FF2B5EF4-FFF2-40B4-BE49-F238E27FC236}">
                      <a16:creationId xmlns:a16="http://schemas.microsoft.com/office/drawing/2014/main" id="{21C84485-F03E-4593-AD3B-FAD882758B73}"/>
                    </a:ext>
                  </a:extLst>
                </p:cNvPr>
                <p:cNvPicPr/>
                <p:nvPr/>
              </p:nvPicPr>
              <p:blipFill>
                <a:blip r:embed="rId109"/>
                <a:stretch>
                  <a:fillRect/>
                </a:stretch>
              </p:blipFill>
              <p:spPr>
                <a:xfrm>
                  <a:off x="376364" y="2369793"/>
                  <a:ext cx="582480" cy="628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Ink 68">
                  <a:extLst>
                    <a:ext uri="{FF2B5EF4-FFF2-40B4-BE49-F238E27FC236}">
                      <a16:creationId xmlns:a16="http://schemas.microsoft.com/office/drawing/2014/main" id="{D414EA18-29A5-4034-A87D-BB58872C8256}"/>
                    </a:ext>
                  </a:extLst>
                </p14:cNvPr>
                <p14:cNvContentPartPr/>
                <p14:nvPr/>
              </p14:nvContentPartPr>
              <p14:xfrm>
                <a:off x="440444" y="2787393"/>
                <a:ext cx="74520" cy="78480"/>
              </p14:xfrm>
            </p:contentPart>
          </mc:Choice>
          <mc:Fallback>
            <p:pic>
              <p:nvPicPr>
                <p:cNvPr id="69" name="Ink 68">
                  <a:extLst>
                    <a:ext uri="{FF2B5EF4-FFF2-40B4-BE49-F238E27FC236}">
                      <a16:creationId xmlns:a16="http://schemas.microsoft.com/office/drawing/2014/main" id="{D414EA18-29A5-4034-A87D-BB58872C8256}"/>
                    </a:ext>
                  </a:extLst>
                </p:cNvPr>
                <p:cNvPicPr/>
                <p:nvPr/>
              </p:nvPicPr>
              <p:blipFill>
                <a:blip r:embed="rId111"/>
                <a:stretch>
                  <a:fillRect/>
                </a:stretch>
              </p:blipFill>
              <p:spPr>
                <a:xfrm>
                  <a:off x="431444" y="2778393"/>
                  <a:ext cx="92160" cy="96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2">
            <p14:nvContentPartPr>
              <p14:cNvPr id="71" name="Ink 70">
                <a:extLst>
                  <a:ext uri="{FF2B5EF4-FFF2-40B4-BE49-F238E27FC236}">
                    <a16:creationId xmlns:a16="http://schemas.microsoft.com/office/drawing/2014/main" id="{8B9073EF-11C3-43BC-A7C8-D4DEC5257ED0}"/>
                  </a:ext>
                </a:extLst>
              </p14:cNvPr>
              <p14:cNvContentPartPr/>
              <p14:nvPr/>
            </p14:nvContentPartPr>
            <p14:xfrm>
              <a:off x="2856764" y="2130393"/>
              <a:ext cx="2277000" cy="177120"/>
            </p14:xfrm>
          </p:contentPart>
        </mc:Choice>
        <mc:Fallback>
          <p:pic>
            <p:nvPicPr>
              <p:cNvPr id="71" name="Ink 70">
                <a:extLst>
                  <a:ext uri="{FF2B5EF4-FFF2-40B4-BE49-F238E27FC236}">
                    <a16:creationId xmlns:a16="http://schemas.microsoft.com/office/drawing/2014/main" id="{8B9073EF-11C3-43BC-A7C8-D4DEC5257ED0}"/>
                  </a:ext>
                </a:extLst>
              </p:cNvPr>
              <p:cNvPicPr/>
              <p:nvPr/>
            </p:nvPicPr>
            <p:blipFill>
              <a:blip r:embed="rId113"/>
              <a:stretch>
                <a:fillRect/>
              </a:stretch>
            </p:blipFill>
            <p:spPr>
              <a:xfrm>
                <a:off x="2848124" y="2121753"/>
                <a:ext cx="22946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1F95B2BF-533C-42BA-9EC3-EA4E79CB1E24}"/>
                  </a:ext>
                </a:extLst>
              </p14:cNvPr>
              <p14:cNvContentPartPr/>
              <p14:nvPr/>
            </p14:nvContentPartPr>
            <p14:xfrm>
              <a:off x="2281484" y="3014913"/>
              <a:ext cx="360" cy="176400"/>
            </p14:xfrm>
          </p:contentPart>
        </mc:Choice>
        <mc:Fallback>
          <p:pic>
            <p:nvPicPr>
              <p:cNvPr id="72" name="Ink 71">
                <a:extLst>
                  <a:ext uri="{FF2B5EF4-FFF2-40B4-BE49-F238E27FC236}">
                    <a16:creationId xmlns:a16="http://schemas.microsoft.com/office/drawing/2014/main" id="{1F95B2BF-533C-42BA-9EC3-EA4E79CB1E24}"/>
                  </a:ext>
                </a:extLst>
              </p:cNvPr>
              <p:cNvPicPr/>
              <p:nvPr/>
            </p:nvPicPr>
            <p:blipFill>
              <a:blip r:embed="rId115"/>
              <a:stretch>
                <a:fillRect/>
              </a:stretch>
            </p:blipFill>
            <p:spPr>
              <a:xfrm>
                <a:off x="2272484" y="3006273"/>
                <a:ext cx="180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B9F7C183-51C6-46C8-B56D-A60B6075B528}"/>
                  </a:ext>
                </a:extLst>
              </p14:cNvPr>
              <p14:cNvContentPartPr/>
              <p14:nvPr/>
            </p14:nvContentPartPr>
            <p14:xfrm>
              <a:off x="2318564" y="3052713"/>
              <a:ext cx="146160" cy="133560"/>
            </p14:xfrm>
          </p:contentPart>
        </mc:Choice>
        <mc:Fallback>
          <p:pic>
            <p:nvPicPr>
              <p:cNvPr id="73" name="Ink 72">
                <a:extLst>
                  <a:ext uri="{FF2B5EF4-FFF2-40B4-BE49-F238E27FC236}">
                    <a16:creationId xmlns:a16="http://schemas.microsoft.com/office/drawing/2014/main" id="{B9F7C183-51C6-46C8-B56D-A60B6075B528}"/>
                  </a:ext>
                </a:extLst>
              </p:cNvPr>
              <p:cNvPicPr/>
              <p:nvPr/>
            </p:nvPicPr>
            <p:blipFill>
              <a:blip r:embed="rId117"/>
              <a:stretch>
                <a:fillRect/>
              </a:stretch>
            </p:blipFill>
            <p:spPr>
              <a:xfrm>
                <a:off x="2309564" y="3044073"/>
                <a:ext cx="1638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06F34A8B-D964-4580-BCB0-0CB644A9582F}"/>
                  </a:ext>
                </a:extLst>
              </p14:cNvPr>
              <p14:cNvContentPartPr/>
              <p14:nvPr/>
            </p14:nvContentPartPr>
            <p14:xfrm>
              <a:off x="2955764" y="3085833"/>
              <a:ext cx="339120" cy="232560"/>
            </p14:xfrm>
          </p:contentPart>
        </mc:Choice>
        <mc:Fallback>
          <p:pic>
            <p:nvPicPr>
              <p:cNvPr id="74" name="Ink 73">
                <a:extLst>
                  <a:ext uri="{FF2B5EF4-FFF2-40B4-BE49-F238E27FC236}">
                    <a16:creationId xmlns:a16="http://schemas.microsoft.com/office/drawing/2014/main" id="{06F34A8B-D964-4580-BCB0-0CB644A9582F}"/>
                  </a:ext>
                </a:extLst>
              </p:cNvPr>
              <p:cNvPicPr/>
              <p:nvPr/>
            </p:nvPicPr>
            <p:blipFill>
              <a:blip r:embed="rId119"/>
              <a:stretch>
                <a:fillRect/>
              </a:stretch>
            </p:blipFill>
            <p:spPr>
              <a:xfrm>
                <a:off x="2946764" y="3077193"/>
                <a:ext cx="3567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Ink 85">
                <a:extLst>
                  <a:ext uri="{FF2B5EF4-FFF2-40B4-BE49-F238E27FC236}">
                    <a16:creationId xmlns:a16="http://schemas.microsoft.com/office/drawing/2014/main" id="{8C3762EE-3DDF-4610-AC52-3F9B28FB3A9E}"/>
                  </a:ext>
                </a:extLst>
              </p14:cNvPr>
              <p14:cNvContentPartPr/>
              <p14:nvPr/>
            </p14:nvContentPartPr>
            <p14:xfrm>
              <a:off x="1890164" y="3311193"/>
              <a:ext cx="3396960" cy="180360"/>
            </p14:xfrm>
          </p:contentPart>
        </mc:Choice>
        <mc:Fallback>
          <p:pic>
            <p:nvPicPr>
              <p:cNvPr id="86" name="Ink 85">
                <a:extLst>
                  <a:ext uri="{FF2B5EF4-FFF2-40B4-BE49-F238E27FC236}">
                    <a16:creationId xmlns:a16="http://schemas.microsoft.com/office/drawing/2014/main" id="{8C3762EE-3DDF-4610-AC52-3F9B28FB3A9E}"/>
                  </a:ext>
                </a:extLst>
              </p:cNvPr>
              <p:cNvPicPr/>
              <p:nvPr/>
            </p:nvPicPr>
            <p:blipFill>
              <a:blip r:embed="rId121"/>
              <a:stretch>
                <a:fillRect/>
              </a:stretch>
            </p:blipFill>
            <p:spPr>
              <a:xfrm>
                <a:off x="1881524" y="3302193"/>
                <a:ext cx="3414600" cy="198000"/>
              </a:xfrm>
              <a:prstGeom prst="rect">
                <a:avLst/>
              </a:prstGeom>
            </p:spPr>
          </p:pic>
        </mc:Fallback>
      </mc:AlternateContent>
      <p:grpSp>
        <p:nvGrpSpPr>
          <p:cNvPr id="89" name="Group 88">
            <a:extLst>
              <a:ext uri="{FF2B5EF4-FFF2-40B4-BE49-F238E27FC236}">
                <a16:creationId xmlns:a16="http://schemas.microsoft.com/office/drawing/2014/main" id="{822A3531-5B5F-45F2-893B-E3CD6291DE98}"/>
              </a:ext>
            </a:extLst>
          </p:cNvPr>
          <p:cNvGrpSpPr/>
          <p:nvPr/>
        </p:nvGrpSpPr>
        <p:grpSpPr>
          <a:xfrm>
            <a:off x="8707124" y="2716833"/>
            <a:ext cx="2175120" cy="488160"/>
            <a:chOff x="8707124" y="2716833"/>
            <a:chExt cx="2175120" cy="488160"/>
          </a:xfrm>
        </p:grpSpPr>
        <mc:AlternateContent xmlns:mc="http://schemas.openxmlformats.org/markup-compatibility/2006">
          <mc:Choice xmlns:p14="http://schemas.microsoft.com/office/powerpoint/2010/main" Requires="p14">
            <p:contentPart p14:bwMode="auto" r:id="rId122">
              <p14:nvContentPartPr>
                <p14:cNvPr id="80" name="Ink 79">
                  <a:extLst>
                    <a:ext uri="{FF2B5EF4-FFF2-40B4-BE49-F238E27FC236}">
                      <a16:creationId xmlns:a16="http://schemas.microsoft.com/office/drawing/2014/main" id="{E969D805-882E-4E76-BC4F-E5008A280C98}"/>
                    </a:ext>
                  </a:extLst>
                </p14:cNvPr>
                <p14:cNvContentPartPr/>
                <p14:nvPr/>
              </p14:nvContentPartPr>
              <p14:xfrm>
                <a:off x="8707124" y="2740233"/>
                <a:ext cx="107640" cy="269640"/>
              </p14:xfrm>
            </p:contentPart>
          </mc:Choice>
          <mc:Fallback>
            <p:pic>
              <p:nvPicPr>
                <p:cNvPr id="80" name="Ink 79">
                  <a:extLst>
                    <a:ext uri="{FF2B5EF4-FFF2-40B4-BE49-F238E27FC236}">
                      <a16:creationId xmlns:a16="http://schemas.microsoft.com/office/drawing/2014/main" id="{E969D805-882E-4E76-BC4F-E5008A280C98}"/>
                    </a:ext>
                  </a:extLst>
                </p:cNvPr>
                <p:cNvPicPr/>
                <p:nvPr/>
              </p:nvPicPr>
              <p:blipFill>
                <a:blip r:embed="rId123"/>
                <a:stretch>
                  <a:fillRect/>
                </a:stretch>
              </p:blipFill>
              <p:spPr>
                <a:xfrm>
                  <a:off x="8698124" y="2731233"/>
                  <a:ext cx="12528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1" name="Ink 80">
                  <a:extLst>
                    <a:ext uri="{FF2B5EF4-FFF2-40B4-BE49-F238E27FC236}">
                      <a16:creationId xmlns:a16="http://schemas.microsoft.com/office/drawing/2014/main" id="{2746ECF1-60BB-4CE9-8BB2-802C7FB640F3}"/>
                    </a:ext>
                  </a:extLst>
                </p14:cNvPr>
                <p14:cNvContentPartPr/>
                <p14:nvPr/>
              </p14:nvContentPartPr>
              <p14:xfrm>
                <a:off x="9053084" y="2776593"/>
                <a:ext cx="186480" cy="187920"/>
              </p14:xfrm>
            </p:contentPart>
          </mc:Choice>
          <mc:Fallback>
            <p:pic>
              <p:nvPicPr>
                <p:cNvPr id="81" name="Ink 80">
                  <a:extLst>
                    <a:ext uri="{FF2B5EF4-FFF2-40B4-BE49-F238E27FC236}">
                      <a16:creationId xmlns:a16="http://schemas.microsoft.com/office/drawing/2014/main" id="{2746ECF1-60BB-4CE9-8BB2-802C7FB640F3}"/>
                    </a:ext>
                  </a:extLst>
                </p:cNvPr>
                <p:cNvPicPr/>
                <p:nvPr/>
              </p:nvPicPr>
              <p:blipFill>
                <a:blip r:embed="rId125"/>
                <a:stretch>
                  <a:fillRect/>
                </a:stretch>
              </p:blipFill>
              <p:spPr>
                <a:xfrm>
                  <a:off x="9044084" y="2767593"/>
                  <a:ext cx="2041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2" name="Ink 81">
                  <a:extLst>
                    <a:ext uri="{FF2B5EF4-FFF2-40B4-BE49-F238E27FC236}">
                      <a16:creationId xmlns:a16="http://schemas.microsoft.com/office/drawing/2014/main" id="{2B39391E-FE94-48DD-9658-FA0DFF01AAD5}"/>
                    </a:ext>
                  </a:extLst>
                </p14:cNvPr>
                <p14:cNvContentPartPr/>
                <p14:nvPr/>
              </p14:nvContentPartPr>
              <p14:xfrm>
                <a:off x="10502084" y="2716833"/>
                <a:ext cx="141120" cy="232200"/>
              </p14:xfrm>
            </p:contentPart>
          </mc:Choice>
          <mc:Fallback>
            <p:pic>
              <p:nvPicPr>
                <p:cNvPr id="82" name="Ink 81">
                  <a:extLst>
                    <a:ext uri="{FF2B5EF4-FFF2-40B4-BE49-F238E27FC236}">
                      <a16:creationId xmlns:a16="http://schemas.microsoft.com/office/drawing/2014/main" id="{2B39391E-FE94-48DD-9658-FA0DFF01AAD5}"/>
                    </a:ext>
                  </a:extLst>
                </p:cNvPr>
                <p:cNvPicPr/>
                <p:nvPr/>
              </p:nvPicPr>
              <p:blipFill>
                <a:blip r:embed="rId127"/>
                <a:stretch>
                  <a:fillRect/>
                </a:stretch>
              </p:blipFill>
              <p:spPr>
                <a:xfrm>
                  <a:off x="10493084" y="2708193"/>
                  <a:ext cx="1587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3" name="Ink 82">
                  <a:extLst>
                    <a:ext uri="{FF2B5EF4-FFF2-40B4-BE49-F238E27FC236}">
                      <a16:creationId xmlns:a16="http://schemas.microsoft.com/office/drawing/2014/main" id="{9A7DF89C-3452-450C-BE84-C0A7BE3CCD7D}"/>
                    </a:ext>
                  </a:extLst>
                </p14:cNvPr>
                <p14:cNvContentPartPr/>
                <p14:nvPr/>
              </p14:nvContentPartPr>
              <p14:xfrm>
                <a:off x="10727084" y="2813673"/>
                <a:ext cx="154800" cy="128160"/>
              </p14:xfrm>
            </p:contentPart>
          </mc:Choice>
          <mc:Fallback>
            <p:pic>
              <p:nvPicPr>
                <p:cNvPr id="83" name="Ink 82">
                  <a:extLst>
                    <a:ext uri="{FF2B5EF4-FFF2-40B4-BE49-F238E27FC236}">
                      <a16:creationId xmlns:a16="http://schemas.microsoft.com/office/drawing/2014/main" id="{9A7DF89C-3452-450C-BE84-C0A7BE3CCD7D}"/>
                    </a:ext>
                  </a:extLst>
                </p:cNvPr>
                <p:cNvPicPr/>
                <p:nvPr/>
              </p:nvPicPr>
              <p:blipFill>
                <a:blip r:embed="rId129"/>
                <a:stretch>
                  <a:fillRect/>
                </a:stretch>
              </p:blipFill>
              <p:spPr>
                <a:xfrm>
                  <a:off x="10718444" y="2805033"/>
                  <a:ext cx="1724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5" name="Ink 84">
                  <a:extLst>
                    <a:ext uri="{FF2B5EF4-FFF2-40B4-BE49-F238E27FC236}">
                      <a16:creationId xmlns:a16="http://schemas.microsoft.com/office/drawing/2014/main" id="{3A1FD00F-B8B4-4153-B3E0-5935EC9322C9}"/>
                    </a:ext>
                  </a:extLst>
                </p14:cNvPr>
                <p14:cNvContentPartPr/>
                <p14:nvPr/>
              </p14:nvContentPartPr>
              <p14:xfrm>
                <a:off x="8728724" y="3177993"/>
                <a:ext cx="664920" cy="27000"/>
              </p14:xfrm>
            </p:contentPart>
          </mc:Choice>
          <mc:Fallback>
            <p:pic>
              <p:nvPicPr>
                <p:cNvPr id="85" name="Ink 84">
                  <a:extLst>
                    <a:ext uri="{FF2B5EF4-FFF2-40B4-BE49-F238E27FC236}">
                      <a16:creationId xmlns:a16="http://schemas.microsoft.com/office/drawing/2014/main" id="{3A1FD00F-B8B4-4153-B3E0-5935EC9322C9}"/>
                    </a:ext>
                  </a:extLst>
                </p:cNvPr>
                <p:cNvPicPr/>
                <p:nvPr/>
              </p:nvPicPr>
              <p:blipFill>
                <a:blip r:embed="rId131"/>
                <a:stretch>
                  <a:fillRect/>
                </a:stretch>
              </p:blipFill>
              <p:spPr>
                <a:xfrm>
                  <a:off x="8720084" y="3169353"/>
                  <a:ext cx="6825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8" name="Ink 87">
                  <a:extLst>
                    <a:ext uri="{FF2B5EF4-FFF2-40B4-BE49-F238E27FC236}">
                      <a16:creationId xmlns:a16="http://schemas.microsoft.com/office/drawing/2014/main" id="{60785707-E735-47FE-9A9C-B87C428B9345}"/>
                    </a:ext>
                  </a:extLst>
                </p14:cNvPr>
                <p14:cNvContentPartPr/>
                <p14:nvPr/>
              </p14:nvContentPartPr>
              <p14:xfrm>
                <a:off x="8755364" y="3053433"/>
                <a:ext cx="2126880" cy="135720"/>
              </p14:xfrm>
            </p:contentPart>
          </mc:Choice>
          <mc:Fallback>
            <p:pic>
              <p:nvPicPr>
                <p:cNvPr id="88" name="Ink 87">
                  <a:extLst>
                    <a:ext uri="{FF2B5EF4-FFF2-40B4-BE49-F238E27FC236}">
                      <a16:creationId xmlns:a16="http://schemas.microsoft.com/office/drawing/2014/main" id="{60785707-E735-47FE-9A9C-B87C428B9345}"/>
                    </a:ext>
                  </a:extLst>
                </p:cNvPr>
                <p:cNvPicPr/>
                <p:nvPr/>
              </p:nvPicPr>
              <p:blipFill>
                <a:blip r:embed="rId133"/>
                <a:stretch>
                  <a:fillRect/>
                </a:stretch>
              </p:blipFill>
              <p:spPr>
                <a:xfrm>
                  <a:off x="8746364" y="3044793"/>
                  <a:ext cx="2144520" cy="153360"/>
                </a:xfrm>
                <a:prstGeom prst="rect">
                  <a:avLst/>
                </a:prstGeom>
              </p:spPr>
            </p:pic>
          </mc:Fallback>
        </mc:AlternateContent>
      </p:grpSp>
      <p:grpSp>
        <p:nvGrpSpPr>
          <p:cNvPr id="93" name="Group 92">
            <a:extLst>
              <a:ext uri="{FF2B5EF4-FFF2-40B4-BE49-F238E27FC236}">
                <a16:creationId xmlns:a16="http://schemas.microsoft.com/office/drawing/2014/main" id="{DDACACFF-6069-4DBA-88C6-E2D30FCA8641}"/>
              </a:ext>
            </a:extLst>
          </p:cNvPr>
          <p:cNvGrpSpPr/>
          <p:nvPr/>
        </p:nvGrpSpPr>
        <p:grpSpPr>
          <a:xfrm>
            <a:off x="269444" y="4074393"/>
            <a:ext cx="281160" cy="606960"/>
            <a:chOff x="269444" y="4074393"/>
            <a:chExt cx="281160" cy="606960"/>
          </a:xfrm>
        </p:grpSpPr>
        <mc:AlternateContent xmlns:mc="http://schemas.openxmlformats.org/markup-compatibility/2006">
          <mc:Choice xmlns:p14="http://schemas.microsoft.com/office/powerpoint/2010/main" Requires="p14">
            <p:contentPart p14:bwMode="auto" r:id="rId134">
              <p14:nvContentPartPr>
                <p14:cNvPr id="90" name="Ink 89">
                  <a:extLst>
                    <a:ext uri="{FF2B5EF4-FFF2-40B4-BE49-F238E27FC236}">
                      <a16:creationId xmlns:a16="http://schemas.microsoft.com/office/drawing/2014/main" id="{DD28A19C-8657-40EF-A559-DC28D734271C}"/>
                    </a:ext>
                  </a:extLst>
                </p14:cNvPr>
                <p14:cNvContentPartPr/>
                <p14:nvPr/>
              </p14:nvContentPartPr>
              <p14:xfrm>
                <a:off x="269444" y="4094913"/>
                <a:ext cx="140400" cy="586440"/>
              </p14:xfrm>
            </p:contentPart>
          </mc:Choice>
          <mc:Fallback>
            <p:pic>
              <p:nvPicPr>
                <p:cNvPr id="90" name="Ink 89">
                  <a:extLst>
                    <a:ext uri="{FF2B5EF4-FFF2-40B4-BE49-F238E27FC236}">
                      <a16:creationId xmlns:a16="http://schemas.microsoft.com/office/drawing/2014/main" id="{DD28A19C-8657-40EF-A559-DC28D734271C}"/>
                    </a:ext>
                  </a:extLst>
                </p:cNvPr>
                <p:cNvPicPr/>
                <p:nvPr/>
              </p:nvPicPr>
              <p:blipFill>
                <a:blip r:embed="rId135"/>
                <a:stretch>
                  <a:fillRect/>
                </a:stretch>
              </p:blipFill>
              <p:spPr>
                <a:xfrm>
                  <a:off x="260804" y="4086273"/>
                  <a:ext cx="158040" cy="604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1" name="Ink 90">
                  <a:extLst>
                    <a:ext uri="{FF2B5EF4-FFF2-40B4-BE49-F238E27FC236}">
                      <a16:creationId xmlns:a16="http://schemas.microsoft.com/office/drawing/2014/main" id="{34FE5D30-3A43-479F-A3E8-B250E2C97396}"/>
                    </a:ext>
                  </a:extLst>
                </p14:cNvPr>
                <p14:cNvContentPartPr/>
                <p14:nvPr/>
              </p14:nvContentPartPr>
              <p14:xfrm>
                <a:off x="540884" y="4074393"/>
                <a:ext cx="9720" cy="207720"/>
              </p14:xfrm>
            </p:contentPart>
          </mc:Choice>
          <mc:Fallback>
            <p:pic>
              <p:nvPicPr>
                <p:cNvPr id="91" name="Ink 90">
                  <a:extLst>
                    <a:ext uri="{FF2B5EF4-FFF2-40B4-BE49-F238E27FC236}">
                      <a16:creationId xmlns:a16="http://schemas.microsoft.com/office/drawing/2014/main" id="{34FE5D30-3A43-479F-A3E8-B250E2C97396}"/>
                    </a:ext>
                  </a:extLst>
                </p:cNvPr>
                <p:cNvPicPr/>
                <p:nvPr/>
              </p:nvPicPr>
              <p:blipFill>
                <a:blip r:embed="rId137"/>
                <a:stretch>
                  <a:fillRect/>
                </a:stretch>
              </p:blipFill>
              <p:spPr>
                <a:xfrm>
                  <a:off x="531884" y="4065753"/>
                  <a:ext cx="27360" cy="225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8">
            <p14:nvContentPartPr>
              <p14:cNvPr id="92" name="Ink 91">
                <a:extLst>
                  <a:ext uri="{FF2B5EF4-FFF2-40B4-BE49-F238E27FC236}">
                    <a16:creationId xmlns:a16="http://schemas.microsoft.com/office/drawing/2014/main" id="{C57C4108-E114-4B8F-BCBF-E593C4F4A13F}"/>
                  </a:ext>
                </a:extLst>
              </p14:cNvPr>
              <p14:cNvContentPartPr/>
              <p14:nvPr/>
            </p14:nvContentPartPr>
            <p14:xfrm>
              <a:off x="511004" y="3796473"/>
              <a:ext cx="72360" cy="92520"/>
            </p14:xfrm>
          </p:contentPart>
        </mc:Choice>
        <mc:Fallback>
          <p:pic>
            <p:nvPicPr>
              <p:cNvPr id="92" name="Ink 91">
                <a:extLst>
                  <a:ext uri="{FF2B5EF4-FFF2-40B4-BE49-F238E27FC236}">
                    <a16:creationId xmlns:a16="http://schemas.microsoft.com/office/drawing/2014/main" id="{C57C4108-E114-4B8F-BCBF-E593C4F4A13F}"/>
                  </a:ext>
                </a:extLst>
              </p:cNvPr>
              <p:cNvPicPr/>
              <p:nvPr/>
            </p:nvPicPr>
            <p:blipFill>
              <a:blip r:embed="rId139"/>
              <a:stretch>
                <a:fillRect/>
              </a:stretch>
            </p:blipFill>
            <p:spPr>
              <a:xfrm>
                <a:off x="502004" y="3787833"/>
                <a:ext cx="900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7" name="Ink 96">
                <a:extLst>
                  <a:ext uri="{FF2B5EF4-FFF2-40B4-BE49-F238E27FC236}">
                    <a16:creationId xmlns:a16="http://schemas.microsoft.com/office/drawing/2014/main" id="{DC46B602-01EC-433D-B7CF-AE9C18BDA222}"/>
                  </a:ext>
                </a:extLst>
              </p14:cNvPr>
              <p14:cNvContentPartPr/>
              <p14:nvPr/>
            </p14:nvContentPartPr>
            <p14:xfrm>
              <a:off x="2537444" y="3705033"/>
              <a:ext cx="1071000" cy="514800"/>
            </p14:xfrm>
          </p:contentPart>
        </mc:Choice>
        <mc:Fallback>
          <p:pic>
            <p:nvPicPr>
              <p:cNvPr id="97" name="Ink 96">
                <a:extLst>
                  <a:ext uri="{FF2B5EF4-FFF2-40B4-BE49-F238E27FC236}">
                    <a16:creationId xmlns:a16="http://schemas.microsoft.com/office/drawing/2014/main" id="{DC46B602-01EC-433D-B7CF-AE9C18BDA222}"/>
                  </a:ext>
                </a:extLst>
              </p:cNvPr>
              <p:cNvPicPr/>
              <p:nvPr/>
            </p:nvPicPr>
            <p:blipFill>
              <a:blip r:embed="rId141"/>
              <a:stretch>
                <a:fillRect/>
              </a:stretch>
            </p:blipFill>
            <p:spPr>
              <a:xfrm>
                <a:off x="2528444" y="3696033"/>
                <a:ext cx="1088640" cy="532440"/>
              </a:xfrm>
              <a:prstGeom prst="rect">
                <a:avLst/>
              </a:prstGeom>
            </p:spPr>
          </p:pic>
        </mc:Fallback>
      </mc:AlternateContent>
      <p:grpSp>
        <p:nvGrpSpPr>
          <p:cNvPr id="99" name="Group 98">
            <a:extLst>
              <a:ext uri="{FF2B5EF4-FFF2-40B4-BE49-F238E27FC236}">
                <a16:creationId xmlns:a16="http://schemas.microsoft.com/office/drawing/2014/main" id="{7B22F419-2AEC-4152-BB4F-8B3A4B01CEC6}"/>
              </a:ext>
            </a:extLst>
          </p:cNvPr>
          <p:cNvGrpSpPr/>
          <p:nvPr/>
        </p:nvGrpSpPr>
        <p:grpSpPr>
          <a:xfrm>
            <a:off x="3907604" y="2990793"/>
            <a:ext cx="1315440" cy="866880"/>
            <a:chOff x="3907604" y="2990793"/>
            <a:chExt cx="1315440" cy="866880"/>
          </a:xfrm>
        </p:grpSpPr>
        <mc:AlternateContent xmlns:mc="http://schemas.openxmlformats.org/markup-compatibility/2006">
          <mc:Choice xmlns:p14="http://schemas.microsoft.com/office/powerpoint/2010/main" Requires="p14">
            <p:contentPart p14:bwMode="auto" r:id="rId142">
              <p14:nvContentPartPr>
                <p14:cNvPr id="75" name="Ink 74">
                  <a:extLst>
                    <a:ext uri="{FF2B5EF4-FFF2-40B4-BE49-F238E27FC236}">
                      <a16:creationId xmlns:a16="http://schemas.microsoft.com/office/drawing/2014/main" id="{29644DFF-FB5F-4DF1-B58B-0690EB0E303B}"/>
                    </a:ext>
                  </a:extLst>
                </p14:cNvPr>
                <p14:cNvContentPartPr/>
                <p14:nvPr/>
              </p14:nvContentPartPr>
              <p14:xfrm>
                <a:off x="3907604" y="3159993"/>
                <a:ext cx="128880" cy="183240"/>
              </p14:xfrm>
            </p:contentPart>
          </mc:Choice>
          <mc:Fallback>
            <p:pic>
              <p:nvPicPr>
                <p:cNvPr id="75" name="Ink 74">
                  <a:extLst>
                    <a:ext uri="{FF2B5EF4-FFF2-40B4-BE49-F238E27FC236}">
                      <a16:creationId xmlns:a16="http://schemas.microsoft.com/office/drawing/2014/main" id="{29644DFF-FB5F-4DF1-B58B-0690EB0E303B}"/>
                    </a:ext>
                  </a:extLst>
                </p:cNvPr>
                <p:cNvPicPr/>
                <p:nvPr/>
              </p:nvPicPr>
              <p:blipFill>
                <a:blip r:embed="rId143"/>
                <a:stretch>
                  <a:fillRect/>
                </a:stretch>
              </p:blipFill>
              <p:spPr>
                <a:xfrm>
                  <a:off x="3898964" y="3151353"/>
                  <a:ext cx="14652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6" name="Ink 75">
                  <a:extLst>
                    <a:ext uri="{FF2B5EF4-FFF2-40B4-BE49-F238E27FC236}">
                      <a16:creationId xmlns:a16="http://schemas.microsoft.com/office/drawing/2014/main" id="{2A8935E1-7276-4665-ABD9-FC5E54BD0928}"/>
                    </a:ext>
                  </a:extLst>
                </p14:cNvPr>
                <p14:cNvContentPartPr/>
                <p14:nvPr/>
              </p14:nvContentPartPr>
              <p14:xfrm>
                <a:off x="4128284" y="3177273"/>
                <a:ext cx="104760" cy="104040"/>
              </p14:xfrm>
            </p:contentPart>
          </mc:Choice>
          <mc:Fallback>
            <p:pic>
              <p:nvPicPr>
                <p:cNvPr id="76" name="Ink 75">
                  <a:extLst>
                    <a:ext uri="{FF2B5EF4-FFF2-40B4-BE49-F238E27FC236}">
                      <a16:creationId xmlns:a16="http://schemas.microsoft.com/office/drawing/2014/main" id="{2A8935E1-7276-4665-ABD9-FC5E54BD0928}"/>
                    </a:ext>
                  </a:extLst>
                </p:cNvPr>
                <p:cNvPicPr/>
                <p:nvPr/>
              </p:nvPicPr>
              <p:blipFill>
                <a:blip r:embed="rId145"/>
                <a:stretch>
                  <a:fillRect/>
                </a:stretch>
              </p:blipFill>
              <p:spPr>
                <a:xfrm>
                  <a:off x="4119644" y="3168273"/>
                  <a:ext cx="1224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7" name="Ink 76">
                  <a:extLst>
                    <a:ext uri="{FF2B5EF4-FFF2-40B4-BE49-F238E27FC236}">
                      <a16:creationId xmlns:a16="http://schemas.microsoft.com/office/drawing/2014/main" id="{2F56889F-1BB0-487B-9DE9-09D488D71770}"/>
                    </a:ext>
                  </a:extLst>
                </p14:cNvPr>
                <p14:cNvContentPartPr/>
                <p14:nvPr/>
              </p14:nvContentPartPr>
              <p14:xfrm>
                <a:off x="4831004" y="2990793"/>
                <a:ext cx="372600" cy="265320"/>
              </p14:xfrm>
            </p:contentPart>
          </mc:Choice>
          <mc:Fallback>
            <p:pic>
              <p:nvPicPr>
                <p:cNvPr id="77" name="Ink 76">
                  <a:extLst>
                    <a:ext uri="{FF2B5EF4-FFF2-40B4-BE49-F238E27FC236}">
                      <a16:creationId xmlns:a16="http://schemas.microsoft.com/office/drawing/2014/main" id="{2F56889F-1BB0-487B-9DE9-09D488D71770}"/>
                    </a:ext>
                  </a:extLst>
                </p:cNvPr>
                <p:cNvPicPr/>
                <p:nvPr/>
              </p:nvPicPr>
              <p:blipFill>
                <a:blip r:embed="rId147"/>
                <a:stretch>
                  <a:fillRect/>
                </a:stretch>
              </p:blipFill>
              <p:spPr>
                <a:xfrm>
                  <a:off x="4822364" y="2982153"/>
                  <a:ext cx="39024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4" name="Ink 93">
                  <a:extLst>
                    <a:ext uri="{FF2B5EF4-FFF2-40B4-BE49-F238E27FC236}">
                      <a16:creationId xmlns:a16="http://schemas.microsoft.com/office/drawing/2014/main" id="{DBC181E2-DEEB-43F3-8DC2-DE9D5BA5C29F}"/>
                    </a:ext>
                  </a:extLst>
                </p14:cNvPr>
                <p14:cNvContentPartPr/>
                <p14:nvPr/>
              </p14:nvContentPartPr>
              <p14:xfrm>
                <a:off x="5077604" y="3311193"/>
                <a:ext cx="360" cy="546480"/>
              </p14:xfrm>
            </p:contentPart>
          </mc:Choice>
          <mc:Fallback>
            <p:pic>
              <p:nvPicPr>
                <p:cNvPr id="94" name="Ink 93">
                  <a:extLst>
                    <a:ext uri="{FF2B5EF4-FFF2-40B4-BE49-F238E27FC236}">
                      <a16:creationId xmlns:a16="http://schemas.microsoft.com/office/drawing/2014/main" id="{DBC181E2-DEEB-43F3-8DC2-DE9D5BA5C29F}"/>
                    </a:ext>
                  </a:extLst>
                </p:cNvPr>
                <p:cNvPicPr/>
                <p:nvPr/>
              </p:nvPicPr>
              <p:blipFill>
                <a:blip r:embed="rId149"/>
                <a:stretch>
                  <a:fillRect/>
                </a:stretch>
              </p:blipFill>
              <p:spPr>
                <a:xfrm>
                  <a:off x="5068604" y="3302193"/>
                  <a:ext cx="1800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5" name="Ink 94">
                  <a:extLst>
                    <a:ext uri="{FF2B5EF4-FFF2-40B4-BE49-F238E27FC236}">
                      <a16:creationId xmlns:a16="http://schemas.microsoft.com/office/drawing/2014/main" id="{97D457F8-2C7D-4CE8-817E-7D2CD93A3084}"/>
                    </a:ext>
                  </a:extLst>
                </p14:cNvPr>
                <p14:cNvContentPartPr/>
                <p14:nvPr/>
              </p14:nvContentPartPr>
              <p14:xfrm>
                <a:off x="5027924" y="3401193"/>
                <a:ext cx="195120" cy="154080"/>
              </p14:xfrm>
            </p:contentPart>
          </mc:Choice>
          <mc:Fallback>
            <p:pic>
              <p:nvPicPr>
                <p:cNvPr id="95" name="Ink 94">
                  <a:extLst>
                    <a:ext uri="{FF2B5EF4-FFF2-40B4-BE49-F238E27FC236}">
                      <a16:creationId xmlns:a16="http://schemas.microsoft.com/office/drawing/2014/main" id="{97D457F8-2C7D-4CE8-817E-7D2CD93A3084}"/>
                    </a:ext>
                  </a:extLst>
                </p:cNvPr>
                <p:cNvPicPr/>
                <p:nvPr/>
              </p:nvPicPr>
              <p:blipFill>
                <a:blip r:embed="rId151"/>
                <a:stretch>
                  <a:fillRect/>
                </a:stretch>
              </p:blipFill>
              <p:spPr>
                <a:xfrm>
                  <a:off x="5019284" y="3392553"/>
                  <a:ext cx="2127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8" name="Ink 97">
                  <a:extLst>
                    <a:ext uri="{FF2B5EF4-FFF2-40B4-BE49-F238E27FC236}">
                      <a16:creationId xmlns:a16="http://schemas.microsoft.com/office/drawing/2014/main" id="{2FE48E84-B600-4665-B901-B3E9CD177AE1}"/>
                    </a:ext>
                  </a:extLst>
                </p14:cNvPr>
                <p14:cNvContentPartPr/>
                <p14:nvPr/>
              </p14:nvContentPartPr>
              <p14:xfrm>
                <a:off x="4494044" y="3355473"/>
                <a:ext cx="86760" cy="460440"/>
              </p14:xfrm>
            </p:contentPart>
          </mc:Choice>
          <mc:Fallback>
            <p:pic>
              <p:nvPicPr>
                <p:cNvPr id="98" name="Ink 97">
                  <a:extLst>
                    <a:ext uri="{FF2B5EF4-FFF2-40B4-BE49-F238E27FC236}">
                      <a16:creationId xmlns:a16="http://schemas.microsoft.com/office/drawing/2014/main" id="{2FE48E84-B600-4665-B901-B3E9CD177AE1}"/>
                    </a:ext>
                  </a:extLst>
                </p:cNvPr>
                <p:cNvPicPr/>
                <p:nvPr/>
              </p:nvPicPr>
              <p:blipFill>
                <a:blip r:embed="rId153"/>
                <a:stretch>
                  <a:fillRect/>
                </a:stretch>
              </p:blipFill>
              <p:spPr>
                <a:xfrm>
                  <a:off x="4485044" y="3346833"/>
                  <a:ext cx="104400" cy="478080"/>
                </a:xfrm>
                <a:prstGeom prst="rect">
                  <a:avLst/>
                </a:prstGeom>
              </p:spPr>
            </p:pic>
          </mc:Fallback>
        </mc:AlternateContent>
      </p:grpSp>
      <p:grpSp>
        <p:nvGrpSpPr>
          <p:cNvPr id="106" name="Group 105">
            <a:extLst>
              <a:ext uri="{FF2B5EF4-FFF2-40B4-BE49-F238E27FC236}">
                <a16:creationId xmlns:a16="http://schemas.microsoft.com/office/drawing/2014/main" id="{078617D3-2B6D-4238-93D1-9ED7969CB8B4}"/>
              </a:ext>
            </a:extLst>
          </p:cNvPr>
          <p:cNvGrpSpPr/>
          <p:nvPr/>
        </p:nvGrpSpPr>
        <p:grpSpPr>
          <a:xfrm>
            <a:off x="1301564" y="4562553"/>
            <a:ext cx="204120" cy="241560"/>
            <a:chOff x="1301564" y="4562553"/>
            <a:chExt cx="204120" cy="241560"/>
          </a:xfrm>
        </p:grpSpPr>
        <mc:AlternateContent xmlns:mc="http://schemas.openxmlformats.org/markup-compatibility/2006">
          <mc:Choice xmlns:p14="http://schemas.microsoft.com/office/powerpoint/2010/main" Requires="p14">
            <p:contentPart p14:bwMode="auto" r:id="rId154">
              <p14:nvContentPartPr>
                <p14:cNvPr id="100" name="Ink 99">
                  <a:extLst>
                    <a:ext uri="{FF2B5EF4-FFF2-40B4-BE49-F238E27FC236}">
                      <a16:creationId xmlns:a16="http://schemas.microsoft.com/office/drawing/2014/main" id="{67879BCE-9DF1-4634-B827-D904F4B1626F}"/>
                    </a:ext>
                  </a:extLst>
                </p14:cNvPr>
                <p14:cNvContentPartPr/>
                <p14:nvPr/>
              </p14:nvContentPartPr>
              <p14:xfrm>
                <a:off x="1301564" y="4562553"/>
                <a:ext cx="21600" cy="214560"/>
              </p14:xfrm>
            </p:contentPart>
          </mc:Choice>
          <mc:Fallback>
            <p:pic>
              <p:nvPicPr>
                <p:cNvPr id="100" name="Ink 99">
                  <a:extLst>
                    <a:ext uri="{FF2B5EF4-FFF2-40B4-BE49-F238E27FC236}">
                      <a16:creationId xmlns:a16="http://schemas.microsoft.com/office/drawing/2014/main" id="{67879BCE-9DF1-4634-B827-D904F4B1626F}"/>
                    </a:ext>
                  </a:extLst>
                </p:cNvPr>
                <p:cNvPicPr/>
                <p:nvPr/>
              </p:nvPicPr>
              <p:blipFill>
                <a:blip r:embed="rId155"/>
                <a:stretch>
                  <a:fillRect/>
                </a:stretch>
              </p:blipFill>
              <p:spPr>
                <a:xfrm>
                  <a:off x="1292564" y="4553913"/>
                  <a:ext cx="3924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1" name="Ink 100">
                  <a:extLst>
                    <a:ext uri="{FF2B5EF4-FFF2-40B4-BE49-F238E27FC236}">
                      <a16:creationId xmlns:a16="http://schemas.microsoft.com/office/drawing/2014/main" id="{6E734AC9-D947-46F1-BF98-96BC71037CE2}"/>
                    </a:ext>
                  </a:extLst>
                </p14:cNvPr>
                <p14:cNvContentPartPr/>
                <p14:nvPr/>
              </p14:nvContentPartPr>
              <p14:xfrm>
                <a:off x="1367444" y="4630953"/>
                <a:ext cx="138240" cy="173160"/>
              </p14:xfrm>
            </p:contentPart>
          </mc:Choice>
          <mc:Fallback>
            <p:pic>
              <p:nvPicPr>
                <p:cNvPr id="101" name="Ink 100">
                  <a:extLst>
                    <a:ext uri="{FF2B5EF4-FFF2-40B4-BE49-F238E27FC236}">
                      <a16:creationId xmlns:a16="http://schemas.microsoft.com/office/drawing/2014/main" id="{6E734AC9-D947-46F1-BF98-96BC71037CE2}"/>
                    </a:ext>
                  </a:extLst>
                </p:cNvPr>
                <p:cNvPicPr/>
                <p:nvPr/>
              </p:nvPicPr>
              <p:blipFill>
                <a:blip r:embed="rId157"/>
                <a:stretch>
                  <a:fillRect/>
                </a:stretch>
              </p:blipFill>
              <p:spPr>
                <a:xfrm>
                  <a:off x="1358444" y="4621953"/>
                  <a:ext cx="155880" cy="190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8">
            <p14:nvContentPartPr>
              <p14:cNvPr id="102" name="Ink 101">
                <a:extLst>
                  <a:ext uri="{FF2B5EF4-FFF2-40B4-BE49-F238E27FC236}">
                    <a16:creationId xmlns:a16="http://schemas.microsoft.com/office/drawing/2014/main" id="{C0AAA854-9240-4A9E-8B0A-AA9BAACA3C04}"/>
                  </a:ext>
                </a:extLst>
              </p14:cNvPr>
              <p14:cNvContentPartPr/>
              <p14:nvPr/>
            </p14:nvContentPartPr>
            <p14:xfrm>
              <a:off x="2269244" y="4641033"/>
              <a:ext cx="285840" cy="333720"/>
            </p14:xfrm>
          </p:contentPart>
        </mc:Choice>
        <mc:Fallback>
          <p:pic>
            <p:nvPicPr>
              <p:cNvPr id="102" name="Ink 101">
                <a:extLst>
                  <a:ext uri="{FF2B5EF4-FFF2-40B4-BE49-F238E27FC236}">
                    <a16:creationId xmlns:a16="http://schemas.microsoft.com/office/drawing/2014/main" id="{C0AAA854-9240-4A9E-8B0A-AA9BAACA3C04}"/>
                  </a:ext>
                </a:extLst>
              </p:cNvPr>
              <p:cNvPicPr/>
              <p:nvPr/>
            </p:nvPicPr>
            <p:blipFill>
              <a:blip r:embed="rId159"/>
              <a:stretch>
                <a:fillRect/>
              </a:stretch>
            </p:blipFill>
            <p:spPr>
              <a:xfrm>
                <a:off x="2260604" y="4632393"/>
                <a:ext cx="303480" cy="351360"/>
              </a:xfrm>
              <a:prstGeom prst="rect">
                <a:avLst/>
              </a:prstGeom>
            </p:spPr>
          </p:pic>
        </mc:Fallback>
      </mc:AlternateContent>
      <p:grpSp>
        <p:nvGrpSpPr>
          <p:cNvPr id="105" name="Group 104">
            <a:extLst>
              <a:ext uri="{FF2B5EF4-FFF2-40B4-BE49-F238E27FC236}">
                <a16:creationId xmlns:a16="http://schemas.microsoft.com/office/drawing/2014/main" id="{B2E914CF-468A-4FEA-AD9C-CC2637E01935}"/>
              </a:ext>
            </a:extLst>
          </p:cNvPr>
          <p:cNvGrpSpPr/>
          <p:nvPr/>
        </p:nvGrpSpPr>
        <p:grpSpPr>
          <a:xfrm>
            <a:off x="3126764" y="4722393"/>
            <a:ext cx="319680" cy="225720"/>
            <a:chOff x="3126764" y="4722393"/>
            <a:chExt cx="319680" cy="225720"/>
          </a:xfrm>
        </p:grpSpPr>
        <mc:AlternateContent xmlns:mc="http://schemas.openxmlformats.org/markup-compatibility/2006">
          <mc:Choice xmlns:p14="http://schemas.microsoft.com/office/powerpoint/2010/main" Requires="p14">
            <p:contentPart p14:bwMode="auto" r:id="rId160">
              <p14:nvContentPartPr>
                <p14:cNvPr id="103" name="Ink 102">
                  <a:extLst>
                    <a:ext uri="{FF2B5EF4-FFF2-40B4-BE49-F238E27FC236}">
                      <a16:creationId xmlns:a16="http://schemas.microsoft.com/office/drawing/2014/main" id="{1AE4CE96-845F-40D7-BF90-29ACB7DE9889}"/>
                    </a:ext>
                  </a:extLst>
                </p14:cNvPr>
                <p14:cNvContentPartPr/>
                <p14:nvPr/>
              </p14:nvContentPartPr>
              <p14:xfrm>
                <a:off x="3126764" y="4722393"/>
                <a:ext cx="123840" cy="225720"/>
              </p14:xfrm>
            </p:contentPart>
          </mc:Choice>
          <mc:Fallback>
            <p:pic>
              <p:nvPicPr>
                <p:cNvPr id="103" name="Ink 102">
                  <a:extLst>
                    <a:ext uri="{FF2B5EF4-FFF2-40B4-BE49-F238E27FC236}">
                      <a16:creationId xmlns:a16="http://schemas.microsoft.com/office/drawing/2014/main" id="{1AE4CE96-845F-40D7-BF90-29ACB7DE9889}"/>
                    </a:ext>
                  </a:extLst>
                </p:cNvPr>
                <p:cNvPicPr/>
                <p:nvPr/>
              </p:nvPicPr>
              <p:blipFill>
                <a:blip r:embed="rId161"/>
                <a:stretch>
                  <a:fillRect/>
                </a:stretch>
              </p:blipFill>
              <p:spPr>
                <a:xfrm>
                  <a:off x="3117764" y="4713753"/>
                  <a:ext cx="1414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4" name="Ink 103">
                  <a:extLst>
                    <a:ext uri="{FF2B5EF4-FFF2-40B4-BE49-F238E27FC236}">
                      <a16:creationId xmlns:a16="http://schemas.microsoft.com/office/drawing/2014/main" id="{E9314E64-5C69-4BF5-88C3-5E078B316856}"/>
                    </a:ext>
                  </a:extLst>
                </p14:cNvPr>
                <p14:cNvContentPartPr/>
                <p14:nvPr/>
              </p14:nvContentPartPr>
              <p14:xfrm>
                <a:off x="3320444" y="4729233"/>
                <a:ext cx="126000" cy="209520"/>
              </p14:xfrm>
            </p:contentPart>
          </mc:Choice>
          <mc:Fallback>
            <p:pic>
              <p:nvPicPr>
                <p:cNvPr id="104" name="Ink 103">
                  <a:extLst>
                    <a:ext uri="{FF2B5EF4-FFF2-40B4-BE49-F238E27FC236}">
                      <a16:creationId xmlns:a16="http://schemas.microsoft.com/office/drawing/2014/main" id="{E9314E64-5C69-4BF5-88C3-5E078B316856}"/>
                    </a:ext>
                  </a:extLst>
                </p:cNvPr>
                <p:cNvPicPr/>
                <p:nvPr/>
              </p:nvPicPr>
              <p:blipFill>
                <a:blip r:embed="rId163"/>
                <a:stretch>
                  <a:fillRect/>
                </a:stretch>
              </p:blipFill>
              <p:spPr>
                <a:xfrm>
                  <a:off x="3311444" y="4720593"/>
                  <a:ext cx="143640" cy="227160"/>
                </a:xfrm>
                <a:prstGeom prst="rect">
                  <a:avLst/>
                </a:prstGeom>
              </p:spPr>
            </p:pic>
          </mc:Fallback>
        </mc:AlternateContent>
      </p:grpSp>
      <p:grpSp>
        <p:nvGrpSpPr>
          <p:cNvPr id="110" name="Group 109">
            <a:extLst>
              <a:ext uri="{FF2B5EF4-FFF2-40B4-BE49-F238E27FC236}">
                <a16:creationId xmlns:a16="http://schemas.microsoft.com/office/drawing/2014/main" id="{B98144FF-324C-4BAF-8834-0DB3D9A13A84}"/>
              </a:ext>
            </a:extLst>
          </p:cNvPr>
          <p:cNvGrpSpPr/>
          <p:nvPr/>
        </p:nvGrpSpPr>
        <p:grpSpPr>
          <a:xfrm>
            <a:off x="4803644" y="4397313"/>
            <a:ext cx="762480" cy="620280"/>
            <a:chOff x="4803644" y="4397313"/>
            <a:chExt cx="762480" cy="620280"/>
          </a:xfrm>
        </p:grpSpPr>
        <mc:AlternateContent xmlns:mc="http://schemas.openxmlformats.org/markup-compatibility/2006">
          <mc:Choice xmlns:p14="http://schemas.microsoft.com/office/powerpoint/2010/main" Requires="p14">
            <p:contentPart p14:bwMode="auto" r:id="rId164">
              <p14:nvContentPartPr>
                <p14:cNvPr id="107" name="Ink 106">
                  <a:extLst>
                    <a:ext uri="{FF2B5EF4-FFF2-40B4-BE49-F238E27FC236}">
                      <a16:creationId xmlns:a16="http://schemas.microsoft.com/office/drawing/2014/main" id="{52C0F07E-8857-4FF3-A82D-47398596B2A5}"/>
                    </a:ext>
                  </a:extLst>
                </p14:cNvPr>
                <p14:cNvContentPartPr/>
                <p14:nvPr/>
              </p14:nvContentPartPr>
              <p14:xfrm>
                <a:off x="4803644" y="4397313"/>
                <a:ext cx="330120" cy="610920"/>
              </p14:xfrm>
            </p:contentPart>
          </mc:Choice>
          <mc:Fallback>
            <p:pic>
              <p:nvPicPr>
                <p:cNvPr id="107" name="Ink 106">
                  <a:extLst>
                    <a:ext uri="{FF2B5EF4-FFF2-40B4-BE49-F238E27FC236}">
                      <a16:creationId xmlns:a16="http://schemas.microsoft.com/office/drawing/2014/main" id="{52C0F07E-8857-4FF3-A82D-47398596B2A5}"/>
                    </a:ext>
                  </a:extLst>
                </p:cNvPr>
                <p:cNvPicPr/>
                <p:nvPr/>
              </p:nvPicPr>
              <p:blipFill>
                <a:blip r:embed="rId165"/>
                <a:stretch>
                  <a:fillRect/>
                </a:stretch>
              </p:blipFill>
              <p:spPr>
                <a:xfrm>
                  <a:off x="4795004" y="4388313"/>
                  <a:ext cx="347760" cy="628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8" name="Ink 107">
                  <a:extLst>
                    <a:ext uri="{FF2B5EF4-FFF2-40B4-BE49-F238E27FC236}">
                      <a16:creationId xmlns:a16="http://schemas.microsoft.com/office/drawing/2014/main" id="{7073A00F-D9AF-42C1-A23E-BB91A5209491}"/>
                    </a:ext>
                  </a:extLst>
                </p14:cNvPr>
                <p14:cNvContentPartPr/>
                <p14:nvPr/>
              </p14:nvContentPartPr>
              <p14:xfrm>
                <a:off x="4927844" y="4589913"/>
                <a:ext cx="450360" cy="427680"/>
              </p14:xfrm>
            </p:contentPart>
          </mc:Choice>
          <mc:Fallback>
            <p:pic>
              <p:nvPicPr>
                <p:cNvPr id="108" name="Ink 107">
                  <a:extLst>
                    <a:ext uri="{FF2B5EF4-FFF2-40B4-BE49-F238E27FC236}">
                      <a16:creationId xmlns:a16="http://schemas.microsoft.com/office/drawing/2014/main" id="{7073A00F-D9AF-42C1-A23E-BB91A5209491}"/>
                    </a:ext>
                  </a:extLst>
                </p:cNvPr>
                <p:cNvPicPr/>
                <p:nvPr/>
              </p:nvPicPr>
              <p:blipFill>
                <a:blip r:embed="rId167"/>
                <a:stretch>
                  <a:fillRect/>
                </a:stretch>
              </p:blipFill>
              <p:spPr>
                <a:xfrm>
                  <a:off x="4919204" y="4580913"/>
                  <a:ext cx="46800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9" name="Ink 108">
                  <a:extLst>
                    <a:ext uri="{FF2B5EF4-FFF2-40B4-BE49-F238E27FC236}">
                      <a16:creationId xmlns:a16="http://schemas.microsoft.com/office/drawing/2014/main" id="{2FE50C9A-391F-45D5-8940-5ABE9255E537}"/>
                    </a:ext>
                  </a:extLst>
                </p14:cNvPr>
                <p14:cNvContentPartPr/>
                <p14:nvPr/>
              </p14:nvContentPartPr>
              <p14:xfrm>
                <a:off x="5521484" y="5006793"/>
                <a:ext cx="44640" cy="360"/>
              </p14:xfrm>
            </p:contentPart>
          </mc:Choice>
          <mc:Fallback>
            <p:pic>
              <p:nvPicPr>
                <p:cNvPr id="109" name="Ink 108">
                  <a:extLst>
                    <a:ext uri="{FF2B5EF4-FFF2-40B4-BE49-F238E27FC236}">
                      <a16:creationId xmlns:a16="http://schemas.microsoft.com/office/drawing/2014/main" id="{2FE50C9A-391F-45D5-8940-5ABE9255E537}"/>
                    </a:ext>
                  </a:extLst>
                </p:cNvPr>
                <p:cNvPicPr/>
                <p:nvPr/>
              </p:nvPicPr>
              <p:blipFill>
                <a:blip r:embed="rId169"/>
                <a:stretch>
                  <a:fillRect/>
                </a:stretch>
              </p:blipFill>
              <p:spPr>
                <a:xfrm>
                  <a:off x="5512844" y="4998153"/>
                  <a:ext cx="62280" cy="18000"/>
                </a:xfrm>
                <a:prstGeom prst="rect">
                  <a:avLst/>
                </a:prstGeom>
              </p:spPr>
            </p:pic>
          </mc:Fallback>
        </mc:AlternateContent>
      </p:grpSp>
      <p:grpSp>
        <p:nvGrpSpPr>
          <p:cNvPr id="116" name="Group 115">
            <a:extLst>
              <a:ext uri="{FF2B5EF4-FFF2-40B4-BE49-F238E27FC236}">
                <a16:creationId xmlns:a16="http://schemas.microsoft.com/office/drawing/2014/main" id="{091A7B25-A458-43E6-9649-F6E7626FD74E}"/>
              </a:ext>
            </a:extLst>
          </p:cNvPr>
          <p:cNvGrpSpPr/>
          <p:nvPr/>
        </p:nvGrpSpPr>
        <p:grpSpPr>
          <a:xfrm>
            <a:off x="771644" y="5652993"/>
            <a:ext cx="9019440" cy="679680"/>
            <a:chOff x="771644" y="5652993"/>
            <a:chExt cx="9019440" cy="679680"/>
          </a:xfrm>
        </p:grpSpPr>
        <mc:AlternateContent xmlns:mc="http://schemas.openxmlformats.org/markup-compatibility/2006">
          <mc:Choice xmlns:p14="http://schemas.microsoft.com/office/powerpoint/2010/main" Requires="p14">
            <p:contentPart p14:bwMode="auto" r:id="rId170">
              <p14:nvContentPartPr>
                <p14:cNvPr id="111" name="Ink 110">
                  <a:extLst>
                    <a:ext uri="{FF2B5EF4-FFF2-40B4-BE49-F238E27FC236}">
                      <a16:creationId xmlns:a16="http://schemas.microsoft.com/office/drawing/2014/main" id="{7FCA340A-E579-41D1-A4AF-582A58B0DB1F}"/>
                    </a:ext>
                  </a:extLst>
                </p14:cNvPr>
                <p14:cNvContentPartPr/>
                <p14:nvPr/>
              </p14:nvContentPartPr>
              <p14:xfrm>
                <a:off x="798644" y="5652993"/>
                <a:ext cx="8992440" cy="381960"/>
              </p14:xfrm>
            </p:contentPart>
          </mc:Choice>
          <mc:Fallback>
            <p:pic>
              <p:nvPicPr>
                <p:cNvPr id="111" name="Ink 110">
                  <a:extLst>
                    <a:ext uri="{FF2B5EF4-FFF2-40B4-BE49-F238E27FC236}">
                      <a16:creationId xmlns:a16="http://schemas.microsoft.com/office/drawing/2014/main" id="{7FCA340A-E579-41D1-A4AF-582A58B0DB1F}"/>
                    </a:ext>
                  </a:extLst>
                </p:cNvPr>
                <p:cNvPicPr/>
                <p:nvPr/>
              </p:nvPicPr>
              <p:blipFill>
                <a:blip r:embed="rId171"/>
                <a:stretch>
                  <a:fillRect/>
                </a:stretch>
              </p:blipFill>
              <p:spPr>
                <a:xfrm>
                  <a:off x="790004" y="5644353"/>
                  <a:ext cx="901008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2" name="Ink 111">
                  <a:extLst>
                    <a:ext uri="{FF2B5EF4-FFF2-40B4-BE49-F238E27FC236}">
                      <a16:creationId xmlns:a16="http://schemas.microsoft.com/office/drawing/2014/main" id="{498E65D9-342F-442D-8E5E-3E83B0E56BB4}"/>
                    </a:ext>
                  </a:extLst>
                </p14:cNvPr>
                <p14:cNvContentPartPr/>
                <p14:nvPr/>
              </p14:nvContentPartPr>
              <p14:xfrm>
                <a:off x="771644" y="5956473"/>
                <a:ext cx="8742240" cy="376200"/>
              </p14:xfrm>
            </p:contentPart>
          </mc:Choice>
          <mc:Fallback>
            <p:pic>
              <p:nvPicPr>
                <p:cNvPr id="112" name="Ink 111">
                  <a:extLst>
                    <a:ext uri="{FF2B5EF4-FFF2-40B4-BE49-F238E27FC236}">
                      <a16:creationId xmlns:a16="http://schemas.microsoft.com/office/drawing/2014/main" id="{498E65D9-342F-442D-8E5E-3E83B0E56BB4}"/>
                    </a:ext>
                  </a:extLst>
                </p:cNvPr>
                <p:cNvPicPr/>
                <p:nvPr/>
              </p:nvPicPr>
              <p:blipFill>
                <a:blip r:embed="rId173"/>
                <a:stretch>
                  <a:fillRect/>
                </a:stretch>
              </p:blipFill>
              <p:spPr>
                <a:xfrm>
                  <a:off x="762644" y="5947473"/>
                  <a:ext cx="875988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4" name="Ink 113">
                  <a:extLst>
                    <a:ext uri="{FF2B5EF4-FFF2-40B4-BE49-F238E27FC236}">
                      <a16:creationId xmlns:a16="http://schemas.microsoft.com/office/drawing/2014/main" id="{D3E5C250-146B-4DF1-9D27-A0ABD6AA171C}"/>
                    </a:ext>
                  </a:extLst>
                </p14:cNvPr>
                <p14:cNvContentPartPr/>
                <p14:nvPr/>
              </p14:nvContentPartPr>
              <p14:xfrm>
                <a:off x="1020404" y="6054033"/>
                <a:ext cx="360" cy="181800"/>
              </p14:xfrm>
            </p:contentPart>
          </mc:Choice>
          <mc:Fallback>
            <p:pic>
              <p:nvPicPr>
                <p:cNvPr id="114" name="Ink 113">
                  <a:extLst>
                    <a:ext uri="{FF2B5EF4-FFF2-40B4-BE49-F238E27FC236}">
                      <a16:creationId xmlns:a16="http://schemas.microsoft.com/office/drawing/2014/main" id="{D3E5C250-146B-4DF1-9D27-A0ABD6AA171C}"/>
                    </a:ext>
                  </a:extLst>
                </p:cNvPr>
                <p:cNvPicPr/>
                <p:nvPr/>
              </p:nvPicPr>
              <p:blipFill>
                <a:blip r:embed="rId175"/>
                <a:stretch>
                  <a:fillRect/>
                </a:stretch>
              </p:blipFill>
              <p:spPr>
                <a:xfrm>
                  <a:off x="1011764" y="6045393"/>
                  <a:ext cx="180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5" name="Ink 114">
                  <a:extLst>
                    <a:ext uri="{FF2B5EF4-FFF2-40B4-BE49-F238E27FC236}">
                      <a16:creationId xmlns:a16="http://schemas.microsoft.com/office/drawing/2014/main" id="{8CBA540E-D466-4A69-9A3C-370109E07A6B}"/>
                    </a:ext>
                  </a:extLst>
                </p14:cNvPr>
                <p14:cNvContentPartPr/>
                <p14:nvPr/>
              </p14:nvContentPartPr>
              <p14:xfrm>
                <a:off x="1034804" y="6098313"/>
                <a:ext cx="172080" cy="105480"/>
              </p14:xfrm>
            </p:contentPart>
          </mc:Choice>
          <mc:Fallback>
            <p:pic>
              <p:nvPicPr>
                <p:cNvPr id="115" name="Ink 114">
                  <a:extLst>
                    <a:ext uri="{FF2B5EF4-FFF2-40B4-BE49-F238E27FC236}">
                      <a16:creationId xmlns:a16="http://schemas.microsoft.com/office/drawing/2014/main" id="{8CBA540E-D466-4A69-9A3C-370109E07A6B}"/>
                    </a:ext>
                  </a:extLst>
                </p:cNvPr>
                <p:cNvPicPr/>
                <p:nvPr/>
              </p:nvPicPr>
              <p:blipFill>
                <a:blip r:embed="rId177"/>
                <a:stretch>
                  <a:fillRect/>
                </a:stretch>
              </p:blipFill>
              <p:spPr>
                <a:xfrm>
                  <a:off x="1026164" y="6089673"/>
                  <a:ext cx="189720" cy="123120"/>
                </a:xfrm>
                <a:prstGeom prst="rect">
                  <a:avLst/>
                </a:prstGeom>
              </p:spPr>
            </p:pic>
          </mc:Fallback>
        </mc:AlternateContent>
      </p:grpSp>
    </p:spTree>
    <p:extLst>
      <p:ext uri="{BB962C8B-B14F-4D97-AF65-F5344CB8AC3E}">
        <p14:creationId xmlns:p14="http://schemas.microsoft.com/office/powerpoint/2010/main" val="2790062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B154-D1D9-4743-B543-88E5474D5FC8}"/>
              </a:ext>
            </a:extLst>
          </p:cNvPr>
          <p:cNvSpPr>
            <a:spLocks noGrp="1"/>
          </p:cNvSpPr>
          <p:nvPr>
            <p:ph type="title"/>
          </p:nvPr>
        </p:nvSpPr>
        <p:spPr/>
        <p:txBody>
          <a:bodyPr/>
          <a:lstStyle/>
          <a:p>
            <a:r>
              <a:rPr lang="en-US" b="1" i="0" dirty="0">
                <a:solidFill>
                  <a:srgbClr val="303030"/>
                </a:solidFill>
                <a:effectLst/>
                <a:latin typeface="var(--title-font)"/>
              </a:rPr>
              <a:t>Nth Root of a Number using Binary Search</a:t>
            </a:r>
            <a:endParaRPr lang="en-IN" dirty="0"/>
          </a:p>
        </p:txBody>
      </p:sp>
      <p:sp>
        <p:nvSpPr>
          <p:cNvPr id="3" name="Content Placeholder 2">
            <a:extLst>
              <a:ext uri="{FF2B5EF4-FFF2-40B4-BE49-F238E27FC236}">
                <a16:creationId xmlns:a16="http://schemas.microsoft.com/office/drawing/2014/main" id="{D2A4B8F6-22BD-4DA6-AD87-0D32DB63DD0E}"/>
              </a:ext>
            </a:extLst>
          </p:cNvPr>
          <p:cNvSpPr>
            <a:spLocks noGrp="1"/>
          </p:cNvSpPr>
          <p:nvPr>
            <p:ph idx="1"/>
          </p:nvPr>
        </p:nvSpPr>
        <p:spPr/>
        <p:txBody>
          <a:bodyPr/>
          <a:lstStyle/>
          <a:p>
            <a:pPr algn="l"/>
            <a:r>
              <a:rPr lang="en-US" b="1" i="0" dirty="0">
                <a:solidFill>
                  <a:srgbClr val="303030"/>
                </a:solidFill>
                <a:effectLst/>
                <a:latin typeface="Titillium Web" panose="00000500000000000000" pitchFamily="2" charset="0"/>
              </a:rPr>
              <a:t>Problem Statement:</a:t>
            </a:r>
            <a:r>
              <a:rPr lang="en-US" b="0" i="0" dirty="0">
                <a:solidFill>
                  <a:srgbClr val="303030"/>
                </a:solidFill>
                <a:effectLst/>
                <a:latin typeface="Titillium Web" panose="00000500000000000000" pitchFamily="2" charset="0"/>
              </a:rPr>
              <a:t> Given two numbers N and M, find the Nth root of M.</a:t>
            </a:r>
          </a:p>
          <a:p>
            <a:pPr algn="l"/>
            <a:r>
              <a:rPr lang="en-US" b="0" i="0" dirty="0">
                <a:solidFill>
                  <a:srgbClr val="303030"/>
                </a:solidFill>
                <a:effectLst/>
                <a:latin typeface="Titillium Web" panose="00000500000000000000" pitchFamily="2" charset="0"/>
              </a:rPr>
              <a:t>The nth root of a number M is defined as a number X when raised to the power N equals M.</a:t>
            </a:r>
          </a:p>
          <a:p>
            <a:endParaRPr lang="en-IN" dirty="0"/>
          </a:p>
        </p:txBody>
      </p:sp>
      <p:sp>
        <p:nvSpPr>
          <p:cNvPr id="4" name="Rectangle 1">
            <a:extLst>
              <a:ext uri="{FF2B5EF4-FFF2-40B4-BE49-F238E27FC236}">
                <a16:creationId xmlns:a16="http://schemas.microsoft.com/office/drawing/2014/main" id="{9911D7EF-924B-40C1-A25C-C6057137F959}"/>
              </a:ext>
            </a:extLst>
          </p:cNvPr>
          <p:cNvSpPr>
            <a:spLocks noChangeArrowheads="1"/>
          </p:cNvSpPr>
          <p:nvPr/>
        </p:nvSpPr>
        <p:spPr bwMode="auto">
          <a:xfrm>
            <a:off x="1038687" y="3713344"/>
            <a:ext cx="9209572" cy="2779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Input</a:t>
            </a:r>
            <a:r>
              <a:rPr kumimoji="0" lang="en-US" altLang="en-US" b="0" i="0" u="none" strike="noStrike" cap="none" normalizeH="0" baseline="0" dirty="0">
                <a:ln>
                  <a:noFill/>
                </a:ln>
                <a:solidFill>
                  <a:srgbClr val="303030"/>
                </a:solidFill>
                <a:effectLst/>
                <a:latin typeface="courier 10 pitch"/>
              </a:rPr>
              <a:t>: N=3 M=27 </a:t>
            </a:r>
            <a:r>
              <a:rPr kumimoji="0" lang="en-US" altLang="en-US" b="1" i="0" u="none" strike="noStrike" cap="none" normalizeH="0" baseline="0" dirty="0">
                <a:ln>
                  <a:noFill/>
                </a:ln>
                <a:solidFill>
                  <a:srgbClr val="303030"/>
                </a:solidFill>
                <a:effectLst/>
                <a:latin typeface="courier 10 pitch"/>
              </a:rPr>
              <a:t>Output:</a:t>
            </a:r>
            <a:r>
              <a:rPr kumimoji="0" lang="en-US" altLang="en-US" b="0" i="0" u="none" strike="noStrike" cap="none" normalizeH="0" baseline="0" dirty="0">
                <a:ln>
                  <a:noFill/>
                </a:ln>
                <a:solidFill>
                  <a:srgbClr val="303030"/>
                </a:solidFill>
                <a:effectLst/>
                <a:latin typeface="courier 10 pitch"/>
              </a:rPr>
              <a:t>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Explanation: </a:t>
            </a:r>
            <a:r>
              <a:rPr kumimoji="0" lang="en-US" altLang="en-US" b="0" i="0" u="none" strike="noStrike" cap="none" normalizeH="0" baseline="0" dirty="0">
                <a:ln>
                  <a:noFill/>
                </a:ln>
                <a:solidFill>
                  <a:srgbClr val="303030"/>
                </a:solidFill>
                <a:effectLst/>
                <a:latin typeface="courier 10 pitch"/>
              </a:rPr>
              <a:t>The cube root of 27 is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Example 2:</a:t>
            </a:r>
            <a:endParaRPr kumimoji="0" lang="en-US" altLang="en-US"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Input:</a:t>
            </a:r>
            <a:r>
              <a:rPr kumimoji="0" lang="en-US" altLang="en-US" b="0" i="0" u="none" strike="noStrike" cap="none" normalizeH="0" baseline="0" dirty="0">
                <a:ln>
                  <a:noFill/>
                </a:ln>
                <a:solidFill>
                  <a:srgbClr val="303030"/>
                </a:solidFill>
                <a:effectLst/>
                <a:latin typeface="courier 10 pitch"/>
              </a:rPr>
              <a:t> N=2 M=16 </a:t>
            </a:r>
            <a:r>
              <a:rPr kumimoji="0" lang="en-US" altLang="en-US" b="1" i="0" u="none" strike="noStrike" cap="none" normalizeH="0" baseline="0" dirty="0">
                <a:ln>
                  <a:noFill/>
                </a:ln>
                <a:solidFill>
                  <a:srgbClr val="303030"/>
                </a:solidFill>
                <a:effectLst/>
                <a:latin typeface="courier 10 pitch"/>
              </a:rPr>
              <a:t>Output:</a:t>
            </a:r>
            <a:r>
              <a:rPr kumimoji="0" lang="en-US" altLang="en-US" b="0" i="0" u="none" strike="noStrike" cap="none" normalizeH="0" baseline="0" dirty="0">
                <a:ln>
                  <a:noFill/>
                </a:ln>
                <a:solidFill>
                  <a:srgbClr val="303030"/>
                </a:solidFill>
                <a:effectLst/>
                <a:latin typeface="courier 10 pitch"/>
              </a:rPr>
              <a: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Explanation</a:t>
            </a:r>
            <a:r>
              <a:rPr kumimoji="0" lang="en-US" altLang="en-US" b="0" i="0" u="none" strike="noStrike" cap="none" normalizeH="0" baseline="0" dirty="0">
                <a:ln>
                  <a:noFill/>
                </a:ln>
                <a:solidFill>
                  <a:srgbClr val="303030"/>
                </a:solidFill>
                <a:effectLst/>
                <a:latin typeface="courier 10 pitch"/>
              </a:rPr>
              <a:t>: The square root of 16 is 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Example 3:</a:t>
            </a:r>
            <a:endParaRPr kumimoji="0" lang="en-US" altLang="en-US"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Input:</a:t>
            </a:r>
            <a:r>
              <a:rPr kumimoji="0" lang="en-US" altLang="en-US" b="0" i="0" u="none" strike="noStrike" cap="none" normalizeH="0" baseline="0" dirty="0">
                <a:ln>
                  <a:noFill/>
                </a:ln>
                <a:solidFill>
                  <a:srgbClr val="303030"/>
                </a:solidFill>
                <a:effectLst/>
                <a:latin typeface="courier 10 pitch"/>
              </a:rPr>
              <a:t> N=5 M=243 </a:t>
            </a:r>
            <a:r>
              <a:rPr kumimoji="0" lang="en-US" altLang="en-US" b="1" i="0" u="none" strike="noStrike" cap="none" normalizeH="0" baseline="0" dirty="0">
                <a:ln>
                  <a:noFill/>
                </a:ln>
                <a:solidFill>
                  <a:srgbClr val="303030"/>
                </a:solidFill>
                <a:effectLst/>
                <a:latin typeface="courier 10 pitch"/>
              </a:rPr>
              <a:t>Output:</a:t>
            </a:r>
            <a:r>
              <a:rPr kumimoji="0" lang="en-US" altLang="en-US" b="0" i="0" u="none" strike="noStrike" cap="none" normalizeH="0" baseline="0" dirty="0">
                <a:ln>
                  <a:noFill/>
                </a:ln>
                <a:solidFill>
                  <a:srgbClr val="303030"/>
                </a:solidFill>
                <a:effectLst/>
                <a:latin typeface="courier 10 pitch"/>
              </a:rPr>
              <a:t> 3 </a:t>
            </a:r>
            <a:r>
              <a:rPr kumimoji="0" lang="en-US" altLang="en-US" b="1" i="0" u="none" strike="noStrike" cap="none" normalizeH="0" baseline="0" dirty="0" err="1">
                <a:ln>
                  <a:noFill/>
                </a:ln>
                <a:solidFill>
                  <a:srgbClr val="303030"/>
                </a:solidFill>
                <a:effectLst/>
                <a:latin typeface="courier 10 pitch"/>
              </a:rPr>
              <a:t>Explaination</a:t>
            </a:r>
            <a:r>
              <a:rPr kumimoji="0" lang="en-US" altLang="en-US" b="1" i="0" u="none" strike="noStrike" cap="none" normalizeH="0" baseline="0" dirty="0">
                <a:ln>
                  <a:noFill/>
                </a:ln>
                <a:solidFill>
                  <a:srgbClr val="303030"/>
                </a:solidFill>
                <a:effectLst/>
                <a:latin typeface="courier 10 pitch"/>
              </a:rPr>
              <a:t>:</a:t>
            </a:r>
            <a:r>
              <a:rPr kumimoji="0" lang="en-US" altLang="en-US" b="0" i="0" u="none" strike="noStrike" cap="none" normalizeH="0" baseline="0" dirty="0">
                <a:ln>
                  <a:noFill/>
                </a:ln>
                <a:solidFill>
                  <a:srgbClr val="303030"/>
                </a:solidFill>
                <a:effectLst/>
                <a:latin typeface="courier 10 pitch"/>
              </a:rPr>
              <a:t> The 5th root of 243 is 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661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2BF6-7B1F-4761-A18B-1631FB10D6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C235CB-1332-4FA2-87B8-51CCC7ACD450}"/>
              </a:ext>
            </a:extLst>
          </p:cNvPr>
          <p:cNvSpPr>
            <a:spLocks noGrp="1"/>
          </p:cNvSpPr>
          <p:nvPr>
            <p:ph idx="1"/>
          </p:nvPr>
        </p:nvSpPr>
        <p:spPr/>
        <p:txBody>
          <a:bodyPr>
            <a:normAutofit/>
          </a:bodyPr>
          <a:lstStyle/>
          <a:p>
            <a:pPr algn="l" fontAlgn="base"/>
            <a:r>
              <a:rPr lang="en-US" b="0" i="0" dirty="0">
                <a:effectLst/>
                <a:latin typeface="urw-din"/>
              </a:rPr>
              <a:t>The following are some standard algorithms that follow Divide and Conquer algorithm.  </a:t>
            </a:r>
          </a:p>
          <a:p>
            <a:pPr lvl="1" fontAlgn="base">
              <a:buFont typeface="+mj-lt"/>
              <a:buAutoNum type="arabicPeriod"/>
            </a:pPr>
            <a:r>
              <a:rPr lang="en-US" b="1" i="0" u="sng" dirty="0">
                <a:effectLst/>
                <a:latin typeface="urw-din"/>
                <a:hlinkClick r:id="rId2">
                  <a:extLst>
                    <a:ext uri="{A12FA001-AC4F-418D-AE19-62706E023703}">
                      <ahyp:hlinkClr xmlns:ahyp="http://schemas.microsoft.com/office/drawing/2018/hyperlinkcolor" val="tx"/>
                    </a:ext>
                  </a:extLst>
                </a:hlinkClick>
              </a:rPr>
              <a:t>Quicksort</a:t>
            </a:r>
            <a:r>
              <a:rPr lang="en-US" b="0" i="0" dirty="0">
                <a:effectLst/>
                <a:latin typeface="urw-din"/>
              </a:rPr>
              <a:t> is a sorting algorithm. The algorithm picks a pivot element and rearranges the array elements so that all elements smaller than the picked pivot element move to the left side of the pivot, and all greater elements move to the right side. Finally, the algorithm recursively sorts the subarrays on the left and right of the pivot element.</a:t>
            </a:r>
          </a:p>
          <a:p>
            <a:pPr lvl="1" fontAlgn="base">
              <a:buFont typeface="+mj-lt"/>
              <a:buAutoNum type="arabicPeriod"/>
            </a:pPr>
            <a:r>
              <a:rPr lang="en-US" b="1" i="0" u="sng" dirty="0">
                <a:effectLst/>
                <a:latin typeface="urw-din"/>
                <a:hlinkClick r:id="rId3">
                  <a:extLst>
                    <a:ext uri="{A12FA001-AC4F-418D-AE19-62706E023703}">
                      <ahyp:hlinkClr xmlns:ahyp="http://schemas.microsoft.com/office/drawing/2018/hyperlinkcolor" val="tx"/>
                    </a:ext>
                  </a:extLst>
                </a:hlinkClick>
              </a:rPr>
              <a:t>Merge Sort</a:t>
            </a:r>
            <a:r>
              <a:rPr lang="en-US" b="0" i="0" dirty="0">
                <a:effectLst/>
                <a:latin typeface="urw-din"/>
              </a:rPr>
              <a:t> is also a sorting algorithm. The algorithm divides the array into two halves, recursively sorts them, and finally merges the two sorted halves.</a:t>
            </a:r>
          </a:p>
          <a:p>
            <a:pPr marL="457200" lvl="1" indent="0" fontAlgn="base">
              <a:buNone/>
            </a:pPr>
            <a:endParaRPr lang="en-US" b="0" i="0" dirty="0">
              <a:effectLst/>
              <a:latin typeface="urw-din"/>
            </a:endParaRPr>
          </a:p>
          <a:p>
            <a:endParaRPr lang="en-IN"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8961F2F-5D09-4E39-B562-BF49AE0B6508}"/>
                  </a:ext>
                </a:extLst>
              </p14:cNvPr>
              <p14:cNvContentPartPr/>
              <p14:nvPr/>
            </p14:nvContentPartPr>
            <p14:xfrm>
              <a:off x="408044" y="2670753"/>
              <a:ext cx="563400" cy="380160"/>
            </p14:xfrm>
          </p:contentPart>
        </mc:Choice>
        <mc:Fallback>
          <p:pic>
            <p:nvPicPr>
              <p:cNvPr id="4" name="Ink 3">
                <a:extLst>
                  <a:ext uri="{FF2B5EF4-FFF2-40B4-BE49-F238E27FC236}">
                    <a16:creationId xmlns:a16="http://schemas.microsoft.com/office/drawing/2014/main" id="{98961F2F-5D09-4E39-B562-BF49AE0B6508}"/>
                  </a:ext>
                </a:extLst>
              </p:cNvPr>
              <p:cNvPicPr/>
              <p:nvPr/>
            </p:nvPicPr>
            <p:blipFill>
              <a:blip r:embed="rId5"/>
              <a:stretch>
                <a:fillRect/>
              </a:stretch>
            </p:blipFill>
            <p:spPr>
              <a:xfrm>
                <a:off x="399404" y="2662113"/>
                <a:ext cx="58104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D462EBF9-02DE-406C-A4A3-FCA9156242B6}"/>
                  </a:ext>
                </a:extLst>
              </p14:cNvPr>
              <p14:cNvContentPartPr/>
              <p14:nvPr/>
            </p14:nvContentPartPr>
            <p14:xfrm>
              <a:off x="514604" y="4563273"/>
              <a:ext cx="812880" cy="301680"/>
            </p14:xfrm>
          </p:contentPart>
        </mc:Choice>
        <mc:Fallback>
          <p:pic>
            <p:nvPicPr>
              <p:cNvPr id="5" name="Ink 4">
                <a:extLst>
                  <a:ext uri="{FF2B5EF4-FFF2-40B4-BE49-F238E27FC236}">
                    <a16:creationId xmlns:a16="http://schemas.microsoft.com/office/drawing/2014/main" id="{D462EBF9-02DE-406C-A4A3-FCA9156242B6}"/>
                  </a:ext>
                </a:extLst>
              </p:cNvPr>
              <p:cNvPicPr/>
              <p:nvPr/>
            </p:nvPicPr>
            <p:blipFill>
              <a:blip r:embed="rId7"/>
              <a:stretch>
                <a:fillRect/>
              </a:stretch>
            </p:blipFill>
            <p:spPr>
              <a:xfrm>
                <a:off x="505964" y="4554273"/>
                <a:ext cx="830520" cy="319320"/>
              </a:xfrm>
              <a:prstGeom prst="rect">
                <a:avLst/>
              </a:prstGeom>
            </p:spPr>
          </p:pic>
        </mc:Fallback>
      </mc:AlternateContent>
    </p:spTree>
    <p:extLst>
      <p:ext uri="{BB962C8B-B14F-4D97-AF65-F5344CB8AC3E}">
        <p14:creationId xmlns:p14="http://schemas.microsoft.com/office/powerpoint/2010/main" val="298909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4CAE-7218-47E7-8369-01A589E84823}"/>
              </a:ext>
            </a:extLst>
          </p:cNvPr>
          <p:cNvSpPr>
            <a:spLocks noGrp="1"/>
          </p:cNvSpPr>
          <p:nvPr>
            <p:ph type="title"/>
          </p:nvPr>
        </p:nvSpPr>
        <p:spPr/>
        <p:txBody>
          <a:bodyPr/>
          <a:lstStyle/>
          <a:p>
            <a:r>
              <a:rPr lang="en-IN" b="1" dirty="0"/>
              <a:t>Binary Search</a:t>
            </a:r>
          </a:p>
        </p:txBody>
      </p:sp>
      <p:sp>
        <p:nvSpPr>
          <p:cNvPr id="3" name="Content Placeholder 2">
            <a:extLst>
              <a:ext uri="{FF2B5EF4-FFF2-40B4-BE49-F238E27FC236}">
                <a16:creationId xmlns:a16="http://schemas.microsoft.com/office/drawing/2014/main" id="{AB86A7CB-6260-4E3D-AC90-855573F37625}"/>
              </a:ext>
            </a:extLst>
          </p:cNvPr>
          <p:cNvSpPr>
            <a:spLocks noGrp="1"/>
          </p:cNvSpPr>
          <p:nvPr>
            <p:ph idx="1"/>
          </p:nvPr>
        </p:nvSpPr>
        <p:spPr/>
        <p:txBody>
          <a:bodyPr/>
          <a:lstStyle/>
          <a:p>
            <a:r>
              <a:rPr lang="en-US" b="1" i="0" dirty="0">
                <a:effectLst/>
                <a:latin typeface="urw-din"/>
              </a:rPr>
              <a:t>Problem: </a:t>
            </a:r>
            <a:r>
              <a:rPr lang="en-US" b="0" i="0" dirty="0">
                <a:effectLst/>
                <a:latin typeface="urw-din"/>
              </a:rPr>
              <a:t>Given a sorted array </a:t>
            </a:r>
            <a:r>
              <a:rPr lang="en-US" b="1" i="0" dirty="0" err="1">
                <a:effectLst/>
                <a:latin typeface="urw-din"/>
              </a:rPr>
              <a:t>arr</a:t>
            </a:r>
            <a:r>
              <a:rPr lang="en-US" b="1" i="0" dirty="0">
                <a:effectLst/>
                <a:latin typeface="urw-din"/>
              </a:rPr>
              <a:t>[]</a:t>
            </a:r>
            <a:r>
              <a:rPr lang="en-US" b="0" i="0" dirty="0">
                <a:effectLst/>
                <a:latin typeface="urw-din"/>
              </a:rPr>
              <a:t> of </a:t>
            </a:r>
            <a:r>
              <a:rPr lang="en-US" b="1" i="0" dirty="0">
                <a:effectLst/>
                <a:latin typeface="urw-din"/>
              </a:rPr>
              <a:t>n</a:t>
            </a:r>
            <a:r>
              <a:rPr lang="en-US" b="0" i="0" dirty="0">
                <a:effectLst/>
                <a:latin typeface="urw-din"/>
              </a:rPr>
              <a:t> elements, write a function to search a given element </a:t>
            </a:r>
            <a:r>
              <a:rPr lang="en-US" b="1" i="0" dirty="0">
                <a:effectLst/>
                <a:latin typeface="urw-din"/>
              </a:rPr>
              <a:t>x</a:t>
            </a:r>
            <a:r>
              <a:rPr lang="en-US" b="0" i="0" dirty="0">
                <a:effectLst/>
                <a:latin typeface="urw-din"/>
              </a:rPr>
              <a:t> in</a:t>
            </a:r>
            <a:r>
              <a:rPr lang="en-US" b="1" i="0" dirty="0">
                <a:effectLst/>
                <a:latin typeface="urw-din"/>
              </a:rPr>
              <a:t> </a:t>
            </a:r>
            <a:r>
              <a:rPr lang="en-US" b="1" i="0" dirty="0" err="1">
                <a:effectLst/>
                <a:latin typeface="urw-din"/>
              </a:rPr>
              <a:t>arr</a:t>
            </a:r>
            <a:r>
              <a:rPr lang="en-US" b="1" i="0" dirty="0">
                <a:effectLst/>
                <a:latin typeface="urw-din"/>
              </a:rPr>
              <a:t>[].</a:t>
            </a:r>
          </a:p>
          <a:p>
            <a:pPr algn="l" fontAlgn="base"/>
            <a:r>
              <a:rPr lang="en-US" b="1" i="1" dirty="0">
                <a:effectLst/>
                <a:latin typeface="urw-din"/>
              </a:rPr>
              <a:t>Input:</a:t>
            </a:r>
            <a:r>
              <a:rPr lang="en-US" b="0" i="1" dirty="0">
                <a:effectLst/>
                <a:latin typeface="urw-din"/>
              </a:rPr>
              <a:t> </a:t>
            </a:r>
            <a:r>
              <a:rPr lang="en-US" b="0" i="1" dirty="0" err="1">
                <a:effectLst/>
                <a:latin typeface="urw-din"/>
              </a:rPr>
              <a:t>arr</a:t>
            </a:r>
            <a:r>
              <a:rPr lang="en-US" b="0" i="1" dirty="0">
                <a:effectLst/>
                <a:latin typeface="urw-din"/>
              </a:rPr>
              <a:t>[] = {10, 20, 30, 50, 60, 80, 110, 130, 140, 170}, x = 110</a:t>
            </a:r>
            <a:br>
              <a:rPr lang="en-US" b="0" i="1" dirty="0">
                <a:effectLst/>
                <a:latin typeface="urw-din"/>
              </a:rPr>
            </a:br>
            <a:r>
              <a:rPr lang="en-US" b="1" i="1" dirty="0">
                <a:effectLst/>
                <a:latin typeface="urw-din"/>
              </a:rPr>
              <a:t>Output:</a:t>
            </a:r>
            <a:r>
              <a:rPr lang="en-US" b="0" i="1" dirty="0">
                <a:effectLst/>
                <a:latin typeface="urw-din"/>
              </a:rPr>
              <a:t> 6</a:t>
            </a:r>
            <a:br>
              <a:rPr lang="en-US" b="0" i="1" dirty="0">
                <a:effectLst/>
                <a:latin typeface="urw-din"/>
              </a:rPr>
            </a:br>
            <a:r>
              <a:rPr lang="en-US" b="1" i="1" dirty="0">
                <a:effectLst/>
                <a:latin typeface="urw-din"/>
              </a:rPr>
              <a:t>Explanation:</a:t>
            </a:r>
            <a:r>
              <a:rPr lang="en-US" b="0" i="1" dirty="0">
                <a:effectLst/>
                <a:latin typeface="urw-din"/>
              </a:rPr>
              <a:t> Element x is present at index 6</a:t>
            </a:r>
          </a:p>
          <a:p>
            <a:pPr algn="l" fontAlgn="base"/>
            <a:r>
              <a:rPr lang="en-US" b="1" i="1" dirty="0">
                <a:effectLst/>
                <a:latin typeface="urw-din"/>
              </a:rPr>
              <a:t>Input:</a:t>
            </a:r>
            <a:r>
              <a:rPr lang="en-US" b="0" i="1" dirty="0">
                <a:effectLst/>
                <a:latin typeface="urw-din"/>
              </a:rPr>
              <a:t> </a:t>
            </a:r>
            <a:r>
              <a:rPr lang="en-US" b="0" i="1" dirty="0" err="1">
                <a:effectLst/>
                <a:latin typeface="urw-din"/>
              </a:rPr>
              <a:t>arr</a:t>
            </a:r>
            <a:r>
              <a:rPr lang="en-US" b="0" i="1" dirty="0">
                <a:effectLst/>
                <a:latin typeface="urw-din"/>
              </a:rPr>
              <a:t>[] = {10, 20, 30, 40, 60, 110, 120, 130, 170}, x = 175</a:t>
            </a:r>
            <a:br>
              <a:rPr lang="en-US" b="0" i="1" dirty="0">
                <a:effectLst/>
                <a:latin typeface="urw-din"/>
              </a:rPr>
            </a:br>
            <a:r>
              <a:rPr lang="en-US" b="1" i="1" dirty="0">
                <a:effectLst/>
                <a:latin typeface="urw-din"/>
              </a:rPr>
              <a:t>Output:</a:t>
            </a:r>
            <a:r>
              <a:rPr lang="en-US" b="0" i="1" dirty="0">
                <a:effectLst/>
                <a:latin typeface="urw-din"/>
              </a:rPr>
              <a:t> -1</a:t>
            </a:r>
            <a:br>
              <a:rPr lang="en-US" b="0" i="1" dirty="0">
                <a:effectLst/>
                <a:latin typeface="urw-din"/>
              </a:rPr>
            </a:br>
            <a:r>
              <a:rPr lang="en-US" b="1" i="1" dirty="0">
                <a:effectLst/>
                <a:latin typeface="urw-din"/>
              </a:rPr>
              <a:t>Explanation: </a:t>
            </a:r>
            <a:r>
              <a:rPr lang="en-US" b="0" i="1" dirty="0">
                <a:effectLst/>
                <a:latin typeface="urw-din"/>
              </a:rPr>
              <a:t>Element x is not present in </a:t>
            </a:r>
            <a:r>
              <a:rPr lang="en-US" b="0" i="1" dirty="0" err="1">
                <a:effectLst/>
                <a:latin typeface="urw-din"/>
              </a:rPr>
              <a:t>arr</a:t>
            </a:r>
            <a:r>
              <a:rPr lang="en-US" b="0" i="1" dirty="0">
                <a:effectLst/>
                <a:latin typeface="urw-din"/>
              </a:rPr>
              <a:t>[].</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0541F2C-80E5-4E18-BA80-D4DA5FE6A897}"/>
                  </a:ext>
                </a:extLst>
              </p14:cNvPr>
              <p14:cNvContentPartPr/>
              <p14:nvPr/>
            </p14:nvContentPartPr>
            <p14:xfrm>
              <a:off x="378524" y="983793"/>
              <a:ext cx="331920" cy="185040"/>
            </p14:xfrm>
          </p:contentPart>
        </mc:Choice>
        <mc:Fallback>
          <p:pic>
            <p:nvPicPr>
              <p:cNvPr id="4" name="Ink 3">
                <a:extLst>
                  <a:ext uri="{FF2B5EF4-FFF2-40B4-BE49-F238E27FC236}">
                    <a16:creationId xmlns:a16="http://schemas.microsoft.com/office/drawing/2014/main" id="{C0541F2C-80E5-4E18-BA80-D4DA5FE6A897}"/>
                  </a:ext>
                </a:extLst>
              </p:cNvPr>
              <p:cNvPicPr/>
              <p:nvPr/>
            </p:nvPicPr>
            <p:blipFill>
              <a:blip r:embed="rId3"/>
              <a:stretch>
                <a:fillRect/>
              </a:stretch>
            </p:blipFill>
            <p:spPr>
              <a:xfrm>
                <a:off x="369884" y="974793"/>
                <a:ext cx="349560" cy="202680"/>
              </a:xfrm>
              <a:prstGeom prst="rect">
                <a:avLst/>
              </a:prstGeom>
            </p:spPr>
          </p:pic>
        </mc:Fallback>
      </mc:AlternateContent>
    </p:spTree>
    <p:extLst>
      <p:ext uri="{BB962C8B-B14F-4D97-AF65-F5344CB8AC3E}">
        <p14:creationId xmlns:p14="http://schemas.microsoft.com/office/powerpoint/2010/main" val="131435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90CB-4644-4CAB-8295-98DA66AE2E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159B51-12F5-4CD0-BCA0-CA5BFFDB1EE7}"/>
              </a:ext>
            </a:extLst>
          </p:cNvPr>
          <p:cNvSpPr>
            <a:spLocks noGrp="1"/>
          </p:cNvSpPr>
          <p:nvPr>
            <p:ph idx="1"/>
          </p:nvPr>
        </p:nvSpPr>
        <p:spPr/>
        <p:txBody>
          <a:bodyPr/>
          <a:lstStyle/>
          <a:p>
            <a:pPr algn="l" fontAlgn="base"/>
            <a:r>
              <a:rPr lang="en-US" b="1" i="0" u="sng" dirty="0">
                <a:effectLst/>
                <a:latin typeface="urw-din"/>
              </a:rPr>
              <a:t>Binary Search Algorithm:</a:t>
            </a:r>
            <a:r>
              <a:rPr lang="en-US" b="0" i="0" dirty="0">
                <a:effectLst/>
                <a:latin typeface="urw-din"/>
              </a:rPr>
              <a:t> The basic steps to perform Binary Search are:</a:t>
            </a:r>
          </a:p>
          <a:p>
            <a:pPr algn="l" fontAlgn="base">
              <a:buFont typeface="Arial" panose="020B0604020202020204" pitchFamily="34" charset="0"/>
              <a:buChar char="•"/>
            </a:pPr>
            <a:r>
              <a:rPr lang="en-US" b="0" i="0" dirty="0">
                <a:effectLst/>
                <a:latin typeface="urw-din"/>
              </a:rPr>
              <a:t>Begin with an interval covering the whole array.</a:t>
            </a:r>
          </a:p>
          <a:p>
            <a:pPr algn="l" fontAlgn="base">
              <a:buFont typeface="Arial" panose="020B0604020202020204" pitchFamily="34" charset="0"/>
              <a:buChar char="•"/>
            </a:pPr>
            <a:r>
              <a:rPr lang="en-US" b="0" i="0" dirty="0">
                <a:effectLst/>
                <a:latin typeface="urw-din"/>
              </a:rPr>
              <a:t>If the value of the search key is less than the item in the middle of the interval, narrow the interval to the lower half.</a:t>
            </a:r>
          </a:p>
          <a:p>
            <a:pPr algn="l" fontAlgn="base">
              <a:buFont typeface="Arial" panose="020B0604020202020204" pitchFamily="34" charset="0"/>
              <a:buChar char="•"/>
            </a:pPr>
            <a:r>
              <a:rPr lang="en-US" b="0" i="0" dirty="0">
                <a:effectLst/>
                <a:latin typeface="urw-din"/>
              </a:rPr>
              <a:t>Otherwise, narrow it to the upper half.</a:t>
            </a:r>
          </a:p>
          <a:p>
            <a:pPr algn="l" fontAlgn="base">
              <a:buFont typeface="Arial" panose="020B0604020202020204" pitchFamily="34" charset="0"/>
              <a:buChar char="•"/>
            </a:pPr>
            <a:r>
              <a:rPr lang="en-US" b="0" i="0" dirty="0">
                <a:effectLst/>
                <a:latin typeface="urw-din"/>
              </a:rPr>
              <a:t>Repeatedly check until the value is found or the interval is empty.</a:t>
            </a:r>
          </a:p>
          <a:p>
            <a:endParaRPr lang="en-IN" dirty="0"/>
          </a:p>
        </p:txBody>
      </p:sp>
    </p:spTree>
    <p:extLst>
      <p:ext uri="{BB962C8B-B14F-4D97-AF65-F5344CB8AC3E}">
        <p14:creationId xmlns:p14="http://schemas.microsoft.com/office/powerpoint/2010/main" val="211984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C2F2-7FD8-4FCA-B06A-F0241DF57196}"/>
              </a:ext>
            </a:extLst>
          </p:cNvPr>
          <p:cNvSpPr>
            <a:spLocks noGrp="1"/>
          </p:cNvSpPr>
          <p:nvPr>
            <p:ph type="title"/>
          </p:nvPr>
        </p:nvSpPr>
        <p:spPr/>
        <p:txBody>
          <a:bodyPr/>
          <a:lstStyle/>
          <a:p>
            <a:r>
              <a:rPr lang="en-US" b="1" i="0" dirty="0">
                <a:solidFill>
                  <a:srgbClr val="303030"/>
                </a:solidFill>
                <a:effectLst/>
                <a:latin typeface="var(--title-font)"/>
              </a:rPr>
              <a:t>Search Single Element in a sorted array</a:t>
            </a:r>
            <a:endParaRPr lang="en-IN" dirty="0"/>
          </a:p>
        </p:txBody>
      </p:sp>
      <p:sp>
        <p:nvSpPr>
          <p:cNvPr id="3" name="Content Placeholder 2">
            <a:extLst>
              <a:ext uri="{FF2B5EF4-FFF2-40B4-BE49-F238E27FC236}">
                <a16:creationId xmlns:a16="http://schemas.microsoft.com/office/drawing/2014/main" id="{A449B19F-9576-4A05-936E-1E169F6EEBCD}"/>
              </a:ext>
            </a:extLst>
          </p:cNvPr>
          <p:cNvSpPr>
            <a:spLocks noGrp="1"/>
          </p:cNvSpPr>
          <p:nvPr>
            <p:ph idx="1"/>
          </p:nvPr>
        </p:nvSpPr>
        <p:spPr/>
        <p:txBody>
          <a:bodyPr/>
          <a:lstStyle/>
          <a:p>
            <a:r>
              <a:rPr lang="en-US" b="1" i="0" dirty="0">
                <a:solidFill>
                  <a:srgbClr val="303030"/>
                </a:solidFill>
                <a:effectLst/>
                <a:latin typeface="Titillium Web" panose="00000500000000000000" pitchFamily="2" charset="0"/>
              </a:rPr>
              <a:t>Problem Statement:</a:t>
            </a:r>
            <a:r>
              <a:rPr lang="en-US" b="0" i="0" dirty="0">
                <a:solidFill>
                  <a:srgbClr val="303030"/>
                </a:solidFill>
                <a:effectLst/>
                <a:latin typeface="Titillium Web" panose="00000500000000000000" pitchFamily="2" charset="0"/>
              </a:rPr>
              <a:t> Given a sorted array of N integers, where every element except one appears exactly twice and one element appears only once. Search Single Element in a sorted array.</a:t>
            </a:r>
          </a:p>
          <a:p>
            <a:endParaRPr lang="en-IN" dirty="0"/>
          </a:p>
        </p:txBody>
      </p:sp>
      <p:sp>
        <p:nvSpPr>
          <p:cNvPr id="4" name="Rectangle 1">
            <a:extLst>
              <a:ext uri="{FF2B5EF4-FFF2-40B4-BE49-F238E27FC236}">
                <a16:creationId xmlns:a16="http://schemas.microsoft.com/office/drawing/2014/main" id="{A539104B-FC63-4FF2-995A-AC132DDF137D}"/>
              </a:ext>
            </a:extLst>
          </p:cNvPr>
          <p:cNvSpPr>
            <a:spLocks noChangeArrowheads="1"/>
          </p:cNvSpPr>
          <p:nvPr/>
        </p:nvSpPr>
        <p:spPr bwMode="auto">
          <a:xfrm>
            <a:off x="1127464" y="3305890"/>
            <a:ext cx="9232776" cy="25025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Example 1:</a:t>
            </a:r>
            <a:endParaRPr kumimoji="0" lang="en-US" altLang="en-US" sz="16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Input</a:t>
            </a:r>
            <a:r>
              <a:rPr kumimoji="0" lang="en-US" altLang="en-US" sz="1600" b="0" i="0" u="none" strike="noStrike" cap="none" normalizeH="0" baseline="0" dirty="0">
                <a:ln>
                  <a:noFill/>
                </a:ln>
                <a:solidFill>
                  <a:srgbClr val="303030"/>
                </a:solidFill>
                <a:effectLst/>
                <a:latin typeface="courier 10 pitch"/>
              </a:rPr>
              <a:t>: N = 9, array[] = {1,1,2,3,3,4,4,8,8} </a:t>
            </a:r>
            <a:r>
              <a:rPr kumimoji="0" lang="en-US" altLang="en-US" sz="1600" b="1" i="0" u="none" strike="noStrike" cap="none" normalizeH="0" baseline="0" dirty="0">
                <a:ln>
                  <a:noFill/>
                </a:ln>
                <a:solidFill>
                  <a:srgbClr val="303030"/>
                </a:solidFill>
                <a:effectLst/>
                <a:latin typeface="courier 10 pitch"/>
              </a:rPr>
              <a:t>Output</a:t>
            </a:r>
            <a:r>
              <a:rPr kumimoji="0" lang="en-US" altLang="en-US" sz="1600" b="0" i="0" u="none" strike="noStrike" cap="none" normalizeH="0" baseline="0" dirty="0">
                <a:ln>
                  <a:noFill/>
                </a:ln>
                <a:solidFill>
                  <a:srgbClr val="303030"/>
                </a:solidFill>
                <a:effectLst/>
                <a:latin typeface="courier 10 pitch"/>
              </a:rPr>
              <a:t>: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Explanation</a:t>
            </a:r>
            <a:r>
              <a:rPr kumimoji="0" lang="en-US" altLang="en-US" sz="1600" b="0" i="0" u="none" strike="noStrike" cap="none" normalizeH="0" baseline="0" dirty="0">
                <a:ln>
                  <a:noFill/>
                </a:ln>
                <a:solidFill>
                  <a:srgbClr val="303030"/>
                </a:solidFill>
                <a:effectLst/>
                <a:latin typeface="courier 10 pitch"/>
              </a:rPr>
              <a:t>: Every element in this sorted array except 2 appears twice, therefore the answer returned will be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Example 2:</a:t>
            </a:r>
            <a:endParaRPr kumimoji="0" lang="en-US" altLang="en-US" sz="16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Input</a:t>
            </a:r>
            <a:r>
              <a:rPr kumimoji="0" lang="en-US" altLang="en-US" sz="1600" b="0" i="0" u="none" strike="noStrike" cap="none" normalizeH="0" baseline="0" dirty="0">
                <a:ln>
                  <a:noFill/>
                </a:ln>
                <a:solidFill>
                  <a:srgbClr val="303030"/>
                </a:solidFill>
                <a:effectLst/>
                <a:latin typeface="courier 10 pitch"/>
              </a:rPr>
              <a:t>: N = 7, array[] = {11,22,22,34,34,57,57} </a:t>
            </a:r>
            <a:r>
              <a:rPr kumimoji="0" lang="en-US" altLang="en-US" sz="1600" b="1" i="0" u="none" strike="noStrike" cap="none" normalizeH="0" baseline="0" dirty="0">
                <a:ln>
                  <a:noFill/>
                </a:ln>
                <a:solidFill>
                  <a:srgbClr val="303030"/>
                </a:solidFill>
                <a:effectLst/>
                <a:latin typeface="courier 10 pitch"/>
              </a:rPr>
              <a:t>Output</a:t>
            </a:r>
            <a:r>
              <a:rPr kumimoji="0" lang="en-US" altLang="en-US" sz="1600" b="0" i="0" u="none" strike="noStrike" cap="none" normalizeH="0" baseline="0" dirty="0">
                <a:ln>
                  <a:noFill/>
                </a:ln>
                <a:solidFill>
                  <a:srgbClr val="303030"/>
                </a:solidFill>
                <a:effectLst/>
                <a:latin typeface="courier 10 pitch"/>
              </a:rPr>
              <a:t>: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Explanation</a:t>
            </a:r>
            <a:r>
              <a:rPr kumimoji="0" lang="en-US" altLang="en-US" sz="1600" b="0" i="0" u="none" strike="noStrike" cap="none" normalizeH="0" baseline="0" dirty="0">
                <a:ln>
                  <a:noFill/>
                </a:ln>
                <a:solidFill>
                  <a:srgbClr val="303030"/>
                </a:solidFill>
                <a:effectLst/>
                <a:latin typeface="courier 10 pitch"/>
              </a:rPr>
              <a:t>: Every element in this sorted array except 11 appears twice, therefore the answer returned will be 11.</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00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8980-F56C-46A3-A9EB-FAF5F6B0948B}"/>
              </a:ext>
            </a:extLst>
          </p:cNvPr>
          <p:cNvSpPr>
            <a:spLocks noGrp="1"/>
          </p:cNvSpPr>
          <p:nvPr>
            <p:ph type="title"/>
          </p:nvPr>
        </p:nvSpPr>
        <p:spPr>
          <a:xfrm>
            <a:off x="838200" y="319405"/>
            <a:ext cx="10515600" cy="1325563"/>
          </a:xfrm>
        </p:spPr>
        <p:txBody>
          <a:bodyPr/>
          <a:lstStyle/>
          <a:p>
            <a:r>
              <a:rPr lang="en-IN" b="1" i="0" dirty="0">
                <a:effectLst/>
                <a:latin typeface="sofia-pro"/>
              </a:rPr>
              <a:t>Find a peak element</a:t>
            </a:r>
            <a:endParaRPr lang="en-IN" dirty="0"/>
          </a:p>
        </p:txBody>
      </p:sp>
      <p:sp>
        <p:nvSpPr>
          <p:cNvPr id="3" name="Content Placeholder 2">
            <a:extLst>
              <a:ext uri="{FF2B5EF4-FFF2-40B4-BE49-F238E27FC236}">
                <a16:creationId xmlns:a16="http://schemas.microsoft.com/office/drawing/2014/main" id="{B0196E96-AB26-4EE1-A13C-7CC7D3A8D72B}"/>
              </a:ext>
            </a:extLst>
          </p:cNvPr>
          <p:cNvSpPr>
            <a:spLocks noGrp="1"/>
          </p:cNvSpPr>
          <p:nvPr>
            <p:ph idx="1"/>
          </p:nvPr>
        </p:nvSpPr>
        <p:spPr/>
        <p:txBody>
          <a:bodyPr/>
          <a:lstStyle/>
          <a:p>
            <a:r>
              <a:rPr lang="en-US" b="0" i="0" dirty="0">
                <a:effectLst/>
                <a:latin typeface="urw-din"/>
              </a:rPr>
              <a:t>Given an array of integers. Find a peak element in it. An array element is a peak if it is NOT smaller than its </a:t>
            </a:r>
            <a:r>
              <a:rPr lang="en-US" b="0" i="0" dirty="0" err="1">
                <a:effectLst/>
                <a:latin typeface="urw-din"/>
              </a:rPr>
              <a:t>neighbours</a:t>
            </a:r>
            <a:r>
              <a:rPr lang="en-US" b="0" i="0" dirty="0">
                <a:effectLst/>
                <a:latin typeface="urw-din"/>
              </a:rPr>
              <a:t>. For corner elements, we need to consider only one </a:t>
            </a:r>
            <a:r>
              <a:rPr lang="en-US" b="0" i="0" dirty="0" err="1">
                <a:effectLst/>
                <a:latin typeface="urw-din"/>
              </a:rPr>
              <a:t>neighbour</a:t>
            </a:r>
            <a:r>
              <a:rPr lang="en-US" b="0" i="0" dirty="0">
                <a:effectLst/>
                <a:latin typeface="urw-din"/>
              </a:rPr>
              <a:t>. </a:t>
            </a:r>
          </a:p>
          <a:p>
            <a:endParaRPr lang="en-IN" dirty="0"/>
          </a:p>
        </p:txBody>
      </p:sp>
      <p:sp>
        <p:nvSpPr>
          <p:cNvPr id="4" name="Rectangle 1">
            <a:extLst>
              <a:ext uri="{FF2B5EF4-FFF2-40B4-BE49-F238E27FC236}">
                <a16:creationId xmlns:a16="http://schemas.microsoft.com/office/drawing/2014/main" id="{15B0FA84-7F60-4A63-A61E-DC449337049E}"/>
              </a:ext>
            </a:extLst>
          </p:cNvPr>
          <p:cNvSpPr>
            <a:spLocks noChangeArrowheads="1"/>
          </p:cNvSpPr>
          <p:nvPr/>
        </p:nvSpPr>
        <p:spPr bwMode="auto">
          <a:xfrm>
            <a:off x="1251011" y="3310866"/>
            <a:ext cx="1001401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Consolas" panose="020B0609020204030204" pitchFamily="49" charset="0"/>
              </a:rPr>
              <a:t>Input:</a:t>
            </a:r>
            <a:r>
              <a:rPr kumimoji="0" lang="en-US" altLang="en-US" b="0" i="0" u="none" strike="noStrike" cap="none" normalizeH="0" baseline="0" dirty="0">
                <a:ln>
                  <a:noFill/>
                </a:ln>
                <a:effectLst/>
                <a:latin typeface="Consolas" panose="020B0609020204030204" pitchFamily="49" charset="0"/>
              </a:rPr>
              <a:t> array[]= {5, 10, 20, 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Consolas" panose="020B0609020204030204" pitchFamily="49" charset="0"/>
              </a:rPr>
              <a:t>Output:</a:t>
            </a:r>
            <a:r>
              <a:rPr kumimoji="0" lang="en-US" altLang="en-US" b="0" i="0" u="none" strike="noStrike" cap="none" normalizeH="0" baseline="0" dirty="0">
                <a:ln>
                  <a:noFill/>
                </a:ln>
                <a:effectLst/>
                <a:latin typeface="Consolas" panose="020B0609020204030204" pitchFamily="49" charset="0"/>
              </a:rPr>
              <a:t>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nsolas" panose="020B0609020204030204" pitchFamily="49" charset="0"/>
              </a:rPr>
              <a:t>The element 20 has </a:t>
            </a:r>
            <a:r>
              <a:rPr kumimoji="0" lang="en-US" altLang="en-US" b="0" i="0" u="none" strike="noStrike" cap="none" normalizeH="0" baseline="0" dirty="0" err="1">
                <a:ln>
                  <a:noFill/>
                </a:ln>
                <a:effectLst/>
                <a:latin typeface="Consolas" panose="020B0609020204030204" pitchFamily="49" charset="0"/>
              </a:rPr>
              <a:t>neighbours</a:t>
            </a:r>
            <a:r>
              <a:rPr kumimoji="0" lang="en-US" altLang="en-US" b="0" i="0" u="none" strike="noStrike" cap="none" normalizeH="0" baseline="0" dirty="0">
                <a:ln>
                  <a:noFill/>
                </a:ln>
                <a:effectLst/>
                <a:latin typeface="Consolas" panose="020B0609020204030204" pitchFamily="49" charset="0"/>
              </a:rPr>
              <a:t> 10 and 15, both of them are less than 20.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Consolas" panose="020B0609020204030204" pitchFamily="49" charset="0"/>
              </a:rPr>
              <a:t>Input:</a:t>
            </a:r>
            <a:r>
              <a:rPr kumimoji="0" lang="en-US" altLang="en-US" b="0" i="0" u="none" strike="noStrike" cap="none" normalizeH="0" baseline="0" dirty="0">
                <a:ln>
                  <a:noFill/>
                </a:ln>
                <a:effectLst/>
                <a:latin typeface="Consolas" panose="020B0609020204030204" pitchFamily="49" charset="0"/>
              </a:rPr>
              <a:t> array[] = {10, 20, 15, 2, 23, 90, 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Consolas" panose="020B0609020204030204" pitchFamily="49" charset="0"/>
              </a:rPr>
              <a:t>Output:</a:t>
            </a:r>
            <a:r>
              <a:rPr kumimoji="0" lang="en-US" altLang="en-US" b="0" i="0" u="none" strike="noStrike" cap="none" normalizeH="0" baseline="0" dirty="0">
                <a:ln>
                  <a:noFill/>
                </a:ln>
                <a:effectLst/>
                <a:latin typeface="Consolas" panose="020B0609020204030204" pitchFamily="49" charset="0"/>
              </a:rPr>
              <a:t> 20 or 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nsolas" panose="020B0609020204030204" pitchFamily="49" charset="0"/>
              </a:rPr>
              <a:t>The element 20 has </a:t>
            </a:r>
            <a:r>
              <a:rPr kumimoji="0" lang="en-US" altLang="en-US" b="0" i="0" u="none" strike="noStrike" cap="none" normalizeH="0" baseline="0" dirty="0" err="1">
                <a:ln>
                  <a:noFill/>
                </a:ln>
                <a:effectLst/>
                <a:latin typeface="Consolas" panose="020B0609020204030204" pitchFamily="49" charset="0"/>
              </a:rPr>
              <a:t>neighbours</a:t>
            </a:r>
            <a:r>
              <a:rPr kumimoji="0" lang="en-US" altLang="en-US" b="0" i="0" u="none" strike="noStrike" cap="none" normalizeH="0" baseline="0" dirty="0">
                <a:ln>
                  <a:noFill/>
                </a:ln>
                <a:effectLst/>
                <a:latin typeface="Consolas" panose="020B0609020204030204" pitchFamily="49" charset="0"/>
              </a:rPr>
              <a:t> 10 and 15, both of them are less than 20, similarly 90 has </a:t>
            </a:r>
            <a:r>
              <a:rPr kumimoji="0" lang="en-US" altLang="en-US" b="0" i="0" u="none" strike="noStrike" cap="none" normalizeH="0" baseline="0" dirty="0" err="1">
                <a:ln>
                  <a:noFill/>
                </a:ln>
                <a:effectLst/>
                <a:latin typeface="Consolas" panose="020B0609020204030204" pitchFamily="49" charset="0"/>
              </a:rPr>
              <a:t>neighbours</a:t>
            </a:r>
            <a:r>
              <a:rPr kumimoji="0" lang="en-US" altLang="en-US" b="0" i="0" u="none" strike="noStrike" cap="none" normalizeH="0" baseline="0" dirty="0">
                <a:ln>
                  <a:noFill/>
                </a:ln>
                <a:effectLst/>
                <a:latin typeface="Consolas" panose="020B0609020204030204" pitchFamily="49" charset="0"/>
              </a:rPr>
              <a:t> 23 and 67.</a:t>
            </a:r>
            <a:r>
              <a:rPr kumimoji="0" lang="en-US" altLang="en-US" b="0" i="0" u="none" strike="noStrike" cap="none" normalizeH="0" baseline="0" dirty="0">
                <a:ln>
                  <a:noFill/>
                </a:ln>
                <a:effectLst/>
              </a:rPr>
              <a:t> </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2174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87CB-D52C-48A7-AB39-0E4D97DAD284}"/>
              </a:ext>
            </a:extLst>
          </p:cNvPr>
          <p:cNvSpPr>
            <a:spLocks noGrp="1"/>
          </p:cNvSpPr>
          <p:nvPr>
            <p:ph type="title"/>
          </p:nvPr>
        </p:nvSpPr>
        <p:spPr>
          <a:xfrm>
            <a:off x="288643" y="383413"/>
            <a:ext cx="10515600" cy="1325563"/>
          </a:xfrm>
        </p:spPr>
        <p:txBody>
          <a:bodyPr/>
          <a:lstStyle/>
          <a:p>
            <a:r>
              <a:rPr lang="en-US" b="1" i="0" dirty="0">
                <a:solidFill>
                  <a:srgbClr val="303030"/>
                </a:solidFill>
                <a:effectLst/>
                <a:latin typeface="var(--title-font)"/>
              </a:rPr>
              <a:t>Allocate Minimum Number of Pages</a:t>
            </a:r>
            <a:endParaRPr lang="en-IN" dirty="0"/>
          </a:p>
        </p:txBody>
      </p:sp>
      <p:sp>
        <p:nvSpPr>
          <p:cNvPr id="4" name="Rectangle 1">
            <a:extLst>
              <a:ext uri="{FF2B5EF4-FFF2-40B4-BE49-F238E27FC236}">
                <a16:creationId xmlns:a16="http://schemas.microsoft.com/office/drawing/2014/main" id="{BD52E4BE-FF39-4779-828D-7C2219F45622}"/>
              </a:ext>
            </a:extLst>
          </p:cNvPr>
          <p:cNvSpPr>
            <a:spLocks noChangeArrowheads="1"/>
          </p:cNvSpPr>
          <p:nvPr/>
        </p:nvSpPr>
        <p:spPr bwMode="auto">
          <a:xfrm>
            <a:off x="288643" y="2093200"/>
            <a:ext cx="10308336" cy="4226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Problem Statement: </a:t>
            </a:r>
            <a:r>
              <a:rPr kumimoji="0" lang="en-US" altLang="en-US" sz="1600" b="0" i="0" u="none" strike="noStrike" cap="none" normalizeH="0" baseline="0" dirty="0">
                <a:ln>
                  <a:noFill/>
                </a:ln>
                <a:solidFill>
                  <a:srgbClr val="303030"/>
                </a:solidFill>
                <a:effectLst/>
                <a:latin typeface="Titillium Web" panose="00000500000000000000" pitchFamily="2" charset="0"/>
              </a:rPr>
              <a:t>Given an array of integers A of size N and an integer B.</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The College library has N bags, the </a:t>
            </a:r>
            <a:r>
              <a:rPr kumimoji="0" lang="en-US" altLang="en-US" sz="1600" b="0" i="0" u="none" strike="noStrike" cap="none" normalizeH="0" baseline="0" dirty="0" err="1">
                <a:ln>
                  <a:noFill/>
                </a:ln>
                <a:solidFill>
                  <a:srgbClr val="303030"/>
                </a:solidFill>
                <a:effectLst/>
                <a:latin typeface="Titillium Web" panose="00000500000000000000" pitchFamily="2" charset="0"/>
              </a:rPr>
              <a:t>ith</a:t>
            </a:r>
            <a:r>
              <a:rPr kumimoji="0" lang="en-US" altLang="en-US" sz="1600" b="0" i="0" u="none" strike="noStrike" cap="none" normalizeH="0" baseline="0" dirty="0">
                <a:ln>
                  <a:noFill/>
                </a:ln>
                <a:solidFill>
                  <a:srgbClr val="303030"/>
                </a:solidFill>
                <a:effectLst/>
                <a:latin typeface="Titillium Web" panose="00000500000000000000" pitchFamily="2" charset="0"/>
              </a:rPr>
              <a:t> book has A[</a:t>
            </a:r>
            <a:r>
              <a:rPr kumimoji="0" lang="en-US" altLang="en-US" sz="1600" b="0" i="0" u="none" strike="noStrike" cap="none" normalizeH="0" baseline="0" dirty="0" err="1">
                <a:ln>
                  <a:noFill/>
                </a:ln>
                <a:solidFill>
                  <a:srgbClr val="303030"/>
                </a:solidFill>
                <a:effectLst/>
                <a:latin typeface="Titillium Web" panose="00000500000000000000" pitchFamily="2" charset="0"/>
              </a:rPr>
              <a:t>i</a:t>
            </a:r>
            <a:r>
              <a:rPr kumimoji="0" lang="en-US" altLang="en-US" sz="1600" b="0" i="0" u="none" strike="noStrike" cap="none" normalizeH="0" baseline="0" dirty="0">
                <a:ln>
                  <a:noFill/>
                </a:ln>
                <a:solidFill>
                  <a:srgbClr val="303030"/>
                </a:solidFill>
                <a:effectLst/>
                <a:latin typeface="Titillium Web" panose="00000500000000000000" pitchFamily="2" charset="0"/>
              </a:rPr>
              <a:t>] number of pages.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You have to allocate books to B number of students so that the maximum number of pages allocated to a student is minimum.</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Conditions given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A book will be allocated to exactly one student.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Each student has to be allocated at least one book.</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Allotment should be in contiguous order, for example, A student cannot be allocated book 1 and book 3, skipping book 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Calculate and return the </a:t>
            </a:r>
            <a:r>
              <a:rPr kumimoji="0" lang="en-US" altLang="en-US" sz="1600" b="1" i="0" u="none" strike="noStrike" cap="none" normalizeH="0" baseline="0" dirty="0">
                <a:ln>
                  <a:noFill/>
                </a:ln>
                <a:solidFill>
                  <a:srgbClr val="303030"/>
                </a:solidFill>
                <a:effectLst/>
                <a:latin typeface="Titillium Web" panose="00000500000000000000" pitchFamily="2" charset="0"/>
              </a:rPr>
              <a:t>minimum possible number</a:t>
            </a:r>
            <a:r>
              <a:rPr kumimoji="0" lang="en-US" altLang="en-US" sz="1600" b="0" i="0" u="none" strike="noStrike" cap="none" normalizeH="0" baseline="0" dirty="0">
                <a:ln>
                  <a:noFill/>
                </a:ln>
                <a:solidFill>
                  <a:srgbClr val="303030"/>
                </a:solidFill>
                <a:effectLst/>
                <a:latin typeface="Titillium Web" panose="00000500000000000000" pitchFamily="2" charset="0"/>
              </a:rPr>
              <a:t>. Return -1 if a valid assignment is not possible.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6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Example 1:</a:t>
            </a:r>
            <a:r>
              <a:rPr kumimoji="0" lang="en-US" altLang="en-US" sz="1600" b="0" i="0" u="none" strike="noStrike" cap="none" normalizeH="0" baseline="0" dirty="0">
                <a:ln>
                  <a:noFill/>
                </a:ln>
                <a:solidFill>
                  <a:srgbClr val="303030"/>
                </a:solidFill>
                <a:effectLst/>
                <a:latin typeface="courier 10 pitch"/>
              </a:rPr>
              <a:t> </a:t>
            </a:r>
            <a:r>
              <a:rPr kumimoji="0" lang="en-US" altLang="en-US" sz="1600" b="1" i="0" u="none" strike="noStrike" cap="none" normalizeH="0" baseline="0" dirty="0">
                <a:ln>
                  <a:noFill/>
                </a:ln>
                <a:solidFill>
                  <a:srgbClr val="303030"/>
                </a:solidFill>
                <a:effectLst/>
                <a:latin typeface="courier 10 pitch"/>
              </a:rPr>
              <a:t>Input:</a:t>
            </a:r>
            <a:r>
              <a:rPr kumimoji="0" lang="en-US" altLang="en-US" sz="1600" b="0" i="0" u="none" strike="noStrike" cap="none" normalizeH="0" baseline="0" dirty="0">
                <a:ln>
                  <a:noFill/>
                </a:ln>
                <a:solidFill>
                  <a:srgbClr val="303030"/>
                </a:solidFill>
                <a:effectLst/>
                <a:latin typeface="courier 10 pitch"/>
              </a:rPr>
              <a:t> A = [12, 34, 67, 90] B = 2 </a:t>
            </a:r>
            <a:r>
              <a:rPr kumimoji="0" lang="en-US" altLang="en-US" sz="1600" b="1" i="0" u="none" strike="noStrike" cap="none" normalizeH="0" baseline="0" dirty="0">
                <a:ln>
                  <a:noFill/>
                </a:ln>
                <a:solidFill>
                  <a:srgbClr val="303030"/>
                </a:solidFill>
                <a:effectLst/>
                <a:latin typeface="courier 10 pitch"/>
              </a:rPr>
              <a:t>Output:</a:t>
            </a:r>
            <a:r>
              <a:rPr kumimoji="0" lang="en-US" altLang="en-US" sz="1600" b="0" i="0" u="none" strike="noStrike" cap="none" normalizeH="0" baseline="0" dirty="0">
                <a:ln>
                  <a:noFill/>
                </a:ln>
                <a:solidFill>
                  <a:srgbClr val="303030"/>
                </a:solidFill>
                <a:effectLst/>
                <a:latin typeface="courier 10 pitch"/>
              </a:rPr>
              <a:t> 113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303030"/>
                </a:solidFill>
                <a:effectLst/>
                <a:latin typeface="courier 10 pitch"/>
              </a:rPr>
              <a:t>Explaination</a:t>
            </a:r>
            <a:r>
              <a:rPr kumimoji="0" lang="en-US" altLang="en-US" sz="1600" b="1" i="0" u="none" strike="noStrike" cap="none" normalizeH="0" baseline="0" dirty="0">
                <a:ln>
                  <a:noFill/>
                </a:ln>
                <a:solidFill>
                  <a:srgbClr val="303030"/>
                </a:solidFill>
                <a:effectLst/>
                <a:latin typeface="courier 10 pitch"/>
              </a:rPr>
              <a:t>:</a:t>
            </a:r>
            <a:r>
              <a:rPr kumimoji="0" lang="en-US" altLang="en-US" sz="1600" b="0" i="0" u="none" strike="noStrike" cap="none" normalizeH="0" baseline="0" dirty="0">
                <a:ln>
                  <a:noFill/>
                </a:ln>
                <a:solidFill>
                  <a:srgbClr val="303030"/>
                </a:solidFill>
                <a:effectLst/>
                <a:latin typeface="courier 10 pitch"/>
              </a:rPr>
              <a:t> Let’s see all possible cases of how books can be allocated for each </a:t>
            </a:r>
            <a:r>
              <a:rPr kumimoji="0" lang="en-US" altLang="en-US" sz="1600" b="0" i="0" u="none" strike="noStrike" cap="none" normalizeH="0" baseline="0" dirty="0" err="1">
                <a:ln>
                  <a:noFill/>
                </a:ln>
                <a:solidFill>
                  <a:srgbClr val="303030"/>
                </a:solidFill>
                <a:effectLst/>
                <a:latin typeface="courier 10 pitch"/>
              </a:rPr>
              <a:t>student.So</a:t>
            </a:r>
            <a:r>
              <a:rPr kumimoji="0" lang="en-US" altLang="en-US" sz="1600" b="0" i="0" u="none" strike="noStrike" cap="none" normalizeH="0" baseline="0" dirty="0">
                <a:ln>
                  <a:noFill/>
                </a:ln>
                <a:solidFill>
                  <a:srgbClr val="303030"/>
                </a:solidFill>
                <a:effectLst/>
                <a:latin typeface="courier 10 pitch"/>
              </a:rPr>
              <a:t>, the maximum number of pages allocated in each case is [191,157,113]. So, the minimum number among them is 113. Hence, our result is 113.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Example 2:</a:t>
            </a:r>
            <a:r>
              <a:rPr kumimoji="0" lang="en-US" altLang="en-US" sz="1600" b="0" i="0" u="none" strike="noStrike" cap="none" normalizeH="0" baseline="0" dirty="0">
                <a:ln>
                  <a:noFill/>
                </a:ln>
                <a:solidFill>
                  <a:srgbClr val="303030"/>
                </a:solidFill>
                <a:effectLst/>
                <a:latin typeface="courier 10 pitch"/>
              </a:rPr>
              <a:t> </a:t>
            </a:r>
            <a:r>
              <a:rPr kumimoji="0" lang="en-US" altLang="en-US" sz="1600" b="1" i="0" u="none" strike="noStrike" cap="none" normalizeH="0" baseline="0" dirty="0">
                <a:ln>
                  <a:noFill/>
                </a:ln>
                <a:solidFill>
                  <a:srgbClr val="303030"/>
                </a:solidFill>
                <a:effectLst/>
                <a:latin typeface="courier 10 pitch"/>
              </a:rPr>
              <a:t>Input:</a:t>
            </a:r>
            <a:r>
              <a:rPr kumimoji="0" lang="en-US" altLang="en-US" sz="1600" b="0" i="0" u="none" strike="noStrike" cap="none" normalizeH="0" baseline="0" dirty="0">
                <a:ln>
                  <a:noFill/>
                </a:ln>
                <a:solidFill>
                  <a:srgbClr val="303030"/>
                </a:solidFill>
                <a:effectLst/>
                <a:latin typeface="courier 10 pitch"/>
              </a:rPr>
              <a:t> A = [5, 17, 100, 11] B = 4 </a:t>
            </a:r>
            <a:r>
              <a:rPr kumimoji="0" lang="en-US" altLang="en-US" sz="1600" b="1" i="0" u="none" strike="noStrike" cap="none" normalizeH="0" baseline="0" dirty="0">
                <a:ln>
                  <a:noFill/>
                </a:ln>
                <a:solidFill>
                  <a:srgbClr val="303030"/>
                </a:solidFill>
                <a:effectLst/>
                <a:latin typeface="courier 10 pitch"/>
              </a:rPr>
              <a:t>Output:</a:t>
            </a:r>
            <a:r>
              <a:rPr kumimoji="0" lang="en-US" altLang="en-US" sz="1600" b="0" i="0" u="none" strike="noStrike" cap="none" normalizeH="0" baseline="0" dirty="0">
                <a:ln>
                  <a:noFill/>
                </a:ln>
                <a:solidFill>
                  <a:srgbClr val="303030"/>
                </a:solidFill>
                <a:effectLst/>
                <a:latin typeface="courier 10 pitch"/>
              </a:rPr>
              <a:t> 100 </a:t>
            </a:r>
            <a:r>
              <a:rPr kumimoji="0" lang="en-US" altLang="en-US" sz="1600" b="1" i="0" u="none" strike="noStrike" cap="none" normalizeH="0" baseline="0" dirty="0">
                <a:ln>
                  <a:noFill/>
                </a:ln>
                <a:solidFill>
                  <a:srgbClr val="303030"/>
                </a:solidFill>
                <a:effectLst/>
                <a:latin typeface="courier 10 pitch"/>
              </a:rPr>
              <a:t>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719D9EB6-3AB6-4D51-A23F-3A1A48ECF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7606" y="624838"/>
            <a:ext cx="3344394" cy="188061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7F515E1F-21E2-4CED-B123-4A4DE2E83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9950" y="-179388"/>
            <a:ext cx="3609975" cy="203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28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47D4-4279-4452-90D9-023153162178}"/>
              </a:ext>
            </a:extLst>
          </p:cNvPr>
          <p:cNvSpPr>
            <a:spLocks noGrp="1"/>
          </p:cNvSpPr>
          <p:nvPr>
            <p:ph type="title"/>
          </p:nvPr>
        </p:nvSpPr>
        <p:spPr>
          <a:xfrm>
            <a:off x="838200" y="338492"/>
            <a:ext cx="10515600" cy="1325563"/>
          </a:xfrm>
        </p:spPr>
        <p:txBody>
          <a:bodyPr/>
          <a:lstStyle/>
          <a:p>
            <a:r>
              <a:rPr lang="en-US" b="1" i="0" dirty="0">
                <a:solidFill>
                  <a:srgbClr val="303030"/>
                </a:solidFill>
                <a:effectLst/>
                <a:latin typeface="var(--title-font)"/>
              </a:rPr>
              <a:t>Search in a sorted 2D matrix</a:t>
            </a:r>
            <a:endParaRPr lang="en-IN" dirty="0"/>
          </a:p>
        </p:txBody>
      </p:sp>
      <p:sp>
        <p:nvSpPr>
          <p:cNvPr id="4" name="Rectangle 1">
            <a:extLst>
              <a:ext uri="{FF2B5EF4-FFF2-40B4-BE49-F238E27FC236}">
                <a16:creationId xmlns:a16="http://schemas.microsoft.com/office/drawing/2014/main" id="{BDB78018-F79D-491F-BA89-D8FFEA67E1CD}"/>
              </a:ext>
            </a:extLst>
          </p:cNvPr>
          <p:cNvSpPr>
            <a:spLocks noGrp="1" noChangeArrowheads="1"/>
          </p:cNvSpPr>
          <p:nvPr>
            <p:ph idx="1"/>
          </p:nvPr>
        </p:nvSpPr>
        <p:spPr bwMode="auto">
          <a:xfrm>
            <a:off x="838200" y="1668040"/>
            <a:ext cx="10253472" cy="46665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1600" b="0" i="0" u="none" strike="noStrike" cap="none" normalizeH="0" baseline="0" dirty="0">
                <a:ln>
                  <a:noFill/>
                </a:ln>
                <a:solidFill>
                  <a:srgbClr val="303030"/>
                </a:solidFill>
                <a:effectLst/>
                <a:latin typeface="Titillium Web" panose="00000500000000000000" pitchFamily="2" charset="0"/>
              </a:rPr>
              <a:t> Given an m*n 2D matrix and an integer, write a program to find if the given integer exists in the matrix.</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Given matrix has the following properties: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tillium Web" panose="00000500000000000000" pitchFamily="2" charset="0"/>
              </a:rPr>
              <a:t>Integers in each row are sorted from left to right.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tillium Web" panose="00000500000000000000" pitchFamily="2" charset="0"/>
              </a:rPr>
              <a:t>The first integer of each row is greater than the last integer of the previous row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303030"/>
              </a:solidFill>
              <a:effectLst/>
              <a:latin typeface="Titillium Web"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Example 1:</a:t>
            </a:r>
            <a:endParaRPr kumimoji="0" lang="en-US" altLang="en-US" sz="16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Input</a:t>
            </a:r>
            <a:r>
              <a:rPr kumimoji="0" lang="en-US" altLang="en-US" sz="1600" b="0" i="0" u="none" strike="noStrike" cap="none" normalizeH="0" baseline="0" dirty="0">
                <a:ln>
                  <a:noFill/>
                </a:ln>
                <a:solidFill>
                  <a:srgbClr val="303030"/>
                </a:solidFill>
                <a:effectLst/>
                <a:latin typeface="courier 10 pitch"/>
              </a:rPr>
              <a:t>: matrix = [[1,3,5,7], [10,11,16,20], [23,30,34,60]], target =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Output</a:t>
            </a:r>
            <a:r>
              <a:rPr kumimoji="0" lang="en-US" altLang="en-US" sz="1600" b="0" i="0" u="none" strike="noStrike" cap="none" normalizeH="0" baseline="0" dirty="0">
                <a:ln>
                  <a:noFill/>
                </a:ln>
                <a:solidFill>
                  <a:srgbClr val="303030"/>
                </a:solidFill>
                <a:effectLst/>
                <a:latin typeface="courier 10 pitch"/>
              </a:rPr>
              <a:t>: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Explanation: </a:t>
            </a:r>
            <a:r>
              <a:rPr kumimoji="0" lang="en-US" altLang="en-US" sz="1600" b="0" i="0" u="none" strike="noStrike" cap="none" normalizeH="0" baseline="0" dirty="0">
                <a:ln>
                  <a:noFill/>
                </a:ln>
                <a:solidFill>
                  <a:srgbClr val="303030"/>
                </a:solidFill>
                <a:effectLst/>
                <a:latin typeface="courier 10 pitch"/>
              </a:rPr>
              <a:t>As the given integer(target) exists in the given 2D matrix, the function has returned 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Example 2:</a:t>
            </a:r>
            <a:endParaRPr kumimoji="0" lang="en-US" altLang="en-US" sz="16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Input: matrix = </a:t>
            </a:r>
            <a:r>
              <a:rPr kumimoji="0" lang="en-US" altLang="en-US" sz="1600" b="0" i="0" u="none" strike="noStrike" cap="none" normalizeH="0" baseline="0" dirty="0">
                <a:ln>
                  <a:noFill/>
                </a:ln>
                <a:solidFill>
                  <a:srgbClr val="303030"/>
                </a:solidFill>
                <a:effectLst/>
                <a:latin typeface="courier 10 pitch"/>
              </a:rPr>
              <a:t>[[1,3,5,7], [10,11,16,20], [23,30,34,60]], target = 13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Output: </a:t>
            </a:r>
            <a:r>
              <a:rPr kumimoji="0" lang="en-US" altLang="en-US" sz="1600" b="0" i="0" u="none" strike="noStrike" cap="none" normalizeH="0" baseline="0" dirty="0">
                <a:ln>
                  <a:noFill/>
                </a:ln>
                <a:solidFill>
                  <a:srgbClr val="303030"/>
                </a:solidFill>
                <a:effectLst/>
                <a:latin typeface="courier 10 pitch"/>
              </a:rPr>
              <a:t>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Explanation: </a:t>
            </a:r>
            <a:r>
              <a:rPr kumimoji="0" lang="en-US" altLang="en-US" sz="1600" b="0" i="0" u="none" strike="noStrike" cap="none" normalizeH="0" baseline="0" dirty="0">
                <a:ln>
                  <a:noFill/>
                </a:ln>
                <a:solidFill>
                  <a:srgbClr val="303030"/>
                </a:solidFill>
                <a:effectLst/>
                <a:latin typeface="courier 10 pitch"/>
              </a:rPr>
              <a:t>As the given integer(target) does not exist in the given 2D matrix, the function has returned false.</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9347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1868</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Consolas</vt:lpstr>
      <vt:lpstr>courier 10 pitch</vt:lpstr>
      <vt:lpstr>sofia-pro</vt:lpstr>
      <vt:lpstr>Titillium Web</vt:lpstr>
      <vt:lpstr>urw-din</vt:lpstr>
      <vt:lpstr>var(--title-font)</vt:lpstr>
      <vt:lpstr>Office Theme</vt:lpstr>
      <vt:lpstr>Divide and Conquer Algorithm</vt:lpstr>
      <vt:lpstr>Divide And Conquer </vt:lpstr>
      <vt:lpstr>PowerPoint Presentation</vt:lpstr>
      <vt:lpstr>Binary Search</vt:lpstr>
      <vt:lpstr>PowerPoint Presentation</vt:lpstr>
      <vt:lpstr>Search Single Element in a sorted array</vt:lpstr>
      <vt:lpstr>Find a peak element</vt:lpstr>
      <vt:lpstr>Allocate Minimum Number of Pages</vt:lpstr>
      <vt:lpstr>Search in a sorted 2D matrix</vt:lpstr>
      <vt:lpstr>Count inversions in an array</vt:lpstr>
      <vt:lpstr>Merge Sort</vt:lpstr>
      <vt:lpstr>PowerPoint Presentation</vt:lpstr>
      <vt:lpstr>PowerPoint Presentation</vt:lpstr>
      <vt:lpstr>PowerPoint Presentation</vt:lpstr>
      <vt:lpstr>QuickSort</vt:lpstr>
      <vt:lpstr>PowerPoint Presentation</vt:lpstr>
      <vt:lpstr>PowerPoint Presentation</vt:lpstr>
      <vt:lpstr>PowerPoint Presentation</vt:lpstr>
      <vt:lpstr>PowerPoint Presentation</vt:lpstr>
      <vt:lpstr>PowerPoint Presentation</vt:lpstr>
      <vt:lpstr>PowerPoint Presentation</vt:lpstr>
      <vt:lpstr>Nth Root of a Number using Binary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 Algorithm</dc:title>
  <dc:creator>Upasana Singh</dc:creator>
  <cp:lastModifiedBy>Upasana Singh</cp:lastModifiedBy>
  <cp:revision>5</cp:revision>
  <dcterms:created xsi:type="dcterms:W3CDTF">2022-04-08T12:12:27Z</dcterms:created>
  <dcterms:modified xsi:type="dcterms:W3CDTF">2022-04-10T14:57:46Z</dcterms:modified>
</cp:coreProperties>
</file>