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7427-42A3-4A32-833D-BCA178504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33809-C705-40F7-B3EC-79D3F0632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3B30D-B99E-4E5D-AF41-7833713F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4B6E-ED1A-4556-BE8F-DB6CF8357FF5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221B0-618D-4B4E-9443-F3C5720B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09F66-8DBB-46CF-A27F-3247B773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22DA-26CC-4D5E-9394-AFC257171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77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1528-F80F-462E-9FDF-04C3199E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8661-8CA0-4B2A-BBE3-4E12B27A1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36DA4-C4F5-466B-866C-6389F674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4B6E-ED1A-4556-BE8F-DB6CF8357FF5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CFB88-7117-4C8D-A703-70DD998B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D8DC4-876E-4D17-819A-9C1E6D7B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22DA-26CC-4D5E-9394-AFC257171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58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5260F-CC61-4395-AE3F-031EFD1B0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DFD8E-2383-4BB5-87C1-DD1E0344C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39A08-7C33-4534-9A89-D0A0A89A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4B6E-ED1A-4556-BE8F-DB6CF8357FF5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091F8-2766-4576-95A6-87ABFB03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9368A-FA58-4CEF-B02D-1E992427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22DA-26CC-4D5E-9394-AFC257171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03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8626-6F34-4D0A-BA76-69FE248C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BA7A1-62C3-4948-8945-4333636D8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7A71D-C1D4-4877-BB4B-1A5DED0B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4B6E-ED1A-4556-BE8F-DB6CF8357FF5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0B4BC-BF56-4E2F-B246-CDD5C7D0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B428A-9956-4ACB-B626-F9B543C7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22DA-26CC-4D5E-9394-AFC257171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75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5976-2A42-4C4B-A5A4-ECBA82712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9B02E-419B-4839-98F8-43D10E61F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87D7E-74F5-4678-8CBB-A17C62BE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4B6E-ED1A-4556-BE8F-DB6CF8357FF5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E831F-109A-47AF-800F-50180388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2D3AD-0934-41FA-A653-6E681013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22DA-26CC-4D5E-9394-AFC257171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98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3578-33EC-45FA-85A0-AA60EF50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70A9D-8424-4060-A7F5-25D9EC487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B5C8C-757E-4FAC-B890-F05CA0A51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AFD3B-11F7-4776-BDDB-91EA5F1A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4B6E-ED1A-4556-BE8F-DB6CF8357FF5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60BDD-4EF9-4139-A357-AAA37DDE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65ACD-1E08-48F7-A946-1618404B9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22DA-26CC-4D5E-9394-AFC257171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58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3CB3-647C-4354-8651-9DD0F6DD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91B17-A59F-4CA3-8516-B4DD7D7CE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A2AAC-EB09-46B2-A7C3-4004AD14D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203BE-0016-4B47-9970-4D3B2C4D4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F1F32-7A7F-425D-86EE-11DD9D0E1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BAC83-1991-4DCE-BE96-EC5B4A83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4B6E-ED1A-4556-BE8F-DB6CF8357FF5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9A9E10-0237-4A49-B44D-33C95B79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9BAE20-52FA-4440-AC37-B227F83D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22DA-26CC-4D5E-9394-AFC257171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00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EDA0-DE7A-4FE1-AE9B-3DF62D77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0BB936-B23C-4AF7-B6A9-B947141A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4B6E-ED1A-4556-BE8F-DB6CF8357FF5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A3D25-473E-4EEA-A447-EC141621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D00A5-CCC8-4D22-BC3B-B73D6E19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22DA-26CC-4D5E-9394-AFC257171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09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18843-55DE-4FD8-87D0-8FF41841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4B6E-ED1A-4556-BE8F-DB6CF8357FF5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A2573-3673-4196-89F9-F037A53D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C4F16-5AFD-41CD-B1C3-A79844D3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22DA-26CC-4D5E-9394-AFC257171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78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5CF5-ABC5-47ED-93A6-56CCF85E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073B1-A8F2-4C9B-8C4B-D67456F7B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586F2-86E0-4E84-973D-6B44B3B0D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B7759-9848-4434-AE91-6F6DE368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4B6E-ED1A-4556-BE8F-DB6CF8357FF5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B0021-655F-4D41-B6FA-EA755464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A51E9-C7F3-45B0-A06F-F24D1CDB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22DA-26CC-4D5E-9394-AFC257171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7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526D-8C25-45FE-A197-5C1D64706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D6F5C-AB32-4016-806F-7FE722E98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2056D-E75B-4423-92EF-430BCC363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0D271-B537-4F2C-8682-C62068BF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4B6E-ED1A-4556-BE8F-DB6CF8357FF5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307C1-D5C6-427C-B200-D1DAEB69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FBC46-7C78-4CB0-8654-0F98A83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22DA-26CC-4D5E-9394-AFC257171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46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5BB602-F287-40CD-932F-EE6549742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02711-697D-4AA3-A8E0-6C83DA978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DBBCA-2084-474E-A21D-C6E8ECF5F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54B6E-ED1A-4556-BE8F-DB6CF8357FF5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33A55-BD4C-40F9-8107-BC6918ED4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66ADE-0DD2-47D2-9995-83DD5F085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622DA-26CC-4D5E-9394-AFC257171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67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DF9-FA4B-4327-979C-E124323449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Linked List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A7059-9768-43EF-82CE-64293AF804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314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BBFC-A089-48F5-857B-ED114FF87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03030"/>
                </a:solidFill>
                <a:effectLst/>
                <a:latin typeface="var(--title-font)"/>
              </a:rPr>
              <a:t>Rotate a Linked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C9EF9-54F0-4AD7-9355-FD97E5779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Problem Statement: </a:t>
            </a:r>
            <a:r>
              <a:rPr lang="en-US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Given the head of a linked list, rotate the list to the right by k places.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B11782-92C7-4223-A03E-C2876FE35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443" y="2858105"/>
            <a:ext cx="8762260" cy="902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Example 1: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Input: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head = [1,2,3,4,5] k =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Output: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head = [4,5,1,2,3]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0F47F-0178-4C6B-A607-94B8D5E97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03030"/>
                </a:solidFill>
                <a:effectLst/>
                <a:latin typeface="var(--title-font)"/>
              </a:rPr>
              <a:t>Reverse a Linked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D052E-748A-4A97-A81C-D50ABDA5E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37396" cy="4351338"/>
          </a:xfrm>
        </p:spPr>
        <p:txBody>
          <a:bodyPr/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Problem Statement:</a:t>
            </a:r>
            <a:r>
              <a:rPr lang="en-US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 Given the </a:t>
            </a:r>
            <a:r>
              <a:rPr lang="en-US" b="0" i="1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head </a:t>
            </a:r>
            <a:r>
              <a:rPr lang="en-US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of a singly linked list, write a program to reverse the linked list, and return </a:t>
            </a:r>
            <a:r>
              <a:rPr lang="en-US" b="0" i="1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the head pointer to the reversed list</a:t>
            </a:r>
            <a:r>
              <a:rPr lang="en-US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D5DBFD-A056-45D8-B74B-011C25897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137" y="3088582"/>
            <a:ext cx="8572870" cy="18254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Input Format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:  head = [3,6,8,10]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This means the given linked list is 3-&gt;6-&gt;8-&gt;10 with head pointer at node 3.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03030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Result: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Output = [10,6,8,3]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91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9581-283A-4EF2-A70D-66D22926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var(--title-font)"/>
              </a:rPr>
              <a:t>Find middle element in a Linked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9A36A-59F3-45F3-8095-1E4FE4F49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Problem Statement: </a:t>
            </a:r>
            <a:r>
              <a:rPr lang="en-US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Given the</a:t>
            </a:r>
            <a:r>
              <a:rPr lang="en-US" b="1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 head</a:t>
            </a:r>
            <a:r>
              <a:rPr lang="en-US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 of a singly linked list, return </a:t>
            </a:r>
            <a:r>
              <a:rPr lang="en-US" b="0" i="1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the middle node of the linked list</a:t>
            </a:r>
            <a:r>
              <a:rPr lang="en-US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. If there are two middle nodes, return the second middle node.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6FA629-E54D-4B9F-9365-FEF687800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443" y="3396359"/>
            <a:ext cx="9596761" cy="1209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Input Format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:  ( Pointer / Access to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head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of a Linked list ) head = [1,2,3,4,5]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Result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: [3,4,5]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9333C37-4D10-4BF3-BA21-D7990CF7B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443" y="4489502"/>
            <a:ext cx="6801862" cy="902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Input Format: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  Input: head = [1,2,3,4,5,6]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Result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: [4,5,6]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0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037B-429F-40F7-8B0A-A9A463D8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var(--title-font)"/>
              </a:rPr>
              <a:t>Add two numbers represented as Linked Lists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87205-1D90-4682-828B-2882F410A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Problem Statement</a:t>
            </a:r>
            <a:r>
              <a:rPr lang="en-US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: Given the</a:t>
            </a:r>
            <a:r>
              <a:rPr lang="en-US" b="1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 heads</a:t>
            </a:r>
            <a:r>
              <a:rPr lang="en-US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 of two non-empty linked lists representing two non-negative integers. The digits are stored in </a:t>
            </a:r>
            <a:r>
              <a:rPr lang="en-US" b="1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reverse order</a:t>
            </a:r>
            <a:r>
              <a:rPr lang="en-US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, and each of their nodes contains a single digit. Add the two numbers and return the </a:t>
            </a:r>
            <a:r>
              <a:rPr lang="en-US" b="1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sum</a:t>
            </a:r>
            <a:r>
              <a:rPr lang="en-US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 as a linked list.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96F533-B595-42FA-AAF8-198766687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647" y="3428209"/>
            <a:ext cx="9380738" cy="27487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Input Format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:  (Pointer/Access to the head of the two linked lists)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num1 = 342, num2 = 564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l1 = [2,4,3] l2 = [5,6,4]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Result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: sum = 807; L = [7,0,8]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886FB7-3353-46F1-BE1A-BE1577BED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647" y="5375337"/>
            <a:ext cx="9419208" cy="11175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Input Format: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  (Pointer/Access to the head of the two linked lists) l1 = [9,9,9,9,9,9,9], l2 = [9,9,9,9]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Result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: [8,9,9,9,0,0,0,1]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0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86E4-676D-4A71-AD9B-B816B5C7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var(--title-font)"/>
              </a:rPr>
              <a:t>Find intersection of Two Linked Lists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0CD3C-7CBE-4A01-8825-8B138C4EB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Problem Statement: </a:t>
            </a:r>
            <a:r>
              <a:rPr lang="en-US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Given the heads of two singly linked-lists </a:t>
            </a:r>
            <a:r>
              <a:rPr lang="en-US" b="1" i="0" dirty="0" err="1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headA</a:t>
            </a:r>
            <a:r>
              <a:rPr lang="en-US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 and </a:t>
            </a:r>
            <a:r>
              <a:rPr lang="en-US" b="1" i="0" dirty="0" err="1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headB</a:t>
            </a:r>
            <a:r>
              <a:rPr lang="en-US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, return </a:t>
            </a:r>
            <a:r>
              <a:rPr lang="en-US" b="1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the node at which the two lists intersect</a:t>
            </a:r>
            <a:r>
              <a:rPr lang="en-US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. If the two linked lists have no intersection at all, return </a:t>
            </a:r>
            <a:r>
              <a:rPr lang="en-US" b="1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null</a:t>
            </a:r>
            <a:r>
              <a:rPr lang="en-US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E80927-F08B-470A-8239-75F079242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775" y="3519749"/>
            <a:ext cx="6965272" cy="902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Example 1: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Input: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List 1 = [1,3,1,2,4], List 2 = [3,2,4]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Output: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A12911A1-2562-4CD3-B58E-AEAE4FA59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073" y="4001294"/>
            <a:ext cx="4772486" cy="268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46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D3D4-27D9-4DD7-B8C0-EBC448A3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4224B6-C4FB-4176-9833-70D9DF59B8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07878"/>
            <a:ext cx="9930414" cy="902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Example 2: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Input: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List1 = [1,2,7], List 2 = [2,8,1]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Output: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Null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188A40D7-E944-43DA-88B0-ED884EDC1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27162"/>
            <a:ext cx="4995506" cy="280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283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CD83-C6CF-4F84-B001-4EDED97FE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var(--title-font)"/>
              </a:rPr>
              <a:t>Detect a Cycle in a Linked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33541-287B-4CE3-BB2D-7E99FA697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Problem Statement: </a:t>
            </a:r>
            <a:r>
              <a:rPr lang="en-US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Given </a:t>
            </a:r>
            <a:r>
              <a:rPr lang="en-US" b="0" i="1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head</a:t>
            </a:r>
            <a:r>
              <a:rPr lang="en-US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, the head of a linked list, determine if the linked list has a cycle in it. There is a cycle in a linked list if there is some node in the list that can be reached again by continuously following the next pointer.</a:t>
            </a:r>
          </a:p>
          <a:p>
            <a:pPr algn="l"/>
            <a:r>
              <a:rPr lang="en-US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Return </a:t>
            </a:r>
            <a:r>
              <a:rPr lang="en-US" b="0" i="1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true</a:t>
            </a:r>
            <a:r>
              <a:rPr lang="en-US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 if there is a cycle in the linked list. Otherwise, return </a:t>
            </a:r>
            <a:r>
              <a:rPr lang="en-US" b="0" i="1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false</a:t>
            </a:r>
            <a:r>
              <a:rPr lang="en-US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4495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68DE975-8136-4362-A4E2-3C7280A1B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41" y="805276"/>
            <a:ext cx="8954530" cy="1394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Example 1: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Input: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Head = [1,2,3,4]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Output: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true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Explanation: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Here, we can see that we can reach node at position 1 again by following the next pointer. Thus, we return true for this case.   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F442775-1FD0-49F1-B498-B7D053F66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75" y="2665943"/>
            <a:ext cx="443530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42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4268-A054-4D86-BB1E-1F5BE1C9A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var(--title-font)"/>
              </a:rPr>
              <a:t>Starting point of loop in a Linked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2DA36-1910-4BB7-8FE8-5EE00FBCB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Problem Statement: </a:t>
            </a:r>
            <a:r>
              <a:rPr lang="en-US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Given the head of a linked list, return </a:t>
            </a:r>
            <a:r>
              <a:rPr lang="en-US" b="0" i="1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the node where the cycle begins. If there is no cycle, return </a:t>
            </a:r>
            <a:r>
              <a:rPr lang="en-US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null.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9B390F-1A4D-4564-BF29-D12134B22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155" y="2941832"/>
            <a:ext cx="9960746" cy="8405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Example 1: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Input: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head = [1,2,3,4,3,6,10]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Output: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tail connects to node index 2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urier 10 pitch"/>
              </a:rPr>
              <a:t>        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F036DE9-2C6E-4FF3-859A-523C7B5D4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52" y="4001294"/>
            <a:ext cx="59436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055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10 pitch</vt:lpstr>
      <vt:lpstr>Titillium Web</vt:lpstr>
      <vt:lpstr>var(--title-font)</vt:lpstr>
      <vt:lpstr>Office Theme</vt:lpstr>
      <vt:lpstr>Linked List Questions</vt:lpstr>
      <vt:lpstr>Reverse a Linked List</vt:lpstr>
      <vt:lpstr>Find middle element in a Linked List</vt:lpstr>
      <vt:lpstr>Add two numbers represented as Linked Lists</vt:lpstr>
      <vt:lpstr>Find intersection of Two Linked Lists</vt:lpstr>
      <vt:lpstr>PowerPoint Presentation</vt:lpstr>
      <vt:lpstr>Detect a Cycle in a Linked List</vt:lpstr>
      <vt:lpstr>PowerPoint Presentation</vt:lpstr>
      <vt:lpstr>Starting point of loop in a Linked List</vt:lpstr>
      <vt:lpstr>Rotate a Linked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 Questions</dc:title>
  <dc:creator>Upasana Singh</dc:creator>
  <cp:lastModifiedBy>Upasana Singh</cp:lastModifiedBy>
  <cp:revision>1</cp:revision>
  <dcterms:created xsi:type="dcterms:W3CDTF">2022-03-26T08:59:55Z</dcterms:created>
  <dcterms:modified xsi:type="dcterms:W3CDTF">2022-04-07T06:57:40Z</dcterms:modified>
</cp:coreProperties>
</file>