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41AB-9A9B-4E2C-B826-E112CB9FF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B7DC3-F34D-4CA2-A3A4-42D74807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9EC3-21A0-4E62-A06E-B120BD5A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1C20-AF90-43D4-B97E-CC901176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763E-FF54-4003-BB60-1F8A6151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9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2FE-23B2-4423-AD27-4711D4EC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E1AD-F7AE-46E4-BCF8-E137C50A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D63BD-AAB6-4B53-9E5D-AA68650D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0EDE-641F-435C-887B-CA0CE47E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6B14-5A4A-4BD9-962E-9DCAEE6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4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DD04A-3781-4AEA-A905-4E4C1AE4A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A74C7-476B-4E9D-ABD5-D6A0DEBC0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B006-5704-4152-916E-F534A1F1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3019-4A13-45C2-834D-8ED26FF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834A-EA61-4672-9D58-8CA2A883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5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4CDC-21A0-44ED-AB3A-DE8BAC3A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53B4-14F0-47CB-BFFC-F8890190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F168-F43E-4D45-A487-F6E432FE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F0AF-D55C-4749-92B7-B7AE6BA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7514B-C555-437C-94A2-1769A2EE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4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8083-616E-4660-B94F-40447214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427EC-713B-42B1-8939-73F5D43A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86E7-AA9F-41F3-8ABE-1E94CF07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EB23-AC7F-4B1B-830F-F6502E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7B3D-57DC-4AF1-B2FA-EE6167A6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00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C616-8972-45DA-A2CA-47700777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D766-4A63-4337-A8BB-C2D55C32B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A8F44-ACF5-4768-B6D6-E738B903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2DA2-0F4E-427C-9148-A29051B4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EADD-B124-47A4-8ECE-AE4C3865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66DD5-2996-4C6B-9605-E8E564A7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8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0C1-3858-4A06-9A99-D7E095A9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2996-A066-4B73-8DD6-05B6094F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976FB-0E8B-414E-826F-880832B98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BEEBF-5A5C-4426-87D6-CF3392808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248E2-6A19-459C-9502-E7597C415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39A4F-60B0-4FE6-ABEF-460E125B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D113C-1E65-4669-9C04-E4C3516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1401F-FBEA-4445-92AA-A87CA39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3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9222-E80E-4B70-93FA-1FFB0084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09D65-FA90-45B2-855A-B5109B69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ED799-0BF1-4521-ABA4-7F78677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F51BC-177B-485A-9A66-629019A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2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363F8-C802-41C7-83C2-ACB791F3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CCA3F-878E-4841-82DC-864F27F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B1AAA-0EF7-4CC2-BE4F-25E5CF2E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C6E6-BC26-47B6-BEF4-329DA0A4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BEE7-EF8E-4632-BDB3-D0B817F2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CE34-ED50-4149-A7E3-3D6ACB92F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05450-51A1-4F95-8180-C22CFFD8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9D146-E262-430A-A424-15EA2D88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591E7-EBCA-4A8F-9056-FF0599D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56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D74-FDBE-414C-9E1B-6FE69939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F96AC-8578-4070-979C-8F9EB3757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7A93-B35A-442A-B822-66382178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27374-F5E5-4044-B14F-CF198AB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C4BFF-C27D-4D9F-B0ED-C898C028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4ABF-6DC8-4413-AD2B-5795B35C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3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B49F5-B87C-4915-9F39-326BEEC9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3ED2-0F83-4F0E-8A35-B73CA2EC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1A81-A1DD-4293-A53F-A0E8995A2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DC39-15DD-409F-A882-070EFDFF4A61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93C0-2959-4980-9DB0-40C28AE2A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6CEF-8898-44FD-B8D6-C331896F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9967-3AE2-4701-A2A5-EA59DDF23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5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Lowest_common_ancesto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55D0-1101-424C-8FEE-8E0348191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Tree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6BC06-AEAC-4547-8ED9-EACC57738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8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355C-807B-4E06-BADD-5F8E9B9B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Print Root to Node Path in a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C8B01E-CB74-4B19-8ECC-02D93367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13" y="1803631"/>
            <a:ext cx="10314373" cy="3250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Print Root to Node Path In A Binary 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 Write a program to print path from root to a given node in a binary tree.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Description: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We are given a binary tree T and a node V. We need to print a path from the root of the tree to the node.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Note: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No two nodes in the tree have the same data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It is assured that the node V is present and a path always exists.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         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9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5BFBA-ADF3-4647-A77C-8FA6448B9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81" y="1253331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9A767BB-8BF9-4286-9526-6A1437C25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34" y="1253331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6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D305-615C-4047-A774-92998EDC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Level Order Traversal of a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8F1B22-EC3A-47E9-AF0E-BD9F65C53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9893808" cy="1948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Level order traversal of a binary tree. Given the root node of the tree and you have to print the value of the level of the node by level.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 1: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20 10 30 5 15 25 35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9E7046-490F-49B3-BE79-BC59C934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24" y="3015233"/>
            <a:ext cx="62769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67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C495-E980-4F4E-A6F5-A62E980D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Maximum depth of a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2D2B7F-DD46-47EF-9CFE-7FE8AE4B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562100"/>
            <a:ext cx="1021819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Find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Maximum 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of Binary Tree. Maximum Depth is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count of nodes of the longest path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from the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root node to the leaf node.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Input Format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Given the root of Binary Tree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Maximum Depth in this tree is 4 if we follow path 5 – 1 – 3 – 8 or 5 – 1 – 3 – 11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Input Format: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 Given the root of Binary Tree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Maximum Depth in this tree is 3 , if we follow path 7 – 1 – 2. If we follow 7 – 3 path then depth is 2 ( not optimal)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Input Format: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 Given the root of Binary Tree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 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D32FB598-A1BE-4518-BF08-0EAC812C9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868" y="2159291"/>
            <a:ext cx="1879353" cy="211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CBD8C78-17DD-4BD4-9531-1D74EC37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868" y="4930775"/>
            <a:ext cx="15430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8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8EC8-089D-4ECA-B4C5-B0CCCE35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D50B5C-1377-452B-A159-1B09DA949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5676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80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CC3A-6F5F-4CB0-93AD-0C400256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Calculate the Diameter of a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B494B1-9A17-4397-870E-E4DB9865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59" y="2178030"/>
            <a:ext cx="1096392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Find the Diameter of a Binary Tree.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Diameter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is the length of the longest path between any 2 nodes in the tree and this path may or may not pass from the root.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1: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Input Format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Given the root of Binary Tree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Diameter of a Binary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Longest Path available is 7 – 4 – 8 – 1 – 3 of length 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 2: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Input Format: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 Given the root of Binary Tree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  Longest Path available is 5 – 3 – 1 – 8 – 0 – 2 – 0 of length 6. ( Path is not Passing from root 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2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2740-0B01-4E33-ADFD-DE3FC1B7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17795F-BCC2-4F15-B9E6-FD2E6F7F80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7869"/>
            <a:ext cx="40105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0E605D0-E1D0-425E-83D7-716C3572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08" y="1807869"/>
            <a:ext cx="3744206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1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55D4-025B-42DA-82FF-8D5C6FC2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Lowest Common Ancestor for two given Nodes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F7AB92-D569-496C-817F-9A6C6C0B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41234"/>
            <a:ext cx="10232254" cy="4718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a binary tree, Find the Lowest Common Ancestor for two given Nodes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x,y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Lowest Common Ancestor(LCA):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The lowest common ancestor is defined between two nodes x and y as the lowest node in T that has both x and y as descendants (where we allow a node to be a descendant of itself.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Consider the following Binary 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x = 4 , y = 5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2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All ancestors for 4,5 are 2,1. But we need Lowest Common ancestor, So we will consider lowest and also common ancestor that is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0303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x = 2 , y = 3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Lowest Common Ancestor 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x,y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i.e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for 2,3 is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0303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x= 6 , y = 7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Lowest Common Ancestor 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x,y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i.e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for 6,7 is 3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8EAE065-36AC-4772-8D7C-E6E0DCF9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716" y="4593300"/>
            <a:ext cx="1925341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25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50B7-AD43-40F6-987A-95894A36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Check if two trees are identical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D9C86B-8576-4FC4-BCB7-A9F01F38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43" y="1690688"/>
            <a:ext cx="10081334" cy="1394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 two Binary Tree. Write a program to check if two trees are identical or not.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 1: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Two Trees are identical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03571AF-689C-4AB9-AF5F-7807EF8E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6" y="2945178"/>
            <a:ext cx="6454066" cy="376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9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13C2-6D39-40C0-B0FE-DC1D526B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ofia-pro"/>
              </a:rPr>
              <a:t>Introduction to Tree 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1134-B88C-4384-B0C4-D90FDCF2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the tree data structure is a kind of hierarchal data arranged in a tree-like structure. It consists of a central node, structural nodes, and sub nodes, which are connected via edges. We can also say that tree data structure has roots, branches, and leaves connected with one another.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67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697B-42EB-4224-A2E8-C3D5D92C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97359FE9-5952-4809-B5CF-B428E2CC1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2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CCD8-70E1-4697-8943-FC9A13CA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Zig Zag Traversal Of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5C0E4E-4842-4F5D-917F-F10DE89B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9925235" cy="38875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the root of a binary tree, return the zigzag level order traversal of Binary Tree. (i.e., from left to right, then right to left for the next level and alternate between).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root = [3,9,20,null,null,15,7]   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[[3],[20,9],[15,7]]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Explaination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From the root, we follow this terminology, left to right -&gt; right to left -&gt; left to right and so on so forth.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0303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root = [[0]]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[[0]]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We just have a single node which acts as the root, so going from left to right, we get just one node that is the root node itself.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D06556D-87D2-475B-90C7-51E2D95B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799" y="4175681"/>
            <a:ext cx="162271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3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F4D2-8339-4355-AD11-238912C3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Boundary Traversal of a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7780FD-EDC7-482C-9890-19BF71287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85755"/>
            <a:ext cx="10436441" cy="1394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BoundaryTraversal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of a binary 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 Write a program for the Anti-Clockwise Boundary traversal of a binary tree.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FF84114-C7BE-406D-A316-93E788CA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98" y="3062380"/>
            <a:ext cx="5868584" cy="33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92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9279-DE2B-43D4-8D2C-D6A5589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Maximum Sum Path in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4B8E3B-BECD-4E6A-ADC8-C80E212B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2189"/>
            <a:ext cx="9983680" cy="2502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Write a program to find the maximum sum path in a binary tree. A path in a binary tree is a sequence of nodes where every adjacent pair of nodes are connected by an edge. A node can only appear in the sequence at most once. A path need not pass from the root. We need to find the path with the maximum sum in the binary tree.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The Max Path Sum for the Tree is 42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564994A-BEAA-4C72-99C3-55B1579D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62" y="3719743"/>
            <a:ext cx="4815848" cy="29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995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0374-76E7-4E0E-9088-861C9522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Check for Symmetrical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69B23B-5D49-46A2-B223-DA54FB4A3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6282"/>
            <a:ext cx="10019190" cy="1671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Check for Symmetrical Binary Trees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Write a program to check whether a binary tree is symmetrical or not.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Description: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 symmetrical binary tree is a tree that forms a mirror of itself around the center. In other words, every node in the left subtree will have a mirror image in the right subtree.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5011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FCD7-7925-40B9-8550-99D550E1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4D1B12-5397-402C-BFE6-E7D53DD21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41" y="1825625"/>
            <a:ext cx="53819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3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8B25-B166-4AF6-94C5-3472DBEE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796712-3B65-41EB-B241-3395878D2B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945" y="1825625"/>
            <a:ext cx="49381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32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7C39-A0B1-4BA8-9DC7-6EA234FF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687"/>
            <a:ext cx="10515600" cy="1325563"/>
          </a:xfrm>
        </p:spPr>
        <p:txBody>
          <a:bodyPr/>
          <a:lstStyle/>
          <a:p>
            <a:r>
              <a:rPr lang="en-IN" dirty="0"/>
              <a:t>Binary Search Tree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FC19A-F8B0-4C9A-8138-3D285E36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02" y="1746250"/>
            <a:ext cx="9529380" cy="32008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Binary Search Tree is a node-based binary tree data structure which has the following properties:</a:t>
            </a:r>
          </a:p>
          <a:p>
            <a:pPr lvl="1">
              <a:buFontTx/>
              <a:buChar char="•"/>
            </a:pPr>
            <a:r>
              <a:rPr lang="en-US" altLang="en-US" dirty="0"/>
              <a:t>The left subtree of a node contains only nodes with keys lesser than the node’s key.</a:t>
            </a:r>
          </a:p>
          <a:p>
            <a:pPr lvl="1">
              <a:buFontTx/>
              <a:buChar char="•"/>
            </a:pPr>
            <a:r>
              <a:rPr lang="en-US" altLang="en-US" dirty="0"/>
              <a:t>The right subtree of a node contains only nodes with keys greater than the node’s key.</a:t>
            </a:r>
          </a:p>
          <a:p>
            <a:pPr lvl="1">
              <a:buFontTx/>
              <a:buChar char="•"/>
            </a:pPr>
            <a:r>
              <a:rPr lang="en-US" altLang="en-US" dirty="0"/>
              <a:t>The left and right subtree each must also be a binary search tree.</a:t>
            </a:r>
          </a:p>
          <a:p>
            <a:pPr algn="l" fontAlgn="base"/>
            <a:r>
              <a:rPr lang="en-US" b="1" i="0" dirty="0">
                <a:effectLst/>
                <a:latin typeface="urw-din"/>
              </a:rPr>
              <a:t>Some Interesting Facts:</a:t>
            </a:r>
            <a:r>
              <a:rPr lang="en-US" b="0" i="0" dirty="0">
                <a:effectLst/>
                <a:latin typeface="urw-din"/>
              </a:rPr>
              <a:t> 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urw-din"/>
              </a:rPr>
              <a:t>Inorder</a:t>
            </a:r>
            <a:r>
              <a:rPr lang="en-US" b="0" i="0" dirty="0">
                <a:effectLst/>
                <a:latin typeface="urw-din"/>
              </a:rPr>
              <a:t> traversal of BST always produces sorted output.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We can construct a BST with only Preorder or </a:t>
            </a:r>
            <a:r>
              <a:rPr lang="en-US" b="0" i="0" dirty="0" err="1">
                <a:effectLst/>
                <a:latin typeface="urw-din"/>
              </a:rPr>
              <a:t>Postorder</a:t>
            </a:r>
            <a:r>
              <a:rPr lang="en-US" b="0" i="0" dirty="0">
                <a:effectLst/>
                <a:latin typeface="urw-din"/>
              </a:rPr>
              <a:t> or Level Order traversal. Note that we can always get </a:t>
            </a:r>
            <a:r>
              <a:rPr lang="en-US" b="0" i="0" dirty="0" err="1">
                <a:effectLst/>
                <a:latin typeface="urw-din"/>
              </a:rPr>
              <a:t>inorder</a:t>
            </a:r>
            <a:r>
              <a:rPr lang="en-US" b="0" i="0" dirty="0">
                <a:effectLst/>
                <a:latin typeface="urw-din"/>
              </a:rPr>
              <a:t> traversal by sorting the only given traversal.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        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03C00-23CC-43BD-9617-EE0C1975C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819" y="4432972"/>
            <a:ext cx="2087579" cy="183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6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543C-8469-4D34-9B37-046B8AEE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-apple-system"/>
              </a:rPr>
              <a:t> Search in a Binary Search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8CACFF-1FA0-4F08-931B-062A9682D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5652" y="1382912"/>
            <a:ext cx="10515600" cy="193899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You are given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of a binary search tree (BST) and an integer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Find the node in the BST that the node's value equals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and return the subtree rooted with that node. If such a node does not exist, return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6323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D429DF8-F96E-449C-8C47-8B0CA1D7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34" y="4220365"/>
            <a:ext cx="2882745" cy="20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D58A22-6271-4D72-B654-CE83C8551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52" y="3270857"/>
            <a:ext cx="10515600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root = [4,2,7,1,3],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= 2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[2,1,3]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7BF6-6DAA-47F9-96BA-9050463D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-apple-system"/>
              </a:rPr>
              <a:t>Construct Binary Search Tree from Preorder Traversal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227DDC-2B15-4DF2-B2FD-11399046C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7998" y="1579378"/>
            <a:ext cx="9921536" cy="3139321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Given an array of integers preorder, which represents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preorder traversal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of a BST (i.e.,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binary search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), construct the tree and return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its root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It is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guaranteed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that there is always possible to find a binary search tree with the given requirements for the given test cases.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binary search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is a binary tree where for every node, any descendant of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Node.left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has a value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strictly less than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, and any descendant of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has a value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strictly greater than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preorder traversal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of a binary tree displays the value of the node first, then traverses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Node.left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, then traverses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Node.right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26323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84113656-98C7-43C7-82CA-8272CD41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33" y="4115221"/>
            <a:ext cx="3061409" cy="200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F14A90-F2C3-4E19-A924-770B948A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998" y="4523384"/>
            <a:ext cx="7108702" cy="991247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preorder = [8,5,1,7,10,12]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[8,5,10,1,7,null,12]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Example 2: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preorder = [1,3]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[1,null,3]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1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75D-BC5F-4A6E-B964-F4E3AE07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03030"/>
                </a:solidFill>
                <a:effectLst/>
                <a:latin typeface="var(--title-font)"/>
              </a:rPr>
              <a:t>Inorder</a:t>
            </a:r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 Traversal of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DB0972-5EBF-43D1-8072-89AE4C84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7" y="1618863"/>
            <a:ext cx="9054082" cy="1394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a Binary Tree. Find and print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inorder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traversal of Binary Tree.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10 pitch"/>
              </a:rPr>
              <a:t> 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Traversal is : 4 2 8 5 1 6 3 9 7 10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B8CC95-F746-4EAC-BD4F-5291BF1FB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19" y="3149600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8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9348-9F94-489C-B29E-70671F4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-apple-system"/>
              </a:rPr>
              <a:t> Lowest Common Ancestor of a Binary Search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1BC857-2067-495E-8293-02FD27128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4732" y="1865293"/>
            <a:ext cx="1011684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Given a binary search tree (BST), find the lowest common ancestor (LCA) of two given nodes in the BST.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According to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07D8B"/>
                </a:solidFill>
                <a:effectLst/>
                <a:latin typeface="-apple-system"/>
                <a:hlinkClick r:id="rId2"/>
              </a:rPr>
              <a:t>definition of LCA on Wikipedia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: “The lowest common ancestor is defined between two nodes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as the lowest node in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that has both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as descendants (where we allow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a node to be a descendant of itself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).”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5A978248-6CAE-4462-B0B7-950A84027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77" y="2973897"/>
            <a:ext cx="1905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C6AA35-5AAD-47B5-996E-67875598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32" y="3338910"/>
            <a:ext cx="6752208" cy="714248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root = [6,2,8,0,4,7,9,null,null,3,5], p = 2, q = 8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6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The LCA of nodes 2 and 8 is 6.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2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FF57-DF59-4EF1-9A73-96480EAF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70" y="331386"/>
            <a:ext cx="10515600" cy="1325563"/>
          </a:xfrm>
        </p:spPr>
        <p:txBody>
          <a:bodyPr/>
          <a:lstStyle/>
          <a:p>
            <a:r>
              <a:rPr lang="en-IN" b="1" i="0" dirty="0">
                <a:effectLst/>
                <a:latin typeface="Muli"/>
              </a:rPr>
              <a:t>Floor in BST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7E58-1958-4F45-9DE6-56297792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541540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i="0" dirty="0">
                <a:effectLst/>
              </a:rPr>
              <a:t>Problem Statement</a:t>
            </a:r>
          </a:p>
          <a:p>
            <a:pPr marL="0" indent="0" algn="l">
              <a:buNone/>
            </a:pPr>
            <a:r>
              <a:rPr lang="en-US" sz="1800" i="0" dirty="0">
                <a:effectLst/>
              </a:rPr>
              <a:t>Suggest Edit</a:t>
            </a:r>
          </a:p>
          <a:p>
            <a:pPr marL="0" indent="0" algn="l">
              <a:buNone/>
            </a:pPr>
            <a:r>
              <a:rPr lang="en-US" sz="1800" i="0" dirty="0">
                <a:effectLst/>
              </a:rPr>
              <a:t>You are given a BST (Binary search tree) with’ N’ number of nodes and a value ‘X’. Your task is to find the greatest value node of the BST which is smaller than or equal to ‘X’.</a:t>
            </a:r>
          </a:p>
          <a:p>
            <a:pPr marL="0" indent="0" algn="l">
              <a:buNone/>
            </a:pPr>
            <a:r>
              <a:rPr lang="en-US" sz="1800" i="0" dirty="0">
                <a:effectLst/>
              </a:rPr>
              <a:t>Note :‘X’ is not smaller than the smallest node of BST .</a:t>
            </a:r>
          </a:p>
          <a:p>
            <a:pPr marL="0" indent="0" algn="l">
              <a:buNone/>
            </a:pPr>
            <a:r>
              <a:rPr lang="en-US" sz="1800" i="0" dirty="0">
                <a:effectLst/>
              </a:rPr>
              <a:t>For example:</a:t>
            </a:r>
          </a:p>
          <a:p>
            <a:pPr marL="0" indent="0" algn="l">
              <a:buNone/>
            </a:pPr>
            <a:endParaRPr lang="en-US" sz="1800" i="0" dirty="0">
              <a:effectLst/>
            </a:endParaRP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122" name="Picture 2" descr="1">
            <a:extLst>
              <a:ext uri="{FF2B5EF4-FFF2-40B4-BE49-F238E27FC236}">
                <a16:creationId xmlns:a16="http://schemas.microsoft.com/office/drawing/2014/main" id="{2F9A6172-13AA-4C3C-B7EB-F019633C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622" y="3373360"/>
            <a:ext cx="23907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62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2954-B446-4EC2-9C46-6C016F8A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Kth largest/smallest element in Binary Search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AF0F3-9BA8-4BE1-B8FB-20C9CCBD8A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9221" y="1927949"/>
            <a:ext cx="8689848" cy="27795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a binary search tree find the kth largest and smallest element in Binary Search Tree.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N=6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=[5,3,6,2,4,1] K=3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Kth largest element is 4 Kth smallest element is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303030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N=7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=[10,40,45,20,25,30,50] k=3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Kth largest element is 4 Kth smallest element is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49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51DB-5F93-44DD-8233-116210D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-apple-system"/>
              </a:rPr>
              <a:t>Two Sum IV - Input is a BST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D1A25D-0C9E-4FCB-9F56-38B6FD9C8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5854" y="1690688"/>
            <a:ext cx="10107967" cy="923330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Given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of a Binary Search Tree and a target number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, return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if there exist two elements in the BST such that their sum is equal to the given 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-apple-system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E1B764E6-3575-4051-BF08-ED8496E7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05" y="4161483"/>
            <a:ext cx="3152961" cy="180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B9F4A1-FB4F-4134-897F-C7EE631FD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53" y="2544768"/>
            <a:ext cx="10107967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root = [5,3,6,2,4,null,7], k = 9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5850AE2-53E1-4E0C-99BD-79D7F541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44" y="4366639"/>
            <a:ext cx="2794894" cy="16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9558F6E4-E7BD-4982-983A-65E9EC11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52" y="2917017"/>
            <a:ext cx="10107967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root = [5,3,6,2,4,null,7], k = 28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SFMono-Regular"/>
              </a:rPr>
              <a:t> 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1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F00-938E-477A-A8EE-57910D42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title-font)"/>
              </a:rPr>
              <a:t>Preorder Traversal of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F921D9-95B4-44D4-8448-33486FF17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63" y="1757168"/>
            <a:ext cx="796051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a binary tree print the preorder traversal of binary tree.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          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3DA79C-C367-47F9-8908-2182CEBB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39" y="2600586"/>
            <a:ext cx="5943600" cy="33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7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E027-FF51-4C0A-BB6B-E31C6C3A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Post-Order Traversal Of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54C755-3B38-46F3-B6EC-9E630E10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74482"/>
            <a:ext cx="8015336" cy="840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Write a program for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postorder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traversal of a binary tree.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45A3A-EC80-4070-8858-2AEDD53A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40" y="2548847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00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1D67-CC7E-4CAE-82CF-919B8D10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Right/Left view of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6998CB-5F0A-471E-9BD4-D6324F82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73" y="1905505"/>
            <a:ext cx="9266777" cy="3610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a Binary Tree, find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Right/Left 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of it. The right view of a Binary Tree is a set of nodes visible when the tree is viewed from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right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side. The left view of a Binary Tree is a set of nodes visible when the tree is viewed from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left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side.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 1: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Right view- 1 2 Left view- 1 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 Seeing through the left side it sees only 1 and 3 while through the right side we only see 1 and 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 2: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Right View- 10 30 60 Left view- 10 20 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28888C-5A75-4085-8666-32DBD93A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2488597"/>
            <a:ext cx="16954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B456AD5-18B1-41EB-98B5-C7779D980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4334256"/>
            <a:ext cx="2400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29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4292-5DC6-4A28-8FA2-F82662DE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Bottom view of a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3895C6-E022-4940-95A4-41C43884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7242"/>
            <a:ext cx="10945427" cy="27795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a binary tree, print the bottom view from left to right. A node is included in the bottom view if it can be seen when we look at the tree from the bottom.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 1: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3 1 2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 2: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40 20 60 30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E63B5C-1495-49E8-9FC5-10E60A82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772" y="2905125"/>
            <a:ext cx="16954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B2C89C7E-CC49-44A9-AA10-49D2588C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4636772"/>
            <a:ext cx="2400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1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8DAA-B364-42D4-B944-97AFC6FC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Top view of a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0AA613-E2BF-4DF4-87CC-A9940BA0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39798"/>
            <a:ext cx="10366899" cy="27795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below is a binary tree. The task is to print the top view of the binary tree. The top view of a binary tree is the set of nodes visible when the tree is viewed from the top.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 1: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2 1 3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Example 2: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40 20 10 30 100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9907F5-4240-49E8-B80B-6DC4FB78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49" y="3128654"/>
            <a:ext cx="1600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FF8BF526-1150-4260-88DE-04C3C4584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049" y="4380267"/>
            <a:ext cx="23050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3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DA60-014E-4DCC-B2D6-63335D45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Vertical Order Traversal of Binary Tree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88F65F-8EDB-473D-A77F-3C906AC2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22" y="1804016"/>
            <a:ext cx="9765437" cy="1394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Vertical Order Traversal Of A Binary 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 Write a program for Vertical Order Traversal order of a Binary Tree.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    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83A9E1-8798-4FB7-9D35-7978E656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519" y="2588288"/>
            <a:ext cx="5943600" cy="33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9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2147</Words>
  <Application>Microsoft Office PowerPoint</Application>
  <PresentationFormat>Widescreen</PresentationFormat>
  <Paragraphs>177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courier 10 pitch</vt:lpstr>
      <vt:lpstr>Courier New</vt:lpstr>
      <vt:lpstr>Muli</vt:lpstr>
      <vt:lpstr>SFMono-Regular</vt:lpstr>
      <vt:lpstr>sofia-pro</vt:lpstr>
      <vt:lpstr>Titillium Web</vt:lpstr>
      <vt:lpstr>urw-din</vt:lpstr>
      <vt:lpstr>var(--title-font)</vt:lpstr>
      <vt:lpstr>Office Theme</vt:lpstr>
      <vt:lpstr>Tree Introduction</vt:lpstr>
      <vt:lpstr>Introduction to Tree Data Structure</vt:lpstr>
      <vt:lpstr>Inorder Traversal of Binary Tree</vt:lpstr>
      <vt:lpstr>Preorder Traversal of Binary Tree</vt:lpstr>
      <vt:lpstr>Post-Order Traversal Of Binary Tree</vt:lpstr>
      <vt:lpstr>Right/Left view of binary tree</vt:lpstr>
      <vt:lpstr>Bottom view of a Binary Tree</vt:lpstr>
      <vt:lpstr>Top view of a Binary Tree</vt:lpstr>
      <vt:lpstr>Vertical Order Traversal of Binary Tree</vt:lpstr>
      <vt:lpstr>Print Root to Node Path in a Binary Tree</vt:lpstr>
      <vt:lpstr>PowerPoint Presentation</vt:lpstr>
      <vt:lpstr>PowerPoint Presentation</vt:lpstr>
      <vt:lpstr>Level Order Traversal of a Binary Tree</vt:lpstr>
      <vt:lpstr>Maximum depth of a Binary Tree</vt:lpstr>
      <vt:lpstr>PowerPoint Presentation</vt:lpstr>
      <vt:lpstr>Calculate the Diameter of a Binary Tree</vt:lpstr>
      <vt:lpstr>PowerPoint Presentation</vt:lpstr>
      <vt:lpstr>Lowest Common Ancestor for two given Nodes</vt:lpstr>
      <vt:lpstr>Check if two trees are identical</vt:lpstr>
      <vt:lpstr>PowerPoint Presentation</vt:lpstr>
      <vt:lpstr>Zig Zag Traversal Of Binary Tree</vt:lpstr>
      <vt:lpstr>Boundary Traversal of a Binary Tree</vt:lpstr>
      <vt:lpstr>Maximum Sum Path in Binary Tree</vt:lpstr>
      <vt:lpstr>Check for Symmetrical Binary Tree</vt:lpstr>
      <vt:lpstr>PowerPoint Presentation</vt:lpstr>
      <vt:lpstr>PowerPoint Presentation</vt:lpstr>
      <vt:lpstr>Binary Search Tree</vt:lpstr>
      <vt:lpstr> Search in a Binary Search Tree</vt:lpstr>
      <vt:lpstr>Construct Binary Search Tree from Preorder Traversal</vt:lpstr>
      <vt:lpstr> Lowest Common Ancestor of a Binary Search Tree</vt:lpstr>
      <vt:lpstr>Floor in BST</vt:lpstr>
      <vt:lpstr>Kth largest/smallest element in Binary Search Tree</vt:lpstr>
      <vt:lpstr>Two Sum IV - Input is a BST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Introduction</dc:title>
  <dc:creator>Upasana Singh</dc:creator>
  <cp:lastModifiedBy>Upasana Singh</cp:lastModifiedBy>
  <cp:revision>4</cp:revision>
  <dcterms:created xsi:type="dcterms:W3CDTF">2022-04-09T10:29:51Z</dcterms:created>
  <dcterms:modified xsi:type="dcterms:W3CDTF">2022-04-13T14:01:50Z</dcterms:modified>
</cp:coreProperties>
</file>