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3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0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1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8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9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9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3F2D1A-455D-4F92-A974-66CEB93A49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F0C22F-089B-4EF4-953C-48E847AF7F6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86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Library Management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790575"/>
            <a:ext cx="82962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8612"/>
            <a:ext cx="75438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471487"/>
            <a:ext cx="28670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2376487"/>
            <a:ext cx="1152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Library Management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Upasana Singh</dc:creator>
  <cp:lastModifiedBy>Upasana Singh</cp:lastModifiedBy>
  <cp:revision>3</cp:revision>
  <dcterms:created xsi:type="dcterms:W3CDTF">2020-12-09T17:36:15Z</dcterms:created>
  <dcterms:modified xsi:type="dcterms:W3CDTF">2020-12-10T15:24:36Z</dcterms:modified>
</cp:coreProperties>
</file>