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266C-FE0A-4107-A4DE-87DA7CEEC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49FE1-4E71-CC47-9BB4-A7BB9C1DE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B56AB-9FE8-5E85-CC1D-489FC475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FAF-2BF1-439C-8AEA-7CDCE78F588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4E37D-CF1A-9562-F05A-15972D72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601F-B4E3-D122-6F81-EC92AC15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716C-B395-4086-82D6-349DD129A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9F19-1282-AC67-3797-A2ABDDFF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B0ED9-DB34-6135-BE83-0F2CB5345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2AB8-BA10-D922-0553-9360D183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FAF-2BF1-439C-8AEA-7CDCE78F588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8344-F1AC-1D05-DC63-C03AEC5E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2064-D8ED-0AB1-4AC0-9E86181B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716C-B395-4086-82D6-349DD129A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643D4-DA5C-BCEB-D27B-2ED92BF28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886C-F740-8AEA-E03D-01015A4EF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5863-FFDD-FD12-F476-3E7254CA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FAF-2BF1-439C-8AEA-7CDCE78F588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19D29-4A2A-3658-01AA-9E283096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4D2E-C778-623C-CA2C-977CF369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716C-B395-4086-82D6-349DD129A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437C-FA88-1ABF-F419-29970878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F10F-CC9C-978B-CE32-67D96FEA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4846-CC4F-5A51-C4BA-2FD14407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FAF-2BF1-439C-8AEA-7CDCE78F588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8BDD-A137-AFBD-8E2A-9A3CFAE5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4416-DF1A-70A2-7479-6185EB12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716C-B395-4086-82D6-349DD129A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250C-3A3E-EDC3-317C-784A8005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C6182-4FB2-3521-0A39-87E640A45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4E1BE-9EBC-7F54-43CD-9AE8395D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FAF-2BF1-439C-8AEA-7CDCE78F588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4F33-076C-4219-F7F1-EADF4850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AA7F-B846-38E8-3016-EBF2CDD8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716C-B395-4086-82D6-349DD129A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102C-65D4-352A-4209-AD244320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3430-A15B-0E8C-D608-DD7DC9FA0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D6A6-0442-3416-7B4C-70D7EC4BD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15A06-8586-18EF-DFFA-C7DB28FC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FAF-2BF1-439C-8AEA-7CDCE78F588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931F1-A1B2-C0DA-D561-72B41DDC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931FD-3450-A1D0-5B84-C382F51C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716C-B395-4086-82D6-349DD129A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09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A699-63DE-7E2C-F464-1ADC9348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2D7BB-1F68-4107-043B-541FC9EE5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652C9-ADEB-5DDD-82B4-72BD69977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885E1-D01D-0965-E348-0DD8F6513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3B40F-14BF-F52F-1DAC-AFB4EF4B0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DB715-6FFE-14C7-8511-70B37992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FAF-2BF1-439C-8AEA-7CDCE78F588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C6E46-371E-35E0-01DC-BB6E1B5C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F047-9EA3-19F6-9E45-9E43A120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716C-B395-4086-82D6-349DD129A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5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7DEB-B170-C845-160C-6BA424E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DE77C-F09D-DECA-00E5-4D500E80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FAF-2BF1-439C-8AEA-7CDCE78F588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F3B4-C6F2-0B94-B3BA-066423A5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E70F2-920D-380D-3FF6-375DE9B1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716C-B395-4086-82D6-349DD129A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8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653A1-E0E9-717A-88E7-205A05B3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FAF-2BF1-439C-8AEA-7CDCE78F588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5E34-D029-87AD-EFC8-CF7DA4E0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9D2D2-E834-F5B9-2CBD-EFB9AE17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716C-B395-4086-82D6-349DD129A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3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99BB-151A-793C-0A71-F015507E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AEF2-5FFD-9AC0-E355-335C6A38F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338D9-2D9F-D0AC-CE3E-975D1B7F3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1FE18-AEF8-6764-B9BE-FF0BEF29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FAF-2BF1-439C-8AEA-7CDCE78F588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79538-64CF-8380-70E8-445CF182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018F9-594E-C626-B26B-6462A6BE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716C-B395-4086-82D6-349DD129A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2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7A60-4AEF-B7DE-A04F-F34114B3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A9DBB-CD35-A75C-7927-D2122F00E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6E055-BCA9-D5D1-7B0B-F4BBAFC5D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6914C-0291-D895-3EB5-602D8167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FAF-2BF1-439C-8AEA-7CDCE78F588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F8EB3-1FF2-3DE9-6799-52D41D97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AD24F-CB6F-EB3A-0B05-223E1D95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716C-B395-4086-82D6-349DD129A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2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B4D8E-7ECB-7694-06C0-9CDF8B42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593F-D574-9026-91D3-4EF38B9ED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6BAC-DEF9-ACD2-0C75-1C349EACC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2BFAF-2BF1-439C-8AEA-7CDCE78F588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CE88-1D77-CE1F-512A-0670FC9D7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5ACB1-8D19-F8CD-3F64-F1EEE1DB5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D716C-B395-4086-82D6-349DD129A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8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06DA6-093D-8A17-B01A-23B5A82F4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5600" b="1" u="sng"/>
              <a:t>EXPLORATORY DATA ANALYSIS (EDA) ON “HOUSING DATA”</a:t>
            </a:r>
            <a:br>
              <a:rPr lang="en-US" sz="5600" b="1" u="sng"/>
            </a:br>
            <a:endParaRPr lang="en-IN" sz="5600" b="1" u="s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36B50-3630-33EB-9C22-35F39CE44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IN"/>
              <a:t>Name-Upasna Agrawal</a:t>
            </a:r>
          </a:p>
          <a:p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1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1F22E-AFC4-F6B9-EF81-BDBC8A6D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2800" b="1" u="sng" dirty="0"/>
              <a:t>KEY INSIGHTS AND FINDINGS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E66A2DA-CEE3-A127-2F4D-48350E46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Important trends, correlations, or patterns observed in the data.</a:t>
            </a:r>
          </a:p>
          <a:p>
            <a:r>
              <a:rPr lang="en-US" sz="2400" dirty="0"/>
              <a:t>Summary of findings that could inform further analysis or business decisions</a:t>
            </a:r>
          </a:p>
          <a:p>
            <a:r>
              <a:rPr lang="en-US" sz="2400" dirty="0"/>
              <a:t>Final insights from the Exploratory Data Analysis.</a:t>
            </a:r>
          </a:p>
          <a:p>
            <a:r>
              <a:rPr lang="en-US" sz="2400" dirty="0"/>
              <a:t> Potential next steps, such as predictive modeling or deeper feature analysis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5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8EBC5-4AC4-44A5-1222-3980F08C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N" sz="4800" b="1" u="sng" dirty="0"/>
              <a:t>THANK YOU</a:t>
            </a:r>
            <a:br>
              <a:rPr lang="en-IN" sz="4800" b="1" u="sng" dirty="0"/>
            </a:br>
            <a:endParaRPr lang="en-IN" sz="4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Smiling Face with No Fill">
            <a:extLst>
              <a:ext uri="{FF2B5EF4-FFF2-40B4-BE49-F238E27FC236}">
                <a16:creationId xmlns:a16="http://schemas.microsoft.com/office/drawing/2014/main" id="{8F373441-6C3F-9DEB-F304-3CBD1D05E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146" y="2220335"/>
            <a:ext cx="3714244" cy="371424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E0F7E-6AC0-CBAF-0A72-91760329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 b="1" u="sng"/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C61A-6F78-AC9B-5997-B1F814F63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IN" sz="2400" dirty="0">
                <a:latin typeface="+mj-lt"/>
              </a:rPr>
              <a:t>Worked on this dataset-</a:t>
            </a:r>
            <a:r>
              <a:rPr lang="en-US" sz="2400" dirty="0">
                <a:latin typeface="+mj-lt"/>
              </a:rPr>
              <a:t>dataset=</a:t>
            </a:r>
            <a:r>
              <a:rPr lang="en-US" sz="2400" dirty="0" err="1">
                <a:latin typeface="+mj-lt"/>
              </a:rPr>
              <a:t>pd.read_csv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r"C</a:t>
            </a:r>
            <a:r>
              <a:rPr lang="en-US" sz="2400" dirty="0">
                <a:latin typeface="+mj-lt"/>
              </a:rPr>
              <a:t>:\Users\agrwa\Downloads\housing_data (2).csv")</a:t>
            </a: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Used these libraries -pandas ,NumPy, matplotlib, seaborn.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Overview of the dataset used for house prices analysis.</a:t>
            </a:r>
          </a:p>
          <a:p>
            <a:r>
              <a:rPr lang="en-US" sz="2400" dirty="0">
                <a:latin typeface="+mj-lt"/>
              </a:rPr>
              <a:t>Purpose of the EDA to identify trends, insights, and data patterns.</a:t>
            </a:r>
          </a:p>
          <a:p>
            <a:r>
              <a:rPr lang="en-US" sz="2400" dirty="0">
                <a:latin typeface="+mj-lt"/>
              </a:rPr>
              <a:t>Objectives: Data cleaning, visualization, and pattern finding.</a:t>
            </a:r>
          </a:p>
          <a:p>
            <a:endParaRPr lang="en-US" sz="2400" b="1" dirty="0"/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683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112B4A7-3559-4D03-BE94-7DA52DBD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B4C54-F2A1-DA9B-3213-8008931F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083" y="252538"/>
            <a:ext cx="7685930" cy="1735503"/>
          </a:xfrm>
        </p:spPr>
        <p:txBody>
          <a:bodyPr anchor="b">
            <a:noAutofit/>
          </a:bodyPr>
          <a:lstStyle/>
          <a:p>
            <a:br>
              <a:rPr lang="en-IN" sz="3200" b="1" u="sng" dirty="0"/>
            </a:br>
            <a:br>
              <a:rPr lang="en-IN" sz="3200" b="1" u="sng" dirty="0"/>
            </a:br>
            <a:br>
              <a:rPr lang="en-IN" sz="3200" b="1" u="sng" dirty="0"/>
            </a:br>
            <a:br>
              <a:rPr lang="en-IN" sz="3200" b="1" u="sng" dirty="0"/>
            </a:br>
            <a:br>
              <a:rPr lang="en-IN" sz="3200" b="1" u="sng" dirty="0"/>
            </a:br>
            <a:br>
              <a:rPr lang="en-IN" sz="3200" b="1" u="sng" dirty="0"/>
            </a:br>
            <a:r>
              <a:rPr lang="en-IN" sz="3200" b="1" u="sng" dirty="0"/>
              <a:t>DATA CLEANING AND PREPROCESSING</a:t>
            </a:r>
            <a:br>
              <a:rPr kumimoji="0" lang="en-US" altLang="en-US" sz="3200" b="1" i="0" u="sng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en-US" altLang="en-US" sz="3200" b="1" i="0" u="sng" strike="noStrike" cap="none" normalizeH="0" baseline="0" dirty="0">
                <a:ln>
                  <a:noFill/>
                </a:ln>
                <a:effectLst/>
              </a:rPr>
            </a:br>
            <a:endParaRPr lang="en-IN" sz="32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336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252538"/>
            <a:ext cx="3494670" cy="6352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E4772FBF-5CA3-124F-5D13-C605409D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7" y="744858"/>
            <a:ext cx="3005162" cy="672484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1E22ACB4-2CD6-F26C-6B19-B09E9BBEC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47" y="2379054"/>
            <a:ext cx="3005162" cy="503364"/>
          </a:xfrm>
          <a:prstGeom prst="rect">
            <a:avLst/>
          </a:prstGeom>
        </p:spPr>
      </p:pic>
      <p:pic>
        <p:nvPicPr>
          <p:cNvPr id="11" name="Picture 10" descr="A white rectangular sign with blue text&#10;&#10;Description automatically generated">
            <a:extLst>
              <a:ext uri="{FF2B5EF4-FFF2-40B4-BE49-F238E27FC236}">
                <a16:creationId xmlns:a16="http://schemas.microsoft.com/office/drawing/2014/main" id="{0F0844BC-CA3E-FB0C-8AB0-8115079BF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48" y="3985036"/>
            <a:ext cx="3005162" cy="390670"/>
          </a:xfrm>
          <a:prstGeom prst="rect">
            <a:avLst/>
          </a:prstGeom>
        </p:spPr>
      </p:pic>
      <p:pic>
        <p:nvPicPr>
          <p:cNvPr id="7" name="Picture 6" descr="A close-up of a word&#10;&#10;Description automatically generated">
            <a:extLst>
              <a:ext uri="{FF2B5EF4-FFF2-40B4-BE49-F238E27FC236}">
                <a16:creationId xmlns:a16="http://schemas.microsoft.com/office/drawing/2014/main" id="{4F8768FA-7F7B-7285-68C7-DB8DF128E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48" y="5541003"/>
            <a:ext cx="3005162" cy="37800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F9AB47D-DEFB-7505-2AD5-37D0A6709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8873" y="2620641"/>
            <a:ext cx="7115139" cy="3023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000" dirty="0"/>
              <a:t>Description of dataset structure: Number of rows, columns, types of  dataset.</a:t>
            </a:r>
          </a:p>
          <a:p>
            <a:r>
              <a:rPr lang="en-US" sz="2000" dirty="0"/>
              <a:t> To check the column names and count .</a:t>
            </a:r>
          </a:p>
          <a:p>
            <a:r>
              <a:rPr lang="en-US" sz="2000" dirty="0"/>
              <a:t>To check the dimension of dataset.</a:t>
            </a:r>
          </a:p>
          <a:p>
            <a:r>
              <a:rPr lang="en-US" sz="2000" dirty="0"/>
              <a:t>To check the null value in dataset.</a:t>
            </a:r>
          </a:p>
          <a:p>
            <a:r>
              <a:rPr lang="en-US" sz="2000" dirty="0"/>
              <a:t>To check the duplicate value .</a:t>
            </a:r>
          </a:p>
          <a:p>
            <a:r>
              <a:rPr lang="en-US" sz="2000" dirty="0"/>
              <a:t>To check Zero column value as well.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3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FB88F-4636-5CD7-1B65-90429DA4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Autofit/>
          </a:bodyPr>
          <a:lstStyle/>
          <a:p>
            <a:br>
              <a:rPr lang="en-IN" sz="3200" b="1" u="sng" dirty="0"/>
            </a:br>
            <a:br>
              <a:rPr lang="en-IN" sz="3200" b="1" u="sng" dirty="0"/>
            </a:br>
            <a:r>
              <a:rPr lang="en-IN" sz="3200" b="1" u="sng" dirty="0"/>
              <a:t>DATA CLEANING AND PREPROCESSING</a:t>
            </a:r>
            <a:br>
              <a:rPr kumimoji="0" lang="en-US" altLang="en-US" sz="32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br>
              <a:rPr kumimoji="0" lang="en-US" altLang="en-US" sz="32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IN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AC35-C3F4-C7FD-E145-326E6977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76" y="2072308"/>
            <a:ext cx="6664758" cy="379321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Key data cleaning steps, such as handling missing values and outliers.</a:t>
            </a:r>
          </a:p>
          <a:p>
            <a:r>
              <a:rPr lang="en-US" sz="2000" dirty="0"/>
              <a:t>Removing or filling null values and ensuring data consistency.</a:t>
            </a:r>
          </a:p>
          <a:p>
            <a:r>
              <a:rPr lang="en-US" sz="2000" dirty="0"/>
              <a:t>Check the data type of missing value.</a:t>
            </a:r>
          </a:p>
          <a:p>
            <a:r>
              <a:rPr lang="en-US" sz="2000" dirty="0"/>
              <a:t>Work of handle missing value by fillna method.</a:t>
            </a:r>
          </a:p>
          <a:p>
            <a:r>
              <a:rPr lang="en-US" sz="2000" dirty="0"/>
              <a:t>Removing outlier using IQR method.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87231-6318-1ECF-C747-E9BB291C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961" y="4676616"/>
            <a:ext cx="6222653" cy="168011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4BC62-BFA5-9F09-6AEF-B833694D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kumimoji="0" lang="en-US" altLang="en-US" sz="34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UNIVARIATE ANALYSIS</a:t>
            </a:r>
            <a:br>
              <a:rPr kumimoji="0" lang="en-US" altLang="en-US" sz="34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IN" sz="3400" b="1" u="sn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409B-FB4B-C5F8-419E-9AFF8A34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Univariate analysis involves examining of variable in dataset individually to understand its distribution.</a:t>
            </a:r>
          </a:p>
          <a:p>
            <a:r>
              <a:rPr lang="en-US" sz="2000" dirty="0"/>
              <a:t>Analyzing a single numeric variable(Sale Price) in a dataset and providing insights into its distribution,</a:t>
            </a:r>
          </a:p>
          <a:p>
            <a:r>
              <a:rPr lang="en-US" sz="2000" dirty="0"/>
              <a:t>The distribution of sale prices shows that most houses are priced in the lower to mid-range.</a:t>
            </a:r>
          </a:p>
          <a:p>
            <a:r>
              <a:rPr lang="en-US" sz="2000" dirty="0"/>
              <a:t>Check if the data is normally distributed or skewed.</a:t>
            </a:r>
          </a:p>
          <a:p>
            <a:endParaRPr lang="en-IN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05E18-0A97-1C27-38DA-5BBF6D58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840854"/>
            <a:ext cx="4397433" cy="200083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0B871-9B5B-6EB2-56F9-1A2EBAC1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886" y="3707894"/>
            <a:ext cx="3786643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9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9DFEE-3EA4-DF6A-86CC-D42F13E8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en-US" sz="3400" b="1" u="sng" dirty="0">
                <a:latin typeface="Arial" panose="020B0604020202020204" pitchFamily="34" charset="0"/>
              </a:rPr>
              <a:t>MULTI</a:t>
            </a:r>
            <a:r>
              <a:rPr kumimoji="0" lang="en-US" altLang="en-US" sz="34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VARIATE ANALYSIS</a:t>
            </a:r>
            <a:br>
              <a:rPr kumimoji="0" lang="en-US" altLang="en-US" sz="3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IN" sz="3400" u="sng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37F9-5085-0853-544A-8102F1311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Analysis of more than one variable simultaneously to understand relationships and interactions among them.</a:t>
            </a:r>
          </a:p>
          <a:p>
            <a:r>
              <a:rPr lang="en-US" sz="1700" dirty="0"/>
              <a:t>Analyzing more than one variable(Year Sold, Sale Price, and Overall Quality</a:t>
            </a:r>
            <a:r>
              <a:rPr lang="en-IN" sz="1700" dirty="0"/>
              <a:t>)</a:t>
            </a:r>
            <a:r>
              <a:rPr lang="en-US" sz="1700" dirty="0"/>
              <a:t> in a dataset and providing insights into its distribution.</a:t>
            </a:r>
          </a:p>
          <a:p>
            <a:r>
              <a:rPr lang="en-US" sz="1700" dirty="0"/>
              <a:t>Used Scatter Plot to visualize the relationship between Sale Price and Over all Qual and Year Built.</a:t>
            </a:r>
          </a:p>
          <a:p>
            <a:r>
              <a:rPr lang="en-US" sz="1700" dirty="0"/>
              <a:t>The correlation matrix shows the degree to which two variables are related.</a:t>
            </a:r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75536-EF14-8D63-CFA4-0BE1F0CE8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72694"/>
            <a:ext cx="5150277" cy="213736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1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FE62F-EFB8-896A-CD06-E41FF68D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3400" b="1" u="sng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 AND SIZE IMPACT:</a:t>
            </a:r>
            <a:br>
              <a:rPr lang="en-IN" sz="3400" u="sng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400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1636-5C8E-8B4D-EDBE-159C2956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2599509"/>
            <a:ext cx="7140613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Feature engineering includes creating new features from existing ones to capture underlying patterns and relationships.</a:t>
            </a:r>
          </a:p>
          <a:p>
            <a:r>
              <a:rPr lang="en-US" sz="2000" dirty="0"/>
              <a:t>New feature created as Price per Square Foot, total rooms count (combining bedrooms, and total rooms above ground), Age of Property.</a:t>
            </a:r>
          </a:p>
          <a:p>
            <a:r>
              <a:rPr lang="en-US" sz="2000" dirty="0"/>
              <a:t>Visualization on created feature along with old feature.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D87CA-0985-5154-96F7-827D4D91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02" y="3428999"/>
            <a:ext cx="3316765" cy="27694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1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6F386-261D-415E-759A-43788509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3400" b="1" u="sng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TRENDS AND HISTORICAL PRICING</a:t>
            </a:r>
            <a:br>
              <a:rPr lang="en-IN" sz="3400" u="sng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400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6290-D830-9110-C227-624453C4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9" y="2313542"/>
            <a:ext cx="7133019" cy="3925417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To explore how house prices have changed over time.</a:t>
            </a:r>
          </a:p>
          <a:p>
            <a:r>
              <a:rPr lang="en-US" sz="1900" dirty="0"/>
              <a:t>By this trend we make better-informed decisions regarding property investments or predict future market behavior.</a:t>
            </a:r>
          </a:p>
          <a:p>
            <a:r>
              <a:rPr lang="en-US" sz="1900" dirty="0"/>
              <a:t>Plotting the monthly and yearly trend of house prices</a:t>
            </a:r>
          </a:p>
          <a:p>
            <a:r>
              <a:rPr lang="en-US" sz="1900" dirty="0"/>
              <a:t>Line plots help visualize trends in average house prices over time, revealing cyclical behavior and volatility. </a:t>
            </a:r>
          </a:p>
          <a:p>
            <a:endParaRPr lang="en-US" sz="1900" dirty="0"/>
          </a:p>
          <a:p>
            <a:endParaRPr lang="en-IN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977DE-A301-66A2-7E65-B5A05AB6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045" y="4798538"/>
            <a:ext cx="3900845" cy="117025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D50D6-5AF6-D345-011D-FA98E9FC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5871081" cy="1128068"/>
          </a:xfrm>
        </p:spPr>
        <p:txBody>
          <a:bodyPr anchor="ctr">
            <a:noAutofit/>
          </a:bodyPr>
          <a:lstStyle/>
          <a:p>
            <a:r>
              <a:rPr lang="en-IN" sz="3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PREFERENCES AND AMENITIES</a:t>
            </a:r>
            <a:endParaRPr lang="en-IN" sz="3200" b="1" u="sng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53D8-28BA-7219-D1FB-CB8B14BBD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8" y="1465243"/>
            <a:ext cx="6258967" cy="48448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Customer preferences and amenities play a crucial role in shaping the housing market.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US" sz="2000" dirty="0"/>
              <a:t>Visualizing by box plot  the Impact of Amenities like </a:t>
            </a:r>
            <a:r>
              <a:rPr lang="en-IN" sz="2000" dirty="0"/>
              <a:t>Pool, Garage Cars, Air Conditioning .</a:t>
            </a:r>
          </a:p>
          <a:p>
            <a:pPr marL="0" indent="0">
              <a:buNone/>
            </a:pPr>
            <a:r>
              <a:rPr lang="en-US" sz="2000" dirty="0"/>
              <a:t>Features like garages, air conditioning are practical amenities that also increase house prices due to their functionality and convenience.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FF963-135E-8E5D-105E-71435E64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164" y="829861"/>
            <a:ext cx="3560692" cy="1637918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4CF4A-BEA8-B68E-999E-FA2406CC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965" y="3862885"/>
            <a:ext cx="3187027" cy="16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574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EXPLORATORY DATA ANALYSIS (EDA) ON “HOUSING DATA” </vt:lpstr>
      <vt:lpstr>INTRODUCTION</vt:lpstr>
      <vt:lpstr>      DATA CLEANING AND PREPROCESSING  </vt:lpstr>
      <vt:lpstr>  DATA CLEANING AND PREPROCESSING  </vt:lpstr>
      <vt:lpstr>UNIVARIATE ANALYSIS </vt:lpstr>
      <vt:lpstr>MULTIVARIATE ANALYSIS </vt:lpstr>
      <vt:lpstr>FEATURE ENGINEERING AND SIZE IMPACT: </vt:lpstr>
      <vt:lpstr>MARKET TRENDS AND HISTORICAL PRICING </vt:lpstr>
      <vt:lpstr>CUSTOMER PREFERENCES AND AMENITIES</vt:lpstr>
      <vt:lpstr>KEY INSIGHTS AND FINDINGS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Upasna Agrawal</dc:creator>
  <cp:lastModifiedBy>Upasna Agrawal</cp:lastModifiedBy>
  <cp:revision>24</cp:revision>
  <dcterms:created xsi:type="dcterms:W3CDTF">2024-11-10T21:12:34Z</dcterms:created>
  <dcterms:modified xsi:type="dcterms:W3CDTF">2024-11-11T16:02:56Z</dcterms:modified>
</cp:coreProperties>
</file>