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3" r:id="rId2"/>
    <p:sldId id="259" r:id="rId3"/>
    <p:sldId id="260" r:id="rId4"/>
    <p:sldId id="264" r:id="rId5"/>
    <p:sldId id="257" r:id="rId6"/>
    <p:sldId id="258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33973-AD0C-4885-B3D5-BA003FDB39B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9D068C8-F46E-4175-9D58-B74C9B10FA00}">
      <dgm:prSet/>
      <dgm:spPr/>
      <dgm:t>
        <a:bodyPr/>
        <a:lstStyle/>
        <a:p>
          <a:r>
            <a:rPr lang="en-IN" b="1"/>
            <a:t>Programming Language:</a:t>
          </a:r>
          <a:r>
            <a:rPr lang="en-IN"/>
            <a:t> Python</a:t>
          </a:r>
          <a:endParaRPr lang="en-US"/>
        </a:p>
      </dgm:t>
    </dgm:pt>
    <dgm:pt modelId="{1537AD08-DDD0-41EB-A455-65B56A67E905}" type="parTrans" cxnId="{D8AD16B1-883A-41BB-8641-11FB39E722BD}">
      <dgm:prSet/>
      <dgm:spPr/>
      <dgm:t>
        <a:bodyPr/>
        <a:lstStyle/>
        <a:p>
          <a:endParaRPr lang="en-US"/>
        </a:p>
      </dgm:t>
    </dgm:pt>
    <dgm:pt modelId="{F6615D0F-EC99-473C-8EDB-2FD869C6D075}" type="sibTrans" cxnId="{D8AD16B1-883A-41BB-8641-11FB39E722BD}">
      <dgm:prSet/>
      <dgm:spPr/>
      <dgm:t>
        <a:bodyPr/>
        <a:lstStyle/>
        <a:p>
          <a:endParaRPr lang="en-US"/>
        </a:p>
      </dgm:t>
    </dgm:pt>
    <dgm:pt modelId="{5AECD9B5-8C3A-4C46-AF0C-F4F56EBA3942}">
      <dgm:prSet/>
      <dgm:spPr/>
      <dgm:t>
        <a:bodyPr/>
        <a:lstStyle/>
        <a:p>
          <a:r>
            <a:rPr lang="en-IN" b="1" dirty="0"/>
            <a:t>Python libraries :</a:t>
          </a:r>
          <a:r>
            <a:rPr lang="en-IN" dirty="0"/>
            <a:t>  </a:t>
          </a:r>
          <a:r>
            <a:rPr lang="en-IN" dirty="0" err="1"/>
            <a:t>Tkinter</a:t>
          </a:r>
          <a:endParaRPr lang="en-US" dirty="0"/>
        </a:p>
      </dgm:t>
    </dgm:pt>
    <dgm:pt modelId="{C8711CD3-4091-4110-92A0-D67A1A370518}" type="parTrans" cxnId="{9DF2B3D8-F55D-470E-BCE8-D5E8C723B847}">
      <dgm:prSet/>
      <dgm:spPr/>
      <dgm:t>
        <a:bodyPr/>
        <a:lstStyle/>
        <a:p>
          <a:endParaRPr lang="en-US"/>
        </a:p>
      </dgm:t>
    </dgm:pt>
    <dgm:pt modelId="{A6ADDD8B-D545-46A5-BB0F-BAD425906E17}" type="sibTrans" cxnId="{9DF2B3D8-F55D-470E-BCE8-D5E8C723B847}">
      <dgm:prSet/>
      <dgm:spPr/>
      <dgm:t>
        <a:bodyPr/>
        <a:lstStyle/>
        <a:p>
          <a:endParaRPr lang="en-US"/>
        </a:p>
      </dgm:t>
    </dgm:pt>
    <dgm:pt modelId="{E084204E-5501-4371-B62D-8CA54F8A120A}">
      <dgm:prSet/>
      <dgm:spPr/>
      <dgm:t>
        <a:bodyPr/>
        <a:lstStyle/>
        <a:p>
          <a:r>
            <a:rPr lang="en-IN" b="1"/>
            <a:t>Tkinter</a:t>
          </a:r>
          <a:r>
            <a:rPr lang="en-IN"/>
            <a:t>: Tkinter is standard GUI library for python which is provide to create a GUI application in easy and faster way.</a:t>
          </a:r>
          <a:endParaRPr lang="en-US"/>
        </a:p>
      </dgm:t>
    </dgm:pt>
    <dgm:pt modelId="{E0980B74-DB5A-48C1-8DAB-172EC4CC7FAB}" type="parTrans" cxnId="{A38A84EE-2B7F-43D2-BE99-21A967504084}">
      <dgm:prSet/>
      <dgm:spPr/>
      <dgm:t>
        <a:bodyPr/>
        <a:lstStyle/>
        <a:p>
          <a:endParaRPr lang="en-US"/>
        </a:p>
      </dgm:t>
    </dgm:pt>
    <dgm:pt modelId="{984CBB64-9409-43D9-A894-A9E6C6ED5ECD}" type="sibTrans" cxnId="{A38A84EE-2B7F-43D2-BE99-21A967504084}">
      <dgm:prSet/>
      <dgm:spPr/>
      <dgm:t>
        <a:bodyPr/>
        <a:lstStyle/>
        <a:p>
          <a:endParaRPr lang="en-US"/>
        </a:p>
      </dgm:t>
    </dgm:pt>
    <dgm:pt modelId="{7AB28EA4-594A-4E69-8AAB-EF4C206EA396}">
      <dgm:prSet/>
      <dgm:spPr/>
      <dgm:t>
        <a:bodyPr/>
        <a:lstStyle/>
        <a:p>
          <a:r>
            <a:rPr lang="en-IN" b="1"/>
            <a:t>Development Environment:</a:t>
          </a:r>
          <a:r>
            <a:rPr lang="en-IN"/>
            <a:t> Visual Studio Code</a:t>
          </a:r>
          <a:endParaRPr lang="en-US"/>
        </a:p>
      </dgm:t>
    </dgm:pt>
    <dgm:pt modelId="{F10FC29C-EF01-4D6E-8875-BBE671DABD53}" type="parTrans" cxnId="{9E9B69D6-DE35-4F81-BBB6-A503BB4C3213}">
      <dgm:prSet/>
      <dgm:spPr/>
      <dgm:t>
        <a:bodyPr/>
        <a:lstStyle/>
        <a:p>
          <a:endParaRPr lang="en-US"/>
        </a:p>
      </dgm:t>
    </dgm:pt>
    <dgm:pt modelId="{88EFF31A-569D-44A7-AB9C-07457229202A}" type="sibTrans" cxnId="{9E9B69D6-DE35-4F81-BBB6-A503BB4C3213}">
      <dgm:prSet/>
      <dgm:spPr/>
      <dgm:t>
        <a:bodyPr/>
        <a:lstStyle/>
        <a:p>
          <a:endParaRPr lang="en-US"/>
        </a:p>
      </dgm:t>
    </dgm:pt>
    <dgm:pt modelId="{AB8FA844-E447-4026-8180-CA9A8215CB05}" type="pres">
      <dgm:prSet presAssocID="{76B33973-AD0C-4885-B3D5-BA003FDB39B7}" presName="linear" presStyleCnt="0">
        <dgm:presLayoutVars>
          <dgm:animLvl val="lvl"/>
          <dgm:resizeHandles val="exact"/>
        </dgm:presLayoutVars>
      </dgm:prSet>
      <dgm:spPr/>
    </dgm:pt>
    <dgm:pt modelId="{68BFEDAF-82C2-42E8-9DAA-C82827353DA2}" type="pres">
      <dgm:prSet presAssocID="{69D068C8-F46E-4175-9D58-B74C9B10FA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422CC1-95CF-4D2A-86D3-AC023037F033}" type="pres">
      <dgm:prSet presAssocID="{F6615D0F-EC99-473C-8EDB-2FD869C6D075}" presName="spacer" presStyleCnt="0"/>
      <dgm:spPr/>
    </dgm:pt>
    <dgm:pt modelId="{0634DAAA-AF34-4C3A-86AA-8632D36209D0}" type="pres">
      <dgm:prSet presAssocID="{5AECD9B5-8C3A-4C46-AF0C-F4F56EBA39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64C51E-4CA5-4AB7-8EA1-A4457A3B9367}" type="pres">
      <dgm:prSet presAssocID="{A6ADDD8B-D545-46A5-BB0F-BAD425906E17}" presName="spacer" presStyleCnt="0"/>
      <dgm:spPr/>
    </dgm:pt>
    <dgm:pt modelId="{BC23A868-3586-4F29-861C-A7FD3280DC0E}" type="pres">
      <dgm:prSet presAssocID="{E084204E-5501-4371-B62D-8CA54F8A12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D0AEB5-1DD2-4A24-9A99-9A17E61AC2BC}" type="pres">
      <dgm:prSet presAssocID="{984CBB64-9409-43D9-A894-A9E6C6ED5ECD}" presName="spacer" presStyleCnt="0"/>
      <dgm:spPr/>
    </dgm:pt>
    <dgm:pt modelId="{964E4580-8097-4B9A-9788-C6B7685D0A96}" type="pres">
      <dgm:prSet presAssocID="{7AB28EA4-594A-4E69-8AAB-EF4C206EA3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356D42-CD91-413C-B086-3BCBD052015E}" type="presOf" srcId="{69D068C8-F46E-4175-9D58-B74C9B10FA00}" destId="{68BFEDAF-82C2-42E8-9DAA-C82827353DA2}" srcOrd="0" destOrd="0" presId="urn:microsoft.com/office/officeart/2005/8/layout/vList2"/>
    <dgm:cxn modelId="{9CFDA047-2451-42A6-AB94-FED0874FE23C}" type="presOf" srcId="{5AECD9B5-8C3A-4C46-AF0C-F4F56EBA3942}" destId="{0634DAAA-AF34-4C3A-86AA-8632D36209D0}" srcOrd="0" destOrd="0" presId="urn:microsoft.com/office/officeart/2005/8/layout/vList2"/>
    <dgm:cxn modelId="{39DD9098-457F-444B-84A7-567BC041FB09}" type="presOf" srcId="{E084204E-5501-4371-B62D-8CA54F8A120A}" destId="{BC23A868-3586-4F29-861C-A7FD3280DC0E}" srcOrd="0" destOrd="0" presId="urn:microsoft.com/office/officeart/2005/8/layout/vList2"/>
    <dgm:cxn modelId="{D8AD16B1-883A-41BB-8641-11FB39E722BD}" srcId="{76B33973-AD0C-4885-B3D5-BA003FDB39B7}" destId="{69D068C8-F46E-4175-9D58-B74C9B10FA00}" srcOrd="0" destOrd="0" parTransId="{1537AD08-DDD0-41EB-A455-65B56A67E905}" sibTransId="{F6615D0F-EC99-473C-8EDB-2FD869C6D075}"/>
    <dgm:cxn modelId="{C85490BA-934F-4408-B64B-1A750E510610}" type="presOf" srcId="{76B33973-AD0C-4885-B3D5-BA003FDB39B7}" destId="{AB8FA844-E447-4026-8180-CA9A8215CB05}" srcOrd="0" destOrd="0" presId="urn:microsoft.com/office/officeart/2005/8/layout/vList2"/>
    <dgm:cxn modelId="{3E0FBEC2-7E34-4D9F-B804-ACD9F2F92860}" type="presOf" srcId="{7AB28EA4-594A-4E69-8AAB-EF4C206EA396}" destId="{964E4580-8097-4B9A-9788-C6B7685D0A96}" srcOrd="0" destOrd="0" presId="urn:microsoft.com/office/officeart/2005/8/layout/vList2"/>
    <dgm:cxn modelId="{9E9B69D6-DE35-4F81-BBB6-A503BB4C3213}" srcId="{76B33973-AD0C-4885-B3D5-BA003FDB39B7}" destId="{7AB28EA4-594A-4E69-8AAB-EF4C206EA396}" srcOrd="3" destOrd="0" parTransId="{F10FC29C-EF01-4D6E-8875-BBE671DABD53}" sibTransId="{88EFF31A-569D-44A7-AB9C-07457229202A}"/>
    <dgm:cxn modelId="{9DF2B3D8-F55D-470E-BCE8-D5E8C723B847}" srcId="{76B33973-AD0C-4885-B3D5-BA003FDB39B7}" destId="{5AECD9B5-8C3A-4C46-AF0C-F4F56EBA3942}" srcOrd="1" destOrd="0" parTransId="{C8711CD3-4091-4110-92A0-D67A1A370518}" sibTransId="{A6ADDD8B-D545-46A5-BB0F-BAD425906E17}"/>
    <dgm:cxn modelId="{A38A84EE-2B7F-43D2-BE99-21A967504084}" srcId="{76B33973-AD0C-4885-B3D5-BA003FDB39B7}" destId="{E084204E-5501-4371-B62D-8CA54F8A120A}" srcOrd="2" destOrd="0" parTransId="{E0980B74-DB5A-48C1-8DAB-172EC4CC7FAB}" sibTransId="{984CBB64-9409-43D9-A894-A9E6C6ED5ECD}"/>
    <dgm:cxn modelId="{B2561CF2-727F-495C-B286-A1D7338565BD}" type="presParOf" srcId="{AB8FA844-E447-4026-8180-CA9A8215CB05}" destId="{68BFEDAF-82C2-42E8-9DAA-C82827353DA2}" srcOrd="0" destOrd="0" presId="urn:microsoft.com/office/officeart/2005/8/layout/vList2"/>
    <dgm:cxn modelId="{B156C844-4661-4D88-85F5-A880954E16C5}" type="presParOf" srcId="{AB8FA844-E447-4026-8180-CA9A8215CB05}" destId="{30422CC1-95CF-4D2A-86D3-AC023037F033}" srcOrd="1" destOrd="0" presId="urn:microsoft.com/office/officeart/2005/8/layout/vList2"/>
    <dgm:cxn modelId="{2B4760C8-660E-4EDE-A199-82618EF6C14A}" type="presParOf" srcId="{AB8FA844-E447-4026-8180-CA9A8215CB05}" destId="{0634DAAA-AF34-4C3A-86AA-8632D36209D0}" srcOrd="2" destOrd="0" presId="urn:microsoft.com/office/officeart/2005/8/layout/vList2"/>
    <dgm:cxn modelId="{88D34CC3-8D7C-4C95-B737-6D99D5949D35}" type="presParOf" srcId="{AB8FA844-E447-4026-8180-CA9A8215CB05}" destId="{1A64C51E-4CA5-4AB7-8EA1-A4457A3B9367}" srcOrd="3" destOrd="0" presId="urn:microsoft.com/office/officeart/2005/8/layout/vList2"/>
    <dgm:cxn modelId="{9120F895-4D08-42DE-BBFB-4EBBDFCA93FB}" type="presParOf" srcId="{AB8FA844-E447-4026-8180-CA9A8215CB05}" destId="{BC23A868-3586-4F29-861C-A7FD3280DC0E}" srcOrd="4" destOrd="0" presId="urn:microsoft.com/office/officeart/2005/8/layout/vList2"/>
    <dgm:cxn modelId="{AEE8F006-C476-493C-B811-ECCAA0835F06}" type="presParOf" srcId="{AB8FA844-E447-4026-8180-CA9A8215CB05}" destId="{53D0AEB5-1DD2-4A24-9A99-9A17E61AC2BC}" srcOrd="5" destOrd="0" presId="urn:microsoft.com/office/officeart/2005/8/layout/vList2"/>
    <dgm:cxn modelId="{08CB8AF8-51E3-4508-9CC9-5AD5EC1FA6E7}" type="presParOf" srcId="{AB8FA844-E447-4026-8180-CA9A8215CB05}" destId="{964E4580-8097-4B9A-9788-C6B7685D0A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7E435-1D34-467A-8E1D-129EDA761CE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4E46198-A138-4ABB-89B0-F44B605E34F1}">
      <dgm:prSet/>
      <dgm:spPr/>
      <dgm:t>
        <a:bodyPr/>
        <a:lstStyle/>
        <a:p>
          <a:r>
            <a:rPr lang="en-US" i="0" dirty="0"/>
            <a:t>The code starts by importing the </a:t>
          </a:r>
          <a:r>
            <a:rPr lang="en-US" i="0" dirty="0" err="1"/>
            <a:t>tkinter</a:t>
          </a:r>
          <a:r>
            <a:rPr lang="en-US" i="0" dirty="0"/>
            <a:t> library, which provides the necessary tools for creating GUI (graphical user interface) applications.</a:t>
          </a:r>
          <a:endParaRPr lang="en-US" dirty="0"/>
        </a:p>
      </dgm:t>
    </dgm:pt>
    <dgm:pt modelId="{6540FED5-E75C-499A-937A-9C2C1C7DA896}" type="parTrans" cxnId="{86F071E7-52D8-45AA-A13A-04F32AE689D2}">
      <dgm:prSet/>
      <dgm:spPr/>
      <dgm:t>
        <a:bodyPr/>
        <a:lstStyle/>
        <a:p>
          <a:endParaRPr lang="en-US"/>
        </a:p>
      </dgm:t>
    </dgm:pt>
    <dgm:pt modelId="{3FC3DD49-ECE1-4B03-842C-5F6D104551E9}" type="sibTrans" cxnId="{86F071E7-52D8-45AA-A13A-04F32AE689D2}">
      <dgm:prSet/>
      <dgm:spPr/>
      <dgm:t>
        <a:bodyPr/>
        <a:lstStyle/>
        <a:p>
          <a:endParaRPr lang="en-US"/>
        </a:p>
      </dgm:t>
    </dgm:pt>
    <dgm:pt modelId="{D068CCE5-527D-4521-ABE7-4228F6F49615}">
      <dgm:prSet/>
      <dgm:spPr/>
      <dgm:t>
        <a:bodyPr/>
        <a:lstStyle/>
        <a:p>
          <a:r>
            <a:rPr lang="en-US" dirty="0"/>
            <a:t>It then creates a main window for the calculator using the Tk() function from the </a:t>
          </a:r>
          <a:r>
            <a:rPr lang="en-US" dirty="0" err="1"/>
            <a:t>Tkinter</a:t>
          </a:r>
          <a:r>
            <a:rPr lang="en-US" dirty="0"/>
            <a:t> library and assigns it to the variable root.</a:t>
          </a:r>
        </a:p>
      </dgm:t>
    </dgm:pt>
    <dgm:pt modelId="{92ED1131-67D6-4335-81A0-5D033F18A94C}" type="parTrans" cxnId="{C8FA25AD-F459-4530-924B-2B4C3CFDE0DE}">
      <dgm:prSet/>
      <dgm:spPr/>
      <dgm:t>
        <a:bodyPr/>
        <a:lstStyle/>
        <a:p>
          <a:endParaRPr lang="en-US"/>
        </a:p>
      </dgm:t>
    </dgm:pt>
    <dgm:pt modelId="{A62807D3-53D5-42C5-B76F-F3B8DEFAF0C7}" type="sibTrans" cxnId="{C8FA25AD-F459-4530-924B-2B4C3CFDE0DE}">
      <dgm:prSet/>
      <dgm:spPr/>
      <dgm:t>
        <a:bodyPr/>
        <a:lstStyle/>
        <a:p>
          <a:endParaRPr lang="en-US"/>
        </a:p>
      </dgm:t>
    </dgm:pt>
    <dgm:pt modelId="{A968A081-D053-448A-A304-375198CB8AD4}">
      <dgm:prSet/>
      <dgm:spPr/>
      <dgm:t>
        <a:bodyPr/>
        <a:lstStyle/>
        <a:p>
          <a:r>
            <a:rPr lang="en-US" b="0" i="0" dirty="0"/>
            <a:t>The </a:t>
          </a:r>
          <a:r>
            <a:rPr lang="en-US" i="0" dirty="0" err="1"/>
            <a:t>root.title</a:t>
          </a:r>
          <a:r>
            <a:rPr lang="en-US" i="0" dirty="0"/>
            <a:t>() function </a:t>
          </a:r>
          <a:r>
            <a:rPr lang="en-US" b="0" i="0" dirty="0"/>
            <a:t>sets the title of the calculator window to “</a:t>
          </a:r>
          <a:r>
            <a:rPr lang="en-US" dirty="0"/>
            <a:t>My</a:t>
          </a:r>
          <a:r>
            <a:rPr lang="en-US" b="0" i="0" dirty="0"/>
            <a:t> </a:t>
          </a:r>
          <a:r>
            <a:rPr lang="en-US" dirty="0"/>
            <a:t>C</a:t>
          </a:r>
          <a:r>
            <a:rPr lang="en-US" b="0" i="0" dirty="0"/>
            <a:t>alculator".</a:t>
          </a:r>
          <a:endParaRPr lang="en-US" dirty="0"/>
        </a:p>
      </dgm:t>
    </dgm:pt>
    <dgm:pt modelId="{75045FBE-2179-4F13-A396-1BF9012EA524}" type="parTrans" cxnId="{BA7AD8E8-7724-414C-A9CB-F350322FAE0C}">
      <dgm:prSet/>
      <dgm:spPr/>
      <dgm:t>
        <a:bodyPr/>
        <a:lstStyle/>
        <a:p>
          <a:endParaRPr lang="en-US"/>
        </a:p>
      </dgm:t>
    </dgm:pt>
    <dgm:pt modelId="{0D6D192A-2A32-4346-AE29-2F87ED6B2CFE}" type="sibTrans" cxnId="{BA7AD8E8-7724-414C-A9CB-F350322FAE0C}">
      <dgm:prSet/>
      <dgm:spPr/>
      <dgm:t>
        <a:bodyPr/>
        <a:lstStyle/>
        <a:p>
          <a:endParaRPr lang="en-US"/>
        </a:p>
      </dgm:t>
    </dgm:pt>
    <dgm:pt modelId="{44F912AC-DC00-459E-9554-E5025782AAA6}">
      <dgm:prSet/>
      <dgm:spPr/>
      <dgm:t>
        <a:bodyPr/>
        <a:lstStyle/>
        <a:p>
          <a:r>
            <a:rPr lang="en-US"/>
            <a:t>W</a:t>
          </a:r>
          <a:r>
            <a:rPr lang="en-US" b="0" i="0"/>
            <a:t>e create a global variable called global val which will store the result of the calculation.</a:t>
          </a:r>
          <a:endParaRPr lang="en-US"/>
        </a:p>
      </dgm:t>
    </dgm:pt>
    <dgm:pt modelId="{733F3C07-A56A-4779-9EBA-7F94DF86C8D1}" type="parTrans" cxnId="{C0018E9C-0E80-4EDF-873E-440543A15CFF}">
      <dgm:prSet/>
      <dgm:spPr/>
      <dgm:t>
        <a:bodyPr/>
        <a:lstStyle/>
        <a:p>
          <a:endParaRPr lang="en-US"/>
        </a:p>
      </dgm:t>
    </dgm:pt>
    <dgm:pt modelId="{26FF41A4-947F-425F-A176-74C9FF207334}" type="sibTrans" cxnId="{C0018E9C-0E80-4EDF-873E-440543A15CFF}">
      <dgm:prSet/>
      <dgm:spPr/>
      <dgm:t>
        <a:bodyPr/>
        <a:lstStyle/>
        <a:p>
          <a:endParaRPr lang="en-US"/>
        </a:p>
      </dgm:t>
    </dgm:pt>
    <dgm:pt modelId="{E7E445CF-5781-4D9B-AFBB-F83C0ADA2AD4}">
      <dgm:prSet/>
      <dgm:spPr/>
      <dgm:t>
        <a:bodyPr/>
        <a:lstStyle/>
        <a:p>
          <a:r>
            <a:rPr lang="en-US" b="0" i="0" dirty="0"/>
            <a:t>Geometry() method is used to set the size of the GUI window.</a:t>
          </a:r>
          <a:endParaRPr lang="en-US" dirty="0"/>
        </a:p>
      </dgm:t>
    </dgm:pt>
    <dgm:pt modelId="{DC3A1A75-1041-4905-83B3-DBB756A9DDE2}" type="parTrans" cxnId="{ECFF9145-D5A4-4ED3-A2A3-13EFB939FCEF}">
      <dgm:prSet/>
      <dgm:spPr/>
      <dgm:t>
        <a:bodyPr/>
        <a:lstStyle/>
        <a:p>
          <a:endParaRPr lang="en-US"/>
        </a:p>
      </dgm:t>
    </dgm:pt>
    <dgm:pt modelId="{131DF1F8-77E4-46E9-BB9E-1F50FAA3B8D7}" type="sibTrans" cxnId="{ECFF9145-D5A4-4ED3-A2A3-13EFB939FCEF}">
      <dgm:prSet/>
      <dgm:spPr/>
      <dgm:t>
        <a:bodyPr/>
        <a:lstStyle/>
        <a:p>
          <a:endParaRPr lang="en-US"/>
        </a:p>
      </dgm:t>
    </dgm:pt>
    <dgm:pt modelId="{9C6B6D05-3353-4C60-89F1-AE00A854F5B3}">
      <dgm:prSet/>
      <dgm:spPr/>
      <dgm:t>
        <a:bodyPr/>
        <a:lstStyle/>
        <a:p>
          <a:r>
            <a:rPr lang="en-US" b="0" i="0" dirty="0"/>
            <a:t>We have created display as where we can see the result area.</a:t>
          </a:r>
          <a:endParaRPr lang="en-US" dirty="0"/>
        </a:p>
      </dgm:t>
    </dgm:pt>
    <dgm:pt modelId="{A791E276-BD22-4A4E-A099-AAFEB8490D97}" type="parTrans" cxnId="{B05636EC-1ABE-4332-868C-9D67359C222E}">
      <dgm:prSet/>
      <dgm:spPr/>
      <dgm:t>
        <a:bodyPr/>
        <a:lstStyle/>
        <a:p>
          <a:endParaRPr lang="en-US"/>
        </a:p>
      </dgm:t>
    </dgm:pt>
    <dgm:pt modelId="{6240DF9D-E36C-4700-8236-7C3E202660F9}" type="sibTrans" cxnId="{B05636EC-1ABE-4332-868C-9D67359C222E}">
      <dgm:prSet/>
      <dgm:spPr/>
      <dgm:t>
        <a:bodyPr/>
        <a:lstStyle/>
        <a:p>
          <a:endParaRPr lang="en-US"/>
        </a:p>
      </dgm:t>
    </dgm:pt>
    <dgm:pt modelId="{FB193200-EF5A-465C-A80B-85C1C69C3AB7}" type="pres">
      <dgm:prSet presAssocID="{4C47E435-1D34-467A-8E1D-129EDA761CE1}" presName="linear" presStyleCnt="0">
        <dgm:presLayoutVars>
          <dgm:animLvl val="lvl"/>
          <dgm:resizeHandles val="exact"/>
        </dgm:presLayoutVars>
      </dgm:prSet>
      <dgm:spPr/>
    </dgm:pt>
    <dgm:pt modelId="{3796BA0C-D26C-4F6C-A6C2-1650DCE0C3B5}" type="pres">
      <dgm:prSet presAssocID="{F4E46198-A138-4ABB-89B0-F44B605E34F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1017CA-4027-4B4D-BF1A-F008C57BF751}" type="pres">
      <dgm:prSet presAssocID="{3FC3DD49-ECE1-4B03-842C-5F6D104551E9}" presName="spacer" presStyleCnt="0"/>
      <dgm:spPr/>
    </dgm:pt>
    <dgm:pt modelId="{D4ED5F94-CD3E-42D7-B0FA-98776C55D8C3}" type="pres">
      <dgm:prSet presAssocID="{D068CCE5-527D-4521-ABE7-4228F6F496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0B786E8-8115-4D2B-A214-EC9E6698CBFA}" type="pres">
      <dgm:prSet presAssocID="{A62807D3-53D5-42C5-B76F-F3B8DEFAF0C7}" presName="spacer" presStyleCnt="0"/>
      <dgm:spPr/>
    </dgm:pt>
    <dgm:pt modelId="{87928711-21B5-40C7-A683-9154E82A57BE}" type="pres">
      <dgm:prSet presAssocID="{A968A081-D053-448A-A304-375198CB8A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156C86-8BC1-42BA-A1B9-AA3CDFEE0ED0}" type="pres">
      <dgm:prSet presAssocID="{0D6D192A-2A32-4346-AE29-2F87ED6B2CFE}" presName="spacer" presStyleCnt="0"/>
      <dgm:spPr/>
    </dgm:pt>
    <dgm:pt modelId="{D6928674-3197-4175-8341-888893BEF57C}" type="pres">
      <dgm:prSet presAssocID="{44F912AC-DC00-459E-9554-E5025782AAA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F9B997A-CC41-4829-8E03-4CF4BB9E8F7F}" type="pres">
      <dgm:prSet presAssocID="{26FF41A4-947F-425F-A176-74C9FF207334}" presName="spacer" presStyleCnt="0"/>
      <dgm:spPr/>
    </dgm:pt>
    <dgm:pt modelId="{92023874-D6D6-46E3-ADB5-4D35B6C1FF1E}" type="pres">
      <dgm:prSet presAssocID="{E7E445CF-5781-4D9B-AFBB-F83C0ADA2A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D598A2-90D3-4222-8620-1B2EDBFE9D09}" type="pres">
      <dgm:prSet presAssocID="{131DF1F8-77E4-46E9-BB9E-1F50FAA3B8D7}" presName="spacer" presStyleCnt="0"/>
      <dgm:spPr/>
    </dgm:pt>
    <dgm:pt modelId="{A13B4D83-66E5-4D34-A801-1E9C90024ACC}" type="pres">
      <dgm:prSet presAssocID="{9C6B6D05-3353-4C60-89F1-AE00A854F5B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3672B00-8C0A-40E9-BFC6-6D44BDE499F1}" type="presOf" srcId="{44F912AC-DC00-459E-9554-E5025782AAA6}" destId="{D6928674-3197-4175-8341-888893BEF57C}" srcOrd="0" destOrd="0" presId="urn:microsoft.com/office/officeart/2005/8/layout/vList2"/>
    <dgm:cxn modelId="{4B84B82A-0FC4-4FEE-963D-A0B6BFE206ED}" type="presOf" srcId="{D068CCE5-527D-4521-ABE7-4228F6F49615}" destId="{D4ED5F94-CD3E-42D7-B0FA-98776C55D8C3}" srcOrd="0" destOrd="0" presId="urn:microsoft.com/office/officeart/2005/8/layout/vList2"/>
    <dgm:cxn modelId="{E948B73C-04EB-4A54-84E5-572F39CA2F56}" type="presOf" srcId="{4C47E435-1D34-467A-8E1D-129EDA761CE1}" destId="{FB193200-EF5A-465C-A80B-85C1C69C3AB7}" srcOrd="0" destOrd="0" presId="urn:microsoft.com/office/officeart/2005/8/layout/vList2"/>
    <dgm:cxn modelId="{D04E9B62-D1FD-4FAA-8B78-6C2FEC8A40D9}" type="presOf" srcId="{E7E445CF-5781-4D9B-AFBB-F83C0ADA2AD4}" destId="{92023874-D6D6-46E3-ADB5-4D35B6C1FF1E}" srcOrd="0" destOrd="0" presId="urn:microsoft.com/office/officeart/2005/8/layout/vList2"/>
    <dgm:cxn modelId="{ECFF9145-D5A4-4ED3-A2A3-13EFB939FCEF}" srcId="{4C47E435-1D34-467A-8E1D-129EDA761CE1}" destId="{E7E445CF-5781-4D9B-AFBB-F83C0ADA2AD4}" srcOrd="4" destOrd="0" parTransId="{DC3A1A75-1041-4905-83B3-DBB756A9DDE2}" sibTransId="{131DF1F8-77E4-46E9-BB9E-1F50FAA3B8D7}"/>
    <dgm:cxn modelId="{B99F7355-04E4-4EC7-B9FB-D079F43FF7B8}" type="presOf" srcId="{F4E46198-A138-4ABB-89B0-F44B605E34F1}" destId="{3796BA0C-D26C-4F6C-A6C2-1650DCE0C3B5}" srcOrd="0" destOrd="0" presId="urn:microsoft.com/office/officeart/2005/8/layout/vList2"/>
    <dgm:cxn modelId="{C0018E9C-0E80-4EDF-873E-440543A15CFF}" srcId="{4C47E435-1D34-467A-8E1D-129EDA761CE1}" destId="{44F912AC-DC00-459E-9554-E5025782AAA6}" srcOrd="3" destOrd="0" parTransId="{733F3C07-A56A-4779-9EBA-7F94DF86C8D1}" sibTransId="{26FF41A4-947F-425F-A176-74C9FF207334}"/>
    <dgm:cxn modelId="{C8FA25AD-F459-4530-924B-2B4C3CFDE0DE}" srcId="{4C47E435-1D34-467A-8E1D-129EDA761CE1}" destId="{D068CCE5-527D-4521-ABE7-4228F6F49615}" srcOrd="1" destOrd="0" parTransId="{92ED1131-67D6-4335-81A0-5D033F18A94C}" sibTransId="{A62807D3-53D5-42C5-B76F-F3B8DEFAF0C7}"/>
    <dgm:cxn modelId="{A352BFBD-D913-4AF1-B6AB-8E7C274336B0}" type="presOf" srcId="{9C6B6D05-3353-4C60-89F1-AE00A854F5B3}" destId="{A13B4D83-66E5-4D34-A801-1E9C90024ACC}" srcOrd="0" destOrd="0" presId="urn:microsoft.com/office/officeart/2005/8/layout/vList2"/>
    <dgm:cxn modelId="{235CB4C5-E220-4FF9-8D71-BCA4F95014E3}" type="presOf" srcId="{A968A081-D053-448A-A304-375198CB8AD4}" destId="{87928711-21B5-40C7-A683-9154E82A57BE}" srcOrd="0" destOrd="0" presId="urn:microsoft.com/office/officeart/2005/8/layout/vList2"/>
    <dgm:cxn modelId="{86F071E7-52D8-45AA-A13A-04F32AE689D2}" srcId="{4C47E435-1D34-467A-8E1D-129EDA761CE1}" destId="{F4E46198-A138-4ABB-89B0-F44B605E34F1}" srcOrd="0" destOrd="0" parTransId="{6540FED5-E75C-499A-937A-9C2C1C7DA896}" sibTransId="{3FC3DD49-ECE1-4B03-842C-5F6D104551E9}"/>
    <dgm:cxn modelId="{BA7AD8E8-7724-414C-A9CB-F350322FAE0C}" srcId="{4C47E435-1D34-467A-8E1D-129EDA761CE1}" destId="{A968A081-D053-448A-A304-375198CB8AD4}" srcOrd="2" destOrd="0" parTransId="{75045FBE-2179-4F13-A396-1BF9012EA524}" sibTransId="{0D6D192A-2A32-4346-AE29-2F87ED6B2CFE}"/>
    <dgm:cxn modelId="{B05636EC-1ABE-4332-868C-9D67359C222E}" srcId="{4C47E435-1D34-467A-8E1D-129EDA761CE1}" destId="{9C6B6D05-3353-4C60-89F1-AE00A854F5B3}" srcOrd="5" destOrd="0" parTransId="{A791E276-BD22-4A4E-A099-AAFEB8490D97}" sibTransId="{6240DF9D-E36C-4700-8236-7C3E202660F9}"/>
    <dgm:cxn modelId="{0F8F7079-3323-4034-B0CA-9817D68D4494}" type="presParOf" srcId="{FB193200-EF5A-465C-A80B-85C1C69C3AB7}" destId="{3796BA0C-D26C-4F6C-A6C2-1650DCE0C3B5}" srcOrd="0" destOrd="0" presId="urn:microsoft.com/office/officeart/2005/8/layout/vList2"/>
    <dgm:cxn modelId="{F063CB26-A02C-438E-83C2-5D151DDFBC7C}" type="presParOf" srcId="{FB193200-EF5A-465C-A80B-85C1C69C3AB7}" destId="{841017CA-4027-4B4D-BF1A-F008C57BF751}" srcOrd="1" destOrd="0" presId="urn:microsoft.com/office/officeart/2005/8/layout/vList2"/>
    <dgm:cxn modelId="{61A19EA0-B783-458F-8B98-617A2CA6D553}" type="presParOf" srcId="{FB193200-EF5A-465C-A80B-85C1C69C3AB7}" destId="{D4ED5F94-CD3E-42D7-B0FA-98776C55D8C3}" srcOrd="2" destOrd="0" presId="urn:microsoft.com/office/officeart/2005/8/layout/vList2"/>
    <dgm:cxn modelId="{BD1BB10A-5095-4AEC-8C53-2766D527E34B}" type="presParOf" srcId="{FB193200-EF5A-465C-A80B-85C1C69C3AB7}" destId="{E0B786E8-8115-4D2B-A214-EC9E6698CBFA}" srcOrd="3" destOrd="0" presId="urn:microsoft.com/office/officeart/2005/8/layout/vList2"/>
    <dgm:cxn modelId="{FD9D416A-D1A1-4FF5-86A3-52E047F3074B}" type="presParOf" srcId="{FB193200-EF5A-465C-A80B-85C1C69C3AB7}" destId="{87928711-21B5-40C7-A683-9154E82A57BE}" srcOrd="4" destOrd="0" presId="urn:microsoft.com/office/officeart/2005/8/layout/vList2"/>
    <dgm:cxn modelId="{F4BAA4F9-D975-4F67-85E6-0A1002125EC4}" type="presParOf" srcId="{FB193200-EF5A-465C-A80B-85C1C69C3AB7}" destId="{E2156C86-8BC1-42BA-A1B9-AA3CDFEE0ED0}" srcOrd="5" destOrd="0" presId="urn:microsoft.com/office/officeart/2005/8/layout/vList2"/>
    <dgm:cxn modelId="{13D4DADC-35C1-4809-B539-324AB740AE1E}" type="presParOf" srcId="{FB193200-EF5A-465C-A80B-85C1C69C3AB7}" destId="{D6928674-3197-4175-8341-888893BEF57C}" srcOrd="6" destOrd="0" presId="urn:microsoft.com/office/officeart/2005/8/layout/vList2"/>
    <dgm:cxn modelId="{0A9B66C0-350A-48A7-85CC-63360D4A8DFD}" type="presParOf" srcId="{FB193200-EF5A-465C-A80B-85C1C69C3AB7}" destId="{1F9B997A-CC41-4829-8E03-4CF4BB9E8F7F}" srcOrd="7" destOrd="0" presId="urn:microsoft.com/office/officeart/2005/8/layout/vList2"/>
    <dgm:cxn modelId="{11AA7926-CA12-4879-9A30-E4A2D9938D4E}" type="presParOf" srcId="{FB193200-EF5A-465C-A80B-85C1C69C3AB7}" destId="{92023874-D6D6-46E3-ADB5-4D35B6C1FF1E}" srcOrd="8" destOrd="0" presId="urn:microsoft.com/office/officeart/2005/8/layout/vList2"/>
    <dgm:cxn modelId="{4B8F5BCE-F37C-4DB2-93D8-CC4A4B768FEC}" type="presParOf" srcId="{FB193200-EF5A-465C-A80B-85C1C69C3AB7}" destId="{4ED598A2-90D3-4222-8620-1B2EDBFE9D09}" srcOrd="9" destOrd="0" presId="urn:microsoft.com/office/officeart/2005/8/layout/vList2"/>
    <dgm:cxn modelId="{D889CD60-3CD9-4613-B0D2-6BC2A48E8A1F}" type="presParOf" srcId="{FB193200-EF5A-465C-A80B-85C1C69C3AB7}" destId="{A13B4D83-66E5-4D34-A801-1E9C90024AC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3E99D-FFFE-4752-8A24-3790A148BE91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12D5D0-88C2-442B-B257-897F79088D09}">
      <dgm:prSet/>
      <dgm:spPr/>
      <dgm:t>
        <a:bodyPr/>
        <a:lstStyle/>
        <a:p>
          <a:r>
            <a:rPr lang="en-US" b="0" i="0" dirty="0"/>
            <a:t>The code starts with a few basic objects: a Button object, which has properties for text, font, background color, and command; and a grid object.</a:t>
          </a:r>
          <a:endParaRPr lang="en-US" dirty="0"/>
        </a:p>
      </dgm:t>
    </dgm:pt>
    <dgm:pt modelId="{DBFD3460-7368-4874-9CEF-55CCF61B5623}" type="parTrans" cxnId="{B15F6F3E-9EEA-4F71-A676-87554F716D50}">
      <dgm:prSet/>
      <dgm:spPr/>
      <dgm:t>
        <a:bodyPr/>
        <a:lstStyle/>
        <a:p>
          <a:endParaRPr lang="en-US"/>
        </a:p>
      </dgm:t>
    </dgm:pt>
    <dgm:pt modelId="{B4A55D93-A284-4BE1-BAD8-741AF48B2F13}" type="sibTrans" cxnId="{B15F6F3E-9EEA-4F71-A676-87554F716D50}">
      <dgm:prSet/>
      <dgm:spPr/>
      <dgm:t>
        <a:bodyPr/>
        <a:lstStyle/>
        <a:p>
          <a:endParaRPr lang="en-US"/>
        </a:p>
      </dgm:t>
    </dgm:pt>
    <dgm:pt modelId="{03655287-985C-4407-84B8-F5F8E112FA54}">
      <dgm:prSet/>
      <dgm:spPr/>
      <dgm:t>
        <a:bodyPr/>
        <a:lstStyle/>
        <a:p>
          <a:r>
            <a:rPr lang="en-US" b="0" i="0"/>
            <a:t>When the user clicks on one of these buttons, the corresponding command is executed.</a:t>
          </a:r>
          <a:endParaRPr lang="en-US"/>
        </a:p>
      </dgm:t>
    </dgm:pt>
    <dgm:pt modelId="{9E59FD6F-77D2-44CA-B45A-BB848AA3D013}" type="parTrans" cxnId="{9960126C-9CA4-4589-B87B-4B8949E13111}">
      <dgm:prSet/>
      <dgm:spPr/>
      <dgm:t>
        <a:bodyPr/>
        <a:lstStyle/>
        <a:p>
          <a:endParaRPr lang="en-US"/>
        </a:p>
      </dgm:t>
    </dgm:pt>
    <dgm:pt modelId="{D49D8DC2-6DFF-4C82-851D-CA2ACD4C2367}" type="sibTrans" cxnId="{9960126C-9CA4-4589-B87B-4B8949E13111}">
      <dgm:prSet/>
      <dgm:spPr/>
      <dgm:t>
        <a:bodyPr/>
        <a:lstStyle/>
        <a:p>
          <a:endParaRPr lang="en-US"/>
        </a:p>
      </dgm:t>
    </dgm:pt>
    <dgm:pt modelId="{A69A6A6B-0C96-454A-8183-8405FF5BB51F}">
      <dgm:prSet/>
      <dgm:spPr/>
      <dgm:t>
        <a:bodyPr/>
        <a:lstStyle/>
        <a:p>
          <a:r>
            <a:rPr lang="en-US" dirty="0"/>
            <a:t>C</a:t>
          </a:r>
          <a:r>
            <a:rPr lang="en-US" b="0" i="0" dirty="0"/>
            <a:t>lear() function is used to clear the contents of the text entry box.</a:t>
          </a:r>
          <a:endParaRPr lang="en-US" dirty="0"/>
        </a:p>
      </dgm:t>
    </dgm:pt>
    <dgm:pt modelId="{3A5860AA-5296-4DA4-9F4A-61E875E3D954}" type="parTrans" cxnId="{C6C24E95-75E0-4D29-ABDC-09C2CDC8BF9F}">
      <dgm:prSet/>
      <dgm:spPr/>
      <dgm:t>
        <a:bodyPr/>
        <a:lstStyle/>
        <a:p>
          <a:endParaRPr lang="en-US"/>
        </a:p>
      </dgm:t>
    </dgm:pt>
    <dgm:pt modelId="{8BAD7378-A060-4DD5-ABEA-3EB14BC32A53}" type="sibTrans" cxnId="{C6C24E95-75E0-4D29-ABDC-09C2CDC8BF9F}">
      <dgm:prSet/>
      <dgm:spPr/>
      <dgm:t>
        <a:bodyPr/>
        <a:lstStyle/>
        <a:p>
          <a:endParaRPr lang="en-US"/>
        </a:p>
      </dgm:t>
    </dgm:pt>
    <dgm:pt modelId="{819A395E-599E-46D4-8685-4B70EBFA7254}" type="pres">
      <dgm:prSet presAssocID="{3FA3E99D-FFFE-4752-8A24-3790A148BE91}" presName="vert0" presStyleCnt="0">
        <dgm:presLayoutVars>
          <dgm:dir/>
          <dgm:animOne val="branch"/>
          <dgm:animLvl val="lvl"/>
        </dgm:presLayoutVars>
      </dgm:prSet>
      <dgm:spPr/>
    </dgm:pt>
    <dgm:pt modelId="{6824F8C5-75AC-4351-954E-4D0792516B4A}" type="pres">
      <dgm:prSet presAssocID="{4412D5D0-88C2-442B-B257-897F79088D09}" presName="thickLine" presStyleLbl="alignNode1" presStyleIdx="0" presStyleCnt="3"/>
      <dgm:spPr/>
    </dgm:pt>
    <dgm:pt modelId="{04124D5E-8F12-481B-8785-0B33905899C8}" type="pres">
      <dgm:prSet presAssocID="{4412D5D0-88C2-442B-B257-897F79088D09}" presName="horz1" presStyleCnt="0"/>
      <dgm:spPr/>
    </dgm:pt>
    <dgm:pt modelId="{AD9A3E2C-047C-44DE-8291-A44D4E408794}" type="pres">
      <dgm:prSet presAssocID="{4412D5D0-88C2-442B-B257-897F79088D09}" presName="tx1" presStyleLbl="revTx" presStyleIdx="0" presStyleCnt="3"/>
      <dgm:spPr/>
    </dgm:pt>
    <dgm:pt modelId="{963ECF20-3C1C-499C-9301-4AA0F6561885}" type="pres">
      <dgm:prSet presAssocID="{4412D5D0-88C2-442B-B257-897F79088D09}" presName="vert1" presStyleCnt="0"/>
      <dgm:spPr/>
    </dgm:pt>
    <dgm:pt modelId="{24C71983-B144-456C-AA8E-F915255639E4}" type="pres">
      <dgm:prSet presAssocID="{03655287-985C-4407-84B8-F5F8E112FA54}" presName="thickLine" presStyleLbl="alignNode1" presStyleIdx="1" presStyleCnt="3"/>
      <dgm:spPr/>
    </dgm:pt>
    <dgm:pt modelId="{BBF9A8B3-6521-46B0-B60C-8346B5DE8A1A}" type="pres">
      <dgm:prSet presAssocID="{03655287-985C-4407-84B8-F5F8E112FA54}" presName="horz1" presStyleCnt="0"/>
      <dgm:spPr/>
    </dgm:pt>
    <dgm:pt modelId="{78A1BFDE-89AA-490E-B4F3-E1AF339C99F6}" type="pres">
      <dgm:prSet presAssocID="{03655287-985C-4407-84B8-F5F8E112FA54}" presName="tx1" presStyleLbl="revTx" presStyleIdx="1" presStyleCnt="3"/>
      <dgm:spPr/>
    </dgm:pt>
    <dgm:pt modelId="{8CAAB1F4-EEBD-48A2-8557-DFD06F87846F}" type="pres">
      <dgm:prSet presAssocID="{03655287-985C-4407-84B8-F5F8E112FA54}" presName="vert1" presStyleCnt="0"/>
      <dgm:spPr/>
    </dgm:pt>
    <dgm:pt modelId="{0ADA4BDE-8FED-45AE-9879-4F5D68863CC1}" type="pres">
      <dgm:prSet presAssocID="{A69A6A6B-0C96-454A-8183-8405FF5BB51F}" presName="thickLine" presStyleLbl="alignNode1" presStyleIdx="2" presStyleCnt="3"/>
      <dgm:spPr/>
    </dgm:pt>
    <dgm:pt modelId="{8461042E-0AEF-4733-9D75-E2ECDF00E99E}" type="pres">
      <dgm:prSet presAssocID="{A69A6A6B-0C96-454A-8183-8405FF5BB51F}" presName="horz1" presStyleCnt="0"/>
      <dgm:spPr/>
    </dgm:pt>
    <dgm:pt modelId="{8AC9750D-0B12-4B18-91EB-5052E9E78056}" type="pres">
      <dgm:prSet presAssocID="{A69A6A6B-0C96-454A-8183-8405FF5BB51F}" presName="tx1" presStyleLbl="revTx" presStyleIdx="2" presStyleCnt="3"/>
      <dgm:spPr/>
    </dgm:pt>
    <dgm:pt modelId="{8D95E61A-380C-41A9-9E45-8CB9B99EF854}" type="pres">
      <dgm:prSet presAssocID="{A69A6A6B-0C96-454A-8183-8405FF5BB51F}" presName="vert1" presStyleCnt="0"/>
      <dgm:spPr/>
    </dgm:pt>
  </dgm:ptLst>
  <dgm:cxnLst>
    <dgm:cxn modelId="{3D289605-55FB-41DE-8279-64CE6A035950}" type="presOf" srcId="{4412D5D0-88C2-442B-B257-897F79088D09}" destId="{AD9A3E2C-047C-44DE-8291-A44D4E408794}" srcOrd="0" destOrd="0" presId="urn:microsoft.com/office/officeart/2008/layout/LinedList"/>
    <dgm:cxn modelId="{6140871F-0F0F-4B78-8A9D-12698926A848}" type="presOf" srcId="{3FA3E99D-FFFE-4752-8A24-3790A148BE91}" destId="{819A395E-599E-46D4-8685-4B70EBFA7254}" srcOrd="0" destOrd="0" presId="urn:microsoft.com/office/officeart/2008/layout/LinedList"/>
    <dgm:cxn modelId="{B15F6F3E-9EEA-4F71-A676-87554F716D50}" srcId="{3FA3E99D-FFFE-4752-8A24-3790A148BE91}" destId="{4412D5D0-88C2-442B-B257-897F79088D09}" srcOrd="0" destOrd="0" parTransId="{DBFD3460-7368-4874-9CEF-55CCF61B5623}" sibTransId="{B4A55D93-A284-4BE1-BAD8-741AF48B2F13}"/>
    <dgm:cxn modelId="{9960126C-9CA4-4589-B87B-4B8949E13111}" srcId="{3FA3E99D-FFFE-4752-8A24-3790A148BE91}" destId="{03655287-985C-4407-84B8-F5F8E112FA54}" srcOrd="1" destOrd="0" parTransId="{9E59FD6F-77D2-44CA-B45A-BB848AA3D013}" sibTransId="{D49D8DC2-6DFF-4C82-851D-CA2ACD4C2367}"/>
    <dgm:cxn modelId="{C6C24E95-75E0-4D29-ABDC-09C2CDC8BF9F}" srcId="{3FA3E99D-FFFE-4752-8A24-3790A148BE91}" destId="{A69A6A6B-0C96-454A-8183-8405FF5BB51F}" srcOrd="2" destOrd="0" parTransId="{3A5860AA-5296-4DA4-9F4A-61E875E3D954}" sibTransId="{8BAD7378-A060-4DD5-ABEA-3EB14BC32A53}"/>
    <dgm:cxn modelId="{0B8ABEA3-B821-4309-A025-A7502FE81AB0}" type="presOf" srcId="{03655287-985C-4407-84B8-F5F8E112FA54}" destId="{78A1BFDE-89AA-490E-B4F3-E1AF339C99F6}" srcOrd="0" destOrd="0" presId="urn:microsoft.com/office/officeart/2008/layout/LinedList"/>
    <dgm:cxn modelId="{3E61FFA7-5E00-4A1E-8CAE-1B0313FE44F1}" type="presOf" srcId="{A69A6A6B-0C96-454A-8183-8405FF5BB51F}" destId="{8AC9750D-0B12-4B18-91EB-5052E9E78056}" srcOrd="0" destOrd="0" presId="urn:microsoft.com/office/officeart/2008/layout/LinedList"/>
    <dgm:cxn modelId="{6088710B-07B9-4CF7-B9FC-EC66A079E70C}" type="presParOf" srcId="{819A395E-599E-46D4-8685-4B70EBFA7254}" destId="{6824F8C5-75AC-4351-954E-4D0792516B4A}" srcOrd="0" destOrd="0" presId="urn:microsoft.com/office/officeart/2008/layout/LinedList"/>
    <dgm:cxn modelId="{5ED8AD8F-C9FF-401F-99C7-67AE2A090AAD}" type="presParOf" srcId="{819A395E-599E-46D4-8685-4B70EBFA7254}" destId="{04124D5E-8F12-481B-8785-0B33905899C8}" srcOrd="1" destOrd="0" presId="urn:microsoft.com/office/officeart/2008/layout/LinedList"/>
    <dgm:cxn modelId="{162F5D8B-DF77-4E10-864F-7B0C578BFBA9}" type="presParOf" srcId="{04124D5E-8F12-481B-8785-0B33905899C8}" destId="{AD9A3E2C-047C-44DE-8291-A44D4E408794}" srcOrd="0" destOrd="0" presId="urn:microsoft.com/office/officeart/2008/layout/LinedList"/>
    <dgm:cxn modelId="{C3C94336-812A-4A5D-B1CB-53047423E506}" type="presParOf" srcId="{04124D5E-8F12-481B-8785-0B33905899C8}" destId="{963ECF20-3C1C-499C-9301-4AA0F6561885}" srcOrd="1" destOrd="0" presId="urn:microsoft.com/office/officeart/2008/layout/LinedList"/>
    <dgm:cxn modelId="{DA7ECF1B-5C49-4CD8-AF96-2F317EA8FC6D}" type="presParOf" srcId="{819A395E-599E-46D4-8685-4B70EBFA7254}" destId="{24C71983-B144-456C-AA8E-F915255639E4}" srcOrd="2" destOrd="0" presId="urn:microsoft.com/office/officeart/2008/layout/LinedList"/>
    <dgm:cxn modelId="{82EEF1BC-3FEE-45DA-A4DB-E18AC1F389CA}" type="presParOf" srcId="{819A395E-599E-46D4-8685-4B70EBFA7254}" destId="{BBF9A8B3-6521-46B0-B60C-8346B5DE8A1A}" srcOrd="3" destOrd="0" presId="urn:microsoft.com/office/officeart/2008/layout/LinedList"/>
    <dgm:cxn modelId="{66560FF1-B673-48E1-A8C8-EAE6E4479E20}" type="presParOf" srcId="{BBF9A8B3-6521-46B0-B60C-8346B5DE8A1A}" destId="{78A1BFDE-89AA-490E-B4F3-E1AF339C99F6}" srcOrd="0" destOrd="0" presId="urn:microsoft.com/office/officeart/2008/layout/LinedList"/>
    <dgm:cxn modelId="{6C35885B-8100-47E2-B5B9-45CBBA356ECA}" type="presParOf" srcId="{BBF9A8B3-6521-46B0-B60C-8346B5DE8A1A}" destId="{8CAAB1F4-EEBD-48A2-8557-DFD06F87846F}" srcOrd="1" destOrd="0" presId="urn:microsoft.com/office/officeart/2008/layout/LinedList"/>
    <dgm:cxn modelId="{0D3C817C-2B9B-45A9-A54F-C04FD9BEB6FA}" type="presParOf" srcId="{819A395E-599E-46D4-8685-4B70EBFA7254}" destId="{0ADA4BDE-8FED-45AE-9879-4F5D68863CC1}" srcOrd="4" destOrd="0" presId="urn:microsoft.com/office/officeart/2008/layout/LinedList"/>
    <dgm:cxn modelId="{C257F83C-165D-4FC4-ADF1-47E0112C4DCE}" type="presParOf" srcId="{819A395E-599E-46D4-8685-4B70EBFA7254}" destId="{8461042E-0AEF-4733-9D75-E2ECDF00E99E}" srcOrd="5" destOrd="0" presId="urn:microsoft.com/office/officeart/2008/layout/LinedList"/>
    <dgm:cxn modelId="{FE3099FB-B1CE-467F-86D7-5F2B96D042C9}" type="presParOf" srcId="{8461042E-0AEF-4733-9D75-E2ECDF00E99E}" destId="{8AC9750D-0B12-4B18-91EB-5052E9E78056}" srcOrd="0" destOrd="0" presId="urn:microsoft.com/office/officeart/2008/layout/LinedList"/>
    <dgm:cxn modelId="{F72EEDA2-5113-4A1F-ABDE-E7FCB3CD2489}" type="presParOf" srcId="{8461042E-0AEF-4733-9D75-E2ECDF00E99E}" destId="{8D95E61A-380C-41A9-9E45-8CB9B99EF8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EDAF-82C2-42E8-9DAA-C82827353DA2}">
      <dsp:nvSpPr>
        <dsp:cNvPr id="0" name=""/>
        <dsp:cNvSpPr/>
      </dsp:nvSpPr>
      <dsp:spPr>
        <a:xfrm>
          <a:off x="0" y="26732"/>
          <a:ext cx="1089536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Programming Language:</a:t>
          </a:r>
          <a:r>
            <a:rPr lang="en-IN" sz="2000" kern="1200"/>
            <a:t> Python</a:t>
          </a:r>
          <a:endParaRPr lang="en-US" sz="2000" kern="1200"/>
        </a:p>
      </dsp:txBody>
      <dsp:txXfrm>
        <a:off x="38784" y="65516"/>
        <a:ext cx="10817801" cy="716935"/>
      </dsp:txXfrm>
    </dsp:sp>
    <dsp:sp modelId="{0634DAAA-AF34-4C3A-86AA-8632D36209D0}">
      <dsp:nvSpPr>
        <dsp:cNvPr id="0" name=""/>
        <dsp:cNvSpPr/>
      </dsp:nvSpPr>
      <dsp:spPr>
        <a:xfrm>
          <a:off x="0" y="878835"/>
          <a:ext cx="1089536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Python libraries :</a:t>
          </a:r>
          <a:r>
            <a:rPr lang="en-IN" sz="2000" kern="1200" dirty="0"/>
            <a:t>  </a:t>
          </a:r>
          <a:r>
            <a:rPr lang="en-IN" sz="2000" kern="1200" dirty="0" err="1"/>
            <a:t>Tkinter</a:t>
          </a:r>
          <a:endParaRPr lang="en-US" sz="2000" kern="1200" dirty="0"/>
        </a:p>
      </dsp:txBody>
      <dsp:txXfrm>
        <a:off x="38784" y="917619"/>
        <a:ext cx="10817801" cy="716935"/>
      </dsp:txXfrm>
    </dsp:sp>
    <dsp:sp modelId="{BC23A868-3586-4F29-861C-A7FD3280DC0E}">
      <dsp:nvSpPr>
        <dsp:cNvPr id="0" name=""/>
        <dsp:cNvSpPr/>
      </dsp:nvSpPr>
      <dsp:spPr>
        <a:xfrm>
          <a:off x="0" y="1730938"/>
          <a:ext cx="1089536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Tkinter</a:t>
          </a:r>
          <a:r>
            <a:rPr lang="en-IN" sz="2000" kern="1200"/>
            <a:t>: Tkinter is standard GUI library for python which is provide to create a GUI application in easy and faster way.</a:t>
          </a:r>
          <a:endParaRPr lang="en-US" sz="2000" kern="1200"/>
        </a:p>
      </dsp:txBody>
      <dsp:txXfrm>
        <a:off x="38784" y="1769722"/>
        <a:ext cx="10817801" cy="716935"/>
      </dsp:txXfrm>
    </dsp:sp>
    <dsp:sp modelId="{964E4580-8097-4B9A-9788-C6B7685D0A96}">
      <dsp:nvSpPr>
        <dsp:cNvPr id="0" name=""/>
        <dsp:cNvSpPr/>
      </dsp:nvSpPr>
      <dsp:spPr>
        <a:xfrm>
          <a:off x="0" y="2583041"/>
          <a:ext cx="10895369" cy="7945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Development Environment:</a:t>
          </a:r>
          <a:r>
            <a:rPr lang="en-IN" sz="2000" kern="1200"/>
            <a:t> Visual Studio Code</a:t>
          </a:r>
          <a:endParaRPr lang="en-US" sz="2000" kern="1200"/>
        </a:p>
      </dsp:txBody>
      <dsp:txXfrm>
        <a:off x="38784" y="2621825"/>
        <a:ext cx="10817801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6BA0C-D26C-4F6C-A6C2-1650DCE0C3B5}">
      <dsp:nvSpPr>
        <dsp:cNvPr id="0" name=""/>
        <dsp:cNvSpPr/>
      </dsp:nvSpPr>
      <dsp:spPr>
        <a:xfrm>
          <a:off x="0" y="3576"/>
          <a:ext cx="9404352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The code starts by importing the </a:t>
          </a:r>
          <a:r>
            <a:rPr lang="en-US" sz="1600" i="0" kern="1200" dirty="0" err="1"/>
            <a:t>tkinter</a:t>
          </a:r>
          <a:r>
            <a:rPr lang="en-US" sz="1600" i="0" kern="1200" dirty="0"/>
            <a:t> library, which provides the necessary tools for creating GUI (graphical user interface) applications.</a:t>
          </a:r>
          <a:endParaRPr lang="en-US" sz="1600" kern="1200" dirty="0"/>
        </a:p>
      </dsp:txBody>
      <dsp:txXfrm>
        <a:off x="31070" y="34646"/>
        <a:ext cx="9342212" cy="574340"/>
      </dsp:txXfrm>
    </dsp:sp>
    <dsp:sp modelId="{D4ED5F94-CD3E-42D7-B0FA-98776C55D8C3}">
      <dsp:nvSpPr>
        <dsp:cNvPr id="0" name=""/>
        <dsp:cNvSpPr/>
      </dsp:nvSpPr>
      <dsp:spPr>
        <a:xfrm>
          <a:off x="0" y="686136"/>
          <a:ext cx="9404352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then creates a main window for the calculator using the Tk() function from the </a:t>
          </a:r>
          <a:r>
            <a:rPr lang="en-US" sz="1600" kern="1200" dirty="0" err="1"/>
            <a:t>Tkinter</a:t>
          </a:r>
          <a:r>
            <a:rPr lang="en-US" sz="1600" kern="1200" dirty="0"/>
            <a:t> library and assigns it to the variable root.</a:t>
          </a:r>
        </a:p>
      </dsp:txBody>
      <dsp:txXfrm>
        <a:off x="31070" y="717206"/>
        <a:ext cx="9342212" cy="574340"/>
      </dsp:txXfrm>
    </dsp:sp>
    <dsp:sp modelId="{87928711-21B5-40C7-A683-9154E82A57BE}">
      <dsp:nvSpPr>
        <dsp:cNvPr id="0" name=""/>
        <dsp:cNvSpPr/>
      </dsp:nvSpPr>
      <dsp:spPr>
        <a:xfrm>
          <a:off x="0" y="1368696"/>
          <a:ext cx="9404352" cy="636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 </a:t>
          </a:r>
          <a:r>
            <a:rPr lang="en-US" sz="1600" i="0" kern="1200" dirty="0" err="1"/>
            <a:t>root.title</a:t>
          </a:r>
          <a:r>
            <a:rPr lang="en-US" sz="1600" i="0" kern="1200" dirty="0"/>
            <a:t>() function </a:t>
          </a:r>
          <a:r>
            <a:rPr lang="en-US" sz="1600" b="0" i="0" kern="1200" dirty="0"/>
            <a:t>sets the title of the calculator window to “</a:t>
          </a:r>
          <a:r>
            <a:rPr lang="en-US" sz="1600" kern="1200" dirty="0"/>
            <a:t>My</a:t>
          </a:r>
          <a:r>
            <a:rPr lang="en-US" sz="1600" b="0" i="0" kern="1200" dirty="0"/>
            <a:t> </a:t>
          </a:r>
          <a:r>
            <a:rPr lang="en-US" sz="1600" kern="1200" dirty="0"/>
            <a:t>C</a:t>
          </a:r>
          <a:r>
            <a:rPr lang="en-US" sz="1600" b="0" i="0" kern="1200" dirty="0"/>
            <a:t>alculator".</a:t>
          </a:r>
          <a:endParaRPr lang="en-US" sz="1600" kern="1200" dirty="0"/>
        </a:p>
      </dsp:txBody>
      <dsp:txXfrm>
        <a:off x="31070" y="1399766"/>
        <a:ext cx="9342212" cy="574340"/>
      </dsp:txXfrm>
    </dsp:sp>
    <dsp:sp modelId="{D6928674-3197-4175-8341-888893BEF57C}">
      <dsp:nvSpPr>
        <dsp:cNvPr id="0" name=""/>
        <dsp:cNvSpPr/>
      </dsp:nvSpPr>
      <dsp:spPr>
        <a:xfrm>
          <a:off x="0" y="2051256"/>
          <a:ext cx="9404352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</a:t>
          </a:r>
          <a:r>
            <a:rPr lang="en-US" sz="1600" b="0" i="0" kern="1200"/>
            <a:t>e create a global variable called global val which will store the result of the calculation.</a:t>
          </a:r>
          <a:endParaRPr lang="en-US" sz="1600" kern="1200"/>
        </a:p>
      </dsp:txBody>
      <dsp:txXfrm>
        <a:off x="31070" y="2082326"/>
        <a:ext cx="9342212" cy="574340"/>
      </dsp:txXfrm>
    </dsp:sp>
    <dsp:sp modelId="{92023874-D6D6-46E3-ADB5-4D35B6C1FF1E}">
      <dsp:nvSpPr>
        <dsp:cNvPr id="0" name=""/>
        <dsp:cNvSpPr/>
      </dsp:nvSpPr>
      <dsp:spPr>
        <a:xfrm>
          <a:off x="0" y="2733817"/>
          <a:ext cx="9404352" cy="636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Geometry() method is used to set the size of the GUI window.</a:t>
          </a:r>
          <a:endParaRPr lang="en-US" sz="1600" kern="1200" dirty="0"/>
        </a:p>
      </dsp:txBody>
      <dsp:txXfrm>
        <a:off x="31070" y="2764887"/>
        <a:ext cx="9342212" cy="574340"/>
      </dsp:txXfrm>
    </dsp:sp>
    <dsp:sp modelId="{A13B4D83-66E5-4D34-A801-1E9C90024ACC}">
      <dsp:nvSpPr>
        <dsp:cNvPr id="0" name=""/>
        <dsp:cNvSpPr/>
      </dsp:nvSpPr>
      <dsp:spPr>
        <a:xfrm>
          <a:off x="0" y="3416377"/>
          <a:ext cx="9404352" cy="636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have created display as where we can see the result area.</a:t>
          </a:r>
          <a:endParaRPr lang="en-US" sz="1600" kern="1200" dirty="0"/>
        </a:p>
      </dsp:txBody>
      <dsp:txXfrm>
        <a:off x="31070" y="3447447"/>
        <a:ext cx="9342212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F8C5-75AC-4351-954E-4D0792516B4A}">
      <dsp:nvSpPr>
        <dsp:cNvPr id="0" name=""/>
        <dsp:cNvSpPr/>
      </dsp:nvSpPr>
      <dsp:spPr>
        <a:xfrm>
          <a:off x="0" y="1786"/>
          <a:ext cx="512260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9A3E2C-047C-44DE-8291-A44D4E408794}">
      <dsp:nvSpPr>
        <dsp:cNvPr id="0" name=""/>
        <dsp:cNvSpPr/>
      </dsp:nvSpPr>
      <dsp:spPr>
        <a:xfrm>
          <a:off x="0" y="1786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code starts with a few basic objects: a Button object, which has properties for text, font, background color, and command; and a grid object.</a:t>
          </a:r>
          <a:endParaRPr lang="en-US" sz="1900" kern="1200" dirty="0"/>
        </a:p>
      </dsp:txBody>
      <dsp:txXfrm>
        <a:off x="0" y="1786"/>
        <a:ext cx="5122606" cy="1218372"/>
      </dsp:txXfrm>
    </dsp:sp>
    <dsp:sp modelId="{24C71983-B144-456C-AA8E-F915255639E4}">
      <dsp:nvSpPr>
        <dsp:cNvPr id="0" name=""/>
        <dsp:cNvSpPr/>
      </dsp:nvSpPr>
      <dsp:spPr>
        <a:xfrm>
          <a:off x="0" y="1220158"/>
          <a:ext cx="5122606" cy="0"/>
        </a:xfrm>
        <a:prstGeom prst="line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A1BFDE-89AA-490E-B4F3-E1AF339C99F6}">
      <dsp:nvSpPr>
        <dsp:cNvPr id="0" name=""/>
        <dsp:cNvSpPr/>
      </dsp:nvSpPr>
      <dsp:spPr>
        <a:xfrm>
          <a:off x="0" y="1220158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 the user clicks on one of these buttons, the corresponding command is executed.</a:t>
          </a:r>
          <a:endParaRPr lang="en-US" sz="1900" kern="1200"/>
        </a:p>
      </dsp:txBody>
      <dsp:txXfrm>
        <a:off x="0" y="1220158"/>
        <a:ext cx="5122606" cy="1218372"/>
      </dsp:txXfrm>
    </dsp:sp>
    <dsp:sp modelId="{0ADA4BDE-8FED-45AE-9879-4F5D68863CC1}">
      <dsp:nvSpPr>
        <dsp:cNvPr id="0" name=""/>
        <dsp:cNvSpPr/>
      </dsp:nvSpPr>
      <dsp:spPr>
        <a:xfrm>
          <a:off x="0" y="2438530"/>
          <a:ext cx="5122606" cy="0"/>
        </a:xfrm>
        <a:prstGeom prst="line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C9750D-0B12-4B18-91EB-5052E9E78056}">
      <dsp:nvSpPr>
        <dsp:cNvPr id="0" name=""/>
        <dsp:cNvSpPr/>
      </dsp:nvSpPr>
      <dsp:spPr>
        <a:xfrm>
          <a:off x="0" y="2438530"/>
          <a:ext cx="5122606" cy="1218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</a:t>
          </a:r>
          <a:r>
            <a:rPr lang="en-US" sz="1900" b="0" i="0" kern="1200" dirty="0"/>
            <a:t>lear() function is used to clear the contents of the text entry box.</a:t>
          </a:r>
          <a:endParaRPr lang="en-US" sz="1900" kern="1200" dirty="0"/>
        </a:p>
      </dsp:txBody>
      <dsp:txXfrm>
        <a:off x="0" y="2438530"/>
        <a:ext cx="5122606" cy="121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9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74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5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23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1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8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20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6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5183B-71ED-445F-B7EA-012DCA631098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BF89-4137-4F69-BFF4-959B4B902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00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3F05B-0A7B-4469-71BB-04D178F9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u="sng">
                <a:solidFill>
                  <a:srgbClr val="EBEBEB"/>
                </a:solidFill>
                <a:latin typeface="+mn-lt"/>
              </a:rPr>
              <a:t>“Design of a GUI Calculator"</a:t>
            </a:r>
            <a:br>
              <a:rPr lang="en-US" sz="3600" b="1" u="sng">
                <a:solidFill>
                  <a:srgbClr val="EBEBEB"/>
                </a:solidFill>
                <a:latin typeface="+mn-lt"/>
              </a:rPr>
            </a:br>
            <a:endParaRPr lang="en-IN" sz="3600" b="1" u="sng">
              <a:solidFill>
                <a:srgbClr val="EBEBEB"/>
              </a:solidFill>
              <a:latin typeface="+mn-lt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8E0DE-5DA2-4122-0CB4-834A0220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33" y="857188"/>
            <a:ext cx="4116325" cy="5562601"/>
          </a:xfrm>
          <a:prstGeom prst="rect">
            <a:avLst/>
          </a:prstGeom>
          <a:effectLst/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C116E3-C331-5EBF-6C55-47BC8AFC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Name-Upasna Agrawal</a:t>
            </a:r>
          </a:p>
          <a:p>
            <a:pPr marL="0" indent="0">
              <a:buNone/>
            </a:pPr>
            <a:r>
              <a:rPr lang="en-IN" u="sng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Submission Date-2 </a:t>
            </a:r>
            <a:r>
              <a:rPr lang="en-IN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sept 2024</a:t>
            </a:r>
          </a:p>
          <a:p>
            <a:pPr marL="0" indent="0">
              <a:buNone/>
            </a:pPr>
            <a:r>
              <a:rPr lang="en-IN" u="sng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Institute and batch</a:t>
            </a:r>
            <a:r>
              <a:rPr lang="en-IN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Digicrome</a:t>
            </a:r>
          </a:p>
          <a:p>
            <a:pPr marL="0" indent="0">
              <a:buNone/>
            </a:pPr>
            <a:r>
              <a:rPr lang="en-US" i="0" u="sng">
                <a:solidFill>
                  <a:srgbClr val="EBEBE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Course name </a:t>
            </a:r>
            <a:r>
              <a:rPr lang="en-US" i="0">
                <a:solidFill>
                  <a:srgbClr val="EBEBE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-Post Graduate Program In Data Science &amp; Artificial Intelligence</a:t>
            </a:r>
          </a:p>
          <a:p>
            <a:pPr marL="0" indent="0">
              <a:buNone/>
            </a:pPr>
            <a:r>
              <a:rPr lang="en-IN" b="0" i="0" u="sng" strike="noStrike">
                <a:solidFill>
                  <a:srgbClr val="EBEBE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Project-</a:t>
            </a:r>
            <a:r>
              <a:rPr lang="en-IN" b="0" i="0" u="none" strike="noStrike">
                <a:solidFill>
                  <a:srgbClr val="EBEBE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Python-based calculator</a:t>
            </a:r>
            <a:endParaRPr lang="en-US" i="0">
              <a:solidFill>
                <a:srgbClr val="EBEBEB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IN">
              <a:solidFill>
                <a:srgbClr val="EBEB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6A5B6-C0FD-20A7-3FE6-80D29C1E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209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D6F8E-37A8-705F-CADB-BFFA6AA9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>
                <a:solidFill>
                  <a:srgbClr val="EBEBEB"/>
                </a:solidFill>
              </a:rPr>
              <a:t>Tools and Technologies</a:t>
            </a:r>
            <a:br>
              <a:rPr lang="en-IN" sz="3300" b="1">
                <a:solidFill>
                  <a:srgbClr val="EBEBEB"/>
                </a:solidFill>
              </a:rPr>
            </a:br>
            <a:endParaRPr lang="en-IN" sz="3300">
              <a:solidFill>
                <a:srgbClr val="EBEBEB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AC5D7-D02C-1FA6-CB9C-AC13E777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252" y="6085719"/>
            <a:ext cx="1141580" cy="729343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6C0E5A8-F542-141E-2FAB-8366BADE5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528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462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8DE9-0998-FD7E-67BE-6C52576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Key Features</a:t>
            </a:r>
            <a:br>
              <a:rPr lang="en-US" sz="3900" b="1"/>
            </a:br>
            <a:endParaRPr lang="en-IN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6D61-085A-89B3-D3D0-D4F04A4D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Basic Operators: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Addition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Subtraction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Multiplication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Division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Square root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Square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endParaRPr lang="en-IN" dirty="0"/>
          </a:p>
        </p:txBody>
      </p:sp>
      <p:pic>
        <p:nvPicPr>
          <p:cNvPr id="41" name="Graphic 40" descr="Pencil">
            <a:extLst>
              <a:ext uri="{FF2B5EF4-FFF2-40B4-BE49-F238E27FC236}">
                <a16:creationId xmlns:a16="http://schemas.microsoft.com/office/drawing/2014/main" id="{8120F698-559B-7667-7DC4-90B37F5E0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85B9F0-5F4B-3AD6-C464-8D5906D71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209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49F-DE66-C0D4-0F35-84333B0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 i="0" u="sng">
                <a:effectLst/>
                <a:latin typeface="Inter var"/>
              </a:rPr>
              <a:t>Explanation of Source Code</a:t>
            </a:r>
            <a:endParaRPr lang="en-IN" u="sng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4A3FEF3-62E1-C046-AF52-37A72749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0933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2AD260-66F5-424B-7F70-80A361CF1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8043" y="6114360"/>
            <a:ext cx="1163957" cy="74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4F6CA-491E-1E3A-1116-655A39ED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 b="1" i="0" u="sng">
                <a:solidFill>
                  <a:srgbClr val="EBEBEB"/>
                </a:solidFill>
                <a:effectLst/>
                <a:latin typeface="Inter var"/>
              </a:rPr>
              <a:t>Explanation of Source Code</a:t>
            </a:r>
            <a:endParaRPr lang="en-IN" u="sng">
              <a:solidFill>
                <a:srgbClr val="EBEBEB"/>
              </a:solidFill>
            </a:endParaRPr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2" name="Picture 2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B1BB3D7-E2B8-B7D6-17AB-D0368E99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3738724"/>
            <a:ext cx="5451627" cy="1281132"/>
          </a:xfrm>
          <a:prstGeom prst="rect">
            <a:avLst/>
          </a:prstGeom>
          <a:effectLst/>
        </p:spPr>
      </p:pic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4C3AFE6A-1C7B-8F53-CA66-C8E545F04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201" y="6344462"/>
            <a:ext cx="803799" cy="513538"/>
          </a:xfrm>
          <a:prstGeom prst="rect">
            <a:avLst/>
          </a:prstGeom>
          <a:effectLst/>
        </p:spPr>
      </p:pic>
      <p:graphicFrame>
        <p:nvGraphicFramePr>
          <p:cNvPr id="63" name="Content Placeholder 6">
            <a:extLst>
              <a:ext uri="{FF2B5EF4-FFF2-40B4-BE49-F238E27FC236}">
                <a16:creationId xmlns:a16="http://schemas.microsoft.com/office/drawing/2014/main" id="{03369DD3-4024-60A8-D60A-393338525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138665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25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8FD0C-98FB-9F23-F3FC-02D71B4B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 fontAlgn="base"/>
            <a:r>
              <a:rPr lang="en-IN" b="1" i="0" u="sng">
                <a:solidFill>
                  <a:srgbClr val="FFFFFF"/>
                </a:solidFill>
                <a:effectLst/>
                <a:latin typeface="Inter var"/>
              </a:rPr>
              <a:t>Explanation of Source Code</a:t>
            </a:r>
            <a:endParaRPr lang="en-IN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FDF8-5F16-8DD9-658C-A8BC13F9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u="sng" dirty="0">
                <a:latin typeface="Nunito" pitchFamily="2" charset="0"/>
              </a:rPr>
              <a:t>G</a:t>
            </a:r>
            <a:r>
              <a:rPr lang="en-US" u="sng" dirty="0">
                <a:latin typeface="Nunito" pitchFamily="2" charset="0"/>
              </a:rPr>
              <a:t>rid-</a:t>
            </a:r>
            <a:r>
              <a:rPr lang="en-US" i="0" dirty="0">
                <a:effectLst/>
                <a:latin typeface="Nunito" pitchFamily="2" charset="0"/>
              </a:rPr>
              <a:t>Using the grid manager is easy </a:t>
            </a:r>
            <a:r>
              <a:rPr lang="en-US" dirty="0">
                <a:latin typeface="Nunito" pitchFamily="2" charset="0"/>
              </a:rPr>
              <a:t>t</a:t>
            </a:r>
            <a:r>
              <a:rPr lang="en-US" i="0" dirty="0">
                <a:effectLst/>
                <a:latin typeface="Nunito" pitchFamily="2" charset="0"/>
              </a:rPr>
              <a:t>o tell the manager in which row and column to place them.</a:t>
            </a:r>
          </a:p>
          <a:p>
            <a:pPr>
              <a:lnSpc>
                <a:spcPct val="90000"/>
              </a:lnSpc>
            </a:pPr>
            <a:endParaRPr lang="en-US" dirty="0">
              <a:latin typeface="Nunito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u="sng" dirty="0">
                <a:latin typeface="Nunito" pitchFamily="2" charset="0"/>
              </a:rPr>
              <a:t>Column span</a:t>
            </a:r>
            <a:r>
              <a:rPr lang="en-US" u="sng" dirty="0">
                <a:latin typeface="Google Sans"/>
              </a:rPr>
              <a:t>-</a:t>
            </a:r>
            <a:r>
              <a:rPr lang="en-US" i="0" u="sng" dirty="0">
                <a:effectLst/>
                <a:latin typeface="Google Sans"/>
              </a:rPr>
              <a:t> </a:t>
            </a:r>
            <a:r>
              <a:rPr lang="en-US" i="0" dirty="0">
                <a:effectLst/>
                <a:latin typeface="Google Sans"/>
              </a:rPr>
              <a:t>This is very useful to help get the spacing right for your widgets</a:t>
            </a:r>
          </a:p>
          <a:p>
            <a:pPr>
              <a:lnSpc>
                <a:spcPct val="90000"/>
              </a:lnSpc>
            </a:pPr>
            <a:endParaRPr lang="en-US" dirty="0">
              <a:latin typeface="Nunito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u="sng" dirty="0">
                <a:latin typeface="Nunito" pitchFamily="2" charset="0"/>
              </a:rPr>
              <a:t>Justify-</a:t>
            </a:r>
            <a:r>
              <a:rPr lang="en-US" dirty="0">
                <a:latin typeface="Nunito" pitchFamily="2" charset="0"/>
              </a:rPr>
              <a:t>  With the help of this result will be display from the right side.</a:t>
            </a:r>
          </a:p>
          <a:p>
            <a:pPr>
              <a:lnSpc>
                <a:spcPct val="90000"/>
              </a:lnSpc>
            </a:pPr>
            <a:endParaRPr lang="en-US" dirty="0">
              <a:latin typeface="Nunito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Nunito" pitchFamily="2" charset="0"/>
              </a:rPr>
              <a:t>We have created one text variable which I gave the name as Data as “</a:t>
            </a:r>
            <a:r>
              <a:rPr lang="en-US" dirty="0" err="1">
                <a:latin typeface="Nunito" pitchFamily="2" charset="0"/>
              </a:rPr>
              <a:t>StringVar</a:t>
            </a:r>
            <a:r>
              <a:rPr lang="en-US" dirty="0">
                <a:latin typeface="Nunito" pitchFamily="2" charset="0"/>
              </a:rPr>
              <a:t>” and this value will get from get button.</a:t>
            </a:r>
          </a:p>
          <a:p>
            <a:pPr>
              <a:lnSpc>
                <a:spcPct val="90000"/>
              </a:lnSpc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D4613-4945-C8D1-7F5F-D41A9E54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712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5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88AED-A6EB-22E5-DFDF-3FDD6D7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Functions:</a:t>
            </a:r>
            <a:br>
              <a:rPr lang="en-IN">
                <a:solidFill>
                  <a:srgbClr val="EBEBEB"/>
                </a:solidFill>
              </a:rPr>
            </a:br>
            <a:endParaRPr lang="en-IN">
              <a:solidFill>
                <a:srgbClr val="EBEBEB"/>
              </a:solidFill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B9D48-7CB8-D569-FAE6-44EA07F0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265483"/>
            <a:ext cx="3980139" cy="4327031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6107-0950-2F41-39C4-ACD9F52C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For button click : we have defined button click function.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For clear the entry: we have defined button clear function.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For equal function : we have defined button equal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A7581-0BB8-5C5F-87C8-D4B19005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209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88AED-A6EB-22E5-DFDF-3FDD6D7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Functions:</a:t>
            </a:r>
            <a:br>
              <a:rPr lang="en-IN">
                <a:solidFill>
                  <a:srgbClr val="EBEBEB"/>
                </a:solidFill>
              </a:rPr>
            </a:br>
            <a:endParaRPr lang="en-IN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C93AA-79DB-3CD2-F777-BBCB4774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478731"/>
            <a:ext cx="3980139" cy="390053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6107-0950-2F41-39C4-ACD9F52C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For Square : we have defined BtnSquare()  for Square function.</a:t>
            </a:r>
          </a:p>
          <a:p>
            <a:endParaRPr lang="en-IN">
              <a:solidFill>
                <a:srgbClr val="FFFFFF"/>
              </a:solidFill>
            </a:endParaRPr>
          </a:p>
          <a:p>
            <a:r>
              <a:rPr lang="en-IN">
                <a:solidFill>
                  <a:srgbClr val="FFFFFF"/>
                </a:solidFill>
              </a:rPr>
              <a:t>For Squareroot: we have defined BtnSquareRoot() for square root function.</a:t>
            </a:r>
          </a:p>
          <a:p>
            <a:endParaRPr lang="en-IN">
              <a:solidFill>
                <a:srgbClr val="FFFFFF"/>
              </a:solidFill>
            </a:endParaRPr>
          </a:p>
          <a:p>
            <a:r>
              <a:rPr lang="en-IN">
                <a:solidFill>
                  <a:srgbClr val="FFFFFF"/>
                </a:solidFill>
              </a:rPr>
              <a:t>For Decimal: we have defined btnDecimal()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A7581-0BB8-5C5F-87C8-D4B19005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209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D8D3B4-4D19-759D-2226-371B4425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Thank-You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EAAF6-0BB4-1604-0BD7-A9F6436C7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209" y="5981578"/>
            <a:ext cx="137179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73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1825</TotalTime>
  <Words>426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Century Gothic</vt:lpstr>
      <vt:lpstr>Google Sans</vt:lpstr>
      <vt:lpstr>Inter var</vt:lpstr>
      <vt:lpstr>Nunito</vt:lpstr>
      <vt:lpstr>Wingdings 3</vt:lpstr>
      <vt:lpstr>Ion</vt:lpstr>
      <vt:lpstr>“Design of a GUI Calculator" </vt:lpstr>
      <vt:lpstr>Tools and Technologies </vt:lpstr>
      <vt:lpstr>Key Features </vt:lpstr>
      <vt:lpstr>Explanation of Source Code</vt:lpstr>
      <vt:lpstr>Explanation of Source Code</vt:lpstr>
      <vt:lpstr>Explanation of Source Code</vt:lpstr>
      <vt:lpstr>Functions: </vt:lpstr>
      <vt:lpstr>Functions: 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49</cp:revision>
  <dcterms:created xsi:type="dcterms:W3CDTF">2024-08-21T13:22:17Z</dcterms:created>
  <dcterms:modified xsi:type="dcterms:W3CDTF">2024-09-01T20:03:24Z</dcterms:modified>
</cp:coreProperties>
</file>