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7SPfxRRf3rM/iM7hbbZv+W6Z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Tahoma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Tahom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34.png"/><Relationship Id="rId7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10" Type="http://schemas.openxmlformats.org/officeDocument/2006/relationships/image" Target="../media/image20.png"/><Relationship Id="rId9" Type="http://schemas.openxmlformats.org/officeDocument/2006/relationships/hyperlink" Target="https://cloud.google.com/compute/network-pricing" TargetMode="External"/><Relationship Id="rId5" Type="http://schemas.openxmlformats.org/officeDocument/2006/relationships/hyperlink" Target="https://cloud.google.com/vpc/docs/vpc?hl=es-419" TargetMode="External"/><Relationship Id="rId6" Type="http://schemas.openxmlformats.org/officeDocument/2006/relationships/hyperlink" Target="https://cloud.google.com/compute/docs/vpc/firewalls#firewall_rule_components" TargetMode="External"/><Relationship Id="rId7" Type="http://schemas.openxmlformats.org/officeDocument/2006/relationships/hyperlink" Target="https://cloud.google.com/compute/network-pricing#ipaddress" TargetMode="External"/><Relationship Id="rId8" Type="http://schemas.openxmlformats.org/officeDocument/2006/relationships/hyperlink" Target="https://cloud.google.com/compute/network-pricing#ipaddres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70843" y="5148092"/>
            <a:ext cx="113925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DIPLOMADO DE ACTUALIZACIÓN Y/O PROFUNDIZACIÓN,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COMO OPCIÓN DE GRADO EN EL PROGRAMA DE INGENIERIA DE SISTEMAS</a:t>
            </a:r>
            <a:endParaRPr b="1" sz="2400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Proyectos, redes y subredes – VPC ?</a:t>
            </a:r>
            <a:endParaRPr/>
          </a:p>
        </p:txBody>
      </p:sp>
      <p:pic>
        <p:nvPicPr>
          <p:cNvPr id="329" name="Google Shape;329;p11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1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 txBox="1"/>
          <p:nvPr/>
        </p:nvSpPr>
        <p:spPr>
          <a:xfrm>
            <a:off x="8503536" y="1208856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1"/>
          <p:cNvPicPr preferRelativeResize="0"/>
          <p:nvPr/>
        </p:nvPicPr>
        <p:blipFill rotWithShape="1">
          <a:blip r:embed="rId5">
            <a:alphaModFix/>
          </a:blip>
          <a:srcRect b="0" l="13077" r="0" t="14060"/>
          <a:stretch/>
        </p:blipFill>
        <p:spPr>
          <a:xfrm>
            <a:off x="3217332" y="1567002"/>
            <a:ext cx="8568665" cy="526218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1"/>
          <p:cNvSpPr/>
          <p:nvPr/>
        </p:nvSpPr>
        <p:spPr>
          <a:xfrm>
            <a:off x="526227" y="3318727"/>
            <a:ext cx="23468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Proyectos y redes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Proyectos, redes y subredes – VPC ?</a:t>
            </a:r>
            <a:endParaRPr/>
          </a:p>
        </p:txBody>
      </p:sp>
      <p:pic>
        <p:nvPicPr>
          <p:cNvPr id="340" name="Google Shape;340;p12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2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2"/>
          <p:cNvSpPr txBox="1"/>
          <p:nvPr/>
        </p:nvSpPr>
        <p:spPr>
          <a:xfrm>
            <a:off x="8941795" y="1470466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-10497" y="3038582"/>
            <a:ext cx="22159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VPC ofrece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3 Tipos de redes</a:t>
            </a:r>
            <a:endParaRPr/>
          </a:p>
        </p:txBody>
      </p:sp>
      <p:pic>
        <p:nvPicPr>
          <p:cNvPr id="344" name="Google Shape;34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5426" y="1991302"/>
            <a:ext cx="9831447" cy="4129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Proyectos, redes y subredes – VPC ?</a:t>
            </a:r>
            <a:endParaRPr/>
          </a:p>
        </p:txBody>
      </p:sp>
      <p:pic>
        <p:nvPicPr>
          <p:cNvPr id="351" name="Google Shape;351;p13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3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3"/>
          <p:cNvSpPr txBox="1"/>
          <p:nvPr/>
        </p:nvSpPr>
        <p:spPr>
          <a:xfrm>
            <a:off x="9018263" y="1470466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526227" y="2119355"/>
            <a:ext cx="22159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VPC son recursos globales</a:t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447982" y="4532355"/>
            <a:ext cx="22159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subredes son recursos regionales</a:t>
            </a:r>
            <a:endParaRPr/>
          </a:p>
        </p:txBody>
      </p:sp>
      <p:pic>
        <p:nvPicPr>
          <p:cNvPr id="356" name="Google Shape;3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318" y="1993686"/>
            <a:ext cx="9473023" cy="43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Proyectos, redes y subredes – VPC ?</a:t>
            </a:r>
            <a:endParaRPr/>
          </a:p>
        </p:txBody>
      </p:sp>
      <p:pic>
        <p:nvPicPr>
          <p:cNvPr id="363" name="Google Shape;363;p1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4"/>
          <p:cNvSpPr txBox="1"/>
          <p:nvPr/>
        </p:nvSpPr>
        <p:spPr>
          <a:xfrm>
            <a:off x="9018263" y="1470466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400" y="1742855"/>
            <a:ext cx="10900182" cy="48036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4"/>
          <p:cNvSpPr/>
          <p:nvPr/>
        </p:nvSpPr>
        <p:spPr>
          <a:xfrm>
            <a:off x="8600184" y="5018203"/>
            <a:ext cx="2215923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subredes atraviesan zonas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Proyectos, redes y subredes – VPC ?</a:t>
            </a:r>
            <a:endParaRPr/>
          </a:p>
        </p:txBody>
      </p:sp>
      <p:pic>
        <p:nvPicPr>
          <p:cNvPr id="374" name="Google Shape;374;p1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5"/>
          <p:cNvSpPr txBox="1"/>
          <p:nvPr/>
        </p:nvSpPr>
        <p:spPr>
          <a:xfrm>
            <a:off x="9018263" y="1470466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-10497" y="3038582"/>
            <a:ext cx="22159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Sistema de aislamiento de VPC</a:t>
            </a:r>
            <a:endParaRPr/>
          </a:p>
        </p:txBody>
      </p:sp>
      <p:pic>
        <p:nvPicPr>
          <p:cNvPr id="378" name="Google Shape;378;p15"/>
          <p:cNvPicPr preferRelativeResize="0"/>
          <p:nvPr/>
        </p:nvPicPr>
        <p:blipFill rotWithShape="1">
          <a:blip r:embed="rId5">
            <a:alphaModFix/>
          </a:blip>
          <a:srcRect b="0" l="0" r="0" t="3108"/>
          <a:stretch/>
        </p:blipFill>
        <p:spPr>
          <a:xfrm>
            <a:off x="2279086" y="1905000"/>
            <a:ext cx="9834255" cy="4779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Nube Privada Virtual – VPC ?</a:t>
            </a:r>
            <a:endParaRPr/>
          </a:p>
        </p:txBody>
      </p:sp>
      <p:pic>
        <p:nvPicPr>
          <p:cNvPr id="385" name="Google Shape;385;p1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6"/>
          <p:cNvSpPr txBox="1"/>
          <p:nvPr/>
        </p:nvSpPr>
        <p:spPr>
          <a:xfrm>
            <a:off x="9018263" y="1470466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0" y="3195616"/>
            <a:ext cx="23846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 posible expandir las subredes</a:t>
            </a:r>
            <a:endParaRPr/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1533" y="1839798"/>
            <a:ext cx="9581808" cy="4491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Direcciones IP – VPC ?</a:t>
            </a:r>
            <a:endParaRPr/>
          </a:p>
        </p:txBody>
      </p:sp>
      <p:pic>
        <p:nvPicPr>
          <p:cNvPr id="396" name="Google Shape;396;p1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105" y="1389296"/>
            <a:ext cx="10081477" cy="53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7"/>
          <p:cNvSpPr txBox="1"/>
          <p:nvPr/>
        </p:nvSpPr>
        <p:spPr>
          <a:xfrm>
            <a:off x="9903633" y="6037803"/>
            <a:ext cx="211852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Tabla de Rutas – VPC ?</a:t>
            </a:r>
            <a:endParaRPr/>
          </a:p>
        </p:txBody>
      </p:sp>
      <p:pic>
        <p:nvPicPr>
          <p:cNvPr id="406" name="Google Shape;406;p18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8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8"/>
          <p:cNvSpPr txBox="1"/>
          <p:nvPr/>
        </p:nvSpPr>
        <p:spPr>
          <a:xfrm>
            <a:off x="8227233" y="1392779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8"/>
          <p:cNvSpPr/>
          <p:nvPr/>
        </p:nvSpPr>
        <p:spPr>
          <a:xfrm>
            <a:off x="2351228" y="5987115"/>
            <a:ext cx="68605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forma predeterminada, cada red tiene </a:t>
            </a:r>
            <a:r>
              <a:rPr b="1" lang="es-CO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rutas que permiten a las instancias de una red enviarse el tráfico directamente entre ellas, incluso entre subredes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3774" y="1657395"/>
            <a:ext cx="9784452" cy="4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Tabla de Rutas – VPC ?</a:t>
            </a:r>
            <a:endParaRPr/>
          </a:p>
        </p:txBody>
      </p:sp>
      <p:pic>
        <p:nvPicPr>
          <p:cNvPr id="417" name="Google Shape;417;p19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9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9"/>
          <p:cNvSpPr txBox="1"/>
          <p:nvPr/>
        </p:nvSpPr>
        <p:spPr>
          <a:xfrm>
            <a:off x="8227233" y="1392779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57" y="2040036"/>
            <a:ext cx="10758316" cy="429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Firewalls– VPC ?</a:t>
            </a:r>
            <a:endParaRPr/>
          </a:p>
        </p:txBody>
      </p:sp>
      <p:pic>
        <p:nvPicPr>
          <p:cNvPr id="427" name="Google Shape;427;p20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0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0"/>
          <p:cNvSpPr txBox="1"/>
          <p:nvPr/>
        </p:nvSpPr>
        <p:spPr>
          <a:xfrm>
            <a:off x="8227233" y="1392779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7162800" y="5134343"/>
            <a:ext cx="46143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reglas de firewall</a:t>
            </a: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protegen sus instancias de VM de las conexiones no autorizadas</a:t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409" y="2224410"/>
            <a:ext cx="2885114" cy="265118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0"/>
          <p:cNvSpPr/>
          <p:nvPr/>
        </p:nvSpPr>
        <p:spPr>
          <a:xfrm>
            <a:off x="638424" y="2014945"/>
            <a:ext cx="6324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Noto Sans Symbols"/>
              <a:buChar char="✔"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redes de VPC funcionan como un firewall distribuido.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Noto Sans Symbols"/>
              <a:buChar char="✔"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reglas de firewall se aplican a toda la red.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Noto Sans Symbols"/>
              <a:buChar char="✔"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conexiones se permiten o se rechazan a nivel de cada instancia.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Noto Sans Symbols"/>
              <a:buChar char="✔"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Las reglas de firewall son reglas con estado.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Noto Sans Symbols"/>
              <a:buChar char="✔"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Existen reglas implícitas para denegar todas las entradas y permitir todas las salidas.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EL DIPLOMADO</a:t>
            </a:r>
            <a:endParaRPr/>
          </a:p>
        </p:txBody>
      </p:sp>
      <p:pic>
        <p:nvPicPr>
          <p:cNvPr id="95" name="Google Shape;95;p3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3"/>
          <p:cNvGrpSpPr/>
          <p:nvPr/>
        </p:nvGrpSpPr>
        <p:grpSpPr>
          <a:xfrm>
            <a:off x="1685510" y="1654541"/>
            <a:ext cx="9297243" cy="4852784"/>
            <a:chOff x="481113" y="3541"/>
            <a:chExt cx="9297243" cy="4852784"/>
          </a:xfrm>
        </p:grpSpPr>
        <p:sp>
          <p:nvSpPr>
            <p:cNvPr id="98" name="Google Shape;98;p3"/>
            <p:cNvSpPr/>
            <p:nvPr/>
          </p:nvSpPr>
          <p:spPr>
            <a:xfrm>
              <a:off x="2049793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2206068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¿Que es la nube?</a:t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981484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4137759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 a GCP</a:t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913175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6069450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Interactuando con GCP</a:t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844866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8001141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Jerarquia de recursos,  IAM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266353" y="944029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4936354" y="1107528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VPC</a:t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049793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2206068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Compute Engine  (GCE)</a:t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981484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4137759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App Engine – (GAE)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13175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6069450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Kubernete Engine – (GKE)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844866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8001141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266353" y="2247528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4936354" y="2411027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Sql – Google Cloud Spanner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49793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206068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Firestore – Google Cloud Bigtable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981484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4137759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BigQuery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13175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6069450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Pub/Sub, Google Cloud Function, Google Cloud Run</a:t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844866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8001141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Load Balancing - AutosCaling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266353" y="3551026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4936354" y="3714526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Interconnect and Peering, Cloud CDN</a:t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49793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2206068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Infraestructura como código – IAC</a:t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981484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4137759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Monitoring and Logging</a:t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13175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6069450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Dataproc – Cloud Dataflow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solidFill>
              <a:srgbClr val="43434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Cierre Diplomado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1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Firewalls – VPC ?</a:t>
            </a:r>
            <a:endParaRPr/>
          </a:p>
        </p:txBody>
      </p:sp>
      <p:pic>
        <p:nvPicPr>
          <p:cNvPr id="439" name="Google Shape;439;p21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1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1"/>
          <p:cNvSpPr/>
          <p:nvPr/>
        </p:nvSpPr>
        <p:spPr>
          <a:xfrm>
            <a:off x="7066383" y="1313513"/>
            <a:ext cx="4614333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Aunque las reglas de firewall se aplican a toda la red, las conexiones se permiten 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rechazan a nivel de cada instancia</a:t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2" name="Google Shape;44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6460" y="2828133"/>
            <a:ext cx="2885114" cy="265118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1"/>
          <p:cNvSpPr/>
          <p:nvPr/>
        </p:nvSpPr>
        <p:spPr>
          <a:xfrm>
            <a:off x="7201850" y="5382050"/>
            <a:ext cx="4614333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firewall existe no solo entre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 instancias y otras redes, sino también entre instancias individuales dentro de la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misma red.</a:t>
            </a:r>
            <a:endParaRPr/>
          </a:p>
        </p:txBody>
      </p:sp>
      <p:pic>
        <p:nvPicPr>
          <p:cNvPr id="444" name="Google Shape;44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8278" y="1410368"/>
            <a:ext cx="6458105" cy="517691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1"/>
          <p:cNvSpPr txBox="1"/>
          <p:nvPr/>
        </p:nvSpPr>
        <p:spPr>
          <a:xfrm>
            <a:off x="1710585" y="6402614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Firewalls – VPC ?</a:t>
            </a:r>
            <a:endParaRPr/>
          </a:p>
        </p:txBody>
      </p:sp>
      <p:pic>
        <p:nvPicPr>
          <p:cNvPr id="452" name="Google Shape;452;p22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2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8397" y="3038179"/>
            <a:ext cx="2236625" cy="20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2"/>
          <p:cNvSpPr txBox="1"/>
          <p:nvPr/>
        </p:nvSpPr>
        <p:spPr>
          <a:xfrm>
            <a:off x="1710585" y="6402614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172" y="1931247"/>
            <a:ext cx="9932225" cy="418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2"/>
          <p:cNvSpPr/>
          <p:nvPr/>
        </p:nvSpPr>
        <p:spPr>
          <a:xfrm>
            <a:off x="7320383" y="1364210"/>
            <a:ext cx="461433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Parametros para configurar una regla firewall</a:t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Firewalls – VPC ?</a:t>
            </a:r>
            <a:endParaRPr/>
          </a:p>
        </p:txBody>
      </p:sp>
      <p:pic>
        <p:nvPicPr>
          <p:cNvPr id="464" name="Google Shape;464;p23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3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3"/>
          <p:cNvSpPr txBox="1"/>
          <p:nvPr/>
        </p:nvSpPr>
        <p:spPr>
          <a:xfrm>
            <a:off x="1710585" y="6402614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244698" y="4903328"/>
            <a:ext cx="461433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Caso de uso configuración firewall: </a:t>
            </a: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Salida</a:t>
            </a:r>
            <a:endParaRPr b="1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8" name="Google Shape;46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041902"/>
            <a:ext cx="6316133" cy="258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6926" y="1116511"/>
            <a:ext cx="6165074" cy="479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Firewalls – VPC ?</a:t>
            </a:r>
            <a:endParaRPr/>
          </a:p>
        </p:txBody>
      </p:sp>
      <p:pic>
        <p:nvPicPr>
          <p:cNvPr id="476" name="Google Shape;476;p2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4"/>
          <p:cNvSpPr txBox="1"/>
          <p:nvPr/>
        </p:nvSpPr>
        <p:spPr>
          <a:xfrm>
            <a:off x="1710585" y="6402614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244698" y="4903328"/>
            <a:ext cx="461433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Caso de uso configuración firewall: </a:t>
            </a: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Entrada</a:t>
            </a:r>
            <a:endParaRPr b="1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0" name="Google Shape;48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328449"/>
            <a:ext cx="5901725" cy="237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6889" y="998520"/>
            <a:ext cx="6275111" cy="5030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Precios – VPC ?</a:t>
            </a:r>
            <a:endParaRPr/>
          </a:p>
        </p:txBody>
      </p:sp>
      <p:pic>
        <p:nvPicPr>
          <p:cNvPr id="488" name="Google Shape;488;p2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5"/>
          <p:cNvSpPr txBox="1"/>
          <p:nvPr/>
        </p:nvSpPr>
        <p:spPr>
          <a:xfrm>
            <a:off x="8046551" y="6402614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25"/>
          <p:cNvPicPr preferRelativeResize="0"/>
          <p:nvPr/>
        </p:nvPicPr>
        <p:blipFill rotWithShape="1">
          <a:blip r:embed="rId5">
            <a:alphaModFix/>
          </a:blip>
          <a:srcRect b="0" l="0" r="0" t="2768"/>
          <a:stretch/>
        </p:blipFill>
        <p:spPr>
          <a:xfrm>
            <a:off x="5353619" y="1208856"/>
            <a:ext cx="6335966" cy="330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5"/>
          <p:cNvPicPr preferRelativeResize="0"/>
          <p:nvPr/>
        </p:nvPicPr>
        <p:blipFill rotWithShape="1">
          <a:blip r:embed="rId6">
            <a:alphaModFix/>
          </a:blip>
          <a:srcRect b="0" l="0" r="0" t="6181"/>
          <a:stretch/>
        </p:blipFill>
        <p:spPr>
          <a:xfrm>
            <a:off x="148465" y="4419600"/>
            <a:ext cx="7033001" cy="226453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5"/>
          <p:cNvSpPr/>
          <p:nvPr/>
        </p:nvSpPr>
        <p:spPr>
          <a:xfrm>
            <a:off x="526227" y="2590682"/>
            <a:ext cx="461433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Precios uso de RED</a:t>
            </a:r>
            <a:endParaRPr b="1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4250267" y="1268398"/>
            <a:ext cx="931334" cy="301390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7255933" y="4514663"/>
            <a:ext cx="790618" cy="226453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8221134" y="5485365"/>
            <a:ext cx="309162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Precios DIRECCIONES IP</a:t>
            </a:r>
            <a:endParaRPr b="1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/>
          <p:nvPr/>
        </p:nvSpPr>
        <p:spPr>
          <a:xfrm>
            <a:off x="807757" y="947246"/>
            <a:ext cx="100083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Diseños comunes – VPC ?</a:t>
            </a:r>
            <a:endParaRPr/>
          </a:p>
        </p:txBody>
      </p:sp>
      <p:pic>
        <p:nvPicPr>
          <p:cNvPr id="503" name="Google Shape;503;p2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6"/>
          <p:cNvSpPr txBox="1"/>
          <p:nvPr/>
        </p:nvSpPr>
        <p:spPr>
          <a:xfrm>
            <a:off x="8046551" y="6402614"/>
            <a:ext cx="364303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919" y="1757515"/>
            <a:ext cx="4060142" cy="242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231" y="4373531"/>
            <a:ext cx="4078148" cy="2484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567" y="2626390"/>
            <a:ext cx="6916115" cy="341995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6"/>
          <p:cNvSpPr/>
          <p:nvPr/>
        </p:nvSpPr>
        <p:spPr>
          <a:xfrm>
            <a:off x="1159626" y="1510996"/>
            <a:ext cx="2903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Alta disponibilidad zonal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1005737" y="4188865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Alta disponibilidad regional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7581941" y="2257058"/>
            <a:ext cx="1360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Cloud NAT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/>
          <p:nvPr/>
        </p:nvSpPr>
        <p:spPr>
          <a:xfrm>
            <a:off x="807757" y="947246"/>
            <a:ext cx="100083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Diseños comunes – VPC ?</a:t>
            </a:r>
            <a:endParaRPr/>
          </a:p>
        </p:txBody>
      </p:sp>
      <p:pic>
        <p:nvPicPr>
          <p:cNvPr id="518" name="Google Shape;518;p2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7"/>
          <p:cNvSpPr txBox="1"/>
          <p:nvPr/>
        </p:nvSpPr>
        <p:spPr>
          <a:xfrm>
            <a:off x="9588483" y="5474764"/>
            <a:ext cx="254961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662144" y="2220954"/>
            <a:ext cx="25442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Acceso Privado a los servicios y API de Google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418" y="1345198"/>
            <a:ext cx="8707065" cy="541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8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8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8"/>
          <p:cNvSpPr txBox="1"/>
          <p:nvPr/>
        </p:nvSpPr>
        <p:spPr>
          <a:xfrm>
            <a:off x="1889667" y="724090"/>
            <a:ext cx="8468149" cy="92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alibri"/>
              <a:buNone/>
            </a:pPr>
            <a:r>
              <a:rPr b="1" lang="es-CO" sz="2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Fuentes de información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1736198" y="3628075"/>
            <a:ext cx="833860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VPC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https://cloud.google.com/vpc/docs/vpc?hl=es-419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de firewall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https://cloud.google.com/compute/docs/vpc/firewalls#firewall_rule_components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Precios VPC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https://cloud.google.com/compute/network-pricing#ipaddress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https://cloud.google.com/compute/network-pricing</a:t>
            </a:r>
            <a:endParaRPr b="1" sz="2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Cloud Platform Tutorial: From Zero to Hero with GCP" id="532" name="Google Shape;532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0934" y="1575438"/>
            <a:ext cx="3649133" cy="205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DESARROLLO DEL DIPLOMADO</a:t>
            </a:r>
            <a:endParaRPr/>
          </a:p>
        </p:txBody>
      </p:sp>
      <p:pic>
        <p:nvPicPr>
          <p:cNvPr id="178" name="Google Shape;178;p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4"/>
          <p:cNvGrpSpPr/>
          <p:nvPr/>
        </p:nvGrpSpPr>
        <p:grpSpPr>
          <a:xfrm>
            <a:off x="1685510" y="1654541"/>
            <a:ext cx="9297243" cy="4852784"/>
            <a:chOff x="481113" y="3541"/>
            <a:chExt cx="9297243" cy="4852784"/>
          </a:xfrm>
        </p:grpSpPr>
        <p:sp>
          <p:nvSpPr>
            <p:cNvPr id="181" name="Google Shape;181;p4"/>
            <p:cNvSpPr/>
            <p:nvPr/>
          </p:nvSpPr>
          <p:spPr>
            <a:xfrm>
              <a:off x="2049793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2206068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¿Que es la nube?</a:t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981484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4137759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 a GCP</a:t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913175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6069450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Interactuando con GCP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844866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8001141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Jerarquia de recursos,  IAM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266353" y="944029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4936354" y="1107528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VPC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049793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2206068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Compute Engine  (GCE)</a:t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981484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4137759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App Engine – (GAE)</a:t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913175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6069450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Kubernete Engine – (GKE)</a:t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7844866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8001141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266353" y="2247528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4936354" y="2411027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Sql – Google Cloud Spanner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049793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2206068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Firestore – Google Cloud Bigtable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81484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4137759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BigQuery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913175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6069450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Pub/Sub, Google Cloud Function, Google Cloud Run</a:t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844866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8001141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Load Balancing - AutosCaling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266353" y="3551026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 txBox="1"/>
            <p:nvPr/>
          </p:nvSpPr>
          <p:spPr>
            <a:xfrm>
              <a:off x="4936354" y="3714526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Interconnect and Peering, Cloud CDN</a:t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049793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 txBox="1"/>
            <p:nvPr/>
          </p:nvSpPr>
          <p:spPr>
            <a:xfrm>
              <a:off x="2206068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 txBox="1"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Infraestructura como código – IAC</a:t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81484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 txBox="1"/>
            <p:nvPr/>
          </p:nvSpPr>
          <p:spPr>
            <a:xfrm>
              <a:off x="4137759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 txBox="1"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Monitoring and Logging</a:t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13175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 txBox="1"/>
            <p:nvPr/>
          </p:nvSpPr>
          <p:spPr>
            <a:xfrm>
              <a:off x="6069450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 txBox="1"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Dataproc – Cloud Dataflow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 txBox="1"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Cierre Diplomado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Redes VPC ?</a:t>
            </a:r>
            <a:endParaRPr/>
          </a:p>
        </p:txBody>
      </p:sp>
      <p:sp>
        <p:nvSpPr>
          <p:cNvPr id="261" name="Google Shape;261;p5"/>
          <p:cNvSpPr/>
          <p:nvPr/>
        </p:nvSpPr>
        <p:spPr>
          <a:xfrm>
            <a:off x="1375893" y="1836172"/>
            <a:ext cx="916976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de infraestructura GCP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VPC (Nube Privada Virtual)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Proyectos, redes y subredes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1.4.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Direcciones 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1.5.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Rutas y reglas Firewall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1.6.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comunes de redes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62" name="Google Shape;262;p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Que es infraestructura ?</a:t>
            </a:r>
            <a:endParaRPr/>
          </a:p>
        </p:txBody>
      </p:sp>
      <p:pic>
        <p:nvPicPr>
          <p:cNvPr id="270" name="Google Shape;270;p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823" y="1428647"/>
            <a:ext cx="9233710" cy="525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"/>
          <p:cNvSpPr txBox="1"/>
          <p:nvPr/>
        </p:nvSpPr>
        <p:spPr>
          <a:xfrm>
            <a:off x="6893144" y="6173709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10124089" y="1470466"/>
            <a:ext cx="210070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Servicios de infraestructura GCP ?</a:t>
            </a:r>
            <a:endParaRPr/>
          </a:p>
        </p:txBody>
      </p:sp>
      <p:pic>
        <p:nvPicPr>
          <p:cNvPr id="281" name="Google Shape;281;p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 txBox="1"/>
          <p:nvPr/>
        </p:nvSpPr>
        <p:spPr>
          <a:xfrm>
            <a:off x="8381429" y="6402614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698" y="1849722"/>
            <a:ext cx="4983484" cy="221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5010" y="1849721"/>
            <a:ext cx="4950309" cy="208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0275" y="3764994"/>
            <a:ext cx="1362642" cy="169710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/>
          <p:nvPr/>
        </p:nvSpPr>
        <p:spPr>
          <a:xfrm>
            <a:off x="5698275" y="5362104"/>
            <a:ext cx="74809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5228182" y="3674533"/>
            <a:ext cx="1464735" cy="2086883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Nube Privada Virtual – VPC ?</a:t>
            </a:r>
            <a:endParaRPr/>
          </a:p>
        </p:txBody>
      </p:sp>
      <p:pic>
        <p:nvPicPr>
          <p:cNvPr id="295" name="Google Shape;295;p8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8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8"/>
          <p:cNvSpPr txBox="1"/>
          <p:nvPr/>
        </p:nvSpPr>
        <p:spPr>
          <a:xfrm>
            <a:off x="2203836" y="631480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1070975" y="2136046"/>
            <a:ext cx="51223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Una red de </a:t>
            </a: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nube privada virtual (VPC) </a:t>
            </a: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 una versión virtual de una red física que se implementa dentro de la red de producción de Google </a:t>
            </a:r>
            <a:endParaRPr/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5">
            <a:alphaModFix/>
          </a:blip>
          <a:srcRect b="0" l="0" r="0" t="335"/>
          <a:stretch/>
        </p:blipFill>
        <p:spPr>
          <a:xfrm>
            <a:off x="7414710" y="902739"/>
            <a:ext cx="4396290" cy="586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08834" y="3623765"/>
            <a:ext cx="2286989" cy="228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Nube Privada Virtual – VPC ?</a:t>
            </a:r>
            <a:endParaRPr/>
          </a:p>
        </p:txBody>
      </p:sp>
      <p:pic>
        <p:nvPicPr>
          <p:cNvPr id="307" name="Google Shape;307;p9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9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 txBox="1"/>
          <p:nvPr/>
        </p:nvSpPr>
        <p:spPr>
          <a:xfrm>
            <a:off x="2203836" y="631480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5">
            <a:alphaModFix/>
          </a:blip>
          <a:srcRect b="0" l="0" r="0" t="335"/>
          <a:stretch/>
        </p:blipFill>
        <p:spPr>
          <a:xfrm>
            <a:off x="7414710" y="902739"/>
            <a:ext cx="4396290" cy="586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0576" y="5335588"/>
            <a:ext cx="1348546" cy="134854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9"/>
          <p:cNvSpPr/>
          <p:nvPr/>
        </p:nvSpPr>
        <p:spPr>
          <a:xfrm>
            <a:off x="463824" y="1514973"/>
            <a:ext cx="663970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Una red de VPC hace lo siguiente: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Conectan sus recursos de Google Cloud Platform entre sí y con Internet.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Puede segmentar sus redes, utilizar reglas de firewall para restringir el acceso a instancias.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También puede definir políticas detalladas de red en Google Cloud, y entre Google Cloud y otros entornos locales o nubes públicas</a:t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Nube Privada Virtual – VPC ?</a:t>
            </a:r>
            <a:endParaRPr/>
          </a:p>
        </p:txBody>
      </p:sp>
      <p:pic>
        <p:nvPicPr>
          <p:cNvPr id="319" name="Google Shape;319;p10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0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0"/>
          <p:cNvSpPr txBox="1"/>
          <p:nvPr/>
        </p:nvSpPr>
        <p:spPr>
          <a:xfrm>
            <a:off x="8588203" y="6333549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8420" y="1423904"/>
            <a:ext cx="10042259" cy="526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2020-04-21T17:48:51Z</dcterms:created>
  <dc:creator>Tomas Eduardo Quiroz Lpez</dc:creator>
</cp:coreProperties>
</file>