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DB762-56B7-4B7B-949A-42EA37D7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105327-5206-4132-BBFC-F5166D09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C0C8-EFE6-4700-B212-CB7DFBFD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766F5-B1B5-41A6-A1C6-B91E7A2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51D8C-5F7E-4E51-887A-79C3244E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0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3883A-8B04-49C3-A6BF-2E4D2B35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2D6B90-0F22-4BBC-BC99-D0C7D36F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93A82-0ADE-4C6B-A362-A71A536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EB953-3846-497F-82C6-955A409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C54FB-EB13-48DD-97D1-1CF173DA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5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C666A7-5ACA-45AC-B2F6-55234F381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94B25D-EB52-423A-805B-C03A8AC9D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2ABAC-3A9F-4DEF-916F-CE9F953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96EAF-FCDC-4DAD-91B8-94FE668C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B647D-80AB-4311-ADD2-82A2AA6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0BD46-9AA8-4B0D-B604-6C7DC6A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86B14-2D27-4986-B315-5F711B6C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F8B01-A067-4808-B468-70162DC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F0583-EBE0-46F6-B787-1468112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037F8B-09CC-4797-AB15-8764A661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F5EDF-D58E-449D-A01D-13169699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1F4D9-54EF-455A-86E7-D5127441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C93E6-6382-435A-9604-14588618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0EAE38-1A7C-47C8-9D9E-6C67F4D6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07B83-093B-4AD0-B865-875D1294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EC85-02A1-4441-B2AA-9C3E6909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00B71-099E-400A-82D3-46DC97F9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CF7C7A-6DD9-4E38-802E-329D2A9D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218B7-9929-4D0A-9860-AA88DF2B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32D442-0167-4792-9182-55EB226F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A57156-4F33-4442-8DE8-38A48F6D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3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3061A-1FCB-4AC2-8D93-178C4ACB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0D96AE-D261-4D33-A5AA-0AA0E363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F7B26-881E-45AC-A09F-28D2C489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231822-B230-4AFF-A3DB-0C2D4377D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45864F-FF6B-46E3-9A41-855076C7D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89BD2F-12E7-4E72-9A04-B76D451B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E2B6A3-38BE-428C-89DF-B4F5CAE7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6BF06-A1F0-43C1-9F2D-611197A9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BBD1C-9315-4855-93CC-90F1A7F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89EAA3-574C-4D19-B55B-501BF21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41D01-4699-412F-8E74-E52D64BC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94DC48-EBC8-4EC4-BCEE-68A13A5B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7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3E346C-E9DA-47A0-ABA6-0B4CFE40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992D8B-4AE4-49E8-8986-2ED9500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210855-86BB-46FC-A353-E5948426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FF99D-7634-4721-AB58-24E51F1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B49E4-500A-4970-9D12-FD87812D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6B36C1-1D98-454F-AECD-1E75DE95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73BBC-1ACB-4FAE-85D3-C3A4A5E9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1A8471-F6AB-465B-8DAD-6026D4F8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3CD70C-4F15-4CE4-9C0A-A8C0B327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FD741-080A-4C2A-AA5E-A1E735A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6CC98D-471B-4064-8284-45318C82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BBBCA-4C56-4A3F-8196-3E169766B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23CA05-D798-4BB8-80B4-AA44852C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5F901-136D-4C71-9430-10841A1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ED1102-0843-4339-975A-B5F14A09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4437F-F1D9-4F4A-B1D0-98A4B1CC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8E874-88A6-4ED0-961D-05D45775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1D894-03E3-45B0-ABCB-5FC968D6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EAEF-DA07-4B01-A0B0-669CAE206F1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10F18-8B8A-4B63-B3CA-8C3E9F05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8C05E-2712-499C-8EA0-6D9B943C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6142-EEFF-4A23-9493-BC7161DBA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0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C864F-C869-43AB-B3CA-4EDCC5F4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Пинг </a:t>
            </a:r>
            <a:r>
              <a:rPr lang="ru-RU" dirty="0" err="1"/>
              <a:t>Понг</a:t>
            </a:r>
            <a:r>
              <a:rPr lang="ru-RU" dirty="0"/>
              <a:t> из Великий Китай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1773D-9DDB-4368-AEC7-B77CB2F47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Савкин Тимофей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274305-EE2D-4E4B-AC71-ED2ADBDE4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1" y="2962275"/>
            <a:ext cx="3895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7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16F71-BD64-4472-8A55-F9F94CDD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нами была задача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49A9A-2D38-44C0-8F77-AE19BC4B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ru-RU" dirty="0" err="1"/>
              <a:t>пинг</a:t>
            </a:r>
            <a:r>
              <a:rPr lang="ru-RU" dirty="0"/>
              <a:t> </a:t>
            </a:r>
            <a:r>
              <a:rPr lang="ru-RU" dirty="0" err="1"/>
              <a:t>понг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5D0AC3-2C37-4809-8E25-672FB9EB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94822"/>
            <a:ext cx="6097389" cy="3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7239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2778-2D42-4A0E-B7D7-FE8CB69A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состоит из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60C4B-4832-4BB1-97B0-C97AAF26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Фона Китая</a:t>
            </a:r>
          </a:p>
          <a:p>
            <a:pPr marL="0" indent="0">
              <a:buNone/>
            </a:pPr>
            <a:r>
              <a:rPr lang="ru-RU" dirty="0"/>
              <a:t>Двух китайцев</a:t>
            </a:r>
          </a:p>
          <a:p>
            <a:pPr marL="0" indent="0">
              <a:buNone/>
            </a:pPr>
            <a:r>
              <a:rPr lang="ru-RU" dirty="0"/>
              <a:t>Мяча для </a:t>
            </a:r>
            <a:r>
              <a:rPr lang="ru-RU" dirty="0" err="1"/>
              <a:t>пинг</a:t>
            </a:r>
            <a:r>
              <a:rPr lang="ru-RU" dirty="0"/>
              <a:t> </a:t>
            </a:r>
            <a:r>
              <a:rPr lang="ru-RU" dirty="0" err="1"/>
              <a:t>понга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439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01E71-6157-44AE-BE5A-B9B15A0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1477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Отличительная особенность проекта </a:t>
            </a:r>
            <a:r>
              <a:rPr lang="ru-RU" sz="4800" i="0" u="none" strike="noStrike" dirty="0">
                <a:solidFill>
                  <a:srgbClr val="2C2D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китайский сеттинг</a:t>
            </a:r>
            <a:br>
              <a:rPr lang="ru-RU" b="0" i="0" u="none" strike="noStrike" dirty="0">
                <a:solidFill>
                  <a:srgbClr val="2C2D2E"/>
                </a:solidFill>
                <a:effectLst/>
                <a:latin typeface="VKSansDisplay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B0D708-5F0E-4ECD-B3F2-5882321F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72" y="4339582"/>
            <a:ext cx="2532106" cy="1586134"/>
          </a:xfrm>
        </p:spPr>
      </p:pic>
    </p:spTree>
    <p:extLst>
      <p:ext uri="{BB962C8B-B14F-4D97-AF65-F5344CB8AC3E}">
        <p14:creationId xmlns:p14="http://schemas.microsoft.com/office/powerpoint/2010/main" val="2596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449BC-37A7-4453-9CA1-664ADEBF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Кадры из игры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8C4DBA-8D49-4F58-A905-5BB9FCA6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147" y="2283971"/>
            <a:ext cx="5335929" cy="328083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033F82-7C07-4F4B-BA24-FF2C8EC3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48" y="3924388"/>
            <a:ext cx="4522059" cy="27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5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FBF1-971C-4AEF-B2DB-4F8D79C3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дальнейшем проект может быть доработан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804B4-DF23-4335-AB13-BF002AA00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77" y="2127943"/>
            <a:ext cx="7139651" cy="44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59605-2840-44AC-BB84-D61B58A7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3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просмотр!</a:t>
            </a:r>
          </a:p>
        </p:txBody>
      </p:sp>
      <p:pic>
        <p:nvPicPr>
          <p:cNvPr id="2050" name="Picture 2" descr="100 idee su Memi divertenti nel 2025 memi divertenti, divertente, immagini diver">
            <a:extLst>
              <a:ext uri="{FF2B5EF4-FFF2-40B4-BE49-F238E27FC236}">
                <a16:creationId xmlns:a16="http://schemas.microsoft.com/office/drawing/2014/main" id="{7666B65F-524F-4FBF-96C1-EFFE5248F5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47" y="2152892"/>
            <a:ext cx="8626184" cy="44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4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VKSansDisplay</vt:lpstr>
      <vt:lpstr>Тема Office</vt:lpstr>
      <vt:lpstr>Пинг Понг из Великий Китай</vt:lpstr>
      <vt:lpstr>Перед нами была задача:</vt:lpstr>
      <vt:lpstr>Игра состоит из:</vt:lpstr>
      <vt:lpstr>Отличительная особенность проекта — китайский сеттинг </vt:lpstr>
      <vt:lpstr>Кадры из игры:</vt:lpstr>
      <vt:lpstr>В дальнейшем проект может быть доработан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Пинг Понг из Великий Китай</dc:title>
  <dc:creator>100nout</dc:creator>
  <cp:lastModifiedBy>100nout</cp:lastModifiedBy>
  <cp:revision>3</cp:revision>
  <dcterms:created xsi:type="dcterms:W3CDTF">2025-05-25T16:16:03Z</dcterms:created>
  <dcterms:modified xsi:type="dcterms:W3CDTF">2025-05-25T16:26:58Z</dcterms:modified>
</cp:coreProperties>
</file>