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7904CE-D86D-8D7F-3870-254B816D146C}"/>
              </a:ext>
            </a:extLst>
          </p:cNvPr>
          <p:cNvSpPr txBox="1"/>
          <p:nvPr/>
        </p:nvSpPr>
        <p:spPr>
          <a:xfrm>
            <a:off x="5193506" y="247888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52CF12-F38A-C4CF-5290-DA7B9E34576E}"/>
              </a:ext>
            </a:extLst>
          </p:cNvPr>
          <p:cNvSpPr txBox="1"/>
          <p:nvPr/>
        </p:nvSpPr>
        <p:spPr>
          <a:xfrm>
            <a:off x="5193506" y="2478881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DC212E-08CC-2D0E-0F5C-B3691D2D0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619374" y="3290233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</a:t>
            </a:r>
            <a:r>
              <a:rPr lang="en-GB" sz="2400" dirty="0"/>
              <a:t> D.upendra</a:t>
            </a:r>
            <a:endParaRPr lang="en-US" sz="2400" dirty="0"/>
          </a:p>
          <a:p>
            <a:r>
              <a:rPr lang="en-US" sz="2400" dirty="0"/>
              <a:t>REGISTER NO AND NMID:</a:t>
            </a:r>
            <a:r>
              <a:rPr lang="en-GB" sz="2400" dirty="0"/>
              <a:t>212400979/18CBA51F75D0E5B99474DF9DF7C36B09</a:t>
            </a:r>
            <a:r>
              <a:rPr lang="en-US" sz="2400" dirty="0"/>
              <a:t> 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GB" sz="2400" dirty="0"/>
              <a:t>BCA</a:t>
            </a:r>
            <a:endParaRPr lang="en-US" sz="2400" dirty="0"/>
          </a:p>
          <a:p>
            <a:r>
              <a:rPr lang="en-US" sz="2400" dirty="0"/>
              <a:t>COLLEGE: </a:t>
            </a:r>
            <a:r>
              <a:rPr lang="en-GB" sz="2400" dirty="0"/>
              <a:t>PRINCE SHRI VENKATESWARA ART’S AND SCIENCE </a:t>
            </a:r>
            <a:r>
              <a:rPr lang="en-US" sz="2400" dirty="0"/>
              <a:t>COLLEGE/ </a:t>
            </a:r>
            <a:r>
              <a:rPr lang="en-GB" sz="2400" dirty="0"/>
              <a:t>MADRAS</a:t>
            </a:r>
            <a:r>
              <a:rPr lang="en-US" sz="2400" dirty="0"/>
              <a:t>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EB1B3B-7B7D-938A-E2B0-E253970011EB}"/>
              </a:ext>
            </a:extLst>
          </p:cNvPr>
          <p:cNvSpPr txBox="1"/>
          <p:nvPr/>
        </p:nvSpPr>
        <p:spPr>
          <a:xfrm>
            <a:off x="6289523" y="2396992"/>
            <a:ext cx="959001" cy="1316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B98CA5-79CC-9621-F79D-3F1FE56C647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689708" y="1325634"/>
            <a:ext cx="2812583" cy="54186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B4159A-400E-4A3B-84F6-2B844354003E}"/>
              </a:ext>
            </a:extLst>
          </p:cNvPr>
          <p:cNvSpPr txBox="1"/>
          <p:nvPr/>
        </p:nvSpPr>
        <p:spPr>
          <a:xfrm>
            <a:off x="588169" y="1137573"/>
            <a:ext cx="610790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portfolio webpage is a simple, stylish, and functional personal site designed with a dark theme and thunder-lightning effect to give a unique visual appeal. 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has a sticky navigation bar with links for certification and contact, a hero section that introduces you, and a footer with an auto-updating year. 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combination of clean layout, responsive design, interactive hover effects, and background animation makes it both professional and visually engaging while staying minimal and easy to navigate.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4" presetClass="emph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Motion origin="layout" path="M 0.0 0.0 L 0.0 -0.07213" pathEditMode="relative" ptsTypes="">
                                      <p:cBhvr>
                                        <p:cTn id="10" dur="250" accel="500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Rot by="1500000">
                                      <p:cBhvr>
                                        <p:cTn id="11" dur="12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2" dur="125" fill="hold">
                                          <p:stCondLst>
                                            <p:cond delay="1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1500000">
                                      <p:cBhvr>
                                        <p:cTn id="13" dur="125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500000">
                                      <p:cBhvr>
                                        <p:cTn id="14" dur="125" fill="hold">
                                          <p:stCondLst>
                                            <p:cond delay="37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8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9444037" y="-197973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3" name="Title 22">
            <a:extLst>
              <a:ext uri="{FF2B5EF4-FFF2-40B4-BE49-F238E27FC236}">
                <a16:creationId xmlns:a16="http://schemas.microsoft.com/office/drawing/2014/main" id="{199CF3DA-F463-51C8-50E7-820AE185B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2954655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Portfolio of your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r>
              <a:rPr lang="en-GB" dirty="0"/>
              <a:t>D.Upendra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52475" y="447675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>
                <a:solidFill>
                  <a:schemeClr val="accent3"/>
                </a:solidFill>
              </a:rPr>
              <a:t>A</a:t>
            </a:r>
            <a:r>
              <a:rPr spc="-5" dirty="0">
                <a:solidFill>
                  <a:schemeClr val="accent3"/>
                </a:solidFill>
              </a:rPr>
              <a:t>G</a:t>
            </a:r>
            <a:r>
              <a:rPr spc="-35" dirty="0">
                <a:solidFill>
                  <a:schemeClr val="accent3"/>
                </a:solidFill>
              </a:rPr>
              <a:t>E</a:t>
            </a:r>
            <a:r>
              <a:rPr spc="15" dirty="0">
                <a:solidFill>
                  <a:schemeClr val="accent3"/>
                </a:solidFill>
              </a:rPr>
              <a:t>N</a:t>
            </a:r>
            <a:r>
              <a:rPr dirty="0">
                <a:solidFill>
                  <a:schemeClr val="accent3"/>
                </a:solidFill>
              </a:rP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4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animClr clrSpc="hsl" dir="cw">
                                      <p:cBhvr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12549" l="-25098"/>
                                      </p:by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5CD2A7-C55F-BE2B-8349-B7892ED828E6}"/>
              </a:ext>
            </a:extLst>
          </p:cNvPr>
          <p:cNvSpPr txBox="1"/>
          <p:nvPr/>
        </p:nvSpPr>
        <p:spPr>
          <a:xfrm>
            <a:off x="271383" y="1857375"/>
            <a:ext cx="63684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ctr">
              <a:buFont typeface="+mj-lt"/>
              <a:buAutoNum type="arabicPeriod"/>
            </a:pPr>
            <a:r>
              <a:rPr lang="en-US" b="1" dirty="0">
                <a:solidFill>
                  <a:schemeClr val="accent5"/>
                </a:solidFill>
              </a:rPr>
              <a:t>This portfolio website is designed </a:t>
            </a:r>
            <a:r>
              <a:rPr lang="en-US" b="1" dirty="0" err="1">
                <a:solidFill>
                  <a:schemeClr val="accent5"/>
                </a:solidFill>
              </a:rPr>
              <a:t>to:Present</a:t>
            </a:r>
            <a:r>
              <a:rPr lang="en-US" b="1" dirty="0">
                <a:solidFill>
                  <a:schemeClr val="accent5"/>
                </a:solidFill>
              </a:rPr>
              <a:t> my skills, experience, and projects in an organized way.</a:t>
            </a:r>
            <a:endParaRPr lang="en-GB" b="1" dirty="0">
              <a:solidFill>
                <a:schemeClr val="accent5"/>
              </a:solidFill>
            </a:endParaRPr>
          </a:p>
          <a:p>
            <a:pPr marL="342900" indent="-342900" algn="ctr">
              <a:buFont typeface="+mj-lt"/>
              <a:buAutoNum type="arabicPeriod"/>
            </a:pPr>
            <a:r>
              <a:rPr lang="en-US" b="1" dirty="0">
                <a:solidFill>
                  <a:schemeClr val="accent5"/>
                </a:solidFill>
              </a:rPr>
              <a:t>Provide a single platform where my work can be accessed anytime, anywhere.</a:t>
            </a:r>
            <a:endParaRPr lang="en-GB" b="1" dirty="0">
              <a:solidFill>
                <a:schemeClr val="accent5"/>
              </a:solidFill>
            </a:endParaRPr>
          </a:p>
          <a:p>
            <a:pPr marL="342900" indent="-342900" algn="ctr">
              <a:buFont typeface="+mj-lt"/>
              <a:buAutoNum type="arabicPeriod"/>
            </a:pPr>
            <a:r>
              <a:rPr lang="en-GB" b="1" dirty="0">
                <a:solidFill>
                  <a:schemeClr val="accent5"/>
                </a:solidFill>
              </a:rPr>
              <a:t>D</a:t>
            </a:r>
            <a:r>
              <a:rPr lang="en-US" b="1" dirty="0" err="1">
                <a:solidFill>
                  <a:schemeClr val="accent5"/>
                </a:solidFill>
              </a:rPr>
              <a:t>emonstrate</a:t>
            </a:r>
            <a:r>
              <a:rPr lang="en-US" b="1" dirty="0">
                <a:solidFill>
                  <a:schemeClr val="accent5"/>
                </a:solidFill>
              </a:rPr>
              <a:t> my web development/design abilities through the portfolio itself.</a:t>
            </a:r>
            <a:endParaRPr lang="en-GB" b="1" dirty="0">
              <a:solidFill>
                <a:schemeClr val="accent5"/>
              </a:solidFill>
            </a:endParaRPr>
          </a:p>
          <a:p>
            <a:pPr marL="342900" indent="-342900" algn="ctr">
              <a:buFont typeface="+mj-lt"/>
              <a:buAutoNum type="arabicPeriod"/>
            </a:pPr>
            <a:r>
              <a:rPr lang="en-GB" b="1" dirty="0">
                <a:solidFill>
                  <a:schemeClr val="accent5"/>
                </a:solidFill>
              </a:rPr>
              <a:t>For students → Focus on learning, showcasing academic projects.
For professionals → Emphasize career growth, job opportunities.
For freelancers → Stress on attracting clients and collaborations.</a:t>
            </a:r>
            <a:endParaRPr lang="en-US" b="1" dirty="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6F80B7-AC31-AB2B-85B1-A88724382B27}"/>
              </a:ext>
            </a:extLst>
          </p:cNvPr>
          <p:cNvSpPr txBox="1"/>
          <p:nvPr/>
        </p:nvSpPr>
        <p:spPr>
          <a:xfrm>
            <a:off x="685204" y="2019300"/>
            <a:ext cx="4268391" cy="2862322"/>
          </a:xfrm>
          <a:prstGeom prst="rect">
            <a:avLst/>
          </a:prstGeom>
          <a:solidFill>
            <a:schemeClr val="bg2"/>
          </a:solidFill>
          <a:ln>
            <a:solidFill>
              <a:schemeClr val="bg2">
                <a:lumMod val="10000"/>
              </a:schemeClr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u="sng" dirty="0"/>
              <a:t>About Me – A summary of my background and interests.</a:t>
            </a:r>
            <a:endParaRPr lang="en-GB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u="sng" dirty="0"/>
              <a:t>Skills – A list of technical and soft skills I possess.</a:t>
            </a:r>
            <a:endParaRPr lang="en-GB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u="sng" dirty="0"/>
              <a:t> – Highlights of my academic and personal projects</a:t>
            </a:r>
            <a:r>
              <a:rPr lang="en-GB" u="sng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u="sng" dirty="0"/>
              <a:t>R</a:t>
            </a:r>
            <a:r>
              <a:rPr lang="en-US" u="sng" dirty="0" err="1"/>
              <a:t>esume</a:t>
            </a:r>
            <a:r>
              <a:rPr lang="en-US" u="sng" dirty="0"/>
              <a:t> – Easy access to my CV for recruiters.</a:t>
            </a:r>
            <a:r>
              <a:rPr lang="en-GB" u="sng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u="sng" dirty="0"/>
              <a:t> Section – To connect with potential employers, collaborators, and peers.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18E4E1-1BAA-8BE4-3181-6B40151382F6}"/>
              </a:ext>
            </a:extLst>
          </p:cNvPr>
          <p:cNvSpPr txBox="1"/>
          <p:nvPr/>
        </p:nvSpPr>
        <p:spPr>
          <a:xfrm>
            <a:off x="5193506" y="2523529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xit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trips(downLeft)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002C73-FA40-DB1E-FF50-34F102A72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" y="2019299"/>
            <a:ext cx="7010400" cy="2862322"/>
          </a:xfrm>
          <a:prstGeom prst="rect">
            <a:avLst/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b="1" i="1" dirty="0"/>
              <a:t>Recruiters &amp; Hiring Managers – To evaluate your skills, projects, and suitability for a job.</a:t>
            </a:r>
            <a:endParaRPr lang="en-GB" b="1" i="1" dirty="0"/>
          </a:p>
          <a:p>
            <a:pPr marL="342900" indent="-342900">
              <a:buAutoNum type="arabicPeriod"/>
            </a:pPr>
            <a:r>
              <a:rPr lang="en-US" b="1" i="1" dirty="0"/>
              <a:t>2. Clients (for freelancers) – To check your past work and decide whether to hire you.</a:t>
            </a:r>
            <a:endParaRPr lang="en-GB" b="1" i="1" dirty="0"/>
          </a:p>
          <a:p>
            <a:pPr marL="342900" indent="-342900">
              <a:buAutoNum type="arabicPeriod"/>
            </a:pPr>
            <a:r>
              <a:rPr lang="en-US" b="1" i="1" dirty="0"/>
              <a:t>3. Teachers / Evaluators – If it’s an academic project, they review it for grading.</a:t>
            </a:r>
            <a:endParaRPr lang="en-GB" b="1" i="1" dirty="0"/>
          </a:p>
          <a:p>
            <a:pPr marL="342900" indent="-342900">
              <a:buAutoNum type="arabicPeriod"/>
            </a:pPr>
            <a:r>
              <a:rPr lang="en-US" b="1" i="1" dirty="0"/>
              <a:t>4. Peers &amp; Collaborators – Students, colleagues, or developers who may want to collaborate.</a:t>
            </a:r>
            <a:endParaRPr lang="en-GB" b="1" i="1" dirty="0"/>
          </a:p>
          <a:p>
            <a:pPr marL="342900" indent="-342900">
              <a:buAutoNum type="arabicPeriod"/>
            </a:pPr>
            <a:r>
              <a:rPr lang="en-US" b="1" i="1" dirty="0"/>
              <a:t>5. General Audience – Anyone interested in knowing more about your work, achievements, and skills.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BFA9F3-F087-2C65-1A83-516D96850F85}"/>
              </a:ext>
            </a:extLst>
          </p:cNvPr>
          <p:cNvSpPr txBox="1"/>
          <p:nvPr/>
        </p:nvSpPr>
        <p:spPr>
          <a:xfrm>
            <a:off x="2695574" y="1857375"/>
            <a:ext cx="6107906" cy="92333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sticky header with name + </a:t>
            </a:r>
            <a:r>
              <a:rPr lang="en-US" dirty="0" err="1"/>
              <a:t>navigationA</a:t>
            </a:r>
            <a:r>
              <a:rPr lang="en-US" dirty="0"/>
              <a:t> hero section (intro)A thunder/lightning background </a:t>
            </a:r>
            <a:r>
              <a:rPr lang="en-US" dirty="0" err="1"/>
              <a:t>animationA</a:t>
            </a:r>
            <a:r>
              <a:rPr lang="en-US" dirty="0"/>
              <a:t> footer with auto year update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D41E9E-60EF-4313-7350-0525D5F8C76F}"/>
              </a:ext>
            </a:extLst>
          </p:cNvPr>
          <p:cNvSpPr txBox="1"/>
          <p:nvPr/>
        </p:nvSpPr>
        <p:spPr>
          <a:xfrm>
            <a:off x="2695574" y="2847022"/>
            <a:ext cx="6107906" cy="2862322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HTML5 – For structuring the web pages.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CSS3 – For styling and layout </a:t>
            </a:r>
            <a:r>
              <a:rPr lang="en-US" dirty="0" err="1"/>
              <a:t>design.JavaScript</a:t>
            </a:r>
            <a:r>
              <a:rPr lang="en-US" dirty="0"/>
              <a:t> – To add interactivity and dynamic features.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Design (Media Queries/Flexbox/Grid) – To ensure mobile-friendly viewing.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Code Editor (VS Code / Sublime / Notepad++) – For writing and editing code.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Web Browser (Chrome / Edge / Firefox) – For testing and previewing the site.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Git</a:t>
            </a:r>
            <a:r>
              <a:rPr lang="en-US" dirty="0"/>
              <a:t> &amp; GitHub (optional) – For version control and hosting.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B5F30D-0724-C236-67DA-A004346ACB12}"/>
              </a:ext>
            </a:extLst>
          </p:cNvPr>
          <p:cNvSpPr txBox="1"/>
          <p:nvPr/>
        </p:nvSpPr>
        <p:spPr>
          <a:xfrm>
            <a:off x="686182" y="1032796"/>
            <a:ext cx="6098976" cy="563231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BackgroundBlack</a:t>
            </a:r>
            <a:r>
              <a:rPr lang="en-US" dirty="0"/>
              <a:t> </a:t>
            </a:r>
            <a:r>
              <a:rPr lang="en-US" dirty="0" err="1"/>
              <a:t>backgroundWhite</a:t>
            </a:r>
            <a:r>
              <a:rPr lang="en-US" dirty="0"/>
              <a:t> </a:t>
            </a:r>
            <a:r>
              <a:rPr lang="en-US" dirty="0" err="1"/>
              <a:t>textLightning</a:t>
            </a:r>
            <a:r>
              <a:rPr lang="en-US" dirty="0"/>
              <a:t> flash effect runs in the background---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Header (</a:t>
            </a:r>
            <a:r>
              <a:rPr lang="en-US" dirty="0" err="1"/>
              <a:t>Navbar</a:t>
            </a:r>
            <a:r>
              <a:rPr lang="en-US" dirty="0"/>
              <a:t>)Sticky at the top (always visible when scrolling)Semi-transparent black background</a:t>
            </a:r>
            <a:r>
              <a:rPr lang="en-GB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(</a:t>
            </a:r>
            <a:r>
              <a:rPr lang="en-US" dirty="0" err="1"/>
              <a:t>rgba</a:t>
            </a:r>
            <a:r>
              <a:rPr lang="en-US" dirty="0"/>
              <a:t>(0,0,0,0.7))Left side → Title “M. </a:t>
            </a:r>
            <a:r>
              <a:rPr lang="en-US" dirty="0" err="1"/>
              <a:t>Akash</a:t>
            </a:r>
            <a:r>
              <a:rPr lang="en-US" dirty="0"/>
              <a:t>” in cyan (#00e5ff)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side → Navigation </a:t>
            </a:r>
            <a:r>
              <a:rPr lang="en-US" dirty="0" err="1"/>
              <a:t>linksCertification</a:t>
            </a:r>
            <a:r>
              <a:rPr lang="en-US" dirty="0"/>
              <a:t> (opens IBM certificate in new tab)Contact (opens email app)Hover effect → Links turn </a:t>
            </a:r>
            <a:r>
              <a:rPr lang="en-US" dirty="0" err="1"/>
              <a:t>cyanHero</a:t>
            </a:r>
            <a:r>
              <a:rPr lang="en-US" dirty="0"/>
              <a:t> / Main </a:t>
            </a:r>
            <a:r>
              <a:rPr lang="en-US" dirty="0" err="1"/>
              <a:t>SectionCenter</a:t>
            </a:r>
            <a:r>
              <a:rPr lang="en-US" dirty="0"/>
              <a:t>-aligned 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: “Welcome” in cyan (#00e5ff), large </a:t>
            </a:r>
            <a:r>
              <a:rPr lang="en-US" dirty="0" err="1"/>
              <a:t>fontParagraph</a:t>
            </a:r>
            <a:r>
              <a:rPr lang="en-US" dirty="0"/>
              <a:t> below → Introduction about </a:t>
            </a:r>
            <a:r>
              <a:rPr lang="en-US" dirty="0" err="1"/>
              <a:t>youMentions</a:t>
            </a:r>
            <a:r>
              <a:rPr lang="en-US" dirty="0"/>
              <a:t> BCA 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: Prince Shri </a:t>
            </a:r>
            <a:r>
              <a:rPr lang="en-US" dirty="0" err="1"/>
              <a:t>Venkateswara</a:t>
            </a:r>
            <a:r>
              <a:rPr lang="en-US" dirty="0"/>
              <a:t> Arts and Science </a:t>
            </a:r>
            <a:r>
              <a:rPr lang="en-US" dirty="0" err="1"/>
              <a:t>CollegeSchool</a:t>
            </a:r>
            <a:r>
              <a:rPr lang="en-US" dirty="0"/>
              <a:t>: Sri </a:t>
            </a:r>
            <a:r>
              <a:rPr lang="en-US" dirty="0" err="1"/>
              <a:t>Sankara</a:t>
            </a:r>
            <a:r>
              <a:rPr lang="en-US" dirty="0"/>
              <a:t> </a:t>
            </a:r>
            <a:r>
              <a:rPr lang="en-US" dirty="0" err="1"/>
              <a:t>Vidyalaya</a:t>
            </a:r>
            <a:r>
              <a:rPr lang="en-US" dirty="0"/>
              <a:t> Matric Higher Secondary </a:t>
            </a:r>
            <a:r>
              <a:rPr lang="en-US" dirty="0" err="1"/>
              <a:t>SchoolFooterSemi</a:t>
            </a:r>
            <a:r>
              <a:rPr lang="en-US" dirty="0"/>
              <a:t>-transparent black background (</a:t>
            </a:r>
            <a:r>
              <a:rPr lang="en-US" dirty="0" err="1"/>
              <a:t>rgba</a:t>
            </a:r>
            <a:r>
              <a:rPr lang="en-US" dirty="0"/>
              <a:t>(0,0,0,0.8))Centered small white </a:t>
            </a:r>
            <a:r>
              <a:rPr lang="en-US" dirty="0" err="1"/>
              <a:t>textShows</a:t>
            </a:r>
            <a:r>
              <a:rPr lang="en-US" dirty="0"/>
              <a:t> copyright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Example: © 2025 M. </a:t>
            </a:r>
            <a:r>
              <a:rPr lang="en-US" dirty="0" err="1"/>
              <a:t>Akash</a:t>
            </a:r>
            <a:r>
              <a:rPr lang="en-US" dirty="0"/>
              <a:t> | </a:t>
            </a:r>
            <a:r>
              <a:rPr lang="en-US" dirty="0" err="1"/>
              <a:t>PortfolioYear</a:t>
            </a:r>
            <a:r>
              <a:rPr lang="en-US" dirty="0"/>
              <a:t> updates automatically with JavaScript---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Special </a:t>
            </a:r>
            <a:r>
              <a:rPr lang="en-US" dirty="0" err="1"/>
              <a:t>EffectFull</a:t>
            </a:r>
            <a:r>
              <a:rPr lang="en-US" dirty="0"/>
              <a:t>-screen thunder/flash effect in the </a:t>
            </a:r>
            <a:r>
              <a:rPr lang="en-US" dirty="0" err="1"/>
              <a:t>backgroundFlashes</a:t>
            </a:r>
            <a:r>
              <a:rPr lang="en-US" dirty="0"/>
              <a:t> white for a split second to mimic lightning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9412F1-B2ED-44CA-BE0D-9DB73627AE7B}"/>
              </a:ext>
            </a:extLst>
          </p:cNvPr>
          <p:cNvSpPr txBox="1"/>
          <p:nvPr/>
        </p:nvSpPr>
        <p:spPr>
          <a:xfrm>
            <a:off x="511253" y="929322"/>
            <a:ext cx="610790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dirty="0"/>
              <a:t>🌟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effectLst/>
              </a:rPr>
              <a:t>Dark Theme</a:t>
            </a:r>
            <a:r>
              <a:rPr lang="en-GB" dirty="0">
                <a:effectLst/>
              </a:rPr>
              <a:t> → Black background with white text for a modern look.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effectLst/>
              </a:rPr>
              <a:t>Accent </a:t>
            </a:r>
            <a:r>
              <a:rPr lang="en-GB" b="1" dirty="0" err="1">
                <a:effectLst/>
              </a:rPr>
              <a:t>Color</a:t>
            </a:r>
            <a:r>
              <a:rPr lang="en-GB" dirty="0">
                <a:effectLst/>
              </a:rPr>
              <a:t> → Cyan (#00e5ff) used for headings and highlights.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effectLst/>
              </a:rPr>
              <a:t>Sticky </a:t>
            </a:r>
            <a:r>
              <a:rPr lang="en-GB" b="1" dirty="0" err="1">
                <a:effectLst/>
              </a:rPr>
              <a:t>Navbar</a:t>
            </a:r>
            <a:r>
              <a:rPr lang="en-GB" dirty="0">
                <a:effectLst/>
              </a:rPr>
              <a:t> → Header stays at the top when scrolling.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effectLst/>
              </a:rPr>
              <a:t>Navigation Links</a:t>
            </a:r>
            <a:r>
              <a:rPr lang="en-GB" dirty="0">
                <a:effectLst/>
              </a:rPr>
              <a:t> → Certification link (opens your IBM certificate). Contact link (opens email app).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effectLst/>
              </a:rPr>
              <a:t>Hero Section</a:t>
            </a:r>
            <a:r>
              <a:rPr lang="en-GB" dirty="0">
                <a:effectLst/>
              </a:rPr>
              <a:t> → Displays your welcome message and education details.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effectLst/>
              </a:rPr>
              <a:t>Footer Section</a:t>
            </a:r>
            <a:r>
              <a:rPr lang="en-GB" dirty="0">
                <a:effectLst/>
              </a:rPr>
              <a:t> → Copyright with auto-updating year.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effectLst/>
              </a:rPr>
              <a:t>Responsive Layout</a:t>
            </a:r>
            <a:r>
              <a:rPr lang="en-GB" dirty="0">
                <a:effectLst/>
              </a:rPr>
              <a:t> → Works across desktop and mobile (due to viewport meta tag).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effectLst/>
              </a:rPr>
              <a:t>Thunder/Lightning Effect</a:t>
            </a:r>
            <a:r>
              <a:rPr lang="en-GB" dirty="0">
                <a:effectLst/>
              </a:rPr>
              <a:t> → Animated flash simulates lightning in the background.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2DAA51-ADF2-72F1-0D16-5501B80E2207}"/>
              </a:ext>
            </a:extLst>
          </p:cNvPr>
          <p:cNvSpPr txBox="1"/>
          <p:nvPr/>
        </p:nvSpPr>
        <p:spPr>
          <a:xfrm>
            <a:off x="5828109" y="1867475"/>
            <a:ext cx="610790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dirty="0"/>
              <a:t>Functions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effectLst/>
              </a:rPr>
              <a:t>Dynamic Year Update</a:t>
            </a:r>
            <a:r>
              <a:rPr lang="en-GB" dirty="0">
                <a:effectLst/>
              </a:rPr>
              <a:t> JavaScript automatically inserts the current year in the footer.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effectLst/>
              </a:rPr>
              <a:t>Navigation Links</a:t>
            </a:r>
            <a:r>
              <a:rPr lang="en-GB" dirty="0">
                <a:effectLst/>
              </a:rPr>
              <a:t> Certification opens in a new tab. Contact opens the default mail app with your email.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effectLst/>
              </a:rPr>
              <a:t>Thunder Animation</a:t>
            </a:r>
            <a:r>
              <a:rPr lang="en-GB" dirty="0">
                <a:effectLst/>
              </a:rPr>
              <a:t> </a:t>
            </a:r>
            <a:r>
              <a:rPr lang="en-GB" dirty="0" err="1">
                <a:effectLst/>
              </a:rPr>
              <a:t>Keyframes</a:t>
            </a:r>
            <a:r>
              <a:rPr lang="en-GB" dirty="0">
                <a:effectLst/>
              </a:rPr>
              <a:t> control opacity to create random flash/lightning effect.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effectLst/>
              </a:rPr>
              <a:t>Hover Effect</a:t>
            </a:r>
            <a:r>
              <a:rPr lang="en-GB" dirty="0">
                <a:effectLst/>
              </a:rPr>
              <a:t> Navigation links change </a:t>
            </a:r>
            <a:r>
              <a:rPr lang="en-GB" dirty="0" err="1">
                <a:effectLst/>
              </a:rPr>
              <a:t>color</a:t>
            </a:r>
            <a:r>
              <a:rPr lang="en-GB" dirty="0">
                <a:effectLst/>
              </a:rPr>
              <a:t> when hovered (white → cyan).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Portfolio of your   D.Upendra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upendraupesh7@gmail.com</cp:lastModifiedBy>
  <cp:revision>26</cp:revision>
  <dcterms:created xsi:type="dcterms:W3CDTF">2024-03-29T15:07:22Z</dcterms:created>
  <dcterms:modified xsi:type="dcterms:W3CDTF">2025-09-01T10:27:38Z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