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3.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4.xml" ContentType="application/vnd.openxmlformats-officedocument.theme+xml"/>
  <Override PartName="/ppt/slideLayouts/slideLayout11.xml" ContentType="application/vnd.openxmlformats-officedocument.presentationml.slideLayout+xml"/>
  <Override PartName="/ppt/theme/theme5.xml" ContentType="application/vnd.openxmlformats-officedocument.theme+xml"/>
  <Override PartName="/ppt/slideLayouts/slideLayout12.xml" ContentType="application/vnd.openxmlformats-officedocument.presentationml.slideLayout+xml"/>
  <Override PartName="/ppt/theme/theme6.xml" ContentType="application/vnd.openxmlformats-officedocument.theme+xml"/>
  <Override PartName="/ppt/slideLayouts/slideLayout13.xml" ContentType="application/vnd.openxmlformats-officedocument.presentationml.slideLayout+xml"/>
  <Override PartName="/ppt/theme/theme7.xml" ContentType="application/vnd.openxmlformats-officedocument.theme+xml"/>
  <Override PartName="/ppt/slideLayouts/slideLayout14.xml" ContentType="application/vnd.openxmlformats-officedocument.presentationml.slideLayout+xml"/>
  <Override PartName="/ppt/theme/theme8.xml" ContentType="application/vnd.openxmlformats-officedocument.theme+xml"/>
  <Override PartName="/ppt/slideLayouts/slideLayout15.xml" ContentType="application/vnd.openxmlformats-officedocument.presentationml.slideLayout+xml"/>
  <Override PartName="/ppt/theme/theme9.xml" ContentType="application/vnd.openxmlformats-officedocument.theme+xml"/>
  <Override PartName="/ppt/slideLayouts/slideLayout16.xml" ContentType="application/vnd.openxmlformats-officedocument.presentationml.slideLayout+xml"/>
  <Override PartName="/ppt/theme/theme10.xml" ContentType="application/vnd.openxmlformats-officedocument.theme+xml"/>
  <Override PartName="/ppt/slideLayouts/slideLayout17.xml" ContentType="application/vnd.openxmlformats-officedocument.presentationml.slideLayout+xml"/>
  <Override PartName="/ppt/theme/theme11.xml" ContentType="application/vnd.openxmlformats-officedocument.theme+xml"/>
  <Override PartName="/ppt/slideLayouts/slideLayout18.xml" ContentType="application/vnd.openxmlformats-officedocument.presentationml.slideLayout+xml"/>
  <Override PartName="/ppt/theme/theme12.xml" ContentType="application/vnd.openxmlformats-officedocument.theme+xml"/>
  <Override PartName="/ppt/slideLayouts/slideLayout19.xml" ContentType="application/vnd.openxmlformats-officedocument.presentationml.slideLayout+xml"/>
  <Override PartName="/ppt/theme/theme13.xml" ContentType="application/vnd.openxmlformats-officedocument.theme+xml"/>
  <Override PartName="/ppt/slideLayouts/slideLayout20.xml" ContentType="application/vnd.openxmlformats-officedocument.presentationml.slideLayout+xml"/>
  <Override PartName="/ppt/theme/theme14.xml" ContentType="application/vnd.openxmlformats-officedocument.theme+xml"/>
  <Override PartName="/ppt/slideLayouts/slideLayout21.xml" ContentType="application/vnd.openxmlformats-officedocument.presentationml.slideLayout+xml"/>
  <Override PartName="/ppt/theme/theme15.xml" ContentType="application/vnd.openxmlformats-officedocument.theme+xml"/>
  <Override PartName="/ppt/slideLayouts/slideLayout22.xml" ContentType="application/vnd.openxmlformats-officedocument.presentationml.slideLayout+xml"/>
  <Override PartName="/ppt/theme/theme16.xml" ContentType="application/vnd.openxmlformats-officedocument.theme+xml"/>
  <Override PartName="/ppt/slideLayouts/slideLayout23.xml" ContentType="application/vnd.openxmlformats-officedocument.presentationml.slideLayout+xml"/>
  <Override PartName="/ppt/theme/theme17.xml" ContentType="application/vnd.openxmlformats-officedocument.theme+xml"/>
  <Override PartName="/ppt/slideLayouts/slideLayout24.xml" ContentType="application/vnd.openxmlformats-officedocument.presentationml.slideLayout+xml"/>
  <Override PartName="/ppt/theme/theme18.xml" ContentType="application/vnd.openxmlformats-officedocument.theme+xml"/>
  <Override PartName="/ppt/slideLayouts/slideLayout25.xml" ContentType="application/vnd.openxmlformats-officedocument.presentationml.slideLayout+xml"/>
  <Override PartName="/ppt/theme/theme19.xml" ContentType="application/vnd.openxmlformats-officedocument.theme+xml"/>
  <Override PartName="/ppt/slideLayouts/slideLayout26.xml" ContentType="application/vnd.openxmlformats-officedocument.presentationml.slideLayout+xml"/>
  <Override PartName="/ppt/theme/theme20.xml" ContentType="application/vnd.openxmlformats-officedocument.theme+xml"/>
  <Override PartName="/ppt/slideLayouts/slideLayout27.xml" ContentType="application/vnd.openxmlformats-officedocument.presentationml.slideLayout+xml"/>
  <Override PartName="/ppt/theme/theme21.xml" ContentType="application/vnd.openxmlformats-officedocument.theme+xml"/>
  <Override PartName="/ppt/theme/theme2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2" r:id="rId1"/>
    <p:sldMasterId id="2147483746" r:id="rId2"/>
    <p:sldMasterId id="2147483752" r:id="rId3"/>
    <p:sldMasterId id="2147483756" r:id="rId4"/>
    <p:sldMasterId id="2147483759" r:id="rId5"/>
    <p:sldMasterId id="2147483761" r:id="rId6"/>
    <p:sldMasterId id="2147483763" r:id="rId7"/>
    <p:sldMasterId id="2147483765" r:id="rId8"/>
    <p:sldMasterId id="2147483767" r:id="rId9"/>
    <p:sldMasterId id="2147483769" r:id="rId10"/>
    <p:sldMasterId id="2147483771" r:id="rId11"/>
    <p:sldMasterId id="2147483773" r:id="rId12"/>
    <p:sldMasterId id="2147483775" r:id="rId13"/>
    <p:sldMasterId id="2147483777" r:id="rId14"/>
    <p:sldMasterId id="2147483779" r:id="rId15"/>
    <p:sldMasterId id="2147483781" r:id="rId16"/>
    <p:sldMasterId id="2147483783" r:id="rId17"/>
    <p:sldMasterId id="2147483810" r:id="rId18"/>
    <p:sldMasterId id="2147483814" r:id="rId19"/>
    <p:sldMasterId id="2147483830" r:id="rId20"/>
    <p:sldMasterId id="2147483832" r:id="rId21"/>
  </p:sldMasterIdLst>
  <p:notesMasterIdLst>
    <p:notesMasterId r:id="rId38"/>
  </p:notesMasterIdLst>
  <p:sldIdLst>
    <p:sldId id="256" r:id="rId22"/>
    <p:sldId id="275" r:id="rId23"/>
    <p:sldId id="276" r:id="rId24"/>
    <p:sldId id="286" r:id="rId25"/>
    <p:sldId id="2147348658" r:id="rId26"/>
    <p:sldId id="288" r:id="rId27"/>
    <p:sldId id="258" r:id="rId28"/>
    <p:sldId id="2147348664" r:id="rId29"/>
    <p:sldId id="2147348662" r:id="rId30"/>
    <p:sldId id="2147348651" r:id="rId31"/>
    <p:sldId id="285" r:id="rId32"/>
    <p:sldId id="295" r:id="rId33"/>
    <p:sldId id="268" r:id="rId34"/>
    <p:sldId id="2147348660" r:id="rId35"/>
    <p:sldId id="266" r:id="rId36"/>
    <p:sldId id="2147348663" r:id="rId37"/>
  </p:sldIdLst>
  <p:sldSz cx="12192000" cy="6858000"/>
  <p:notesSz cx="6858000" cy="9144000"/>
  <p:defaultTextStyle>
    <a:defPPr>
      <a:defRPr lang="en-US"/>
    </a:defPPr>
    <a:lvl1pPr marL="0" algn="l" defTabSz="415546" rtl="0" eaLnBrk="1" latinLnBrk="0" hangingPunct="1">
      <a:defRPr sz="818" kern="1200">
        <a:solidFill>
          <a:schemeClr val="tx1"/>
        </a:solidFill>
        <a:latin typeface="+mn-lt"/>
        <a:ea typeface="+mn-ea"/>
        <a:cs typeface="+mn-cs"/>
      </a:defRPr>
    </a:lvl1pPr>
    <a:lvl2pPr marL="207773" algn="l" defTabSz="415546" rtl="0" eaLnBrk="1" latinLnBrk="0" hangingPunct="1">
      <a:defRPr sz="818" kern="1200">
        <a:solidFill>
          <a:schemeClr val="tx1"/>
        </a:solidFill>
        <a:latin typeface="+mn-lt"/>
        <a:ea typeface="+mn-ea"/>
        <a:cs typeface="+mn-cs"/>
      </a:defRPr>
    </a:lvl2pPr>
    <a:lvl3pPr marL="415546" algn="l" defTabSz="415546" rtl="0" eaLnBrk="1" latinLnBrk="0" hangingPunct="1">
      <a:defRPr sz="818" kern="1200">
        <a:solidFill>
          <a:schemeClr val="tx1"/>
        </a:solidFill>
        <a:latin typeface="+mn-lt"/>
        <a:ea typeface="+mn-ea"/>
        <a:cs typeface="+mn-cs"/>
      </a:defRPr>
    </a:lvl3pPr>
    <a:lvl4pPr marL="623318" algn="l" defTabSz="415546" rtl="0" eaLnBrk="1" latinLnBrk="0" hangingPunct="1">
      <a:defRPr sz="818" kern="1200">
        <a:solidFill>
          <a:schemeClr val="tx1"/>
        </a:solidFill>
        <a:latin typeface="+mn-lt"/>
        <a:ea typeface="+mn-ea"/>
        <a:cs typeface="+mn-cs"/>
      </a:defRPr>
    </a:lvl4pPr>
    <a:lvl5pPr marL="831090" algn="l" defTabSz="415546" rtl="0" eaLnBrk="1" latinLnBrk="0" hangingPunct="1">
      <a:defRPr sz="818" kern="1200">
        <a:solidFill>
          <a:schemeClr val="tx1"/>
        </a:solidFill>
        <a:latin typeface="+mn-lt"/>
        <a:ea typeface="+mn-ea"/>
        <a:cs typeface="+mn-cs"/>
      </a:defRPr>
    </a:lvl5pPr>
    <a:lvl6pPr marL="1038863" algn="l" defTabSz="415546" rtl="0" eaLnBrk="1" latinLnBrk="0" hangingPunct="1">
      <a:defRPr sz="818" kern="1200">
        <a:solidFill>
          <a:schemeClr val="tx1"/>
        </a:solidFill>
        <a:latin typeface="+mn-lt"/>
        <a:ea typeface="+mn-ea"/>
        <a:cs typeface="+mn-cs"/>
      </a:defRPr>
    </a:lvl6pPr>
    <a:lvl7pPr marL="1246636" algn="l" defTabSz="415546" rtl="0" eaLnBrk="1" latinLnBrk="0" hangingPunct="1">
      <a:defRPr sz="818" kern="1200">
        <a:solidFill>
          <a:schemeClr val="tx1"/>
        </a:solidFill>
        <a:latin typeface="+mn-lt"/>
        <a:ea typeface="+mn-ea"/>
        <a:cs typeface="+mn-cs"/>
      </a:defRPr>
    </a:lvl7pPr>
    <a:lvl8pPr marL="1454409" algn="l" defTabSz="415546" rtl="0" eaLnBrk="1" latinLnBrk="0" hangingPunct="1">
      <a:defRPr sz="818" kern="1200">
        <a:solidFill>
          <a:schemeClr val="tx1"/>
        </a:solidFill>
        <a:latin typeface="+mn-lt"/>
        <a:ea typeface="+mn-ea"/>
        <a:cs typeface="+mn-cs"/>
      </a:defRPr>
    </a:lvl8pPr>
    <a:lvl9pPr marL="1662182" algn="l" defTabSz="415546" rtl="0" eaLnBrk="1" latinLnBrk="0" hangingPunct="1">
      <a:defRPr sz="818"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67CF825-A994-92D5-E338-66D696C71E0F}" name="Yogesh Yadav" initials="YY" userId="S::203040@tcs.com::8b67e7a0-2ee5-40b9-b839-44afadbfae9e"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2167A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9EB610-6942-45AE-9464-89B7DB3A7BC5}" v="68" dt="2022-11-02T16:18:19.931"/>
    <p1510:client id="{0578DF4C-7231-4846-B895-E72BECD020B6}" v="1437" dt="2022-11-02T17:47:42.492"/>
    <p1510:client id="{091AAE09-2F90-4C03-BC9E-16E7BCBE0F20}" v="2" dt="2022-11-02T12:51:39.853"/>
    <p1510:client id="{1894DFBF-85AA-41EA-83D1-917CBB6BB033}" v="547" dt="2022-11-02T15:08:58.759"/>
    <p1510:client id="{81EAF9DF-A4E2-4F58-86F0-F22DCCD03B87}" v="9" dt="2022-11-02T17:50:31.222"/>
    <p1510:client id="{9510D0F4-8F52-4FDE-83D5-9F1DC4477C07}" v="65" dt="2022-11-02T11:20:51.936"/>
    <p1510:client id="{B17D83D7-7C47-44EC-AB8D-01432143A3AF}" v="21" dt="2022-11-02T11:14:37.929"/>
    <p1510:client id="{B201B2A4-3845-4437-9292-E49993FE96B1}" v="36" dt="2022-11-02T17:01:30.587"/>
    <p1510:client id="{CC659F43-66C0-40DE-8438-572E156885A7}" v="8" dt="2022-11-02T15:25:47.27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7" d="100"/>
          <a:sy n="97" d="100"/>
        </p:scale>
        <p:origin x="108"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 Target="slides/slide5.xml"/><Relationship Id="rId39" Type="http://schemas.openxmlformats.org/officeDocument/2006/relationships/presProps" Target="presProps.xml"/><Relationship Id="rId21" Type="http://schemas.openxmlformats.org/officeDocument/2006/relationships/slideMaster" Target="slideMasters/slideMaster21.xml"/><Relationship Id="rId34" Type="http://schemas.openxmlformats.org/officeDocument/2006/relationships/slide" Target="slides/slide13.xml"/><Relationship Id="rId42" Type="http://schemas.openxmlformats.org/officeDocument/2006/relationships/tableStyles" Target="tableStyle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Master" Target="slideMasters/slideMaster20.xml"/><Relationship Id="rId29" Type="http://schemas.openxmlformats.org/officeDocument/2006/relationships/slide" Target="slides/slide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3.xml"/><Relationship Id="rId32" Type="http://schemas.openxmlformats.org/officeDocument/2006/relationships/slide" Target="slides/slide11.xml"/><Relationship Id="rId37" Type="http://schemas.openxmlformats.org/officeDocument/2006/relationships/slide" Target="slides/slide16.xml"/><Relationship Id="rId40"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 Target="slides/slide2.xml"/><Relationship Id="rId28" Type="http://schemas.openxmlformats.org/officeDocument/2006/relationships/slide" Target="slides/slide7.xml"/><Relationship Id="rId36" Type="http://schemas.openxmlformats.org/officeDocument/2006/relationships/slide" Target="slides/slide15.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 Target="slides/slide10.xml"/><Relationship Id="rId44" Type="http://schemas.microsoft.com/office/2018/10/relationships/authors" Target="author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1.xml"/><Relationship Id="rId27" Type="http://schemas.openxmlformats.org/officeDocument/2006/relationships/slide" Target="slides/slide6.xml"/><Relationship Id="rId30" Type="http://schemas.openxmlformats.org/officeDocument/2006/relationships/slide" Target="slides/slide9.xml"/><Relationship Id="rId35" Type="http://schemas.openxmlformats.org/officeDocument/2006/relationships/slide" Target="slides/slide14.xml"/><Relationship Id="rId43" Type="http://schemas.microsoft.com/office/2015/10/relationships/revisionInfo" Target="revisionInfo.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4.xml"/><Relationship Id="rId33" Type="http://schemas.openxmlformats.org/officeDocument/2006/relationships/slide" Target="slides/slide12.xml"/><Relationship Id="rId38" Type="http://schemas.openxmlformats.org/officeDocument/2006/relationships/notesMaster" Target="notesMasters/notesMaster1.xml"/></Relationships>
</file>

<file path=ppt/diagrams/_rels/data2.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45.jpeg"/><Relationship Id="rId1" Type="http://schemas.openxmlformats.org/officeDocument/2006/relationships/image" Target="../media/image44.png"/></Relationships>
</file>

<file path=ppt/diagrams/_rels/data5.xml.rels><?xml version="1.0" encoding="UTF-8" standalone="yes"?>
<Relationships xmlns="http://schemas.openxmlformats.org/package/2006/relationships"><Relationship Id="rId3" Type="http://schemas.openxmlformats.org/officeDocument/2006/relationships/hyperlink" Target="https://newsroom.bankofamerica.com/content/newsroom/press-releases/2021/10/bank-of-america-is-first-in-industry-to-launch-virtual-reality-t.html" TargetMode="External"/><Relationship Id="rId7" Type="http://schemas.openxmlformats.org/officeDocument/2006/relationships/hyperlink" Target="https://www.tata.com/newsroom/careers/unbearable-lightness-metaverse-tcs" TargetMode="External"/><Relationship Id="rId2" Type="http://schemas.openxmlformats.org/officeDocument/2006/relationships/hyperlink" Target="https://www.usatoday.com/story/money/2022/02/15/jp-morgan-bank-joins-metaverse/6803137001/" TargetMode="External"/><Relationship Id="rId1" Type="http://schemas.openxmlformats.org/officeDocument/2006/relationships/hyperlink" Target="https://www.ceoinsightsindia.com/news/tcs-involves-tata-group-companies-to-deploy-metaverse-solutions-nwid-9775.html" TargetMode="External"/><Relationship Id="rId6" Type="http://schemas.openxmlformats.org/officeDocument/2006/relationships/hyperlink" Target="https://www.pwc.com/jp/en/knowledge/column/metaverse-impact-on-the-insurance-industry.html" TargetMode="External"/><Relationship Id="rId5" Type="http://schemas.openxmlformats.org/officeDocument/2006/relationships/hyperlink" Target="https://www.thehindubusinessline.com/money-and-banking/union-bank-launches-metaverse-virtual-lounge-andopen-banking-sandbox-environment/article65616081.ece" TargetMode="External"/><Relationship Id="rId4" Type="http://schemas.openxmlformats.org/officeDocument/2006/relationships/hyperlink" Target="https://news.yahoo.com/hsbc-moves-metaverse-133252754.html" TargetMode="External"/></Relationships>
</file>

<file path=ppt/diagrams/_rels/data6.xml.rels><?xml version="1.0" encoding="UTF-8" standalone="yes"?>
<Relationships xmlns="http://schemas.openxmlformats.org/package/2006/relationships"><Relationship Id="rId3" Type="http://schemas.openxmlformats.org/officeDocument/2006/relationships/hyperlink" Target="https://www.lexology.com/library/detail.aspx?g=ad47743d-aaa6-478a-8f6d-a509b61ff056#:~:text=Part%20marketing%2C%20part%20strategy%2C%20a,and%20appearance%20in%20the%20metaverse" TargetMode="External"/><Relationship Id="rId2" Type="http://schemas.openxmlformats.org/officeDocument/2006/relationships/hyperlink" Target="https://next.ergo.com/en/Trends/2022/metaverse-meta-virtual-reality-opportunities-challenges-financial-insurance" TargetMode="External"/><Relationship Id="rId1" Type="http://schemas.openxmlformats.org/officeDocument/2006/relationships/hyperlink" Target="https://www.insiderintelligence.com/content/qa-metlife-evolving-cmo-trends-insurance" TargetMode="External"/><Relationship Id="rId6" Type="http://schemas.openxmlformats.org/officeDocument/2006/relationships/hyperlink" Target="https://yourstory.com/2020/08/ar-fashiontech-startup-styledotme-mirrar-tanishq-pcj" TargetMode="External"/><Relationship Id="rId5" Type="http://schemas.openxmlformats.org/officeDocument/2006/relationships/hyperlink" Target="https://youtu.be/A4MKUpvu2vo" TargetMode="External"/><Relationship Id="rId4" Type="http://schemas.openxmlformats.org/officeDocument/2006/relationships/hyperlink" Target="https://www.cmo.com.au/article/699492/marketing-metaverse/" TargetMode="External"/></Relationships>
</file>

<file path=ppt/diagrams/_rels/drawing2.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45.jpeg"/><Relationship Id="rId1" Type="http://schemas.openxmlformats.org/officeDocument/2006/relationships/image" Target="../media/image44.png"/></Relationships>
</file>

<file path=ppt/diagrams/_rels/drawing5.xml.rels><?xml version="1.0" encoding="UTF-8" standalone="yes"?>
<Relationships xmlns="http://schemas.openxmlformats.org/package/2006/relationships"><Relationship Id="rId3" Type="http://schemas.openxmlformats.org/officeDocument/2006/relationships/hyperlink" Target="https://news.yahoo.com/hsbc-moves-metaverse-133252754.html" TargetMode="External"/><Relationship Id="rId7" Type="http://schemas.openxmlformats.org/officeDocument/2006/relationships/hyperlink" Target="https://www.tata.com/newsroom/careers/unbearable-lightness-metaverse-tcs" TargetMode="External"/><Relationship Id="rId2" Type="http://schemas.openxmlformats.org/officeDocument/2006/relationships/hyperlink" Target="https://newsroom.bankofamerica.com/content/newsroom/press-releases/2021/10/bank-of-america-is-first-in-industry-to-launch-virtual-reality-t.html" TargetMode="External"/><Relationship Id="rId1" Type="http://schemas.openxmlformats.org/officeDocument/2006/relationships/hyperlink" Target="https://www.usatoday.com/story/money/2022/02/15/jp-morgan-bank-joins-metaverse/6803137001/" TargetMode="External"/><Relationship Id="rId6" Type="http://schemas.openxmlformats.org/officeDocument/2006/relationships/hyperlink" Target="https://www.ceoinsightsindia.com/news/tcs-involves-tata-group-companies-to-deploy-metaverse-solutions-nwid-9775.html" TargetMode="External"/><Relationship Id="rId5" Type="http://schemas.openxmlformats.org/officeDocument/2006/relationships/hyperlink" Target="https://www.pwc.com/jp/en/knowledge/column/metaverse-impact-on-the-insurance-industry.html" TargetMode="External"/><Relationship Id="rId4" Type="http://schemas.openxmlformats.org/officeDocument/2006/relationships/hyperlink" Target="https://www.thehindubusinessline.com/money-and-banking/union-bank-launches-metaverse-virtual-lounge-andopen-banking-sandbox-environment/article65616081.ece" TargetMode="External"/></Relationships>
</file>

<file path=ppt/diagrams/_rels/drawing6.xml.rels><?xml version="1.0" encoding="UTF-8" standalone="yes"?>
<Relationships xmlns="http://schemas.openxmlformats.org/package/2006/relationships"><Relationship Id="rId3" Type="http://schemas.openxmlformats.org/officeDocument/2006/relationships/hyperlink" Target="https://www.lexology.com/library/detail.aspx?g=ad47743d-aaa6-478a-8f6d-a509b61ff056#:~:text=Part%20marketing%2C%20part%20strategy%2C%20a,and%20appearance%20in%20the%20metaverse" TargetMode="External"/><Relationship Id="rId2" Type="http://schemas.openxmlformats.org/officeDocument/2006/relationships/hyperlink" Target="https://next.ergo.com/en/Trends/2022/metaverse-meta-virtual-reality-opportunities-challenges-financial-insurance" TargetMode="External"/><Relationship Id="rId1" Type="http://schemas.openxmlformats.org/officeDocument/2006/relationships/hyperlink" Target="https://www.insiderintelligence.com/content/qa-metlife-evolving-cmo-trends-insurance" TargetMode="External"/><Relationship Id="rId6" Type="http://schemas.openxmlformats.org/officeDocument/2006/relationships/hyperlink" Target="https://yourstory.com/2020/08/ar-fashiontech-startup-styledotme-mirrar-tanishq-pcj" TargetMode="External"/><Relationship Id="rId5" Type="http://schemas.openxmlformats.org/officeDocument/2006/relationships/hyperlink" Target="https://youtu.be/A4MKUpvu2vo" TargetMode="External"/><Relationship Id="rId4" Type="http://schemas.openxmlformats.org/officeDocument/2006/relationships/hyperlink" Target="https://www.cmo.com.au/article/699492/marketing-metaverse/" TargetMode="Externa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4AF826-9A20-427A-9299-D897FBE42599}" type="doc">
      <dgm:prSet loTypeId="urn:microsoft.com/office/officeart/2005/8/layout/chevron2" loCatId="process" qsTypeId="urn:microsoft.com/office/officeart/2005/8/quickstyle/simple1" qsCatId="simple" csTypeId="urn:microsoft.com/office/officeart/2005/8/colors/accent2_2" csCatId="accent2" phldr="1"/>
      <dgm:spPr/>
      <dgm:t>
        <a:bodyPr/>
        <a:lstStyle/>
        <a:p>
          <a:endParaRPr lang="en-US"/>
        </a:p>
      </dgm:t>
    </dgm:pt>
    <dgm:pt modelId="{41D79DBD-1E18-464D-B59D-E72AAE28AC76}">
      <dgm:prSet phldrT="[Text]"/>
      <dgm:spPr/>
      <dgm:t>
        <a:bodyPr/>
        <a:lstStyle/>
        <a:p>
          <a:r>
            <a:rPr lang="en-US" dirty="0"/>
            <a:t> </a:t>
          </a:r>
        </a:p>
      </dgm:t>
    </dgm:pt>
    <dgm:pt modelId="{FD62A6B6-EC5A-4956-A399-2769C3FE0325}" type="sibTrans" cxnId="{48748D46-DD36-4723-8745-E55FE5EDA032}">
      <dgm:prSet/>
      <dgm:spPr/>
      <dgm:t>
        <a:bodyPr/>
        <a:lstStyle/>
        <a:p>
          <a:endParaRPr lang="en-US"/>
        </a:p>
      </dgm:t>
    </dgm:pt>
    <dgm:pt modelId="{833E905A-AC18-4647-A5DA-B4D35F781CBA}" type="parTrans" cxnId="{48748D46-DD36-4723-8745-E55FE5EDA032}">
      <dgm:prSet/>
      <dgm:spPr/>
      <dgm:t>
        <a:bodyPr/>
        <a:lstStyle/>
        <a:p>
          <a:endParaRPr lang="en-US"/>
        </a:p>
      </dgm:t>
    </dgm:pt>
    <dgm:pt modelId="{99BF8873-60CE-4906-BD7E-A43A4B838BD2}">
      <dgm:prSet phldrT="[Text]"/>
      <dgm:spPr/>
      <dgm:t>
        <a:bodyPr/>
        <a:lstStyle/>
        <a:p>
          <a:r>
            <a:rPr lang="en-US" dirty="0"/>
            <a:t> </a:t>
          </a:r>
        </a:p>
      </dgm:t>
    </dgm:pt>
    <dgm:pt modelId="{DE533F9A-F040-4E6E-9CAA-C5C02AF6F0CC}" type="sibTrans" cxnId="{A7109998-D868-42A8-9BCF-1B963E8EA28E}">
      <dgm:prSet/>
      <dgm:spPr/>
      <dgm:t>
        <a:bodyPr/>
        <a:lstStyle/>
        <a:p>
          <a:endParaRPr lang="en-US"/>
        </a:p>
      </dgm:t>
    </dgm:pt>
    <dgm:pt modelId="{1D49A335-977D-4FE6-92EC-2A52809F7971}" type="parTrans" cxnId="{A7109998-D868-42A8-9BCF-1B963E8EA28E}">
      <dgm:prSet/>
      <dgm:spPr/>
      <dgm:t>
        <a:bodyPr/>
        <a:lstStyle/>
        <a:p>
          <a:endParaRPr lang="en-US"/>
        </a:p>
      </dgm:t>
    </dgm:pt>
    <dgm:pt modelId="{617BD4CE-820D-40C2-A077-707586BE396F}">
      <dgm:prSet phldrT="[Text]"/>
      <dgm:spPr/>
      <dgm:t>
        <a:bodyPr/>
        <a:lstStyle/>
        <a:p>
          <a:r>
            <a:rPr lang="en-US" dirty="0"/>
            <a:t> </a:t>
          </a:r>
        </a:p>
      </dgm:t>
    </dgm:pt>
    <dgm:pt modelId="{19B29286-8A24-4EEE-B7FC-09BA615269FD}" type="sibTrans" cxnId="{2E57BB4A-9766-4B0C-A3BA-7B9FEEC22442}">
      <dgm:prSet/>
      <dgm:spPr/>
      <dgm:t>
        <a:bodyPr/>
        <a:lstStyle/>
        <a:p>
          <a:endParaRPr lang="en-US"/>
        </a:p>
      </dgm:t>
    </dgm:pt>
    <dgm:pt modelId="{AAD8AD7C-745A-430F-8BD5-E19B907486FE}" type="parTrans" cxnId="{2E57BB4A-9766-4B0C-A3BA-7B9FEEC22442}">
      <dgm:prSet/>
      <dgm:spPr/>
      <dgm:t>
        <a:bodyPr/>
        <a:lstStyle/>
        <a:p>
          <a:endParaRPr lang="en-US"/>
        </a:p>
      </dgm:t>
    </dgm:pt>
    <dgm:pt modelId="{5567A469-5D0E-42FB-B369-545E1EE36C6D}">
      <dgm:prSet phldrT="[Text]"/>
      <dgm:spPr/>
      <dgm:t>
        <a:bodyPr/>
        <a:lstStyle/>
        <a:p>
          <a:pPr>
            <a:buClr>
              <a:schemeClr val="accent4"/>
            </a:buClr>
            <a:buFont typeface="Calibri" panose="020F0502020204030204" pitchFamily="34" charset="0"/>
            <a:buChar char="∞"/>
          </a:pPr>
          <a:endParaRPr lang="en-US" dirty="0"/>
        </a:p>
      </dgm:t>
    </dgm:pt>
    <dgm:pt modelId="{7747D17F-3D25-4284-86EF-E0889D041566}" type="sibTrans" cxnId="{37020FE9-CE94-4A07-92CF-B5E66823DEE3}">
      <dgm:prSet/>
      <dgm:spPr/>
      <dgm:t>
        <a:bodyPr/>
        <a:lstStyle/>
        <a:p>
          <a:endParaRPr lang="en-US"/>
        </a:p>
      </dgm:t>
    </dgm:pt>
    <dgm:pt modelId="{17FF1FC2-0003-43FB-A452-7385781A1140}" type="parTrans" cxnId="{37020FE9-CE94-4A07-92CF-B5E66823DEE3}">
      <dgm:prSet/>
      <dgm:spPr/>
      <dgm:t>
        <a:bodyPr/>
        <a:lstStyle/>
        <a:p>
          <a:endParaRPr lang="en-US"/>
        </a:p>
      </dgm:t>
    </dgm:pt>
    <dgm:pt modelId="{D58E5FE6-1888-4093-8F3B-5F852D335E1C}">
      <dgm:prSet phldrT="[Text]"/>
      <dgm:spPr/>
      <dgm:t>
        <a:bodyPr/>
        <a:lstStyle/>
        <a:p>
          <a:pPr>
            <a:buClr>
              <a:schemeClr val="accent4"/>
            </a:buClr>
            <a:buFont typeface="Calibri" panose="020F0502020204030204" pitchFamily="34" charset="0"/>
            <a:buChar char="∞"/>
          </a:pPr>
          <a:endParaRPr lang="en-US" dirty="0"/>
        </a:p>
      </dgm:t>
    </dgm:pt>
    <dgm:pt modelId="{A02C330F-6477-4340-A8FD-C0F3D58AFA7A}" type="sibTrans" cxnId="{AACADFCD-61D1-4CC9-8AD2-48957C92FFF1}">
      <dgm:prSet/>
      <dgm:spPr/>
      <dgm:t>
        <a:bodyPr/>
        <a:lstStyle/>
        <a:p>
          <a:endParaRPr lang="en-US"/>
        </a:p>
      </dgm:t>
    </dgm:pt>
    <dgm:pt modelId="{5C1BEA48-F548-488F-AA47-3C59277A120B}" type="parTrans" cxnId="{AACADFCD-61D1-4CC9-8AD2-48957C92FFF1}">
      <dgm:prSet/>
      <dgm:spPr/>
      <dgm:t>
        <a:bodyPr/>
        <a:lstStyle/>
        <a:p>
          <a:endParaRPr lang="en-US"/>
        </a:p>
      </dgm:t>
    </dgm:pt>
    <dgm:pt modelId="{0C98AAAF-99FB-4232-BEE8-3170172B8B1F}">
      <dgm:prSet phldrT="[Text]"/>
      <dgm:spPr/>
      <dgm:t>
        <a:bodyPr/>
        <a:lstStyle/>
        <a:p>
          <a:pPr>
            <a:buClr>
              <a:schemeClr val="accent4"/>
            </a:buClr>
            <a:buFont typeface="Calibri" panose="020F0502020204030204" pitchFamily="34" charset="0"/>
            <a:buNone/>
          </a:pPr>
          <a:endParaRPr lang="en-US" dirty="0"/>
        </a:p>
      </dgm:t>
    </dgm:pt>
    <dgm:pt modelId="{6A26B52D-4250-4B75-BA6C-3D801445D609}" type="sibTrans" cxnId="{863C9EB8-271C-4A05-888F-E378057BE1B1}">
      <dgm:prSet/>
      <dgm:spPr/>
      <dgm:t>
        <a:bodyPr/>
        <a:lstStyle/>
        <a:p>
          <a:endParaRPr lang="en-US"/>
        </a:p>
      </dgm:t>
    </dgm:pt>
    <dgm:pt modelId="{0EA167C3-04C1-4340-AA37-993D038D4C0C}" type="parTrans" cxnId="{863C9EB8-271C-4A05-888F-E378057BE1B1}">
      <dgm:prSet/>
      <dgm:spPr/>
      <dgm:t>
        <a:bodyPr/>
        <a:lstStyle/>
        <a:p>
          <a:endParaRPr lang="en-US"/>
        </a:p>
      </dgm:t>
    </dgm:pt>
    <dgm:pt modelId="{2F9C2961-6051-487E-8E5F-9DA17957BF92}">
      <dgm:prSet phldrT="[Text]"/>
      <dgm:spPr/>
      <dgm:t>
        <a:bodyPr/>
        <a:lstStyle/>
        <a:p>
          <a:pPr>
            <a:buClr>
              <a:schemeClr val="accent4"/>
            </a:buClr>
            <a:buFont typeface="Calibri" panose="020F0502020204030204" pitchFamily="34" charset="0"/>
            <a:buChar char="∞"/>
          </a:pPr>
          <a:endParaRPr lang="en-US" dirty="0"/>
        </a:p>
      </dgm:t>
    </dgm:pt>
    <dgm:pt modelId="{EDE2E141-4AB7-4DF5-A241-0CAC8BE87CC9}" type="sibTrans" cxnId="{61CE30E3-E091-4599-8F2A-4D096295C129}">
      <dgm:prSet/>
      <dgm:spPr/>
      <dgm:t>
        <a:bodyPr/>
        <a:lstStyle/>
        <a:p>
          <a:endParaRPr lang="en-US"/>
        </a:p>
      </dgm:t>
    </dgm:pt>
    <dgm:pt modelId="{24778283-A493-4127-B1CF-1FCC4D75D8BF}" type="parTrans" cxnId="{61CE30E3-E091-4599-8F2A-4D096295C129}">
      <dgm:prSet/>
      <dgm:spPr/>
      <dgm:t>
        <a:bodyPr/>
        <a:lstStyle/>
        <a:p>
          <a:endParaRPr lang="en-US"/>
        </a:p>
      </dgm:t>
    </dgm:pt>
    <dgm:pt modelId="{6E784888-4359-4146-A13F-69EE25883BE2}">
      <dgm:prSet phldrT="[Text]"/>
      <dgm:spPr/>
      <dgm:t>
        <a:bodyPr/>
        <a:lstStyle/>
        <a:p>
          <a:pPr>
            <a:buClr>
              <a:schemeClr val="accent4"/>
            </a:buClr>
            <a:buFont typeface="Calibri" panose="020F0502020204030204" pitchFamily="34" charset="0"/>
            <a:buNone/>
          </a:pPr>
          <a:r>
            <a:rPr lang="en-US" dirty="0"/>
            <a:t>Appendix</a:t>
          </a:r>
        </a:p>
      </dgm:t>
    </dgm:pt>
    <dgm:pt modelId="{3DA4E18B-0946-4C36-9AA5-464DDC67C3B4}" type="sibTrans" cxnId="{A463F97A-D6B4-4C1D-A1BE-4DF9F4FE1D9F}">
      <dgm:prSet/>
      <dgm:spPr/>
      <dgm:t>
        <a:bodyPr/>
        <a:lstStyle/>
        <a:p>
          <a:endParaRPr lang="en-US"/>
        </a:p>
      </dgm:t>
    </dgm:pt>
    <dgm:pt modelId="{B00CB6D4-29E8-4781-9456-7FFE38912882}" type="parTrans" cxnId="{A463F97A-D6B4-4C1D-A1BE-4DF9F4FE1D9F}">
      <dgm:prSet/>
      <dgm:spPr/>
      <dgm:t>
        <a:bodyPr/>
        <a:lstStyle/>
        <a:p>
          <a:endParaRPr lang="en-US"/>
        </a:p>
      </dgm:t>
    </dgm:pt>
    <dgm:pt modelId="{DB139B38-0D82-4471-A755-D4DE8802A4A7}">
      <dgm:prSet phldrT="[Text]"/>
      <dgm:spPr/>
      <dgm:t>
        <a:bodyPr/>
        <a:lstStyle/>
        <a:p>
          <a:pPr>
            <a:buClr>
              <a:schemeClr val="accent4"/>
            </a:buClr>
            <a:buFont typeface="Calibri" panose="020F0502020204030204" pitchFamily="34" charset="0"/>
            <a:buNone/>
          </a:pPr>
          <a:r>
            <a:rPr lang="en-IN" b="0" dirty="0">
              <a:latin typeface="+mj-lt"/>
            </a:rPr>
            <a:t>Ne</a:t>
          </a:r>
          <a:r>
            <a:rPr lang="en-IN" dirty="0">
              <a:latin typeface="+mj-lt"/>
            </a:rPr>
            <a:t>xt Steps</a:t>
          </a:r>
          <a:endParaRPr lang="en-US" dirty="0"/>
        </a:p>
      </dgm:t>
    </dgm:pt>
    <dgm:pt modelId="{01A066FE-39C4-460A-95F2-433F3A0A1CB1}" type="sibTrans" cxnId="{4572BBEB-BCF9-4811-BC39-A109AE140858}">
      <dgm:prSet/>
      <dgm:spPr/>
      <dgm:t>
        <a:bodyPr/>
        <a:lstStyle/>
        <a:p>
          <a:endParaRPr lang="en-US"/>
        </a:p>
      </dgm:t>
    </dgm:pt>
    <dgm:pt modelId="{98B7DE96-CEB9-4D3C-BF88-F320C1C12335}" type="parTrans" cxnId="{4572BBEB-BCF9-4811-BC39-A109AE140858}">
      <dgm:prSet/>
      <dgm:spPr/>
      <dgm:t>
        <a:bodyPr/>
        <a:lstStyle/>
        <a:p>
          <a:endParaRPr lang="en-US"/>
        </a:p>
      </dgm:t>
    </dgm:pt>
    <dgm:pt modelId="{231AB96B-53F1-46CD-8571-9F955A26F497}">
      <dgm:prSet phldrT="[Text]"/>
      <dgm:spPr/>
      <dgm:t>
        <a:bodyPr/>
        <a:lstStyle/>
        <a:p>
          <a:pPr>
            <a:buClr>
              <a:schemeClr val="accent4"/>
            </a:buClr>
            <a:buFont typeface="Calibri" panose="020F0502020204030204" pitchFamily="34" charset="0"/>
            <a:buNone/>
          </a:pPr>
          <a:r>
            <a:rPr lang="en-IN" dirty="0">
              <a:latin typeface="+mj-lt"/>
            </a:rPr>
            <a:t>Metaverse Case Study</a:t>
          </a:r>
          <a:endParaRPr lang="en-US" dirty="0"/>
        </a:p>
      </dgm:t>
    </dgm:pt>
    <dgm:pt modelId="{8C9F7978-D68B-4FB8-B184-C86041E201EE}" type="sibTrans" cxnId="{061DB1C9-26F9-470D-91ED-4D356CAD5C71}">
      <dgm:prSet/>
      <dgm:spPr/>
      <dgm:t>
        <a:bodyPr/>
        <a:lstStyle/>
        <a:p>
          <a:endParaRPr lang="en-US"/>
        </a:p>
      </dgm:t>
    </dgm:pt>
    <dgm:pt modelId="{99F0F7B4-9ED1-482A-BB9C-28038E6AD382}" type="parTrans" cxnId="{061DB1C9-26F9-470D-91ED-4D356CAD5C71}">
      <dgm:prSet/>
      <dgm:spPr/>
      <dgm:t>
        <a:bodyPr/>
        <a:lstStyle/>
        <a:p>
          <a:endParaRPr lang="en-US"/>
        </a:p>
      </dgm:t>
    </dgm:pt>
    <dgm:pt modelId="{FC0FB062-77FD-4DD9-B42E-7CCC6F643E31}">
      <dgm:prSet phldrT="[Text]"/>
      <dgm:spPr/>
      <dgm:t>
        <a:bodyPr/>
        <a:lstStyle/>
        <a:p>
          <a:pPr>
            <a:buClr>
              <a:schemeClr val="accent4"/>
            </a:buClr>
            <a:buFont typeface="Calibri" panose="020F0502020204030204" pitchFamily="34" charset="0"/>
            <a:buNone/>
          </a:pPr>
          <a:r>
            <a:rPr lang="en-IN" b="0" dirty="0">
              <a:latin typeface="+mj-lt"/>
            </a:rPr>
            <a:t>METAsure - Business Value</a:t>
          </a:r>
          <a:endParaRPr lang="en-US" b="0" dirty="0"/>
        </a:p>
      </dgm:t>
    </dgm:pt>
    <dgm:pt modelId="{30E6BA44-C5F5-4B3D-B568-AC12BB24AAE7}" type="sibTrans" cxnId="{1566A0F6-9012-430C-83DF-3815EAB3EC0D}">
      <dgm:prSet/>
      <dgm:spPr/>
      <dgm:t>
        <a:bodyPr/>
        <a:lstStyle/>
        <a:p>
          <a:endParaRPr lang="en-US"/>
        </a:p>
      </dgm:t>
    </dgm:pt>
    <dgm:pt modelId="{A8D1FB4F-0783-44E8-A8CD-976B677A66A5}" type="parTrans" cxnId="{1566A0F6-9012-430C-83DF-3815EAB3EC0D}">
      <dgm:prSet/>
      <dgm:spPr/>
      <dgm:t>
        <a:bodyPr/>
        <a:lstStyle/>
        <a:p>
          <a:endParaRPr lang="en-US"/>
        </a:p>
      </dgm:t>
    </dgm:pt>
    <dgm:pt modelId="{422A13A7-0EFE-4A2F-BF8C-B956BB713CC5}">
      <dgm:prSet phldrT="[Text]"/>
      <dgm:spPr/>
      <dgm:t>
        <a:bodyPr/>
        <a:lstStyle/>
        <a:p>
          <a:pPr>
            <a:buClr>
              <a:schemeClr val="accent4"/>
            </a:buClr>
            <a:buFont typeface="Calibri" panose="020F0502020204030204" pitchFamily="34" charset="0"/>
            <a:buNone/>
          </a:pPr>
          <a:r>
            <a:rPr lang="en-IN" b="0" dirty="0">
              <a:latin typeface="+mj-lt"/>
            </a:rPr>
            <a:t>METAsure – Overview</a:t>
          </a:r>
          <a:endParaRPr lang="en-US" b="0" dirty="0"/>
        </a:p>
      </dgm:t>
    </dgm:pt>
    <dgm:pt modelId="{4410CA79-A55E-4EA6-A303-171C4AA9A81C}" type="sibTrans" cxnId="{48A0543E-E51B-4B90-AB28-2FEB29C29A61}">
      <dgm:prSet/>
      <dgm:spPr/>
      <dgm:t>
        <a:bodyPr/>
        <a:lstStyle/>
        <a:p>
          <a:endParaRPr lang="en-US"/>
        </a:p>
      </dgm:t>
    </dgm:pt>
    <dgm:pt modelId="{43A0920F-0517-433A-A46C-F51677D97144}" type="parTrans" cxnId="{48A0543E-E51B-4B90-AB28-2FEB29C29A61}">
      <dgm:prSet/>
      <dgm:spPr/>
      <dgm:t>
        <a:bodyPr/>
        <a:lstStyle/>
        <a:p>
          <a:endParaRPr lang="en-US"/>
        </a:p>
      </dgm:t>
    </dgm:pt>
    <dgm:pt modelId="{92BD8F4B-30A1-42E4-A4CB-125178F8EE19}">
      <dgm:prSet phldrT="[Text]"/>
      <dgm:spPr/>
      <dgm:t>
        <a:bodyPr/>
        <a:lstStyle/>
        <a:p>
          <a:pPr>
            <a:buClr>
              <a:schemeClr val="accent4"/>
            </a:buClr>
            <a:buFont typeface="Calibri" panose="020F0502020204030204" pitchFamily="34" charset="0"/>
            <a:buNone/>
          </a:pPr>
          <a:r>
            <a:rPr lang="en-IN" b="0" dirty="0">
              <a:latin typeface="+mj-lt"/>
            </a:rPr>
            <a:t>G</a:t>
          </a:r>
          <a:r>
            <a:rPr lang="en-IN" dirty="0">
              <a:latin typeface="+mj-lt"/>
            </a:rPr>
            <a:t>&amp;T Opportunity</a:t>
          </a:r>
          <a:r>
            <a:rPr lang="en-IN" b="1" dirty="0">
              <a:latin typeface="+mj-lt"/>
            </a:rPr>
            <a:t> - I</a:t>
          </a:r>
          <a:r>
            <a:rPr lang="en-IN" dirty="0">
              <a:latin typeface="+mj-lt"/>
            </a:rPr>
            <a:t>ntro to Metaverse and opportunities</a:t>
          </a:r>
          <a:endParaRPr lang="en-US" dirty="0"/>
        </a:p>
      </dgm:t>
    </dgm:pt>
    <dgm:pt modelId="{3D11E4C3-B22F-4725-8552-3C29BE65E9E9}" type="sibTrans" cxnId="{EA7C2F6C-26D6-488E-A2E8-3603306FDE87}">
      <dgm:prSet/>
      <dgm:spPr/>
      <dgm:t>
        <a:bodyPr/>
        <a:lstStyle/>
        <a:p>
          <a:endParaRPr lang="en-US"/>
        </a:p>
      </dgm:t>
    </dgm:pt>
    <dgm:pt modelId="{714AF2E3-C31D-4461-A615-EA6C225EF625}" type="parTrans" cxnId="{EA7C2F6C-26D6-488E-A2E8-3603306FDE87}">
      <dgm:prSet/>
      <dgm:spPr/>
      <dgm:t>
        <a:bodyPr/>
        <a:lstStyle/>
        <a:p>
          <a:endParaRPr lang="en-US"/>
        </a:p>
      </dgm:t>
    </dgm:pt>
    <dgm:pt modelId="{2B97FDE5-C145-4B35-BCB6-DD1EB141ADFF}">
      <dgm:prSet phldrT="[Text]"/>
      <dgm:spPr/>
      <dgm:t>
        <a:bodyPr/>
        <a:lstStyle/>
        <a:p>
          <a:pPr>
            <a:buNone/>
          </a:pPr>
          <a:r>
            <a:rPr lang="en-US" dirty="0"/>
            <a:t>Executive Summary</a:t>
          </a:r>
        </a:p>
      </dgm:t>
    </dgm:pt>
    <dgm:pt modelId="{95C88E05-C730-4FC3-BDC1-A8DF92102E9D}" type="sibTrans" cxnId="{87659AFF-9968-40A5-899E-DBDEFDC6F8DD}">
      <dgm:prSet/>
      <dgm:spPr/>
      <dgm:t>
        <a:bodyPr/>
        <a:lstStyle/>
        <a:p>
          <a:endParaRPr lang="en-US"/>
        </a:p>
      </dgm:t>
    </dgm:pt>
    <dgm:pt modelId="{1A9F3BD8-34DE-4E80-A17A-6D1B2A4641A7}" type="parTrans" cxnId="{87659AFF-9968-40A5-899E-DBDEFDC6F8DD}">
      <dgm:prSet/>
      <dgm:spPr/>
      <dgm:t>
        <a:bodyPr/>
        <a:lstStyle/>
        <a:p>
          <a:endParaRPr lang="en-US"/>
        </a:p>
      </dgm:t>
    </dgm:pt>
    <dgm:pt modelId="{950564F3-667C-40A4-B44A-3FE08D53D5A2}" type="pres">
      <dgm:prSet presAssocID="{A24AF826-9A20-427A-9299-D897FBE42599}" presName="linearFlow" presStyleCnt="0">
        <dgm:presLayoutVars>
          <dgm:dir/>
          <dgm:animLvl val="lvl"/>
          <dgm:resizeHandles val="exact"/>
        </dgm:presLayoutVars>
      </dgm:prSet>
      <dgm:spPr/>
    </dgm:pt>
    <dgm:pt modelId="{FCA37995-E11B-4420-8E80-D2416291A50B}" type="pres">
      <dgm:prSet presAssocID="{41D79DBD-1E18-464D-B59D-E72AAE28AC76}" presName="composite" presStyleCnt="0"/>
      <dgm:spPr/>
    </dgm:pt>
    <dgm:pt modelId="{E8E1DE2D-FF16-486E-9BCD-E619838C68B5}" type="pres">
      <dgm:prSet presAssocID="{41D79DBD-1E18-464D-B59D-E72AAE28AC76}" presName="parentText" presStyleLbl="alignNode1" presStyleIdx="0" presStyleCnt="7">
        <dgm:presLayoutVars>
          <dgm:chMax val="1"/>
          <dgm:bulletEnabled val="1"/>
        </dgm:presLayoutVars>
      </dgm:prSet>
      <dgm:spPr/>
    </dgm:pt>
    <dgm:pt modelId="{79E9FE3D-37E6-4B53-B15A-0D62C8F9D404}" type="pres">
      <dgm:prSet presAssocID="{41D79DBD-1E18-464D-B59D-E72AAE28AC76}" presName="descendantText" presStyleLbl="alignAcc1" presStyleIdx="0" presStyleCnt="7" custLinFactNeighborX="83503" custLinFactNeighborY="-14120">
        <dgm:presLayoutVars>
          <dgm:bulletEnabled val="1"/>
        </dgm:presLayoutVars>
      </dgm:prSet>
      <dgm:spPr/>
    </dgm:pt>
    <dgm:pt modelId="{18FE5D82-82F0-48C9-B95A-2565DBE51960}" type="pres">
      <dgm:prSet presAssocID="{FD62A6B6-EC5A-4956-A399-2769C3FE0325}" presName="sp" presStyleCnt="0"/>
      <dgm:spPr/>
    </dgm:pt>
    <dgm:pt modelId="{E7B95716-0093-4474-89DC-CE8BD3182152}" type="pres">
      <dgm:prSet presAssocID="{99BF8873-60CE-4906-BD7E-A43A4B838BD2}" presName="composite" presStyleCnt="0"/>
      <dgm:spPr/>
    </dgm:pt>
    <dgm:pt modelId="{07AC460B-90F5-4D58-9917-77F778FA2E4C}" type="pres">
      <dgm:prSet presAssocID="{99BF8873-60CE-4906-BD7E-A43A4B838BD2}" presName="parentText" presStyleLbl="alignNode1" presStyleIdx="1" presStyleCnt="7">
        <dgm:presLayoutVars>
          <dgm:chMax val="1"/>
          <dgm:bulletEnabled val="1"/>
        </dgm:presLayoutVars>
      </dgm:prSet>
      <dgm:spPr/>
    </dgm:pt>
    <dgm:pt modelId="{065259CA-7F93-4DB5-A196-EF032C4F9E65}" type="pres">
      <dgm:prSet presAssocID="{99BF8873-60CE-4906-BD7E-A43A4B838BD2}" presName="descendantText" presStyleLbl="alignAcc1" presStyleIdx="1" presStyleCnt="7">
        <dgm:presLayoutVars>
          <dgm:bulletEnabled val="1"/>
        </dgm:presLayoutVars>
      </dgm:prSet>
      <dgm:spPr/>
    </dgm:pt>
    <dgm:pt modelId="{10DE55B4-181B-4004-8A45-9839FB0C3274}" type="pres">
      <dgm:prSet presAssocID="{DE533F9A-F040-4E6E-9CAA-C5C02AF6F0CC}" presName="sp" presStyleCnt="0"/>
      <dgm:spPr/>
    </dgm:pt>
    <dgm:pt modelId="{95ED6624-9C10-45DA-91A1-467BD3745518}" type="pres">
      <dgm:prSet presAssocID="{617BD4CE-820D-40C2-A077-707586BE396F}" presName="composite" presStyleCnt="0"/>
      <dgm:spPr/>
    </dgm:pt>
    <dgm:pt modelId="{8491B435-8AAB-4B59-86C3-BAEB526CC569}" type="pres">
      <dgm:prSet presAssocID="{617BD4CE-820D-40C2-A077-707586BE396F}" presName="parentText" presStyleLbl="alignNode1" presStyleIdx="2" presStyleCnt="7">
        <dgm:presLayoutVars>
          <dgm:chMax val="1"/>
          <dgm:bulletEnabled val="1"/>
        </dgm:presLayoutVars>
      </dgm:prSet>
      <dgm:spPr/>
    </dgm:pt>
    <dgm:pt modelId="{D8DEECBC-39F1-47A7-9D0E-A100650F7702}" type="pres">
      <dgm:prSet presAssocID="{617BD4CE-820D-40C2-A077-707586BE396F}" presName="descendantText" presStyleLbl="alignAcc1" presStyleIdx="2" presStyleCnt="7">
        <dgm:presLayoutVars>
          <dgm:bulletEnabled val="1"/>
        </dgm:presLayoutVars>
      </dgm:prSet>
      <dgm:spPr/>
    </dgm:pt>
    <dgm:pt modelId="{F16264F9-43B4-4EEE-B6E9-790C7375AB2D}" type="pres">
      <dgm:prSet presAssocID="{19B29286-8A24-4EEE-B7FC-09BA615269FD}" presName="sp" presStyleCnt="0"/>
      <dgm:spPr/>
    </dgm:pt>
    <dgm:pt modelId="{62CD9A07-2A14-4C4F-B613-CD2F7E1D3C04}" type="pres">
      <dgm:prSet presAssocID="{5567A469-5D0E-42FB-B369-545E1EE36C6D}" presName="composite" presStyleCnt="0"/>
      <dgm:spPr/>
    </dgm:pt>
    <dgm:pt modelId="{35543795-C949-4BA6-9B10-20CB4103F87A}" type="pres">
      <dgm:prSet presAssocID="{5567A469-5D0E-42FB-B369-545E1EE36C6D}" presName="parentText" presStyleLbl="alignNode1" presStyleIdx="3" presStyleCnt="7">
        <dgm:presLayoutVars>
          <dgm:chMax val="1"/>
          <dgm:bulletEnabled val="1"/>
        </dgm:presLayoutVars>
      </dgm:prSet>
      <dgm:spPr/>
    </dgm:pt>
    <dgm:pt modelId="{E1A614D4-1FC6-48AE-B712-9A647B7F6A7B}" type="pres">
      <dgm:prSet presAssocID="{5567A469-5D0E-42FB-B369-545E1EE36C6D}" presName="descendantText" presStyleLbl="alignAcc1" presStyleIdx="3" presStyleCnt="7">
        <dgm:presLayoutVars>
          <dgm:bulletEnabled val="1"/>
        </dgm:presLayoutVars>
      </dgm:prSet>
      <dgm:spPr/>
    </dgm:pt>
    <dgm:pt modelId="{A29BA09B-7A09-45CD-9060-741AF007F031}" type="pres">
      <dgm:prSet presAssocID="{7747D17F-3D25-4284-86EF-E0889D041566}" presName="sp" presStyleCnt="0"/>
      <dgm:spPr/>
    </dgm:pt>
    <dgm:pt modelId="{D2999E18-3B3F-4221-90F2-35BF972C89AE}" type="pres">
      <dgm:prSet presAssocID="{D58E5FE6-1888-4093-8F3B-5F852D335E1C}" presName="composite" presStyleCnt="0"/>
      <dgm:spPr/>
    </dgm:pt>
    <dgm:pt modelId="{3855CE4C-3F93-4077-9898-E14B176E6E79}" type="pres">
      <dgm:prSet presAssocID="{D58E5FE6-1888-4093-8F3B-5F852D335E1C}" presName="parentText" presStyleLbl="alignNode1" presStyleIdx="4" presStyleCnt="7">
        <dgm:presLayoutVars>
          <dgm:chMax val="1"/>
          <dgm:bulletEnabled val="1"/>
        </dgm:presLayoutVars>
      </dgm:prSet>
      <dgm:spPr/>
    </dgm:pt>
    <dgm:pt modelId="{7C84E7AE-9AF5-4077-8484-686EBC2AA8C1}" type="pres">
      <dgm:prSet presAssocID="{D58E5FE6-1888-4093-8F3B-5F852D335E1C}" presName="descendantText" presStyleLbl="alignAcc1" presStyleIdx="4" presStyleCnt="7">
        <dgm:presLayoutVars>
          <dgm:bulletEnabled val="1"/>
        </dgm:presLayoutVars>
      </dgm:prSet>
      <dgm:spPr/>
    </dgm:pt>
    <dgm:pt modelId="{C3FA8566-D629-4BB3-BD9F-69A9DA0C8D3B}" type="pres">
      <dgm:prSet presAssocID="{A02C330F-6477-4340-A8FD-C0F3D58AFA7A}" presName="sp" presStyleCnt="0"/>
      <dgm:spPr/>
    </dgm:pt>
    <dgm:pt modelId="{2DAFC5FE-9EBF-49E5-9B29-0391929EF9BA}" type="pres">
      <dgm:prSet presAssocID="{0C98AAAF-99FB-4232-BEE8-3170172B8B1F}" presName="composite" presStyleCnt="0"/>
      <dgm:spPr/>
    </dgm:pt>
    <dgm:pt modelId="{B14E01FC-CDE9-4954-BA9E-C7D1313B8EF2}" type="pres">
      <dgm:prSet presAssocID="{0C98AAAF-99FB-4232-BEE8-3170172B8B1F}" presName="parentText" presStyleLbl="alignNode1" presStyleIdx="5" presStyleCnt="7">
        <dgm:presLayoutVars>
          <dgm:chMax val="1"/>
          <dgm:bulletEnabled val="1"/>
        </dgm:presLayoutVars>
      </dgm:prSet>
      <dgm:spPr/>
    </dgm:pt>
    <dgm:pt modelId="{B4344EC4-4778-48CD-9844-3A7602AC7F1F}" type="pres">
      <dgm:prSet presAssocID="{0C98AAAF-99FB-4232-BEE8-3170172B8B1F}" presName="descendantText" presStyleLbl="alignAcc1" presStyleIdx="5" presStyleCnt="7">
        <dgm:presLayoutVars>
          <dgm:bulletEnabled val="1"/>
        </dgm:presLayoutVars>
      </dgm:prSet>
      <dgm:spPr/>
    </dgm:pt>
    <dgm:pt modelId="{811BD3E3-AE92-47D3-8B32-38C63D370D9A}" type="pres">
      <dgm:prSet presAssocID="{6A26B52D-4250-4B75-BA6C-3D801445D609}" presName="sp" presStyleCnt="0"/>
      <dgm:spPr/>
    </dgm:pt>
    <dgm:pt modelId="{B89DB6AE-8433-4AFC-94BB-26AAC500DB0F}" type="pres">
      <dgm:prSet presAssocID="{2F9C2961-6051-487E-8E5F-9DA17957BF92}" presName="composite" presStyleCnt="0"/>
      <dgm:spPr/>
    </dgm:pt>
    <dgm:pt modelId="{6550C99D-D258-448B-B61D-652BA485A31D}" type="pres">
      <dgm:prSet presAssocID="{2F9C2961-6051-487E-8E5F-9DA17957BF92}" presName="parentText" presStyleLbl="alignNode1" presStyleIdx="6" presStyleCnt="7">
        <dgm:presLayoutVars>
          <dgm:chMax val="1"/>
          <dgm:bulletEnabled val="1"/>
        </dgm:presLayoutVars>
      </dgm:prSet>
      <dgm:spPr/>
    </dgm:pt>
    <dgm:pt modelId="{614FE132-EC0C-49F8-9062-4BCC26B857D2}" type="pres">
      <dgm:prSet presAssocID="{2F9C2961-6051-487E-8E5F-9DA17957BF92}" presName="descendantText" presStyleLbl="alignAcc1" presStyleIdx="6" presStyleCnt="7">
        <dgm:presLayoutVars>
          <dgm:bulletEnabled val="1"/>
        </dgm:presLayoutVars>
      </dgm:prSet>
      <dgm:spPr/>
    </dgm:pt>
  </dgm:ptLst>
  <dgm:cxnLst>
    <dgm:cxn modelId="{4F611C09-7896-4607-88E6-3B2634F086A4}" type="presOf" srcId="{617BD4CE-820D-40C2-A077-707586BE396F}" destId="{8491B435-8AAB-4B59-86C3-BAEB526CC569}" srcOrd="0" destOrd="0" presId="urn:microsoft.com/office/officeart/2005/8/layout/chevron2"/>
    <dgm:cxn modelId="{C33B3028-0A6E-4F0D-B97A-7A041C196093}" type="presOf" srcId="{2F9C2961-6051-487E-8E5F-9DA17957BF92}" destId="{6550C99D-D258-448B-B61D-652BA485A31D}" srcOrd="0" destOrd="0" presId="urn:microsoft.com/office/officeart/2005/8/layout/chevron2"/>
    <dgm:cxn modelId="{48A0543E-E51B-4B90-AB28-2FEB29C29A61}" srcId="{617BD4CE-820D-40C2-A077-707586BE396F}" destId="{422A13A7-0EFE-4A2F-BF8C-B956BB713CC5}" srcOrd="0" destOrd="0" parTransId="{43A0920F-0517-433A-A46C-F51677D97144}" sibTransId="{4410CA79-A55E-4EA6-A303-171C4AA9A81C}"/>
    <dgm:cxn modelId="{13E0C55C-E454-45C7-8919-79E76220CFDD}" type="presOf" srcId="{FC0FB062-77FD-4DD9-B42E-7CCC6F643E31}" destId="{E1A614D4-1FC6-48AE-B712-9A647B7F6A7B}" srcOrd="0" destOrd="0" presId="urn:microsoft.com/office/officeart/2005/8/layout/chevron2"/>
    <dgm:cxn modelId="{48748D46-DD36-4723-8745-E55FE5EDA032}" srcId="{A24AF826-9A20-427A-9299-D897FBE42599}" destId="{41D79DBD-1E18-464D-B59D-E72AAE28AC76}" srcOrd="0" destOrd="0" parTransId="{833E905A-AC18-4647-A5DA-B4D35F781CBA}" sibTransId="{FD62A6B6-EC5A-4956-A399-2769C3FE0325}"/>
    <dgm:cxn modelId="{40993A48-57A9-4D7F-9128-F5E3B64E55F9}" type="presOf" srcId="{99BF8873-60CE-4906-BD7E-A43A4B838BD2}" destId="{07AC460B-90F5-4D58-9917-77F778FA2E4C}" srcOrd="0" destOrd="0" presId="urn:microsoft.com/office/officeart/2005/8/layout/chevron2"/>
    <dgm:cxn modelId="{2E57BB4A-9766-4B0C-A3BA-7B9FEEC22442}" srcId="{A24AF826-9A20-427A-9299-D897FBE42599}" destId="{617BD4CE-820D-40C2-A077-707586BE396F}" srcOrd="2" destOrd="0" parTransId="{AAD8AD7C-745A-430F-8BD5-E19B907486FE}" sibTransId="{19B29286-8A24-4EEE-B7FC-09BA615269FD}"/>
    <dgm:cxn modelId="{EA7C2F6C-26D6-488E-A2E8-3603306FDE87}" srcId="{99BF8873-60CE-4906-BD7E-A43A4B838BD2}" destId="{92BD8F4B-30A1-42E4-A4CB-125178F8EE19}" srcOrd="0" destOrd="0" parTransId="{714AF2E3-C31D-4461-A615-EA6C225EF625}" sibTransId="{3D11E4C3-B22F-4725-8552-3C29BE65E9E9}"/>
    <dgm:cxn modelId="{2EB38F6E-EBDB-4DE4-8E79-8EC7F448E1C2}" type="presOf" srcId="{0C98AAAF-99FB-4232-BEE8-3170172B8B1F}" destId="{B14E01FC-CDE9-4954-BA9E-C7D1313B8EF2}" srcOrd="0" destOrd="0" presId="urn:microsoft.com/office/officeart/2005/8/layout/chevron2"/>
    <dgm:cxn modelId="{9117F470-8FB0-46AE-9580-8D6502BB14D2}" type="presOf" srcId="{422A13A7-0EFE-4A2F-BF8C-B956BB713CC5}" destId="{D8DEECBC-39F1-47A7-9D0E-A100650F7702}" srcOrd="0" destOrd="0" presId="urn:microsoft.com/office/officeart/2005/8/layout/chevron2"/>
    <dgm:cxn modelId="{816BA357-5061-4D9B-8B40-C59D8D575C4E}" type="presOf" srcId="{6E784888-4359-4146-A13F-69EE25883BE2}" destId="{614FE132-EC0C-49F8-9062-4BCC26B857D2}" srcOrd="0" destOrd="0" presId="urn:microsoft.com/office/officeart/2005/8/layout/chevron2"/>
    <dgm:cxn modelId="{A463F97A-D6B4-4C1D-A1BE-4DF9F4FE1D9F}" srcId="{2F9C2961-6051-487E-8E5F-9DA17957BF92}" destId="{6E784888-4359-4146-A13F-69EE25883BE2}" srcOrd="0" destOrd="0" parTransId="{B00CB6D4-29E8-4781-9456-7FFE38912882}" sibTransId="{3DA4E18B-0946-4C36-9AA5-464DDC67C3B4}"/>
    <dgm:cxn modelId="{8B89148F-810B-429D-B79E-133DF3344B6D}" type="presOf" srcId="{2B97FDE5-C145-4B35-BCB6-DD1EB141ADFF}" destId="{79E9FE3D-37E6-4B53-B15A-0D62C8F9D404}" srcOrd="0" destOrd="0" presId="urn:microsoft.com/office/officeart/2005/8/layout/chevron2"/>
    <dgm:cxn modelId="{A7109998-D868-42A8-9BCF-1B963E8EA28E}" srcId="{A24AF826-9A20-427A-9299-D897FBE42599}" destId="{99BF8873-60CE-4906-BD7E-A43A4B838BD2}" srcOrd="1" destOrd="0" parTransId="{1D49A335-977D-4FE6-92EC-2A52809F7971}" sibTransId="{DE533F9A-F040-4E6E-9CAA-C5C02AF6F0CC}"/>
    <dgm:cxn modelId="{E912A4AE-47F8-4023-96E4-881EA8160FFF}" type="presOf" srcId="{41D79DBD-1E18-464D-B59D-E72AAE28AC76}" destId="{E8E1DE2D-FF16-486E-9BCD-E619838C68B5}" srcOrd="0" destOrd="0" presId="urn:microsoft.com/office/officeart/2005/8/layout/chevron2"/>
    <dgm:cxn modelId="{863C9EB8-271C-4A05-888F-E378057BE1B1}" srcId="{A24AF826-9A20-427A-9299-D897FBE42599}" destId="{0C98AAAF-99FB-4232-BEE8-3170172B8B1F}" srcOrd="5" destOrd="0" parTransId="{0EA167C3-04C1-4340-AA37-993D038D4C0C}" sibTransId="{6A26B52D-4250-4B75-BA6C-3D801445D609}"/>
    <dgm:cxn modelId="{5AB580BA-9889-4DC1-AE48-2A34B210752F}" type="presOf" srcId="{92BD8F4B-30A1-42E4-A4CB-125178F8EE19}" destId="{065259CA-7F93-4DB5-A196-EF032C4F9E65}" srcOrd="0" destOrd="0" presId="urn:microsoft.com/office/officeart/2005/8/layout/chevron2"/>
    <dgm:cxn modelId="{B59050BC-5866-42DD-B903-6A8C9C807A3B}" type="presOf" srcId="{5567A469-5D0E-42FB-B369-545E1EE36C6D}" destId="{35543795-C949-4BA6-9B10-20CB4103F87A}" srcOrd="0" destOrd="0" presId="urn:microsoft.com/office/officeart/2005/8/layout/chevron2"/>
    <dgm:cxn modelId="{377157C2-E3CC-43DF-8145-CE6DFC144F3D}" type="presOf" srcId="{D58E5FE6-1888-4093-8F3B-5F852D335E1C}" destId="{3855CE4C-3F93-4077-9898-E14B176E6E79}" srcOrd="0" destOrd="0" presId="urn:microsoft.com/office/officeart/2005/8/layout/chevron2"/>
    <dgm:cxn modelId="{061DB1C9-26F9-470D-91ED-4D356CAD5C71}" srcId="{D58E5FE6-1888-4093-8F3B-5F852D335E1C}" destId="{231AB96B-53F1-46CD-8571-9F955A26F497}" srcOrd="0" destOrd="0" parTransId="{99F0F7B4-9ED1-482A-BB9C-28038E6AD382}" sibTransId="{8C9F7978-D68B-4FB8-B184-C86041E201EE}"/>
    <dgm:cxn modelId="{AACADFCD-61D1-4CC9-8AD2-48957C92FFF1}" srcId="{A24AF826-9A20-427A-9299-D897FBE42599}" destId="{D58E5FE6-1888-4093-8F3B-5F852D335E1C}" srcOrd="4" destOrd="0" parTransId="{5C1BEA48-F548-488F-AA47-3C59277A120B}" sibTransId="{A02C330F-6477-4340-A8FD-C0F3D58AFA7A}"/>
    <dgm:cxn modelId="{6E97E2CD-50EC-442D-947E-0E9126BD1C19}" type="presOf" srcId="{A24AF826-9A20-427A-9299-D897FBE42599}" destId="{950564F3-667C-40A4-B44A-3FE08D53D5A2}" srcOrd="0" destOrd="0" presId="urn:microsoft.com/office/officeart/2005/8/layout/chevron2"/>
    <dgm:cxn modelId="{914DCED9-9149-421C-93B5-FB7BA739D851}" type="presOf" srcId="{DB139B38-0D82-4471-A755-D4DE8802A4A7}" destId="{B4344EC4-4778-48CD-9844-3A7602AC7F1F}" srcOrd="0" destOrd="0" presId="urn:microsoft.com/office/officeart/2005/8/layout/chevron2"/>
    <dgm:cxn modelId="{43B8E3DE-0142-4A3C-94D0-9619CAE586D9}" type="presOf" srcId="{231AB96B-53F1-46CD-8571-9F955A26F497}" destId="{7C84E7AE-9AF5-4077-8484-686EBC2AA8C1}" srcOrd="0" destOrd="0" presId="urn:microsoft.com/office/officeart/2005/8/layout/chevron2"/>
    <dgm:cxn modelId="{61CE30E3-E091-4599-8F2A-4D096295C129}" srcId="{A24AF826-9A20-427A-9299-D897FBE42599}" destId="{2F9C2961-6051-487E-8E5F-9DA17957BF92}" srcOrd="6" destOrd="0" parTransId="{24778283-A493-4127-B1CF-1FCC4D75D8BF}" sibTransId="{EDE2E141-4AB7-4DF5-A241-0CAC8BE87CC9}"/>
    <dgm:cxn modelId="{37020FE9-CE94-4A07-92CF-B5E66823DEE3}" srcId="{A24AF826-9A20-427A-9299-D897FBE42599}" destId="{5567A469-5D0E-42FB-B369-545E1EE36C6D}" srcOrd="3" destOrd="0" parTransId="{17FF1FC2-0003-43FB-A452-7385781A1140}" sibTransId="{7747D17F-3D25-4284-86EF-E0889D041566}"/>
    <dgm:cxn modelId="{4572BBEB-BCF9-4811-BC39-A109AE140858}" srcId="{0C98AAAF-99FB-4232-BEE8-3170172B8B1F}" destId="{DB139B38-0D82-4471-A755-D4DE8802A4A7}" srcOrd="0" destOrd="0" parTransId="{98B7DE96-CEB9-4D3C-BF88-F320C1C12335}" sibTransId="{01A066FE-39C4-460A-95F2-433F3A0A1CB1}"/>
    <dgm:cxn modelId="{1566A0F6-9012-430C-83DF-3815EAB3EC0D}" srcId="{5567A469-5D0E-42FB-B369-545E1EE36C6D}" destId="{FC0FB062-77FD-4DD9-B42E-7CCC6F643E31}" srcOrd="0" destOrd="0" parTransId="{A8D1FB4F-0783-44E8-A8CD-976B677A66A5}" sibTransId="{30E6BA44-C5F5-4B3D-B568-AC12BB24AAE7}"/>
    <dgm:cxn modelId="{87659AFF-9968-40A5-899E-DBDEFDC6F8DD}" srcId="{41D79DBD-1E18-464D-B59D-E72AAE28AC76}" destId="{2B97FDE5-C145-4B35-BCB6-DD1EB141ADFF}" srcOrd="0" destOrd="0" parTransId="{1A9F3BD8-34DE-4E80-A17A-6D1B2A4641A7}" sibTransId="{95C88E05-C730-4FC3-BDC1-A8DF92102E9D}"/>
    <dgm:cxn modelId="{1DD86365-72BC-4261-AFBE-C0435DEC7660}" type="presParOf" srcId="{950564F3-667C-40A4-B44A-3FE08D53D5A2}" destId="{FCA37995-E11B-4420-8E80-D2416291A50B}" srcOrd="0" destOrd="0" presId="urn:microsoft.com/office/officeart/2005/8/layout/chevron2"/>
    <dgm:cxn modelId="{F1136384-BAB9-4CF5-9A88-3C2DC47163C8}" type="presParOf" srcId="{FCA37995-E11B-4420-8E80-D2416291A50B}" destId="{E8E1DE2D-FF16-486E-9BCD-E619838C68B5}" srcOrd="0" destOrd="0" presId="urn:microsoft.com/office/officeart/2005/8/layout/chevron2"/>
    <dgm:cxn modelId="{3A347B48-755F-4D01-B2F3-0EA714695C1A}" type="presParOf" srcId="{FCA37995-E11B-4420-8E80-D2416291A50B}" destId="{79E9FE3D-37E6-4B53-B15A-0D62C8F9D404}" srcOrd="1" destOrd="0" presId="urn:microsoft.com/office/officeart/2005/8/layout/chevron2"/>
    <dgm:cxn modelId="{C81FC76D-D702-41FB-BBEF-6009F92467C0}" type="presParOf" srcId="{950564F3-667C-40A4-B44A-3FE08D53D5A2}" destId="{18FE5D82-82F0-48C9-B95A-2565DBE51960}" srcOrd="1" destOrd="0" presId="urn:microsoft.com/office/officeart/2005/8/layout/chevron2"/>
    <dgm:cxn modelId="{988A1AAB-B662-4C75-8E7A-927E0A24D883}" type="presParOf" srcId="{950564F3-667C-40A4-B44A-3FE08D53D5A2}" destId="{E7B95716-0093-4474-89DC-CE8BD3182152}" srcOrd="2" destOrd="0" presId="urn:microsoft.com/office/officeart/2005/8/layout/chevron2"/>
    <dgm:cxn modelId="{9AA80FD9-CDF2-40EF-9C78-CD82072DF91F}" type="presParOf" srcId="{E7B95716-0093-4474-89DC-CE8BD3182152}" destId="{07AC460B-90F5-4D58-9917-77F778FA2E4C}" srcOrd="0" destOrd="0" presId="urn:microsoft.com/office/officeart/2005/8/layout/chevron2"/>
    <dgm:cxn modelId="{1CB73AB4-4AD7-4AB2-B90F-2D86534E677A}" type="presParOf" srcId="{E7B95716-0093-4474-89DC-CE8BD3182152}" destId="{065259CA-7F93-4DB5-A196-EF032C4F9E65}" srcOrd="1" destOrd="0" presId="urn:microsoft.com/office/officeart/2005/8/layout/chevron2"/>
    <dgm:cxn modelId="{4341BA11-D4E9-4AE6-9AD1-F1E4DB06063C}" type="presParOf" srcId="{950564F3-667C-40A4-B44A-3FE08D53D5A2}" destId="{10DE55B4-181B-4004-8A45-9839FB0C3274}" srcOrd="3" destOrd="0" presId="urn:microsoft.com/office/officeart/2005/8/layout/chevron2"/>
    <dgm:cxn modelId="{BEBF1C74-D467-4360-8EFB-C526916F899E}" type="presParOf" srcId="{950564F3-667C-40A4-B44A-3FE08D53D5A2}" destId="{95ED6624-9C10-45DA-91A1-467BD3745518}" srcOrd="4" destOrd="0" presId="urn:microsoft.com/office/officeart/2005/8/layout/chevron2"/>
    <dgm:cxn modelId="{059488CF-1A37-49EE-AA27-7A7ACC1450E7}" type="presParOf" srcId="{95ED6624-9C10-45DA-91A1-467BD3745518}" destId="{8491B435-8AAB-4B59-86C3-BAEB526CC569}" srcOrd="0" destOrd="0" presId="urn:microsoft.com/office/officeart/2005/8/layout/chevron2"/>
    <dgm:cxn modelId="{7AE20391-2EED-421E-8908-CEA1176B9830}" type="presParOf" srcId="{95ED6624-9C10-45DA-91A1-467BD3745518}" destId="{D8DEECBC-39F1-47A7-9D0E-A100650F7702}" srcOrd="1" destOrd="0" presId="urn:microsoft.com/office/officeart/2005/8/layout/chevron2"/>
    <dgm:cxn modelId="{8E20E16D-FB45-469E-9CEE-75BED0036FC6}" type="presParOf" srcId="{950564F3-667C-40A4-B44A-3FE08D53D5A2}" destId="{F16264F9-43B4-4EEE-B6E9-790C7375AB2D}" srcOrd="5" destOrd="0" presId="urn:microsoft.com/office/officeart/2005/8/layout/chevron2"/>
    <dgm:cxn modelId="{6BDEBB4C-3786-4AC4-B3FC-0B588735EA5D}" type="presParOf" srcId="{950564F3-667C-40A4-B44A-3FE08D53D5A2}" destId="{62CD9A07-2A14-4C4F-B613-CD2F7E1D3C04}" srcOrd="6" destOrd="0" presId="urn:microsoft.com/office/officeart/2005/8/layout/chevron2"/>
    <dgm:cxn modelId="{7EA30CB3-1EB6-40E7-A82C-9E303438727E}" type="presParOf" srcId="{62CD9A07-2A14-4C4F-B613-CD2F7E1D3C04}" destId="{35543795-C949-4BA6-9B10-20CB4103F87A}" srcOrd="0" destOrd="0" presId="urn:microsoft.com/office/officeart/2005/8/layout/chevron2"/>
    <dgm:cxn modelId="{E0DFCB5F-D18A-402E-AE81-F989FBEE55ED}" type="presParOf" srcId="{62CD9A07-2A14-4C4F-B613-CD2F7E1D3C04}" destId="{E1A614D4-1FC6-48AE-B712-9A647B7F6A7B}" srcOrd="1" destOrd="0" presId="urn:microsoft.com/office/officeart/2005/8/layout/chevron2"/>
    <dgm:cxn modelId="{FA080460-0187-48E8-9AFB-5C8FA174EA40}" type="presParOf" srcId="{950564F3-667C-40A4-B44A-3FE08D53D5A2}" destId="{A29BA09B-7A09-45CD-9060-741AF007F031}" srcOrd="7" destOrd="0" presId="urn:microsoft.com/office/officeart/2005/8/layout/chevron2"/>
    <dgm:cxn modelId="{15A122AB-2683-46C4-8BAB-7E0130C5070A}" type="presParOf" srcId="{950564F3-667C-40A4-B44A-3FE08D53D5A2}" destId="{D2999E18-3B3F-4221-90F2-35BF972C89AE}" srcOrd="8" destOrd="0" presId="urn:microsoft.com/office/officeart/2005/8/layout/chevron2"/>
    <dgm:cxn modelId="{2D7B8775-B0D8-4721-963B-16E6DCFF553F}" type="presParOf" srcId="{D2999E18-3B3F-4221-90F2-35BF972C89AE}" destId="{3855CE4C-3F93-4077-9898-E14B176E6E79}" srcOrd="0" destOrd="0" presId="urn:microsoft.com/office/officeart/2005/8/layout/chevron2"/>
    <dgm:cxn modelId="{E25271EE-67F6-403A-8B06-FD08F3CDDD3B}" type="presParOf" srcId="{D2999E18-3B3F-4221-90F2-35BF972C89AE}" destId="{7C84E7AE-9AF5-4077-8484-686EBC2AA8C1}" srcOrd="1" destOrd="0" presId="urn:microsoft.com/office/officeart/2005/8/layout/chevron2"/>
    <dgm:cxn modelId="{9C37097A-BAD8-4C8C-B509-941C856A1CB8}" type="presParOf" srcId="{950564F3-667C-40A4-B44A-3FE08D53D5A2}" destId="{C3FA8566-D629-4BB3-BD9F-69A9DA0C8D3B}" srcOrd="9" destOrd="0" presId="urn:microsoft.com/office/officeart/2005/8/layout/chevron2"/>
    <dgm:cxn modelId="{49722072-BE21-4867-8504-BC1357EA50B8}" type="presParOf" srcId="{950564F3-667C-40A4-B44A-3FE08D53D5A2}" destId="{2DAFC5FE-9EBF-49E5-9B29-0391929EF9BA}" srcOrd="10" destOrd="0" presId="urn:microsoft.com/office/officeart/2005/8/layout/chevron2"/>
    <dgm:cxn modelId="{5A86F5DB-8442-4E16-BB7D-5F0C7755EED2}" type="presParOf" srcId="{2DAFC5FE-9EBF-49E5-9B29-0391929EF9BA}" destId="{B14E01FC-CDE9-4954-BA9E-C7D1313B8EF2}" srcOrd="0" destOrd="0" presId="urn:microsoft.com/office/officeart/2005/8/layout/chevron2"/>
    <dgm:cxn modelId="{BC4F6C03-46A4-4999-A1C2-05DD448934C7}" type="presParOf" srcId="{2DAFC5FE-9EBF-49E5-9B29-0391929EF9BA}" destId="{B4344EC4-4778-48CD-9844-3A7602AC7F1F}" srcOrd="1" destOrd="0" presId="urn:microsoft.com/office/officeart/2005/8/layout/chevron2"/>
    <dgm:cxn modelId="{31B032DE-75EC-4340-8D40-EA23A9992FC6}" type="presParOf" srcId="{950564F3-667C-40A4-B44A-3FE08D53D5A2}" destId="{811BD3E3-AE92-47D3-8B32-38C63D370D9A}" srcOrd="11" destOrd="0" presId="urn:microsoft.com/office/officeart/2005/8/layout/chevron2"/>
    <dgm:cxn modelId="{B6F438DB-905C-4A8A-9A23-91A2110F825B}" type="presParOf" srcId="{950564F3-667C-40A4-B44A-3FE08D53D5A2}" destId="{B89DB6AE-8433-4AFC-94BB-26AAC500DB0F}" srcOrd="12" destOrd="0" presId="urn:microsoft.com/office/officeart/2005/8/layout/chevron2"/>
    <dgm:cxn modelId="{B122BD44-672D-4337-93F9-855DDD0FA27D}" type="presParOf" srcId="{B89DB6AE-8433-4AFC-94BB-26AAC500DB0F}" destId="{6550C99D-D258-448B-B61D-652BA485A31D}" srcOrd="0" destOrd="0" presId="urn:microsoft.com/office/officeart/2005/8/layout/chevron2"/>
    <dgm:cxn modelId="{40C57C72-462C-4CB8-A31C-CB3C11BA81E6}" type="presParOf" srcId="{B89DB6AE-8433-4AFC-94BB-26AAC500DB0F}" destId="{614FE132-EC0C-49F8-9062-4BCC26B857D2}"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6CF097A-81A1-4995-9F0D-BBFE4CAB7E46}" type="doc">
      <dgm:prSet loTypeId="urn:microsoft.com/office/officeart/2005/8/layout/vList4" loCatId="list" qsTypeId="urn:microsoft.com/office/officeart/2005/8/quickstyle/simple1" qsCatId="simple" csTypeId="urn:microsoft.com/office/officeart/2005/8/colors/accent2_2" csCatId="accent2" phldr="1"/>
      <dgm:spPr/>
      <dgm:t>
        <a:bodyPr/>
        <a:lstStyle/>
        <a:p>
          <a:endParaRPr lang="en-US"/>
        </a:p>
      </dgm:t>
    </dgm:pt>
    <dgm:pt modelId="{868C1B38-6AC4-44CA-B331-6E2FDB115834}">
      <dgm:prSet phldrT="[Text]"/>
      <dgm:spPr>
        <a:solidFill>
          <a:schemeClr val="accent2">
            <a:lumMod val="50000"/>
          </a:schemeClr>
        </a:solidFill>
      </dgm:spPr>
      <dgm:t>
        <a:bodyPr/>
        <a:lstStyle/>
        <a:p>
          <a:endParaRPr lang="en-US" sz="1400" dirty="0">
            <a:solidFill>
              <a:schemeClr val="bg1"/>
            </a:solidFill>
          </a:endParaRPr>
        </a:p>
      </dgm:t>
    </dgm:pt>
    <dgm:pt modelId="{41251A9E-BEB8-46EA-AD6C-AC1E73A6CF44}" type="parTrans" cxnId="{278413C9-DFA2-465C-9A26-9F8C54817D19}">
      <dgm:prSet/>
      <dgm:spPr/>
      <dgm:t>
        <a:bodyPr/>
        <a:lstStyle/>
        <a:p>
          <a:endParaRPr lang="en-US"/>
        </a:p>
      </dgm:t>
    </dgm:pt>
    <dgm:pt modelId="{A4653356-856C-4006-8050-F01081D2C807}" type="sibTrans" cxnId="{278413C9-DFA2-465C-9A26-9F8C54817D19}">
      <dgm:prSet/>
      <dgm:spPr/>
      <dgm:t>
        <a:bodyPr/>
        <a:lstStyle/>
        <a:p>
          <a:endParaRPr lang="en-US"/>
        </a:p>
      </dgm:t>
    </dgm:pt>
    <dgm:pt modelId="{ECC8C4C6-2A86-43B7-B4D3-81540C3DD8CA}">
      <dgm:prSet phldrT="[Text]"/>
      <dgm:spPr>
        <a:solidFill>
          <a:schemeClr val="accent2">
            <a:lumMod val="50000"/>
          </a:schemeClr>
        </a:solidFill>
      </dgm:spPr>
      <dgm:t>
        <a:bodyPr/>
        <a:lstStyle/>
        <a:p>
          <a:endParaRPr lang="en-US" dirty="0">
            <a:solidFill>
              <a:schemeClr val="bg1"/>
            </a:solidFill>
          </a:endParaRPr>
        </a:p>
      </dgm:t>
    </dgm:pt>
    <dgm:pt modelId="{A84C1E2A-5B2C-4337-8E8A-A51038C4BCEB}" type="parTrans" cxnId="{CBC0DB8A-3665-4468-AAB5-BAAE78A99B43}">
      <dgm:prSet/>
      <dgm:spPr/>
      <dgm:t>
        <a:bodyPr/>
        <a:lstStyle/>
        <a:p>
          <a:endParaRPr lang="en-US"/>
        </a:p>
      </dgm:t>
    </dgm:pt>
    <dgm:pt modelId="{FE0E6713-3C77-4364-855F-7E00BA811251}" type="sibTrans" cxnId="{CBC0DB8A-3665-4468-AAB5-BAAE78A99B43}">
      <dgm:prSet/>
      <dgm:spPr/>
      <dgm:t>
        <a:bodyPr/>
        <a:lstStyle/>
        <a:p>
          <a:endParaRPr lang="en-US"/>
        </a:p>
      </dgm:t>
    </dgm:pt>
    <dgm:pt modelId="{CAABAA57-386B-459E-B2C9-4C6E1B2E302A}">
      <dgm:prSet phldrT="[Text]"/>
      <dgm:spPr>
        <a:solidFill>
          <a:schemeClr val="accent2">
            <a:lumMod val="50000"/>
          </a:schemeClr>
        </a:solidFill>
      </dgm:spPr>
      <dgm:t>
        <a:bodyPr/>
        <a:lstStyle/>
        <a:p>
          <a:endParaRPr lang="en-US" sz="1400" dirty="0">
            <a:solidFill>
              <a:schemeClr val="bg1"/>
            </a:solidFill>
          </a:endParaRPr>
        </a:p>
      </dgm:t>
    </dgm:pt>
    <dgm:pt modelId="{A171B4FB-2FFE-43A7-94CF-ED210B6DD9C0}" type="sibTrans" cxnId="{45C82464-AECB-4963-8C77-1DEAED618741}">
      <dgm:prSet/>
      <dgm:spPr/>
      <dgm:t>
        <a:bodyPr/>
        <a:lstStyle/>
        <a:p>
          <a:endParaRPr lang="en-US"/>
        </a:p>
      </dgm:t>
    </dgm:pt>
    <dgm:pt modelId="{0B287148-D231-4CD4-BD7E-5DB8C3A588AD}" type="parTrans" cxnId="{45C82464-AECB-4963-8C77-1DEAED618741}">
      <dgm:prSet/>
      <dgm:spPr/>
      <dgm:t>
        <a:bodyPr/>
        <a:lstStyle/>
        <a:p>
          <a:endParaRPr lang="en-US"/>
        </a:p>
      </dgm:t>
    </dgm:pt>
    <dgm:pt modelId="{D4903FBB-C081-4460-91BA-A08DFE00FF1D}" type="pres">
      <dgm:prSet presAssocID="{36CF097A-81A1-4995-9F0D-BBFE4CAB7E46}" presName="linear" presStyleCnt="0">
        <dgm:presLayoutVars>
          <dgm:dir/>
          <dgm:resizeHandles val="exact"/>
        </dgm:presLayoutVars>
      </dgm:prSet>
      <dgm:spPr/>
    </dgm:pt>
    <dgm:pt modelId="{4FBD1171-A846-4CFD-A06F-8066AF8EBF30}" type="pres">
      <dgm:prSet presAssocID="{868C1B38-6AC4-44CA-B331-6E2FDB115834}" presName="comp" presStyleCnt="0"/>
      <dgm:spPr/>
    </dgm:pt>
    <dgm:pt modelId="{6E1B062F-B1C7-4204-ABA2-A8B4FCF78EE8}" type="pres">
      <dgm:prSet presAssocID="{868C1B38-6AC4-44CA-B331-6E2FDB115834}" presName="box" presStyleLbl="node1" presStyleIdx="0" presStyleCnt="3"/>
      <dgm:spPr/>
    </dgm:pt>
    <dgm:pt modelId="{23B8AC62-5E33-428E-B529-C37F23D877F4}" type="pres">
      <dgm:prSet presAssocID="{868C1B38-6AC4-44CA-B331-6E2FDB115834}" presName="img" presStyleLbl="fgImgPlace1" presStyleIdx="0" presStyleCnt="3"/>
      <dgm:spPr>
        <a:blipFill rotWithShape="1">
          <a:blip xmlns:r="http://schemas.openxmlformats.org/officeDocument/2006/relationships" r:embed="rId1"/>
          <a:srcRect/>
          <a:stretch>
            <a:fillRect l="-3000" r="-3000"/>
          </a:stretch>
        </a:blipFill>
      </dgm:spPr>
    </dgm:pt>
    <dgm:pt modelId="{C588C84B-1E0F-4480-B38B-6066F637FF85}" type="pres">
      <dgm:prSet presAssocID="{868C1B38-6AC4-44CA-B331-6E2FDB115834}" presName="text" presStyleLbl="node1" presStyleIdx="0" presStyleCnt="3">
        <dgm:presLayoutVars>
          <dgm:bulletEnabled val="1"/>
        </dgm:presLayoutVars>
      </dgm:prSet>
      <dgm:spPr/>
    </dgm:pt>
    <dgm:pt modelId="{79A50CD0-F6DA-414A-8A08-173710A7B534}" type="pres">
      <dgm:prSet presAssocID="{A4653356-856C-4006-8050-F01081D2C807}" presName="spacer" presStyleCnt="0"/>
      <dgm:spPr/>
    </dgm:pt>
    <dgm:pt modelId="{58E8B0BD-AACC-430A-8580-392DA57FC6E1}" type="pres">
      <dgm:prSet presAssocID="{CAABAA57-386B-459E-B2C9-4C6E1B2E302A}" presName="comp" presStyleCnt="0"/>
      <dgm:spPr/>
    </dgm:pt>
    <dgm:pt modelId="{E9FBD86C-4AC1-4B8F-A830-9A0DC546582F}" type="pres">
      <dgm:prSet presAssocID="{CAABAA57-386B-459E-B2C9-4C6E1B2E302A}" presName="box" presStyleLbl="node1" presStyleIdx="1" presStyleCnt="3"/>
      <dgm:spPr/>
    </dgm:pt>
    <dgm:pt modelId="{71B2B791-324A-4C91-A3CF-8FD62AC3915A}" type="pres">
      <dgm:prSet presAssocID="{CAABAA57-386B-459E-B2C9-4C6E1B2E302A}" presName="img" presStyleLbl="fgImgPlac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l="-5000" r="-5000"/>
          </a:stretch>
        </a:blipFill>
      </dgm:spPr>
    </dgm:pt>
    <dgm:pt modelId="{FE82EF86-969E-450B-A7D4-5B9413C91B85}" type="pres">
      <dgm:prSet presAssocID="{CAABAA57-386B-459E-B2C9-4C6E1B2E302A}" presName="text" presStyleLbl="node1" presStyleIdx="1" presStyleCnt="3">
        <dgm:presLayoutVars>
          <dgm:bulletEnabled val="1"/>
        </dgm:presLayoutVars>
      </dgm:prSet>
      <dgm:spPr/>
    </dgm:pt>
    <dgm:pt modelId="{C2959074-6212-4F3F-8919-2076C81E4065}" type="pres">
      <dgm:prSet presAssocID="{A171B4FB-2FFE-43A7-94CF-ED210B6DD9C0}" presName="spacer" presStyleCnt="0"/>
      <dgm:spPr/>
    </dgm:pt>
    <dgm:pt modelId="{7F588251-8988-4F47-8D72-C1C49AD4F43B}" type="pres">
      <dgm:prSet presAssocID="{ECC8C4C6-2A86-43B7-B4D3-81540C3DD8CA}" presName="comp" presStyleCnt="0"/>
      <dgm:spPr/>
    </dgm:pt>
    <dgm:pt modelId="{CA7677CF-7315-4C2B-8326-F7F30A6BCDEF}" type="pres">
      <dgm:prSet presAssocID="{ECC8C4C6-2A86-43B7-B4D3-81540C3DD8CA}" presName="box" presStyleLbl="node1" presStyleIdx="2" presStyleCnt="3"/>
      <dgm:spPr/>
    </dgm:pt>
    <dgm:pt modelId="{D59FEACE-FBD7-4CB3-AC26-BD42E8D3CA89}" type="pres">
      <dgm:prSet presAssocID="{ECC8C4C6-2A86-43B7-B4D3-81540C3DD8CA}" presName="img" presStyleLbl="fgImgPlac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l="-4000" r="-4000"/>
          </a:stretch>
        </a:blipFill>
      </dgm:spPr>
    </dgm:pt>
    <dgm:pt modelId="{81A31C3E-E30D-42B1-9953-28D9794A5F02}" type="pres">
      <dgm:prSet presAssocID="{ECC8C4C6-2A86-43B7-B4D3-81540C3DD8CA}" presName="text" presStyleLbl="node1" presStyleIdx="2" presStyleCnt="3">
        <dgm:presLayoutVars>
          <dgm:bulletEnabled val="1"/>
        </dgm:presLayoutVars>
      </dgm:prSet>
      <dgm:spPr/>
    </dgm:pt>
  </dgm:ptLst>
  <dgm:cxnLst>
    <dgm:cxn modelId="{2462743A-0137-44B4-B04B-F3F492ECFDF7}" type="presOf" srcId="{36CF097A-81A1-4995-9F0D-BBFE4CAB7E46}" destId="{D4903FBB-C081-4460-91BA-A08DFE00FF1D}" srcOrd="0" destOrd="0" presId="urn:microsoft.com/office/officeart/2005/8/layout/vList4"/>
    <dgm:cxn modelId="{45C82464-AECB-4963-8C77-1DEAED618741}" srcId="{36CF097A-81A1-4995-9F0D-BBFE4CAB7E46}" destId="{CAABAA57-386B-459E-B2C9-4C6E1B2E302A}" srcOrd="1" destOrd="0" parTransId="{0B287148-D231-4CD4-BD7E-5DB8C3A588AD}" sibTransId="{A171B4FB-2FFE-43A7-94CF-ED210B6DD9C0}"/>
    <dgm:cxn modelId="{14916573-EA68-462A-8934-15BD2F257788}" type="presOf" srcId="{ECC8C4C6-2A86-43B7-B4D3-81540C3DD8CA}" destId="{CA7677CF-7315-4C2B-8326-F7F30A6BCDEF}" srcOrd="0" destOrd="0" presId="urn:microsoft.com/office/officeart/2005/8/layout/vList4"/>
    <dgm:cxn modelId="{CBC0DB8A-3665-4468-AAB5-BAAE78A99B43}" srcId="{36CF097A-81A1-4995-9F0D-BBFE4CAB7E46}" destId="{ECC8C4C6-2A86-43B7-B4D3-81540C3DD8CA}" srcOrd="2" destOrd="0" parTransId="{A84C1E2A-5B2C-4337-8E8A-A51038C4BCEB}" sibTransId="{FE0E6713-3C77-4364-855F-7E00BA811251}"/>
    <dgm:cxn modelId="{BBC733C8-A990-4044-AC15-0072CB238ED8}" type="presOf" srcId="{868C1B38-6AC4-44CA-B331-6E2FDB115834}" destId="{6E1B062F-B1C7-4204-ABA2-A8B4FCF78EE8}" srcOrd="0" destOrd="0" presId="urn:microsoft.com/office/officeart/2005/8/layout/vList4"/>
    <dgm:cxn modelId="{278413C9-DFA2-465C-9A26-9F8C54817D19}" srcId="{36CF097A-81A1-4995-9F0D-BBFE4CAB7E46}" destId="{868C1B38-6AC4-44CA-B331-6E2FDB115834}" srcOrd="0" destOrd="0" parTransId="{41251A9E-BEB8-46EA-AD6C-AC1E73A6CF44}" sibTransId="{A4653356-856C-4006-8050-F01081D2C807}"/>
    <dgm:cxn modelId="{4A725ACD-8EC5-41A0-98BB-50F16C4030BC}" type="presOf" srcId="{CAABAA57-386B-459E-B2C9-4C6E1B2E302A}" destId="{E9FBD86C-4AC1-4B8F-A830-9A0DC546582F}" srcOrd="0" destOrd="0" presId="urn:microsoft.com/office/officeart/2005/8/layout/vList4"/>
    <dgm:cxn modelId="{D98935DB-0AF0-4EDA-8E04-8BB90196387A}" type="presOf" srcId="{CAABAA57-386B-459E-B2C9-4C6E1B2E302A}" destId="{FE82EF86-969E-450B-A7D4-5B9413C91B85}" srcOrd="1" destOrd="0" presId="urn:microsoft.com/office/officeart/2005/8/layout/vList4"/>
    <dgm:cxn modelId="{F96BF9E5-BE36-485D-AFFD-346F2A397622}" type="presOf" srcId="{ECC8C4C6-2A86-43B7-B4D3-81540C3DD8CA}" destId="{81A31C3E-E30D-42B1-9953-28D9794A5F02}" srcOrd="1" destOrd="0" presId="urn:microsoft.com/office/officeart/2005/8/layout/vList4"/>
    <dgm:cxn modelId="{D1E5FEF1-59F5-4C82-BF35-49D782C95AA2}" type="presOf" srcId="{868C1B38-6AC4-44CA-B331-6E2FDB115834}" destId="{C588C84B-1E0F-4480-B38B-6066F637FF85}" srcOrd="1" destOrd="0" presId="urn:microsoft.com/office/officeart/2005/8/layout/vList4"/>
    <dgm:cxn modelId="{FED6ABF3-5057-4B16-A1E8-0EEB07F9D898}" type="presParOf" srcId="{D4903FBB-C081-4460-91BA-A08DFE00FF1D}" destId="{4FBD1171-A846-4CFD-A06F-8066AF8EBF30}" srcOrd="0" destOrd="0" presId="urn:microsoft.com/office/officeart/2005/8/layout/vList4"/>
    <dgm:cxn modelId="{F1648834-574C-4846-801C-8E495B1B63EC}" type="presParOf" srcId="{4FBD1171-A846-4CFD-A06F-8066AF8EBF30}" destId="{6E1B062F-B1C7-4204-ABA2-A8B4FCF78EE8}" srcOrd="0" destOrd="0" presId="urn:microsoft.com/office/officeart/2005/8/layout/vList4"/>
    <dgm:cxn modelId="{9F57C718-BA82-412C-B699-3B1FB291A1A8}" type="presParOf" srcId="{4FBD1171-A846-4CFD-A06F-8066AF8EBF30}" destId="{23B8AC62-5E33-428E-B529-C37F23D877F4}" srcOrd="1" destOrd="0" presId="urn:microsoft.com/office/officeart/2005/8/layout/vList4"/>
    <dgm:cxn modelId="{3FCE78B7-1532-4480-93A6-64FF258439F6}" type="presParOf" srcId="{4FBD1171-A846-4CFD-A06F-8066AF8EBF30}" destId="{C588C84B-1E0F-4480-B38B-6066F637FF85}" srcOrd="2" destOrd="0" presId="urn:microsoft.com/office/officeart/2005/8/layout/vList4"/>
    <dgm:cxn modelId="{1580F51C-FC68-4F6C-9A4A-7236D9C935D7}" type="presParOf" srcId="{D4903FBB-C081-4460-91BA-A08DFE00FF1D}" destId="{79A50CD0-F6DA-414A-8A08-173710A7B534}" srcOrd="1" destOrd="0" presId="urn:microsoft.com/office/officeart/2005/8/layout/vList4"/>
    <dgm:cxn modelId="{D76341E2-4FC8-481B-B363-27858CA89DC6}" type="presParOf" srcId="{D4903FBB-C081-4460-91BA-A08DFE00FF1D}" destId="{58E8B0BD-AACC-430A-8580-392DA57FC6E1}" srcOrd="2" destOrd="0" presId="urn:microsoft.com/office/officeart/2005/8/layout/vList4"/>
    <dgm:cxn modelId="{A85C5145-92C3-4794-B69D-75AD7F788AE9}" type="presParOf" srcId="{58E8B0BD-AACC-430A-8580-392DA57FC6E1}" destId="{E9FBD86C-4AC1-4B8F-A830-9A0DC546582F}" srcOrd="0" destOrd="0" presId="urn:microsoft.com/office/officeart/2005/8/layout/vList4"/>
    <dgm:cxn modelId="{B78EE4C9-A6BB-4079-A31C-BA3295C96589}" type="presParOf" srcId="{58E8B0BD-AACC-430A-8580-392DA57FC6E1}" destId="{71B2B791-324A-4C91-A3CF-8FD62AC3915A}" srcOrd="1" destOrd="0" presId="urn:microsoft.com/office/officeart/2005/8/layout/vList4"/>
    <dgm:cxn modelId="{35DB0D12-C023-49BF-98FE-488156952D42}" type="presParOf" srcId="{58E8B0BD-AACC-430A-8580-392DA57FC6E1}" destId="{FE82EF86-969E-450B-A7D4-5B9413C91B85}" srcOrd="2" destOrd="0" presId="urn:microsoft.com/office/officeart/2005/8/layout/vList4"/>
    <dgm:cxn modelId="{F8C8A2C8-64E8-40FD-9C97-8F5CC43911E0}" type="presParOf" srcId="{D4903FBB-C081-4460-91BA-A08DFE00FF1D}" destId="{C2959074-6212-4F3F-8919-2076C81E4065}" srcOrd="3" destOrd="0" presId="urn:microsoft.com/office/officeart/2005/8/layout/vList4"/>
    <dgm:cxn modelId="{780B00F2-89A2-4F79-A1B8-DD3BA4D7F6FF}" type="presParOf" srcId="{D4903FBB-C081-4460-91BA-A08DFE00FF1D}" destId="{7F588251-8988-4F47-8D72-C1C49AD4F43B}" srcOrd="4" destOrd="0" presId="urn:microsoft.com/office/officeart/2005/8/layout/vList4"/>
    <dgm:cxn modelId="{45F9C4B7-ABA4-43C6-AC58-943F69BF15C2}" type="presParOf" srcId="{7F588251-8988-4F47-8D72-C1C49AD4F43B}" destId="{CA7677CF-7315-4C2B-8326-F7F30A6BCDEF}" srcOrd="0" destOrd="0" presId="urn:microsoft.com/office/officeart/2005/8/layout/vList4"/>
    <dgm:cxn modelId="{F2AED1B1-D6CB-47D0-9E5C-684E97546E1F}" type="presParOf" srcId="{7F588251-8988-4F47-8D72-C1C49AD4F43B}" destId="{D59FEACE-FBD7-4CB3-AC26-BD42E8D3CA89}" srcOrd="1" destOrd="0" presId="urn:microsoft.com/office/officeart/2005/8/layout/vList4"/>
    <dgm:cxn modelId="{8453A0F3-3B61-436D-8640-FDD504331C59}" type="presParOf" srcId="{7F588251-8988-4F47-8D72-C1C49AD4F43B}" destId="{81A31C3E-E30D-42B1-9953-28D9794A5F02}" srcOrd="2" destOrd="0" presId="urn:microsoft.com/office/officeart/2005/8/layout/vList4"/>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8EC65D5-F58F-4C51-B86A-22244CF400EB}" type="doc">
      <dgm:prSet loTypeId="urn:microsoft.com/office/officeart/2005/8/layout/cycle2" loCatId="cycle" qsTypeId="urn:microsoft.com/office/officeart/2005/8/quickstyle/3d3" qsCatId="3D" csTypeId="urn:microsoft.com/office/officeart/2005/8/colors/accent2_4" csCatId="accent2" phldr="1"/>
      <dgm:spPr/>
      <dgm:t>
        <a:bodyPr/>
        <a:lstStyle/>
        <a:p>
          <a:endParaRPr lang="en-US"/>
        </a:p>
      </dgm:t>
    </dgm:pt>
    <dgm:pt modelId="{B7102955-9ECC-49C5-8F9B-649EC098F9D5}">
      <dgm:prSet phldrT="[Text]" custT="1"/>
      <dgm:spPr/>
      <dgm:t>
        <a:bodyPr/>
        <a:lstStyle/>
        <a:p>
          <a:r>
            <a:rPr lang="en-US" sz="1100" b="1" u="sng" dirty="0"/>
            <a:t>Education</a:t>
          </a:r>
          <a:endParaRPr lang="en-US" sz="1000" b="1" u="sng" dirty="0"/>
        </a:p>
      </dgm:t>
    </dgm:pt>
    <dgm:pt modelId="{F5F2FD54-EA62-4C13-BDF4-D18E33FDA2A3}" type="parTrans" cxnId="{8233B273-7ABC-4DCE-A404-CF7B5C533CF3}">
      <dgm:prSet/>
      <dgm:spPr/>
      <dgm:t>
        <a:bodyPr/>
        <a:lstStyle/>
        <a:p>
          <a:endParaRPr lang="en-US" u="sng"/>
        </a:p>
      </dgm:t>
    </dgm:pt>
    <dgm:pt modelId="{E5B8D144-13A2-4430-80D0-45F59990FD39}" type="sibTrans" cxnId="{8233B273-7ABC-4DCE-A404-CF7B5C533CF3}">
      <dgm:prSet/>
      <dgm:spPr/>
      <dgm:t>
        <a:bodyPr/>
        <a:lstStyle/>
        <a:p>
          <a:endParaRPr lang="en-US" u="sng" dirty="0"/>
        </a:p>
      </dgm:t>
    </dgm:pt>
    <dgm:pt modelId="{B4261701-B69C-4DFE-9D8A-C57404272F34}">
      <dgm:prSet phldrT="[Text]" custT="1"/>
      <dgm:spPr/>
      <dgm:t>
        <a:bodyPr/>
        <a:lstStyle/>
        <a:p>
          <a:r>
            <a:rPr lang="en-US" sz="1000" b="1" u="sng" dirty="0"/>
            <a:t>Acquisition</a:t>
          </a:r>
          <a:endParaRPr lang="en-US" sz="900" b="1" u="sng" dirty="0"/>
        </a:p>
      </dgm:t>
    </dgm:pt>
    <dgm:pt modelId="{2C26446E-109A-4EC9-AED7-43A149AA3883}" type="parTrans" cxnId="{DFEB4E1B-BB4B-45F6-B9DF-CCC8458D4CDC}">
      <dgm:prSet/>
      <dgm:spPr/>
      <dgm:t>
        <a:bodyPr/>
        <a:lstStyle/>
        <a:p>
          <a:endParaRPr lang="en-US" u="sng"/>
        </a:p>
      </dgm:t>
    </dgm:pt>
    <dgm:pt modelId="{4E874EF5-EBBF-4207-99BB-8457F44119AF}" type="sibTrans" cxnId="{DFEB4E1B-BB4B-45F6-B9DF-CCC8458D4CDC}">
      <dgm:prSet/>
      <dgm:spPr/>
      <dgm:t>
        <a:bodyPr/>
        <a:lstStyle/>
        <a:p>
          <a:endParaRPr lang="en-US" u="sng" dirty="0"/>
        </a:p>
      </dgm:t>
    </dgm:pt>
    <dgm:pt modelId="{630F92EE-467A-4D3D-A08C-7E9A5ACB2D3E}">
      <dgm:prSet phldrT="[Text]" custT="1"/>
      <dgm:spPr/>
      <dgm:t>
        <a:bodyPr/>
        <a:lstStyle/>
        <a:p>
          <a:r>
            <a:rPr lang="en-US" sz="1000" b="1" u="sng" dirty="0"/>
            <a:t>Underwriting &amp; Issue </a:t>
          </a:r>
        </a:p>
      </dgm:t>
    </dgm:pt>
    <dgm:pt modelId="{DBB2787D-56BD-446B-B98E-EF160EBA6E8C}" type="parTrans" cxnId="{DF9B4A1C-CAD0-4F92-BEFD-B5ABDC5E8236}">
      <dgm:prSet/>
      <dgm:spPr/>
      <dgm:t>
        <a:bodyPr/>
        <a:lstStyle/>
        <a:p>
          <a:endParaRPr lang="en-US" u="sng"/>
        </a:p>
      </dgm:t>
    </dgm:pt>
    <dgm:pt modelId="{11A97D86-C460-450E-8C97-0B0941CE4DE5}" type="sibTrans" cxnId="{DF9B4A1C-CAD0-4F92-BEFD-B5ABDC5E8236}">
      <dgm:prSet/>
      <dgm:spPr/>
      <dgm:t>
        <a:bodyPr/>
        <a:lstStyle/>
        <a:p>
          <a:endParaRPr lang="en-US" u="sng" dirty="0"/>
        </a:p>
      </dgm:t>
    </dgm:pt>
    <dgm:pt modelId="{9E501B9E-F047-4647-AB48-0602BE88E7FD}">
      <dgm:prSet phldrT="[Text]"/>
      <dgm:spPr/>
      <dgm:t>
        <a:bodyPr/>
        <a:lstStyle/>
        <a:p>
          <a:r>
            <a:rPr lang="en-US" b="1" u="sng" dirty="0"/>
            <a:t>Servicing</a:t>
          </a:r>
        </a:p>
      </dgm:t>
    </dgm:pt>
    <dgm:pt modelId="{4824B82F-7BA5-4EFF-9CF6-A4C273FF75C4}" type="parTrans" cxnId="{DD851570-494A-4552-8298-1C3C6D0D67AC}">
      <dgm:prSet/>
      <dgm:spPr/>
      <dgm:t>
        <a:bodyPr/>
        <a:lstStyle/>
        <a:p>
          <a:endParaRPr lang="en-US" u="sng"/>
        </a:p>
      </dgm:t>
    </dgm:pt>
    <dgm:pt modelId="{1705E000-B864-46D5-AE1F-1C6D5951E9EA}" type="sibTrans" cxnId="{DD851570-494A-4552-8298-1C3C6D0D67AC}">
      <dgm:prSet/>
      <dgm:spPr/>
      <dgm:t>
        <a:bodyPr/>
        <a:lstStyle/>
        <a:p>
          <a:endParaRPr lang="en-US" u="sng" dirty="0"/>
        </a:p>
      </dgm:t>
    </dgm:pt>
    <dgm:pt modelId="{2834E74B-B950-461E-AB97-5BD6652E6034}">
      <dgm:prSet phldrT="[Text]"/>
      <dgm:spPr/>
      <dgm:t>
        <a:bodyPr/>
        <a:lstStyle/>
        <a:p>
          <a:r>
            <a:rPr lang="en-US" b="1" u="sng" dirty="0"/>
            <a:t>Claims</a:t>
          </a:r>
        </a:p>
      </dgm:t>
    </dgm:pt>
    <dgm:pt modelId="{D61576AD-0C74-4D44-96E2-7CF108C02E18}" type="parTrans" cxnId="{784B20C9-67A1-4AA4-BB82-81F2F44BD6F5}">
      <dgm:prSet/>
      <dgm:spPr/>
      <dgm:t>
        <a:bodyPr/>
        <a:lstStyle/>
        <a:p>
          <a:endParaRPr lang="en-US" u="sng"/>
        </a:p>
      </dgm:t>
    </dgm:pt>
    <dgm:pt modelId="{D51031CC-D69E-4891-8CA6-6CBB80A23894}" type="sibTrans" cxnId="{784B20C9-67A1-4AA4-BB82-81F2F44BD6F5}">
      <dgm:prSet/>
      <dgm:spPr/>
      <dgm:t>
        <a:bodyPr/>
        <a:lstStyle/>
        <a:p>
          <a:endParaRPr lang="en-US" u="sng" dirty="0"/>
        </a:p>
      </dgm:t>
    </dgm:pt>
    <dgm:pt modelId="{D8BA7276-C1AF-4726-9CD4-5281A560C545}" type="pres">
      <dgm:prSet presAssocID="{38EC65D5-F58F-4C51-B86A-22244CF400EB}" presName="cycle" presStyleCnt="0">
        <dgm:presLayoutVars>
          <dgm:dir/>
          <dgm:resizeHandles val="exact"/>
        </dgm:presLayoutVars>
      </dgm:prSet>
      <dgm:spPr/>
    </dgm:pt>
    <dgm:pt modelId="{BBB61C85-CF3B-49A7-B51C-B48C85A6E7DE}" type="pres">
      <dgm:prSet presAssocID="{B7102955-9ECC-49C5-8F9B-649EC098F9D5}" presName="node" presStyleLbl="node1" presStyleIdx="0" presStyleCnt="5">
        <dgm:presLayoutVars>
          <dgm:bulletEnabled val="1"/>
        </dgm:presLayoutVars>
      </dgm:prSet>
      <dgm:spPr/>
    </dgm:pt>
    <dgm:pt modelId="{85692F94-71CE-47B4-9FC3-D7FEDD954F47}" type="pres">
      <dgm:prSet presAssocID="{E5B8D144-13A2-4430-80D0-45F59990FD39}" presName="sibTrans" presStyleLbl="sibTrans2D1" presStyleIdx="0" presStyleCnt="5"/>
      <dgm:spPr/>
    </dgm:pt>
    <dgm:pt modelId="{038C3213-6AC4-4EFF-A40F-55620E4EDD00}" type="pres">
      <dgm:prSet presAssocID="{E5B8D144-13A2-4430-80D0-45F59990FD39}" presName="connectorText" presStyleLbl="sibTrans2D1" presStyleIdx="0" presStyleCnt="5"/>
      <dgm:spPr/>
    </dgm:pt>
    <dgm:pt modelId="{95832AA2-8B16-4B4D-BE8D-185BF9B25856}" type="pres">
      <dgm:prSet presAssocID="{B4261701-B69C-4DFE-9D8A-C57404272F34}" presName="node" presStyleLbl="node1" presStyleIdx="1" presStyleCnt="5">
        <dgm:presLayoutVars>
          <dgm:bulletEnabled val="1"/>
        </dgm:presLayoutVars>
      </dgm:prSet>
      <dgm:spPr/>
    </dgm:pt>
    <dgm:pt modelId="{FC96A1CD-4F80-4CE7-9715-432029928E72}" type="pres">
      <dgm:prSet presAssocID="{4E874EF5-EBBF-4207-99BB-8457F44119AF}" presName="sibTrans" presStyleLbl="sibTrans2D1" presStyleIdx="1" presStyleCnt="5"/>
      <dgm:spPr/>
    </dgm:pt>
    <dgm:pt modelId="{B9FF98EA-9022-4A7D-9C8E-ABD3A13852F0}" type="pres">
      <dgm:prSet presAssocID="{4E874EF5-EBBF-4207-99BB-8457F44119AF}" presName="connectorText" presStyleLbl="sibTrans2D1" presStyleIdx="1" presStyleCnt="5"/>
      <dgm:spPr/>
    </dgm:pt>
    <dgm:pt modelId="{B4414851-187A-4E4B-8AFB-05D7F6244E4D}" type="pres">
      <dgm:prSet presAssocID="{630F92EE-467A-4D3D-A08C-7E9A5ACB2D3E}" presName="node" presStyleLbl="node1" presStyleIdx="2" presStyleCnt="5">
        <dgm:presLayoutVars>
          <dgm:bulletEnabled val="1"/>
        </dgm:presLayoutVars>
      </dgm:prSet>
      <dgm:spPr/>
    </dgm:pt>
    <dgm:pt modelId="{E62F03FA-17FA-41D9-8B4C-207FB53F5ADB}" type="pres">
      <dgm:prSet presAssocID="{11A97D86-C460-450E-8C97-0B0941CE4DE5}" presName="sibTrans" presStyleLbl="sibTrans2D1" presStyleIdx="2" presStyleCnt="5"/>
      <dgm:spPr/>
    </dgm:pt>
    <dgm:pt modelId="{9FEE03D4-787B-4746-82EB-FFD1F19BF4FA}" type="pres">
      <dgm:prSet presAssocID="{11A97D86-C460-450E-8C97-0B0941CE4DE5}" presName="connectorText" presStyleLbl="sibTrans2D1" presStyleIdx="2" presStyleCnt="5"/>
      <dgm:spPr/>
    </dgm:pt>
    <dgm:pt modelId="{760568D1-2488-44D4-A523-3A8961F7EFC3}" type="pres">
      <dgm:prSet presAssocID="{9E501B9E-F047-4647-AB48-0602BE88E7FD}" presName="node" presStyleLbl="node1" presStyleIdx="3" presStyleCnt="5">
        <dgm:presLayoutVars>
          <dgm:bulletEnabled val="1"/>
        </dgm:presLayoutVars>
      </dgm:prSet>
      <dgm:spPr/>
    </dgm:pt>
    <dgm:pt modelId="{26701765-A4DD-4D82-AF16-000A90B7AA5E}" type="pres">
      <dgm:prSet presAssocID="{1705E000-B864-46D5-AE1F-1C6D5951E9EA}" presName="sibTrans" presStyleLbl="sibTrans2D1" presStyleIdx="3" presStyleCnt="5"/>
      <dgm:spPr/>
    </dgm:pt>
    <dgm:pt modelId="{2463AFA9-022E-476C-BDEF-C6E42BEF1352}" type="pres">
      <dgm:prSet presAssocID="{1705E000-B864-46D5-AE1F-1C6D5951E9EA}" presName="connectorText" presStyleLbl="sibTrans2D1" presStyleIdx="3" presStyleCnt="5"/>
      <dgm:spPr/>
    </dgm:pt>
    <dgm:pt modelId="{465EBB92-02D0-4BF9-AE79-25EAD2674AA6}" type="pres">
      <dgm:prSet presAssocID="{2834E74B-B950-461E-AB97-5BD6652E6034}" presName="node" presStyleLbl="node1" presStyleIdx="4" presStyleCnt="5">
        <dgm:presLayoutVars>
          <dgm:bulletEnabled val="1"/>
        </dgm:presLayoutVars>
      </dgm:prSet>
      <dgm:spPr/>
    </dgm:pt>
    <dgm:pt modelId="{6C6C2B43-6B7E-496D-B9DE-1DE4A30D79E3}" type="pres">
      <dgm:prSet presAssocID="{D51031CC-D69E-4891-8CA6-6CBB80A23894}" presName="sibTrans" presStyleLbl="sibTrans2D1" presStyleIdx="4" presStyleCnt="5"/>
      <dgm:spPr/>
    </dgm:pt>
    <dgm:pt modelId="{1EB91A61-8303-4E05-B00B-4F74626AC2E7}" type="pres">
      <dgm:prSet presAssocID="{D51031CC-D69E-4891-8CA6-6CBB80A23894}" presName="connectorText" presStyleLbl="sibTrans2D1" presStyleIdx="4" presStyleCnt="5"/>
      <dgm:spPr/>
    </dgm:pt>
  </dgm:ptLst>
  <dgm:cxnLst>
    <dgm:cxn modelId="{B02A7A18-8E22-452E-8182-E41D1FC2FB4D}" type="presOf" srcId="{E5B8D144-13A2-4430-80D0-45F59990FD39}" destId="{038C3213-6AC4-4EFF-A40F-55620E4EDD00}" srcOrd="1" destOrd="0" presId="urn:microsoft.com/office/officeart/2005/8/layout/cycle2"/>
    <dgm:cxn modelId="{DFEB4E1B-BB4B-45F6-B9DF-CCC8458D4CDC}" srcId="{38EC65D5-F58F-4C51-B86A-22244CF400EB}" destId="{B4261701-B69C-4DFE-9D8A-C57404272F34}" srcOrd="1" destOrd="0" parTransId="{2C26446E-109A-4EC9-AED7-43A149AA3883}" sibTransId="{4E874EF5-EBBF-4207-99BB-8457F44119AF}"/>
    <dgm:cxn modelId="{DF9B4A1C-CAD0-4F92-BEFD-B5ABDC5E8236}" srcId="{38EC65D5-F58F-4C51-B86A-22244CF400EB}" destId="{630F92EE-467A-4D3D-A08C-7E9A5ACB2D3E}" srcOrd="2" destOrd="0" parTransId="{DBB2787D-56BD-446B-B98E-EF160EBA6E8C}" sibTransId="{11A97D86-C460-450E-8C97-0B0941CE4DE5}"/>
    <dgm:cxn modelId="{F456232A-C9EC-4FB5-9CC5-648E2D7A2307}" type="presOf" srcId="{B4261701-B69C-4DFE-9D8A-C57404272F34}" destId="{95832AA2-8B16-4B4D-BE8D-185BF9B25856}" srcOrd="0" destOrd="0" presId="urn:microsoft.com/office/officeart/2005/8/layout/cycle2"/>
    <dgm:cxn modelId="{27EC2E35-3955-4EC7-965C-ED93E582893F}" type="presOf" srcId="{1705E000-B864-46D5-AE1F-1C6D5951E9EA}" destId="{26701765-A4DD-4D82-AF16-000A90B7AA5E}" srcOrd="0" destOrd="0" presId="urn:microsoft.com/office/officeart/2005/8/layout/cycle2"/>
    <dgm:cxn modelId="{F446D935-B63B-411C-BD87-F8929C0AB88E}" type="presOf" srcId="{D51031CC-D69E-4891-8CA6-6CBB80A23894}" destId="{6C6C2B43-6B7E-496D-B9DE-1DE4A30D79E3}" srcOrd="0" destOrd="0" presId="urn:microsoft.com/office/officeart/2005/8/layout/cycle2"/>
    <dgm:cxn modelId="{33F4C43C-4CCE-4F17-8507-073A1728DFD8}" type="presOf" srcId="{4E874EF5-EBBF-4207-99BB-8457F44119AF}" destId="{FC96A1CD-4F80-4CE7-9715-432029928E72}" srcOrd="0" destOrd="0" presId="urn:microsoft.com/office/officeart/2005/8/layout/cycle2"/>
    <dgm:cxn modelId="{DD76985B-182F-4F78-AAAC-49FD2369288E}" type="presOf" srcId="{630F92EE-467A-4D3D-A08C-7E9A5ACB2D3E}" destId="{B4414851-187A-4E4B-8AFB-05D7F6244E4D}" srcOrd="0" destOrd="0" presId="urn:microsoft.com/office/officeart/2005/8/layout/cycle2"/>
    <dgm:cxn modelId="{38771141-F909-46E3-A86B-F3C525672A44}" type="presOf" srcId="{11A97D86-C460-450E-8C97-0B0941CE4DE5}" destId="{E62F03FA-17FA-41D9-8B4C-207FB53F5ADB}" srcOrd="0" destOrd="0" presId="urn:microsoft.com/office/officeart/2005/8/layout/cycle2"/>
    <dgm:cxn modelId="{0C4D3664-C01B-480A-8209-22D01BFDF3CD}" type="presOf" srcId="{11A97D86-C460-450E-8C97-0B0941CE4DE5}" destId="{9FEE03D4-787B-4746-82EB-FFD1F19BF4FA}" srcOrd="1" destOrd="0" presId="urn:microsoft.com/office/officeart/2005/8/layout/cycle2"/>
    <dgm:cxn modelId="{DD851570-494A-4552-8298-1C3C6D0D67AC}" srcId="{38EC65D5-F58F-4C51-B86A-22244CF400EB}" destId="{9E501B9E-F047-4647-AB48-0602BE88E7FD}" srcOrd="3" destOrd="0" parTransId="{4824B82F-7BA5-4EFF-9CF6-A4C273FF75C4}" sibTransId="{1705E000-B864-46D5-AE1F-1C6D5951E9EA}"/>
    <dgm:cxn modelId="{8233B273-7ABC-4DCE-A404-CF7B5C533CF3}" srcId="{38EC65D5-F58F-4C51-B86A-22244CF400EB}" destId="{B7102955-9ECC-49C5-8F9B-649EC098F9D5}" srcOrd="0" destOrd="0" parTransId="{F5F2FD54-EA62-4C13-BDF4-D18E33FDA2A3}" sibTransId="{E5B8D144-13A2-4430-80D0-45F59990FD39}"/>
    <dgm:cxn modelId="{D1F20381-C52E-4200-BE21-0F4D5B2BB175}" type="presOf" srcId="{2834E74B-B950-461E-AB97-5BD6652E6034}" destId="{465EBB92-02D0-4BF9-AE79-25EAD2674AA6}" srcOrd="0" destOrd="0" presId="urn:microsoft.com/office/officeart/2005/8/layout/cycle2"/>
    <dgm:cxn modelId="{C72C8893-2FDB-4AD3-9D2D-A2E79550A532}" type="presOf" srcId="{4E874EF5-EBBF-4207-99BB-8457F44119AF}" destId="{B9FF98EA-9022-4A7D-9C8E-ABD3A13852F0}" srcOrd="1" destOrd="0" presId="urn:microsoft.com/office/officeart/2005/8/layout/cycle2"/>
    <dgm:cxn modelId="{1BD25799-36C7-423E-9BF1-41785EDCCB04}" type="presOf" srcId="{1705E000-B864-46D5-AE1F-1C6D5951E9EA}" destId="{2463AFA9-022E-476C-BDEF-C6E42BEF1352}" srcOrd="1" destOrd="0" presId="urn:microsoft.com/office/officeart/2005/8/layout/cycle2"/>
    <dgm:cxn modelId="{35F9D9A9-9C20-4076-B8C0-A9A72D8C0A7E}" type="presOf" srcId="{9E501B9E-F047-4647-AB48-0602BE88E7FD}" destId="{760568D1-2488-44D4-A523-3A8961F7EFC3}" srcOrd="0" destOrd="0" presId="urn:microsoft.com/office/officeart/2005/8/layout/cycle2"/>
    <dgm:cxn modelId="{E7C390AF-F88F-47EE-B04F-BB4283F1E730}" type="presOf" srcId="{38EC65D5-F58F-4C51-B86A-22244CF400EB}" destId="{D8BA7276-C1AF-4726-9CD4-5281A560C545}" srcOrd="0" destOrd="0" presId="urn:microsoft.com/office/officeart/2005/8/layout/cycle2"/>
    <dgm:cxn modelId="{A516BEC0-7F90-4CB3-82C0-7B70FDC97A63}" type="presOf" srcId="{B7102955-9ECC-49C5-8F9B-649EC098F9D5}" destId="{BBB61C85-CF3B-49A7-B51C-B48C85A6E7DE}" srcOrd="0" destOrd="0" presId="urn:microsoft.com/office/officeart/2005/8/layout/cycle2"/>
    <dgm:cxn modelId="{A4DB70C1-4D07-4855-8E6A-FDECFBA33C2A}" type="presOf" srcId="{D51031CC-D69E-4891-8CA6-6CBB80A23894}" destId="{1EB91A61-8303-4E05-B00B-4F74626AC2E7}" srcOrd="1" destOrd="0" presId="urn:microsoft.com/office/officeart/2005/8/layout/cycle2"/>
    <dgm:cxn modelId="{784B20C9-67A1-4AA4-BB82-81F2F44BD6F5}" srcId="{38EC65D5-F58F-4C51-B86A-22244CF400EB}" destId="{2834E74B-B950-461E-AB97-5BD6652E6034}" srcOrd="4" destOrd="0" parTransId="{D61576AD-0C74-4D44-96E2-7CF108C02E18}" sibTransId="{D51031CC-D69E-4891-8CA6-6CBB80A23894}"/>
    <dgm:cxn modelId="{3D97E4F9-9296-424F-8F15-E2E6D453747F}" type="presOf" srcId="{E5B8D144-13A2-4430-80D0-45F59990FD39}" destId="{85692F94-71CE-47B4-9FC3-D7FEDD954F47}" srcOrd="0" destOrd="0" presId="urn:microsoft.com/office/officeart/2005/8/layout/cycle2"/>
    <dgm:cxn modelId="{174F95B0-C67B-4743-9881-61C98CBB053C}" type="presParOf" srcId="{D8BA7276-C1AF-4726-9CD4-5281A560C545}" destId="{BBB61C85-CF3B-49A7-B51C-B48C85A6E7DE}" srcOrd="0" destOrd="0" presId="urn:microsoft.com/office/officeart/2005/8/layout/cycle2"/>
    <dgm:cxn modelId="{F047CC83-18C3-48B2-9514-00216C440DA4}" type="presParOf" srcId="{D8BA7276-C1AF-4726-9CD4-5281A560C545}" destId="{85692F94-71CE-47B4-9FC3-D7FEDD954F47}" srcOrd="1" destOrd="0" presId="urn:microsoft.com/office/officeart/2005/8/layout/cycle2"/>
    <dgm:cxn modelId="{3064284D-24B6-43A1-8D3E-3D939E32C77E}" type="presParOf" srcId="{85692F94-71CE-47B4-9FC3-D7FEDD954F47}" destId="{038C3213-6AC4-4EFF-A40F-55620E4EDD00}" srcOrd="0" destOrd="0" presId="urn:microsoft.com/office/officeart/2005/8/layout/cycle2"/>
    <dgm:cxn modelId="{6A2882E7-C89B-4A86-9BBB-BA2B6013D1ED}" type="presParOf" srcId="{D8BA7276-C1AF-4726-9CD4-5281A560C545}" destId="{95832AA2-8B16-4B4D-BE8D-185BF9B25856}" srcOrd="2" destOrd="0" presId="urn:microsoft.com/office/officeart/2005/8/layout/cycle2"/>
    <dgm:cxn modelId="{2C559601-5806-4059-884D-EA0679B73FC8}" type="presParOf" srcId="{D8BA7276-C1AF-4726-9CD4-5281A560C545}" destId="{FC96A1CD-4F80-4CE7-9715-432029928E72}" srcOrd="3" destOrd="0" presId="urn:microsoft.com/office/officeart/2005/8/layout/cycle2"/>
    <dgm:cxn modelId="{C0AC756F-87D2-49D1-AA78-7092800E7EB7}" type="presParOf" srcId="{FC96A1CD-4F80-4CE7-9715-432029928E72}" destId="{B9FF98EA-9022-4A7D-9C8E-ABD3A13852F0}" srcOrd="0" destOrd="0" presId="urn:microsoft.com/office/officeart/2005/8/layout/cycle2"/>
    <dgm:cxn modelId="{1AA6DE3C-7C71-4B26-ABFE-C7572C904A51}" type="presParOf" srcId="{D8BA7276-C1AF-4726-9CD4-5281A560C545}" destId="{B4414851-187A-4E4B-8AFB-05D7F6244E4D}" srcOrd="4" destOrd="0" presId="urn:microsoft.com/office/officeart/2005/8/layout/cycle2"/>
    <dgm:cxn modelId="{BCF5DF21-A508-4F03-AA81-E84551EBC372}" type="presParOf" srcId="{D8BA7276-C1AF-4726-9CD4-5281A560C545}" destId="{E62F03FA-17FA-41D9-8B4C-207FB53F5ADB}" srcOrd="5" destOrd="0" presId="urn:microsoft.com/office/officeart/2005/8/layout/cycle2"/>
    <dgm:cxn modelId="{6B163FF5-F6C6-4E8B-AB53-44A8EC489952}" type="presParOf" srcId="{E62F03FA-17FA-41D9-8B4C-207FB53F5ADB}" destId="{9FEE03D4-787B-4746-82EB-FFD1F19BF4FA}" srcOrd="0" destOrd="0" presId="urn:microsoft.com/office/officeart/2005/8/layout/cycle2"/>
    <dgm:cxn modelId="{082012C1-8359-49B6-9FE9-55DE609B4266}" type="presParOf" srcId="{D8BA7276-C1AF-4726-9CD4-5281A560C545}" destId="{760568D1-2488-44D4-A523-3A8961F7EFC3}" srcOrd="6" destOrd="0" presId="urn:microsoft.com/office/officeart/2005/8/layout/cycle2"/>
    <dgm:cxn modelId="{8D90403E-0775-4B1E-BA46-E9E92D150CE1}" type="presParOf" srcId="{D8BA7276-C1AF-4726-9CD4-5281A560C545}" destId="{26701765-A4DD-4D82-AF16-000A90B7AA5E}" srcOrd="7" destOrd="0" presId="urn:microsoft.com/office/officeart/2005/8/layout/cycle2"/>
    <dgm:cxn modelId="{3C54ABA4-0F1B-4A0F-AFE9-61331D305042}" type="presParOf" srcId="{26701765-A4DD-4D82-AF16-000A90B7AA5E}" destId="{2463AFA9-022E-476C-BDEF-C6E42BEF1352}" srcOrd="0" destOrd="0" presId="urn:microsoft.com/office/officeart/2005/8/layout/cycle2"/>
    <dgm:cxn modelId="{31776F21-FE5C-4934-963C-35CAA6AC10C4}" type="presParOf" srcId="{D8BA7276-C1AF-4726-9CD4-5281A560C545}" destId="{465EBB92-02D0-4BF9-AE79-25EAD2674AA6}" srcOrd="8" destOrd="0" presId="urn:microsoft.com/office/officeart/2005/8/layout/cycle2"/>
    <dgm:cxn modelId="{F932C08C-6B53-4640-9274-6415C564798E}" type="presParOf" srcId="{D8BA7276-C1AF-4726-9CD4-5281A560C545}" destId="{6C6C2B43-6B7E-496D-B9DE-1DE4A30D79E3}" srcOrd="9" destOrd="0" presId="urn:microsoft.com/office/officeart/2005/8/layout/cycle2"/>
    <dgm:cxn modelId="{A522629D-6646-4FB2-8E55-DB9724452E21}" type="presParOf" srcId="{6C6C2B43-6B7E-496D-B9DE-1DE4A30D79E3}" destId="{1EB91A61-8303-4E05-B00B-4F74626AC2E7}" srcOrd="0" destOrd="0" presId="urn:microsoft.com/office/officeart/2005/8/layout/cycle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1005920-FE91-49A5-B483-1438050260F4}" type="doc">
      <dgm:prSet loTypeId="urn:microsoft.com/office/officeart/2008/layout/VerticalCurvedList" loCatId="list" qsTypeId="urn:microsoft.com/office/officeart/2005/8/quickstyle/simple1" qsCatId="simple" csTypeId="urn:microsoft.com/office/officeart/2005/8/colors/accent2_2" csCatId="accent2" phldr="1"/>
      <dgm:spPr/>
      <dgm:t>
        <a:bodyPr/>
        <a:lstStyle/>
        <a:p>
          <a:endParaRPr lang="en-US"/>
        </a:p>
      </dgm:t>
    </dgm:pt>
    <dgm:pt modelId="{4C75B5A8-7F71-4920-9D6F-62381930AAC4}">
      <dgm:prSet phldrT="[Text]" custT="1"/>
      <dgm:spPr>
        <a:solidFill>
          <a:schemeClr val="accent2">
            <a:lumMod val="50000"/>
          </a:schemeClr>
        </a:solidFill>
      </dgm:spPr>
      <dgm:t>
        <a:bodyPr/>
        <a:lstStyle/>
        <a:p>
          <a:pPr algn="l"/>
          <a:r>
            <a:rPr lang="en-US" sz="1800" dirty="0"/>
            <a:t>65% increase in brand values</a:t>
          </a:r>
        </a:p>
        <a:p>
          <a:pPr algn="l"/>
          <a:r>
            <a:rPr lang="en-US" sz="1800" dirty="0"/>
            <a:t>(early Adaptor)</a:t>
          </a:r>
        </a:p>
      </dgm:t>
    </dgm:pt>
    <dgm:pt modelId="{44CFB5E5-CD29-4F7F-B0B2-2AC779A92232}" type="parTrans" cxnId="{AE5DE362-3BD3-494F-8F10-E5FB5B4D624F}">
      <dgm:prSet/>
      <dgm:spPr/>
      <dgm:t>
        <a:bodyPr/>
        <a:lstStyle/>
        <a:p>
          <a:endParaRPr lang="en-US"/>
        </a:p>
      </dgm:t>
    </dgm:pt>
    <dgm:pt modelId="{557B1FD6-B850-4AAA-87F3-E8A7EADE66F1}" type="sibTrans" cxnId="{AE5DE362-3BD3-494F-8F10-E5FB5B4D624F}">
      <dgm:prSet/>
      <dgm:spPr/>
      <dgm:t>
        <a:bodyPr/>
        <a:lstStyle/>
        <a:p>
          <a:endParaRPr lang="en-US"/>
        </a:p>
      </dgm:t>
    </dgm:pt>
    <dgm:pt modelId="{BA1C1B64-B2C3-4F39-AA03-ADBF5218FED3}">
      <dgm:prSet phldrT="[Text]" custT="1"/>
      <dgm:spPr>
        <a:solidFill>
          <a:schemeClr val="accent2">
            <a:lumMod val="50000"/>
          </a:schemeClr>
        </a:solidFill>
      </dgm:spPr>
      <dgm:t>
        <a:bodyPr/>
        <a:lstStyle/>
        <a:p>
          <a:r>
            <a:rPr lang="en-US" sz="1800" dirty="0"/>
            <a:t>50% increase Market shares</a:t>
          </a:r>
        </a:p>
        <a:p>
          <a:r>
            <a:rPr lang="en-US" sz="1800" dirty="0"/>
            <a:t>(Metaverse segment)</a:t>
          </a:r>
        </a:p>
      </dgm:t>
    </dgm:pt>
    <dgm:pt modelId="{92D7FE67-5E5C-48CF-B375-A1D79174B0E4}" type="parTrans" cxnId="{F8204900-548D-4132-A4FB-21F7942B0D9D}">
      <dgm:prSet/>
      <dgm:spPr/>
      <dgm:t>
        <a:bodyPr/>
        <a:lstStyle/>
        <a:p>
          <a:endParaRPr lang="en-US"/>
        </a:p>
      </dgm:t>
    </dgm:pt>
    <dgm:pt modelId="{EBFCCED7-A60D-430F-8CAD-E3043F29F4DA}" type="sibTrans" cxnId="{F8204900-548D-4132-A4FB-21F7942B0D9D}">
      <dgm:prSet/>
      <dgm:spPr/>
      <dgm:t>
        <a:bodyPr/>
        <a:lstStyle/>
        <a:p>
          <a:endParaRPr lang="en-US"/>
        </a:p>
      </dgm:t>
    </dgm:pt>
    <dgm:pt modelId="{AF199240-0440-4430-A68C-4043F245CC26}">
      <dgm:prSet phldrT="[Text]" custT="1"/>
      <dgm:spPr>
        <a:solidFill>
          <a:schemeClr val="accent2">
            <a:lumMod val="50000"/>
          </a:schemeClr>
        </a:solidFill>
      </dgm:spPr>
      <dgm:t>
        <a:bodyPr/>
        <a:lstStyle/>
        <a:p>
          <a:r>
            <a:rPr lang="en-US" sz="1800" dirty="0"/>
            <a:t>Governance, Security, Privacy</a:t>
          </a:r>
        </a:p>
      </dgm:t>
    </dgm:pt>
    <dgm:pt modelId="{7C5E0074-A009-4A38-9ACB-9E6D93779EB8}" type="parTrans" cxnId="{61EE3818-524C-431E-A0F5-5715024FE5B6}">
      <dgm:prSet/>
      <dgm:spPr/>
      <dgm:t>
        <a:bodyPr/>
        <a:lstStyle/>
        <a:p>
          <a:endParaRPr lang="en-US"/>
        </a:p>
      </dgm:t>
    </dgm:pt>
    <dgm:pt modelId="{45200A6E-4883-4DEF-BFA4-2D901A613E37}" type="sibTrans" cxnId="{61EE3818-524C-431E-A0F5-5715024FE5B6}">
      <dgm:prSet/>
      <dgm:spPr/>
      <dgm:t>
        <a:bodyPr/>
        <a:lstStyle/>
        <a:p>
          <a:endParaRPr lang="en-US"/>
        </a:p>
      </dgm:t>
    </dgm:pt>
    <dgm:pt modelId="{D3DBFEBC-DD03-4FD7-9524-7794FA7F7C53}" type="pres">
      <dgm:prSet presAssocID="{E1005920-FE91-49A5-B483-1438050260F4}" presName="Name0" presStyleCnt="0">
        <dgm:presLayoutVars>
          <dgm:chMax val="7"/>
          <dgm:chPref val="7"/>
          <dgm:dir/>
        </dgm:presLayoutVars>
      </dgm:prSet>
      <dgm:spPr/>
    </dgm:pt>
    <dgm:pt modelId="{B670F82C-36F9-4BCD-BCA8-40579A177B88}" type="pres">
      <dgm:prSet presAssocID="{E1005920-FE91-49A5-B483-1438050260F4}" presName="Name1" presStyleCnt="0"/>
      <dgm:spPr/>
    </dgm:pt>
    <dgm:pt modelId="{015437FA-800B-4DD5-93EB-ADB3566C3260}" type="pres">
      <dgm:prSet presAssocID="{E1005920-FE91-49A5-B483-1438050260F4}" presName="cycle" presStyleCnt="0"/>
      <dgm:spPr/>
    </dgm:pt>
    <dgm:pt modelId="{7446C32D-2E4A-487B-8325-AF602C3645C6}" type="pres">
      <dgm:prSet presAssocID="{E1005920-FE91-49A5-B483-1438050260F4}" presName="srcNode" presStyleLbl="node1" presStyleIdx="0" presStyleCnt="3"/>
      <dgm:spPr/>
    </dgm:pt>
    <dgm:pt modelId="{0751F717-5872-47CB-8F50-767568A7FA53}" type="pres">
      <dgm:prSet presAssocID="{E1005920-FE91-49A5-B483-1438050260F4}" presName="conn" presStyleLbl="parChTrans1D2" presStyleIdx="0" presStyleCnt="1"/>
      <dgm:spPr/>
    </dgm:pt>
    <dgm:pt modelId="{E8C68949-0CD7-4A33-B2B9-CAFD9BD9B315}" type="pres">
      <dgm:prSet presAssocID="{E1005920-FE91-49A5-B483-1438050260F4}" presName="extraNode" presStyleLbl="node1" presStyleIdx="0" presStyleCnt="3"/>
      <dgm:spPr/>
    </dgm:pt>
    <dgm:pt modelId="{A771C882-E212-4D61-815A-DC384BDACB70}" type="pres">
      <dgm:prSet presAssocID="{E1005920-FE91-49A5-B483-1438050260F4}" presName="dstNode" presStyleLbl="node1" presStyleIdx="0" presStyleCnt="3"/>
      <dgm:spPr/>
    </dgm:pt>
    <dgm:pt modelId="{556F5385-A3E1-4CBC-99D4-096EE3C54C87}" type="pres">
      <dgm:prSet presAssocID="{4C75B5A8-7F71-4920-9D6F-62381930AAC4}" presName="text_1" presStyleLbl="node1" presStyleIdx="0" presStyleCnt="3">
        <dgm:presLayoutVars>
          <dgm:bulletEnabled val="1"/>
        </dgm:presLayoutVars>
      </dgm:prSet>
      <dgm:spPr/>
    </dgm:pt>
    <dgm:pt modelId="{8548A700-8D54-4DCF-ADD8-E748AB2C931A}" type="pres">
      <dgm:prSet presAssocID="{4C75B5A8-7F71-4920-9D6F-62381930AAC4}" presName="accent_1" presStyleCnt="0"/>
      <dgm:spPr/>
    </dgm:pt>
    <dgm:pt modelId="{86E5FBB2-B516-46E5-99D2-6E2723E81568}" type="pres">
      <dgm:prSet presAssocID="{4C75B5A8-7F71-4920-9D6F-62381930AAC4}" presName="accentRepeatNode" presStyleLbl="solidFgAcc1" presStyleIdx="0" presStyleCnt="3"/>
      <dgm:spPr>
        <a:solidFill>
          <a:schemeClr val="accent2">
            <a:lumMod val="20000"/>
            <a:lumOff val="80000"/>
          </a:schemeClr>
        </a:solidFill>
      </dgm:spPr>
    </dgm:pt>
    <dgm:pt modelId="{8AFF7820-60D2-493F-ABAD-67E22CD550D8}" type="pres">
      <dgm:prSet presAssocID="{BA1C1B64-B2C3-4F39-AA03-ADBF5218FED3}" presName="text_2" presStyleLbl="node1" presStyleIdx="1" presStyleCnt="3">
        <dgm:presLayoutVars>
          <dgm:bulletEnabled val="1"/>
        </dgm:presLayoutVars>
      </dgm:prSet>
      <dgm:spPr/>
    </dgm:pt>
    <dgm:pt modelId="{3A4CA70D-437C-456E-82AA-AA8C3336A094}" type="pres">
      <dgm:prSet presAssocID="{BA1C1B64-B2C3-4F39-AA03-ADBF5218FED3}" presName="accent_2" presStyleCnt="0"/>
      <dgm:spPr/>
    </dgm:pt>
    <dgm:pt modelId="{D7BBDDA7-3EB6-4F94-8B91-0D5F33161B9D}" type="pres">
      <dgm:prSet presAssocID="{BA1C1B64-B2C3-4F39-AA03-ADBF5218FED3}" presName="accentRepeatNode" presStyleLbl="solidFgAcc1" presStyleIdx="1" presStyleCnt="3"/>
      <dgm:spPr>
        <a:solidFill>
          <a:schemeClr val="accent2">
            <a:lumMod val="20000"/>
            <a:lumOff val="80000"/>
          </a:schemeClr>
        </a:solidFill>
      </dgm:spPr>
    </dgm:pt>
    <dgm:pt modelId="{E4106581-BDF9-492F-B8B0-545B2E5F6902}" type="pres">
      <dgm:prSet presAssocID="{AF199240-0440-4430-A68C-4043F245CC26}" presName="text_3" presStyleLbl="node1" presStyleIdx="2" presStyleCnt="3">
        <dgm:presLayoutVars>
          <dgm:bulletEnabled val="1"/>
        </dgm:presLayoutVars>
      </dgm:prSet>
      <dgm:spPr/>
    </dgm:pt>
    <dgm:pt modelId="{0B6DE120-F4A0-4F63-8F84-AA358239E0BF}" type="pres">
      <dgm:prSet presAssocID="{AF199240-0440-4430-A68C-4043F245CC26}" presName="accent_3" presStyleCnt="0"/>
      <dgm:spPr/>
    </dgm:pt>
    <dgm:pt modelId="{EC8C6765-E4D7-40EF-AC84-4B996F3276D6}" type="pres">
      <dgm:prSet presAssocID="{AF199240-0440-4430-A68C-4043F245CC26}" presName="accentRepeatNode" presStyleLbl="solidFgAcc1" presStyleIdx="2" presStyleCnt="3"/>
      <dgm:spPr>
        <a:solidFill>
          <a:schemeClr val="accent2">
            <a:lumMod val="20000"/>
            <a:lumOff val="80000"/>
          </a:schemeClr>
        </a:solidFill>
      </dgm:spPr>
    </dgm:pt>
  </dgm:ptLst>
  <dgm:cxnLst>
    <dgm:cxn modelId="{F8204900-548D-4132-A4FB-21F7942B0D9D}" srcId="{E1005920-FE91-49A5-B483-1438050260F4}" destId="{BA1C1B64-B2C3-4F39-AA03-ADBF5218FED3}" srcOrd="1" destOrd="0" parTransId="{92D7FE67-5E5C-48CF-B375-A1D79174B0E4}" sibTransId="{EBFCCED7-A60D-430F-8CAD-E3043F29F4DA}"/>
    <dgm:cxn modelId="{61EE3818-524C-431E-A0F5-5715024FE5B6}" srcId="{E1005920-FE91-49A5-B483-1438050260F4}" destId="{AF199240-0440-4430-A68C-4043F245CC26}" srcOrd="2" destOrd="0" parTransId="{7C5E0074-A009-4A38-9ACB-9E6D93779EB8}" sibTransId="{45200A6E-4883-4DEF-BFA4-2D901A613E37}"/>
    <dgm:cxn modelId="{049EA72A-192C-40E4-8AF6-F798EA9CDECA}" type="presOf" srcId="{E1005920-FE91-49A5-B483-1438050260F4}" destId="{D3DBFEBC-DD03-4FD7-9524-7794FA7F7C53}" srcOrd="0" destOrd="0" presId="urn:microsoft.com/office/officeart/2008/layout/VerticalCurvedList"/>
    <dgm:cxn modelId="{AE5DE362-3BD3-494F-8F10-E5FB5B4D624F}" srcId="{E1005920-FE91-49A5-B483-1438050260F4}" destId="{4C75B5A8-7F71-4920-9D6F-62381930AAC4}" srcOrd="0" destOrd="0" parTransId="{44CFB5E5-CD29-4F7F-B0B2-2AC779A92232}" sibTransId="{557B1FD6-B850-4AAA-87F3-E8A7EADE66F1}"/>
    <dgm:cxn modelId="{8B562D69-3E98-450B-A095-3582CDD83AC3}" type="presOf" srcId="{4C75B5A8-7F71-4920-9D6F-62381930AAC4}" destId="{556F5385-A3E1-4CBC-99D4-096EE3C54C87}" srcOrd="0" destOrd="0" presId="urn:microsoft.com/office/officeart/2008/layout/VerticalCurvedList"/>
    <dgm:cxn modelId="{84CA2481-1A4F-4265-85C4-CBB2CF5A1AF5}" type="presOf" srcId="{BA1C1B64-B2C3-4F39-AA03-ADBF5218FED3}" destId="{8AFF7820-60D2-493F-ABAD-67E22CD550D8}" srcOrd="0" destOrd="0" presId="urn:microsoft.com/office/officeart/2008/layout/VerticalCurvedList"/>
    <dgm:cxn modelId="{01E69E9B-3497-4B81-8A7A-1CD2323BD136}" type="presOf" srcId="{557B1FD6-B850-4AAA-87F3-E8A7EADE66F1}" destId="{0751F717-5872-47CB-8F50-767568A7FA53}" srcOrd="0" destOrd="0" presId="urn:microsoft.com/office/officeart/2008/layout/VerticalCurvedList"/>
    <dgm:cxn modelId="{27BA07BA-2F66-4739-BC58-4D3CA8246505}" type="presOf" srcId="{AF199240-0440-4430-A68C-4043F245CC26}" destId="{E4106581-BDF9-492F-B8B0-545B2E5F6902}" srcOrd="0" destOrd="0" presId="urn:microsoft.com/office/officeart/2008/layout/VerticalCurvedList"/>
    <dgm:cxn modelId="{49C489DD-52AA-4253-BEE2-0CDE66297DD7}" type="presParOf" srcId="{D3DBFEBC-DD03-4FD7-9524-7794FA7F7C53}" destId="{B670F82C-36F9-4BCD-BCA8-40579A177B88}" srcOrd="0" destOrd="0" presId="urn:microsoft.com/office/officeart/2008/layout/VerticalCurvedList"/>
    <dgm:cxn modelId="{CE813108-DFC5-4380-8486-98300BE1C12F}" type="presParOf" srcId="{B670F82C-36F9-4BCD-BCA8-40579A177B88}" destId="{015437FA-800B-4DD5-93EB-ADB3566C3260}" srcOrd="0" destOrd="0" presId="urn:microsoft.com/office/officeart/2008/layout/VerticalCurvedList"/>
    <dgm:cxn modelId="{B6E5DEA6-E8BF-43A1-9B83-5A49D9ABCADC}" type="presParOf" srcId="{015437FA-800B-4DD5-93EB-ADB3566C3260}" destId="{7446C32D-2E4A-487B-8325-AF602C3645C6}" srcOrd="0" destOrd="0" presId="urn:microsoft.com/office/officeart/2008/layout/VerticalCurvedList"/>
    <dgm:cxn modelId="{8CC394B8-94ED-410C-BB6F-671550A5ADCD}" type="presParOf" srcId="{015437FA-800B-4DD5-93EB-ADB3566C3260}" destId="{0751F717-5872-47CB-8F50-767568A7FA53}" srcOrd="1" destOrd="0" presId="urn:microsoft.com/office/officeart/2008/layout/VerticalCurvedList"/>
    <dgm:cxn modelId="{4C8069AA-01C9-492D-8593-E1E05E5E8ADC}" type="presParOf" srcId="{015437FA-800B-4DD5-93EB-ADB3566C3260}" destId="{E8C68949-0CD7-4A33-B2B9-CAFD9BD9B315}" srcOrd="2" destOrd="0" presId="urn:microsoft.com/office/officeart/2008/layout/VerticalCurvedList"/>
    <dgm:cxn modelId="{F6A7FC97-43C9-45BA-9E40-1F8227947484}" type="presParOf" srcId="{015437FA-800B-4DD5-93EB-ADB3566C3260}" destId="{A771C882-E212-4D61-815A-DC384BDACB70}" srcOrd="3" destOrd="0" presId="urn:microsoft.com/office/officeart/2008/layout/VerticalCurvedList"/>
    <dgm:cxn modelId="{B6CEA8FF-97EC-4F90-A43B-1D78021F6E5D}" type="presParOf" srcId="{B670F82C-36F9-4BCD-BCA8-40579A177B88}" destId="{556F5385-A3E1-4CBC-99D4-096EE3C54C87}" srcOrd="1" destOrd="0" presId="urn:microsoft.com/office/officeart/2008/layout/VerticalCurvedList"/>
    <dgm:cxn modelId="{5417C727-F9D6-45A2-9DFB-AF2314B2AB8E}" type="presParOf" srcId="{B670F82C-36F9-4BCD-BCA8-40579A177B88}" destId="{8548A700-8D54-4DCF-ADD8-E748AB2C931A}" srcOrd="2" destOrd="0" presId="urn:microsoft.com/office/officeart/2008/layout/VerticalCurvedList"/>
    <dgm:cxn modelId="{BCBA5C7F-EECB-4B26-BEF7-F50D7E4B575B}" type="presParOf" srcId="{8548A700-8D54-4DCF-ADD8-E748AB2C931A}" destId="{86E5FBB2-B516-46E5-99D2-6E2723E81568}" srcOrd="0" destOrd="0" presId="urn:microsoft.com/office/officeart/2008/layout/VerticalCurvedList"/>
    <dgm:cxn modelId="{5067BA4B-6866-42A7-A0E3-09FE65C25B32}" type="presParOf" srcId="{B670F82C-36F9-4BCD-BCA8-40579A177B88}" destId="{8AFF7820-60D2-493F-ABAD-67E22CD550D8}" srcOrd="3" destOrd="0" presId="urn:microsoft.com/office/officeart/2008/layout/VerticalCurvedList"/>
    <dgm:cxn modelId="{00CE8E4A-0687-426A-8C2B-AE9062832971}" type="presParOf" srcId="{B670F82C-36F9-4BCD-BCA8-40579A177B88}" destId="{3A4CA70D-437C-456E-82AA-AA8C3336A094}" srcOrd="4" destOrd="0" presId="urn:microsoft.com/office/officeart/2008/layout/VerticalCurvedList"/>
    <dgm:cxn modelId="{CD153FCE-4ADF-4D71-BFBA-1D35DF06C3E3}" type="presParOf" srcId="{3A4CA70D-437C-456E-82AA-AA8C3336A094}" destId="{D7BBDDA7-3EB6-4F94-8B91-0D5F33161B9D}" srcOrd="0" destOrd="0" presId="urn:microsoft.com/office/officeart/2008/layout/VerticalCurvedList"/>
    <dgm:cxn modelId="{9BA15632-E5DB-4011-A431-C087A27D80D0}" type="presParOf" srcId="{B670F82C-36F9-4BCD-BCA8-40579A177B88}" destId="{E4106581-BDF9-492F-B8B0-545B2E5F6902}" srcOrd="5" destOrd="0" presId="urn:microsoft.com/office/officeart/2008/layout/VerticalCurvedList"/>
    <dgm:cxn modelId="{5D4C5474-E5E3-472B-A41F-F3A512534B82}" type="presParOf" srcId="{B670F82C-36F9-4BCD-BCA8-40579A177B88}" destId="{0B6DE120-F4A0-4F63-8F84-AA358239E0BF}" srcOrd="6" destOrd="0" presId="urn:microsoft.com/office/officeart/2008/layout/VerticalCurvedList"/>
    <dgm:cxn modelId="{A0B9D5EB-02F3-4BD7-A430-5149BD02CADA}" type="presParOf" srcId="{0B6DE120-F4A0-4F63-8F84-AA358239E0BF}" destId="{EC8C6765-E4D7-40EF-AC84-4B996F3276D6}"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6FD56D5-D5DA-4F29-B49D-08B390FB9B78}" type="doc">
      <dgm:prSet loTypeId="urn:microsoft.com/office/officeart/2005/8/layout/list1" loCatId="list" qsTypeId="urn:microsoft.com/office/officeart/2005/8/quickstyle/simple1" qsCatId="simple" csTypeId="urn:microsoft.com/office/officeart/2005/8/colors/accent2_2" csCatId="accent2"/>
      <dgm:spPr/>
      <dgm:t>
        <a:bodyPr/>
        <a:lstStyle/>
        <a:p>
          <a:endParaRPr lang="en-US"/>
        </a:p>
      </dgm:t>
    </dgm:pt>
    <dgm:pt modelId="{62821AE8-B3E3-42D3-8017-B56E33967CBF}">
      <dgm:prSet/>
      <dgm:spPr/>
      <dgm:t>
        <a:bodyPr/>
        <a:lstStyle/>
        <a:p>
          <a:r>
            <a:rPr lang="en-US" b="1" dirty="0">
              <a:solidFill>
                <a:schemeClr val="tx1"/>
              </a:solidFill>
              <a:hlinkClick xmlns:r="http://schemas.openxmlformats.org/officeDocument/2006/relationships" r:id="rId1">
                <a:extLst>
                  <a:ext uri="{A12FA001-AC4F-418D-AE19-62706E023703}">
                    <ahyp:hlinkClr xmlns:ahyp="http://schemas.microsoft.com/office/drawing/2018/hyperlinkcolor" val="tx"/>
                  </a:ext>
                </a:extLst>
              </a:hlinkClick>
            </a:rPr>
            <a:t>Financial Sector Metaverse Share</a:t>
          </a:r>
          <a:endParaRPr lang="en-US" b="1" dirty="0">
            <a:solidFill>
              <a:schemeClr val="tx1"/>
            </a:solidFill>
          </a:endParaRPr>
        </a:p>
      </dgm:t>
    </dgm:pt>
    <dgm:pt modelId="{AF7FBCEA-F639-467C-B4B6-D2506FEB3C68}" type="parTrans" cxnId="{E9800CC8-267F-45B5-B885-D06075C5A28D}">
      <dgm:prSet/>
      <dgm:spPr/>
      <dgm:t>
        <a:bodyPr/>
        <a:lstStyle/>
        <a:p>
          <a:endParaRPr lang="en-US"/>
        </a:p>
      </dgm:t>
    </dgm:pt>
    <dgm:pt modelId="{5044490D-A69A-4BA3-BE51-965E4E258B5F}" type="sibTrans" cxnId="{E9800CC8-267F-45B5-B885-D06075C5A28D}">
      <dgm:prSet/>
      <dgm:spPr/>
      <dgm:t>
        <a:bodyPr/>
        <a:lstStyle/>
        <a:p>
          <a:endParaRPr lang="en-US"/>
        </a:p>
      </dgm:t>
    </dgm:pt>
    <dgm:pt modelId="{B4E3CA43-3CF8-4E41-BA81-3F65FE06256B}">
      <dgm:prSet/>
      <dgm:spPr/>
      <dgm:t>
        <a:bodyPr/>
        <a:lstStyle/>
        <a:p>
          <a:r>
            <a:rPr lang="en-IN" b="0" dirty="0">
              <a:solidFill>
                <a:schemeClr val="tx1"/>
              </a:solidFill>
              <a:hlinkClick xmlns:r="http://schemas.openxmlformats.org/officeDocument/2006/relationships" r:id="rId2">
                <a:extLst>
                  <a:ext uri="{A12FA001-AC4F-418D-AE19-62706E023703}">
                    <ahyp:hlinkClr xmlns:ahyp="http://schemas.microsoft.com/office/drawing/2018/hyperlinkcolor" val="tx"/>
                  </a:ext>
                </a:extLst>
              </a:hlinkClick>
            </a:rPr>
            <a:t>JP Morgan is first bank to enter the metaverse with a virtual ‘Onyx lounge’</a:t>
          </a:r>
          <a:endParaRPr lang="en-US" b="0" dirty="0">
            <a:solidFill>
              <a:schemeClr val="tx1"/>
            </a:solidFill>
          </a:endParaRPr>
        </a:p>
      </dgm:t>
    </dgm:pt>
    <dgm:pt modelId="{2939E7DD-2316-417B-8C28-D8B4B3F5B67C}" type="parTrans" cxnId="{86E58B30-F4A8-46AA-AFDB-1598F149DB09}">
      <dgm:prSet/>
      <dgm:spPr/>
      <dgm:t>
        <a:bodyPr/>
        <a:lstStyle/>
        <a:p>
          <a:endParaRPr lang="en-US"/>
        </a:p>
      </dgm:t>
    </dgm:pt>
    <dgm:pt modelId="{400ED983-69CD-4A68-9EEC-6AA399E8C791}" type="sibTrans" cxnId="{86E58B30-F4A8-46AA-AFDB-1598F149DB09}">
      <dgm:prSet/>
      <dgm:spPr/>
      <dgm:t>
        <a:bodyPr/>
        <a:lstStyle/>
        <a:p>
          <a:endParaRPr lang="en-US"/>
        </a:p>
      </dgm:t>
    </dgm:pt>
    <dgm:pt modelId="{ACE5D217-AF4A-4E0D-9CB7-07EE759F8597}">
      <dgm:prSet/>
      <dgm:spPr/>
      <dgm:t>
        <a:bodyPr/>
        <a:lstStyle/>
        <a:p>
          <a:r>
            <a:rPr lang="en-IN" b="0" u="sng" dirty="0">
              <a:solidFill>
                <a:schemeClr val="tx1"/>
              </a:solidFill>
              <a:hlinkClick xmlns:r="http://schemas.openxmlformats.org/officeDocument/2006/relationships" r:id="rId3">
                <a:extLst>
                  <a:ext uri="{A12FA001-AC4F-418D-AE19-62706E023703}">
                    <ahyp:hlinkClr xmlns:ahyp="http://schemas.microsoft.com/office/drawing/2018/hyperlinkcolor" val="tx"/>
                  </a:ext>
                </a:extLst>
              </a:hlinkClick>
            </a:rPr>
            <a:t>Bank of America is First in Industry to Launch Virtual Reality Training Program in Nearly 4,300 Financial </a:t>
          </a:r>
          <a:r>
            <a:rPr lang="en-IN" b="0" u="sng" dirty="0" err="1">
              <a:solidFill>
                <a:schemeClr val="tx1"/>
              </a:solidFill>
              <a:hlinkClick xmlns:r="http://schemas.openxmlformats.org/officeDocument/2006/relationships" r:id="rId3">
                <a:extLst>
                  <a:ext uri="{A12FA001-AC4F-418D-AE19-62706E023703}">
                    <ahyp:hlinkClr xmlns:ahyp="http://schemas.microsoft.com/office/drawing/2018/hyperlinkcolor" val="tx"/>
                  </a:ext>
                </a:extLst>
              </a:hlinkClick>
            </a:rPr>
            <a:t>Centers</a:t>
          </a:r>
          <a:endParaRPr lang="en-US" b="0" dirty="0">
            <a:solidFill>
              <a:schemeClr val="tx1"/>
            </a:solidFill>
          </a:endParaRPr>
        </a:p>
      </dgm:t>
    </dgm:pt>
    <dgm:pt modelId="{2C7E9CAB-730B-461A-80E7-E5756D4B8F2D}" type="parTrans" cxnId="{58F48D36-E037-4798-8B9B-969216F9366A}">
      <dgm:prSet/>
      <dgm:spPr/>
      <dgm:t>
        <a:bodyPr/>
        <a:lstStyle/>
        <a:p>
          <a:endParaRPr lang="en-US"/>
        </a:p>
      </dgm:t>
    </dgm:pt>
    <dgm:pt modelId="{467D9BD2-52A5-49E6-9302-39DE554F14B3}" type="sibTrans" cxnId="{58F48D36-E037-4798-8B9B-969216F9366A}">
      <dgm:prSet/>
      <dgm:spPr/>
      <dgm:t>
        <a:bodyPr/>
        <a:lstStyle/>
        <a:p>
          <a:endParaRPr lang="en-US"/>
        </a:p>
      </dgm:t>
    </dgm:pt>
    <dgm:pt modelId="{A53E966F-C13F-4057-A4F2-F3A4D8EB09D6}">
      <dgm:prSet/>
      <dgm:spPr/>
      <dgm:t>
        <a:bodyPr/>
        <a:lstStyle/>
        <a:p>
          <a:r>
            <a:rPr lang="en-IN" b="0">
              <a:solidFill>
                <a:schemeClr val="tx1"/>
              </a:solidFill>
              <a:hlinkClick xmlns:r="http://schemas.openxmlformats.org/officeDocument/2006/relationships" r:id="rId4">
                <a:extLst>
                  <a:ext uri="{A12FA001-AC4F-418D-AE19-62706E023703}">
                    <ahyp:hlinkClr xmlns:ahyp="http://schemas.microsoft.com/office/drawing/2018/hyperlinkcolor" val="tx"/>
                  </a:ext>
                </a:extLst>
              </a:hlinkClick>
            </a:rPr>
            <a:t>HSBC moves into the metaverse</a:t>
          </a:r>
          <a:endParaRPr lang="en-US" b="0">
            <a:solidFill>
              <a:schemeClr val="tx1"/>
            </a:solidFill>
          </a:endParaRPr>
        </a:p>
      </dgm:t>
    </dgm:pt>
    <dgm:pt modelId="{117118F8-A399-4C4F-AB19-5B494D37D0E1}" type="parTrans" cxnId="{CCDF3EE1-848A-4CF1-B333-532E95B050C1}">
      <dgm:prSet/>
      <dgm:spPr/>
      <dgm:t>
        <a:bodyPr/>
        <a:lstStyle/>
        <a:p>
          <a:endParaRPr lang="en-US"/>
        </a:p>
      </dgm:t>
    </dgm:pt>
    <dgm:pt modelId="{79D8D72C-2875-4A27-8EDB-9B591EC75840}" type="sibTrans" cxnId="{CCDF3EE1-848A-4CF1-B333-532E95B050C1}">
      <dgm:prSet/>
      <dgm:spPr/>
      <dgm:t>
        <a:bodyPr/>
        <a:lstStyle/>
        <a:p>
          <a:endParaRPr lang="en-US"/>
        </a:p>
      </dgm:t>
    </dgm:pt>
    <dgm:pt modelId="{18E49857-1986-4002-B0EC-2F7ED312C991}">
      <dgm:prSet/>
      <dgm:spPr/>
      <dgm:t>
        <a:bodyPr/>
        <a:lstStyle/>
        <a:p>
          <a:r>
            <a:rPr lang="en-IN" b="0" i="1">
              <a:solidFill>
                <a:schemeClr val="tx1"/>
              </a:solidFill>
              <a:hlinkClick xmlns:r="http://schemas.openxmlformats.org/officeDocument/2006/relationships" r:id="rId5">
                <a:extLst>
                  <a:ext uri="{A12FA001-AC4F-418D-AE19-62706E023703}">
                    <ahyp:hlinkClr xmlns:ahyp="http://schemas.microsoft.com/office/drawing/2018/hyperlinkcolor" val="tx"/>
                  </a:ext>
                </a:extLst>
              </a:hlinkClick>
            </a:rPr>
            <a:t>https://www.thehindubusinessline.com/money-and-banking/union-bank-launches-metaverse-virtual-lounge-andopen-banking-sandbox-environment/article65616081.ece</a:t>
          </a:r>
          <a:endParaRPr lang="en-US" b="0">
            <a:solidFill>
              <a:schemeClr val="tx1"/>
            </a:solidFill>
          </a:endParaRPr>
        </a:p>
      </dgm:t>
    </dgm:pt>
    <dgm:pt modelId="{A600070C-D07E-40F1-AA49-D074A80AAB7A}" type="parTrans" cxnId="{8E8E7DDE-3AF0-47EA-B18F-5F6479291127}">
      <dgm:prSet/>
      <dgm:spPr/>
      <dgm:t>
        <a:bodyPr/>
        <a:lstStyle/>
        <a:p>
          <a:endParaRPr lang="en-US"/>
        </a:p>
      </dgm:t>
    </dgm:pt>
    <dgm:pt modelId="{06AF8A9E-5E9E-4C42-906A-DA117CC1E06F}" type="sibTrans" cxnId="{8E8E7DDE-3AF0-47EA-B18F-5F6479291127}">
      <dgm:prSet/>
      <dgm:spPr/>
      <dgm:t>
        <a:bodyPr/>
        <a:lstStyle/>
        <a:p>
          <a:endParaRPr lang="en-US"/>
        </a:p>
      </dgm:t>
    </dgm:pt>
    <dgm:pt modelId="{90D6B58F-7AD7-49F9-8F1D-A567DA48B393}">
      <dgm:prSet/>
      <dgm:spPr/>
      <dgm:t>
        <a:bodyPr/>
        <a:lstStyle/>
        <a:p>
          <a:r>
            <a:rPr lang="en-US" b="0" i="0">
              <a:solidFill>
                <a:schemeClr val="tx1"/>
              </a:solidFill>
              <a:hlinkClick xmlns:r="http://schemas.openxmlformats.org/officeDocument/2006/relationships" r:id="rId6">
                <a:extLst>
                  <a:ext uri="{A12FA001-AC4F-418D-AE19-62706E023703}">
                    <ahyp:hlinkClr xmlns:ahyp="http://schemas.microsoft.com/office/drawing/2018/hyperlinkcolor" val="tx"/>
                  </a:ext>
                </a:extLst>
              </a:hlinkClick>
            </a:rPr>
            <a:t>https://www.pwc.com/jp/en/knowledge/column/metaverse-impact-on-the-insurance-industry.html</a:t>
          </a:r>
          <a:endParaRPr lang="en-US" b="0">
            <a:solidFill>
              <a:schemeClr val="tx1"/>
            </a:solidFill>
          </a:endParaRPr>
        </a:p>
      </dgm:t>
    </dgm:pt>
    <dgm:pt modelId="{634EFC8F-2C4F-47D2-9036-ADD45E659641}" type="parTrans" cxnId="{1DB3D4FE-B066-48EE-9071-C3AABAFAFEDE}">
      <dgm:prSet/>
      <dgm:spPr/>
      <dgm:t>
        <a:bodyPr/>
        <a:lstStyle/>
        <a:p>
          <a:endParaRPr lang="en-US"/>
        </a:p>
      </dgm:t>
    </dgm:pt>
    <dgm:pt modelId="{80FF80F4-2EC5-4CEB-BC8D-E3632773CD72}" type="sibTrans" cxnId="{1DB3D4FE-B066-48EE-9071-C3AABAFAFEDE}">
      <dgm:prSet/>
      <dgm:spPr/>
      <dgm:t>
        <a:bodyPr/>
        <a:lstStyle/>
        <a:p>
          <a:endParaRPr lang="en-US"/>
        </a:p>
      </dgm:t>
    </dgm:pt>
    <dgm:pt modelId="{3D9BAF4B-B14C-4EA2-9217-669B67DB4BAD}">
      <dgm:prSet/>
      <dgm:spPr/>
      <dgm:t>
        <a:bodyPr/>
        <a:lstStyle/>
        <a:p>
          <a:r>
            <a:rPr lang="en-US" b="1">
              <a:solidFill>
                <a:schemeClr val="tx1"/>
              </a:solidFill>
              <a:hlinkClick xmlns:r="http://schemas.openxmlformats.org/officeDocument/2006/relationships" r:id="rId1">
                <a:extLst>
                  <a:ext uri="{A12FA001-AC4F-418D-AE19-62706E023703}">
                    <ahyp:hlinkClr xmlns:ahyp="http://schemas.microsoft.com/office/drawing/2018/hyperlinkcolor" val="tx"/>
                  </a:ext>
                </a:extLst>
              </a:hlinkClick>
            </a:rPr>
            <a:t>TCS Metaverse Capabilities</a:t>
          </a:r>
          <a:endParaRPr lang="en-US">
            <a:solidFill>
              <a:schemeClr val="tx1"/>
            </a:solidFill>
          </a:endParaRPr>
        </a:p>
      </dgm:t>
    </dgm:pt>
    <dgm:pt modelId="{8B9287F2-BD37-4E21-81E3-737DF92CE9F3}" type="parTrans" cxnId="{A3401325-FDCD-431C-B4D9-E3E9EB4A5AF5}">
      <dgm:prSet/>
      <dgm:spPr/>
      <dgm:t>
        <a:bodyPr/>
        <a:lstStyle/>
        <a:p>
          <a:endParaRPr lang="en-US"/>
        </a:p>
      </dgm:t>
    </dgm:pt>
    <dgm:pt modelId="{15FDC4D4-604E-4EE4-9505-C7A7E2A6E784}" type="sibTrans" cxnId="{A3401325-FDCD-431C-B4D9-E3E9EB4A5AF5}">
      <dgm:prSet/>
      <dgm:spPr/>
      <dgm:t>
        <a:bodyPr/>
        <a:lstStyle/>
        <a:p>
          <a:endParaRPr lang="en-US"/>
        </a:p>
      </dgm:t>
    </dgm:pt>
    <dgm:pt modelId="{49E2E823-FA74-43C8-9AE1-28DBE64FBB15}">
      <dgm:prSet/>
      <dgm:spPr/>
      <dgm:t>
        <a:bodyPr/>
        <a:lstStyle/>
        <a:p>
          <a:r>
            <a:rPr lang="en-US">
              <a:solidFill>
                <a:schemeClr val="tx1"/>
              </a:solidFill>
              <a:hlinkClick xmlns:r="http://schemas.openxmlformats.org/officeDocument/2006/relationships" r:id="rId1">
                <a:extLst>
                  <a:ext uri="{A12FA001-AC4F-418D-AE19-62706E023703}">
                    <ahyp:hlinkClr xmlns:ahyp="http://schemas.microsoft.com/office/drawing/2018/hyperlinkcolor" val="tx"/>
                  </a:ext>
                </a:extLst>
              </a:hlinkClick>
            </a:rPr>
            <a:t>https://www.ceoinsightsindia.com/news/tcs-involves-tata-group-companies-to-deploy-metaverse-solutions-nwid-9775.html</a:t>
          </a:r>
          <a:endParaRPr lang="en-US">
            <a:solidFill>
              <a:schemeClr val="tx1"/>
            </a:solidFill>
          </a:endParaRPr>
        </a:p>
      </dgm:t>
    </dgm:pt>
    <dgm:pt modelId="{7AA6BD59-4727-4864-89C4-2053228CCFAD}" type="parTrans" cxnId="{C26BFBC3-C581-43E5-A9C8-2FD4C5D21271}">
      <dgm:prSet/>
      <dgm:spPr/>
      <dgm:t>
        <a:bodyPr/>
        <a:lstStyle/>
        <a:p>
          <a:endParaRPr lang="en-US"/>
        </a:p>
      </dgm:t>
    </dgm:pt>
    <dgm:pt modelId="{B913AF9F-BC62-4012-900D-233F84A9D7E8}" type="sibTrans" cxnId="{C26BFBC3-C581-43E5-A9C8-2FD4C5D21271}">
      <dgm:prSet/>
      <dgm:spPr/>
      <dgm:t>
        <a:bodyPr/>
        <a:lstStyle/>
        <a:p>
          <a:endParaRPr lang="en-US"/>
        </a:p>
      </dgm:t>
    </dgm:pt>
    <dgm:pt modelId="{3CDDB2E3-5B77-46D7-89CB-F716E6625BF0}">
      <dgm:prSet/>
      <dgm:spPr/>
      <dgm:t>
        <a:bodyPr/>
        <a:lstStyle/>
        <a:p>
          <a:r>
            <a:rPr lang="en-US">
              <a:solidFill>
                <a:schemeClr val="tx1"/>
              </a:solidFill>
              <a:hlinkClick xmlns:r="http://schemas.openxmlformats.org/officeDocument/2006/relationships" r:id="rId7">
                <a:extLst>
                  <a:ext uri="{A12FA001-AC4F-418D-AE19-62706E023703}">
                    <ahyp:hlinkClr xmlns:ahyp="http://schemas.microsoft.com/office/drawing/2018/hyperlinkcolor" val="tx"/>
                  </a:ext>
                </a:extLst>
              </a:hlinkClick>
            </a:rPr>
            <a:t>https://www.tata.com/newsroom/careers/unbearable-lightness-metaverse-tcs</a:t>
          </a:r>
          <a:endParaRPr lang="en-US">
            <a:solidFill>
              <a:schemeClr val="tx1"/>
            </a:solidFill>
          </a:endParaRPr>
        </a:p>
      </dgm:t>
    </dgm:pt>
    <dgm:pt modelId="{43F0AB00-7F75-4277-9ACD-86838BAECBC6}" type="parTrans" cxnId="{90DD8281-971A-4F7E-A3B5-16D14B72D4FE}">
      <dgm:prSet/>
      <dgm:spPr/>
      <dgm:t>
        <a:bodyPr/>
        <a:lstStyle/>
        <a:p>
          <a:endParaRPr lang="en-US"/>
        </a:p>
      </dgm:t>
    </dgm:pt>
    <dgm:pt modelId="{C82411A2-F6AD-4037-B72F-E4517C2CE1DA}" type="sibTrans" cxnId="{90DD8281-971A-4F7E-A3B5-16D14B72D4FE}">
      <dgm:prSet/>
      <dgm:spPr/>
      <dgm:t>
        <a:bodyPr/>
        <a:lstStyle/>
        <a:p>
          <a:endParaRPr lang="en-US"/>
        </a:p>
      </dgm:t>
    </dgm:pt>
    <dgm:pt modelId="{2942320A-F500-419E-9EBE-BB3ABDFA4B44}" type="pres">
      <dgm:prSet presAssocID="{96FD56D5-D5DA-4F29-B49D-08B390FB9B78}" presName="linear" presStyleCnt="0">
        <dgm:presLayoutVars>
          <dgm:dir/>
          <dgm:animLvl val="lvl"/>
          <dgm:resizeHandles val="exact"/>
        </dgm:presLayoutVars>
      </dgm:prSet>
      <dgm:spPr/>
    </dgm:pt>
    <dgm:pt modelId="{ABE7167B-0FDB-4785-90A7-4676B26123EB}" type="pres">
      <dgm:prSet presAssocID="{62821AE8-B3E3-42D3-8017-B56E33967CBF}" presName="parentLin" presStyleCnt="0"/>
      <dgm:spPr/>
    </dgm:pt>
    <dgm:pt modelId="{B41785AB-475B-43AE-A10B-04E79BAC25E7}" type="pres">
      <dgm:prSet presAssocID="{62821AE8-B3E3-42D3-8017-B56E33967CBF}" presName="parentLeftMargin" presStyleLbl="node1" presStyleIdx="0" presStyleCnt="2"/>
      <dgm:spPr/>
    </dgm:pt>
    <dgm:pt modelId="{794B6448-E1B1-4DF7-AFDF-4E1926A4CA0D}" type="pres">
      <dgm:prSet presAssocID="{62821AE8-B3E3-42D3-8017-B56E33967CBF}" presName="parentText" presStyleLbl="node1" presStyleIdx="0" presStyleCnt="2">
        <dgm:presLayoutVars>
          <dgm:chMax val="0"/>
          <dgm:bulletEnabled val="1"/>
        </dgm:presLayoutVars>
      </dgm:prSet>
      <dgm:spPr/>
    </dgm:pt>
    <dgm:pt modelId="{5D6DE590-797D-4412-B109-C26CCF424605}" type="pres">
      <dgm:prSet presAssocID="{62821AE8-B3E3-42D3-8017-B56E33967CBF}" presName="negativeSpace" presStyleCnt="0"/>
      <dgm:spPr/>
    </dgm:pt>
    <dgm:pt modelId="{4C9F4541-2529-4402-971A-EBC3FFE07335}" type="pres">
      <dgm:prSet presAssocID="{62821AE8-B3E3-42D3-8017-B56E33967CBF}" presName="childText" presStyleLbl="conFgAcc1" presStyleIdx="0" presStyleCnt="2">
        <dgm:presLayoutVars>
          <dgm:bulletEnabled val="1"/>
        </dgm:presLayoutVars>
      </dgm:prSet>
      <dgm:spPr/>
    </dgm:pt>
    <dgm:pt modelId="{76C74482-45A5-477F-852D-BC9C147270B2}" type="pres">
      <dgm:prSet presAssocID="{5044490D-A69A-4BA3-BE51-965E4E258B5F}" presName="spaceBetweenRectangles" presStyleCnt="0"/>
      <dgm:spPr/>
    </dgm:pt>
    <dgm:pt modelId="{A7031E3B-169E-4138-A591-AA3E4A773AD9}" type="pres">
      <dgm:prSet presAssocID="{3D9BAF4B-B14C-4EA2-9217-669B67DB4BAD}" presName="parentLin" presStyleCnt="0"/>
      <dgm:spPr/>
    </dgm:pt>
    <dgm:pt modelId="{A1F6395C-BDA1-4656-9253-8663CF50EFC8}" type="pres">
      <dgm:prSet presAssocID="{3D9BAF4B-B14C-4EA2-9217-669B67DB4BAD}" presName="parentLeftMargin" presStyleLbl="node1" presStyleIdx="0" presStyleCnt="2"/>
      <dgm:spPr/>
    </dgm:pt>
    <dgm:pt modelId="{12780CE4-6CE8-45FA-AC86-8DC9CECCD9D5}" type="pres">
      <dgm:prSet presAssocID="{3D9BAF4B-B14C-4EA2-9217-669B67DB4BAD}" presName="parentText" presStyleLbl="node1" presStyleIdx="1" presStyleCnt="2">
        <dgm:presLayoutVars>
          <dgm:chMax val="0"/>
          <dgm:bulletEnabled val="1"/>
        </dgm:presLayoutVars>
      </dgm:prSet>
      <dgm:spPr/>
    </dgm:pt>
    <dgm:pt modelId="{D6E2200D-9D4F-428D-8C3B-E2CC3EF69824}" type="pres">
      <dgm:prSet presAssocID="{3D9BAF4B-B14C-4EA2-9217-669B67DB4BAD}" presName="negativeSpace" presStyleCnt="0"/>
      <dgm:spPr/>
    </dgm:pt>
    <dgm:pt modelId="{57129ACE-99EC-4628-8C65-61A7E9B6C545}" type="pres">
      <dgm:prSet presAssocID="{3D9BAF4B-B14C-4EA2-9217-669B67DB4BAD}" presName="childText" presStyleLbl="conFgAcc1" presStyleIdx="1" presStyleCnt="2">
        <dgm:presLayoutVars>
          <dgm:bulletEnabled val="1"/>
        </dgm:presLayoutVars>
      </dgm:prSet>
      <dgm:spPr/>
    </dgm:pt>
  </dgm:ptLst>
  <dgm:cxnLst>
    <dgm:cxn modelId="{3D80651D-64C9-47FD-A119-C9D1E5C619F1}" type="presOf" srcId="{90D6B58F-7AD7-49F9-8F1D-A567DA48B393}" destId="{4C9F4541-2529-4402-971A-EBC3FFE07335}" srcOrd="0" destOrd="4" presId="urn:microsoft.com/office/officeart/2005/8/layout/list1"/>
    <dgm:cxn modelId="{C6299D21-9EB8-4919-A02A-F1AAFB26BB0F}" type="presOf" srcId="{18E49857-1986-4002-B0EC-2F7ED312C991}" destId="{4C9F4541-2529-4402-971A-EBC3FFE07335}" srcOrd="0" destOrd="3" presId="urn:microsoft.com/office/officeart/2005/8/layout/list1"/>
    <dgm:cxn modelId="{8F3ADE21-7DE3-4081-B3CF-1D50A04FBA2F}" type="presOf" srcId="{ACE5D217-AF4A-4E0D-9CB7-07EE759F8597}" destId="{4C9F4541-2529-4402-971A-EBC3FFE07335}" srcOrd="0" destOrd="1" presId="urn:microsoft.com/office/officeart/2005/8/layout/list1"/>
    <dgm:cxn modelId="{A3401325-FDCD-431C-B4D9-E3E9EB4A5AF5}" srcId="{96FD56D5-D5DA-4F29-B49D-08B390FB9B78}" destId="{3D9BAF4B-B14C-4EA2-9217-669B67DB4BAD}" srcOrd="1" destOrd="0" parTransId="{8B9287F2-BD37-4E21-81E3-737DF92CE9F3}" sibTransId="{15FDC4D4-604E-4EE4-9505-C7A7E2A6E784}"/>
    <dgm:cxn modelId="{86E58B30-F4A8-46AA-AFDB-1598F149DB09}" srcId="{62821AE8-B3E3-42D3-8017-B56E33967CBF}" destId="{B4E3CA43-3CF8-4E41-BA81-3F65FE06256B}" srcOrd="0" destOrd="0" parTransId="{2939E7DD-2316-417B-8C28-D8B4B3F5B67C}" sibTransId="{400ED983-69CD-4A68-9EEC-6AA399E8C791}"/>
    <dgm:cxn modelId="{02035E31-A372-42B5-9049-64EF8BE4A7B7}" type="presOf" srcId="{3CDDB2E3-5B77-46D7-89CB-F716E6625BF0}" destId="{57129ACE-99EC-4628-8C65-61A7E9B6C545}" srcOrd="0" destOrd="1" presId="urn:microsoft.com/office/officeart/2005/8/layout/list1"/>
    <dgm:cxn modelId="{58F48D36-E037-4798-8B9B-969216F9366A}" srcId="{62821AE8-B3E3-42D3-8017-B56E33967CBF}" destId="{ACE5D217-AF4A-4E0D-9CB7-07EE759F8597}" srcOrd="1" destOrd="0" parTransId="{2C7E9CAB-730B-461A-80E7-E5756D4B8F2D}" sibTransId="{467D9BD2-52A5-49E6-9302-39DE554F14B3}"/>
    <dgm:cxn modelId="{B3DEF638-AB3D-499E-880D-91F7AA408AA1}" type="presOf" srcId="{62821AE8-B3E3-42D3-8017-B56E33967CBF}" destId="{B41785AB-475B-43AE-A10B-04E79BAC25E7}" srcOrd="0" destOrd="0" presId="urn:microsoft.com/office/officeart/2005/8/layout/list1"/>
    <dgm:cxn modelId="{665FF25C-7B41-4AC5-9359-FED93C9C79BD}" type="presOf" srcId="{62821AE8-B3E3-42D3-8017-B56E33967CBF}" destId="{794B6448-E1B1-4DF7-AFDF-4E1926A4CA0D}" srcOrd="1" destOrd="0" presId="urn:microsoft.com/office/officeart/2005/8/layout/list1"/>
    <dgm:cxn modelId="{20585F64-45F2-4A07-91FC-D13D9699397B}" type="presOf" srcId="{B4E3CA43-3CF8-4E41-BA81-3F65FE06256B}" destId="{4C9F4541-2529-4402-971A-EBC3FFE07335}" srcOrd="0" destOrd="0" presId="urn:microsoft.com/office/officeart/2005/8/layout/list1"/>
    <dgm:cxn modelId="{B82B7856-3121-4255-94C2-8E37F75D85BA}" type="presOf" srcId="{3D9BAF4B-B14C-4EA2-9217-669B67DB4BAD}" destId="{12780CE4-6CE8-45FA-AC86-8DC9CECCD9D5}" srcOrd="1" destOrd="0" presId="urn:microsoft.com/office/officeart/2005/8/layout/list1"/>
    <dgm:cxn modelId="{90DD8281-971A-4F7E-A3B5-16D14B72D4FE}" srcId="{3D9BAF4B-B14C-4EA2-9217-669B67DB4BAD}" destId="{3CDDB2E3-5B77-46D7-89CB-F716E6625BF0}" srcOrd="1" destOrd="0" parTransId="{43F0AB00-7F75-4277-9ACD-86838BAECBC6}" sibTransId="{C82411A2-F6AD-4037-B72F-E4517C2CE1DA}"/>
    <dgm:cxn modelId="{C680DE82-0376-4943-BB72-BB0D7D9DF20C}" type="presOf" srcId="{49E2E823-FA74-43C8-9AE1-28DBE64FBB15}" destId="{57129ACE-99EC-4628-8C65-61A7E9B6C545}" srcOrd="0" destOrd="0" presId="urn:microsoft.com/office/officeart/2005/8/layout/list1"/>
    <dgm:cxn modelId="{44018FB6-0171-4334-92F7-18BFDB138AE9}" type="presOf" srcId="{3D9BAF4B-B14C-4EA2-9217-669B67DB4BAD}" destId="{A1F6395C-BDA1-4656-9253-8663CF50EFC8}" srcOrd="0" destOrd="0" presId="urn:microsoft.com/office/officeart/2005/8/layout/list1"/>
    <dgm:cxn modelId="{DFF758C1-1A72-42DC-A98C-5157733097DD}" type="presOf" srcId="{A53E966F-C13F-4057-A4F2-F3A4D8EB09D6}" destId="{4C9F4541-2529-4402-971A-EBC3FFE07335}" srcOrd="0" destOrd="2" presId="urn:microsoft.com/office/officeart/2005/8/layout/list1"/>
    <dgm:cxn modelId="{C26BFBC3-C581-43E5-A9C8-2FD4C5D21271}" srcId="{3D9BAF4B-B14C-4EA2-9217-669B67DB4BAD}" destId="{49E2E823-FA74-43C8-9AE1-28DBE64FBB15}" srcOrd="0" destOrd="0" parTransId="{7AA6BD59-4727-4864-89C4-2053228CCFAD}" sibTransId="{B913AF9F-BC62-4012-900D-233F84A9D7E8}"/>
    <dgm:cxn modelId="{E9800CC8-267F-45B5-B885-D06075C5A28D}" srcId="{96FD56D5-D5DA-4F29-B49D-08B390FB9B78}" destId="{62821AE8-B3E3-42D3-8017-B56E33967CBF}" srcOrd="0" destOrd="0" parTransId="{AF7FBCEA-F639-467C-B4B6-D2506FEB3C68}" sibTransId="{5044490D-A69A-4BA3-BE51-965E4E258B5F}"/>
    <dgm:cxn modelId="{8E8E7DDE-3AF0-47EA-B18F-5F6479291127}" srcId="{62821AE8-B3E3-42D3-8017-B56E33967CBF}" destId="{18E49857-1986-4002-B0EC-2F7ED312C991}" srcOrd="3" destOrd="0" parTransId="{A600070C-D07E-40F1-AA49-D074A80AAB7A}" sibTransId="{06AF8A9E-5E9E-4C42-906A-DA117CC1E06F}"/>
    <dgm:cxn modelId="{CCDF3EE1-848A-4CF1-B333-532E95B050C1}" srcId="{62821AE8-B3E3-42D3-8017-B56E33967CBF}" destId="{A53E966F-C13F-4057-A4F2-F3A4D8EB09D6}" srcOrd="2" destOrd="0" parTransId="{117118F8-A399-4C4F-AB19-5B494D37D0E1}" sibTransId="{79D8D72C-2875-4A27-8EDB-9B591EC75840}"/>
    <dgm:cxn modelId="{7B441DE7-3F82-467C-8719-613A4A8B1D25}" type="presOf" srcId="{96FD56D5-D5DA-4F29-B49D-08B390FB9B78}" destId="{2942320A-F500-419E-9EBE-BB3ABDFA4B44}" srcOrd="0" destOrd="0" presId="urn:microsoft.com/office/officeart/2005/8/layout/list1"/>
    <dgm:cxn modelId="{1DB3D4FE-B066-48EE-9071-C3AABAFAFEDE}" srcId="{62821AE8-B3E3-42D3-8017-B56E33967CBF}" destId="{90D6B58F-7AD7-49F9-8F1D-A567DA48B393}" srcOrd="4" destOrd="0" parTransId="{634EFC8F-2C4F-47D2-9036-ADD45E659641}" sibTransId="{80FF80F4-2EC5-4CEB-BC8D-E3632773CD72}"/>
    <dgm:cxn modelId="{53DC4A0B-2396-4831-A937-4CA7C7DF92B0}" type="presParOf" srcId="{2942320A-F500-419E-9EBE-BB3ABDFA4B44}" destId="{ABE7167B-0FDB-4785-90A7-4676B26123EB}" srcOrd="0" destOrd="0" presId="urn:microsoft.com/office/officeart/2005/8/layout/list1"/>
    <dgm:cxn modelId="{0ED082A7-0588-4983-A954-752A7C0C1417}" type="presParOf" srcId="{ABE7167B-0FDB-4785-90A7-4676B26123EB}" destId="{B41785AB-475B-43AE-A10B-04E79BAC25E7}" srcOrd="0" destOrd="0" presId="urn:microsoft.com/office/officeart/2005/8/layout/list1"/>
    <dgm:cxn modelId="{43B0B36D-597B-4020-AD69-B0F55F01D6DE}" type="presParOf" srcId="{ABE7167B-0FDB-4785-90A7-4676B26123EB}" destId="{794B6448-E1B1-4DF7-AFDF-4E1926A4CA0D}" srcOrd="1" destOrd="0" presId="urn:microsoft.com/office/officeart/2005/8/layout/list1"/>
    <dgm:cxn modelId="{8D6489CF-E315-4860-BA11-3B8FDD8A52AA}" type="presParOf" srcId="{2942320A-F500-419E-9EBE-BB3ABDFA4B44}" destId="{5D6DE590-797D-4412-B109-C26CCF424605}" srcOrd="1" destOrd="0" presId="urn:microsoft.com/office/officeart/2005/8/layout/list1"/>
    <dgm:cxn modelId="{751D0ABE-C033-4B22-B704-26888B1BD814}" type="presParOf" srcId="{2942320A-F500-419E-9EBE-BB3ABDFA4B44}" destId="{4C9F4541-2529-4402-971A-EBC3FFE07335}" srcOrd="2" destOrd="0" presId="urn:microsoft.com/office/officeart/2005/8/layout/list1"/>
    <dgm:cxn modelId="{3F5A898C-3B21-44FD-BA49-264622890845}" type="presParOf" srcId="{2942320A-F500-419E-9EBE-BB3ABDFA4B44}" destId="{76C74482-45A5-477F-852D-BC9C147270B2}" srcOrd="3" destOrd="0" presId="urn:microsoft.com/office/officeart/2005/8/layout/list1"/>
    <dgm:cxn modelId="{F8A540B4-6EED-4ABE-A87B-2443927B5A6D}" type="presParOf" srcId="{2942320A-F500-419E-9EBE-BB3ABDFA4B44}" destId="{A7031E3B-169E-4138-A591-AA3E4A773AD9}" srcOrd="4" destOrd="0" presId="urn:microsoft.com/office/officeart/2005/8/layout/list1"/>
    <dgm:cxn modelId="{13D7FAB0-3BDA-4DE7-9B72-E038AFDCCE93}" type="presParOf" srcId="{A7031E3B-169E-4138-A591-AA3E4A773AD9}" destId="{A1F6395C-BDA1-4656-9253-8663CF50EFC8}" srcOrd="0" destOrd="0" presId="urn:microsoft.com/office/officeart/2005/8/layout/list1"/>
    <dgm:cxn modelId="{ED9FA6B8-1176-478C-88D6-348CBE5B2824}" type="presParOf" srcId="{A7031E3B-169E-4138-A591-AA3E4A773AD9}" destId="{12780CE4-6CE8-45FA-AC86-8DC9CECCD9D5}" srcOrd="1" destOrd="0" presId="urn:microsoft.com/office/officeart/2005/8/layout/list1"/>
    <dgm:cxn modelId="{3FA5C01A-F65A-4DF6-A0E5-B3E1FCC5E304}" type="presParOf" srcId="{2942320A-F500-419E-9EBE-BB3ABDFA4B44}" destId="{D6E2200D-9D4F-428D-8C3B-E2CC3EF69824}" srcOrd="5" destOrd="0" presId="urn:microsoft.com/office/officeart/2005/8/layout/list1"/>
    <dgm:cxn modelId="{E97178A0-A53F-4852-8846-BF246EF97845}" type="presParOf" srcId="{2942320A-F500-419E-9EBE-BB3ABDFA4B44}" destId="{57129ACE-99EC-4628-8C65-61A7E9B6C545}"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6FD56D5-D5DA-4F29-B49D-08B390FB9B78}" type="doc">
      <dgm:prSet loTypeId="urn:microsoft.com/office/officeart/2005/8/layout/list1" loCatId="list" qsTypeId="urn:microsoft.com/office/officeart/2005/8/quickstyle/simple1" qsCatId="simple" csTypeId="urn:microsoft.com/office/officeart/2005/8/colors/accent2_2" csCatId="accent2" phldr="1"/>
      <dgm:spPr/>
      <dgm:t>
        <a:bodyPr/>
        <a:lstStyle/>
        <a:p>
          <a:endParaRPr lang="en-US"/>
        </a:p>
      </dgm:t>
    </dgm:pt>
    <dgm:pt modelId="{62821AE8-B3E3-42D3-8017-B56E33967CBF}">
      <dgm:prSet/>
      <dgm:spPr/>
      <dgm:t>
        <a:bodyPr/>
        <a:lstStyle/>
        <a:p>
          <a:r>
            <a:rPr lang="en-US" b="1">
              <a:solidFill>
                <a:schemeClr val="tx1"/>
              </a:solidFill>
            </a:rPr>
            <a:t>Case Studies</a:t>
          </a:r>
        </a:p>
      </dgm:t>
    </dgm:pt>
    <dgm:pt modelId="{AF7FBCEA-F639-467C-B4B6-D2506FEB3C68}" type="parTrans" cxnId="{E9800CC8-267F-45B5-B885-D06075C5A28D}">
      <dgm:prSet/>
      <dgm:spPr/>
      <dgm:t>
        <a:bodyPr/>
        <a:lstStyle/>
        <a:p>
          <a:endParaRPr lang="en-US"/>
        </a:p>
      </dgm:t>
    </dgm:pt>
    <dgm:pt modelId="{5044490D-A69A-4BA3-BE51-965E4E258B5F}" type="sibTrans" cxnId="{E9800CC8-267F-45B5-B885-D06075C5A28D}">
      <dgm:prSet/>
      <dgm:spPr/>
      <dgm:t>
        <a:bodyPr/>
        <a:lstStyle/>
        <a:p>
          <a:endParaRPr lang="en-US"/>
        </a:p>
      </dgm:t>
    </dgm:pt>
    <dgm:pt modelId="{B4E3CA43-3CF8-4E41-BA81-3F65FE06256B}">
      <dgm:prSet/>
      <dgm:spPr/>
      <dgm:t>
        <a:bodyPr/>
        <a:lstStyle/>
        <a:p>
          <a:r>
            <a:rPr lang="en-US" u="none" strike="noStrike">
              <a:solidFill>
                <a:schemeClr val="tx1"/>
              </a:solidFill>
              <a:effectLst/>
              <a:latin typeface="-apple-system"/>
              <a:hlinkClick xmlns:r="http://schemas.openxmlformats.org/officeDocument/2006/relationships" r:id="rId1" tooltip="https://www.insiderintelligence.com/content/qa-metlife-evolving-cmo-trends-insurance">
                <a:extLst>
                  <a:ext uri="{A12FA001-AC4F-418D-AE19-62706E023703}">
                    <ahyp:hlinkClr xmlns:ahyp="http://schemas.microsoft.com/office/drawing/2018/hyperlinkcolor" val="tx"/>
                  </a:ext>
                </a:extLst>
              </a:hlinkClick>
            </a:rPr>
            <a:t>https://www.insiderintelligence.com/content/qa-metlife-evolving-cmo-trends-insurance</a:t>
          </a:r>
          <a:endParaRPr lang="en-US" b="0">
            <a:solidFill>
              <a:schemeClr val="tx1"/>
            </a:solidFill>
          </a:endParaRPr>
        </a:p>
      </dgm:t>
    </dgm:pt>
    <dgm:pt modelId="{2939E7DD-2316-417B-8C28-D8B4B3F5B67C}" type="parTrans" cxnId="{86E58B30-F4A8-46AA-AFDB-1598F149DB09}">
      <dgm:prSet/>
      <dgm:spPr/>
      <dgm:t>
        <a:bodyPr/>
        <a:lstStyle/>
        <a:p>
          <a:endParaRPr lang="en-US"/>
        </a:p>
      </dgm:t>
    </dgm:pt>
    <dgm:pt modelId="{400ED983-69CD-4A68-9EEC-6AA399E8C791}" type="sibTrans" cxnId="{86E58B30-F4A8-46AA-AFDB-1598F149DB09}">
      <dgm:prSet/>
      <dgm:spPr/>
      <dgm:t>
        <a:bodyPr/>
        <a:lstStyle/>
        <a:p>
          <a:endParaRPr lang="en-US"/>
        </a:p>
      </dgm:t>
    </dgm:pt>
    <dgm:pt modelId="{3D9BAF4B-B14C-4EA2-9217-669B67DB4BAD}">
      <dgm:prSet/>
      <dgm:spPr/>
      <dgm:t>
        <a:bodyPr/>
        <a:lstStyle/>
        <a:p>
          <a:r>
            <a:rPr lang="en-US" b="1">
              <a:solidFill>
                <a:schemeClr val="tx1"/>
              </a:solidFill>
            </a:rPr>
            <a:t>TCS </a:t>
          </a:r>
          <a:r>
            <a:rPr lang="en-US" b="1" err="1">
              <a:solidFill>
                <a:schemeClr val="tx1"/>
              </a:solidFill>
            </a:rPr>
            <a:t>Tanisq</a:t>
          </a:r>
          <a:r>
            <a:rPr lang="en-US" b="1">
              <a:solidFill>
                <a:schemeClr val="tx1"/>
              </a:solidFill>
            </a:rPr>
            <a:t> Case </a:t>
          </a:r>
          <a:r>
            <a:rPr lang="en-US" b="1" err="1">
              <a:solidFill>
                <a:schemeClr val="tx1"/>
              </a:solidFill>
            </a:rPr>
            <a:t>Study</a:t>
          </a:r>
          <a:r>
            <a:rPr lang="en-US" err="1">
              <a:solidFill>
                <a:schemeClr val="tx1"/>
              </a:solidFill>
            </a:rPr>
            <a:t>w</a:t>
          </a:r>
          <a:endParaRPr lang="en-US">
            <a:solidFill>
              <a:schemeClr val="tx1"/>
            </a:solidFill>
          </a:endParaRPr>
        </a:p>
      </dgm:t>
    </dgm:pt>
    <dgm:pt modelId="{8B9287F2-BD37-4E21-81E3-737DF92CE9F3}" type="parTrans" cxnId="{A3401325-FDCD-431C-B4D9-E3E9EB4A5AF5}">
      <dgm:prSet/>
      <dgm:spPr/>
      <dgm:t>
        <a:bodyPr/>
        <a:lstStyle/>
        <a:p>
          <a:endParaRPr lang="en-US"/>
        </a:p>
      </dgm:t>
    </dgm:pt>
    <dgm:pt modelId="{15FDC4D4-604E-4EE4-9505-C7A7E2A6E784}" type="sibTrans" cxnId="{A3401325-FDCD-431C-B4D9-E3E9EB4A5AF5}">
      <dgm:prSet/>
      <dgm:spPr/>
      <dgm:t>
        <a:bodyPr/>
        <a:lstStyle/>
        <a:p>
          <a:endParaRPr lang="en-US"/>
        </a:p>
      </dgm:t>
    </dgm:pt>
    <dgm:pt modelId="{01B75753-24F2-49C3-A670-82E24C5626FB}">
      <dgm:prSet/>
      <dgm:spPr/>
      <dgm:t>
        <a:bodyPr/>
        <a:lstStyle/>
        <a:p>
          <a:r>
            <a:rPr lang="en-US" u="none" strike="noStrike">
              <a:solidFill>
                <a:schemeClr val="tx1"/>
              </a:solidFill>
              <a:effectLst/>
              <a:latin typeface="-apple-system"/>
              <a:hlinkClick xmlns:r="http://schemas.openxmlformats.org/officeDocument/2006/relationships" r:id="rId2" tooltip="https://next.ergo.com/en/Trends/2022/metaverse-meta-virtual-reality-opportunities-challenges-financial-insurance">
                <a:extLst>
                  <a:ext uri="{A12FA001-AC4F-418D-AE19-62706E023703}">
                    <ahyp:hlinkClr xmlns:ahyp="http://schemas.microsoft.com/office/drawing/2018/hyperlinkcolor" val="tx"/>
                  </a:ext>
                </a:extLst>
              </a:hlinkClick>
            </a:rPr>
            <a:t>https://next.ergo.com/en/Trends/2022/metaverse-meta-virtual-reality-opportunities-challenges-financial-insurance</a:t>
          </a:r>
          <a:endParaRPr lang="en-US">
            <a:solidFill>
              <a:schemeClr val="tx1"/>
            </a:solidFill>
            <a:effectLst/>
            <a:latin typeface="-apple-system"/>
          </a:endParaRPr>
        </a:p>
      </dgm:t>
    </dgm:pt>
    <dgm:pt modelId="{7732E913-70A0-49B6-B852-BB3FED9998AE}" type="parTrans" cxnId="{C68561D3-F06A-4211-912A-BE52C2351218}">
      <dgm:prSet/>
      <dgm:spPr/>
      <dgm:t>
        <a:bodyPr/>
        <a:lstStyle/>
        <a:p>
          <a:endParaRPr lang="en-US"/>
        </a:p>
      </dgm:t>
    </dgm:pt>
    <dgm:pt modelId="{902D32D2-7E9A-429B-BA28-9FC2B1986488}" type="sibTrans" cxnId="{C68561D3-F06A-4211-912A-BE52C2351218}">
      <dgm:prSet/>
      <dgm:spPr/>
      <dgm:t>
        <a:bodyPr/>
        <a:lstStyle/>
        <a:p>
          <a:endParaRPr lang="en-US"/>
        </a:p>
      </dgm:t>
    </dgm:pt>
    <dgm:pt modelId="{96E9F4F5-89DE-463C-8B3C-4D66CC499B40}">
      <dgm:prSet/>
      <dgm:spPr/>
      <dgm:t>
        <a:bodyPr/>
        <a:lstStyle/>
        <a:p>
          <a:r>
            <a:rPr lang="en-US" u="none" strike="noStrike">
              <a:solidFill>
                <a:schemeClr val="tx1"/>
              </a:solidFill>
              <a:effectLst/>
              <a:latin typeface="-apple-system"/>
              <a:hlinkClick xmlns:r="http://schemas.openxmlformats.org/officeDocument/2006/relationships" r:id="rId3" tooltip="https://www.lexology.com/library/detail.aspx?g=ad47743d-aaa6-478a-8f6d-a509b61ff056">
                <a:extLst>
                  <a:ext uri="{A12FA001-AC4F-418D-AE19-62706E023703}">
                    <ahyp:hlinkClr xmlns:ahyp="http://schemas.microsoft.com/office/drawing/2018/hyperlinkcolor" val="tx"/>
                  </a:ext>
                </a:extLst>
              </a:hlinkClick>
            </a:rPr>
            <a:t>https://www.lexology.com/library/detail.aspx?g=ad47743d-aaa6-478a-8f6d-a509b61ff056#:~:text=Part%20marketing%2C%20part%20strategy%2C%20a,and%20appearance%20in%20the%20metaverse</a:t>
          </a:r>
          <a:r>
            <a:rPr lang="en-US">
              <a:solidFill>
                <a:schemeClr val="tx1"/>
              </a:solidFill>
              <a:effectLst/>
              <a:latin typeface="-apple-system"/>
            </a:rPr>
            <a:t>.</a:t>
          </a:r>
        </a:p>
      </dgm:t>
    </dgm:pt>
    <dgm:pt modelId="{76DE72C2-BC4A-4448-AAEF-807B8826813B}" type="parTrans" cxnId="{8CE96135-9D74-4AE8-9888-174DF7203FF5}">
      <dgm:prSet/>
      <dgm:spPr/>
      <dgm:t>
        <a:bodyPr/>
        <a:lstStyle/>
        <a:p>
          <a:endParaRPr lang="en-US"/>
        </a:p>
      </dgm:t>
    </dgm:pt>
    <dgm:pt modelId="{03D73B8B-A30D-443C-B94A-D2476210F765}" type="sibTrans" cxnId="{8CE96135-9D74-4AE8-9888-174DF7203FF5}">
      <dgm:prSet/>
      <dgm:spPr/>
      <dgm:t>
        <a:bodyPr/>
        <a:lstStyle/>
        <a:p>
          <a:endParaRPr lang="en-US"/>
        </a:p>
      </dgm:t>
    </dgm:pt>
    <dgm:pt modelId="{C25226E8-50F8-4840-8AD7-56A3D4B97D1A}">
      <dgm:prSet/>
      <dgm:spPr/>
      <dgm:t>
        <a:bodyPr/>
        <a:lstStyle/>
        <a:p>
          <a:r>
            <a:rPr lang="en-US" u="none" strike="noStrike">
              <a:solidFill>
                <a:schemeClr val="tx1"/>
              </a:solidFill>
              <a:effectLst/>
              <a:latin typeface="-apple-system"/>
              <a:hlinkClick xmlns:r="http://schemas.openxmlformats.org/officeDocument/2006/relationships" r:id="rId4" tooltip="https://www.cmo.com.au/article/699492/marketing-metaverse/">
                <a:extLst>
                  <a:ext uri="{A12FA001-AC4F-418D-AE19-62706E023703}">
                    <ahyp:hlinkClr xmlns:ahyp="http://schemas.microsoft.com/office/drawing/2018/hyperlinkcolor" val="tx"/>
                  </a:ext>
                </a:extLst>
              </a:hlinkClick>
            </a:rPr>
            <a:t>https://www.cmo.com.au/article/699492/marketing-metaverse/</a:t>
          </a:r>
          <a:endParaRPr lang="en-US">
            <a:solidFill>
              <a:srgbClr val="8F8F8F"/>
            </a:solidFill>
            <a:hlinkClick xmlns:r="http://schemas.openxmlformats.org/officeDocument/2006/relationships" r:id="rId5">
              <a:extLst>
                <a:ext uri="{A12FA001-AC4F-418D-AE19-62706E023703}">
                  <ahyp:hlinkClr xmlns:ahyp="http://schemas.microsoft.com/office/drawing/2018/hyperlinkcolor" val="tx"/>
                </a:ext>
              </a:extLst>
            </a:hlinkClick>
          </a:endParaRPr>
        </a:p>
      </dgm:t>
    </dgm:pt>
    <dgm:pt modelId="{C4942CC9-1DCD-4F6B-B3DC-447C583EE183}" type="parTrans" cxnId="{28D7F601-434D-44C2-8C4F-CD87459FA2F4}">
      <dgm:prSet/>
      <dgm:spPr/>
      <dgm:t>
        <a:bodyPr/>
        <a:lstStyle/>
        <a:p>
          <a:endParaRPr lang="en-US"/>
        </a:p>
      </dgm:t>
    </dgm:pt>
    <dgm:pt modelId="{16F91390-B9E1-407E-BD1D-B5C686651306}" type="sibTrans" cxnId="{28D7F601-434D-44C2-8C4F-CD87459FA2F4}">
      <dgm:prSet/>
      <dgm:spPr/>
      <dgm:t>
        <a:bodyPr/>
        <a:lstStyle/>
        <a:p>
          <a:endParaRPr lang="en-US"/>
        </a:p>
      </dgm:t>
    </dgm:pt>
    <dgm:pt modelId="{CDE9B4EE-F0D3-49E0-9FD2-956DC7FD82ED}">
      <dgm:prSet/>
      <dgm:spPr/>
      <dgm:t>
        <a:bodyPr/>
        <a:lstStyle/>
        <a:p>
          <a:r>
            <a:rPr lang="en-US">
              <a:solidFill>
                <a:schemeClr val="tx1"/>
              </a:solidFill>
              <a:hlinkClick xmlns:r="http://schemas.openxmlformats.org/officeDocument/2006/relationships" r:id="rId5">
                <a:extLst>
                  <a:ext uri="{A12FA001-AC4F-418D-AE19-62706E023703}">
                    <ahyp:hlinkClr xmlns:ahyp="http://schemas.microsoft.com/office/drawing/2018/hyperlinkcolor" val="tx"/>
                  </a:ext>
                </a:extLst>
              </a:hlinkClick>
            </a:rPr>
            <a:t>Banking Simulation  - https://youtu.be/A4MKUpvu2vo</a:t>
          </a:r>
          <a:endParaRPr lang="en-US">
            <a:solidFill>
              <a:schemeClr val="tx1"/>
            </a:solidFill>
          </a:endParaRPr>
        </a:p>
      </dgm:t>
    </dgm:pt>
    <dgm:pt modelId="{F5CA4943-852F-437F-A06B-6A8DC19AF01D}" type="parTrans" cxnId="{02E5260F-F659-4A18-A76D-9E63C430A177}">
      <dgm:prSet/>
      <dgm:spPr/>
      <dgm:t>
        <a:bodyPr/>
        <a:lstStyle/>
        <a:p>
          <a:endParaRPr lang="en-US"/>
        </a:p>
      </dgm:t>
    </dgm:pt>
    <dgm:pt modelId="{FD2E49D0-DBBB-4E16-8AD4-9E9E40D6688A}" type="sibTrans" cxnId="{02E5260F-F659-4A18-A76D-9E63C430A177}">
      <dgm:prSet/>
      <dgm:spPr/>
      <dgm:t>
        <a:bodyPr/>
        <a:lstStyle/>
        <a:p>
          <a:endParaRPr lang="en-US"/>
        </a:p>
      </dgm:t>
    </dgm:pt>
    <dgm:pt modelId="{D62FE847-8B18-4C71-8433-04D682AD8421}">
      <dgm:prSet/>
      <dgm:spPr/>
      <dgm:t>
        <a:bodyPr/>
        <a:lstStyle/>
        <a:p>
          <a:r>
            <a:rPr lang="en-US">
              <a:solidFill>
                <a:schemeClr val="tx1"/>
              </a:solidFill>
              <a:hlinkClick xmlns:r="http://schemas.openxmlformats.org/officeDocument/2006/relationships" r:id="rId6">
                <a:extLst>
                  <a:ext uri="{A12FA001-AC4F-418D-AE19-62706E023703}">
                    <ahyp:hlinkClr xmlns:ahyp="http://schemas.microsoft.com/office/drawing/2018/hyperlinkcolor" val="tx"/>
                  </a:ext>
                </a:extLst>
              </a:hlinkClick>
            </a:rPr>
            <a:t>This AR-based </a:t>
          </a:r>
          <a:r>
            <a:rPr lang="en-US" err="1">
              <a:solidFill>
                <a:schemeClr val="tx1"/>
              </a:solidFill>
              <a:hlinkClick xmlns:r="http://schemas.openxmlformats.org/officeDocument/2006/relationships" r:id="rId6">
                <a:extLst>
                  <a:ext uri="{A12FA001-AC4F-418D-AE19-62706E023703}">
                    <ahyp:hlinkClr xmlns:ahyp="http://schemas.microsoft.com/office/drawing/2018/hyperlinkcolor" val="tx"/>
                  </a:ext>
                </a:extLst>
              </a:hlinkClick>
            </a:rPr>
            <a:t>fashiontech</a:t>
          </a:r>
          <a:r>
            <a:rPr lang="en-US">
              <a:solidFill>
                <a:schemeClr val="tx1"/>
              </a:solidFill>
              <a:hlinkClick xmlns:r="http://schemas.openxmlformats.org/officeDocument/2006/relationships" r:id="rId6">
                <a:extLst>
                  <a:ext uri="{A12FA001-AC4F-418D-AE19-62706E023703}">
                    <ahyp:hlinkClr xmlns:ahyp="http://schemas.microsoft.com/office/drawing/2018/hyperlinkcolor" val="tx"/>
                  </a:ext>
                </a:extLst>
              </a:hlinkClick>
            </a:rPr>
            <a:t> startup has </a:t>
          </a:r>
          <a:r>
            <a:rPr lang="en-US" err="1">
              <a:solidFill>
                <a:schemeClr val="tx1"/>
              </a:solidFill>
              <a:hlinkClick xmlns:r="http://schemas.openxmlformats.org/officeDocument/2006/relationships" r:id="rId6">
                <a:extLst>
                  <a:ext uri="{A12FA001-AC4F-418D-AE19-62706E023703}">
                    <ahyp:hlinkClr xmlns:ahyp="http://schemas.microsoft.com/office/drawing/2018/hyperlinkcolor" val="tx"/>
                  </a:ext>
                </a:extLst>
              </a:hlinkClick>
            </a:rPr>
            <a:t>revolutionised</a:t>
          </a:r>
          <a:r>
            <a:rPr lang="en-US">
              <a:solidFill>
                <a:schemeClr val="tx1"/>
              </a:solidFill>
              <a:hlinkClick xmlns:r="http://schemas.openxmlformats.org/officeDocument/2006/relationships" r:id="rId6">
                <a:extLst>
                  <a:ext uri="{A12FA001-AC4F-418D-AE19-62706E023703}">
                    <ahyp:hlinkClr xmlns:ahyp="http://schemas.microsoft.com/office/drawing/2018/hyperlinkcolor" val="tx"/>
                  </a:ext>
                </a:extLst>
              </a:hlinkClick>
            </a:rPr>
            <a:t> </a:t>
          </a:r>
          <a:r>
            <a:rPr lang="en-US" err="1">
              <a:solidFill>
                <a:schemeClr val="tx1"/>
              </a:solidFill>
              <a:hlinkClick xmlns:r="http://schemas.openxmlformats.org/officeDocument/2006/relationships" r:id="rId6">
                <a:extLst>
                  <a:ext uri="{A12FA001-AC4F-418D-AE19-62706E023703}">
                    <ahyp:hlinkClr xmlns:ahyp="http://schemas.microsoft.com/office/drawing/2018/hyperlinkcolor" val="tx"/>
                  </a:ext>
                </a:extLst>
              </a:hlinkClick>
            </a:rPr>
            <a:t>jewellery</a:t>
          </a:r>
          <a:r>
            <a:rPr lang="en-US">
              <a:solidFill>
                <a:schemeClr val="tx1"/>
              </a:solidFill>
              <a:hlinkClick xmlns:r="http://schemas.openxmlformats.org/officeDocument/2006/relationships" r:id="rId6">
                <a:extLst>
                  <a:ext uri="{A12FA001-AC4F-418D-AE19-62706E023703}">
                    <ahyp:hlinkClr xmlns:ahyp="http://schemas.microsoft.com/office/drawing/2018/hyperlinkcolor" val="tx"/>
                  </a:ext>
                </a:extLst>
              </a:hlinkClick>
            </a:rPr>
            <a:t> shopping with virtual trials in real time (yourstory.com)</a:t>
          </a:r>
          <a:endParaRPr lang="en-US">
            <a:solidFill>
              <a:schemeClr val="tx1"/>
            </a:solidFill>
          </a:endParaRPr>
        </a:p>
      </dgm:t>
    </dgm:pt>
    <dgm:pt modelId="{CF23EEAE-A66E-4ADE-8D43-745FFC2E4656}" type="parTrans" cxnId="{34C4E3F2-48BB-4AA3-9A55-8E4CCE136B6C}">
      <dgm:prSet/>
      <dgm:spPr/>
      <dgm:t>
        <a:bodyPr/>
        <a:lstStyle/>
        <a:p>
          <a:endParaRPr lang="en-US"/>
        </a:p>
      </dgm:t>
    </dgm:pt>
    <dgm:pt modelId="{553B8C00-523C-4CB8-B181-A6F5D54920F5}" type="sibTrans" cxnId="{34C4E3F2-48BB-4AA3-9A55-8E4CCE136B6C}">
      <dgm:prSet/>
      <dgm:spPr/>
      <dgm:t>
        <a:bodyPr/>
        <a:lstStyle/>
        <a:p>
          <a:endParaRPr lang="en-US"/>
        </a:p>
      </dgm:t>
    </dgm:pt>
    <dgm:pt modelId="{2942320A-F500-419E-9EBE-BB3ABDFA4B44}" type="pres">
      <dgm:prSet presAssocID="{96FD56D5-D5DA-4F29-B49D-08B390FB9B78}" presName="linear" presStyleCnt="0">
        <dgm:presLayoutVars>
          <dgm:dir/>
          <dgm:animLvl val="lvl"/>
          <dgm:resizeHandles val="exact"/>
        </dgm:presLayoutVars>
      </dgm:prSet>
      <dgm:spPr/>
    </dgm:pt>
    <dgm:pt modelId="{ABE7167B-0FDB-4785-90A7-4676B26123EB}" type="pres">
      <dgm:prSet presAssocID="{62821AE8-B3E3-42D3-8017-B56E33967CBF}" presName="parentLin" presStyleCnt="0"/>
      <dgm:spPr/>
    </dgm:pt>
    <dgm:pt modelId="{B41785AB-475B-43AE-A10B-04E79BAC25E7}" type="pres">
      <dgm:prSet presAssocID="{62821AE8-B3E3-42D3-8017-B56E33967CBF}" presName="parentLeftMargin" presStyleLbl="node1" presStyleIdx="0" presStyleCnt="2"/>
      <dgm:spPr/>
    </dgm:pt>
    <dgm:pt modelId="{794B6448-E1B1-4DF7-AFDF-4E1926A4CA0D}" type="pres">
      <dgm:prSet presAssocID="{62821AE8-B3E3-42D3-8017-B56E33967CBF}" presName="parentText" presStyleLbl="node1" presStyleIdx="0" presStyleCnt="2">
        <dgm:presLayoutVars>
          <dgm:chMax val="0"/>
          <dgm:bulletEnabled val="1"/>
        </dgm:presLayoutVars>
      </dgm:prSet>
      <dgm:spPr/>
    </dgm:pt>
    <dgm:pt modelId="{5D6DE590-797D-4412-B109-C26CCF424605}" type="pres">
      <dgm:prSet presAssocID="{62821AE8-B3E3-42D3-8017-B56E33967CBF}" presName="negativeSpace" presStyleCnt="0"/>
      <dgm:spPr/>
    </dgm:pt>
    <dgm:pt modelId="{4C9F4541-2529-4402-971A-EBC3FFE07335}" type="pres">
      <dgm:prSet presAssocID="{62821AE8-B3E3-42D3-8017-B56E33967CBF}" presName="childText" presStyleLbl="conFgAcc1" presStyleIdx="0" presStyleCnt="2">
        <dgm:presLayoutVars>
          <dgm:bulletEnabled val="1"/>
        </dgm:presLayoutVars>
      </dgm:prSet>
      <dgm:spPr/>
    </dgm:pt>
    <dgm:pt modelId="{76C74482-45A5-477F-852D-BC9C147270B2}" type="pres">
      <dgm:prSet presAssocID="{5044490D-A69A-4BA3-BE51-965E4E258B5F}" presName="spaceBetweenRectangles" presStyleCnt="0"/>
      <dgm:spPr/>
    </dgm:pt>
    <dgm:pt modelId="{A7031E3B-169E-4138-A591-AA3E4A773AD9}" type="pres">
      <dgm:prSet presAssocID="{3D9BAF4B-B14C-4EA2-9217-669B67DB4BAD}" presName="parentLin" presStyleCnt="0"/>
      <dgm:spPr/>
    </dgm:pt>
    <dgm:pt modelId="{A1F6395C-BDA1-4656-9253-8663CF50EFC8}" type="pres">
      <dgm:prSet presAssocID="{3D9BAF4B-B14C-4EA2-9217-669B67DB4BAD}" presName="parentLeftMargin" presStyleLbl="node1" presStyleIdx="0" presStyleCnt="2"/>
      <dgm:spPr/>
    </dgm:pt>
    <dgm:pt modelId="{12780CE4-6CE8-45FA-AC86-8DC9CECCD9D5}" type="pres">
      <dgm:prSet presAssocID="{3D9BAF4B-B14C-4EA2-9217-669B67DB4BAD}" presName="parentText" presStyleLbl="node1" presStyleIdx="1" presStyleCnt="2">
        <dgm:presLayoutVars>
          <dgm:chMax val="0"/>
          <dgm:bulletEnabled val="1"/>
        </dgm:presLayoutVars>
      </dgm:prSet>
      <dgm:spPr/>
    </dgm:pt>
    <dgm:pt modelId="{D6E2200D-9D4F-428D-8C3B-E2CC3EF69824}" type="pres">
      <dgm:prSet presAssocID="{3D9BAF4B-B14C-4EA2-9217-669B67DB4BAD}" presName="negativeSpace" presStyleCnt="0"/>
      <dgm:spPr/>
    </dgm:pt>
    <dgm:pt modelId="{57129ACE-99EC-4628-8C65-61A7E9B6C545}" type="pres">
      <dgm:prSet presAssocID="{3D9BAF4B-B14C-4EA2-9217-669B67DB4BAD}" presName="childText" presStyleLbl="conFgAcc1" presStyleIdx="1" presStyleCnt="2">
        <dgm:presLayoutVars>
          <dgm:bulletEnabled val="1"/>
        </dgm:presLayoutVars>
      </dgm:prSet>
      <dgm:spPr/>
    </dgm:pt>
  </dgm:ptLst>
  <dgm:cxnLst>
    <dgm:cxn modelId="{28D7F601-434D-44C2-8C4F-CD87459FA2F4}" srcId="{62821AE8-B3E3-42D3-8017-B56E33967CBF}" destId="{C25226E8-50F8-4840-8AD7-56A3D4B97D1A}" srcOrd="3" destOrd="0" parTransId="{C4942CC9-1DCD-4F6B-B3DC-447C583EE183}" sibTransId="{16F91390-B9E1-407E-BD1D-B5C686651306}"/>
    <dgm:cxn modelId="{AAE2BB08-4755-40BE-9D36-794C4C1A0A55}" type="presOf" srcId="{CDE9B4EE-F0D3-49E0-9FD2-956DC7FD82ED}" destId="{4C9F4541-2529-4402-971A-EBC3FFE07335}" srcOrd="0" destOrd="4" presId="urn:microsoft.com/office/officeart/2005/8/layout/list1"/>
    <dgm:cxn modelId="{02E5260F-F659-4A18-A76D-9E63C430A177}" srcId="{62821AE8-B3E3-42D3-8017-B56E33967CBF}" destId="{CDE9B4EE-F0D3-49E0-9FD2-956DC7FD82ED}" srcOrd="4" destOrd="0" parTransId="{F5CA4943-852F-437F-A06B-6A8DC19AF01D}" sibTransId="{FD2E49D0-DBBB-4E16-8AD4-9E9E40D6688A}"/>
    <dgm:cxn modelId="{A3401325-FDCD-431C-B4D9-E3E9EB4A5AF5}" srcId="{96FD56D5-D5DA-4F29-B49D-08B390FB9B78}" destId="{3D9BAF4B-B14C-4EA2-9217-669B67DB4BAD}" srcOrd="1" destOrd="0" parTransId="{8B9287F2-BD37-4E21-81E3-737DF92CE9F3}" sibTransId="{15FDC4D4-604E-4EE4-9505-C7A7E2A6E784}"/>
    <dgm:cxn modelId="{86E58B30-F4A8-46AA-AFDB-1598F149DB09}" srcId="{62821AE8-B3E3-42D3-8017-B56E33967CBF}" destId="{B4E3CA43-3CF8-4E41-BA81-3F65FE06256B}" srcOrd="0" destOrd="0" parTransId="{2939E7DD-2316-417B-8C28-D8B4B3F5B67C}" sibTransId="{400ED983-69CD-4A68-9EEC-6AA399E8C791}"/>
    <dgm:cxn modelId="{8CE96135-9D74-4AE8-9888-174DF7203FF5}" srcId="{62821AE8-B3E3-42D3-8017-B56E33967CBF}" destId="{96E9F4F5-89DE-463C-8B3C-4D66CC499B40}" srcOrd="2" destOrd="0" parTransId="{76DE72C2-BC4A-4448-AAEF-807B8826813B}" sibTransId="{03D73B8B-A30D-443C-B94A-D2476210F765}"/>
    <dgm:cxn modelId="{B3DEF638-AB3D-499E-880D-91F7AA408AA1}" type="presOf" srcId="{62821AE8-B3E3-42D3-8017-B56E33967CBF}" destId="{B41785AB-475B-43AE-A10B-04E79BAC25E7}" srcOrd="0" destOrd="0" presId="urn:microsoft.com/office/officeart/2005/8/layout/list1"/>
    <dgm:cxn modelId="{665FF25C-7B41-4AC5-9359-FED93C9C79BD}" type="presOf" srcId="{62821AE8-B3E3-42D3-8017-B56E33967CBF}" destId="{794B6448-E1B1-4DF7-AFDF-4E1926A4CA0D}" srcOrd="1" destOrd="0" presId="urn:microsoft.com/office/officeart/2005/8/layout/list1"/>
    <dgm:cxn modelId="{20585F64-45F2-4A07-91FC-D13D9699397B}" type="presOf" srcId="{B4E3CA43-3CF8-4E41-BA81-3F65FE06256B}" destId="{4C9F4541-2529-4402-971A-EBC3FFE07335}" srcOrd="0" destOrd="0" presId="urn:microsoft.com/office/officeart/2005/8/layout/list1"/>
    <dgm:cxn modelId="{6F63F94E-8C42-443A-AA83-F8B2E9FC8813}" type="presOf" srcId="{D62FE847-8B18-4C71-8433-04D682AD8421}" destId="{57129ACE-99EC-4628-8C65-61A7E9B6C545}" srcOrd="0" destOrd="0" presId="urn:microsoft.com/office/officeart/2005/8/layout/list1"/>
    <dgm:cxn modelId="{B82B7856-3121-4255-94C2-8E37F75D85BA}" type="presOf" srcId="{3D9BAF4B-B14C-4EA2-9217-669B67DB4BAD}" destId="{12780CE4-6CE8-45FA-AC86-8DC9CECCD9D5}" srcOrd="1" destOrd="0" presId="urn:microsoft.com/office/officeart/2005/8/layout/list1"/>
    <dgm:cxn modelId="{1ED6968D-B3F1-413D-88FF-D7EA04E1FFAD}" type="presOf" srcId="{01B75753-24F2-49C3-A670-82E24C5626FB}" destId="{4C9F4541-2529-4402-971A-EBC3FFE07335}" srcOrd="0" destOrd="1" presId="urn:microsoft.com/office/officeart/2005/8/layout/list1"/>
    <dgm:cxn modelId="{44018FB6-0171-4334-92F7-18BFDB138AE9}" type="presOf" srcId="{3D9BAF4B-B14C-4EA2-9217-669B67DB4BAD}" destId="{A1F6395C-BDA1-4656-9253-8663CF50EFC8}" srcOrd="0" destOrd="0" presId="urn:microsoft.com/office/officeart/2005/8/layout/list1"/>
    <dgm:cxn modelId="{E9800CC8-267F-45B5-B885-D06075C5A28D}" srcId="{96FD56D5-D5DA-4F29-B49D-08B390FB9B78}" destId="{62821AE8-B3E3-42D3-8017-B56E33967CBF}" srcOrd="0" destOrd="0" parTransId="{AF7FBCEA-F639-467C-B4B6-D2506FEB3C68}" sibTransId="{5044490D-A69A-4BA3-BE51-965E4E258B5F}"/>
    <dgm:cxn modelId="{C68561D3-F06A-4211-912A-BE52C2351218}" srcId="{62821AE8-B3E3-42D3-8017-B56E33967CBF}" destId="{01B75753-24F2-49C3-A670-82E24C5626FB}" srcOrd="1" destOrd="0" parTransId="{7732E913-70A0-49B6-B852-BB3FED9998AE}" sibTransId="{902D32D2-7E9A-429B-BA28-9FC2B1986488}"/>
    <dgm:cxn modelId="{7B441DE7-3F82-467C-8719-613A4A8B1D25}" type="presOf" srcId="{96FD56D5-D5DA-4F29-B49D-08B390FB9B78}" destId="{2942320A-F500-419E-9EBE-BB3ABDFA4B44}" srcOrd="0" destOrd="0" presId="urn:microsoft.com/office/officeart/2005/8/layout/list1"/>
    <dgm:cxn modelId="{34C4E3F2-48BB-4AA3-9A55-8E4CCE136B6C}" srcId="{3D9BAF4B-B14C-4EA2-9217-669B67DB4BAD}" destId="{D62FE847-8B18-4C71-8433-04D682AD8421}" srcOrd="0" destOrd="0" parTransId="{CF23EEAE-A66E-4ADE-8D43-745FFC2E4656}" sibTransId="{553B8C00-523C-4CB8-B181-A6F5D54920F5}"/>
    <dgm:cxn modelId="{364EEBF7-3A62-42EA-9007-5FB84186D020}" type="presOf" srcId="{C25226E8-50F8-4840-8AD7-56A3D4B97D1A}" destId="{4C9F4541-2529-4402-971A-EBC3FFE07335}" srcOrd="0" destOrd="3" presId="urn:microsoft.com/office/officeart/2005/8/layout/list1"/>
    <dgm:cxn modelId="{9CF698FF-2C41-457F-BF03-E7FEE0161C5E}" type="presOf" srcId="{96E9F4F5-89DE-463C-8B3C-4D66CC499B40}" destId="{4C9F4541-2529-4402-971A-EBC3FFE07335}" srcOrd="0" destOrd="2" presId="urn:microsoft.com/office/officeart/2005/8/layout/list1"/>
    <dgm:cxn modelId="{53DC4A0B-2396-4831-A937-4CA7C7DF92B0}" type="presParOf" srcId="{2942320A-F500-419E-9EBE-BB3ABDFA4B44}" destId="{ABE7167B-0FDB-4785-90A7-4676B26123EB}" srcOrd="0" destOrd="0" presId="urn:microsoft.com/office/officeart/2005/8/layout/list1"/>
    <dgm:cxn modelId="{0ED082A7-0588-4983-A954-752A7C0C1417}" type="presParOf" srcId="{ABE7167B-0FDB-4785-90A7-4676B26123EB}" destId="{B41785AB-475B-43AE-A10B-04E79BAC25E7}" srcOrd="0" destOrd="0" presId="urn:microsoft.com/office/officeart/2005/8/layout/list1"/>
    <dgm:cxn modelId="{43B0B36D-597B-4020-AD69-B0F55F01D6DE}" type="presParOf" srcId="{ABE7167B-0FDB-4785-90A7-4676B26123EB}" destId="{794B6448-E1B1-4DF7-AFDF-4E1926A4CA0D}" srcOrd="1" destOrd="0" presId="urn:microsoft.com/office/officeart/2005/8/layout/list1"/>
    <dgm:cxn modelId="{8D6489CF-E315-4860-BA11-3B8FDD8A52AA}" type="presParOf" srcId="{2942320A-F500-419E-9EBE-BB3ABDFA4B44}" destId="{5D6DE590-797D-4412-B109-C26CCF424605}" srcOrd="1" destOrd="0" presId="urn:microsoft.com/office/officeart/2005/8/layout/list1"/>
    <dgm:cxn modelId="{751D0ABE-C033-4B22-B704-26888B1BD814}" type="presParOf" srcId="{2942320A-F500-419E-9EBE-BB3ABDFA4B44}" destId="{4C9F4541-2529-4402-971A-EBC3FFE07335}" srcOrd="2" destOrd="0" presId="urn:microsoft.com/office/officeart/2005/8/layout/list1"/>
    <dgm:cxn modelId="{3F5A898C-3B21-44FD-BA49-264622890845}" type="presParOf" srcId="{2942320A-F500-419E-9EBE-BB3ABDFA4B44}" destId="{76C74482-45A5-477F-852D-BC9C147270B2}" srcOrd="3" destOrd="0" presId="urn:microsoft.com/office/officeart/2005/8/layout/list1"/>
    <dgm:cxn modelId="{F8A540B4-6EED-4ABE-A87B-2443927B5A6D}" type="presParOf" srcId="{2942320A-F500-419E-9EBE-BB3ABDFA4B44}" destId="{A7031E3B-169E-4138-A591-AA3E4A773AD9}" srcOrd="4" destOrd="0" presId="urn:microsoft.com/office/officeart/2005/8/layout/list1"/>
    <dgm:cxn modelId="{13D7FAB0-3BDA-4DE7-9B72-E038AFDCCE93}" type="presParOf" srcId="{A7031E3B-169E-4138-A591-AA3E4A773AD9}" destId="{A1F6395C-BDA1-4656-9253-8663CF50EFC8}" srcOrd="0" destOrd="0" presId="urn:microsoft.com/office/officeart/2005/8/layout/list1"/>
    <dgm:cxn modelId="{ED9FA6B8-1176-478C-88D6-348CBE5B2824}" type="presParOf" srcId="{A7031E3B-169E-4138-A591-AA3E4A773AD9}" destId="{12780CE4-6CE8-45FA-AC86-8DC9CECCD9D5}" srcOrd="1" destOrd="0" presId="urn:microsoft.com/office/officeart/2005/8/layout/list1"/>
    <dgm:cxn modelId="{3FA5C01A-F65A-4DF6-A0E5-B3E1FCC5E304}" type="presParOf" srcId="{2942320A-F500-419E-9EBE-BB3ABDFA4B44}" destId="{D6E2200D-9D4F-428D-8C3B-E2CC3EF69824}" srcOrd="5" destOrd="0" presId="urn:microsoft.com/office/officeart/2005/8/layout/list1"/>
    <dgm:cxn modelId="{E97178A0-A53F-4852-8846-BF246EF97845}" type="presParOf" srcId="{2942320A-F500-419E-9EBE-BB3ABDFA4B44}" destId="{57129ACE-99EC-4628-8C65-61A7E9B6C545}"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E1DE2D-FF16-486E-9BCD-E619838C68B5}">
      <dsp:nvSpPr>
        <dsp:cNvPr id="0" name=""/>
        <dsp:cNvSpPr/>
      </dsp:nvSpPr>
      <dsp:spPr>
        <a:xfrm rot="5400000">
          <a:off x="-111262" y="113671"/>
          <a:ext cx="741753" cy="519227"/>
        </a:xfrm>
        <a:prstGeom prst="chevron">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 </a:t>
          </a:r>
        </a:p>
      </dsp:txBody>
      <dsp:txXfrm rot="-5400000">
        <a:off x="2" y="262022"/>
        <a:ext cx="519227" cy="222526"/>
      </dsp:txXfrm>
    </dsp:sp>
    <dsp:sp modelId="{79E9FE3D-37E6-4B53-B15A-0D62C8F9D404}">
      <dsp:nvSpPr>
        <dsp:cNvPr id="0" name=""/>
        <dsp:cNvSpPr/>
      </dsp:nvSpPr>
      <dsp:spPr>
        <a:xfrm rot="5400000">
          <a:off x="4852155" y="-4332928"/>
          <a:ext cx="482139" cy="9147996"/>
        </a:xfrm>
        <a:prstGeom prst="round2Same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None/>
          </a:pPr>
          <a:r>
            <a:rPr lang="en-US" sz="2800" kern="1200" dirty="0"/>
            <a:t>Executive Summary</a:t>
          </a:r>
        </a:p>
      </dsp:txBody>
      <dsp:txXfrm rot="-5400000">
        <a:off x="519227" y="23536"/>
        <a:ext cx="9124460" cy="435067"/>
      </dsp:txXfrm>
    </dsp:sp>
    <dsp:sp modelId="{07AC460B-90F5-4D58-9917-77F778FA2E4C}">
      <dsp:nvSpPr>
        <dsp:cNvPr id="0" name=""/>
        <dsp:cNvSpPr/>
      </dsp:nvSpPr>
      <dsp:spPr>
        <a:xfrm rot="5400000">
          <a:off x="-111262" y="770678"/>
          <a:ext cx="741753" cy="519227"/>
        </a:xfrm>
        <a:prstGeom prst="chevron">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 </a:t>
          </a:r>
        </a:p>
      </dsp:txBody>
      <dsp:txXfrm rot="-5400000">
        <a:off x="2" y="919029"/>
        <a:ext cx="519227" cy="222526"/>
      </dsp:txXfrm>
    </dsp:sp>
    <dsp:sp modelId="{065259CA-7F93-4DB5-A196-EF032C4F9E65}">
      <dsp:nvSpPr>
        <dsp:cNvPr id="0" name=""/>
        <dsp:cNvSpPr/>
      </dsp:nvSpPr>
      <dsp:spPr>
        <a:xfrm rot="5400000">
          <a:off x="4852155" y="-3673512"/>
          <a:ext cx="482139" cy="9147996"/>
        </a:xfrm>
        <a:prstGeom prst="round2Same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lr>
              <a:schemeClr val="accent4"/>
            </a:buClr>
            <a:buFont typeface="Calibri" panose="020F0502020204030204" pitchFamily="34" charset="0"/>
            <a:buNone/>
          </a:pPr>
          <a:r>
            <a:rPr lang="en-IN" sz="2800" b="0" kern="1200" dirty="0">
              <a:latin typeface="+mj-lt"/>
            </a:rPr>
            <a:t>G</a:t>
          </a:r>
          <a:r>
            <a:rPr lang="en-IN" sz="2800" kern="1200" dirty="0">
              <a:latin typeface="+mj-lt"/>
            </a:rPr>
            <a:t>&amp;T Opportunity</a:t>
          </a:r>
          <a:r>
            <a:rPr lang="en-IN" sz="2800" b="1" kern="1200" dirty="0">
              <a:latin typeface="+mj-lt"/>
            </a:rPr>
            <a:t> - I</a:t>
          </a:r>
          <a:r>
            <a:rPr lang="en-IN" sz="2800" kern="1200" dirty="0">
              <a:latin typeface="+mj-lt"/>
            </a:rPr>
            <a:t>ntro to Metaverse and opportunities</a:t>
          </a:r>
          <a:endParaRPr lang="en-US" sz="2800" kern="1200" dirty="0"/>
        </a:p>
      </dsp:txBody>
      <dsp:txXfrm rot="-5400000">
        <a:off x="519227" y="682952"/>
        <a:ext cx="9124460" cy="435067"/>
      </dsp:txXfrm>
    </dsp:sp>
    <dsp:sp modelId="{8491B435-8AAB-4B59-86C3-BAEB526CC569}">
      <dsp:nvSpPr>
        <dsp:cNvPr id="0" name=""/>
        <dsp:cNvSpPr/>
      </dsp:nvSpPr>
      <dsp:spPr>
        <a:xfrm rot="5400000">
          <a:off x="-111262" y="1427685"/>
          <a:ext cx="741753" cy="519227"/>
        </a:xfrm>
        <a:prstGeom prst="chevron">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 </a:t>
          </a:r>
        </a:p>
      </dsp:txBody>
      <dsp:txXfrm rot="-5400000">
        <a:off x="2" y="1576036"/>
        <a:ext cx="519227" cy="222526"/>
      </dsp:txXfrm>
    </dsp:sp>
    <dsp:sp modelId="{D8DEECBC-39F1-47A7-9D0E-A100650F7702}">
      <dsp:nvSpPr>
        <dsp:cNvPr id="0" name=""/>
        <dsp:cNvSpPr/>
      </dsp:nvSpPr>
      <dsp:spPr>
        <a:xfrm rot="5400000">
          <a:off x="4852155" y="-3016505"/>
          <a:ext cx="482139" cy="9147996"/>
        </a:xfrm>
        <a:prstGeom prst="round2Same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lr>
              <a:schemeClr val="accent4"/>
            </a:buClr>
            <a:buFont typeface="Calibri" panose="020F0502020204030204" pitchFamily="34" charset="0"/>
            <a:buNone/>
          </a:pPr>
          <a:r>
            <a:rPr lang="en-IN" sz="2800" b="0" kern="1200" dirty="0">
              <a:latin typeface="+mj-lt"/>
            </a:rPr>
            <a:t>METAsure – Overview</a:t>
          </a:r>
          <a:endParaRPr lang="en-US" sz="2800" b="0" kern="1200" dirty="0"/>
        </a:p>
      </dsp:txBody>
      <dsp:txXfrm rot="-5400000">
        <a:off x="519227" y="1339959"/>
        <a:ext cx="9124460" cy="435067"/>
      </dsp:txXfrm>
    </dsp:sp>
    <dsp:sp modelId="{35543795-C949-4BA6-9B10-20CB4103F87A}">
      <dsp:nvSpPr>
        <dsp:cNvPr id="0" name=""/>
        <dsp:cNvSpPr/>
      </dsp:nvSpPr>
      <dsp:spPr>
        <a:xfrm rot="5400000">
          <a:off x="-111262" y="2084692"/>
          <a:ext cx="741753" cy="519227"/>
        </a:xfrm>
        <a:prstGeom prst="chevron">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Clr>
              <a:schemeClr val="accent4"/>
            </a:buClr>
            <a:buFont typeface="Calibri" panose="020F0502020204030204" pitchFamily="34" charset="0"/>
            <a:buNone/>
          </a:pPr>
          <a:endParaRPr lang="en-US" sz="1400" kern="1200" dirty="0"/>
        </a:p>
      </dsp:txBody>
      <dsp:txXfrm rot="-5400000">
        <a:off x="2" y="2233043"/>
        <a:ext cx="519227" cy="222526"/>
      </dsp:txXfrm>
    </dsp:sp>
    <dsp:sp modelId="{E1A614D4-1FC6-48AE-B712-9A647B7F6A7B}">
      <dsp:nvSpPr>
        <dsp:cNvPr id="0" name=""/>
        <dsp:cNvSpPr/>
      </dsp:nvSpPr>
      <dsp:spPr>
        <a:xfrm rot="5400000">
          <a:off x="4852155" y="-2359498"/>
          <a:ext cx="482139" cy="9147996"/>
        </a:xfrm>
        <a:prstGeom prst="round2Same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lr>
              <a:schemeClr val="accent4"/>
            </a:buClr>
            <a:buFont typeface="Calibri" panose="020F0502020204030204" pitchFamily="34" charset="0"/>
            <a:buNone/>
          </a:pPr>
          <a:r>
            <a:rPr lang="en-IN" sz="2800" b="0" kern="1200" dirty="0">
              <a:latin typeface="+mj-lt"/>
            </a:rPr>
            <a:t>METAsure - Business Value</a:t>
          </a:r>
          <a:endParaRPr lang="en-US" sz="2800" b="0" kern="1200" dirty="0"/>
        </a:p>
      </dsp:txBody>
      <dsp:txXfrm rot="-5400000">
        <a:off x="519227" y="1996966"/>
        <a:ext cx="9124460" cy="435067"/>
      </dsp:txXfrm>
    </dsp:sp>
    <dsp:sp modelId="{3855CE4C-3F93-4077-9898-E14B176E6E79}">
      <dsp:nvSpPr>
        <dsp:cNvPr id="0" name=""/>
        <dsp:cNvSpPr/>
      </dsp:nvSpPr>
      <dsp:spPr>
        <a:xfrm rot="5400000">
          <a:off x="-111262" y="2741699"/>
          <a:ext cx="741753" cy="519227"/>
        </a:xfrm>
        <a:prstGeom prst="chevron">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Clr>
              <a:schemeClr val="accent4"/>
            </a:buClr>
            <a:buFont typeface="Calibri" panose="020F0502020204030204" pitchFamily="34" charset="0"/>
            <a:buNone/>
          </a:pPr>
          <a:endParaRPr lang="en-US" sz="1400" kern="1200" dirty="0"/>
        </a:p>
      </dsp:txBody>
      <dsp:txXfrm rot="-5400000">
        <a:off x="2" y="2890050"/>
        <a:ext cx="519227" cy="222526"/>
      </dsp:txXfrm>
    </dsp:sp>
    <dsp:sp modelId="{7C84E7AE-9AF5-4077-8484-686EBC2AA8C1}">
      <dsp:nvSpPr>
        <dsp:cNvPr id="0" name=""/>
        <dsp:cNvSpPr/>
      </dsp:nvSpPr>
      <dsp:spPr>
        <a:xfrm rot="5400000">
          <a:off x="4852155" y="-1702491"/>
          <a:ext cx="482139" cy="9147996"/>
        </a:xfrm>
        <a:prstGeom prst="round2Same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lr>
              <a:schemeClr val="accent4"/>
            </a:buClr>
            <a:buFont typeface="Calibri" panose="020F0502020204030204" pitchFamily="34" charset="0"/>
            <a:buNone/>
          </a:pPr>
          <a:r>
            <a:rPr lang="en-IN" sz="2800" kern="1200" dirty="0">
              <a:latin typeface="+mj-lt"/>
            </a:rPr>
            <a:t>Metaverse Case Study</a:t>
          </a:r>
          <a:endParaRPr lang="en-US" sz="2800" kern="1200" dirty="0"/>
        </a:p>
      </dsp:txBody>
      <dsp:txXfrm rot="-5400000">
        <a:off x="519227" y="2653973"/>
        <a:ext cx="9124460" cy="435067"/>
      </dsp:txXfrm>
    </dsp:sp>
    <dsp:sp modelId="{B14E01FC-CDE9-4954-BA9E-C7D1313B8EF2}">
      <dsp:nvSpPr>
        <dsp:cNvPr id="0" name=""/>
        <dsp:cNvSpPr/>
      </dsp:nvSpPr>
      <dsp:spPr>
        <a:xfrm rot="5400000">
          <a:off x="-111262" y="3398706"/>
          <a:ext cx="741753" cy="519227"/>
        </a:xfrm>
        <a:prstGeom prst="chevron">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Clr>
              <a:schemeClr val="accent4"/>
            </a:buClr>
            <a:buFont typeface="Calibri" panose="020F0502020204030204" pitchFamily="34" charset="0"/>
            <a:buNone/>
          </a:pPr>
          <a:endParaRPr lang="en-US" sz="1400" kern="1200" dirty="0"/>
        </a:p>
      </dsp:txBody>
      <dsp:txXfrm rot="-5400000">
        <a:off x="2" y="3547057"/>
        <a:ext cx="519227" cy="222526"/>
      </dsp:txXfrm>
    </dsp:sp>
    <dsp:sp modelId="{B4344EC4-4778-48CD-9844-3A7602AC7F1F}">
      <dsp:nvSpPr>
        <dsp:cNvPr id="0" name=""/>
        <dsp:cNvSpPr/>
      </dsp:nvSpPr>
      <dsp:spPr>
        <a:xfrm rot="5400000">
          <a:off x="4852155" y="-1045484"/>
          <a:ext cx="482139" cy="9147996"/>
        </a:xfrm>
        <a:prstGeom prst="round2Same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lr>
              <a:schemeClr val="accent4"/>
            </a:buClr>
            <a:buFont typeface="Calibri" panose="020F0502020204030204" pitchFamily="34" charset="0"/>
            <a:buNone/>
          </a:pPr>
          <a:r>
            <a:rPr lang="en-IN" sz="2800" b="0" kern="1200" dirty="0">
              <a:latin typeface="+mj-lt"/>
            </a:rPr>
            <a:t>Ne</a:t>
          </a:r>
          <a:r>
            <a:rPr lang="en-IN" sz="2800" kern="1200" dirty="0">
              <a:latin typeface="+mj-lt"/>
            </a:rPr>
            <a:t>xt Steps</a:t>
          </a:r>
          <a:endParaRPr lang="en-US" sz="2800" kern="1200" dirty="0"/>
        </a:p>
      </dsp:txBody>
      <dsp:txXfrm rot="-5400000">
        <a:off x="519227" y="3310980"/>
        <a:ext cx="9124460" cy="435067"/>
      </dsp:txXfrm>
    </dsp:sp>
    <dsp:sp modelId="{6550C99D-D258-448B-B61D-652BA485A31D}">
      <dsp:nvSpPr>
        <dsp:cNvPr id="0" name=""/>
        <dsp:cNvSpPr/>
      </dsp:nvSpPr>
      <dsp:spPr>
        <a:xfrm rot="5400000">
          <a:off x="-111262" y="4055713"/>
          <a:ext cx="741753" cy="519227"/>
        </a:xfrm>
        <a:prstGeom prst="chevron">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Clr>
              <a:schemeClr val="accent4"/>
            </a:buClr>
            <a:buFont typeface="Calibri" panose="020F0502020204030204" pitchFamily="34" charset="0"/>
            <a:buNone/>
          </a:pPr>
          <a:endParaRPr lang="en-US" sz="1400" kern="1200" dirty="0"/>
        </a:p>
      </dsp:txBody>
      <dsp:txXfrm rot="-5400000">
        <a:off x="2" y="4204064"/>
        <a:ext cx="519227" cy="222526"/>
      </dsp:txXfrm>
    </dsp:sp>
    <dsp:sp modelId="{614FE132-EC0C-49F8-9062-4BCC26B857D2}">
      <dsp:nvSpPr>
        <dsp:cNvPr id="0" name=""/>
        <dsp:cNvSpPr/>
      </dsp:nvSpPr>
      <dsp:spPr>
        <a:xfrm rot="5400000">
          <a:off x="4852155" y="-388477"/>
          <a:ext cx="482139" cy="9147996"/>
        </a:xfrm>
        <a:prstGeom prst="round2Same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lr>
              <a:schemeClr val="accent4"/>
            </a:buClr>
            <a:buFont typeface="Calibri" panose="020F0502020204030204" pitchFamily="34" charset="0"/>
            <a:buNone/>
          </a:pPr>
          <a:r>
            <a:rPr lang="en-US" sz="2800" kern="1200" dirty="0"/>
            <a:t>Appendix</a:t>
          </a:r>
        </a:p>
      </dsp:txBody>
      <dsp:txXfrm rot="-5400000">
        <a:off x="519227" y="3967987"/>
        <a:ext cx="9124460" cy="43506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1B062F-B1C7-4204-ABA2-A8B4FCF78EE8}">
      <dsp:nvSpPr>
        <dsp:cNvPr id="0" name=""/>
        <dsp:cNvSpPr/>
      </dsp:nvSpPr>
      <dsp:spPr>
        <a:xfrm>
          <a:off x="0" y="0"/>
          <a:ext cx="5304551" cy="1479250"/>
        </a:xfrm>
        <a:prstGeom prst="roundRect">
          <a:avLst>
            <a:gd name="adj" fmla="val 10000"/>
          </a:avLst>
        </a:prstGeom>
        <a:solidFill>
          <a:schemeClr val="accent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endParaRPr lang="en-US" sz="6500" kern="1200" dirty="0">
            <a:solidFill>
              <a:schemeClr val="bg1"/>
            </a:solidFill>
          </a:endParaRPr>
        </a:p>
      </dsp:txBody>
      <dsp:txXfrm>
        <a:off x="1208835" y="0"/>
        <a:ext cx="4095715" cy="1479250"/>
      </dsp:txXfrm>
    </dsp:sp>
    <dsp:sp modelId="{23B8AC62-5E33-428E-B529-C37F23D877F4}">
      <dsp:nvSpPr>
        <dsp:cNvPr id="0" name=""/>
        <dsp:cNvSpPr/>
      </dsp:nvSpPr>
      <dsp:spPr>
        <a:xfrm>
          <a:off x="147925" y="147925"/>
          <a:ext cx="1060910" cy="1183400"/>
        </a:xfrm>
        <a:prstGeom prst="roundRect">
          <a:avLst>
            <a:gd name="adj" fmla="val 10000"/>
          </a:avLst>
        </a:prstGeom>
        <a:blipFill rotWithShape="1">
          <a:blip xmlns:r="http://schemas.openxmlformats.org/officeDocument/2006/relationships" r:embed="rId1"/>
          <a:srcRect/>
          <a:stretch>
            <a:fillRect l="-3000" r="-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9FBD86C-4AC1-4B8F-A830-9A0DC546582F}">
      <dsp:nvSpPr>
        <dsp:cNvPr id="0" name=""/>
        <dsp:cNvSpPr/>
      </dsp:nvSpPr>
      <dsp:spPr>
        <a:xfrm>
          <a:off x="0" y="1627176"/>
          <a:ext cx="5304551" cy="1479250"/>
        </a:xfrm>
        <a:prstGeom prst="roundRect">
          <a:avLst>
            <a:gd name="adj" fmla="val 10000"/>
          </a:avLst>
        </a:prstGeom>
        <a:solidFill>
          <a:schemeClr val="accent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endParaRPr lang="en-US" sz="6500" kern="1200" dirty="0">
            <a:solidFill>
              <a:schemeClr val="bg1"/>
            </a:solidFill>
          </a:endParaRPr>
        </a:p>
      </dsp:txBody>
      <dsp:txXfrm>
        <a:off x="1208835" y="1627176"/>
        <a:ext cx="4095715" cy="1479250"/>
      </dsp:txXfrm>
    </dsp:sp>
    <dsp:sp modelId="{71B2B791-324A-4C91-A3CF-8FD62AC3915A}">
      <dsp:nvSpPr>
        <dsp:cNvPr id="0" name=""/>
        <dsp:cNvSpPr/>
      </dsp:nvSpPr>
      <dsp:spPr>
        <a:xfrm>
          <a:off x="147925" y="1775101"/>
          <a:ext cx="1060910" cy="1183400"/>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5000" r="-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A7677CF-7315-4C2B-8326-F7F30A6BCDEF}">
      <dsp:nvSpPr>
        <dsp:cNvPr id="0" name=""/>
        <dsp:cNvSpPr/>
      </dsp:nvSpPr>
      <dsp:spPr>
        <a:xfrm>
          <a:off x="0" y="3254352"/>
          <a:ext cx="5304551" cy="1479250"/>
        </a:xfrm>
        <a:prstGeom prst="roundRect">
          <a:avLst>
            <a:gd name="adj" fmla="val 10000"/>
          </a:avLst>
        </a:prstGeom>
        <a:solidFill>
          <a:schemeClr val="accent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endParaRPr lang="en-US" sz="6500" kern="1200" dirty="0">
            <a:solidFill>
              <a:schemeClr val="bg1"/>
            </a:solidFill>
          </a:endParaRPr>
        </a:p>
      </dsp:txBody>
      <dsp:txXfrm>
        <a:off x="1208835" y="3254352"/>
        <a:ext cx="4095715" cy="1479250"/>
      </dsp:txXfrm>
    </dsp:sp>
    <dsp:sp modelId="{D59FEACE-FBD7-4CB3-AC26-BD42E8D3CA89}">
      <dsp:nvSpPr>
        <dsp:cNvPr id="0" name=""/>
        <dsp:cNvSpPr/>
      </dsp:nvSpPr>
      <dsp:spPr>
        <a:xfrm>
          <a:off x="147925" y="3402277"/>
          <a:ext cx="1060910" cy="1183400"/>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4000" r="-4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B61C85-CF3B-49A7-B51C-B48C85A6E7DE}">
      <dsp:nvSpPr>
        <dsp:cNvPr id="0" name=""/>
        <dsp:cNvSpPr/>
      </dsp:nvSpPr>
      <dsp:spPr>
        <a:xfrm>
          <a:off x="1717570" y="935"/>
          <a:ext cx="918305" cy="918305"/>
        </a:xfrm>
        <a:prstGeom prst="ellipse">
          <a:avLst/>
        </a:prstGeom>
        <a:solidFill>
          <a:schemeClr val="accent2">
            <a:shade val="5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b="1" u="sng" kern="1200" dirty="0"/>
            <a:t>Education</a:t>
          </a:r>
          <a:endParaRPr lang="en-US" sz="1000" b="1" u="sng" kern="1200" dirty="0"/>
        </a:p>
      </dsp:txBody>
      <dsp:txXfrm>
        <a:off x="1852053" y="135418"/>
        <a:ext cx="649339" cy="649339"/>
      </dsp:txXfrm>
    </dsp:sp>
    <dsp:sp modelId="{85692F94-71CE-47B4-9FC3-D7FEDD954F47}">
      <dsp:nvSpPr>
        <dsp:cNvPr id="0" name=""/>
        <dsp:cNvSpPr/>
      </dsp:nvSpPr>
      <dsp:spPr>
        <a:xfrm rot="2160000">
          <a:off x="2607008" y="706659"/>
          <a:ext cx="244761" cy="309927"/>
        </a:xfrm>
        <a:prstGeom prst="rightArrow">
          <a:avLst>
            <a:gd name="adj1" fmla="val 60000"/>
            <a:gd name="adj2" fmla="val 50000"/>
          </a:avLst>
        </a:prstGeom>
        <a:solidFill>
          <a:schemeClr val="accent2">
            <a:shade val="9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u="sng" kern="1200" dirty="0"/>
        </a:p>
      </dsp:txBody>
      <dsp:txXfrm>
        <a:off x="2614020" y="747064"/>
        <a:ext cx="171333" cy="185957"/>
      </dsp:txXfrm>
    </dsp:sp>
    <dsp:sp modelId="{95832AA2-8B16-4B4D-BE8D-185BF9B25856}">
      <dsp:nvSpPr>
        <dsp:cNvPr id="0" name=""/>
        <dsp:cNvSpPr/>
      </dsp:nvSpPr>
      <dsp:spPr>
        <a:xfrm>
          <a:off x="2834110" y="812149"/>
          <a:ext cx="918305" cy="918305"/>
        </a:xfrm>
        <a:prstGeom prst="ellipse">
          <a:avLst/>
        </a:prstGeom>
        <a:solidFill>
          <a:schemeClr val="accent2">
            <a:shade val="50000"/>
            <a:hueOff val="191213"/>
            <a:satOff val="6899"/>
            <a:lumOff val="17583"/>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b="1" u="sng" kern="1200" dirty="0"/>
            <a:t>Acquisition</a:t>
          </a:r>
          <a:endParaRPr lang="en-US" sz="900" b="1" u="sng" kern="1200" dirty="0"/>
        </a:p>
      </dsp:txBody>
      <dsp:txXfrm>
        <a:off x="2968593" y="946632"/>
        <a:ext cx="649339" cy="649339"/>
      </dsp:txXfrm>
    </dsp:sp>
    <dsp:sp modelId="{FC96A1CD-4F80-4CE7-9715-432029928E72}">
      <dsp:nvSpPr>
        <dsp:cNvPr id="0" name=""/>
        <dsp:cNvSpPr/>
      </dsp:nvSpPr>
      <dsp:spPr>
        <a:xfrm rot="6480000">
          <a:off x="2959782" y="1766035"/>
          <a:ext cx="244761" cy="309927"/>
        </a:xfrm>
        <a:prstGeom prst="rightArrow">
          <a:avLst>
            <a:gd name="adj1" fmla="val 60000"/>
            <a:gd name="adj2" fmla="val 50000"/>
          </a:avLst>
        </a:prstGeom>
        <a:solidFill>
          <a:schemeClr val="accent2">
            <a:shade val="90000"/>
            <a:hueOff val="183387"/>
            <a:satOff val="439"/>
            <a:lumOff val="11477"/>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u="sng" kern="1200" dirty="0"/>
        </a:p>
      </dsp:txBody>
      <dsp:txXfrm rot="10800000">
        <a:off x="3007841" y="1793103"/>
        <a:ext cx="171333" cy="185957"/>
      </dsp:txXfrm>
    </dsp:sp>
    <dsp:sp modelId="{B4414851-187A-4E4B-8AFB-05D7F6244E4D}">
      <dsp:nvSpPr>
        <dsp:cNvPr id="0" name=""/>
        <dsp:cNvSpPr/>
      </dsp:nvSpPr>
      <dsp:spPr>
        <a:xfrm>
          <a:off x="2407630" y="2124721"/>
          <a:ext cx="918305" cy="918305"/>
        </a:xfrm>
        <a:prstGeom prst="ellipse">
          <a:avLst/>
        </a:prstGeom>
        <a:solidFill>
          <a:schemeClr val="accent2">
            <a:shade val="50000"/>
            <a:hueOff val="382427"/>
            <a:satOff val="13798"/>
            <a:lumOff val="35166"/>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b="1" u="sng" kern="1200" dirty="0"/>
            <a:t>Underwriting &amp; Issue </a:t>
          </a:r>
        </a:p>
      </dsp:txBody>
      <dsp:txXfrm>
        <a:off x="2542113" y="2259204"/>
        <a:ext cx="649339" cy="649339"/>
      </dsp:txXfrm>
    </dsp:sp>
    <dsp:sp modelId="{E62F03FA-17FA-41D9-8B4C-207FB53F5ADB}">
      <dsp:nvSpPr>
        <dsp:cNvPr id="0" name=""/>
        <dsp:cNvSpPr/>
      </dsp:nvSpPr>
      <dsp:spPr>
        <a:xfrm rot="10800000">
          <a:off x="2061269" y="2428910"/>
          <a:ext cx="244761" cy="309927"/>
        </a:xfrm>
        <a:prstGeom prst="rightArrow">
          <a:avLst>
            <a:gd name="adj1" fmla="val 60000"/>
            <a:gd name="adj2" fmla="val 50000"/>
          </a:avLst>
        </a:prstGeom>
        <a:solidFill>
          <a:schemeClr val="accent2">
            <a:shade val="90000"/>
            <a:hueOff val="366775"/>
            <a:satOff val="878"/>
            <a:lumOff val="22954"/>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u="sng" kern="1200" dirty="0"/>
        </a:p>
      </dsp:txBody>
      <dsp:txXfrm rot="10800000">
        <a:off x="2134697" y="2490895"/>
        <a:ext cx="171333" cy="185957"/>
      </dsp:txXfrm>
    </dsp:sp>
    <dsp:sp modelId="{760568D1-2488-44D4-A523-3A8961F7EFC3}">
      <dsp:nvSpPr>
        <dsp:cNvPr id="0" name=""/>
        <dsp:cNvSpPr/>
      </dsp:nvSpPr>
      <dsp:spPr>
        <a:xfrm>
          <a:off x="1027510" y="2124721"/>
          <a:ext cx="918305" cy="918305"/>
        </a:xfrm>
        <a:prstGeom prst="ellipse">
          <a:avLst/>
        </a:prstGeom>
        <a:solidFill>
          <a:schemeClr val="accent2">
            <a:shade val="50000"/>
            <a:hueOff val="382427"/>
            <a:satOff val="13798"/>
            <a:lumOff val="35166"/>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u="sng" kern="1200" dirty="0"/>
            <a:t>Servicing</a:t>
          </a:r>
        </a:p>
      </dsp:txBody>
      <dsp:txXfrm>
        <a:off x="1161993" y="2259204"/>
        <a:ext cx="649339" cy="649339"/>
      </dsp:txXfrm>
    </dsp:sp>
    <dsp:sp modelId="{26701765-A4DD-4D82-AF16-000A90B7AA5E}">
      <dsp:nvSpPr>
        <dsp:cNvPr id="0" name=""/>
        <dsp:cNvSpPr/>
      </dsp:nvSpPr>
      <dsp:spPr>
        <a:xfrm rot="15120000">
          <a:off x="1153182" y="1779212"/>
          <a:ext cx="244761" cy="309927"/>
        </a:xfrm>
        <a:prstGeom prst="rightArrow">
          <a:avLst>
            <a:gd name="adj1" fmla="val 60000"/>
            <a:gd name="adj2" fmla="val 50000"/>
          </a:avLst>
        </a:prstGeom>
        <a:solidFill>
          <a:schemeClr val="accent2">
            <a:shade val="90000"/>
            <a:hueOff val="366775"/>
            <a:satOff val="878"/>
            <a:lumOff val="22954"/>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u="sng" kern="1200" dirty="0"/>
        </a:p>
      </dsp:txBody>
      <dsp:txXfrm rot="10800000">
        <a:off x="1201241" y="1876114"/>
        <a:ext cx="171333" cy="185957"/>
      </dsp:txXfrm>
    </dsp:sp>
    <dsp:sp modelId="{465EBB92-02D0-4BF9-AE79-25EAD2674AA6}">
      <dsp:nvSpPr>
        <dsp:cNvPr id="0" name=""/>
        <dsp:cNvSpPr/>
      </dsp:nvSpPr>
      <dsp:spPr>
        <a:xfrm>
          <a:off x="601030" y="812149"/>
          <a:ext cx="918305" cy="918305"/>
        </a:xfrm>
        <a:prstGeom prst="ellipse">
          <a:avLst/>
        </a:prstGeom>
        <a:solidFill>
          <a:schemeClr val="accent2">
            <a:shade val="50000"/>
            <a:hueOff val="191213"/>
            <a:satOff val="6899"/>
            <a:lumOff val="17583"/>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u="sng" kern="1200" dirty="0"/>
            <a:t>Claims</a:t>
          </a:r>
        </a:p>
      </dsp:txBody>
      <dsp:txXfrm>
        <a:off x="735513" y="946632"/>
        <a:ext cx="649339" cy="649339"/>
      </dsp:txXfrm>
    </dsp:sp>
    <dsp:sp modelId="{6C6C2B43-6B7E-496D-B9DE-1DE4A30D79E3}">
      <dsp:nvSpPr>
        <dsp:cNvPr id="0" name=""/>
        <dsp:cNvSpPr/>
      </dsp:nvSpPr>
      <dsp:spPr>
        <a:xfrm rot="19440000">
          <a:off x="1490467" y="714802"/>
          <a:ext cx="244761" cy="309927"/>
        </a:xfrm>
        <a:prstGeom prst="rightArrow">
          <a:avLst>
            <a:gd name="adj1" fmla="val 60000"/>
            <a:gd name="adj2" fmla="val 50000"/>
          </a:avLst>
        </a:prstGeom>
        <a:solidFill>
          <a:schemeClr val="accent2">
            <a:shade val="90000"/>
            <a:hueOff val="183387"/>
            <a:satOff val="439"/>
            <a:lumOff val="11477"/>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u="sng" kern="1200" dirty="0"/>
        </a:p>
      </dsp:txBody>
      <dsp:txXfrm>
        <a:off x="1497479" y="798367"/>
        <a:ext cx="171333" cy="18595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51F717-5872-47CB-8F50-767568A7FA53}">
      <dsp:nvSpPr>
        <dsp:cNvPr id="0" name=""/>
        <dsp:cNvSpPr/>
      </dsp:nvSpPr>
      <dsp:spPr>
        <a:xfrm>
          <a:off x="-6346768" y="-971157"/>
          <a:ext cx="7557187" cy="7557187"/>
        </a:xfrm>
        <a:prstGeom prst="blockArc">
          <a:avLst>
            <a:gd name="adj1" fmla="val 18900000"/>
            <a:gd name="adj2" fmla="val 2700000"/>
            <a:gd name="adj3" fmla="val 286"/>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56F5385-A3E1-4CBC-99D4-096EE3C54C87}">
      <dsp:nvSpPr>
        <dsp:cNvPr id="0" name=""/>
        <dsp:cNvSpPr/>
      </dsp:nvSpPr>
      <dsp:spPr>
        <a:xfrm>
          <a:off x="779344" y="561487"/>
          <a:ext cx="5068903" cy="1122974"/>
        </a:xfrm>
        <a:prstGeom prst="rect">
          <a:avLst/>
        </a:prstGeom>
        <a:solidFill>
          <a:schemeClr val="accent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91361"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65% increase in brand values</a:t>
          </a:r>
        </a:p>
        <a:p>
          <a:pPr marL="0" lvl="0" indent="0" algn="l" defTabSz="800100">
            <a:lnSpc>
              <a:spcPct val="90000"/>
            </a:lnSpc>
            <a:spcBef>
              <a:spcPct val="0"/>
            </a:spcBef>
            <a:spcAft>
              <a:spcPct val="35000"/>
            </a:spcAft>
            <a:buNone/>
          </a:pPr>
          <a:r>
            <a:rPr lang="en-US" sz="1800" kern="1200" dirty="0"/>
            <a:t>(early Adaptor)</a:t>
          </a:r>
        </a:p>
      </dsp:txBody>
      <dsp:txXfrm>
        <a:off x="779344" y="561487"/>
        <a:ext cx="5068903" cy="1122974"/>
      </dsp:txXfrm>
    </dsp:sp>
    <dsp:sp modelId="{86E5FBB2-B516-46E5-99D2-6E2723E81568}">
      <dsp:nvSpPr>
        <dsp:cNvPr id="0" name=""/>
        <dsp:cNvSpPr/>
      </dsp:nvSpPr>
      <dsp:spPr>
        <a:xfrm>
          <a:off x="77485" y="421115"/>
          <a:ext cx="1403718" cy="1403718"/>
        </a:xfrm>
        <a:prstGeom prst="ellipse">
          <a:avLst/>
        </a:prstGeom>
        <a:solidFill>
          <a:schemeClr val="accent2">
            <a:lumMod val="20000"/>
            <a:lumOff val="8000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AFF7820-60D2-493F-ABAD-67E22CD550D8}">
      <dsp:nvSpPr>
        <dsp:cNvPr id="0" name=""/>
        <dsp:cNvSpPr/>
      </dsp:nvSpPr>
      <dsp:spPr>
        <a:xfrm>
          <a:off x="1187545" y="2245948"/>
          <a:ext cx="4660702" cy="1122974"/>
        </a:xfrm>
        <a:prstGeom prst="rect">
          <a:avLst/>
        </a:prstGeom>
        <a:solidFill>
          <a:schemeClr val="accent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91361"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50% increase Market shares</a:t>
          </a:r>
        </a:p>
        <a:p>
          <a:pPr marL="0" lvl="0" indent="0" algn="l" defTabSz="800100">
            <a:lnSpc>
              <a:spcPct val="90000"/>
            </a:lnSpc>
            <a:spcBef>
              <a:spcPct val="0"/>
            </a:spcBef>
            <a:spcAft>
              <a:spcPct val="35000"/>
            </a:spcAft>
            <a:buNone/>
          </a:pPr>
          <a:r>
            <a:rPr lang="en-US" sz="1800" kern="1200" dirty="0"/>
            <a:t>(Metaverse segment)</a:t>
          </a:r>
        </a:p>
      </dsp:txBody>
      <dsp:txXfrm>
        <a:off x="1187545" y="2245948"/>
        <a:ext cx="4660702" cy="1122974"/>
      </dsp:txXfrm>
    </dsp:sp>
    <dsp:sp modelId="{D7BBDDA7-3EB6-4F94-8B91-0D5F33161B9D}">
      <dsp:nvSpPr>
        <dsp:cNvPr id="0" name=""/>
        <dsp:cNvSpPr/>
      </dsp:nvSpPr>
      <dsp:spPr>
        <a:xfrm>
          <a:off x="485686" y="2105577"/>
          <a:ext cx="1403718" cy="1403718"/>
        </a:xfrm>
        <a:prstGeom prst="ellipse">
          <a:avLst/>
        </a:prstGeom>
        <a:solidFill>
          <a:schemeClr val="accent2">
            <a:lumMod val="20000"/>
            <a:lumOff val="8000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4106581-BDF9-492F-B8B0-545B2E5F6902}">
      <dsp:nvSpPr>
        <dsp:cNvPr id="0" name=""/>
        <dsp:cNvSpPr/>
      </dsp:nvSpPr>
      <dsp:spPr>
        <a:xfrm>
          <a:off x="779344" y="3930410"/>
          <a:ext cx="5068903" cy="1122974"/>
        </a:xfrm>
        <a:prstGeom prst="rect">
          <a:avLst/>
        </a:prstGeom>
        <a:solidFill>
          <a:schemeClr val="accent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91361"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Governance, Security, Privacy</a:t>
          </a:r>
        </a:p>
      </dsp:txBody>
      <dsp:txXfrm>
        <a:off x="779344" y="3930410"/>
        <a:ext cx="5068903" cy="1122974"/>
      </dsp:txXfrm>
    </dsp:sp>
    <dsp:sp modelId="{EC8C6765-E4D7-40EF-AC84-4B996F3276D6}">
      <dsp:nvSpPr>
        <dsp:cNvPr id="0" name=""/>
        <dsp:cNvSpPr/>
      </dsp:nvSpPr>
      <dsp:spPr>
        <a:xfrm>
          <a:off x="77485" y="3790038"/>
          <a:ext cx="1403718" cy="1403718"/>
        </a:xfrm>
        <a:prstGeom prst="ellipse">
          <a:avLst/>
        </a:prstGeom>
        <a:solidFill>
          <a:schemeClr val="accent2">
            <a:lumMod val="20000"/>
            <a:lumOff val="8000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9F4541-2529-4402-971A-EBC3FFE07335}">
      <dsp:nvSpPr>
        <dsp:cNvPr id="0" name=""/>
        <dsp:cNvSpPr/>
      </dsp:nvSpPr>
      <dsp:spPr>
        <a:xfrm>
          <a:off x="0" y="362306"/>
          <a:ext cx="11430316" cy="230265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87120" tIns="354076" rIns="887120" bIns="120904" numCol="1" spcCol="1270" anchor="t" anchorCtr="0">
          <a:noAutofit/>
        </a:bodyPr>
        <a:lstStyle/>
        <a:p>
          <a:pPr marL="171450" lvl="1" indent="-171450" algn="l" defTabSz="755650">
            <a:lnSpc>
              <a:spcPct val="90000"/>
            </a:lnSpc>
            <a:spcBef>
              <a:spcPct val="0"/>
            </a:spcBef>
            <a:spcAft>
              <a:spcPct val="15000"/>
            </a:spcAft>
            <a:buChar char="•"/>
          </a:pPr>
          <a:r>
            <a:rPr lang="en-IN" sz="1700" b="0" kern="1200" dirty="0">
              <a:solidFill>
                <a:schemeClr val="tx1"/>
              </a:solidFill>
              <a:hlinkClick xmlns:r="http://schemas.openxmlformats.org/officeDocument/2006/relationships" r:id="rId1">
                <a:extLst>
                  <a:ext uri="{A12FA001-AC4F-418D-AE19-62706E023703}">
                    <ahyp:hlinkClr xmlns:ahyp="http://schemas.microsoft.com/office/drawing/2018/hyperlinkcolor" val="tx"/>
                  </a:ext>
                </a:extLst>
              </a:hlinkClick>
            </a:rPr>
            <a:t>JP Morgan is first bank to enter the metaverse with a virtual ‘Onyx lounge’</a:t>
          </a:r>
          <a:endParaRPr lang="en-US" sz="1700" b="0" kern="1200" dirty="0">
            <a:solidFill>
              <a:schemeClr val="tx1"/>
            </a:solidFill>
          </a:endParaRPr>
        </a:p>
        <a:p>
          <a:pPr marL="171450" lvl="1" indent="-171450" algn="l" defTabSz="755650">
            <a:lnSpc>
              <a:spcPct val="90000"/>
            </a:lnSpc>
            <a:spcBef>
              <a:spcPct val="0"/>
            </a:spcBef>
            <a:spcAft>
              <a:spcPct val="15000"/>
            </a:spcAft>
            <a:buChar char="•"/>
          </a:pPr>
          <a:r>
            <a:rPr lang="en-IN" sz="1700" b="0" u="sng" kern="1200" dirty="0">
              <a:solidFill>
                <a:schemeClr val="tx1"/>
              </a:solidFill>
              <a:hlinkClick xmlns:r="http://schemas.openxmlformats.org/officeDocument/2006/relationships" r:id="rId2">
                <a:extLst>
                  <a:ext uri="{A12FA001-AC4F-418D-AE19-62706E023703}">
                    <ahyp:hlinkClr xmlns:ahyp="http://schemas.microsoft.com/office/drawing/2018/hyperlinkcolor" val="tx"/>
                  </a:ext>
                </a:extLst>
              </a:hlinkClick>
            </a:rPr>
            <a:t>Bank of America is First in Industry to Launch Virtual Reality Training Program in Nearly 4,300 Financial </a:t>
          </a:r>
          <a:r>
            <a:rPr lang="en-IN" sz="1700" b="0" u="sng" kern="1200" dirty="0" err="1">
              <a:solidFill>
                <a:schemeClr val="tx1"/>
              </a:solidFill>
              <a:hlinkClick xmlns:r="http://schemas.openxmlformats.org/officeDocument/2006/relationships" r:id="rId2">
                <a:extLst>
                  <a:ext uri="{A12FA001-AC4F-418D-AE19-62706E023703}">
                    <ahyp:hlinkClr xmlns:ahyp="http://schemas.microsoft.com/office/drawing/2018/hyperlinkcolor" val="tx"/>
                  </a:ext>
                </a:extLst>
              </a:hlinkClick>
            </a:rPr>
            <a:t>Centers</a:t>
          </a:r>
          <a:endParaRPr lang="en-US" sz="1700" b="0" kern="1200" dirty="0">
            <a:solidFill>
              <a:schemeClr val="tx1"/>
            </a:solidFill>
          </a:endParaRPr>
        </a:p>
        <a:p>
          <a:pPr marL="171450" lvl="1" indent="-171450" algn="l" defTabSz="755650">
            <a:lnSpc>
              <a:spcPct val="90000"/>
            </a:lnSpc>
            <a:spcBef>
              <a:spcPct val="0"/>
            </a:spcBef>
            <a:spcAft>
              <a:spcPct val="15000"/>
            </a:spcAft>
            <a:buChar char="•"/>
          </a:pPr>
          <a:r>
            <a:rPr lang="en-IN" sz="1700" b="0" kern="1200">
              <a:solidFill>
                <a:schemeClr val="tx1"/>
              </a:solidFill>
              <a:hlinkClick xmlns:r="http://schemas.openxmlformats.org/officeDocument/2006/relationships" r:id="rId3">
                <a:extLst>
                  <a:ext uri="{A12FA001-AC4F-418D-AE19-62706E023703}">
                    <ahyp:hlinkClr xmlns:ahyp="http://schemas.microsoft.com/office/drawing/2018/hyperlinkcolor" val="tx"/>
                  </a:ext>
                </a:extLst>
              </a:hlinkClick>
            </a:rPr>
            <a:t>HSBC moves into the metaverse</a:t>
          </a:r>
          <a:endParaRPr lang="en-US" sz="1700" b="0" kern="1200">
            <a:solidFill>
              <a:schemeClr val="tx1"/>
            </a:solidFill>
          </a:endParaRPr>
        </a:p>
        <a:p>
          <a:pPr marL="171450" lvl="1" indent="-171450" algn="l" defTabSz="755650">
            <a:lnSpc>
              <a:spcPct val="90000"/>
            </a:lnSpc>
            <a:spcBef>
              <a:spcPct val="0"/>
            </a:spcBef>
            <a:spcAft>
              <a:spcPct val="15000"/>
            </a:spcAft>
            <a:buChar char="•"/>
          </a:pPr>
          <a:r>
            <a:rPr lang="en-IN" sz="1700" b="0" i="1" kern="1200">
              <a:solidFill>
                <a:schemeClr val="tx1"/>
              </a:solidFill>
              <a:hlinkClick xmlns:r="http://schemas.openxmlformats.org/officeDocument/2006/relationships" r:id="rId4">
                <a:extLst>
                  <a:ext uri="{A12FA001-AC4F-418D-AE19-62706E023703}">
                    <ahyp:hlinkClr xmlns:ahyp="http://schemas.microsoft.com/office/drawing/2018/hyperlinkcolor" val="tx"/>
                  </a:ext>
                </a:extLst>
              </a:hlinkClick>
            </a:rPr>
            <a:t>https://www.thehindubusinessline.com/money-and-banking/union-bank-launches-metaverse-virtual-lounge-andopen-banking-sandbox-environment/article65616081.ece</a:t>
          </a:r>
          <a:endParaRPr lang="en-US" sz="1700" b="0" kern="1200">
            <a:solidFill>
              <a:schemeClr val="tx1"/>
            </a:solidFill>
          </a:endParaRPr>
        </a:p>
        <a:p>
          <a:pPr marL="171450" lvl="1" indent="-171450" algn="l" defTabSz="755650">
            <a:lnSpc>
              <a:spcPct val="90000"/>
            </a:lnSpc>
            <a:spcBef>
              <a:spcPct val="0"/>
            </a:spcBef>
            <a:spcAft>
              <a:spcPct val="15000"/>
            </a:spcAft>
            <a:buChar char="•"/>
          </a:pPr>
          <a:r>
            <a:rPr lang="en-US" sz="1700" b="0" i="0" kern="1200">
              <a:solidFill>
                <a:schemeClr val="tx1"/>
              </a:solidFill>
              <a:hlinkClick xmlns:r="http://schemas.openxmlformats.org/officeDocument/2006/relationships" r:id="rId5">
                <a:extLst>
                  <a:ext uri="{A12FA001-AC4F-418D-AE19-62706E023703}">
                    <ahyp:hlinkClr xmlns:ahyp="http://schemas.microsoft.com/office/drawing/2018/hyperlinkcolor" val="tx"/>
                  </a:ext>
                </a:extLst>
              </a:hlinkClick>
            </a:rPr>
            <a:t>https://www.pwc.com/jp/en/knowledge/column/metaverse-impact-on-the-insurance-industry.html</a:t>
          </a:r>
          <a:endParaRPr lang="en-US" sz="1700" b="0" kern="1200">
            <a:solidFill>
              <a:schemeClr val="tx1"/>
            </a:solidFill>
          </a:endParaRPr>
        </a:p>
      </dsp:txBody>
      <dsp:txXfrm>
        <a:off x="0" y="362306"/>
        <a:ext cx="11430316" cy="2302650"/>
      </dsp:txXfrm>
    </dsp:sp>
    <dsp:sp modelId="{794B6448-E1B1-4DF7-AFDF-4E1926A4CA0D}">
      <dsp:nvSpPr>
        <dsp:cNvPr id="0" name=""/>
        <dsp:cNvSpPr/>
      </dsp:nvSpPr>
      <dsp:spPr>
        <a:xfrm>
          <a:off x="571515" y="111386"/>
          <a:ext cx="8001221" cy="5018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2427" tIns="0" rIns="302427" bIns="0" numCol="1" spcCol="1270" anchor="ctr" anchorCtr="0">
          <a:noAutofit/>
        </a:bodyPr>
        <a:lstStyle/>
        <a:p>
          <a:pPr marL="0" lvl="0" indent="0" algn="l" defTabSz="755650">
            <a:lnSpc>
              <a:spcPct val="90000"/>
            </a:lnSpc>
            <a:spcBef>
              <a:spcPct val="0"/>
            </a:spcBef>
            <a:spcAft>
              <a:spcPct val="35000"/>
            </a:spcAft>
            <a:buNone/>
          </a:pPr>
          <a:r>
            <a:rPr lang="en-US" sz="1700" b="1" kern="1200" dirty="0">
              <a:solidFill>
                <a:schemeClr val="tx1"/>
              </a:solidFill>
              <a:hlinkClick xmlns:r="http://schemas.openxmlformats.org/officeDocument/2006/relationships" r:id="rId6">
                <a:extLst>
                  <a:ext uri="{A12FA001-AC4F-418D-AE19-62706E023703}">
                    <ahyp:hlinkClr xmlns:ahyp="http://schemas.microsoft.com/office/drawing/2018/hyperlinkcolor" val="tx"/>
                  </a:ext>
                </a:extLst>
              </a:hlinkClick>
            </a:rPr>
            <a:t>Financial Sector Metaverse Share</a:t>
          </a:r>
          <a:endParaRPr lang="en-US" sz="1700" b="1" kern="1200" dirty="0">
            <a:solidFill>
              <a:schemeClr val="tx1"/>
            </a:solidFill>
          </a:endParaRPr>
        </a:p>
      </dsp:txBody>
      <dsp:txXfrm>
        <a:off x="596013" y="135884"/>
        <a:ext cx="7952225" cy="452844"/>
      </dsp:txXfrm>
    </dsp:sp>
    <dsp:sp modelId="{57129ACE-99EC-4628-8C65-61A7E9B6C545}">
      <dsp:nvSpPr>
        <dsp:cNvPr id="0" name=""/>
        <dsp:cNvSpPr/>
      </dsp:nvSpPr>
      <dsp:spPr>
        <a:xfrm>
          <a:off x="0" y="3007676"/>
          <a:ext cx="11430316" cy="123165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87120" tIns="354076" rIns="887120"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a:solidFill>
                <a:schemeClr val="tx1"/>
              </a:solidFill>
              <a:hlinkClick xmlns:r="http://schemas.openxmlformats.org/officeDocument/2006/relationships" r:id="rId6">
                <a:extLst>
                  <a:ext uri="{A12FA001-AC4F-418D-AE19-62706E023703}">
                    <ahyp:hlinkClr xmlns:ahyp="http://schemas.microsoft.com/office/drawing/2018/hyperlinkcolor" val="tx"/>
                  </a:ext>
                </a:extLst>
              </a:hlinkClick>
            </a:rPr>
            <a:t>https://www.ceoinsightsindia.com/news/tcs-involves-tata-group-companies-to-deploy-metaverse-solutions-nwid-9775.html</a:t>
          </a:r>
          <a:endParaRPr lang="en-US" sz="1700" kern="1200">
            <a:solidFill>
              <a:schemeClr val="tx1"/>
            </a:solidFill>
          </a:endParaRPr>
        </a:p>
        <a:p>
          <a:pPr marL="171450" lvl="1" indent="-171450" algn="l" defTabSz="755650">
            <a:lnSpc>
              <a:spcPct val="90000"/>
            </a:lnSpc>
            <a:spcBef>
              <a:spcPct val="0"/>
            </a:spcBef>
            <a:spcAft>
              <a:spcPct val="15000"/>
            </a:spcAft>
            <a:buChar char="•"/>
          </a:pPr>
          <a:r>
            <a:rPr lang="en-US" sz="1700" kern="1200">
              <a:solidFill>
                <a:schemeClr val="tx1"/>
              </a:solidFill>
              <a:hlinkClick xmlns:r="http://schemas.openxmlformats.org/officeDocument/2006/relationships" r:id="rId7">
                <a:extLst>
                  <a:ext uri="{A12FA001-AC4F-418D-AE19-62706E023703}">
                    <ahyp:hlinkClr xmlns:ahyp="http://schemas.microsoft.com/office/drawing/2018/hyperlinkcolor" val="tx"/>
                  </a:ext>
                </a:extLst>
              </a:hlinkClick>
            </a:rPr>
            <a:t>https://www.tata.com/newsroom/careers/unbearable-lightness-metaverse-tcs</a:t>
          </a:r>
          <a:endParaRPr lang="en-US" sz="1700" kern="1200">
            <a:solidFill>
              <a:schemeClr val="tx1"/>
            </a:solidFill>
          </a:endParaRPr>
        </a:p>
      </dsp:txBody>
      <dsp:txXfrm>
        <a:off x="0" y="3007676"/>
        <a:ext cx="11430316" cy="1231650"/>
      </dsp:txXfrm>
    </dsp:sp>
    <dsp:sp modelId="{12780CE4-6CE8-45FA-AC86-8DC9CECCD9D5}">
      <dsp:nvSpPr>
        <dsp:cNvPr id="0" name=""/>
        <dsp:cNvSpPr/>
      </dsp:nvSpPr>
      <dsp:spPr>
        <a:xfrm>
          <a:off x="571515" y="2756756"/>
          <a:ext cx="8001221" cy="5018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2427" tIns="0" rIns="302427" bIns="0" numCol="1" spcCol="1270" anchor="ctr" anchorCtr="0">
          <a:noAutofit/>
        </a:bodyPr>
        <a:lstStyle/>
        <a:p>
          <a:pPr marL="0" lvl="0" indent="0" algn="l" defTabSz="755650">
            <a:lnSpc>
              <a:spcPct val="90000"/>
            </a:lnSpc>
            <a:spcBef>
              <a:spcPct val="0"/>
            </a:spcBef>
            <a:spcAft>
              <a:spcPct val="35000"/>
            </a:spcAft>
            <a:buNone/>
          </a:pPr>
          <a:r>
            <a:rPr lang="en-US" sz="1700" b="1" kern="1200">
              <a:solidFill>
                <a:schemeClr val="tx1"/>
              </a:solidFill>
              <a:hlinkClick xmlns:r="http://schemas.openxmlformats.org/officeDocument/2006/relationships" r:id="rId6">
                <a:extLst>
                  <a:ext uri="{A12FA001-AC4F-418D-AE19-62706E023703}">
                    <ahyp:hlinkClr xmlns:ahyp="http://schemas.microsoft.com/office/drawing/2018/hyperlinkcolor" val="tx"/>
                  </a:ext>
                </a:extLst>
              </a:hlinkClick>
            </a:rPr>
            <a:t>TCS Metaverse Capabilities</a:t>
          </a:r>
          <a:endParaRPr lang="en-US" sz="1700" kern="1200">
            <a:solidFill>
              <a:schemeClr val="tx1"/>
            </a:solidFill>
          </a:endParaRPr>
        </a:p>
      </dsp:txBody>
      <dsp:txXfrm>
        <a:off x="596013" y="2781254"/>
        <a:ext cx="7952225" cy="45284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9F4541-2529-4402-971A-EBC3FFE07335}">
      <dsp:nvSpPr>
        <dsp:cNvPr id="0" name=""/>
        <dsp:cNvSpPr/>
      </dsp:nvSpPr>
      <dsp:spPr>
        <a:xfrm>
          <a:off x="0" y="979930"/>
          <a:ext cx="11430316" cy="17199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87120" tIns="291592" rIns="887120" bIns="99568" numCol="1" spcCol="1270" anchor="t" anchorCtr="0">
          <a:noAutofit/>
        </a:bodyPr>
        <a:lstStyle/>
        <a:p>
          <a:pPr marL="114300" lvl="1" indent="-114300" algn="l" defTabSz="622300">
            <a:lnSpc>
              <a:spcPct val="90000"/>
            </a:lnSpc>
            <a:spcBef>
              <a:spcPct val="0"/>
            </a:spcBef>
            <a:spcAft>
              <a:spcPct val="15000"/>
            </a:spcAft>
            <a:buChar char="•"/>
          </a:pPr>
          <a:r>
            <a:rPr lang="en-US" sz="1400" u="none" strike="noStrike" kern="1200">
              <a:solidFill>
                <a:schemeClr val="tx1"/>
              </a:solidFill>
              <a:effectLst/>
              <a:latin typeface="-apple-system"/>
              <a:hlinkClick xmlns:r="http://schemas.openxmlformats.org/officeDocument/2006/relationships" r:id="rId1" tooltip="https://www.insiderintelligence.com/content/qa-metlife-evolving-cmo-trends-insurance">
                <a:extLst>
                  <a:ext uri="{A12FA001-AC4F-418D-AE19-62706E023703}">
                    <ahyp:hlinkClr xmlns:ahyp="http://schemas.microsoft.com/office/drawing/2018/hyperlinkcolor" val="tx"/>
                  </a:ext>
                </a:extLst>
              </a:hlinkClick>
            </a:rPr>
            <a:t>https://www.insiderintelligence.com/content/qa-metlife-evolving-cmo-trends-insurance</a:t>
          </a:r>
          <a:endParaRPr lang="en-US" sz="1400" b="0" kern="1200">
            <a:solidFill>
              <a:schemeClr val="tx1"/>
            </a:solidFill>
          </a:endParaRPr>
        </a:p>
        <a:p>
          <a:pPr marL="114300" lvl="1" indent="-114300" algn="l" defTabSz="622300">
            <a:lnSpc>
              <a:spcPct val="90000"/>
            </a:lnSpc>
            <a:spcBef>
              <a:spcPct val="0"/>
            </a:spcBef>
            <a:spcAft>
              <a:spcPct val="15000"/>
            </a:spcAft>
            <a:buChar char="•"/>
          </a:pPr>
          <a:r>
            <a:rPr lang="en-US" sz="1400" u="none" strike="noStrike" kern="1200">
              <a:solidFill>
                <a:schemeClr val="tx1"/>
              </a:solidFill>
              <a:effectLst/>
              <a:latin typeface="-apple-system"/>
              <a:hlinkClick xmlns:r="http://schemas.openxmlformats.org/officeDocument/2006/relationships" r:id="rId2" tooltip="https://next.ergo.com/en/Trends/2022/metaverse-meta-virtual-reality-opportunities-challenges-financial-insurance">
                <a:extLst>
                  <a:ext uri="{A12FA001-AC4F-418D-AE19-62706E023703}">
                    <ahyp:hlinkClr xmlns:ahyp="http://schemas.microsoft.com/office/drawing/2018/hyperlinkcolor" val="tx"/>
                  </a:ext>
                </a:extLst>
              </a:hlinkClick>
            </a:rPr>
            <a:t>https://next.ergo.com/en/Trends/2022/metaverse-meta-virtual-reality-opportunities-challenges-financial-insurance</a:t>
          </a:r>
          <a:endParaRPr lang="en-US" sz="1400" kern="1200">
            <a:solidFill>
              <a:schemeClr val="tx1"/>
            </a:solidFill>
            <a:effectLst/>
            <a:latin typeface="-apple-system"/>
          </a:endParaRPr>
        </a:p>
        <a:p>
          <a:pPr marL="114300" lvl="1" indent="-114300" algn="l" defTabSz="622300">
            <a:lnSpc>
              <a:spcPct val="90000"/>
            </a:lnSpc>
            <a:spcBef>
              <a:spcPct val="0"/>
            </a:spcBef>
            <a:spcAft>
              <a:spcPct val="15000"/>
            </a:spcAft>
            <a:buChar char="•"/>
          </a:pPr>
          <a:r>
            <a:rPr lang="en-US" sz="1400" u="none" strike="noStrike" kern="1200">
              <a:solidFill>
                <a:schemeClr val="tx1"/>
              </a:solidFill>
              <a:effectLst/>
              <a:latin typeface="-apple-system"/>
              <a:hlinkClick xmlns:r="http://schemas.openxmlformats.org/officeDocument/2006/relationships" r:id="rId3" tooltip="https://www.lexology.com/library/detail.aspx?g=ad47743d-aaa6-478a-8f6d-a509b61ff056">
                <a:extLst>
                  <a:ext uri="{A12FA001-AC4F-418D-AE19-62706E023703}">
                    <ahyp:hlinkClr xmlns:ahyp="http://schemas.microsoft.com/office/drawing/2018/hyperlinkcolor" val="tx"/>
                  </a:ext>
                </a:extLst>
              </a:hlinkClick>
            </a:rPr>
            <a:t>https://www.lexology.com/library/detail.aspx?g=ad47743d-aaa6-478a-8f6d-a509b61ff056#:~:text=Part%20marketing%2C%20part%20strategy%2C%20a,and%20appearance%20in%20the%20metaverse</a:t>
          </a:r>
          <a:r>
            <a:rPr lang="en-US" sz="1400" kern="1200">
              <a:solidFill>
                <a:schemeClr val="tx1"/>
              </a:solidFill>
              <a:effectLst/>
              <a:latin typeface="-apple-system"/>
            </a:rPr>
            <a:t>.</a:t>
          </a:r>
        </a:p>
        <a:p>
          <a:pPr marL="114300" lvl="1" indent="-114300" algn="l" defTabSz="622300">
            <a:lnSpc>
              <a:spcPct val="90000"/>
            </a:lnSpc>
            <a:spcBef>
              <a:spcPct val="0"/>
            </a:spcBef>
            <a:spcAft>
              <a:spcPct val="15000"/>
            </a:spcAft>
            <a:buChar char="•"/>
          </a:pPr>
          <a:r>
            <a:rPr lang="en-US" sz="1400" u="none" strike="noStrike" kern="1200">
              <a:solidFill>
                <a:schemeClr val="tx1"/>
              </a:solidFill>
              <a:effectLst/>
              <a:latin typeface="-apple-system"/>
              <a:hlinkClick xmlns:r="http://schemas.openxmlformats.org/officeDocument/2006/relationships" r:id="rId4" tooltip="https://www.cmo.com.au/article/699492/marketing-metaverse/">
                <a:extLst>
                  <a:ext uri="{A12FA001-AC4F-418D-AE19-62706E023703}">
                    <ahyp:hlinkClr xmlns:ahyp="http://schemas.microsoft.com/office/drawing/2018/hyperlinkcolor" val="tx"/>
                  </a:ext>
                </a:extLst>
              </a:hlinkClick>
            </a:rPr>
            <a:t>https://www.cmo.com.au/article/699492/marketing-metaverse/</a:t>
          </a:r>
          <a:endParaRPr lang="en-US" sz="1400" kern="1200">
            <a:solidFill>
              <a:srgbClr val="8F8F8F"/>
            </a:solidFill>
            <a:hlinkClick xmlns:r="http://schemas.openxmlformats.org/officeDocument/2006/relationships" r:id="rId5">
              <a:extLst>
                <a:ext uri="{A12FA001-AC4F-418D-AE19-62706E023703}">
                  <ahyp:hlinkClr xmlns:ahyp="http://schemas.microsoft.com/office/drawing/2018/hyperlinkcolor" val="tx"/>
                </a:ext>
              </a:extLst>
            </a:hlinkClick>
          </a:endParaRPr>
        </a:p>
        <a:p>
          <a:pPr marL="114300" lvl="1" indent="-114300" algn="l" defTabSz="622300">
            <a:lnSpc>
              <a:spcPct val="90000"/>
            </a:lnSpc>
            <a:spcBef>
              <a:spcPct val="0"/>
            </a:spcBef>
            <a:spcAft>
              <a:spcPct val="15000"/>
            </a:spcAft>
            <a:buChar char="•"/>
          </a:pPr>
          <a:r>
            <a:rPr lang="en-US" sz="1400" kern="1200">
              <a:solidFill>
                <a:schemeClr val="tx1"/>
              </a:solidFill>
              <a:hlinkClick xmlns:r="http://schemas.openxmlformats.org/officeDocument/2006/relationships" r:id="rId5">
                <a:extLst>
                  <a:ext uri="{A12FA001-AC4F-418D-AE19-62706E023703}">
                    <ahyp:hlinkClr xmlns:ahyp="http://schemas.microsoft.com/office/drawing/2018/hyperlinkcolor" val="tx"/>
                  </a:ext>
                </a:extLst>
              </a:hlinkClick>
            </a:rPr>
            <a:t>Banking Simulation  - https://youtu.be/A4MKUpvu2vo</a:t>
          </a:r>
          <a:endParaRPr lang="en-US" sz="1400" kern="1200">
            <a:solidFill>
              <a:schemeClr val="tx1"/>
            </a:solidFill>
          </a:endParaRPr>
        </a:p>
      </dsp:txBody>
      <dsp:txXfrm>
        <a:off x="0" y="979930"/>
        <a:ext cx="11430316" cy="1719900"/>
      </dsp:txXfrm>
    </dsp:sp>
    <dsp:sp modelId="{794B6448-E1B1-4DF7-AFDF-4E1926A4CA0D}">
      <dsp:nvSpPr>
        <dsp:cNvPr id="0" name=""/>
        <dsp:cNvSpPr/>
      </dsp:nvSpPr>
      <dsp:spPr>
        <a:xfrm>
          <a:off x="571515" y="773290"/>
          <a:ext cx="8001221" cy="4132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2427" tIns="0" rIns="302427" bIns="0" numCol="1" spcCol="1270" anchor="ctr" anchorCtr="0">
          <a:noAutofit/>
        </a:bodyPr>
        <a:lstStyle/>
        <a:p>
          <a:pPr marL="0" lvl="0" indent="0" algn="l" defTabSz="622300">
            <a:lnSpc>
              <a:spcPct val="90000"/>
            </a:lnSpc>
            <a:spcBef>
              <a:spcPct val="0"/>
            </a:spcBef>
            <a:spcAft>
              <a:spcPct val="35000"/>
            </a:spcAft>
            <a:buNone/>
          </a:pPr>
          <a:r>
            <a:rPr lang="en-US" sz="1400" b="1" kern="1200">
              <a:solidFill>
                <a:schemeClr val="tx1"/>
              </a:solidFill>
            </a:rPr>
            <a:t>Case Studies</a:t>
          </a:r>
        </a:p>
      </dsp:txBody>
      <dsp:txXfrm>
        <a:off x="591690" y="793465"/>
        <a:ext cx="7960871" cy="372930"/>
      </dsp:txXfrm>
    </dsp:sp>
    <dsp:sp modelId="{57129ACE-99EC-4628-8C65-61A7E9B6C545}">
      <dsp:nvSpPr>
        <dsp:cNvPr id="0" name=""/>
        <dsp:cNvSpPr/>
      </dsp:nvSpPr>
      <dsp:spPr>
        <a:xfrm>
          <a:off x="0" y="2982070"/>
          <a:ext cx="11430316" cy="59535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87120" tIns="291592" rIns="887120"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a:solidFill>
                <a:schemeClr val="tx1"/>
              </a:solidFill>
              <a:hlinkClick xmlns:r="http://schemas.openxmlformats.org/officeDocument/2006/relationships" r:id="rId6">
                <a:extLst>
                  <a:ext uri="{A12FA001-AC4F-418D-AE19-62706E023703}">
                    <ahyp:hlinkClr xmlns:ahyp="http://schemas.microsoft.com/office/drawing/2018/hyperlinkcolor" val="tx"/>
                  </a:ext>
                </a:extLst>
              </a:hlinkClick>
            </a:rPr>
            <a:t>This AR-based </a:t>
          </a:r>
          <a:r>
            <a:rPr lang="en-US" sz="1400" kern="1200" err="1">
              <a:solidFill>
                <a:schemeClr val="tx1"/>
              </a:solidFill>
              <a:hlinkClick xmlns:r="http://schemas.openxmlformats.org/officeDocument/2006/relationships" r:id="rId6">
                <a:extLst>
                  <a:ext uri="{A12FA001-AC4F-418D-AE19-62706E023703}">
                    <ahyp:hlinkClr xmlns:ahyp="http://schemas.microsoft.com/office/drawing/2018/hyperlinkcolor" val="tx"/>
                  </a:ext>
                </a:extLst>
              </a:hlinkClick>
            </a:rPr>
            <a:t>fashiontech</a:t>
          </a:r>
          <a:r>
            <a:rPr lang="en-US" sz="1400" kern="1200">
              <a:solidFill>
                <a:schemeClr val="tx1"/>
              </a:solidFill>
              <a:hlinkClick xmlns:r="http://schemas.openxmlformats.org/officeDocument/2006/relationships" r:id="rId6">
                <a:extLst>
                  <a:ext uri="{A12FA001-AC4F-418D-AE19-62706E023703}">
                    <ahyp:hlinkClr xmlns:ahyp="http://schemas.microsoft.com/office/drawing/2018/hyperlinkcolor" val="tx"/>
                  </a:ext>
                </a:extLst>
              </a:hlinkClick>
            </a:rPr>
            <a:t> startup has </a:t>
          </a:r>
          <a:r>
            <a:rPr lang="en-US" sz="1400" kern="1200" err="1">
              <a:solidFill>
                <a:schemeClr val="tx1"/>
              </a:solidFill>
              <a:hlinkClick xmlns:r="http://schemas.openxmlformats.org/officeDocument/2006/relationships" r:id="rId6">
                <a:extLst>
                  <a:ext uri="{A12FA001-AC4F-418D-AE19-62706E023703}">
                    <ahyp:hlinkClr xmlns:ahyp="http://schemas.microsoft.com/office/drawing/2018/hyperlinkcolor" val="tx"/>
                  </a:ext>
                </a:extLst>
              </a:hlinkClick>
            </a:rPr>
            <a:t>revolutionised</a:t>
          </a:r>
          <a:r>
            <a:rPr lang="en-US" sz="1400" kern="1200">
              <a:solidFill>
                <a:schemeClr val="tx1"/>
              </a:solidFill>
              <a:hlinkClick xmlns:r="http://schemas.openxmlformats.org/officeDocument/2006/relationships" r:id="rId6">
                <a:extLst>
                  <a:ext uri="{A12FA001-AC4F-418D-AE19-62706E023703}">
                    <ahyp:hlinkClr xmlns:ahyp="http://schemas.microsoft.com/office/drawing/2018/hyperlinkcolor" val="tx"/>
                  </a:ext>
                </a:extLst>
              </a:hlinkClick>
            </a:rPr>
            <a:t> </a:t>
          </a:r>
          <a:r>
            <a:rPr lang="en-US" sz="1400" kern="1200" err="1">
              <a:solidFill>
                <a:schemeClr val="tx1"/>
              </a:solidFill>
              <a:hlinkClick xmlns:r="http://schemas.openxmlformats.org/officeDocument/2006/relationships" r:id="rId6">
                <a:extLst>
                  <a:ext uri="{A12FA001-AC4F-418D-AE19-62706E023703}">
                    <ahyp:hlinkClr xmlns:ahyp="http://schemas.microsoft.com/office/drawing/2018/hyperlinkcolor" val="tx"/>
                  </a:ext>
                </a:extLst>
              </a:hlinkClick>
            </a:rPr>
            <a:t>jewellery</a:t>
          </a:r>
          <a:r>
            <a:rPr lang="en-US" sz="1400" kern="1200">
              <a:solidFill>
                <a:schemeClr val="tx1"/>
              </a:solidFill>
              <a:hlinkClick xmlns:r="http://schemas.openxmlformats.org/officeDocument/2006/relationships" r:id="rId6">
                <a:extLst>
                  <a:ext uri="{A12FA001-AC4F-418D-AE19-62706E023703}">
                    <ahyp:hlinkClr xmlns:ahyp="http://schemas.microsoft.com/office/drawing/2018/hyperlinkcolor" val="tx"/>
                  </a:ext>
                </a:extLst>
              </a:hlinkClick>
            </a:rPr>
            <a:t> shopping with virtual trials in real time (yourstory.com)</a:t>
          </a:r>
          <a:endParaRPr lang="en-US" sz="1400" kern="1200">
            <a:solidFill>
              <a:schemeClr val="tx1"/>
            </a:solidFill>
          </a:endParaRPr>
        </a:p>
      </dsp:txBody>
      <dsp:txXfrm>
        <a:off x="0" y="2982070"/>
        <a:ext cx="11430316" cy="595350"/>
      </dsp:txXfrm>
    </dsp:sp>
    <dsp:sp modelId="{12780CE4-6CE8-45FA-AC86-8DC9CECCD9D5}">
      <dsp:nvSpPr>
        <dsp:cNvPr id="0" name=""/>
        <dsp:cNvSpPr/>
      </dsp:nvSpPr>
      <dsp:spPr>
        <a:xfrm>
          <a:off x="571515" y="2775431"/>
          <a:ext cx="8001221" cy="4132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2427" tIns="0" rIns="302427" bIns="0" numCol="1" spcCol="1270" anchor="ctr" anchorCtr="0">
          <a:noAutofit/>
        </a:bodyPr>
        <a:lstStyle/>
        <a:p>
          <a:pPr marL="0" lvl="0" indent="0" algn="l" defTabSz="622300">
            <a:lnSpc>
              <a:spcPct val="90000"/>
            </a:lnSpc>
            <a:spcBef>
              <a:spcPct val="0"/>
            </a:spcBef>
            <a:spcAft>
              <a:spcPct val="35000"/>
            </a:spcAft>
            <a:buNone/>
          </a:pPr>
          <a:r>
            <a:rPr lang="en-US" sz="1400" b="1" kern="1200">
              <a:solidFill>
                <a:schemeClr val="tx1"/>
              </a:solidFill>
            </a:rPr>
            <a:t>TCS </a:t>
          </a:r>
          <a:r>
            <a:rPr lang="en-US" sz="1400" b="1" kern="1200" err="1">
              <a:solidFill>
                <a:schemeClr val="tx1"/>
              </a:solidFill>
            </a:rPr>
            <a:t>Tanisq</a:t>
          </a:r>
          <a:r>
            <a:rPr lang="en-US" sz="1400" b="1" kern="1200">
              <a:solidFill>
                <a:schemeClr val="tx1"/>
              </a:solidFill>
            </a:rPr>
            <a:t> Case </a:t>
          </a:r>
          <a:r>
            <a:rPr lang="en-US" sz="1400" b="1" kern="1200" err="1">
              <a:solidFill>
                <a:schemeClr val="tx1"/>
              </a:solidFill>
            </a:rPr>
            <a:t>Study</a:t>
          </a:r>
          <a:r>
            <a:rPr lang="en-US" sz="1400" kern="1200" err="1">
              <a:solidFill>
                <a:schemeClr val="tx1"/>
              </a:solidFill>
            </a:rPr>
            <a:t>w</a:t>
          </a:r>
          <a:endParaRPr lang="en-US" sz="1400" kern="1200">
            <a:solidFill>
              <a:schemeClr val="tx1"/>
            </a:solidFill>
          </a:endParaRPr>
        </a:p>
      </dsp:txBody>
      <dsp:txXfrm>
        <a:off x="591690" y="2795606"/>
        <a:ext cx="7960871" cy="372930"/>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DFAAF6-6FC8-45EB-8DFA-09E7E947503C}" type="datetimeFigureOut">
              <a:rPr lang="en-US" smtClean="0"/>
              <a:t>11/4/2022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B656F3-D260-4E1C-8C1B-093B21E0E589}" type="slidenum">
              <a:rPr lang="en-US" smtClean="0"/>
              <a:t>‹#›</a:t>
            </a:fld>
            <a:endParaRPr lang="en-US"/>
          </a:p>
        </p:txBody>
      </p:sp>
    </p:spTree>
    <p:extLst>
      <p:ext uri="{BB962C8B-B14F-4D97-AF65-F5344CB8AC3E}">
        <p14:creationId xmlns:p14="http://schemas.microsoft.com/office/powerpoint/2010/main" val="2287799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yourstory.com/2020/08/ar-fashiontech-startup-styledotme-mirrar-tanishq-pcj"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s://retailjewellerindia.com/tanishq-brings-its-first-augmented-reality-experience-to-customers/" TargetMode="External"/><Relationship Id="rId5" Type="http://schemas.openxmlformats.org/officeDocument/2006/relationships/hyperlink" Target="https://www.marketsandmarkets.com/Market-Reports/augmented-reality-market-82758548.html" TargetMode="External"/><Relationship Id="rId4" Type="http://schemas.openxmlformats.org/officeDocument/2006/relationships/hyperlink" Target="https://www.gartner.com/en/newsroom/press-releases/2019-04-01-gartner-says-100-million-consumers-will-shop-in-augme"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Questions?</a:t>
            </a:r>
          </a:p>
          <a:p>
            <a:r>
              <a:rPr lang="en-IN"/>
              <a:t>Do you want to tap into virtual-metaverse?</a:t>
            </a:r>
          </a:p>
          <a:p>
            <a:endParaRPr lang="en-IN"/>
          </a:p>
        </p:txBody>
      </p:sp>
      <p:sp>
        <p:nvSpPr>
          <p:cNvPr id="4" name="Slide Number Placeholder 3"/>
          <p:cNvSpPr>
            <a:spLocks noGrp="1"/>
          </p:cNvSpPr>
          <p:nvPr>
            <p:ph type="sldNum" sz="quarter" idx="5"/>
          </p:nvPr>
        </p:nvSpPr>
        <p:spPr/>
        <p:txBody>
          <a:bodyPr/>
          <a:lstStyle/>
          <a:p>
            <a:fld id="{11B656F3-D260-4E1C-8C1B-093B21E0E589}" type="slidenum">
              <a:rPr lang="en-US" smtClean="0"/>
              <a:t>2</a:t>
            </a:fld>
            <a:endParaRPr lang="en-US"/>
          </a:p>
        </p:txBody>
      </p:sp>
    </p:spTree>
    <p:extLst>
      <p:ext uri="{BB962C8B-B14F-4D97-AF65-F5344CB8AC3E}">
        <p14:creationId xmlns:p14="http://schemas.microsoft.com/office/powerpoint/2010/main" val="14938484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a:t>Questions to excite the CMO?</a:t>
            </a:r>
            <a:endParaRPr lang="en-US" dirty="0"/>
          </a:p>
          <a:p>
            <a:pPr marL="285750" indent="-285750">
              <a:buFont typeface="Arial,Sans-Serif"/>
              <a:buChar char="•"/>
            </a:pPr>
            <a:r>
              <a:rPr lang="en-IN" dirty="0"/>
              <a:t>Are you interested to improve customer satisfaction/ NPS by x%?</a:t>
            </a:r>
            <a:endParaRPr lang="en-US" dirty="0"/>
          </a:p>
          <a:p>
            <a:pPr marL="285750" indent="-285750">
              <a:buFont typeface="Arial,Sans-Serif"/>
              <a:buChar char="•"/>
            </a:pPr>
            <a:r>
              <a:rPr lang="en-IN" dirty="0"/>
              <a:t>Are you interested to embark into completely new segment? To drive revenue growth</a:t>
            </a:r>
            <a:endParaRPr lang="en-US" dirty="0"/>
          </a:p>
          <a:p>
            <a:pPr marL="285750" indent="-285750">
              <a:buFont typeface="Arial,Sans-Serif"/>
              <a:buChar char="•"/>
            </a:pPr>
            <a:r>
              <a:rPr lang="en-IN" dirty="0"/>
              <a:t>How can you improve brand value by pioneering new technology?</a:t>
            </a:r>
            <a:endParaRPr lang="en-US" dirty="0"/>
          </a:p>
        </p:txBody>
      </p:sp>
      <p:sp>
        <p:nvSpPr>
          <p:cNvPr id="4" name="Slide Number Placeholder 3"/>
          <p:cNvSpPr>
            <a:spLocks noGrp="1"/>
          </p:cNvSpPr>
          <p:nvPr>
            <p:ph type="sldNum" sz="quarter" idx="5"/>
          </p:nvPr>
        </p:nvSpPr>
        <p:spPr/>
        <p:txBody>
          <a:bodyPr/>
          <a:lstStyle/>
          <a:p>
            <a:fld id="{11B656F3-D260-4E1C-8C1B-093B21E0E589}" type="slidenum">
              <a:rPr lang="en-US" smtClean="0"/>
              <a:t>3</a:t>
            </a:fld>
            <a:endParaRPr lang="en-US" dirty="0"/>
          </a:p>
        </p:txBody>
      </p:sp>
    </p:spTree>
    <p:extLst>
      <p:ext uri="{BB962C8B-B14F-4D97-AF65-F5344CB8AC3E}">
        <p14:creationId xmlns:p14="http://schemas.microsoft.com/office/powerpoint/2010/main" val="41036360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According to Facts and Factors, the Global Metaverse Market size was valued at around 210 Billion USD in 2021 and is estimated to grow about  730.5 Billion USD by 2028, at a CAGR of approximately 23.2% between 2022 and 2028. </a:t>
            </a:r>
          </a:p>
        </p:txBody>
      </p:sp>
      <p:sp>
        <p:nvSpPr>
          <p:cNvPr id="4" name="Slide Number Placeholder 3"/>
          <p:cNvSpPr>
            <a:spLocks noGrp="1"/>
          </p:cNvSpPr>
          <p:nvPr>
            <p:ph type="sldNum" sz="quarter" idx="5"/>
          </p:nvPr>
        </p:nvSpPr>
        <p:spPr/>
        <p:txBody>
          <a:bodyPr/>
          <a:lstStyle/>
          <a:p>
            <a:fld id="{11B656F3-D260-4E1C-8C1B-093B21E0E589}" type="slidenum">
              <a:rPr lang="en-US" smtClean="0"/>
              <a:t>4</a:t>
            </a:fld>
            <a:endParaRPr lang="en-US" dirty="0"/>
          </a:p>
        </p:txBody>
      </p:sp>
    </p:spTree>
    <p:extLst>
      <p:ext uri="{BB962C8B-B14F-4D97-AF65-F5344CB8AC3E}">
        <p14:creationId xmlns:p14="http://schemas.microsoft.com/office/powerpoint/2010/main" val="2625726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1B656F3-D260-4E1C-8C1B-093B21E0E589}" type="slidenum">
              <a:rPr lang="en-US" smtClean="0"/>
              <a:t>5</a:t>
            </a:fld>
            <a:endParaRPr lang="en-US" dirty="0"/>
          </a:p>
        </p:txBody>
      </p:sp>
    </p:spTree>
    <p:extLst>
      <p:ext uri="{BB962C8B-B14F-4D97-AF65-F5344CB8AC3E}">
        <p14:creationId xmlns:p14="http://schemas.microsoft.com/office/powerpoint/2010/main" val="4604204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B656F3-D260-4E1C-8C1B-093B21E0E589}" type="slidenum">
              <a:rPr lang="en-US" smtClean="0"/>
              <a:t>6</a:t>
            </a:fld>
            <a:endParaRPr lang="en-US" dirty="0"/>
          </a:p>
        </p:txBody>
      </p:sp>
    </p:spTree>
    <p:extLst>
      <p:ext uri="{BB962C8B-B14F-4D97-AF65-F5344CB8AC3E}">
        <p14:creationId xmlns:p14="http://schemas.microsoft.com/office/powerpoint/2010/main" val="23649499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B656F3-D260-4E1C-8C1B-093B21E0E589}" type="slidenum">
              <a:rPr lang="en-US" smtClean="0"/>
              <a:t>7</a:t>
            </a:fld>
            <a:endParaRPr lang="en-US" dirty="0"/>
          </a:p>
        </p:txBody>
      </p:sp>
    </p:spTree>
    <p:extLst>
      <p:ext uri="{BB962C8B-B14F-4D97-AF65-F5344CB8AC3E}">
        <p14:creationId xmlns:p14="http://schemas.microsoft.com/office/powerpoint/2010/main" val="40204053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This AR-based fashiontech startup has revolutionised jewellery shopping with virtual trials in real time (yourstory.com)</a:t>
            </a:r>
            <a:endParaRPr lang="en-US" dirty="0"/>
          </a:p>
          <a:p>
            <a:endParaRPr lang="en-US" dirty="0"/>
          </a:p>
          <a:p>
            <a:r>
              <a:rPr lang="en-US" dirty="0"/>
              <a:t>A </a:t>
            </a:r>
            <a:r>
              <a:rPr lang="en-US" dirty="0">
                <a:hlinkClick r:id="rId4"/>
              </a:rPr>
              <a:t>report by Gartner Inc </a:t>
            </a:r>
            <a:r>
              <a:rPr lang="en-US" dirty="0"/>
              <a:t>suggests that </a:t>
            </a:r>
            <a:r>
              <a:rPr lang="en-US" b="1" dirty="0"/>
              <a:t>100 million users will shop in AR, online and in-store, by the end of this year</a:t>
            </a:r>
            <a:r>
              <a:rPr lang="en-US" dirty="0"/>
              <a:t>, giving scope for startups to venture out and succeed in the space. According to </a:t>
            </a:r>
            <a:r>
              <a:rPr lang="en-US" dirty="0">
                <a:hlinkClick r:id="rId5"/>
              </a:rPr>
              <a:t>MarketsAndMarkets</a:t>
            </a:r>
            <a:r>
              <a:rPr lang="en-US" dirty="0"/>
              <a:t>, </a:t>
            </a:r>
            <a:r>
              <a:rPr lang="en-US" b="1" dirty="0"/>
              <a:t>the AR market in India is estimated to grow from $10.7 billion in 2019 to $72.7 billion by 2024</a:t>
            </a:r>
            <a:r>
              <a:rPr lang="en-US" dirty="0"/>
              <a:t>, growing at a CAGR of 46.6 percent. </a:t>
            </a:r>
            <a:endParaRPr lang="en-US" dirty="0">
              <a:cs typeface="Calibri"/>
            </a:endParaRPr>
          </a:p>
          <a:p>
            <a:endParaRPr lang="en-US" dirty="0"/>
          </a:p>
          <a:p>
            <a:r>
              <a:rPr lang="en-US" dirty="0">
                <a:hlinkClick r:id="rId6"/>
              </a:rPr>
              <a:t>Tanishq brings its first Augmented Reality experience to customers (retailjewellerindia.com)</a:t>
            </a:r>
            <a:endParaRPr lang="en-US" dirty="0"/>
          </a:p>
          <a:p>
            <a:r>
              <a:rPr lang="en-US" dirty="0"/>
              <a:t>Tanishq is implementing MirrAR, an Augmented Reality software platform in collaboration with StyleDotMe, a startup focussed in innovative application of Augmented Reality (AR) and Artificial Intelligence (AI) for providing the next generation experience to consumers in the Gems and Jewellery industry  </a:t>
            </a:r>
            <a:endParaRPr lang="en-US" dirty="0">
              <a:cs typeface="Calibri"/>
            </a:endParaRPr>
          </a:p>
          <a:p>
            <a:endParaRPr lang="en-US" dirty="0"/>
          </a:p>
          <a:p>
            <a:endParaRPr lang="en-US" dirty="0">
              <a:cs typeface="Calibri"/>
            </a:endParaRPr>
          </a:p>
        </p:txBody>
      </p:sp>
      <p:sp>
        <p:nvSpPr>
          <p:cNvPr id="4" name="Slide Number Placeholder 3"/>
          <p:cNvSpPr>
            <a:spLocks noGrp="1"/>
          </p:cNvSpPr>
          <p:nvPr>
            <p:ph type="sldNum" sz="quarter" idx="5"/>
          </p:nvPr>
        </p:nvSpPr>
        <p:spPr/>
        <p:txBody>
          <a:bodyPr/>
          <a:lstStyle/>
          <a:p>
            <a:fld id="{11B656F3-D260-4E1C-8C1B-093B21E0E589}" type="slidenum">
              <a:rPr lang="en-US" smtClean="0"/>
              <a:t>10</a:t>
            </a:fld>
            <a:endParaRPr lang="en-US" dirty="0"/>
          </a:p>
        </p:txBody>
      </p:sp>
    </p:spTree>
    <p:extLst>
      <p:ext uri="{BB962C8B-B14F-4D97-AF65-F5344CB8AC3E}">
        <p14:creationId xmlns:p14="http://schemas.microsoft.com/office/powerpoint/2010/main" val="16057857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B656F3-D260-4E1C-8C1B-093B21E0E589}" type="slidenum">
              <a:rPr lang="en-US" smtClean="0"/>
              <a:t>12</a:t>
            </a:fld>
            <a:endParaRPr lang="en-US" dirty="0"/>
          </a:p>
        </p:txBody>
      </p:sp>
    </p:spTree>
    <p:extLst>
      <p:ext uri="{BB962C8B-B14F-4D97-AF65-F5344CB8AC3E}">
        <p14:creationId xmlns:p14="http://schemas.microsoft.com/office/powerpoint/2010/main" val="23345869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485584D-7D79-4248-9986-4CA35242F944}" type="datetimeFigureOut">
              <a:rPr lang="en-US" smtClean="0"/>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726363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6" name="Picture 3">
            <a:extLst>
              <a:ext uri="{FF2B5EF4-FFF2-40B4-BE49-F238E27FC236}">
                <a16:creationId xmlns:a16="http://schemas.microsoft.com/office/drawing/2014/main" id="{D27C95A2-2A2F-47E7-88CA-267CE55DA1D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679" b="1679"/>
          <a:stretch/>
        </p:blipFill>
        <p:spPr>
          <a:xfrm>
            <a:off x="10353148" y="618519"/>
            <a:ext cx="1467376" cy="186491"/>
          </a:xfrm>
          <a:prstGeom prst="rect">
            <a:avLst/>
          </a:prstGeom>
        </p:spPr>
      </p:pic>
    </p:spTree>
    <p:extLst>
      <p:ext uri="{BB962C8B-B14F-4D97-AF65-F5344CB8AC3E}">
        <p14:creationId xmlns:p14="http://schemas.microsoft.com/office/powerpoint/2010/main" val="3747025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213B8F0-6A13-4C09-87E6-7C343222BC63}"/>
              </a:ext>
            </a:extLst>
          </p:cNvPr>
          <p:cNvSpPr>
            <a:spLocks noGrp="1"/>
          </p:cNvSpPr>
          <p:nvPr>
            <p:ph type="title"/>
          </p:nvPr>
        </p:nvSpPr>
        <p:spPr/>
        <p:txBody>
          <a:bodyPr/>
          <a:lstStyle/>
          <a:p>
            <a:r>
              <a:rPr lang="en-US"/>
              <a:t>Click to edit Master title style</a:t>
            </a:r>
          </a:p>
        </p:txBody>
      </p:sp>
      <p:sp>
        <p:nvSpPr>
          <p:cNvPr id="8" name="Text Placeholder 7">
            <a:extLst>
              <a:ext uri="{FF2B5EF4-FFF2-40B4-BE49-F238E27FC236}">
                <a16:creationId xmlns:a16="http://schemas.microsoft.com/office/drawing/2014/main" id="{CA42B828-E838-46A6-BE5A-0BCB34CA9A31}"/>
              </a:ext>
            </a:extLst>
          </p:cNvPr>
          <p:cNvSpPr>
            <a:spLocks noGrp="1"/>
          </p:cNvSpPr>
          <p:nvPr>
            <p:ph type="body" sz="quarter" idx="10"/>
          </p:nvPr>
        </p:nvSpPr>
        <p:spPr>
          <a:xfrm>
            <a:off x="382921" y="2849126"/>
            <a:ext cx="5390651" cy="345544"/>
          </a:xfrm>
        </p:spPr>
        <p:txBody>
          <a:bodyPr vert="horz" wrap="square" lIns="0" tIns="17145" rIns="0" bIns="0" rtlCol="0">
            <a:spAutoFit/>
          </a:bodyPr>
          <a:lstStyle>
            <a:lvl1pPr>
              <a:defRPr lang="en-US" dirty="0" smtClean="0"/>
            </a:lvl1pPr>
            <a:lvl2pPr marL="609585" indent="0">
              <a:buNone/>
              <a:defRPr lang="en-US" dirty="0" smtClean="0"/>
            </a:lvl2pPr>
            <a:lvl3pPr>
              <a:defRPr lang="en-US" dirty="0" smtClean="0"/>
            </a:lvl3pPr>
            <a:lvl4pPr>
              <a:defRPr lang="en-US" dirty="0" smtClean="0"/>
            </a:lvl4pPr>
            <a:lvl5pPr>
              <a:defRPr lang="en-US" dirty="0"/>
            </a:lvl5pPr>
          </a:lstStyle>
          <a:p>
            <a:pPr marL="0" lvl="0" indent="0">
              <a:buClr>
                <a:srgbClr val="808285"/>
              </a:buClr>
              <a:buFont typeface="Wingdings" panose="05000000000000000000" pitchFamily="2" charset="2"/>
              <a:buNone/>
            </a:pPr>
            <a:r>
              <a:rPr lang="en-US"/>
              <a:t>Click to edit Master text styles</a:t>
            </a:r>
          </a:p>
        </p:txBody>
      </p:sp>
      <p:sp>
        <p:nvSpPr>
          <p:cNvPr id="10" name="Text Placeholder 9">
            <a:extLst>
              <a:ext uri="{FF2B5EF4-FFF2-40B4-BE49-F238E27FC236}">
                <a16:creationId xmlns:a16="http://schemas.microsoft.com/office/drawing/2014/main" id="{084EFB8F-EA4A-4341-A4CD-09652A6EE590}"/>
              </a:ext>
            </a:extLst>
          </p:cNvPr>
          <p:cNvSpPr>
            <a:spLocks noGrp="1"/>
          </p:cNvSpPr>
          <p:nvPr>
            <p:ph type="body" sz="quarter" idx="11" hasCustomPrompt="1"/>
          </p:nvPr>
        </p:nvSpPr>
        <p:spPr>
          <a:xfrm>
            <a:off x="374984" y="5819827"/>
            <a:ext cx="1775480" cy="205121"/>
          </a:xfrm>
        </p:spPr>
        <p:txBody>
          <a:bodyPr vert="horz" wrap="square" lIns="0" tIns="0" rIns="0" bIns="0" rtlCol="0">
            <a:spAutoFit/>
          </a:bodyPr>
          <a:lstStyle>
            <a:lvl1pPr marL="0" indent="0">
              <a:buFont typeface="Arial" panose="020B0604020202020204" pitchFamily="34" charset="0"/>
              <a:buNone/>
              <a:defRPr lang="en-US" sz="1333" smtClean="0">
                <a:solidFill>
                  <a:srgbClr val="F4F3F9"/>
                </a:solidFill>
              </a:defRPr>
            </a:lvl1pPr>
            <a:lvl2pPr>
              <a:defRPr lang="en-US" sz="1600" smtClean="0">
                <a:solidFill>
                  <a:schemeClr val="tx1">
                    <a:lumMod val="75000"/>
                    <a:lumOff val="25000"/>
                  </a:schemeClr>
                </a:solidFill>
              </a:defRPr>
            </a:lvl2pPr>
            <a:lvl3pPr>
              <a:defRPr lang="en-US" sz="1600" smtClean="0">
                <a:solidFill>
                  <a:schemeClr val="tx1">
                    <a:lumMod val="75000"/>
                    <a:lumOff val="25000"/>
                  </a:schemeClr>
                </a:solidFill>
              </a:defRPr>
            </a:lvl3pPr>
            <a:lvl4pPr>
              <a:defRPr lang="en-US" sz="1600" smtClean="0">
                <a:solidFill>
                  <a:schemeClr val="tx1">
                    <a:lumMod val="75000"/>
                    <a:lumOff val="25000"/>
                  </a:schemeClr>
                </a:solidFill>
              </a:defRPr>
            </a:lvl4pPr>
            <a:lvl5pPr>
              <a:defRPr lang="en-US" sz="1600">
                <a:solidFill>
                  <a:schemeClr val="tx1">
                    <a:lumMod val="75000"/>
                    <a:lumOff val="25000"/>
                  </a:schemeClr>
                </a:solidFill>
              </a:defRPr>
            </a:lvl5pPr>
          </a:lstStyle>
          <a:p>
            <a:pPr marL="228594" lvl="0" indent="-228594" defTabSz="1219110">
              <a:buClr>
                <a:srgbClr val="808285"/>
              </a:buClr>
            </a:pPr>
            <a:r>
              <a:rPr lang="en-US"/>
              <a:t>Date</a:t>
            </a:r>
          </a:p>
        </p:txBody>
      </p:sp>
      <p:sp>
        <p:nvSpPr>
          <p:cNvPr id="16" name="Picture Placeholder 15">
            <a:extLst>
              <a:ext uri="{FF2B5EF4-FFF2-40B4-BE49-F238E27FC236}">
                <a16:creationId xmlns:a16="http://schemas.microsoft.com/office/drawing/2014/main" id="{C9950366-8950-4BD8-A107-00F386B8B2D5}"/>
              </a:ext>
            </a:extLst>
          </p:cNvPr>
          <p:cNvSpPr>
            <a:spLocks noGrp="1"/>
          </p:cNvSpPr>
          <p:nvPr>
            <p:ph type="pic" sz="quarter" idx="12"/>
          </p:nvPr>
        </p:nvSpPr>
        <p:spPr>
          <a:xfrm>
            <a:off x="5864352" y="1806577"/>
            <a:ext cx="6327648" cy="4217459"/>
          </a:xfrm>
          <a:noFill/>
          <a:ln>
            <a:noFill/>
          </a:ln>
        </p:spPr>
        <p:txBody>
          <a:bodyPr vert="horz" wrap="square" lIns="0" tIns="17145" rIns="0" bIns="0" rtlCol="0" anchor="ctr" anchorCtr="0">
            <a:noAutofit/>
          </a:bodyPr>
          <a:lstStyle>
            <a:lvl1pPr marL="0" indent="0" algn="ctr">
              <a:buFont typeface="Arial" panose="020B0604020202020204" pitchFamily="34" charset="0"/>
              <a:buNone/>
              <a:defRPr lang="en-US" sz="4800" b="1">
                <a:solidFill>
                  <a:schemeClr val="bg1"/>
                </a:solidFill>
              </a:defRPr>
            </a:lvl1pPr>
          </a:lstStyle>
          <a:p>
            <a:pPr marL="761981" lvl="0" indent="-761981" algn="ctr">
              <a:buClr>
                <a:srgbClr val="808285"/>
              </a:buClr>
            </a:pPr>
            <a:r>
              <a:rPr lang="en-US"/>
              <a:t>Click icon to add picture</a:t>
            </a:r>
          </a:p>
        </p:txBody>
      </p:sp>
    </p:spTree>
    <p:extLst>
      <p:ext uri="{BB962C8B-B14F-4D97-AF65-F5344CB8AC3E}">
        <p14:creationId xmlns:p14="http://schemas.microsoft.com/office/powerpoint/2010/main" val="4931059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213B8F0-6A13-4C09-87E6-7C343222BC63}"/>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8" name="Text Placeholder 7">
            <a:extLst>
              <a:ext uri="{FF2B5EF4-FFF2-40B4-BE49-F238E27FC236}">
                <a16:creationId xmlns:a16="http://schemas.microsoft.com/office/drawing/2014/main" id="{CA42B828-E838-46A6-BE5A-0BCB34CA9A31}"/>
              </a:ext>
            </a:extLst>
          </p:cNvPr>
          <p:cNvSpPr>
            <a:spLocks noGrp="1"/>
          </p:cNvSpPr>
          <p:nvPr>
            <p:ph type="body" sz="quarter" idx="10"/>
          </p:nvPr>
        </p:nvSpPr>
        <p:spPr>
          <a:xfrm>
            <a:off x="382921" y="2849126"/>
            <a:ext cx="5390651" cy="345544"/>
          </a:xfrm>
        </p:spPr>
        <p:txBody>
          <a:bodyPr vert="horz" wrap="square" lIns="0" tIns="17145" rIns="0" bIns="0" rtlCol="0">
            <a:spAutoFit/>
          </a:bodyPr>
          <a:lstStyle>
            <a:lvl1pPr>
              <a:defRPr lang="en-US" dirty="0" smtClean="0"/>
            </a:lvl1pPr>
            <a:lvl2pPr marL="609585" indent="0">
              <a:buNone/>
              <a:defRPr lang="en-US" dirty="0" smtClean="0"/>
            </a:lvl2pPr>
            <a:lvl3pPr>
              <a:defRPr lang="en-US" dirty="0" smtClean="0"/>
            </a:lvl3pPr>
            <a:lvl4pPr>
              <a:defRPr lang="en-US" dirty="0" smtClean="0"/>
            </a:lvl4pPr>
            <a:lvl5pPr>
              <a:defRPr lang="en-US" dirty="0"/>
            </a:lvl5pPr>
          </a:lstStyle>
          <a:p>
            <a:pPr marL="0" lvl="0" indent="0">
              <a:buClr>
                <a:srgbClr val="808285"/>
              </a:buClr>
              <a:buFont typeface="Wingdings" panose="05000000000000000000" pitchFamily="2" charset="2"/>
              <a:buNone/>
            </a:pPr>
            <a:r>
              <a:rPr lang="en-US"/>
              <a:t>Click to edit Master text styles</a:t>
            </a:r>
          </a:p>
        </p:txBody>
      </p:sp>
      <p:sp>
        <p:nvSpPr>
          <p:cNvPr id="10" name="Text Placeholder 9">
            <a:extLst>
              <a:ext uri="{FF2B5EF4-FFF2-40B4-BE49-F238E27FC236}">
                <a16:creationId xmlns:a16="http://schemas.microsoft.com/office/drawing/2014/main" id="{084EFB8F-EA4A-4341-A4CD-09652A6EE590}"/>
              </a:ext>
            </a:extLst>
          </p:cNvPr>
          <p:cNvSpPr>
            <a:spLocks noGrp="1"/>
          </p:cNvSpPr>
          <p:nvPr>
            <p:ph type="body" sz="quarter" idx="11" hasCustomPrompt="1"/>
          </p:nvPr>
        </p:nvSpPr>
        <p:spPr>
          <a:xfrm>
            <a:off x="374984" y="5819827"/>
            <a:ext cx="1775480" cy="205121"/>
          </a:xfrm>
        </p:spPr>
        <p:txBody>
          <a:bodyPr vert="horz" wrap="square" lIns="0" tIns="0" rIns="0" bIns="0" rtlCol="0">
            <a:spAutoFit/>
          </a:bodyPr>
          <a:lstStyle>
            <a:lvl1pPr marL="0" indent="0">
              <a:buFont typeface="Arial" panose="020B0604020202020204" pitchFamily="34" charset="0"/>
              <a:buNone/>
              <a:defRPr lang="en-US" sz="1333" smtClean="0">
                <a:solidFill>
                  <a:schemeClr val="tx1"/>
                </a:solidFill>
              </a:defRPr>
            </a:lvl1pPr>
            <a:lvl2pPr>
              <a:defRPr lang="en-US" sz="1600" smtClean="0">
                <a:solidFill>
                  <a:schemeClr val="tx1">
                    <a:lumMod val="75000"/>
                    <a:lumOff val="25000"/>
                  </a:schemeClr>
                </a:solidFill>
              </a:defRPr>
            </a:lvl2pPr>
            <a:lvl3pPr>
              <a:defRPr lang="en-US" sz="1600" smtClean="0">
                <a:solidFill>
                  <a:schemeClr val="tx1">
                    <a:lumMod val="75000"/>
                    <a:lumOff val="25000"/>
                  </a:schemeClr>
                </a:solidFill>
              </a:defRPr>
            </a:lvl3pPr>
            <a:lvl4pPr>
              <a:defRPr lang="en-US" sz="1600" smtClean="0">
                <a:solidFill>
                  <a:schemeClr val="tx1">
                    <a:lumMod val="75000"/>
                    <a:lumOff val="25000"/>
                  </a:schemeClr>
                </a:solidFill>
              </a:defRPr>
            </a:lvl4pPr>
            <a:lvl5pPr>
              <a:defRPr lang="en-US" sz="1600">
                <a:solidFill>
                  <a:schemeClr val="tx1">
                    <a:lumMod val="75000"/>
                    <a:lumOff val="25000"/>
                  </a:schemeClr>
                </a:solidFill>
              </a:defRPr>
            </a:lvl5pPr>
          </a:lstStyle>
          <a:p>
            <a:pPr marL="228594" lvl="0" indent="-228594" defTabSz="1219110">
              <a:buClr>
                <a:srgbClr val="808285"/>
              </a:buClr>
            </a:pPr>
            <a:r>
              <a:rPr lang="en-US"/>
              <a:t>Date</a:t>
            </a:r>
          </a:p>
        </p:txBody>
      </p:sp>
      <p:sp>
        <p:nvSpPr>
          <p:cNvPr id="16" name="Picture Placeholder 15">
            <a:extLst>
              <a:ext uri="{FF2B5EF4-FFF2-40B4-BE49-F238E27FC236}">
                <a16:creationId xmlns:a16="http://schemas.microsoft.com/office/drawing/2014/main" id="{C9950366-8950-4BD8-A107-00F386B8B2D5}"/>
              </a:ext>
            </a:extLst>
          </p:cNvPr>
          <p:cNvSpPr>
            <a:spLocks noGrp="1"/>
          </p:cNvSpPr>
          <p:nvPr>
            <p:ph type="pic" sz="quarter" idx="12"/>
          </p:nvPr>
        </p:nvSpPr>
        <p:spPr>
          <a:xfrm>
            <a:off x="5864352" y="1806577"/>
            <a:ext cx="6327648" cy="4217459"/>
          </a:xfrm>
          <a:noFill/>
          <a:ln>
            <a:noFill/>
          </a:ln>
        </p:spPr>
        <p:txBody>
          <a:bodyPr vert="horz" wrap="square" lIns="0" tIns="17145" rIns="0" bIns="0" rtlCol="0" anchor="ctr" anchorCtr="0">
            <a:noAutofit/>
          </a:bodyPr>
          <a:lstStyle>
            <a:lvl1pPr marL="0" indent="0" algn="ctr">
              <a:buFont typeface="Arial" panose="020B0604020202020204" pitchFamily="34" charset="0"/>
              <a:buNone/>
              <a:defRPr lang="en-US" sz="4800" b="1">
                <a:solidFill>
                  <a:schemeClr val="tx1"/>
                </a:solidFill>
              </a:defRPr>
            </a:lvl1pPr>
          </a:lstStyle>
          <a:p>
            <a:pPr marL="761981" lvl="0" indent="-761981" algn="ctr">
              <a:buClr>
                <a:srgbClr val="808285"/>
              </a:buClr>
            </a:pPr>
            <a:r>
              <a:rPr lang="en-US"/>
              <a:t>Click icon to add picture</a:t>
            </a:r>
          </a:p>
        </p:txBody>
      </p:sp>
    </p:spTree>
    <p:extLst>
      <p:ext uri="{BB962C8B-B14F-4D97-AF65-F5344CB8AC3E}">
        <p14:creationId xmlns:p14="http://schemas.microsoft.com/office/powerpoint/2010/main" val="19350829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213B8F0-6A13-4C09-87E6-7C343222BC63}"/>
              </a:ext>
            </a:extLst>
          </p:cNvPr>
          <p:cNvSpPr>
            <a:spLocks noGrp="1"/>
          </p:cNvSpPr>
          <p:nvPr>
            <p:ph type="title"/>
          </p:nvPr>
        </p:nvSpPr>
        <p:spPr/>
        <p:txBody>
          <a:bodyPr/>
          <a:lstStyle/>
          <a:p>
            <a:r>
              <a:rPr lang="en-US"/>
              <a:t>Click to edit Master title style</a:t>
            </a:r>
          </a:p>
        </p:txBody>
      </p:sp>
      <p:sp>
        <p:nvSpPr>
          <p:cNvPr id="8" name="Text Placeholder 7">
            <a:extLst>
              <a:ext uri="{FF2B5EF4-FFF2-40B4-BE49-F238E27FC236}">
                <a16:creationId xmlns:a16="http://schemas.microsoft.com/office/drawing/2014/main" id="{CA42B828-E838-46A6-BE5A-0BCB34CA9A31}"/>
              </a:ext>
            </a:extLst>
          </p:cNvPr>
          <p:cNvSpPr>
            <a:spLocks noGrp="1"/>
          </p:cNvSpPr>
          <p:nvPr>
            <p:ph type="body" sz="quarter" idx="10"/>
          </p:nvPr>
        </p:nvSpPr>
        <p:spPr>
          <a:xfrm>
            <a:off x="382921" y="2849126"/>
            <a:ext cx="5390651" cy="345544"/>
          </a:xfrm>
        </p:spPr>
        <p:txBody>
          <a:bodyPr vert="horz" wrap="square" lIns="0" tIns="17145" rIns="0" bIns="0" rtlCol="0">
            <a:spAutoFit/>
          </a:bodyPr>
          <a:lstStyle>
            <a:lvl1pPr>
              <a:defRPr lang="en-US" dirty="0" smtClean="0"/>
            </a:lvl1pPr>
            <a:lvl2pPr marL="609585" indent="0">
              <a:buNone/>
              <a:defRPr lang="en-US" dirty="0" smtClean="0"/>
            </a:lvl2pPr>
            <a:lvl3pPr>
              <a:defRPr lang="en-US" dirty="0" smtClean="0"/>
            </a:lvl3pPr>
            <a:lvl4pPr>
              <a:defRPr lang="en-US" dirty="0" smtClean="0"/>
            </a:lvl4pPr>
            <a:lvl5pPr>
              <a:defRPr lang="en-US" dirty="0"/>
            </a:lvl5pPr>
          </a:lstStyle>
          <a:p>
            <a:pPr marL="0" lvl="0" indent="0">
              <a:buClr>
                <a:srgbClr val="808285"/>
              </a:buClr>
              <a:buFont typeface="Wingdings" panose="05000000000000000000" pitchFamily="2" charset="2"/>
              <a:buNone/>
            </a:pPr>
            <a:r>
              <a:rPr lang="en-US"/>
              <a:t>Click to edit Master text styles</a:t>
            </a:r>
          </a:p>
        </p:txBody>
      </p:sp>
      <p:sp>
        <p:nvSpPr>
          <p:cNvPr id="10" name="Text Placeholder 9">
            <a:extLst>
              <a:ext uri="{FF2B5EF4-FFF2-40B4-BE49-F238E27FC236}">
                <a16:creationId xmlns:a16="http://schemas.microsoft.com/office/drawing/2014/main" id="{084EFB8F-EA4A-4341-A4CD-09652A6EE590}"/>
              </a:ext>
            </a:extLst>
          </p:cNvPr>
          <p:cNvSpPr>
            <a:spLocks noGrp="1"/>
          </p:cNvSpPr>
          <p:nvPr>
            <p:ph type="body" sz="quarter" idx="11" hasCustomPrompt="1"/>
          </p:nvPr>
        </p:nvSpPr>
        <p:spPr>
          <a:xfrm>
            <a:off x="374984" y="5819827"/>
            <a:ext cx="1775480" cy="205121"/>
          </a:xfrm>
        </p:spPr>
        <p:txBody>
          <a:bodyPr vert="horz" wrap="square" lIns="0" tIns="0" rIns="0" bIns="0" rtlCol="0">
            <a:spAutoFit/>
          </a:bodyPr>
          <a:lstStyle>
            <a:lvl1pPr marL="0" indent="0">
              <a:buFont typeface="Arial" panose="020B0604020202020204" pitchFamily="34" charset="0"/>
              <a:buNone/>
              <a:defRPr lang="en-US" sz="1333" smtClean="0">
                <a:solidFill>
                  <a:srgbClr val="F4F3F9"/>
                </a:solidFill>
              </a:defRPr>
            </a:lvl1pPr>
            <a:lvl2pPr>
              <a:defRPr lang="en-US" sz="1600" smtClean="0">
                <a:solidFill>
                  <a:schemeClr val="tx1">
                    <a:lumMod val="75000"/>
                    <a:lumOff val="25000"/>
                  </a:schemeClr>
                </a:solidFill>
              </a:defRPr>
            </a:lvl2pPr>
            <a:lvl3pPr>
              <a:defRPr lang="en-US" sz="1600" smtClean="0">
                <a:solidFill>
                  <a:schemeClr val="tx1">
                    <a:lumMod val="75000"/>
                    <a:lumOff val="25000"/>
                  </a:schemeClr>
                </a:solidFill>
              </a:defRPr>
            </a:lvl3pPr>
            <a:lvl4pPr>
              <a:defRPr lang="en-US" sz="1600" smtClean="0">
                <a:solidFill>
                  <a:schemeClr val="tx1">
                    <a:lumMod val="75000"/>
                    <a:lumOff val="25000"/>
                  </a:schemeClr>
                </a:solidFill>
              </a:defRPr>
            </a:lvl4pPr>
            <a:lvl5pPr>
              <a:defRPr lang="en-US" sz="1600">
                <a:solidFill>
                  <a:schemeClr val="tx1">
                    <a:lumMod val="75000"/>
                    <a:lumOff val="25000"/>
                  </a:schemeClr>
                </a:solidFill>
              </a:defRPr>
            </a:lvl5pPr>
          </a:lstStyle>
          <a:p>
            <a:pPr marL="228594" lvl="0" indent="-228594" defTabSz="1219110">
              <a:buClr>
                <a:srgbClr val="808285"/>
              </a:buClr>
            </a:pPr>
            <a:r>
              <a:rPr lang="en-US"/>
              <a:t>Date</a:t>
            </a:r>
          </a:p>
        </p:txBody>
      </p:sp>
      <p:sp>
        <p:nvSpPr>
          <p:cNvPr id="16" name="Picture Placeholder 15">
            <a:extLst>
              <a:ext uri="{FF2B5EF4-FFF2-40B4-BE49-F238E27FC236}">
                <a16:creationId xmlns:a16="http://schemas.microsoft.com/office/drawing/2014/main" id="{C9950366-8950-4BD8-A107-00F386B8B2D5}"/>
              </a:ext>
            </a:extLst>
          </p:cNvPr>
          <p:cNvSpPr>
            <a:spLocks noGrp="1"/>
          </p:cNvSpPr>
          <p:nvPr>
            <p:ph type="pic" sz="quarter" idx="12"/>
          </p:nvPr>
        </p:nvSpPr>
        <p:spPr>
          <a:xfrm>
            <a:off x="5864352" y="1806577"/>
            <a:ext cx="6327648" cy="4217459"/>
          </a:xfrm>
          <a:noFill/>
          <a:ln>
            <a:noFill/>
          </a:ln>
        </p:spPr>
        <p:txBody>
          <a:bodyPr vert="horz" wrap="square" lIns="0" tIns="17145" rIns="0" bIns="0" rtlCol="0" anchor="ctr" anchorCtr="0">
            <a:noAutofit/>
          </a:bodyPr>
          <a:lstStyle>
            <a:lvl1pPr marL="0" indent="0" algn="ctr">
              <a:buFont typeface="Arial" panose="020B0604020202020204" pitchFamily="34" charset="0"/>
              <a:buNone/>
              <a:defRPr lang="en-US" sz="4800" b="1">
                <a:solidFill>
                  <a:schemeClr val="bg1"/>
                </a:solidFill>
              </a:defRPr>
            </a:lvl1pPr>
          </a:lstStyle>
          <a:p>
            <a:pPr marL="761981" lvl="0" indent="-761981" algn="ctr">
              <a:buClr>
                <a:srgbClr val="808285"/>
              </a:buClr>
            </a:pPr>
            <a:r>
              <a:rPr lang="en-US"/>
              <a:t>Click icon to add picture</a:t>
            </a:r>
          </a:p>
        </p:txBody>
      </p:sp>
    </p:spTree>
    <p:extLst>
      <p:ext uri="{BB962C8B-B14F-4D97-AF65-F5344CB8AC3E}">
        <p14:creationId xmlns:p14="http://schemas.microsoft.com/office/powerpoint/2010/main" val="9749068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213B8F0-6A13-4C09-87E6-7C343222BC63}"/>
              </a:ext>
            </a:extLst>
          </p:cNvPr>
          <p:cNvSpPr>
            <a:spLocks noGrp="1"/>
          </p:cNvSpPr>
          <p:nvPr>
            <p:ph type="title"/>
          </p:nvPr>
        </p:nvSpPr>
        <p:spPr/>
        <p:txBody>
          <a:bodyPr/>
          <a:lstStyle/>
          <a:p>
            <a:r>
              <a:rPr lang="en-US"/>
              <a:t>Click to edit Master title style</a:t>
            </a:r>
          </a:p>
        </p:txBody>
      </p:sp>
      <p:sp>
        <p:nvSpPr>
          <p:cNvPr id="8" name="Text Placeholder 7">
            <a:extLst>
              <a:ext uri="{FF2B5EF4-FFF2-40B4-BE49-F238E27FC236}">
                <a16:creationId xmlns:a16="http://schemas.microsoft.com/office/drawing/2014/main" id="{CA42B828-E838-46A6-BE5A-0BCB34CA9A31}"/>
              </a:ext>
            </a:extLst>
          </p:cNvPr>
          <p:cNvSpPr>
            <a:spLocks noGrp="1"/>
          </p:cNvSpPr>
          <p:nvPr>
            <p:ph type="body" sz="quarter" idx="10"/>
          </p:nvPr>
        </p:nvSpPr>
        <p:spPr>
          <a:xfrm>
            <a:off x="382921" y="2849126"/>
            <a:ext cx="5390651" cy="345544"/>
          </a:xfrm>
        </p:spPr>
        <p:txBody>
          <a:bodyPr vert="horz" wrap="square" lIns="0" tIns="17145" rIns="0" bIns="0" rtlCol="0">
            <a:spAutoFit/>
          </a:bodyPr>
          <a:lstStyle>
            <a:lvl1pPr>
              <a:defRPr lang="en-US" dirty="0" smtClean="0"/>
            </a:lvl1pPr>
            <a:lvl2pPr marL="609585" indent="0">
              <a:buNone/>
              <a:defRPr lang="en-US" dirty="0" smtClean="0"/>
            </a:lvl2pPr>
            <a:lvl3pPr>
              <a:defRPr lang="en-US" dirty="0" smtClean="0"/>
            </a:lvl3pPr>
            <a:lvl4pPr>
              <a:defRPr lang="en-US" dirty="0" smtClean="0"/>
            </a:lvl4pPr>
            <a:lvl5pPr>
              <a:defRPr lang="en-US" dirty="0"/>
            </a:lvl5pPr>
          </a:lstStyle>
          <a:p>
            <a:pPr marL="0" lvl="0" indent="0">
              <a:buClr>
                <a:srgbClr val="808285"/>
              </a:buClr>
              <a:buFont typeface="Wingdings" panose="05000000000000000000" pitchFamily="2" charset="2"/>
              <a:buNone/>
            </a:pPr>
            <a:r>
              <a:rPr lang="en-US"/>
              <a:t>Click to edit Master text styles</a:t>
            </a:r>
          </a:p>
        </p:txBody>
      </p:sp>
      <p:sp>
        <p:nvSpPr>
          <p:cNvPr id="10" name="Text Placeholder 9">
            <a:extLst>
              <a:ext uri="{FF2B5EF4-FFF2-40B4-BE49-F238E27FC236}">
                <a16:creationId xmlns:a16="http://schemas.microsoft.com/office/drawing/2014/main" id="{084EFB8F-EA4A-4341-A4CD-09652A6EE590}"/>
              </a:ext>
            </a:extLst>
          </p:cNvPr>
          <p:cNvSpPr>
            <a:spLocks noGrp="1"/>
          </p:cNvSpPr>
          <p:nvPr>
            <p:ph type="body" sz="quarter" idx="11" hasCustomPrompt="1"/>
          </p:nvPr>
        </p:nvSpPr>
        <p:spPr>
          <a:xfrm>
            <a:off x="374984" y="5819827"/>
            <a:ext cx="1775480" cy="205121"/>
          </a:xfrm>
        </p:spPr>
        <p:txBody>
          <a:bodyPr vert="horz" wrap="square" lIns="0" tIns="0" rIns="0" bIns="0" rtlCol="0">
            <a:spAutoFit/>
          </a:bodyPr>
          <a:lstStyle>
            <a:lvl1pPr marL="0" indent="0">
              <a:buFont typeface="Arial" panose="020B0604020202020204" pitchFamily="34" charset="0"/>
              <a:buNone/>
              <a:defRPr lang="en-US" sz="1333" smtClean="0">
                <a:solidFill>
                  <a:schemeClr val="tx1"/>
                </a:solidFill>
              </a:defRPr>
            </a:lvl1pPr>
            <a:lvl2pPr>
              <a:defRPr lang="en-US" sz="1600" smtClean="0">
                <a:solidFill>
                  <a:schemeClr val="tx1">
                    <a:lumMod val="75000"/>
                    <a:lumOff val="25000"/>
                  </a:schemeClr>
                </a:solidFill>
              </a:defRPr>
            </a:lvl2pPr>
            <a:lvl3pPr>
              <a:defRPr lang="en-US" sz="1600" smtClean="0">
                <a:solidFill>
                  <a:schemeClr val="tx1">
                    <a:lumMod val="75000"/>
                    <a:lumOff val="25000"/>
                  </a:schemeClr>
                </a:solidFill>
              </a:defRPr>
            </a:lvl3pPr>
            <a:lvl4pPr>
              <a:defRPr lang="en-US" sz="1600" smtClean="0">
                <a:solidFill>
                  <a:schemeClr val="tx1">
                    <a:lumMod val="75000"/>
                    <a:lumOff val="25000"/>
                  </a:schemeClr>
                </a:solidFill>
              </a:defRPr>
            </a:lvl4pPr>
            <a:lvl5pPr>
              <a:defRPr lang="en-US" sz="1600">
                <a:solidFill>
                  <a:schemeClr val="tx1">
                    <a:lumMod val="75000"/>
                    <a:lumOff val="25000"/>
                  </a:schemeClr>
                </a:solidFill>
              </a:defRPr>
            </a:lvl5pPr>
          </a:lstStyle>
          <a:p>
            <a:pPr marL="228594" lvl="0" indent="-228594" defTabSz="1219110">
              <a:buClr>
                <a:srgbClr val="808285"/>
              </a:buClr>
            </a:pPr>
            <a:r>
              <a:rPr lang="en-US"/>
              <a:t>Date</a:t>
            </a:r>
          </a:p>
        </p:txBody>
      </p:sp>
      <p:sp>
        <p:nvSpPr>
          <p:cNvPr id="16" name="Picture Placeholder 15">
            <a:extLst>
              <a:ext uri="{FF2B5EF4-FFF2-40B4-BE49-F238E27FC236}">
                <a16:creationId xmlns:a16="http://schemas.microsoft.com/office/drawing/2014/main" id="{C9950366-8950-4BD8-A107-00F386B8B2D5}"/>
              </a:ext>
            </a:extLst>
          </p:cNvPr>
          <p:cNvSpPr>
            <a:spLocks noGrp="1"/>
          </p:cNvSpPr>
          <p:nvPr>
            <p:ph type="pic" sz="quarter" idx="12"/>
          </p:nvPr>
        </p:nvSpPr>
        <p:spPr>
          <a:xfrm>
            <a:off x="5864352" y="1806577"/>
            <a:ext cx="6327648" cy="4217459"/>
          </a:xfrm>
          <a:noFill/>
          <a:ln>
            <a:noFill/>
          </a:ln>
        </p:spPr>
        <p:txBody>
          <a:bodyPr vert="horz" wrap="square" lIns="0" tIns="17145" rIns="0" bIns="0" rtlCol="0" anchor="ctr" anchorCtr="0">
            <a:noAutofit/>
          </a:bodyPr>
          <a:lstStyle>
            <a:lvl1pPr marL="0" indent="0" algn="ctr">
              <a:buFont typeface="Arial" panose="020B0604020202020204" pitchFamily="34" charset="0"/>
              <a:buNone/>
              <a:defRPr lang="en-US" sz="4800" b="1">
                <a:solidFill>
                  <a:schemeClr val="tx1"/>
                </a:solidFill>
              </a:defRPr>
            </a:lvl1pPr>
          </a:lstStyle>
          <a:p>
            <a:pPr marL="761981" lvl="0" indent="-761981" algn="ctr">
              <a:buClr>
                <a:srgbClr val="808285"/>
              </a:buClr>
            </a:pPr>
            <a:r>
              <a:rPr lang="en-US"/>
              <a:t>Click icon to add picture</a:t>
            </a:r>
          </a:p>
        </p:txBody>
      </p:sp>
    </p:spTree>
    <p:extLst>
      <p:ext uri="{BB962C8B-B14F-4D97-AF65-F5344CB8AC3E}">
        <p14:creationId xmlns:p14="http://schemas.microsoft.com/office/powerpoint/2010/main" val="2402458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213B8F0-6A13-4C09-87E6-7C343222BC63}"/>
              </a:ext>
            </a:extLst>
          </p:cNvPr>
          <p:cNvSpPr>
            <a:spLocks noGrp="1"/>
          </p:cNvSpPr>
          <p:nvPr>
            <p:ph type="title"/>
          </p:nvPr>
        </p:nvSpPr>
        <p:spPr/>
        <p:txBody>
          <a:bodyPr/>
          <a:lstStyle/>
          <a:p>
            <a:r>
              <a:rPr lang="en-US"/>
              <a:t>Click to edit Master title style</a:t>
            </a:r>
          </a:p>
        </p:txBody>
      </p:sp>
      <p:sp>
        <p:nvSpPr>
          <p:cNvPr id="8" name="Text Placeholder 7">
            <a:extLst>
              <a:ext uri="{FF2B5EF4-FFF2-40B4-BE49-F238E27FC236}">
                <a16:creationId xmlns:a16="http://schemas.microsoft.com/office/drawing/2014/main" id="{CA42B828-E838-46A6-BE5A-0BCB34CA9A31}"/>
              </a:ext>
            </a:extLst>
          </p:cNvPr>
          <p:cNvSpPr>
            <a:spLocks noGrp="1"/>
          </p:cNvSpPr>
          <p:nvPr>
            <p:ph type="body" sz="quarter" idx="10"/>
          </p:nvPr>
        </p:nvSpPr>
        <p:spPr>
          <a:xfrm>
            <a:off x="382921" y="2849126"/>
            <a:ext cx="5390651" cy="345544"/>
          </a:xfrm>
        </p:spPr>
        <p:txBody>
          <a:bodyPr vert="horz" wrap="square" lIns="0" tIns="17145" rIns="0" bIns="0" rtlCol="0">
            <a:spAutoFit/>
          </a:bodyPr>
          <a:lstStyle>
            <a:lvl1pPr>
              <a:defRPr lang="en-US" dirty="0" smtClean="0"/>
            </a:lvl1pPr>
            <a:lvl2pPr marL="609585" indent="0">
              <a:buNone/>
              <a:defRPr lang="en-US" dirty="0" smtClean="0"/>
            </a:lvl2pPr>
            <a:lvl3pPr>
              <a:defRPr lang="en-US" dirty="0" smtClean="0"/>
            </a:lvl3pPr>
            <a:lvl4pPr>
              <a:defRPr lang="en-US" dirty="0" smtClean="0"/>
            </a:lvl4pPr>
            <a:lvl5pPr>
              <a:defRPr lang="en-US" dirty="0"/>
            </a:lvl5pPr>
          </a:lstStyle>
          <a:p>
            <a:pPr marL="0" lvl="0" indent="0">
              <a:buClr>
                <a:srgbClr val="808285"/>
              </a:buClr>
              <a:buFont typeface="Wingdings" panose="05000000000000000000" pitchFamily="2" charset="2"/>
              <a:buNone/>
            </a:pPr>
            <a:r>
              <a:rPr lang="en-US"/>
              <a:t>Click to edit Master text styles</a:t>
            </a:r>
          </a:p>
        </p:txBody>
      </p:sp>
      <p:sp>
        <p:nvSpPr>
          <p:cNvPr id="10" name="Text Placeholder 9">
            <a:extLst>
              <a:ext uri="{FF2B5EF4-FFF2-40B4-BE49-F238E27FC236}">
                <a16:creationId xmlns:a16="http://schemas.microsoft.com/office/drawing/2014/main" id="{084EFB8F-EA4A-4341-A4CD-09652A6EE590}"/>
              </a:ext>
            </a:extLst>
          </p:cNvPr>
          <p:cNvSpPr>
            <a:spLocks noGrp="1"/>
          </p:cNvSpPr>
          <p:nvPr>
            <p:ph type="body" sz="quarter" idx="11" hasCustomPrompt="1"/>
          </p:nvPr>
        </p:nvSpPr>
        <p:spPr>
          <a:xfrm>
            <a:off x="374984" y="5819827"/>
            <a:ext cx="1775480" cy="205121"/>
          </a:xfrm>
        </p:spPr>
        <p:txBody>
          <a:bodyPr vert="horz" wrap="square" lIns="0" tIns="0" rIns="0" bIns="0" rtlCol="0">
            <a:spAutoFit/>
          </a:bodyPr>
          <a:lstStyle>
            <a:lvl1pPr marL="0" indent="0">
              <a:buFont typeface="Arial" panose="020B0604020202020204" pitchFamily="34" charset="0"/>
              <a:buNone/>
              <a:defRPr lang="en-US" sz="1333" smtClean="0">
                <a:solidFill>
                  <a:srgbClr val="F4F3F9"/>
                </a:solidFill>
              </a:defRPr>
            </a:lvl1pPr>
            <a:lvl2pPr>
              <a:defRPr lang="en-US" sz="1600" smtClean="0">
                <a:solidFill>
                  <a:schemeClr val="tx1">
                    <a:lumMod val="75000"/>
                    <a:lumOff val="25000"/>
                  </a:schemeClr>
                </a:solidFill>
              </a:defRPr>
            </a:lvl2pPr>
            <a:lvl3pPr>
              <a:defRPr lang="en-US" sz="1600" smtClean="0">
                <a:solidFill>
                  <a:schemeClr val="tx1">
                    <a:lumMod val="75000"/>
                    <a:lumOff val="25000"/>
                  </a:schemeClr>
                </a:solidFill>
              </a:defRPr>
            </a:lvl3pPr>
            <a:lvl4pPr>
              <a:defRPr lang="en-US" sz="1600" smtClean="0">
                <a:solidFill>
                  <a:schemeClr val="tx1">
                    <a:lumMod val="75000"/>
                    <a:lumOff val="25000"/>
                  </a:schemeClr>
                </a:solidFill>
              </a:defRPr>
            </a:lvl4pPr>
            <a:lvl5pPr>
              <a:defRPr lang="en-US" sz="1600">
                <a:solidFill>
                  <a:schemeClr val="tx1">
                    <a:lumMod val="75000"/>
                    <a:lumOff val="25000"/>
                  </a:schemeClr>
                </a:solidFill>
              </a:defRPr>
            </a:lvl5pPr>
          </a:lstStyle>
          <a:p>
            <a:pPr marL="228594" lvl="0" indent="-228594" defTabSz="1219110">
              <a:buClr>
                <a:srgbClr val="808285"/>
              </a:buClr>
            </a:pPr>
            <a:r>
              <a:rPr lang="en-US"/>
              <a:t>Date</a:t>
            </a:r>
          </a:p>
        </p:txBody>
      </p:sp>
      <p:sp>
        <p:nvSpPr>
          <p:cNvPr id="16" name="Picture Placeholder 15">
            <a:extLst>
              <a:ext uri="{FF2B5EF4-FFF2-40B4-BE49-F238E27FC236}">
                <a16:creationId xmlns:a16="http://schemas.microsoft.com/office/drawing/2014/main" id="{C9950366-8950-4BD8-A107-00F386B8B2D5}"/>
              </a:ext>
            </a:extLst>
          </p:cNvPr>
          <p:cNvSpPr>
            <a:spLocks noGrp="1"/>
          </p:cNvSpPr>
          <p:nvPr>
            <p:ph type="pic" sz="quarter" idx="12"/>
          </p:nvPr>
        </p:nvSpPr>
        <p:spPr>
          <a:xfrm>
            <a:off x="5864352" y="1806577"/>
            <a:ext cx="6327648" cy="4217459"/>
          </a:xfrm>
          <a:noFill/>
          <a:ln>
            <a:noFill/>
          </a:ln>
        </p:spPr>
        <p:txBody>
          <a:bodyPr vert="horz" wrap="square" lIns="0" tIns="17145" rIns="0" bIns="0" rtlCol="0" anchor="ctr" anchorCtr="0">
            <a:noAutofit/>
          </a:bodyPr>
          <a:lstStyle>
            <a:lvl1pPr marL="0" indent="0" algn="ctr">
              <a:buFont typeface="Arial" panose="020B0604020202020204" pitchFamily="34" charset="0"/>
              <a:buNone/>
              <a:defRPr lang="en-US" sz="4800" b="1">
                <a:solidFill>
                  <a:schemeClr val="bg1"/>
                </a:solidFill>
              </a:defRPr>
            </a:lvl1pPr>
          </a:lstStyle>
          <a:p>
            <a:pPr marL="761981" lvl="0" indent="-761981" algn="ctr">
              <a:buClr>
                <a:srgbClr val="808285"/>
              </a:buClr>
            </a:pPr>
            <a:r>
              <a:rPr lang="en-US"/>
              <a:t>Click icon to add picture</a:t>
            </a:r>
          </a:p>
        </p:txBody>
      </p:sp>
    </p:spTree>
    <p:extLst>
      <p:ext uri="{BB962C8B-B14F-4D97-AF65-F5344CB8AC3E}">
        <p14:creationId xmlns:p14="http://schemas.microsoft.com/office/powerpoint/2010/main" val="13178395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213B8F0-6A13-4C09-87E6-7C343222BC63}"/>
              </a:ext>
            </a:extLst>
          </p:cNvPr>
          <p:cNvSpPr>
            <a:spLocks noGrp="1"/>
          </p:cNvSpPr>
          <p:nvPr>
            <p:ph type="title"/>
          </p:nvPr>
        </p:nvSpPr>
        <p:spPr/>
        <p:txBody>
          <a:bodyPr/>
          <a:lstStyle/>
          <a:p>
            <a:r>
              <a:rPr lang="en-US"/>
              <a:t>Click to edit Master title style</a:t>
            </a:r>
          </a:p>
        </p:txBody>
      </p:sp>
      <p:sp>
        <p:nvSpPr>
          <p:cNvPr id="8" name="Text Placeholder 7">
            <a:extLst>
              <a:ext uri="{FF2B5EF4-FFF2-40B4-BE49-F238E27FC236}">
                <a16:creationId xmlns:a16="http://schemas.microsoft.com/office/drawing/2014/main" id="{CA42B828-E838-46A6-BE5A-0BCB34CA9A31}"/>
              </a:ext>
            </a:extLst>
          </p:cNvPr>
          <p:cNvSpPr>
            <a:spLocks noGrp="1"/>
          </p:cNvSpPr>
          <p:nvPr>
            <p:ph type="body" sz="quarter" idx="10"/>
          </p:nvPr>
        </p:nvSpPr>
        <p:spPr>
          <a:xfrm>
            <a:off x="382921" y="2849126"/>
            <a:ext cx="5390651" cy="345544"/>
          </a:xfrm>
        </p:spPr>
        <p:txBody>
          <a:bodyPr vert="horz" wrap="square" lIns="0" tIns="17145" rIns="0" bIns="0" rtlCol="0">
            <a:spAutoFit/>
          </a:bodyPr>
          <a:lstStyle>
            <a:lvl1pPr>
              <a:defRPr lang="en-US" dirty="0" smtClean="0"/>
            </a:lvl1pPr>
            <a:lvl2pPr marL="609585" indent="0">
              <a:buNone/>
              <a:defRPr lang="en-US" dirty="0" smtClean="0"/>
            </a:lvl2pPr>
            <a:lvl3pPr>
              <a:defRPr lang="en-US" dirty="0" smtClean="0"/>
            </a:lvl3pPr>
            <a:lvl4pPr>
              <a:defRPr lang="en-US" dirty="0" smtClean="0"/>
            </a:lvl4pPr>
            <a:lvl5pPr>
              <a:defRPr lang="en-US" dirty="0"/>
            </a:lvl5pPr>
          </a:lstStyle>
          <a:p>
            <a:pPr marL="0" lvl="0" indent="0">
              <a:buClr>
                <a:srgbClr val="808285"/>
              </a:buClr>
              <a:buFont typeface="Wingdings" panose="05000000000000000000" pitchFamily="2" charset="2"/>
              <a:buNone/>
            </a:pPr>
            <a:r>
              <a:rPr lang="en-US"/>
              <a:t>Click to edit Master text styles</a:t>
            </a:r>
          </a:p>
        </p:txBody>
      </p:sp>
      <p:sp>
        <p:nvSpPr>
          <p:cNvPr id="10" name="Text Placeholder 9">
            <a:extLst>
              <a:ext uri="{FF2B5EF4-FFF2-40B4-BE49-F238E27FC236}">
                <a16:creationId xmlns:a16="http://schemas.microsoft.com/office/drawing/2014/main" id="{084EFB8F-EA4A-4341-A4CD-09652A6EE590}"/>
              </a:ext>
            </a:extLst>
          </p:cNvPr>
          <p:cNvSpPr>
            <a:spLocks noGrp="1"/>
          </p:cNvSpPr>
          <p:nvPr>
            <p:ph type="body" sz="quarter" idx="11" hasCustomPrompt="1"/>
          </p:nvPr>
        </p:nvSpPr>
        <p:spPr>
          <a:xfrm>
            <a:off x="374984" y="5819827"/>
            <a:ext cx="1775480" cy="205121"/>
          </a:xfrm>
        </p:spPr>
        <p:txBody>
          <a:bodyPr vert="horz" wrap="square" lIns="0" tIns="0" rIns="0" bIns="0" rtlCol="0">
            <a:spAutoFit/>
          </a:bodyPr>
          <a:lstStyle>
            <a:lvl1pPr marL="0" indent="0">
              <a:buFont typeface="Arial" panose="020B0604020202020204" pitchFamily="34" charset="0"/>
              <a:buNone/>
              <a:defRPr lang="en-US" sz="1333" smtClean="0">
                <a:solidFill>
                  <a:schemeClr val="tx1"/>
                </a:solidFill>
              </a:defRPr>
            </a:lvl1pPr>
            <a:lvl2pPr>
              <a:defRPr lang="en-US" sz="1600" smtClean="0">
                <a:solidFill>
                  <a:schemeClr val="tx1">
                    <a:lumMod val="75000"/>
                    <a:lumOff val="25000"/>
                  </a:schemeClr>
                </a:solidFill>
              </a:defRPr>
            </a:lvl2pPr>
            <a:lvl3pPr>
              <a:defRPr lang="en-US" sz="1600" smtClean="0">
                <a:solidFill>
                  <a:schemeClr val="tx1">
                    <a:lumMod val="75000"/>
                    <a:lumOff val="25000"/>
                  </a:schemeClr>
                </a:solidFill>
              </a:defRPr>
            </a:lvl3pPr>
            <a:lvl4pPr>
              <a:defRPr lang="en-US" sz="1600" smtClean="0">
                <a:solidFill>
                  <a:schemeClr val="tx1">
                    <a:lumMod val="75000"/>
                    <a:lumOff val="25000"/>
                  </a:schemeClr>
                </a:solidFill>
              </a:defRPr>
            </a:lvl4pPr>
            <a:lvl5pPr>
              <a:defRPr lang="en-US" sz="1600">
                <a:solidFill>
                  <a:schemeClr val="tx1">
                    <a:lumMod val="75000"/>
                    <a:lumOff val="25000"/>
                  </a:schemeClr>
                </a:solidFill>
              </a:defRPr>
            </a:lvl5pPr>
          </a:lstStyle>
          <a:p>
            <a:pPr marL="228594" lvl="0" indent="-228594" defTabSz="1219110">
              <a:buClr>
                <a:srgbClr val="808285"/>
              </a:buClr>
            </a:pPr>
            <a:r>
              <a:rPr lang="en-US"/>
              <a:t>Date</a:t>
            </a:r>
          </a:p>
        </p:txBody>
      </p:sp>
      <p:sp>
        <p:nvSpPr>
          <p:cNvPr id="16" name="Picture Placeholder 15">
            <a:extLst>
              <a:ext uri="{FF2B5EF4-FFF2-40B4-BE49-F238E27FC236}">
                <a16:creationId xmlns:a16="http://schemas.microsoft.com/office/drawing/2014/main" id="{C9950366-8950-4BD8-A107-00F386B8B2D5}"/>
              </a:ext>
            </a:extLst>
          </p:cNvPr>
          <p:cNvSpPr>
            <a:spLocks noGrp="1"/>
          </p:cNvSpPr>
          <p:nvPr>
            <p:ph type="pic" sz="quarter" idx="12"/>
          </p:nvPr>
        </p:nvSpPr>
        <p:spPr>
          <a:xfrm>
            <a:off x="5864352" y="1806577"/>
            <a:ext cx="6327648" cy="4217459"/>
          </a:xfrm>
          <a:noFill/>
          <a:ln>
            <a:noFill/>
          </a:ln>
        </p:spPr>
        <p:txBody>
          <a:bodyPr vert="horz" wrap="square" lIns="0" tIns="17145" rIns="0" bIns="0" rtlCol="0" anchor="ctr" anchorCtr="0">
            <a:noAutofit/>
          </a:bodyPr>
          <a:lstStyle>
            <a:lvl1pPr marL="0" indent="0" algn="ctr">
              <a:buFont typeface="Arial" panose="020B0604020202020204" pitchFamily="34" charset="0"/>
              <a:buNone/>
              <a:defRPr lang="en-US" sz="4800" b="1">
                <a:solidFill>
                  <a:schemeClr val="tx1"/>
                </a:solidFill>
              </a:defRPr>
            </a:lvl1pPr>
          </a:lstStyle>
          <a:p>
            <a:pPr marL="761981" lvl="0" indent="-761981" algn="ctr">
              <a:buClr>
                <a:srgbClr val="808285"/>
              </a:buClr>
            </a:pPr>
            <a:r>
              <a:rPr lang="en-US"/>
              <a:t>Click icon to add picture</a:t>
            </a:r>
          </a:p>
        </p:txBody>
      </p:sp>
    </p:spTree>
    <p:extLst>
      <p:ext uri="{BB962C8B-B14F-4D97-AF65-F5344CB8AC3E}">
        <p14:creationId xmlns:p14="http://schemas.microsoft.com/office/powerpoint/2010/main" val="3048729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213B8F0-6A13-4C09-87E6-7C343222BC63}"/>
              </a:ext>
            </a:extLst>
          </p:cNvPr>
          <p:cNvSpPr>
            <a:spLocks noGrp="1"/>
          </p:cNvSpPr>
          <p:nvPr>
            <p:ph type="title"/>
          </p:nvPr>
        </p:nvSpPr>
        <p:spPr/>
        <p:txBody>
          <a:bodyPr/>
          <a:lstStyle/>
          <a:p>
            <a:r>
              <a:rPr lang="en-US"/>
              <a:t>Click to edit Master title style</a:t>
            </a:r>
          </a:p>
        </p:txBody>
      </p:sp>
      <p:sp>
        <p:nvSpPr>
          <p:cNvPr id="8" name="Text Placeholder 7">
            <a:extLst>
              <a:ext uri="{FF2B5EF4-FFF2-40B4-BE49-F238E27FC236}">
                <a16:creationId xmlns:a16="http://schemas.microsoft.com/office/drawing/2014/main" id="{CA42B828-E838-46A6-BE5A-0BCB34CA9A31}"/>
              </a:ext>
            </a:extLst>
          </p:cNvPr>
          <p:cNvSpPr>
            <a:spLocks noGrp="1"/>
          </p:cNvSpPr>
          <p:nvPr>
            <p:ph type="body" sz="quarter" idx="10"/>
          </p:nvPr>
        </p:nvSpPr>
        <p:spPr>
          <a:xfrm>
            <a:off x="382921" y="2849126"/>
            <a:ext cx="5390651" cy="345544"/>
          </a:xfrm>
        </p:spPr>
        <p:txBody>
          <a:bodyPr vert="horz" wrap="square" lIns="0" tIns="17145" rIns="0" bIns="0" rtlCol="0">
            <a:spAutoFit/>
          </a:bodyPr>
          <a:lstStyle>
            <a:lvl1pPr>
              <a:defRPr lang="en-US" dirty="0" smtClean="0"/>
            </a:lvl1pPr>
            <a:lvl2pPr marL="609585" indent="0">
              <a:buNone/>
              <a:defRPr lang="en-US" dirty="0" smtClean="0"/>
            </a:lvl2pPr>
            <a:lvl3pPr>
              <a:defRPr lang="en-US" dirty="0" smtClean="0"/>
            </a:lvl3pPr>
            <a:lvl4pPr>
              <a:defRPr lang="en-US" dirty="0" smtClean="0"/>
            </a:lvl4pPr>
            <a:lvl5pPr>
              <a:defRPr lang="en-US" dirty="0"/>
            </a:lvl5pPr>
          </a:lstStyle>
          <a:p>
            <a:pPr marL="0" lvl="0" indent="0">
              <a:buClr>
                <a:srgbClr val="808285"/>
              </a:buClr>
              <a:buFont typeface="Wingdings" panose="05000000000000000000" pitchFamily="2" charset="2"/>
              <a:buNone/>
            </a:pPr>
            <a:r>
              <a:rPr lang="en-US"/>
              <a:t>Click to edit Master text styles</a:t>
            </a:r>
          </a:p>
        </p:txBody>
      </p:sp>
      <p:sp>
        <p:nvSpPr>
          <p:cNvPr id="10" name="Text Placeholder 9">
            <a:extLst>
              <a:ext uri="{FF2B5EF4-FFF2-40B4-BE49-F238E27FC236}">
                <a16:creationId xmlns:a16="http://schemas.microsoft.com/office/drawing/2014/main" id="{084EFB8F-EA4A-4341-A4CD-09652A6EE590}"/>
              </a:ext>
            </a:extLst>
          </p:cNvPr>
          <p:cNvSpPr>
            <a:spLocks noGrp="1"/>
          </p:cNvSpPr>
          <p:nvPr>
            <p:ph type="body" sz="quarter" idx="11" hasCustomPrompt="1"/>
          </p:nvPr>
        </p:nvSpPr>
        <p:spPr>
          <a:xfrm>
            <a:off x="374984" y="5819827"/>
            <a:ext cx="1775480" cy="205121"/>
          </a:xfrm>
        </p:spPr>
        <p:txBody>
          <a:bodyPr vert="horz" wrap="square" lIns="0" tIns="0" rIns="0" bIns="0" rtlCol="0">
            <a:spAutoFit/>
          </a:bodyPr>
          <a:lstStyle>
            <a:lvl1pPr marL="0" indent="0">
              <a:buFont typeface="Arial" panose="020B0604020202020204" pitchFamily="34" charset="0"/>
              <a:buNone/>
              <a:defRPr lang="en-US" sz="1333" smtClean="0">
                <a:solidFill>
                  <a:srgbClr val="F4F3F9"/>
                </a:solidFill>
              </a:defRPr>
            </a:lvl1pPr>
            <a:lvl2pPr>
              <a:defRPr lang="en-US" sz="1600" smtClean="0">
                <a:solidFill>
                  <a:schemeClr val="tx1">
                    <a:lumMod val="75000"/>
                    <a:lumOff val="25000"/>
                  </a:schemeClr>
                </a:solidFill>
              </a:defRPr>
            </a:lvl2pPr>
            <a:lvl3pPr>
              <a:defRPr lang="en-US" sz="1600" smtClean="0">
                <a:solidFill>
                  <a:schemeClr val="tx1">
                    <a:lumMod val="75000"/>
                    <a:lumOff val="25000"/>
                  </a:schemeClr>
                </a:solidFill>
              </a:defRPr>
            </a:lvl3pPr>
            <a:lvl4pPr>
              <a:defRPr lang="en-US" sz="1600" smtClean="0">
                <a:solidFill>
                  <a:schemeClr val="tx1">
                    <a:lumMod val="75000"/>
                    <a:lumOff val="25000"/>
                  </a:schemeClr>
                </a:solidFill>
              </a:defRPr>
            </a:lvl4pPr>
            <a:lvl5pPr>
              <a:defRPr lang="en-US" sz="1600">
                <a:solidFill>
                  <a:schemeClr val="tx1">
                    <a:lumMod val="75000"/>
                    <a:lumOff val="25000"/>
                  </a:schemeClr>
                </a:solidFill>
              </a:defRPr>
            </a:lvl5pPr>
          </a:lstStyle>
          <a:p>
            <a:pPr marL="228594" lvl="0" indent="-228594" defTabSz="1219110">
              <a:buClr>
                <a:srgbClr val="808285"/>
              </a:buClr>
            </a:pPr>
            <a:r>
              <a:rPr lang="en-US"/>
              <a:t>Date</a:t>
            </a:r>
          </a:p>
        </p:txBody>
      </p:sp>
      <p:sp>
        <p:nvSpPr>
          <p:cNvPr id="16" name="Picture Placeholder 15">
            <a:extLst>
              <a:ext uri="{FF2B5EF4-FFF2-40B4-BE49-F238E27FC236}">
                <a16:creationId xmlns:a16="http://schemas.microsoft.com/office/drawing/2014/main" id="{C9950366-8950-4BD8-A107-00F386B8B2D5}"/>
              </a:ext>
            </a:extLst>
          </p:cNvPr>
          <p:cNvSpPr>
            <a:spLocks noGrp="1"/>
          </p:cNvSpPr>
          <p:nvPr>
            <p:ph type="pic" sz="quarter" idx="12"/>
          </p:nvPr>
        </p:nvSpPr>
        <p:spPr>
          <a:xfrm>
            <a:off x="5864352" y="1806577"/>
            <a:ext cx="6327648" cy="4217459"/>
          </a:xfrm>
          <a:noFill/>
          <a:ln>
            <a:noFill/>
          </a:ln>
        </p:spPr>
        <p:txBody>
          <a:bodyPr vert="horz" wrap="square" lIns="0" tIns="17145" rIns="0" bIns="0" rtlCol="0" anchor="ctr" anchorCtr="0">
            <a:noAutofit/>
          </a:bodyPr>
          <a:lstStyle>
            <a:lvl1pPr marL="0" indent="0" algn="ctr">
              <a:buFont typeface="Arial" panose="020B0604020202020204" pitchFamily="34" charset="0"/>
              <a:buNone/>
              <a:defRPr lang="en-US" sz="4800" b="1">
                <a:solidFill>
                  <a:schemeClr val="bg1"/>
                </a:solidFill>
              </a:defRPr>
            </a:lvl1pPr>
          </a:lstStyle>
          <a:p>
            <a:pPr marL="761981" lvl="0" indent="-761981" algn="ctr">
              <a:buClr>
                <a:srgbClr val="808285"/>
              </a:buClr>
            </a:pPr>
            <a:r>
              <a:rPr lang="en-US"/>
              <a:t>Click icon to add picture</a:t>
            </a:r>
          </a:p>
        </p:txBody>
      </p:sp>
    </p:spTree>
    <p:extLst>
      <p:ext uri="{BB962C8B-B14F-4D97-AF65-F5344CB8AC3E}">
        <p14:creationId xmlns:p14="http://schemas.microsoft.com/office/powerpoint/2010/main" val="10620101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213B8F0-6A13-4C09-87E6-7C343222BC63}"/>
              </a:ext>
            </a:extLst>
          </p:cNvPr>
          <p:cNvSpPr>
            <a:spLocks noGrp="1"/>
          </p:cNvSpPr>
          <p:nvPr>
            <p:ph type="title"/>
          </p:nvPr>
        </p:nvSpPr>
        <p:spPr/>
        <p:txBody>
          <a:bodyPr/>
          <a:lstStyle/>
          <a:p>
            <a:r>
              <a:rPr lang="en-US"/>
              <a:t>Click to edit Master title style</a:t>
            </a:r>
          </a:p>
        </p:txBody>
      </p:sp>
      <p:sp>
        <p:nvSpPr>
          <p:cNvPr id="8" name="Text Placeholder 7">
            <a:extLst>
              <a:ext uri="{FF2B5EF4-FFF2-40B4-BE49-F238E27FC236}">
                <a16:creationId xmlns:a16="http://schemas.microsoft.com/office/drawing/2014/main" id="{CA42B828-E838-46A6-BE5A-0BCB34CA9A31}"/>
              </a:ext>
            </a:extLst>
          </p:cNvPr>
          <p:cNvSpPr>
            <a:spLocks noGrp="1"/>
          </p:cNvSpPr>
          <p:nvPr>
            <p:ph type="body" sz="quarter" idx="10"/>
          </p:nvPr>
        </p:nvSpPr>
        <p:spPr>
          <a:xfrm>
            <a:off x="382921" y="2849126"/>
            <a:ext cx="5390651" cy="345544"/>
          </a:xfrm>
        </p:spPr>
        <p:txBody>
          <a:bodyPr vert="horz" wrap="square" lIns="0" tIns="17145" rIns="0" bIns="0" rtlCol="0">
            <a:spAutoFit/>
          </a:bodyPr>
          <a:lstStyle>
            <a:lvl1pPr>
              <a:defRPr lang="en-US" dirty="0" smtClean="0"/>
            </a:lvl1pPr>
            <a:lvl2pPr marL="609585" indent="0">
              <a:buNone/>
              <a:defRPr lang="en-US" dirty="0" smtClean="0"/>
            </a:lvl2pPr>
            <a:lvl3pPr>
              <a:defRPr lang="en-US" dirty="0" smtClean="0"/>
            </a:lvl3pPr>
            <a:lvl4pPr>
              <a:defRPr lang="en-US" dirty="0" smtClean="0"/>
            </a:lvl4pPr>
            <a:lvl5pPr>
              <a:defRPr lang="en-US" dirty="0"/>
            </a:lvl5pPr>
          </a:lstStyle>
          <a:p>
            <a:pPr marL="0" lvl="0" indent="0">
              <a:buClr>
                <a:srgbClr val="808285"/>
              </a:buClr>
              <a:buFont typeface="Wingdings" panose="05000000000000000000" pitchFamily="2" charset="2"/>
              <a:buNone/>
            </a:pPr>
            <a:r>
              <a:rPr lang="en-US"/>
              <a:t>Click to edit Master text styles</a:t>
            </a:r>
          </a:p>
        </p:txBody>
      </p:sp>
      <p:sp>
        <p:nvSpPr>
          <p:cNvPr id="10" name="Text Placeholder 9">
            <a:extLst>
              <a:ext uri="{FF2B5EF4-FFF2-40B4-BE49-F238E27FC236}">
                <a16:creationId xmlns:a16="http://schemas.microsoft.com/office/drawing/2014/main" id="{084EFB8F-EA4A-4341-A4CD-09652A6EE590}"/>
              </a:ext>
            </a:extLst>
          </p:cNvPr>
          <p:cNvSpPr>
            <a:spLocks noGrp="1"/>
          </p:cNvSpPr>
          <p:nvPr>
            <p:ph type="body" sz="quarter" idx="11" hasCustomPrompt="1"/>
          </p:nvPr>
        </p:nvSpPr>
        <p:spPr>
          <a:xfrm>
            <a:off x="374984" y="5819827"/>
            <a:ext cx="1775480" cy="205121"/>
          </a:xfrm>
        </p:spPr>
        <p:txBody>
          <a:bodyPr vert="horz" wrap="square" lIns="0" tIns="0" rIns="0" bIns="0" rtlCol="0">
            <a:spAutoFit/>
          </a:bodyPr>
          <a:lstStyle>
            <a:lvl1pPr marL="0" indent="0">
              <a:buFont typeface="Arial" panose="020B0604020202020204" pitchFamily="34" charset="0"/>
              <a:buNone/>
              <a:defRPr lang="en-US" sz="1333" smtClean="0">
                <a:solidFill>
                  <a:schemeClr val="tx1"/>
                </a:solidFill>
              </a:defRPr>
            </a:lvl1pPr>
            <a:lvl2pPr>
              <a:defRPr lang="en-US" sz="1600" smtClean="0">
                <a:solidFill>
                  <a:schemeClr val="tx1">
                    <a:lumMod val="75000"/>
                    <a:lumOff val="25000"/>
                  </a:schemeClr>
                </a:solidFill>
              </a:defRPr>
            </a:lvl2pPr>
            <a:lvl3pPr>
              <a:defRPr lang="en-US" sz="1600" smtClean="0">
                <a:solidFill>
                  <a:schemeClr val="tx1">
                    <a:lumMod val="75000"/>
                    <a:lumOff val="25000"/>
                  </a:schemeClr>
                </a:solidFill>
              </a:defRPr>
            </a:lvl3pPr>
            <a:lvl4pPr>
              <a:defRPr lang="en-US" sz="1600" smtClean="0">
                <a:solidFill>
                  <a:schemeClr val="tx1">
                    <a:lumMod val="75000"/>
                    <a:lumOff val="25000"/>
                  </a:schemeClr>
                </a:solidFill>
              </a:defRPr>
            </a:lvl4pPr>
            <a:lvl5pPr>
              <a:defRPr lang="en-US" sz="1600">
                <a:solidFill>
                  <a:schemeClr val="tx1">
                    <a:lumMod val="75000"/>
                    <a:lumOff val="25000"/>
                  </a:schemeClr>
                </a:solidFill>
              </a:defRPr>
            </a:lvl5pPr>
          </a:lstStyle>
          <a:p>
            <a:pPr marL="228594" lvl="0" indent="-228594" defTabSz="1219110">
              <a:buClr>
                <a:srgbClr val="808285"/>
              </a:buClr>
            </a:pPr>
            <a:r>
              <a:rPr lang="en-US"/>
              <a:t>Date</a:t>
            </a:r>
          </a:p>
        </p:txBody>
      </p:sp>
      <p:sp>
        <p:nvSpPr>
          <p:cNvPr id="16" name="Picture Placeholder 15">
            <a:extLst>
              <a:ext uri="{FF2B5EF4-FFF2-40B4-BE49-F238E27FC236}">
                <a16:creationId xmlns:a16="http://schemas.microsoft.com/office/drawing/2014/main" id="{C9950366-8950-4BD8-A107-00F386B8B2D5}"/>
              </a:ext>
            </a:extLst>
          </p:cNvPr>
          <p:cNvSpPr>
            <a:spLocks noGrp="1"/>
          </p:cNvSpPr>
          <p:nvPr>
            <p:ph type="pic" sz="quarter" idx="12"/>
          </p:nvPr>
        </p:nvSpPr>
        <p:spPr>
          <a:xfrm>
            <a:off x="5864352" y="1806577"/>
            <a:ext cx="6327648" cy="4217459"/>
          </a:xfrm>
          <a:noFill/>
          <a:ln>
            <a:noFill/>
          </a:ln>
        </p:spPr>
        <p:txBody>
          <a:bodyPr vert="horz" wrap="square" lIns="0" tIns="17145" rIns="0" bIns="0" rtlCol="0" anchor="ctr" anchorCtr="0">
            <a:noAutofit/>
          </a:bodyPr>
          <a:lstStyle>
            <a:lvl1pPr marL="0" indent="0" algn="ctr">
              <a:buFont typeface="Arial" panose="020B0604020202020204" pitchFamily="34" charset="0"/>
              <a:buNone/>
              <a:defRPr lang="en-US" sz="4800" b="1">
                <a:solidFill>
                  <a:schemeClr val="tx1"/>
                </a:solidFill>
              </a:defRPr>
            </a:lvl1pPr>
          </a:lstStyle>
          <a:p>
            <a:pPr marL="761981" lvl="0" indent="-761981" algn="ctr">
              <a:buClr>
                <a:srgbClr val="808285"/>
              </a:buClr>
            </a:pPr>
            <a:r>
              <a:rPr lang="en-US"/>
              <a:t>Click icon to add picture</a:t>
            </a:r>
          </a:p>
        </p:txBody>
      </p:sp>
    </p:spTree>
    <p:extLst>
      <p:ext uri="{BB962C8B-B14F-4D97-AF65-F5344CB8AC3E}">
        <p14:creationId xmlns:p14="http://schemas.microsoft.com/office/powerpoint/2010/main" val="39330452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213B8F0-6A13-4C09-87E6-7C343222BC63}"/>
              </a:ext>
            </a:extLst>
          </p:cNvPr>
          <p:cNvSpPr>
            <a:spLocks noGrp="1"/>
          </p:cNvSpPr>
          <p:nvPr>
            <p:ph type="title"/>
          </p:nvPr>
        </p:nvSpPr>
        <p:spPr/>
        <p:txBody>
          <a:bodyPr/>
          <a:lstStyle/>
          <a:p>
            <a:r>
              <a:rPr lang="en-US"/>
              <a:t>Click to edit Master title style</a:t>
            </a:r>
          </a:p>
        </p:txBody>
      </p:sp>
      <p:sp>
        <p:nvSpPr>
          <p:cNvPr id="8" name="Text Placeholder 7">
            <a:extLst>
              <a:ext uri="{FF2B5EF4-FFF2-40B4-BE49-F238E27FC236}">
                <a16:creationId xmlns:a16="http://schemas.microsoft.com/office/drawing/2014/main" id="{CA42B828-E838-46A6-BE5A-0BCB34CA9A31}"/>
              </a:ext>
            </a:extLst>
          </p:cNvPr>
          <p:cNvSpPr>
            <a:spLocks noGrp="1"/>
          </p:cNvSpPr>
          <p:nvPr>
            <p:ph type="body" sz="quarter" idx="10"/>
          </p:nvPr>
        </p:nvSpPr>
        <p:spPr>
          <a:xfrm>
            <a:off x="382921" y="2849126"/>
            <a:ext cx="5390651" cy="345544"/>
          </a:xfrm>
        </p:spPr>
        <p:txBody>
          <a:bodyPr vert="horz" wrap="square" lIns="0" tIns="17145" rIns="0" bIns="0" rtlCol="0">
            <a:spAutoFit/>
          </a:bodyPr>
          <a:lstStyle>
            <a:lvl1pPr>
              <a:defRPr lang="en-US" dirty="0" smtClean="0"/>
            </a:lvl1pPr>
            <a:lvl2pPr marL="609585" indent="0">
              <a:buNone/>
              <a:defRPr lang="en-US" dirty="0" smtClean="0"/>
            </a:lvl2pPr>
            <a:lvl3pPr>
              <a:defRPr lang="en-US" dirty="0" smtClean="0"/>
            </a:lvl3pPr>
            <a:lvl4pPr>
              <a:defRPr lang="en-US" dirty="0" smtClean="0"/>
            </a:lvl4pPr>
            <a:lvl5pPr>
              <a:defRPr lang="en-US" dirty="0"/>
            </a:lvl5pPr>
          </a:lstStyle>
          <a:p>
            <a:pPr marL="0" lvl="0" indent="0">
              <a:buClr>
                <a:srgbClr val="808285"/>
              </a:buClr>
              <a:buFont typeface="Wingdings" panose="05000000000000000000" pitchFamily="2" charset="2"/>
              <a:buNone/>
            </a:pPr>
            <a:r>
              <a:rPr lang="en-US"/>
              <a:t>Click to edit Master text styles</a:t>
            </a:r>
          </a:p>
        </p:txBody>
      </p:sp>
      <p:sp>
        <p:nvSpPr>
          <p:cNvPr id="10" name="Text Placeholder 9">
            <a:extLst>
              <a:ext uri="{FF2B5EF4-FFF2-40B4-BE49-F238E27FC236}">
                <a16:creationId xmlns:a16="http://schemas.microsoft.com/office/drawing/2014/main" id="{084EFB8F-EA4A-4341-A4CD-09652A6EE590}"/>
              </a:ext>
            </a:extLst>
          </p:cNvPr>
          <p:cNvSpPr>
            <a:spLocks noGrp="1"/>
          </p:cNvSpPr>
          <p:nvPr>
            <p:ph type="body" sz="quarter" idx="11" hasCustomPrompt="1"/>
          </p:nvPr>
        </p:nvSpPr>
        <p:spPr>
          <a:xfrm>
            <a:off x="374984" y="5819827"/>
            <a:ext cx="1775480" cy="205121"/>
          </a:xfrm>
        </p:spPr>
        <p:txBody>
          <a:bodyPr vert="horz" wrap="square" lIns="0" tIns="0" rIns="0" bIns="0" rtlCol="0">
            <a:spAutoFit/>
          </a:bodyPr>
          <a:lstStyle>
            <a:lvl1pPr marL="0" indent="0">
              <a:buFont typeface="Arial" panose="020B0604020202020204" pitchFamily="34" charset="0"/>
              <a:buNone/>
              <a:defRPr lang="en-US" sz="1333" smtClean="0">
                <a:solidFill>
                  <a:srgbClr val="F4F3F9"/>
                </a:solidFill>
              </a:defRPr>
            </a:lvl1pPr>
            <a:lvl2pPr>
              <a:defRPr lang="en-US" sz="1600" smtClean="0">
                <a:solidFill>
                  <a:schemeClr val="tx1">
                    <a:lumMod val="75000"/>
                    <a:lumOff val="25000"/>
                  </a:schemeClr>
                </a:solidFill>
              </a:defRPr>
            </a:lvl2pPr>
            <a:lvl3pPr>
              <a:defRPr lang="en-US" sz="1600" smtClean="0">
                <a:solidFill>
                  <a:schemeClr val="tx1">
                    <a:lumMod val="75000"/>
                    <a:lumOff val="25000"/>
                  </a:schemeClr>
                </a:solidFill>
              </a:defRPr>
            </a:lvl3pPr>
            <a:lvl4pPr>
              <a:defRPr lang="en-US" sz="1600" smtClean="0">
                <a:solidFill>
                  <a:schemeClr val="tx1">
                    <a:lumMod val="75000"/>
                    <a:lumOff val="25000"/>
                  </a:schemeClr>
                </a:solidFill>
              </a:defRPr>
            </a:lvl4pPr>
            <a:lvl5pPr>
              <a:defRPr lang="en-US" sz="1600">
                <a:solidFill>
                  <a:schemeClr val="tx1">
                    <a:lumMod val="75000"/>
                    <a:lumOff val="25000"/>
                  </a:schemeClr>
                </a:solidFill>
              </a:defRPr>
            </a:lvl5pPr>
          </a:lstStyle>
          <a:p>
            <a:pPr marL="228594" lvl="0" indent="-228594" defTabSz="1219110">
              <a:buClr>
                <a:srgbClr val="808285"/>
              </a:buClr>
            </a:pPr>
            <a:r>
              <a:rPr lang="en-US"/>
              <a:t>Date</a:t>
            </a:r>
          </a:p>
        </p:txBody>
      </p:sp>
    </p:spTree>
    <p:extLst>
      <p:ext uri="{BB962C8B-B14F-4D97-AF65-F5344CB8AC3E}">
        <p14:creationId xmlns:p14="http://schemas.microsoft.com/office/powerpoint/2010/main" val="2265613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D8D87-8B94-4E76-9CDA-6586738B099F}"/>
              </a:ext>
            </a:extLst>
          </p:cNvPr>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524D5C33-AE96-4EA1-B2BB-AAA290AC8AAD}"/>
              </a:ext>
            </a:extLst>
          </p:cNvPr>
          <p:cNvSpPr>
            <a:spLocks noGrp="1"/>
          </p:cNvSpPr>
          <p:nvPr>
            <p:ph type="ftr" sz="quarter" idx="10"/>
          </p:nvPr>
        </p:nvSpPr>
        <p:spPr/>
        <p:txBody>
          <a:bodyPr/>
          <a:lstStyle/>
          <a:p>
            <a:r>
              <a:rPr lang="en-US"/>
              <a:t>TCS Confidential</a:t>
            </a:r>
          </a:p>
        </p:txBody>
      </p:sp>
    </p:spTree>
    <p:extLst>
      <p:ext uri="{BB962C8B-B14F-4D97-AF65-F5344CB8AC3E}">
        <p14:creationId xmlns:p14="http://schemas.microsoft.com/office/powerpoint/2010/main" val="27356163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213B8F0-6A13-4C09-87E6-7C343222BC63}"/>
              </a:ext>
            </a:extLst>
          </p:cNvPr>
          <p:cNvSpPr>
            <a:spLocks noGrp="1"/>
          </p:cNvSpPr>
          <p:nvPr>
            <p:ph type="title"/>
          </p:nvPr>
        </p:nvSpPr>
        <p:spPr/>
        <p:txBody>
          <a:bodyPr/>
          <a:lstStyle/>
          <a:p>
            <a:r>
              <a:rPr lang="en-US"/>
              <a:t>Click to edit Master title style</a:t>
            </a:r>
          </a:p>
        </p:txBody>
      </p:sp>
      <p:sp>
        <p:nvSpPr>
          <p:cNvPr id="8" name="Text Placeholder 7">
            <a:extLst>
              <a:ext uri="{FF2B5EF4-FFF2-40B4-BE49-F238E27FC236}">
                <a16:creationId xmlns:a16="http://schemas.microsoft.com/office/drawing/2014/main" id="{CA42B828-E838-46A6-BE5A-0BCB34CA9A31}"/>
              </a:ext>
            </a:extLst>
          </p:cNvPr>
          <p:cNvSpPr>
            <a:spLocks noGrp="1"/>
          </p:cNvSpPr>
          <p:nvPr>
            <p:ph type="body" sz="quarter" idx="10"/>
          </p:nvPr>
        </p:nvSpPr>
        <p:spPr>
          <a:xfrm>
            <a:off x="382921" y="2849126"/>
            <a:ext cx="5390651" cy="345544"/>
          </a:xfrm>
        </p:spPr>
        <p:txBody>
          <a:bodyPr vert="horz" wrap="square" lIns="0" tIns="17145" rIns="0" bIns="0" rtlCol="0">
            <a:spAutoFit/>
          </a:bodyPr>
          <a:lstStyle>
            <a:lvl1pPr>
              <a:defRPr lang="en-US" dirty="0" smtClean="0"/>
            </a:lvl1pPr>
            <a:lvl2pPr marL="609585" indent="0">
              <a:buNone/>
              <a:defRPr lang="en-US" dirty="0" smtClean="0"/>
            </a:lvl2pPr>
            <a:lvl3pPr>
              <a:defRPr lang="en-US" dirty="0" smtClean="0"/>
            </a:lvl3pPr>
            <a:lvl4pPr>
              <a:defRPr lang="en-US" dirty="0" smtClean="0"/>
            </a:lvl4pPr>
            <a:lvl5pPr>
              <a:defRPr lang="en-US" dirty="0"/>
            </a:lvl5pPr>
          </a:lstStyle>
          <a:p>
            <a:pPr marL="0" lvl="0" indent="0">
              <a:buClr>
                <a:srgbClr val="808285"/>
              </a:buClr>
              <a:buFont typeface="Wingdings" panose="05000000000000000000" pitchFamily="2" charset="2"/>
              <a:buNone/>
            </a:pPr>
            <a:r>
              <a:rPr lang="en-US"/>
              <a:t>Click to edit Master text styles</a:t>
            </a:r>
          </a:p>
        </p:txBody>
      </p:sp>
      <p:sp>
        <p:nvSpPr>
          <p:cNvPr id="10" name="Text Placeholder 9">
            <a:extLst>
              <a:ext uri="{FF2B5EF4-FFF2-40B4-BE49-F238E27FC236}">
                <a16:creationId xmlns:a16="http://schemas.microsoft.com/office/drawing/2014/main" id="{084EFB8F-EA4A-4341-A4CD-09652A6EE590}"/>
              </a:ext>
            </a:extLst>
          </p:cNvPr>
          <p:cNvSpPr>
            <a:spLocks noGrp="1"/>
          </p:cNvSpPr>
          <p:nvPr>
            <p:ph type="body" sz="quarter" idx="11" hasCustomPrompt="1"/>
          </p:nvPr>
        </p:nvSpPr>
        <p:spPr>
          <a:xfrm>
            <a:off x="374984" y="5819827"/>
            <a:ext cx="1775480" cy="205121"/>
          </a:xfrm>
        </p:spPr>
        <p:txBody>
          <a:bodyPr vert="horz" wrap="square" lIns="0" tIns="0" rIns="0" bIns="0" rtlCol="0">
            <a:spAutoFit/>
          </a:bodyPr>
          <a:lstStyle>
            <a:lvl1pPr marL="0" indent="0">
              <a:buFont typeface="Arial" panose="020B0604020202020204" pitchFamily="34" charset="0"/>
              <a:buNone/>
              <a:defRPr lang="en-US" sz="1333" smtClean="0">
                <a:solidFill>
                  <a:schemeClr val="tx1"/>
                </a:solidFill>
              </a:defRPr>
            </a:lvl1pPr>
            <a:lvl2pPr>
              <a:defRPr lang="en-US" sz="1600" smtClean="0">
                <a:solidFill>
                  <a:schemeClr val="tx1">
                    <a:lumMod val="75000"/>
                    <a:lumOff val="25000"/>
                  </a:schemeClr>
                </a:solidFill>
              </a:defRPr>
            </a:lvl2pPr>
            <a:lvl3pPr>
              <a:defRPr lang="en-US" sz="1600" smtClean="0">
                <a:solidFill>
                  <a:schemeClr val="tx1">
                    <a:lumMod val="75000"/>
                    <a:lumOff val="25000"/>
                  </a:schemeClr>
                </a:solidFill>
              </a:defRPr>
            </a:lvl3pPr>
            <a:lvl4pPr>
              <a:defRPr lang="en-US" sz="1600" smtClean="0">
                <a:solidFill>
                  <a:schemeClr val="tx1">
                    <a:lumMod val="75000"/>
                    <a:lumOff val="25000"/>
                  </a:schemeClr>
                </a:solidFill>
              </a:defRPr>
            </a:lvl4pPr>
            <a:lvl5pPr>
              <a:defRPr lang="en-US" sz="1600">
                <a:solidFill>
                  <a:schemeClr val="tx1">
                    <a:lumMod val="75000"/>
                    <a:lumOff val="25000"/>
                  </a:schemeClr>
                </a:solidFill>
              </a:defRPr>
            </a:lvl5pPr>
          </a:lstStyle>
          <a:p>
            <a:pPr marL="228594" lvl="0" indent="-228594" defTabSz="1219110">
              <a:buClr>
                <a:srgbClr val="808285"/>
              </a:buClr>
            </a:pPr>
            <a:r>
              <a:rPr lang="en-US"/>
              <a:t>Date</a:t>
            </a:r>
          </a:p>
        </p:txBody>
      </p:sp>
    </p:spTree>
    <p:extLst>
      <p:ext uri="{BB962C8B-B14F-4D97-AF65-F5344CB8AC3E}">
        <p14:creationId xmlns:p14="http://schemas.microsoft.com/office/powerpoint/2010/main" val="9820184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97239-289B-4797-A845-B94F72C3D875}"/>
              </a:ext>
            </a:extLst>
          </p:cNvPr>
          <p:cNvSpPr>
            <a:spLocks noGrp="1"/>
          </p:cNvSpPr>
          <p:nvPr>
            <p:ph type="title"/>
          </p:nvPr>
        </p:nvSpPr>
        <p:spPr>
          <a:xfrm>
            <a:off x="370417" y="3015491"/>
            <a:ext cx="3533967" cy="824585"/>
          </a:xfrm>
        </p:spPr>
        <p:txBody>
          <a:bodyPr/>
          <a:lstStyle/>
          <a:p>
            <a:r>
              <a:rPr lang="en-US"/>
              <a:t>Click to edit Master title style</a:t>
            </a:r>
          </a:p>
        </p:txBody>
      </p:sp>
    </p:spTree>
    <p:extLst>
      <p:ext uri="{BB962C8B-B14F-4D97-AF65-F5344CB8AC3E}">
        <p14:creationId xmlns:p14="http://schemas.microsoft.com/office/powerpoint/2010/main" val="13897684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213B8F0-6A13-4C09-87E6-7C343222BC6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352067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874987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1E93A-6D81-B5AB-6D0F-6ECE127D89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E7BCFBA-5AF6-17D1-CC63-F3709EF41F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Slide Number Placeholder 3">
            <a:extLst>
              <a:ext uri="{FF2B5EF4-FFF2-40B4-BE49-F238E27FC236}">
                <a16:creationId xmlns:a16="http://schemas.microsoft.com/office/drawing/2014/main" id="{3EAC85B5-C297-39F4-CB46-1D1070E4142C}"/>
              </a:ext>
            </a:extLst>
          </p:cNvPr>
          <p:cNvSpPr>
            <a:spLocks noGrp="1"/>
          </p:cNvSpPr>
          <p:nvPr>
            <p:ph type="sldNum" sz="quarter" idx="10"/>
          </p:nvPr>
        </p:nvSpPr>
        <p:spPr/>
        <p:txBody>
          <a:bodyPr/>
          <a:lstStyle/>
          <a:p>
            <a:fld id="{07AD35E7-5C0A-4277-8209-D9C878DAB559}" type="slidenum">
              <a:rPr lang="en-IN" smtClean="0"/>
              <a:t>‹#›</a:t>
            </a:fld>
            <a:endParaRPr lang="en-IN"/>
          </a:p>
        </p:txBody>
      </p:sp>
    </p:spTree>
    <p:extLst>
      <p:ext uri="{BB962C8B-B14F-4D97-AF65-F5344CB8AC3E}">
        <p14:creationId xmlns:p14="http://schemas.microsoft.com/office/powerpoint/2010/main" val="256025251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A2CBA-7415-CC12-D205-6E349C4A35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30F7C50-02F2-525E-75E4-798BA2B114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Footer Placeholder 3">
            <a:extLst>
              <a:ext uri="{FF2B5EF4-FFF2-40B4-BE49-F238E27FC236}">
                <a16:creationId xmlns:a16="http://schemas.microsoft.com/office/drawing/2014/main" id="{41B6A231-132E-F5D8-50E1-692A5E0EAE71}"/>
              </a:ext>
            </a:extLst>
          </p:cNvPr>
          <p:cNvSpPr>
            <a:spLocks noGrp="1"/>
          </p:cNvSpPr>
          <p:nvPr>
            <p:ph type="ftr" sz="quarter" idx="10"/>
          </p:nvPr>
        </p:nvSpPr>
        <p:spPr/>
        <p:txBody>
          <a:bodyPr/>
          <a:lstStyle/>
          <a:p>
            <a:r>
              <a:rPr lang="en-US"/>
              <a:t>TCS Confidential</a:t>
            </a:r>
          </a:p>
        </p:txBody>
      </p:sp>
    </p:spTree>
    <p:extLst>
      <p:ext uri="{BB962C8B-B14F-4D97-AF65-F5344CB8AC3E}">
        <p14:creationId xmlns:p14="http://schemas.microsoft.com/office/powerpoint/2010/main" val="37120796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97239-289B-4797-A845-B94F72C3D875}"/>
              </a:ext>
            </a:extLst>
          </p:cNvPr>
          <p:cNvSpPr>
            <a:spLocks noGrp="1"/>
          </p:cNvSpPr>
          <p:nvPr>
            <p:ph type="title"/>
          </p:nvPr>
        </p:nvSpPr>
        <p:spPr>
          <a:xfrm>
            <a:off x="370418" y="3015493"/>
            <a:ext cx="3533967" cy="824585"/>
          </a:xfrm>
        </p:spPr>
        <p:txBody>
          <a:bodyPr/>
          <a:lstStyle/>
          <a:p>
            <a:r>
              <a:rPr lang="en-US"/>
              <a:t>Click to edit Master title style</a:t>
            </a:r>
          </a:p>
        </p:txBody>
      </p:sp>
    </p:spTree>
    <p:extLst>
      <p:ext uri="{BB962C8B-B14F-4D97-AF65-F5344CB8AC3E}">
        <p14:creationId xmlns:p14="http://schemas.microsoft.com/office/powerpoint/2010/main" val="365508814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AD6B8-1AEA-85FA-7044-13E9818B22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CBFCA94-6BEB-045B-0767-ECD7E12875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Footer Placeholder 3">
            <a:extLst>
              <a:ext uri="{FF2B5EF4-FFF2-40B4-BE49-F238E27FC236}">
                <a16:creationId xmlns:a16="http://schemas.microsoft.com/office/drawing/2014/main" id="{0955ED66-BE4E-4845-E19F-524EF1C3BD31}"/>
              </a:ext>
            </a:extLst>
          </p:cNvPr>
          <p:cNvSpPr>
            <a:spLocks noGrp="1"/>
          </p:cNvSpPr>
          <p:nvPr>
            <p:ph type="ftr" sz="quarter" idx="10"/>
          </p:nvPr>
        </p:nvSpPr>
        <p:spPr/>
        <p:txBody>
          <a:bodyPr/>
          <a:lstStyle/>
          <a:p>
            <a:r>
              <a:rPr lang="en-US"/>
              <a:t>TCS Confidential</a:t>
            </a:r>
          </a:p>
        </p:txBody>
      </p:sp>
    </p:spTree>
    <p:extLst>
      <p:ext uri="{BB962C8B-B14F-4D97-AF65-F5344CB8AC3E}">
        <p14:creationId xmlns:p14="http://schemas.microsoft.com/office/powerpoint/2010/main" val="3228203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FBA29-C8B7-4C4E-8C81-C755665237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E72271-086E-4FC1-9362-D725AEF5AD6C}"/>
              </a:ext>
            </a:extLst>
          </p:cNvPr>
          <p:cNvSpPr>
            <a:spLocks noGrp="1"/>
          </p:cNvSpPr>
          <p:nvPr>
            <p:ph idx="1"/>
          </p:nvPr>
        </p:nvSpPr>
        <p:spPr>
          <a:xfrm>
            <a:off x="383146" y="1119911"/>
            <a:ext cx="11430316" cy="4350712"/>
          </a:xfrm>
        </p:spPr>
        <p:txBody>
          <a:bodyPr vert="horz" lIns="0" tIns="45720" rIns="0" bIns="45720" rtlCol="0">
            <a:normAutofit/>
          </a:bodyPr>
          <a:lstStyle>
            <a:lvl1pPr>
              <a:defRPr lang="en-US" dirty="0"/>
            </a:lvl1pPr>
            <a:lvl2pPr>
              <a:defRPr lang="en-US" dirty="0"/>
            </a:lvl2pPr>
            <a:lvl3pPr>
              <a:defRPr lang="en-US" dirty="0"/>
            </a:lvl3pPr>
            <a:lvl4pPr>
              <a:defRPr lang="en-US" dirty="0"/>
            </a:lvl4pPr>
            <a:lvl5pPr>
              <a:defRPr lang="en-US" dirty="0"/>
            </a:lvl5pPr>
          </a:lstStyle>
          <a:p>
            <a:pPr marL="228584" lvl="0" indent="-228584">
              <a:buClr>
                <a:srgbClr val="F03782"/>
              </a:buClr>
            </a:pPr>
            <a:r>
              <a:rPr lang="en-US"/>
              <a:t>Click to edit Master text styles</a:t>
            </a:r>
          </a:p>
          <a:p>
            <a:pPr marL="228584" lvl="1" indent="-228584">
              <a:buClr>
                <a:srgbClr val="F03782"/>
              </a:buClr>
            </a:pPr>
            <a:r>
              <a:rPr lang="en-US"/>
              <a:t>Second level</a:t>
            </a:r>
          </a:p>
          <a:p>
            <a:pPr marL="228584" lvl="2" indent="-228584">
              <a:buClr>
                <a:srgbClr val="F03782"/>
              </a:buClr>
            </a:pPr>
            <a:r>
              <a:rPr lang="en-US"/>
              <a:t>Third level</a:t>
            </a:r>
          </a:p>
          <a:p>
            <a:pPr marL="228584" lvl="3" indent="-228584">
              <a:buClr>
                <a:srgbClr val="F03782"/>
              </a:buClr>
            </a:pPr>
            <a:r>
              <a:rPr lang="en-US"/>
              <a:t>Fourth level</a:t>
            </a:r>
          </a:p>
          <a:p>
            <a:pPr marL="228584" lvl="4" indent="-228584">
              <a:buClr>
                <a:srgbClr val="F03782"/>
              </a:buClr>
            </a:pPr>
            <a:r>
              <a:rPr lang="en-US"/>
              <a:t>Fifth level</a:t>
            </a:r>
          </a:p>
        </p:txBody>
      </p:sp>
      <p:sp>
        <p:nvSpPr>
          <p:cNvPr id="4" name="Footer Placeholder 3">
            <a:extLst>
              <a:ext uri="{FF2B5EF4-FFF2-40B4-BE49-F238E27FC236}">
                <a16:creationId xmlns:a16="http://schemas.microsoft.com/office/drawing/2014/main" id="{36FD4E52-5098-4AC2-91CF-F352A63268E8}"/>
              </a:ext>
            </a:extLst>
          </p:cNvPr>
          <p:cNvSpPr>
            <a:spLocks noGrp="1"/>
          </p:cNvSpPr>
          <p:nvPr>
            <p:ph type="ftr" sz="quarter" idx="10"/>
          </p:nvPr>
        </p:nvSpPr>
        <p:spPr/>
        <p:txBody>
          <a:bodyPr/>
          <a:lstStyle/>
          <a:p>
            <a:r>
              <a:rPr lang="en-US"/>
              <a:t>TCS Confidential</a:t>
            </a:r>
          </a:p>
        </p:txBody>
      </p:sp>
    </p:spTree>
    <p:extLst>
      <p:ext uri="{BB962C8B-B14F-4D97-AF65-F5344CB8AC3E}">
        <p14:creationId xmlns:p14="http://schemas.microsoft.com/office/powerpoint/2010/main" val="3004855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D8D87-8B94-4E76-9CDA-6586738B099F}"/>
              </a:ext>
            </a:extLst>
          </p:cNvPr>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524D5C33-AE96-4EA1-B2BB-AAA290AC8AAD}"/>
              </a:ext>
            </a:extLst>
          </p:cNvPr>
          <p:cNvSpPr>
            <a:spLocks noGrp="1"/>
          </p:cNvSpPr>
          <p:nvPr>
            <p:ph type="ftr" sz="quarter" idx="10"/>
          </p:nvPr>
        </p:nvSpPr>
        <p:spPr/>
        <p:txBody>
          <a:bodyPr/>
          <a:lstStyle/>
          <a:p>
            <a:r>
              <a:rPr lang="en-US"/>
              <a:t>TCS Confidential</a:t>
            </a:r>
          </a:p>
        </p:txBody>
      </p:sp>
    </p:spTree>
    <p:extLst>
      <p:ext uri="{BB962C8B-B14F-4D97-AF65-F5344CB8AC3E}">
        <p14:creationId xmlns:p14="http://schemas.microsoft.com/office/powerpoint/2010/main" val="2437458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57D4D4-B8C1-46CC-B313-6AF2F08F09F6}"/>
              </a:ext>
            </a:extLst>
          </p:cNvPr>
          <p:cNvSpPr>
            <a:spLocks noGrp="1"/>
          </p:cNvSpPr>
          <p:nvPr>
            <p:ph type="dt" sz="half" idx="10"/>
          </p:nvPr>
        </p:nvSpPr>
        <p:spPr/>
        <p:txBody>
          <a:bodyPr/>
          <a:lstStyle/>
          <a:p>
            <a:fld id="{EACCD38A-FAB2-432D-924B-0854D92B6D62}" type="datetimeFigureOut">
              <a:rPr lang="en-IN" smtClean="0"/>
              <a:t>04-11-2022</a:t>
            </a:fld>
            <a:endParaRPr lang="en-IN"/>
          </a:p>
        </p:txBody>
      </p:sp>
      <p:sp>
        <p:nvSpPr>
          <p:cNvPr id="3" name="Footer Placeholder 2">
            <a:extLst>
              <a:ext uri="{FF2B5EF4-FFF2-40B4-BE49-F238E27FC236}">
                <a16:creationId xmlns:a16="http://schemas.microsoft.com/office/drawing/2014/main" id="{1F61EF28-411E-4BCA-81AB-2DD05BE1565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889EEB8-CF62-4FC5-B331-291269EF04C5}"/>
              </a:ext>
            </a:extLst>
          </p:cNvPr>
          <p:cNvSpPr>
            <a:spLocks noGrp="1"/>
          </p:cNvSpPr>
          <p:nvPr>
            <p:ph type="sldNum" sz="quarter" idx="12"/>
          </p:nvPr>
        </p:nvSpPr>
        <p:spPr/>
        <p:txBody>
          <a:bodyPr/>
          <a:lstStyle/>
          <a:p>
            <a:fld id="{45120073-BE31-4B6D-8261-E1F37F7EBDBD}" type="slidenum">
              <a:rPr lang="en-IN" smtClean="0"/>
              <a:t>‹#›</a:t>
            </a:fld>
            <a:endParaRPr lang="en-IN"/>
          </a:p>
        </p:txBody>
      </p:sp>
    </p:spTree>
    <p:extLst>
      <p:ext uri="{BB962C8B-B14F-4D97-AF65-F5344CB8AC3E}">
        <p14:creationId xmlns:p14="http://schemas.microsoft.com/office/powerpoint/2010/main" val="2621257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FBA29-C8B7-4C4E-8C81-C755665237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E72271-086E-4FC1-9362-D725AEF5AD6C}"/>
              </a:ext>
            </a:extLst>
          </p:cNvPr>
          <p:cNvSpPr>
            <a:spLocks noGrp="1"/>
          </p:cNvSpPr>
          <p:nvPr>
            <p:ph idx="1"/>
          </p:nvPr>
        </p:nvSpPr>
        <p:spPr>
          <a:xfrm>
            <a:off x="383146" y="1119911"/>
            <a:ext cx="11430316" cy="4350712"/>
          </a:xfrm>
        </p:spPr>
        <p:txBody>
          <a:bodyPr vert="horz" lIns="0" tIns="45720" rIns="0" bIns="45720" rtlCol="0">
            <a:normAutofit/>
          </a:bodyPr>
          <a:lstStyle>
            <a:lvl1pPr>
              <a:buClr>
                <a:srgbClr val="E41165"/>
              </a:buClr>
              <a:defRPr lang="en-US" dirty="0"/>
            </a:lvl1pPr>
            <a:lvl2pPr>
              <a:buClr>
                <a:srgbClr val="E41165"/>
              </a:buClr>
              <a:defRPr lang="en-US" dirty="0"/>
            </a:lvl2pPr>
            <a:lvl3pPr>
              <a:defRPr lang="en-US" dirty="0"/>
            </a:lvl3pPr>
            <a:lvl4pPr>
              <a:defRPr lang="en-US" dirty="0"/>
            </a:lvl4pPr>
            <a:lvl5pPr>
              <a:defRPr lang="en-US" dirty="0"/>
            </a:lvl5pPr>
          </a:lstStyle>
          <a:p>
            <a:pPr marL="228584" lvl="0" indent="-228584">
              <a:buClr>
                <a:srgbClr val="F03782"/>
              </a:buClr>
            </a:pPr>
            <a:r>
              <a:rPr lang="en-US"/>
              <a:t>Click to edit Master text styles</a:t>
            </a:r>
          </a:p>
          <a:p>
            <a:pPr marL="228584" lvl="1" indent="-228584">
              <a:buClr>
                <a:srgbClr val="F03782"/>
              </a:buClr>
            </a:pPr>
            <a:r>
              <a:rPr lang="en-US"/>
              <a:t>Second level</a:t>
            </a:r>
          </a:p>
          <a:p>
            <a:pPr marL="228584" lvl="2" indent="-228584">
              <a:buClr>
                <a:srgbClr val="F03782"/>
              </a:buClr>
            </a:pPr>
            <a:r>
              <a:rPr lang="en-US"/>
              <a:t>Third level</a:t>
            </a:r>
          </a:p>
          <a:p>
            <a:pPr marL="228584" lvl="3" indent="-228584">
              <a:buClr>
                <a:srgbClr val="F03782"/>
              </a:buClr>
            </a:pPr>
            <a:r>
              <a:rPr lang="en-US"/>
              <a:t>Fourth level</a:t>
            </a:r>
          </a:p>
          <a:p>
            <a:pPr marL="228584" lvl="4" indent="-228584">
              <a:buClr>
                <a:srgbClr val="F03782"/>
              </a:buClr>
            </a:pPr>
            <a:r>
              <a:rPr lang="en-US"/>
              <a:t>Fifth level</a:t>
            </a:r>
          </a:p>
        </p:txBody>
      </p:sp>
      <p:sp>
        <p:nvSpPr>
          <p:cNvPr id="4" name="Footer Placeholder 3">
            <a:extLst>
              <a:ext uri="{FF2B5EF4-FFF2-40B4-BE49-F238E27FC236}">
                <a16:creationId xmlns:a16="http://schemas.microsoft.com/office/drawing/2014/main" id="{36FD4E52-5098-4AC2-91CF-F352A63268E8}"/>
              </a:ext>
            </a:extLst>
          </p:cNvPr>
          <p:cNvSpPr>
            <a:spLocks noGrp="1"/>
          </p:cNvSpPr>
          <p:nvPr>
            <p:ph type="ftr" sz="quarter" idx="10"/>
          </p:nvPr>
        </p:nvSpPr>
        <p:spPr/>
        <p:txBody>
          <a:bodyPr/>
          <a:lstStyle/>
          <a:p>
            <a:r>
              <a:rPr lang="en-US"/>
              <a:t>TCS Confidential</a:t>
            </a:r>
          </a:p>
        </p:txBody>
      </p:sp>
    </p:spTree>
    <p:extLst>
      <p:ext uri="{BB962C8B-B14F-4D97-AF65-F5344CB8AC3E}">
        <p14:creationId xmlns:p14="http://schemas.microsoft.com/office/powerpoint/2010/main" val="542080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D8D87-8B94-4E76-9CDA-6586738B099F}"/>
              </a:ext>
            </a:extLst>
          </p:cNvPr>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524D5C33-AE96-4EA1-B2BB-AAA290AC8AAD}"/>
              </a:ext>
            </a:extLst>
          </p:cNvPr>
          <p:cNvSpPr>
            <a:spLocks noGrp="1"/>
          </p:cNvSpPr>
          <p:nvPr>
            <p:ph type="ftr" sz="quarter" idx="10"/>
          </p:nvPr>
        </p:nvSpPr>
        <p:spPr/>
        <p:txBody>
          <a:bodyPr/>
          <a:lstStyle/>
          <a:p>
            <a:r>
              <a:rPr lang="en-US"/>
              <a:t>TCS Confidential</a:t>
            </a:r>
          </a:p>
        </p:txBody>
      </p:sp>
    </p:spTree>
    <p:extLst>
      <p:ext uri="{BB962C8B-B14F-4D97-AF65-F5344CB8AC3E}">
        <p14:creationId xmlns:p14="http://schemas.microsoft.com/office/powerpoint/2010/main" val="3452022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D00BE381-38C8-4224-A4AC-6073EF1F1A8A}"/>
              </a:ext>
            </a:extLst>
          </p:cNvPr>
          <p:cNvSpPr>
            <a:spLocks noGrp="1"/>
          </p:cNvSpPr>
          <p:nvPr>
            <p:ph type="ftr" sz="quarter" idx="10"/>
          </p:nvPr>
        </p:nvSpPr>
        <p:spPr/>
        <p:txBody>
          <a:bodyPr/>
          <a:lstStyle/>
          <a:p>
            <a:r>
              <a:rPr lang="en-US"/>
              <a:t>TCS Confidential</a:t>
            </a:r>
          </a:p>
        </p:txBody>
      </p:sp>
    </p:spTree>
    <p:extLst>
      <p:ext uri="{BB962C8B-B14F-4D97-AF65-F5344CB8AC3E}">
        <p14:creationId xmlns:p14="http://schemas.microsoft.com/office/powerpoint/2010/main" val="3930615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382238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emf"/><Relationship Id="rId4" Type="http://schemas.openxmlformats.org/officeDocument/2006/relationships/image" Target="../media/image1.png"/></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theme" Target="../theme/theme10.xml"/><Relationship Id="rId1" Type="http://schemas.openxmlformats.org/officeDocument/2006/relationships/slideLayout" Target="../slideLayouts/slideLayout16.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12.svg"/></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theme" Target="../theme/theme11.xml"/><Relationship Id="rId1" Type="http://schemas.openxmlformats.org/officeDocument/2006/relationships/slideLayout" Target="../slideLayouts/slideLayout1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4.svg"/></Relationships>
</file>

<file path=ppt/slideMasters/_rels/slideMaster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12.xml"/><Relationship Id="rId1" Type="http://schemas.openxmlformats.org/officeDocument/2006/relationships/slideLayout" Target="../slideLayouts/slideLayout18.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Masters/_rels/slideMaster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13.xml"/><Relationship Id="rId1" Type="http://schemas.openxmlformats.org/officeDocument/2006/relationships/slideLayout" Target="../slideLayouts/slideLayout19.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4.svg"/></Relationships>
</file>

<file path=ppt/slideMasters/_rels/slideMaster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14.xml"/><Relationship Id="rId1" Type="http://schemas.openxmlformats.org/officeDocument/2006/relationships/slideLayout" Target="../slideLayouts/slideLayout20.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Masters/_rels/slideMaster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15.xml"/><Relationship Id="rId1" Type="http://schemas.openxmlformats.org/officeDocument/2006/relationships/slideLayout" Target="../slideLayouts/slideLayout21.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4.svg"/></Relationships>
</file>

<file path=ppt/slideMasters/_rels/slideMaster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16.xml"/><Relationship Id="rId1" Type="http://schemas.openxmlformats.org/officeDocument/2006/relationships/slideLayout" Target="../slideLayouts/slideLayout2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Masters/_rels/slideMaster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17.xml"/><Relationship Id="rId1" Type="http://schemas.openxmlformats.org/officeDocument/2006/relationships/slideLayout" Target="../slideLayouts/slideLayout23.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4.svg"/></Relationships>
</file>

<file path=ppt/slideMasters/_rels/slideMaster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theme" Target="../theme/theme18.xml"/><Relationship Id="rId1" Type="http://schemas.openxmlformats.org/officeDocument/2006/relationships/slideLayout" Target="../slideLayouts/slideLayout24.xml"/></Relationships>
</file>

<file path=ppt/slideMasters/_rels/slideMaster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19.xml"/><Relationship Id="rId1" Type="http://schemas.openxmlformats.org/officeDocument/2006/relationships/slideLayout" Target="../slideLayouts/slideLayout25.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slideLayout" Target="../slideLayouts/slideLayout5.xml"/><Relationship Id="rId7" Type="http://schemas.openxmlformats.org/officeDocument/2006/relationships/image" Target="../media/image5.png"/><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theme" Target="../theme/theme2.xml"/></Relationships>
</file>

<file path=ppt/slideMasters/_rels/slideMaster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20.xml"/><Relationship Id="rId1" Type="http://schemas.openxmlformats.org/officeDocument/2006/relationships/slideLayout" Target="../slideLayouts/slideLayout26.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4.svg"/></Relationships>
</file>

<file path=ppt/slideMasters/_rels/slideMaster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21.xml"/><Relationship Id="rId1" Type="http://schemas.openxmlformats.org/officeDocument/2006/relationships/slideLayout" Target="../slideLayouts/slideLayout2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slideLayout" Target="../slideLayouts/slideLayout8.xml"/><Relationship Id="rId7"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0.xml"/><Relationship Id="rId1" Type="http://schemas.openxmlformats.org/officeDocument/2006/relationships/slideLayout" Target="../slideLayouts/slideLayout9.xml"/><Relationship Id="rId5" Type="http://schemas.openxmlformats.org/officeDocument/2006/relationships/image" Target="../media/image8.svg"/><Relationship Id="rId4" Type="http://schemas.openxmlformats.org/officeDocument/2006/relationships/image" Target="../media/image7.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5.xml"/><Relationship Id="rId1" Type="http://schemas.openxmlformats.org/officeDocument/2006/relationships/slideLayout" Target="../slideLayouts/slideLayout11.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4.sv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6.xml"/><Relationship Id="rId1" Type="http://schemas.openxmlformats.org/officeDocument/2006/relationships/slideLayout" Target="../slideLayouts/slideLayout1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theme" Target="../theme/theme7.xml"/><Relationship Id="rId1" Type="http://schemas.openxmlformats.org/officeDocument/2006/relationships/slideLayout" Target="../slideLayouts/slideLayout13.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0.svg"/></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theme" Target="../theme/theme8.xml"/><Relationship Id="rId1" Type="http://schemas.openxmlformats.org/officeDocument/2006/relationships/slideLayout" Target="../slideLayouts/slideLayout14.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10.sv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theme" Target="../theme/theme9.xml"/><Relationship Id="rId1" Type="http://schemas.openxmlformats.org/officeDocument/2006/relationships/slideLayout" Target="../slideLayouts/slideLayout15.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2.sv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1E2323"/>
        </a:solidFill>
        <a:effectLst/>
      </p:bgPr>
    </p:bg>
    <p:spTree>
      <p:nvGrpSpPr>
        <p:cNvPr id="1" name=""/>
        <p:cNvGrpSpPr/>
        <p:nvPr/>
      </p:nvGrpSpPr>
      <p:grpSpPr>
        <a:xfrm>
          <a:off x="0" y="0"/>
          <a:ext cx="0" cy="0"/>
          <a:chOff x="0" y="0"/>
          <a:chExt cx="0" cy="0"/>
        </a:xfrm>
      </p:grpSpPr>
      <p:sp>
        <p:nvSpPr>
          <p:cNvPr id="14" name="Title Placeholder 9">
            <a:extLst>
              <a:ext uri="{FF2B5EF4-FFF2-40B4-BE49-F238E27FC236}">
                <a16:creationId xmlns:a16="http://schemas.microsoft.com/office/drawing/2014/main" id="{1251A51B-BB9A-47EF-9C64-1A3F639814DA}"/>
              </a:ext>
            </a:extLst>
          </p:cNvPr>
          <p:cNvSpPr>
            <a:spLocks noGrp="1"/>
          </p:cNvSpPr>
          <p:nvPr>
            <p:ph type="title"/>
          </p:nvPr>
        </p:nvSpPr>
        <p:spPr>
          <a:xfrm>
            <a:off x="670259" y="1877353"/>
            <a:ext cx="4855353" cy="459443"/>
          </a:xfrm>
          <a:prstGeom prst="rect">
            <a:avLst/>
          </a:prstGeom>
        </p:spPr>
        <p:txBody>
          <a:bodyPr vert="horz" wrap="square" lIns="0" tIns="12065" rIns="0" bIns="0" rtlCol="0">
            <a:spAutoFit/>
          </a:bodyPr>
          <a:lstStyle/>
          <a:p>
            <a:pPr lvl="0">
              <a:lnSpc>
                <a:spcPct val="90000"/>
              </a:lnSpc>
            </a:pPr>
            <a:r>
              <a:rPr lang="en-US"/>
              <a:t>Click to edit Master title style</a:t>
            </a:r>
          </a:p>
        </p:txBody>
      </p:sp>
      <p:sp>
        <p:nvSpPr>
          <p:cNvPr id="15" name="Text Placeholder 11">
            <a:extLst>
              <a:ext uri="{FF2B5EF4-FFF2-40B4-BE49-F238E27FC236}">
                <a16:creationId xmlns:a16="http://schemas.microsoft.com/office/drawing/2014/main" id="{C458E46F-9447-40A9-B836-048D2733416E}"/>
              </a:ext>
            </a:extLst>
          </p:cNvPr>
          <p:cNvSpPr>
            <a:spLocks noGrp="1"/>
          </p:cNvSpPr>
          <p:nvPr>
            <p:ph type="body" idx="1"/>
          </p:nvPr>
        </p:nvSpPr>
        <p:spPr>
          <a:xfrm>
            <a:off x="665221" y="2830792"/>
            <a:ext cx="4855353" cy="345544"/>
          </a:xfrm>
          <a:prstGeom prst="rect">
            <a:avLst/>
          </a:prstGeom>
        </p:spPr>
        <p:txBody>
          <a:bodyPr vert="horz" wrap="square" lIns="0" tIns="17145" rIns="0" bIns="0" rtlCol="0">
            <a:spAutoFit/>
          </a:bodyPr>
          <a:lstStyle/>
          <a:p>
            <a:pPr marL="7701" lvl="0" algn="l" defTabSz="554431" rtl="0" eaLnBrk="1" latinLnBrk="0" hangingPunct="1">
              <a:lnSpc>
                <a:spcPct val="100000"/>
              </a:lnSpc>
              <a:spcBef>
                <a:spcPts val="81"/>
              </a:spcBef>
            </a:pPr>
            <a:r>
              <a:rPr lang="en-US"/>
              <a:t>Click to edit Master text styles</a:t>
            </a:r>
          </a:p>
        </p:txBody>
      </p:sp>
      <p:pic>
        <p:nvPicPr>
          <p:cNvPr id="12" name="Picture 11">
            <a:extLst>
              <a:ext uri="{FF2B5EF4-FFF2-40B4-BE49-F238E27FC236}">
                <a16:creationId xmlns:a16="http://schemas.microsoft.com/office/drawing/2014/main" id="{6445E0BA-B376-4C70-962D-4B8167C6B2CE}"/>
              </a:ext>
            </a:extLst>
          </p:cNvPr>
          <p:cNvPicPr>
            <a:picLocks noChangeAspect="1"/>
          </p:cNvPicPr>
          <p:nvPr/>
        </p:nvPicPr>
        <p:blipFill>
          <a:blip r:embed="rId4" cstate="email">
            <a:extLst>
              <a:ext uri="{28A0092B-C50C-407E-A947-70E740481C1C}">
                <a14:useLocalDpi xmlns:a14="http://schemas.microsoft.com/office/drawing/2010/main"/>
              </a:ext>
            </a:extLst>
          </a:blip>
          <a:srcRect/>
          <a:stretch/>
        </p:blipFill>
        <p:spPr>
          <a:xfrm>
            <a:off x="389273" y="287870"/>
            <a:ext cx="1753855" cy="483657"/>
          </a:xfrm>
          <a:prstGeom prst="rect">
            <a:avLst/>
          </a:prstGeom>
        </p:spPr>
      </p:pic>
      <p:pic>
        <p:nvPicPr>
          <p:cNvPr id="13" name="Picture 12">
            <a:extLst>
              <a:ext uri="{FF2B5EF4-FFF2-40B4-BE49-F238E27FC236}">
                <a16:creationId xmlns:a16="http://schemas.microsoft.com/office/drawing/2014/main" id="{4FFF0856-2269-4B99-90F0-3C52F5E39D89}"/>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0372340" y="644997"/>
            <a:ext cx="1445171" cy="233451"/>
          </a:xfrm>
          <a:prstGeom prst="rect">
            <a:avLst/>
          </a:prstGeom>
        </p:spPr>
      </p:pic>
      <p:sp>
        <p:nvSpPr>
          <p:cNvPr id="16" name="object 5">
            <a:extLst>
              <a:ext uri="{FF2B5EF4-FFF2-40B4-BE49-F238E27FC236}">
                <a16:creationId xmlns:a16="http://schemas.microsoft.com/office/drawing/2014/main" id="{0821C9C8-73B6-4FFF-B832-5FB3505735F3}"/>
              </a:ext>
            </a:extLst>
          </p:cNvPr>
          <p:cNvSpPr/>
          <p:nvPr/>
        </p:nvSpPr>
        <p:spPr>
          <a:xfrm>
            <a:off x="383270" y="1822244"/>
            <a:ext cx="62385" cy="1403557"/>
          </a:xfrm>
          <a:custGeom>
            <a:avLst/>
            <a:gdLst/>
            <a:ahLst/>
            <a:cxnLst/>
            <a:rect l="l" t="t" r="r" b="b"/>
            <a:pathLst>
              <a:path w="102870" h="1728470">
                <a:moveTo>
                  <a:pt x="54357" y="0"/>
                </a:moveTo>
                <a:lnTo>
                  <a:pt x="48387" y="0"/>
                </a:lnTo>
                <a:lnTo>
                  <a:pt x="29599" y="3819"/>
                </a:lnTo>
                <a:lnTo>
                  <a:pt x="14213" y="14219"/>
                </a:lnTo>
                <a:lnTo>
                  <a:pt x="3818" y="29608"/>
                </a:lnTo>
                <a:lnTo>
                  <a:pt x="0" y="48398"/>
                </a:lnTo>
                <a:lnTo>
                  <a:pt x="0" y="1679614"/>
                </a:lnTo>
                <a:lnTo>
                  <a:pt x="3818" y="1698404"/>
                </a:lnTo>
                <a:lnTo>
                  <a:pt x="14213" y="1713793"/>
                </a:lnTo>
                <a:lnTo>
                  <a:pt x="29599" y="1724193"/>
                </a:lnTo>
                <a:lnTo>
                  <a:pt x="48387" y="1728012"/>
                </a:lnTo>
                <a:lnTo>
                  <a:pt x="54357" y="1728012"/>
                </a:lnTo>
                <a:lnTo>
                  <a:pt x="73151" y="1724193"/>
                </a:lnTo>
                <a:lnTo>
                  <a:pt x="88540" y="1713793"/>
                </a:lnTo>
                <a:lnTo>
                  <a:pt x="98937" y="1698404"/>
                </a:lnTo>
                <a:lnTo>
                  <a:pt x="102755" y="1679614"/>
                </a:lnTo>
                <a:lnTo>
                  <a:pt x="102755" y="48398"/>
                </a:lnTo>
                <a:lnTo>
                  <a:pt x="98937" y="29608"/>
                </a:lnTo>
                <a:lnTo>
                  <a:pt x="88540" y="14219"/>
                </a:lnTo>
                <a:lnTo>
                  <a:pt x="73151" y="3819"/>
                </a:lnTo>
                <a:lnTo>
                  <a:pt x="54357" y="0"/>
                </a:lnTo>
                <a:close/>
              </a:path>
            </a:pathLst>
          </a:custGeom>
          <a:solidFill>
            <a:srgbClr val="F4F3F9"/>
          </a:solidFill>
        </p:spPr>
        <p:txBody>
          <a:bodyPr wrap="square" lIns="0" tIns="0" rIns="0" bIns="0" rtlCol="0"/>
          <a:lstStyle/>
          <a:p>
            <a:endParaRPr sz="496"/>
          </a:p>
        </p:txBody>
      </p:sp>
    </p:spTree>
    <p:extLst>
      <p:ext uri="{BB962C8B-B14F-4D97-AF65-F5344CB8AC3E}">
        <p14:creationId xmlns:p14="http://schemas.microsoft.com/office/powerpoint/2010/main" val="3078355936"/>
      </p:ext>
    </p:extLst>
  </p:cSld>
  <p:clrMap bg1="dk1" tx1="lt1" bg2="dk2" tx2="lt2" accent1="accent1" accent2="accent2" accent3="accent3" accent4="accent4" accent5="accent5" accent6="accent6" hlink="hlink" folHlink="folHlink"/>
  <p:sldLayoutIdLst>
    <p:sldLayoutId id="2147483745" r:id="rId1"/>
    <p:sldLayoutId id="2147483838" r:id="rId2"/>
  </p:sldLayoutIdLst>
  <p:txStyles>
    <p:titleStyle>
      <a:lvl1pPr eaLnBrk="1" hangingPunct="1">
        <a:defRPr lang="en-US" sz="3200" b="0" i="0" kern="0" spc="-7" baseline="0" dirty="0">
          <a:solidFill>
            <a:srgbClr val="F4F3F9"/>
          </a:solidFill>
          <a:latin typeface="Calibri"/>
          <a:ea typeface="+mj-ea"/>
          <a:cs typeface="Calibri"/>
        </a:defRPr>
      </a:lvl1pPr>
    </p:titleStyle>
    <p:bodyStyle>
      <a:lvl1pPr marL="0" indent="0" eaLnBrk="1" hangingPunct="1">
        <a:buClr>
          <a:srgbClr val="808285"/>
        </a:buClr>
        <a:buFont typeface="Wingdings" panose="05000000000000000000" pitchFamily="2" charset="2"/>
        <a:buNone/>
        <a:defRPr sz="2133">
          <a:solidFill>
            <a:srgbClr val="F03782"/>
          </a:solidFill>
          <a:latin typeface="+mn-lt"/>
          <a:ea typeface="+mn-ea"/>
          <a:cs typeface="+mn-cs"/>
        </a:defRPr>
      </a:lvl1pPr>
      <a:lvl2pPr marL="505805" indent="-228589" eaLnBrk="1" hangingPunct="1">
        <a:buClr>
          <a:srgbClr val="808285"/>
        </a:buClr>
        <a:buFont typeface="Symbol" panose="05050102010706020507" pitchFamily="18" charset="2"/>
        <a:buChar char="-"/>
        <a:defRPr sz="1600">
          <a:solidFill>
            <a:schemeClr val="tx1">
              <a:lumMod val="75000"/>
              <a:lumOff val="25000"/>
            </a:schemeClr>
          </a:solidFill>
          <a:latin typeface="+mn-lt"/>
          <a:ea typeface="+mn-ea"/>
          <a:cs typeface="+mn-cs"/>
        </a:defRPr>
      </a:lvl2pPr>
      <a:lvl3pPr marL="783019" indent="-228589" eaLnBrk="1" hangingPunct="1">
        <a:buClr>
          <a:srgbClr val="808285"/>
        </a:buClr>
        <a:buFont typeface="Arial" panose="020B0604020202020204" pitchFamily="34" charset="0"/>
        <a:buChar char="•"/>
        <a:defRPr sz="1600">
          <a:solidFill>
            <a:schemeClr val="tx1">
              <a:lumMod val="75000"/>
              <a:lumOff val="25000"/>
            </a:schemeClr>
          </a:solidFill>
          <a:latin typeface="+mn-lt"/>
          <a:ea typeface="+mn-ea"/>
          <a:cs typeface="+mn-cs"/>
        </a:defRPr>
      </a:lvl3pPr>
      <a:lvl4pPr marL="1060235" indent="-228589" eaLnBrk="1" hangingPunct="1">
        <a:buClr>
          <a:srgbClr val="808285"/>
        </a:buClr>
        <a:buFont typeface="Courier New" panose="02070309020205020404" pitchFamily="49" charset="0"/>
        <a:buChar char="o"/>
        <a:defRPr sz="1600">
          <a:solidFill>
            <a:schemeClr val="tx1">
              <a:lumMod val="75000"/>
              <a:lumOff val="25000"/>
            </a:schemeClr>
          </a:solidFill>
          <a:latin typeface="+mn-lt"/>
          <a:ea typeface="+mn-ea"/>
          <a:cs typeface="+mn-cs"/>
        </a:defRPr>
      </a:lvl4pPr>
      <a:lvl5pPr marL="1337451" indent="-228589" eaLnBrk="1" hangingPunct="1">
        <a:buClr>
          <a:srgbClr val="808285"/>
        </a:buClr>
        <a:buFont typeface="Wingdings" panose="05000000000000000000" pitchFamily="2" charset="2"/>
        <a:buChar char="§"/>
        <a:defRPr sz="1600">
          <a:solidFill>
            <a:schemeClr val="tx1">
              <a:lumMod val="75000"/>
              <a:lumOff val="25000"/>
            </a:schemeClr>
          </a:solidFill>
          <a:latin typeface="+mn-lt"/>
          <a:ea typeface="+mn-ea"/>
          <a:cs typeface="+mn-cs"/>
        </a:defRPr>
      </a:lvl5pPr>
      <a:lvl6pPr marL="1386079" eaLnBrk="1" hangingPunct="1">
        <a:defRPr>
          <a:latin typeface="+mn-lt"/>
          <a:ea typeface="+mn-ea"/>
          <a:cs typeface="+mn-cs"/>
        </a:defRPr>
      </a:lvl6pPr>
      <a:lvl7pPr marL="1663294" eaLnBrk="1" hangingPunct="1">
        <a:defRPr>
          <a:latin typeface="+mn-lt"/>
          <a:ea typeface="+mn-ea"/>
          <a:cs typeface="+mn-cs"/>
        </a:defRPr>
      </a:lvl7pPr>
      <a:lvl8pPr marL="1940509" eaLnBrk="1" hangingPunct="1">
        <a:defRPr>
          <a:latin typeface="+mn-lt"/>
          <a:ea typeface="+mn-ea"/>
          <a:cs typeface="+mn-cs"/>
        </a:defRPr>
      </a:lvl8pPr>
      <a:lvl9pPr marL="2217726" eaLnBrk="1" hangingPunct="1">
        <a:defRPr>
          <a:latin typeface="+mn-lt"/>
          <a:ea typeface="+mn-ea"/>
          <a:cs typeface="+mn-cs"/>
        </a:defRPr>
      </a:lvl9pPr>
    </p:bodyStyle>
    <p:otherStyle>
      <a:lvl1pPr marL="0" eaLnBrk="1" hangingPunct="1">
        <a:defRPr>
          <a:latin typeface="+mn-lt"/>
          <a:ea typeface="+mn-ea"/>
          <a:cs typeface="+mn-cs"/>
        </a:defRPr>
      </a:lvl1pPr>
      <a:lvl2pPr marL="277216" eaLnBrk="1" hangingPunct="1">
        <a:defRPr>
          <a:latin typeface="+mn-lt"/>
          <a:ea typeface="+mn-ea"/>
          <a:cs typeface="+mn-cs"/>
        </a:defRPr>
      </a:lvl2pPr>
      <a:lvl3pPr marL="554431" eaLnBrk="1" hangingPunct="1">
        <a:defRPr>
          <a:latin typeface="+mn-lt"/>
          <a:ea typeface="+mn-ea"/>
          <a:cs typeface="+mn-cs"/>
        </a:defRPr>
      </a:lvl3pPr>
      <a:lvl4pPr marL="831646" eaLnBrk="1" hangingPunct="1">
        <a:defRPr>
          <a:latin typeface="+mn-lt"/>
          <a:ea typeface="+mn-ea"/>
          <a:cs typeface="+mn-cs"/>
        </a:defRPr>
      </a:lvl4pPr>
      <a:lvl5pPr marL="1108863" eaLnBrk="1" hangingPunct="1">
        <a:defRPr>
          <a:latin typeface="+mn-lt"/>
          <a:ea typeface="+mn-ea"/>
          <a:cs typeface="+mn-cs"/>
        </a:defRPr>
      </a:lvl5pPr>
      <a:lvl6pPr marL="1386079" eaLnBrk="1" hangingPunct="1">
        <a:defRPr>
          <a:latin typeface="+mn-lt"/>
          <a:ea typeface="+mn-ea"/>
          <a:cs typeface="+mn-cs"/>
        </a:defRPr>
      </a:lvl6pPr>
      <a:lvl7pPr marL="1663294" eaLnBrk="1" hangingPunct="1">
        <a:defRPr>
          <a:latin typeface="+mn-lt"/>
          <a:ea typeface="+mn-ea"/>
          <a:cs typeface="+mn-cs"/>
        </a:defRPr>
      </a:lvl7pPr>
      <a:lvl8pPr marL="1940509" eaLnBrk="1" hangingPunct="1">
        <a:defRPr>
          <a:latin typeface="+mn-lt"/>
          <a:ea typeface="+mn-ea"/>
          <a:cs typeface="+mn-cs"/>
        </a:defRPr>
      </a:lvl8pPr>
      <a:lvl9pPr marL="2217726" eaLnBrk="1" hangingPunct="1">
        <a:defRPr>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orient="horz" pos="2160">
          <p15:clr>
            <a:srgbClr val="F26B43"/>
          </p15:clr>
        </p15:guide>
        <p15:guide id="3" pos="172">
          <p15:clr>
            <a:srgbClr val="F26B43"/>
          </p15:clr>
        </p15:guide>
        <p15:guide id="4" pos="7508">
          <p15:clr>
            <a:srgbClr val="F26B43"/>
          </p15:clr>
        </p15:guide>
        <p15:guide id="5" orient="horz" pos="565">
          <p15:clr>
            <a:srgbClr val="F26B43"/>
          </p15:clr>
        </p15:guide>
        <p15:guide id="6" orient="horz" pos="3928">
          <p15:clr>
            <a:srgbClr val="F26B43"/>
          </p15:clr>
        </p15:guide>
      </p15:sldGuideLst>
    </p:ext>
  </p:extLst>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Title Placeholder 8">
            <a:extLst>
              <a:ext uri="{FF2B5EF4-FFF2-40B4-BE49-F238E27FC236}">
                <a16:creationId xmlns:a16="http://schemas.microsoft.com/office/drawing/2014/main" id="{668164AE-F168-4FCE-AA1F-1E4E8F1F51C5}"/>
              </a:ext>
            </a:extLst>
          </p:cNvPr>
          <p:cNvSpPr>
            <a:spLocks noGrp="1"/>
          </p:cNvSpPr>
          <p:nvPr>
            <p:ph type="title"/>
          </p:nvPr>
        </p:nvSpPr>
        <p:spPr>
          <a:xfrm>
            <a:off x="374985" y="1701803"/>
            <a:ext cx="5390651" cy="508687"/>
          </a:xfrm>
          <a:prstGeom prst="rect">
            <a:avLst/>
          </a:prstGeom>
        </p:spPr>
        <p:txBody>
          <a:bodyPr vert="horz" wrap="square" lIns="0" tIns="12065" rIns="0" bIns="0" rtlCol="0">
            <a:noAutofit/>
          </a:bodyPr>
          <a:lstStyle/>
          <a:p>
            <a:pPr lvl="0"/>
            <a:r>
              <a:rPr lang="en-US"/>
              <a:t>Click to edit Master title style</a:t>
            </a:r>
          </a:p>
        </p:txBody>
      </p:sp>
      <p:sp>
        <p:nvSpPr>
          <p:cNvPr id="14" name="Text Placeholder 13">
            <a:extLst>
              <a:ext uri="{FF2B5EF4-FFF2-40B4-BE49-F238E27FC236}">
                <a16:creationId xmlns:a16="http://schemas.microsoft.com/office/drawing/2014/main" id="{337FA0A2-4E48-428C-81A4-88A7A7B842EB}"/>
              </a:ext>
            </a:extLst>
          </p:cNvPr>
          <p:cNvSpPr>
            <a:spLocks noGrp="1"/>
          </p:cNvSpPr>
          <p:nvPr>
            <p:ph type="body" idx="1"/>
          </p:nvPr>
        </p:nvSpPr>
        <p:spPr>
          <a:xfrm>
            <a:off x="382921" y="2849125"/>
            <a:ext cx="5390651" cy="351379"/>
          </a:xfrm>
          <a:prstGeom prst="rect">
            <a:avLst/>
          </a:prstGeom>
        </p:spPr>
        <p:txBody>
          <a:bodyPr vert="horz" wrap="square" lIns="0" tIns="17145" rIns="0" bIns="0" rtlCol="0">
            <a:spAutoFit/>
          </a:bodyPr>
          <a:lstStyle/>
          <a:p>
            <a:pPr lvl="0">
              <a:buClr>
                <a:srgbClr val="808285"/>
              </a:buClr>
              <a:buFont typeface="Wingdings" panose="05000000000000000000" pitchFamily="2" charset="2"/>
            </a:pPr>
            <a:r>
              <a:rPr lang="en-US"/>
              <a:t>Click to edit Master text styles</a:t>
            </a:r>
          </a:p>
        </p:txBody>
      </p:sp>
      <p:pic>
        <p:nvPicPr>
          <p:cNvPr id="6" name="Graphic 5">
            <a:extLst>
              <a:ext uri="{FF2B5EF4-FFF2-40B4-BE49-F238E27FC236}">
                <a16:creationId xmlns:a16="http://schemas.microsoft.com/office/drawing/2014/main" id="{BB91287A-0FDB-490A-A6F1-85A9C11ADE1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10353151" y="628636"/>
            <a:ext cx="1467371" cy="192968"/>
          </a:xfrm>
          <a:prstGeom prst="rect">
            <a:avLst/>
          </a:prstGeom>
        </p:spPr>
      </p:pic>
      <p:sp>
        <p:nvSpPr>
          <p:cNvPr id="7" name="Rectangle 6">
            <a:extLst>
              <a:ext uri="{FF2B5EF4-FFF2-40B4-BE49-F238E27FC236}">
                <a16:creationId xmlns:a16="http://schemas.microsoft.com/office/drawing/2014/main" id="{69DE1A67-C6D5-48C4-B866-F0D1BF5E1E26}"/>
              </a:ext>
            </a:extLst>
          </p:cNvPr>
          <p:cNvSpPr/>
          <p:nvPr/>
        </p:nvSpPr>
        <p:spPr>
          <a:xfrm>
            <a:off x="94187" y="134303"/>
            <a:ext cx="197916" cy="194384"/>
          </a:xfrm>
          <a:prstGeom prst="rect">
            <a:avLst/>
          </a:prstGeom>
          <a:solidFill>
            <a:srgbClr val="E411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133"/>
          </a:p>
        </p:txBody>
      </p:sp>
      <p:cxnSp>
        <p:nvCxnSpPr>
          <p:cNvPr id="10" name="Straight Connector 9">
            <a:extLst>
              <a:ext uri="{FF2B5EF4-FFF2-40B4-BE49-F238E27FC236}">
                <a16:creationId xmlns:a16="http://schemas.microsoft.com/office/drawing/2014/main" id="{40F01CD3-13C2-4BAC-8AA6-BD13E344F14B}"/>
              </a:ext>
            </a:extLst>
          </p:cNvPr>
          <p:cNvCxnSpPr>
            <a:cxnSpLocks/>
          </p:cNvCxnSpPr>
          <p:nvPr/>
        </p:nvCxnSpPr>
        <p:spPr>
          <a:xfrm>
            <a:off x="121439" y="364669"/>
            <a:ext cx="143408" cy="0"/>
          </a:xfrm>
          <a:prstGeom prst="line">
            <a:avLst/>
          </a:prstGeom>
          <a:ln>
            <a:solidFill>
              <a:srgbClr val="E41165"/>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5BC4D46-DBAE-43F1-970F-9D7ABD7C9D2F}"/>
              </a:ext>
            </a:extLst>
          </p:cNvPr>
          <p:cNvSpPr txBox="1"/>
          <p:nvPr/>
        </p:nvSpPr>
        <p:spPr>
          <a:xfrm>
            <a:off x="94187" y="441069"/>
            <a:ext cx="197916" cy="194384"/>
          </a:xfrm>
          <a:prstGeom prst="rect">
            <a:avLst/>
          </a:prstGeom>
          <a:noFill/>
        </p:spPr>
        <p:txBody>
          <a:bodyPr wrap="none" lIns="0" tIns="0" rIns="0" bIns="0" rtlCol="0" anchor="ctr" anchorCtr="0">
            <a:noAutofit/>
          </a:bodyPr>
          <a:lstStyle/>
          <a:p>
            <a:pPr algn="ctr"/>
            <a:endParaRPr lang="en-US" sz="2133">
              <a:solidFill>
                <a:schemeClr val="tx1"/>
              </a:solidFill>
            </a:endParaRPr>
          </a:p>
        </p:txBody>
      </p:sp>
      <p:sp>
        <p:nvSpPr>
          <p:cNvPr id="12" name="Rectangle 11">
            <a:extLst>
              <a:ext uri="{FF2B5EF4-FFF2-40B4-BE49-F238E27FC236}">
                <a16:creationId xmlns:a16="http://schemas.microsoft.com/office/drawing/2014/main" id="{80E77D7C-B379-46EA-8076-7613E29D0C91}"/>
              </a:ext>
            </a:extLst>
          </p:cNvPr>
          <p:cNvSpPr/>
          <p:nvPr/>
        </p:nvSpPr>
        <p:spPr>
          <a:xfrm>
            <a:off x="49735" y="85017"/>
            <a:ext cx="286816" cy="5275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55"/>
          </a:p>
        </p:txBody>
      </p:sp>
      <p:pic>
        <p:nvPicPr>
          <p:cNvPr id="13" name="Graphic 12">
            <a:extLst>
              <a:ext uri="{FF2B5EF4-FFF2-40B4-BE49-F238E27FC236}">
                <a16:creationId xmlns:a16="http://schemas.microsoft.com/office/drawing/2014/main" id="{35155CD8-F0E2-4EC7-9796-05D06ACCCC28}"/>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5201" t="38800" r="5201" b="38801"/>
          <a:stretch/>
        </p:blipFill>
        <p:spPr>
          <a:xfrm>
            <a:off x="388331" y="259977"/>
            <a:ext cx="2040543" cy="510136"/>
          </a:xfrm>
          <a:prstGeom prst="rect">
            <a:avLst/>
          </a:prstGeom>
        </p:spPr>
      </p:pic>
    </p:spTree>
    <p:extLst>
      <p:ext uri="{BB962C8B-B14F-4D97-AF65-F5344CB8AC3E}">
        <p14:creationId xmlns:p14="http://schemas.microsoft.com/office/powerpoint/2010/main" val="279691037"/>
      </p:ext>
    </p:extLst>
  </p:cSld>
  <p:clrMap bg1="lt1" tx1="dk1" bg2="lt2" tx2="dk2" accent1="accent1" accent2="accent2" accent3="accent3" accent4="accent4" accent5="accent5" accent6="accent6" hlink="hlink" folHlink="folHlink"/>
  <p:sldLayoutIdLst>
    <p:sldLayoutId id="2147483770" r:id="rId1"/>
  </p:sldLayoutIdLst>
  <p:txStyles>
    <p:titleStyle>
      <a:lvl1pPr algn="l" defTabSz="1219170" rtl="0" eaLnBrk="1" latinLnBrk="0" hangingPunct="1">
        <a:lnSpc>
          <a:spcPct val="100000"/>
        </a:lnSpc>
        <a:spcBef>
          <a:spcPct val="0"/>
        </a:spcBef>
        <a:buNone/>
        <a:defRPr lang="en-US" sz="3200" b="0" i="0" kern="0" spc="-7" baseline="0" dirty="0">
          <a:solidFill>
            <a:schemeClr val="tx1"/>
          </a:solidFill>
          <a:latin typeface="Calibri"/>
          <a:ea typeface="+mj-ea"/>
          <a:cs typeface="Calibri"/>
        </a:defRPr>
      </a:lvl1pPr>
    </p:titleStyle>
    <p:bodyStyle>
      <a:lvl1pPr marL="0" indent="0" algn="l" defTabSz="1219170" rtl="0" eaLnBrk="1" latinLnBrk="0" hangingPunct="1">
        <a:lnSpc>
          <a:spcPct val="100000"/>
        </a:lnSpc>
        <a:spcBef>
          <a:spcPts val="0"/>
        </a:spcBef>
        <a:buFont typeface="Arial" panose="020B0604020202020204" pitchFamily="34" charset="0"/>
        <a:buNone/>
        <a:defRPr lang="en-US" sz="2133" kern="1200" spc="3" dirty="0">
          <a:solidFill>
            <a:srgbClr val="EB5000"/>
          </a:solidFill>
          <a:latin typeface="Calibri"/>
          <a:ea typeface="+mn-ea"/>
          <a:cs typeface="Calibri"/>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bg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bg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bg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bg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772">
          <p15:clr>
            <a:srgbClr val="F26B43"/>
          </p15:clr>
        </p15:guide>
        <p15:guide id="2" orient="horz" pos="2852">
          <p15:clr>
            <a:srgbClr val="F26B43"/>
          </p15:clr>
        </p15:guide>
        <p15:guide id="3" orient="horz" pos="360">
          <p15:clr>
            <a:srgbClr val="F26B43"/>
          </p15:clr>
        </p15:guide>
        <p15:guide id="4" orient="horz" pos="846">
          <p15:clr>
            <a:srgbClr val="F26B43"/>
          </p15:clr>
        </p15:guide>
        <p15:guide id="5" pos="180">
          <p15:clr>
            <a:srgbClr val="F26B43"/>
          </p15:clr>
        </p15:guide>
        <p15:guide id="6" pos="5580">
          <p15:clr>
            <a:srgbClr val="F26B43"/>
          </p15:clr>
        </p15:guide>
      </p15:sldGuideLst>
    </p:ext>
  </p:extLst>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9" name="Title Placeholder 8">
            <a:extLst>
              <a:ext uri="{FF2B5EF4-FFF2-40B4-BE49-F238E27FC236}">
                <a16:creationId xmlns:a16="http://schemas.microsoft.com/office/drawing/2014/main" id="{668164AE-F168-4FCE-AA1F-1E4E8F1F51C5}"/>
              </a:ext>
            </a:extLst>
          </p:cNvPr>
          <p:cNvSpPr>
            <a:spLocks noGrp="1"/>
          </p:cNvSpPr>
          <p:nvPr>
            <p:ph type="title"/>
          </p:nvPr>
        </p:nvSpPr>
        <p:spPr>
          <a:xfrm>
            <a:off x="374985" y="1701803"/>
            <a:ext cx="5390651" cy="508687"/>
          </a:xfrm>
          <a:prstGeom prst="rect">
            <a:avLst/>
          </a:prstGeom>
        </p:spPr>
        <p:txBody>
          <a:bodyPr vert="horz" wrap="square" lIns="0" tIns="12065" rIns="0" bIns="0" rtlCol="0">
            <a:noAutofit/>
          </a:bodyPr>
          <a:lstStyle/>
          <a:p>
            <a:pPr lvl="0"/>
            <a:r>
              <a:rPr lang="en-US"/>
              <a:t>Click to edit Master title style</a:t>
            </a:r>
          </a:p>
        </p:txBody>
      </p:sp>
      <p:sp>
        <p:nvSpPr>
          <p:cNvPr id="14" name="Text Placeholder 13">
            <a:extLst>
              <a:ext uri="{FF2B5EF4-FFF2-40B4-BE49-F238E27FC236}">
                <a16:creationId xmlns:a16="http://schemas.microsoft.com/office/drawing/2014/main" id="{337FA0A2-4E48-428C-81A4-88A7A7B842EB}"/>
              </a:ext>
            </a:extLst>
          </p:cNvPr>
          <p:cNvSpPr>
            <a:spLocks noGrp="1"/>
          </p:cNvSpPr>
          <p:nvPr>
            <p:ph type="body" idx="1"/>
          </p:nvPr>
        </p:nvSpPr>
        <p:spPr>
          <a:xfrm>
            <a:off x="382921" y="2849125"/>
            <a:ext cx="5390651" cy="351379"/>
          </a:xfrm>
          <a:prstGeom prst="rect">
            <a:avLst/>
          </a:prstGeom>
        </p:spPr>
        <p:txBody>
          <a:bodyPr vert="horz" wrap="square" lIns="0" tIns="17145" rIns="0" bIns="0" rtlCol="0">
            <a:spAutoFit/>
          </a:bodyPr>
          <a:lstStyle/>
          <a:p>
            <a:pPr lvl="0">
              <a:buClr>
                <a:srgbClr val="808285"/>
              </a:buClr>
              <a:buFont typeface="Wingdings" panose="05000000000000000000" pitchFamily="2" charset="2"/>
            </a:pPr>
            <a:r>
              <a:rPr lang="en-US"/>
              <a:t>Click to edit Master text styles</a:t>
            </a:r>
          </a:p>
        </p:txBody>
      </p:sp>
      <p:pic>
        <p:nvPicPr>
          <p:cNvPr id="6" name="Graphic 5">
            <a:extLst>
              <a:ext uri="{FF2B5EF4-FFF2-40B4-BE49-F238E27FC236}">
                <a16:creationId xmlns:a16="http://schemas.microsoft.com/office/drawing/2014/main" id="{CB8926CD-EFC0-4C87-B119-E8A27B57C7F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10353151" y="628636"/>
            <a:ext cx="1467371" cy="192968"/>
          </a:xfrm>
          <a:prstGeom prst="rect">
            <a:avLst/>
          </a:prstGeom>
        </p:spPr>
      </p:pic>
      <p:sp>
        <p:nvSpPr>
          <p:cNvPr id="8" name="Rectangle 7">
            <a:extLst>
              <a:ext uri="{FF2B5EF4-FFF2-40B4-BE49-F238E27FC236}">
                <a16:creationId xmlns:a16="http://schemas.microsoft.com/office/drawing/2014/main" id="{FC582895-8422-4248-8A5D-67ACFDD07B87}"/>
              </a:ext>
            </a:extLst>
          </p:cNvPr>
          <p:cNvSpPr/>
          <p:nvPr/>
        </p:nvSpPr>
        <p:spPr>
          <a:xfrm>
            <a:off x="94187" y="134303"/>
            <a:ext cx="197916" cy="194384"/>
          </a:xfrm>
          <a:prstGeom prst="rect">
            <a:avLst/>
          </a:prstGeom>
          <a:solidFill>
            <a:srgbClr val="E411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133"/>
          </a:p>
        </p:txBody>
      </p:sp>
      <p:cxnSp>
        <p:nvCxnSpPr>
          <p:cNvPr id="10" name="Straight Connector 9">
            <a:extLst>
              <a:ext uri="{FF2B5EF4-FFF2-40B4-BE49-F238E27FC236}">
                <a16:creationId xmlns:a16="http://schemas.microsoft.com/office/drawing/2014/main" id="{B4106BDD-18B8-412E-B8A5-C1272139CB10}"/>
              </a:ext>
            </a:extLst>
          </p:cNvPr>
          <p:cNvCxnSpPr>
            <a:cxnSpLocks/>
          </p:cNvCxnSpPr>
          <p:nvPr/>
        </p:nvCxnSpPr>
        <p:spPr>
          <a:xfrm>
            <a:off x="121439" y="364669"/>
            <a:ext cx="143408" cy="0"/>
          </a:xfrm>
          <a:prstGeom prst="line">
            <a:avLst/>
          </a:prstGeom>
          <a:ln>
            <a:solidFill>
              <a:srgbClr val="E41165"/>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77D001C-0883-4A9B-AB9B-8743640BBB90}"/>
              </a:ext>
            </a:extLst>
          </p:cNvPr>
          <p:cNvSpPr txBox="1"/>
          <p:nvPr/>
        </p:nvSpPr>
        <p:spPr>
          <a:xfrm>
            <a:off x="94187" y="441069"/>
            <a:ext cx="197916" cy="194384"/>
          </a:xfrm>
          <a:prstGeom prst="rect">
            <a:avLst/>
          </a:prstGeom>
          <a:noFill/>
        </p:spPr>
        <p:txBody>
          <a:bodyPr wrap="none" lIns="0" tIns="0" rIns="0" bIns="0" rtlCol="0" anchor="ctr" anchorCtr="0">
            <a:noAutofit/>
          </a:bodyPr>
          <a:lstStyle/>
          <a:p>
            <a:pPr algn="ctr"/>
            <a:endParaRPr lang="en-US" sz="2133">
              <a:solidFill>
                <a:schemeClr val="tx1"/>
              </a:solidFill>
            </a:endParaRPr>
          </a:p>
        </p:txBody>
      </p:sp>
      <p:sp>
        <p:nvSpPr>
          <p:cNvPr id="12" name="Rectangle 11">
            <a:extLst>
              <a:ext uri="{FF2B5EF4-FFF2-40B4-BE49-F238E27FC236}">
                <a16:creationId xmlns:a16="http://schemas.microsoft.com/office/drawing/2014/main" id="{16FBBEA4-B462-4E65-B293-F78B28DD8962}"/>
              </a:ext>
            </a:extLst>
          </p:cNvPr>
          <p:cNvSpPr/>
          <p:nvPr/>
        </p:nvSpPr>
        <p:spPr>
          <a:xfrm>
            <a:off x="49735" y="85017"/>
            <a:ext cx="286816" cy="52755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55"/>
          </a:p>
        </p:txBody>
      </p:sp>
      <p:pic>
        <p:nvPicPr>
          <p:cNvPr id="13" name="Graphic 12">
            <a:extLst>
              <a:ext uri="{FF2B5EF4-FFF2-40B4-BE49-F238E27FC236}">
                <a16:creationId xmlns:a16="http://schemas.microsoft.com/office/drawing/2014/main" id="{FDE75CFF-5D34-462D-80FE-24C74683F4DE}"/>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5201" t="38245" r="4369" b="37400"/>
          <a:stretch/>
        </p:blipFill>
        <p:spPr>
          <a:xfrm>
            <a:off x="385158" y="251511"/>
            <a:ext cx="2061709" cy="555276"/>
          </a:xfrm>
          <a:prstGeom prst="rect">
            <a:avLst/>
          </a:prstGeom>
        </p:spPr>
      </p:pic>
    </p:spTree>
    <p:extLst>
      <p:ext uri="{BB962C8B-B14F-4D97-AF65-F5344CB8AC3E}">
        <p14:creationId xmlns:p14="http://schemas.microsoft.com/office/powerpoint/2010/main" val="3443909702"/>
      </p:ext>
    </p:extLst>
  </p:cSld>
  <p:clrMap bg1="lt1" tx1="dk1" bg2="lt2" tx2="dk2" accent1="accent1" accent2="accent2" accent3="accent3" accent4="accent4" accent5="accent5" accent6="accent6" hlink="hlink" folHlink="folHlink"/>
  <p:sldLayoutIdLst>
    <p:sldLayoutId id="2147483772" r:id="rId1"/>
  </p:sldLayoutIdLst>
  <p:txStyles>
    <p:titleStyle>
      <a:lvl1pPr algn="l" defTabSz="1219170" rtl="0" eaLnBrk="1" latinLnBrk="0" hangingPunct="1">
        <a:lnSpc>
          <a:spcPct val="100000"/>
        </a:lnSpc>
        <a:spcBef>
          <a:spcPct val="0"/>
        </a:spcBef>
        <a:buNone/>
        <a:defRPr lang="en-US" sz="3200" b="0" i="0" kern="0" spc="-7" baseline="0" dirty="0">
          <a:solidFill>
            <a:srgbClr val="F4F3F9"/>
          </a:solidFill>
          <a:latin typeface="Calibri"/>
          <a:ea typeface="+mj-ea"/>
          <a:cs typeface="Calibri"/>
        </a:defRPr>
      </a:lvl1pPr>
    </p:titleStyle>
    <p:bodyStyle>
      <a:lvl1pPr marL="0" indent="0" algn="l" defTabSz="1219170" rtl="0" eaLnBrk="1" latinLnBrk="0" hangingPunct="1">
        <a:lnSpc>
          <a:spcPct val="100000"/>
        </a:lnSpc>
        <a:spcBef>
          <a:spcPts val="0"/>
        </a:spcBef>
        <a:buFont typeface="Arial" panose="020B0604020202020204" pitchFamily="34" charset="0"/>
        <a:buNone/>
        <a:defRPr lang="en-US" sz="2133" kern="1200" spc="3" dirty="0">
          <a:solidFill>
            <a:srgbClr val="FFE600"/>
          </a:solidFill>
          <a:latin typeface="Calibri"/>
          <a:ea typeface="+mn-ea"/>
          <a:cs typeface="Calibri"/>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bg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bg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bg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bg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772">
          <p15:clr>
            <a:srgbClr val="F26B43"/>
          </p15:clr>
        </p15:guide>
        <p15:guide id="2" orient="horz" pos="2852">
          <p15:clr>
            <a:srgbClr val="F26B43"/>
          </p15:clr>
        </p15:guide>
        <p15:guide id="3" orient="horz" pos="360">
          <p15:clr>
            <a:srgbClr val="F26B43"/>
          </p15:clr>
        </p15:guide>
        <p15:guide id="4" orient="horz" pos="846">
          <p15:clr>
            <a:srgbClr val="F26B43"/>
          </p15:clr>
        </p15:guide>
        <p15:guide id="5" pos="180">
          <p15:clr>
            <a:srgbClr val="F26B43"/>
          </p15:clr>
        </p15:guide>
        <p15:guide id="6" pos="5580">
          <p15:clr>
            <a:srgbClr val="F26B43"/>
          </p15:clr>
        </p15:guide>
      </p15:sldGuideLst>
    </p:ext>
  </p:extLst>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Title Placeholder 8">
            <a:extLst>
              <a:ext uri="{FF2B5EF4-FFF2-40B4-BE49-F238E27FC236}">
                <a16:creationId xmlns:a16="http://schemas.microsoft.com/office/drawing/2014/main" id="{668164AE-F168-4FCE-AA1F-1E4E8F1F51C5}"/>
              </a:ext>
            </a:extLst>
          </p:cNvPr>
          <p:cNvSpPr>
            <a:spLocks noGrp="1"/>
          </p:cNvSpPr>
          <p:nvPr>
            <p:ph type="title"/>
          </p:nvPr>
        </p:nvSpPr>
        <p:spPr>
          <a:xfrm>
            <a:off x="374985" y="1701803"/>
            <a:ext cx="5390651" cy="508687"/>
          </a:xfrm>
          <a:prstGeom prst="rect">
            <a:avLst/>
          </a:prstGeom>
        </p:spPr>
        <p:txBody>
          <a:bodyPr vert="horz" wrap="square" lIns="0" tIns="12065" rIns="0" bIns="0" rtlCol="0">
            <a:noAutofit/>
          </a:bodyPr>
          <a:lstStyle/>
          <a:p>
            <a:pPr lvl="0"/>
            <a:r>
              <a:rPr lang="en-US"/>
              <a:t>Click to edit Master title style</a:t>
            </a:r>
          </a:p>
        </p:txBody>
      </p:sp>
      <p:sp>
        <p:nvSpPr>
          <p:cNvPr id="14" name="Text Placeholder 13">
            <a:extLst>
              <a:ext uri="{FF2B5EF4-FFF2-40B4-BE49-F238E27FC236}">
                <a16:creationId xmlns:a16="http://schemas.microsoft.com/office/drawing/2014/main" id="{337FA0A2-4E48-428C-81A4-88A7A7B842EB}"/>
              </a:ext>
            </a:extLst>
          </p:cNvPr>
          <p:cNvSpPr>
            <a:spLocks noGrp="1"/>
          </p:cNvSpPr>
          <p:nvPr>
            <p:ph type="body" idx="1"/>
          </p:nvPr>
        </p:nvSpPr>
        <p:spPr>
          <a:xfrm>
            <a:off x="382921" y="2849125"/>
            <a:ext cx="5390651" cy="351379"/>
          </a:xfrm>
          <a:prstGeom prst="rect">
            <a:avLst/>
          </a:prstGeom>
        </p:spPr>
        <p:txBody>
          <a:bodyPr vert="horz" wrap="square" lIns="0" tIns="17145" rIns="0" bIns="0" rtlCol="0">
            <a:spAutoFit/>
          </a:bodyPr>
          <a:lstStyle/>
          <a:p>
            <a:pPr lvl="0">
              <a:buClr>
                <a:srgbClr val="808285"/>
              </a:buClr>
              <a:buFont typeface="Wingdings" panose="05000000000000000000" pitchFamily="2" charset="2"/>
            </a:pPr>
            <a:r>
              <a:rPr lang="en-US"/>
              <a:t>Click to edit Master text styles</a:t>
            </a:r>
          </a:p>
        </p:txBody>
      </p:sp>
      <p:pic>
        <p:nvPicPr>
          <p:cNvPr id="6" name="Graphic 5">
            <a:extLst>
              <a:ext uri="{FF2B5EF4-FFF2-40B4-BE49-F238E27FC236}">
                <a16:creationId xmlns:a16="http://schemas.microsoft.com/office/drawing/2014/main" id="{1D067BE1-F59D-49A3-8739-9E997632726D}"/>
              </a:ext>
            </a:extLst>
          </p:cNvPr>
          <p:cNvPicPr>
            <a:picLocks noChangeAspect="1"/>
          </p:cNvPicPr>
          <p:nvPr/>
        </p:nvPicPr>
        <p:blipFill>
          <a:blip r:embed="rId3" cstate="email">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10353151" y="628637"/>
            <a:ext cx="1467371" cy="192969"/>
          </a:xfrm>
          <a:prstGeom prst="rect">
            <a:avLst/>
          </a:prstGeom>
        </p:spPr>
      </p:pic>
      <p:sp>
        <p:nvSpPr>
          <p:cNvPr id="8" name="Rectangle 7">
            <a:extLst>
              <a:ext uri="{FF2B5EF4-FFF2-40B4-BE49-F238E27FC236}">
                <a16:creationId xmlns:a16="http://schemas.microsoft.com/office/drawing/2014/main" id="{C772D9C7-4D6B-4014-95A9-4C93CB050823}"/>
              </a:ext>
            </a:extLst>
          </p:cNvPr>
          <p:cNvSpPr/>
          <p:nvPr/>
        </p:nvSpPr>
        <p:spPr>
          <a:xfrm>
            <a:off x="94187" y="134303"/>
            <a:ext cx="197916" cy="194384"/>
          </a:xfrm>
          <a:prstGeom prst="rect">
            <a:avLst/>
          </a:prstGeom>
          <a:solidFill>
            <a:srgbClr val="E411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133"/>
          </a:p>
        </p:txBody>
      </p:sp>
      <p:cxnSp>
        <p:nvCxnSpPr>
          <p:cNvPr id="10" name="Straight Connector 9">
            <a:extLst>
              <a:ext uri="{FF2B5EF4-FFF2-40B4-BE49-F238E27FC236}">
                <a16:creationId xmlns:a16="http://schemas.microsoft.com/office/drawing/2014/main" id="{A57C5617-9B19-42EC-9D6A-982A7CFBB940}"/>
              </a:ext>
            </a:extLst>
          </p:cNvPr>
          <p:cNvCxnSpPr>
            <a:cxnSpLocks/>
          </p:cNvCxnSpPr>
          <p:nvPr/>
        </p:nvCxnSpPr>
        <p:spPr>
          <a:xfrm>
            <a:off x="121439" y="364669"/>
            <a:ext cx="143408" cy="0"/>
          </a:xfrm>
          <a:prstGeom prst="line">
            <a:avLst/>
          </a:prstGeom>
          <a:ln>
            <a:solidFill>
              <a:srgbClr val="E41165"/>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E8A3FB0-136A-4E2B-951B-3DF5F25B2379}"/>
              </a:ext>
            </a:extLst>
          </p:cNvPr>
          <p:cNvSpPr txBox="1"/>
          <p:nvPr/>
        </p:nvSpPr>
        <p:spPr>
          <a:xfrm>
            <a:off x="94187" y="441069"/>
            <a:ext cx="197916" cy="194384"/>
          </a:xfrm>
          <a:prstGeom prst="rect">
            <a:avLst/>
          </a:prstGeom>
          <a:noFill/>
        </p:spPr>
        <p:txBody>
          <a:bodyPr wrap="none" lIns="0" tIns="0" rIns="0" bIns="0" rtlCol="0" anchor="ctr" anchorCtr="0">
            <a:noAutofit/>
          </a:bodyPr>
          <a:lstStyle/>
          <a:p>
            <a:pPr algn="ctr"/>
            <a:endParaRPr lang="en-US" sz="2133">
              <a:solidFill>
                <a:schemeClr val="tx1"/>
              </a:solidFill>
            </a:endParaRPr>
          </a:p>
        </p:txBody>
      </p:sp>
      <p:sp>
        <p:nvSpPr>
          <p:cNvPr id="12" name="Rectangle 11">
            <a:extLst>
              <a:ext uri="{FF2B5EF4-FFF2-40B4-BE49-F238E27FC236}">
                <a16:creationId xmlns:a16="http://schemas.microsoft.com/office/drawing/2014/main" id="{0507EA7B-DD8D-4663-B274-8DFFC5148B2E}"/>
              </a:ext>
            </a:extLst>
          </p:cNvPr>
          <p:cNvSpPr/>
          <p:nvPr/>
        </p:nvSpPr>
        <p:spPr>
          <a:xfrm>
            <a:off x="49735" y="85017"/>
            <a:ext cx="286816" cy="5275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55"/>
          </a:p>
        </p:txBody>
      </p:sp>
      <p:pic>
        <p:nvPicPr>
          <p:cNvPr id="13" name="Graphic 12">
            <a:extLst>
              <a:ext uri="{FF2B5EF4-FFF2-40B4-BE49-F238E27FC236}">
                <a16:creationId xmlns:a16="http://schemas.microsoft.com/office/drawing/2014/main" id="{7291BB8A-4E2F-4741-BA21-505A3816BAE2}"/>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5201" t="38800" r="5201" b="38801"/>
          <a:stretch/>
        </p:blipFill>
        <p:spPr>
          <a:xfrm>
            <a:off x="388331" y="259977"/>
            <a:ext cx="2040543" cy="510136"/>
          </a:xfrm>
          <a:prstGeom prst="rect">
            <a:avLst/>
          </a:prstGeom>
        </p:spPr>
      </p:pic>
    </p:spTree>
    <p:extLst>
      <p:ext uri="{BB962C8B-B14F-4D97-AF65-F5344CB8AC3E}">
        <p14:creationId xmlns:p14="http://schemas.microsoft.com/office/powerpoint/2010/main" val="4028184979"/>
      </p:ext>
    </p:extLst>
  </p:cSld>
  <p:clrMap bg1="lt1" tx1="dk1" bg2="lt2" tx2="dk2" accent1="accent1" accent2="accent2" accent3="accent3" accent4="accent4" accent5="accent5" accent6="accent6" hlink="hlink" folHlink="folHlink"/>
  <p:sldLayoutIdLst>
    <p:sldLayoutId id="2147483774" r:id="rId1"/>
  </p:sldLayoutIdLst>
  <p:txStyles>
    <p:titleStyle>
      <a:lvl1pPr algn="l" defTabSz="1219170" rtl="0" eaLnBrk="1" latinLnBrk="0" hangingPunct="1">
        <a:lnSpc>
          <a:spcPct val="100000"/>
        </a:lnSpc>
        <a:spcBef>
          <a:spcPct val="0"/>
        </a:spcBef>
        <a:buNone/>
        <a:defRPr lang="en-US" sz="3200" b="0" i="0" kern="0" spc="-7" baseline="0" dirty="0">
          <a:solidFill>
            <a:schemeClr val="tx1"/>
          </a:solidFill>
          <a:latin typeface="Calibri"/>
          <a:ea typeface="+mj-ea"/>
          <a:cs typeface="Calibri"/>
        </a:defRPr>
      </a:lvl1pPr>
    </p:titleStyle>
    <p:bodyStyle>
      <a:lvl1pPr marL="0" indent="0" algn="l" defTabSz="1219170" rtl="0" eaLnBrk="1" latinLnBrk="0" hangingPunct="1">
        <a:lnSpc>
          <a:spcPct val="100000"/>
        </a:lnSpc>
        <a:spcBef>
          <a:spcPts val="0"/>
        </a:spcBef>
        <a:buFont typeface="Arial" panose="020B0604020202020204" pitchFamily="34" charset="0"/>
        <a:buNone/>
        <a:defRPr lang="en-US" sz="2133" kern="1200" spc="3" dirty="0">
          <a:solidFill>
            <a:srgbClr val="E41165"/>
          </a:solidFill>
          <a:latin typeface="Calibri"/>
          <a:ea typeface="+mn-ea"/>
          <a:cs typeface="Calibri"/>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bg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bg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bg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bg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772">
          <p15:clr>
            <a:srgbClr val="F26B43"/>
          </p15:clr>
        </p15:guide>
        <p15:guide id="2" orient="horz" pos="2852">
          <p15:clr>
            <a:srgbClr val="F26B43"/>
          </p15:clr>
        </p15:guide>
        <p15:guide id="3" orient="horz" pos="360">
          <p15:clr>
            <a:srgbClr val="F26B43"/>
          </p15:clr>
        </p15:guide>
        <p15:guide id="4" orient="horz" pos="846">
          <p15:clr>
            <a:srgbClr val="F26B43"/>
          </p15:clr>
        </p15:guide>
        <p15:guide id="5" pos="180">
          <p15:clr>
            <a:srgbClr val="F26B43"/>
          </p15:clr>
        </p15:guide>
        <p15:guide id="6" pos="5580">
          <p15:clr>
            <a:srgbClr val="F26B43"/>
          </p15:clr>
        </p15:guide>
      </p15:sldGuideLst>
    </p:ext>
  </p:extLst>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9" name="Title Placeholder 8">
            <a:extLst>
              <a:ext uri="{FF2B5EF4-FFF2-40B4-BE49-F238E27FC236}">
                <a16:creationId xmlns:a16="http://schemas.microsoft.com/office/drawing/2014/main" id="{668164AE-F168-4FCE-AA1F-1E4E8F1F51C5}"/>
              </a:ext>
            </a:extLst>
          </p:cNvPr>
          <p:cNvSpPr>
            <a:spLocks noGrp="1"/>
          </p:cNvSpPr>
          <p:nvPr>
            <p:ph type="title"/>
          </p:nvPr>
        </p:nvSpPr>
        <p:spPr>
          <a:xfrm>
            <a:off x="374985" y="1701803"/>
            <a:ext cx="5390651" cy="508687"/>
          </a:xfrm>
          <a:prstGeom prst="rect">
            <a:avLst/>
          </a:prstGeom>
        </p:spPr>
        <p:txBody>
          <a:bodyPr vert="horz" wrap="square" lIns="0" tIns="12065" rIns="0" bIns="0" rtlCol="0">
            <a:noAutofit/>
          </a:bodyPr>
          <a:lstStyle/>
          <a:p>
            <a:pPr lvl="0"/>
            <a:r>
              <a:rPr lang="en-US"/>
              <a:t>Click to edit Master title style</a:t>
            </a:r>
          </a:p>
        </p:txBody>
      </p:sp>
      <p:sp>
        <p:nvSpPr>
          <p:cNvPr id="14" name="Text Placeholder 13">
            <a:extLst>
              <a:ext uri="{FF2B5EF4-FFF2-40B4-BE49-F238E27FC236}">
                <a16:creationId xmlns:a16="http://schemas.microsoft.com/office/drawing/2014/main" id="{337FA0A2-4E48-428C-81A4-88A7A7B842EB}"/>
              </a:ext>
            </a:extLst>
          </p:cNvPr>
          <p:cNvSpPr>
            <a:spLocks noGrp="1"/>
          </p:cNvSpPr>
          <p:nvPr>
            <p:ph type="body" idx="1"/>
          </p:nvPr>
        </p:nvSpPr>
        <p:spPr>
          <a:xfrm>
            <a:off x="382921" y="2849126"/>
            <a:ext cx="5390651" cy="345544"/>
          </a:xfrm>
          <a:prstGeom prst="rect">
            <a:avLst/>
          </a:prstGeom>
        </p:spPr>
        <p:txBody>
          <a:bodyPr vert="horz" wrap="square" lIns="0" tIns="17145" rIns="0" bIns="0" rtlCol="0">
            <a:spAutoFit/>
          </a:bodyPr>
          <a:lstStyle/>
          <a:p>
            <a:pPr marL="304792" lvl="0" indent="-304792">
              <a:buClr>
                <a:srgbClr val="808285"/>
              </a:buClr>
            </a:pPr>
            <a:r>
              <a:rPr lang="en-US"/>
              <a:t>Click to edit Master text styles</a:t>
            </a:r>
          </a:p>
        </p:txBody>
      </p:sp>
      <p:pic>
        <p:nvPicPr>
          <p:cNvPr id="7" name="Graphic 6">
            <a:extLst>
              <a:ext uri="{FF2B5EF4-FFF2-40B4-BE49-F238E27FC236}">
                <a16:creationId xmlns:a16="http://schemas.microsoft.com/office/drawing/2014/main" id="{C5D403D9-A3B2-407A-A1CA-49C2087C3616}"/>
              </a:ext>
            </a:extLst>
          </p:cNvPr>
          <p:cNvPicPr>
            <a:picLocks noChangeAspect="1"/>
          </p:cNvPicPr>
          <p:nvPr/>
        </p:nvPicPr>
        <p:blipFill>
          <a:blip r:embed="rId3" cstate="email">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10353151" y="628637"/>
            <a:ext cx="1467371" cy="192969"/>
          </a:xfrm>
          <a:prstGeom prst="rect">
            <a:avLst/>
          </a:prstGeom>
        </p:spPr>
      </p:pic>
      <p:sp>
        <p:nvSpPr>
          <p:cNvPr id="6" name="Rectangle 5">
            <a:extLst>
              <a:ext uri="{FF2B5EF4-FFF2-40B4-BE49-F238E27FC236}">
                <a16:creationId xmlns:a16="http://schemas.microsoft.com/office/drawing/2014/main" id="{A0595F3A-A74C-4C24-8055-48FF9C4B462C}"/>
              </a:ext>
            </a:extLst>
          </p:cNvPr>
          <p:cNvSpPr/>
          <p:nvPr/>
        </p:nvSpPr>
        <p:spPr>
          <a:xfrm>
            <a:off x="94187" y="134303"/>
            <a:ext cx="197916" cy="194384"/>
          </a:xfrm>
          <a:prstGeom prst="rect">
            <a:avLst/>
          </a:prstGeom>
          <a:solidFill>
            <a:srgbClr val="E411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133"/>
          </a:p>
        </p:txBody>
      </p:sp>
      <p:cxnSp>
        <p:nvCxnSpPr>
          <p:cNvPr id="10" name="Straight Connector 9">
            <a:extLst>
              <a:ext uri="{FF2B5EF4-FFF2-40B4-BE49-F238E27FC236}">
                <a16:creationId xmlns:a16="http://schemas.microsoft.com/office/drawing/2014/main" id="{013229D3-A4EA-4A35-89A7-7762A3D99B1E}"/>
              </a:ext>
            </a:extLst>
          </p:cNvPr>
          <p:cNvCxnSpPr>
            <a:cxnSpLocks/>
          </p:cNvCxnSpPr>
          <p:nvPr/>
        </p:nvCxnSpPr>
        <p:spPr>
          <a:xfrm>
            <a:off x="121439" y="364669"/>
            <a:ext cx="143408" cy="0"/>
          </a:xfrm>
          <a:prstGeom prst="line">
            <a:avLst/>
          </a:prstGeom>
          <a:ln>
            <a:solidFill>
              <a:srgbClr val="E41165"/>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91DEC30-E37A-4556-B1DE-664128714CEE}"/>
              </a:ext>
            </a:extLst>
          </p:cNvPr>
          <p:cNvSpPr txBox="1"/>
          <p:nvPr/>
        </p:nvSpPr>
        <p:spPr>
          <a:xfrm>
            <a:off x="94187" y="441069"/>
            <a:ext cx="197916" cy="194384"/>
          </a:xfrm>
          <a:prstGeom prst="rect">
            <a:avLst/>
          </a:prstGeom>
          <a:noFill/>
        </p:spPr>
        <p:txBody>
          <a:bodyPr wrap="none" lIns="0" tIns="0" rIns="0" bIns="0" rtlCol="0" anchor="ctr" anchorCtr="0">
            <a:noAutofit/>
          </a:bodyPr>
          <a:lstStyle/>
          <a:p>
            <a:pPr algn="ctr"/>
            <a:endParaRPr lang="en-US" sz="2133">
              <a:solidFill>
                <a:schemeClr val="tx1"/>
              </a:solidFill>
            </a:endParaRPr>
          </a:p>
        </p:txBody>
      </p:sp>
      <p:sp>
        <p:nvSpPr>
          <p:cNvPr id="12" name="Rectangle 11">
            <a:extLst>
              <a:ext uri="{FF2B5EF4-FFF2-40B4-BE49-F238E27FC236}">
                <a16:creationId xmlns:a16="http://schemas.microsoft.com/office/drawing/2014/main" id="{EE84EB1C-30AD-40F8-ACB3-B2981CC24994}"/>
              </a:ext>
            </a:extLst>
          </p:cNvPr>
          <p:cNvSpPr/>
          <p:nvPr/>
        </p:nvSpPr>
        <p:spPr>
          <a:xfrm>
            <a:off x="49735" y="85017"/>
            <a:ext cx="286816" cy="52755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55"/>
          </a:p>
        </p:txBody>
      </p:sp>
      <p:pic>
        <p:nvPicPr>
          <p:cNvPr id="13" name="Graphic 12">
            <a:extLst>
              <a:ext uri="{FF2B5EF4-FFF2-40B4-BE49-F238E27FC236}">
                <a16:creationId xmlns:a16="http://schemas.microsoft.com/office/drawing/2014/main" id="{48FA2ED9-2541-46C5-A84B-77CC7C2909D3}"/>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5201" t="38245" r="4369" b="37400"/>
          <a:stretch/>
        </p:blipFill>
        <p:spPr>
          <a:xfrm>
            <a:off x="385158" y="251511"/>
            <a:ext cx="2061709" cy="555276"/>
          </a:xfrm>
          <a:prstGeom prst="rect">
            <a:avLst/>
          </a:prstGeom>
        </p:spPr>
      </p:pic>
    </p:spTree>
    <p:extLst>
      <p:ext uri="{BB962C8B-B14F-4D97-AF65-F5344CB8AC3E}">
        <p14:creationId xmlns:p14="http://schemas.microsoft.com/office/powerpoint/2010/main" val="1597098263"/>
      </p:ext>
    </p:extLst>
  </p:cSld>
  <p:clrMap bg1="lt1" tx1="dk1" bg2="lt2" tx2="dk2" accent1="accent1" accent2="accent2" accent3="accent3" accent4="accent4" accent5="accent5" accent6="accent6" hlink="hlink" folHlink="folHlink"/>
  <p:sldLayoutIdLst>
    <p:sldLayoutId id="2147483776" r:id="rId1"/>
  </p:sldLayoutIdLst>
  <p:txStyles>
    <p:titleStyle>
      <a:lvl1pPr algn="l" defTabSz="1219170" rtl="0" eaLnBrk="1" latinLnBrk="0" hangingPunct="1">
        <a:lnSpc>
          <a:spcPct val="100000"/>
        </a:lnSpc>
        <a:spcBef>
          <a:spcPct val="0"/>
        </a:spcBef>
        <a:buNone/>
        <a:defRPr lang="en-US" sz="3200" b="0" i="0" kern="0" spc="-7" baseline="0" dirty="0">
          <a:solidFill>
            <a:srgbClr val="F4F3F9"/>
          </a:solidFill>
          <a:latin typeface="Calibri"/>
          <a:ea typeface="+mj-ea"/>
          <a:cs typeface="Calibri"/>
        </a:defRPr>
      </a:lvl1pPr>
    </p:titleStyle>
    <p:bodyStyle>
      <a:lvl1pPr marL="0" indent="0" algn="l" defTabSz="1219170" rtl="0" eaLnBrk="1" latinLnBrk="0" hangingPunct="1">
        <a:lnSpc>
          <a:spcPct val="100000"/>
        </a:lnSpc>
        <a:spcBef>
          <a:spcPts val="0"/>
        </a:spcBef>
        <a:buFont typeface="Arial" panose="020B0604020202020204" pitchFamily="34" charset="0"/>
        <a:buNone/>
        <a:defRPr lang="en-US" sz="2133" kern="1200" spc="3" dirty="0" smtClean="0">
          <a:solidFill>
            <a:srgbClr val="E41165"/>
          </a:solidFill>
          <a:latin typeface="Calibri"/>
          <a:ea typeface="+mn-ea"/>
          <a:cs typeface="Calibri"/>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bg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bg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bg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bg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772">
          <p15:clr>
            <a:srgbClr val="F26B43"/>
          </p15:clr>
        </p15:guide>
        <p15:guide id="2" orient="horz" pos="2852">
          <p15:clr>
            <a:srgbClr val="F26B43"/>
          </p15:clr>
        </p15:guide>
        <p15:guide id="3" orient="horz" pos="360">
          <p15:clr>
            <a:srgbClr val="F26B43"/>
          </p15:clr>
        </p15:guide>
        <p15:guide id="4" orient="horz" pos="1620">
          <p15:clr>
            <a:srgbClr val="F26B43"/>
          </p15:clr>
        </p15:guide>
        <p15:guide id="5" pos="180">
          <p15:clr>
            <a:srgbClr val="F26B43"/>
          </p15:clr>
        </p15:guide>
        <p15:guide id="6" pos="5580">
          <p15:clr>
            <a:srgbClr val="F26B43"/>
          </p15:clr>
        </p15:guide>
      </p15:sldGuideLst>
    </p:ext>
  </p:extLst>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Title Placeholder 8">
            <a:extLst>
              <a:ext uri="{FF2B5EF4-FFF2-40B4-BE49-F238E27FC236}">
                <a16:creationId xmlns:a16="http://schemas.microsoft.com/office/drawing/2014/main" id="{668164AE-F168-4FCE-AA1F-1E4E8F1F51C5}"/>
              </a:ext>
            </a:extLst>
          </p:cNvPr>
          <p:cNvSpPr>
            <a:spLocks noGrp="1"/>
          </p:cNvSpPr>
          <p:nvPr>
            <p:ph type="title"/>
          </p:nvPr>
        </p:nvSpPr>
        <p:spPr>
          <a:xfrm>
            <a:off x="374985" y="1701803"/>
            <a:ext cx="5390651" cy="508687"/>
          </a:xfrm>
          <a:prstGeom prst="rect">
            <a:avLst/>
          </a:prstGeom>
        </p:spPr>
        <p:txBody>
          <a:bodyPr vert="horz" wrap="square" lIns="0" tIns="12065" rIns="0" bIns="0" rtlCol="0">
            <a:noAutofit/>
          </a:bodyPr>
          <a:lstStyle/>
          <a:p>
            <a:pPr lvl="0"/>
            <a:r>
              <a:rPr lang="en-US"/>
              <a:t>Click to edit Master title style</a:t>
            </a:r>
          </a:p>
        </p:txBody>
      </p:sp>
      <p:sp>
        <p:nvSpPr>
          <p:cNvPr id="14" name="Text Placeholder 13">
            <a:extLst>
              <a:ext uri="{FF2B5EF4-FFF2-40B4-BE49-F238E27FC236}">
                <a16:creationId xmlns:a16="http://schemas.microsoft.com/office/drawing/2014/main" id="{337FA0A2-4E48-428C-81A4-88A7A7B842EB}"/>
              </a:ext>
            </a:extLst>
          </p:cNvPr>
          <p:cNvSpPr>
            <a:spLocks noGrp="1"/>
          </p:cNvSpPr>
          <p:nvPr>
            <p:ph type="body" idx="1"/>
          </p:nvPr>
        </p:nvSpPr>
        <p:spPr>
          <a:xfrm>
            <a:off x="382921" y="2849126"/>
            <a:ext cx="5390651" cy="345544"/>
          </a:xfrm>
          <a:prstGeom prst="rect">
            <a:avLst/>
          </a:prstGeom>
        </p:spPr>
        <p:txBody>
          <a:bodyPr vert="horz" wrap="square" lIns="0" tIns="17145" rIns="0" bIns="0" rtlCol="0">
            <a:spAutoFit/>
          </a:bodyPr>
          <a:lstStyle/>
          <a:p>
            <a:pPr marL="304792" lvl="0" indent="-304792">
              <a:buClr>
                <a:srgbClr val="808285"/>
              </a:buClr>
            </a:pPr>
            <a:r>
              <a:rPr lang="en-US"/>
              <a:t>Click to edit Master text styles</a:t>
            </a:r>
          </a:p>
        </p:txBody>
      </p:sp>
      <p:pic>
        <p:nvPicPr>
          <p:cNvPr id="6" name="Graphic 5">
            <a:extLst>
              <a:ext uri="{FF2B5EF4-FFF2-40B4-BE49-F238E27FC236}">
                <a16:creationId xmlns:a16="http://schemas.microsoft.com/office/drawing/2014/main" id="{BD7ECEEC-A5DE-4953-8CBF-51870BABA1C2}"/>
              </a:ext>
            </a:extLst>
          </p:cNvPr>
          <p:cNvPicPr>
            <a:picLocks noChangeAspect="1"/>
          </p:cNvPicPr>
          <p:nvPr/>
        </p:nvPicPr>
        <p:blipFill>
          <a:blip r:embed="rId3" cstate="email">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10353151" y="628637"/>
            <a:ext cx="1467371" cy="192969"/>
          </a:xfrm>
          <a:prstGeom prst="rect">
            <a:avLst/>
          </a:prstGeom>
        </p:spPr>
      </p:pic>
      <p:sp>
        <p:nvSpPr>
          <p:cNvPr id="7" name="Rectangle 6">
            <a:extLst>
              <a:ext uri="{FF2B5EF4-FFF2-40B4-BE49-F238E27FC236}">
                <a16:creationId xmlns:a16="http://schemas.microsoft.com/office/drawing/2014/main" id="{DFFE69D1-C8F1-4D94-B992-27C85582D39B}"/>
              </a:ext>
            </a:extLst>
          </p:cNvPr>
          <p:cNvSpPr/>
          <p:nvPr/>
        </p:nvSpPr>
        <p:spPr>
          <a:xfrm>
            <a:off x="94187" y="134303"/>
            <a:ext cx="197916" cy="194384"/>
          </a:xfrm>
          <a:prstGeom prst="rect">
            <a:avLst/>
          </a:prstGeom>
          <a:solidFill>
            <a:srgbClr val="E411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133"/>
          </a:p>
        </p:txBody>
      </p:sp>
      <p:cxnSp>
        <p:nvCxnSpPr>
          <p:cNvPr id="10" name="Straight Connector 9">
            <a:extLst>
              <a:ext uri="{FF2B5EF4-FFF2-40B4-BE49-F238E27FC236}">
                <a16:creationId xmlns:a16="http://schemas.microsoft.com/office/drawing/2014/main" id="{D66236DB-127D-4D8F-BFC5-99043D71229C}"/>
              </a:ext>
            </a:extLst>
          </p:cNvPr>
          <p:cNvCxnSpPr>
            <a:cxnSpLocks/>
          </p:cNvCxnSpPr>
          <p:nvPr/>
        </p:nvCxnSpPr>
        <p:spPr>
          <a:xfrm>
            <a:off x="121439" y="364669"/>
            <a:ext cx="143408" cy="0"/>
          </a:xfrm>
          <a:prstGeom prst="line">
            <a:avLst/>
          </a:prstGeom>
          <a:ln>
            <a:solidFill>
              <a:srgbClr val="E41165"/>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8C36E6F-B854-4755-AB53-E5C047F361D0}"/>
              </a:ext>
            </a:extLst>
          </p:cNvPr>
          <p:cNvSpPr txBox="1"/>
          <p:nvPr/>
        </p:nvSpPr>
        <p:spPr>
          <a:xfrm>
            <a:off x="94187" y="441069"/>
            <a:ext cx="197916" cy="194384"/>
          </a:xfrm>
          <a:prstGeom prst="rect">
            <a:avLst/>
          </a:prstGeom>
          <a:noFill/>
        </p:spPr>
        <p:txBody>
          <a:bodyPr wrap="none" lIns="0" tIns="0" rIns="0" bIns="0" rtlCol="0" anchor="ctr" anchorCtr="0">
            <a:noAutofit/>
          </a:bodyPr>
          <a:lstStyle/>
          <a:p>
            <a:pPr algn="ctr"/>
            <a:endParaRPr lang="en-US" sz="2133">
              <a:solidFill>
                <a:schemeClr val="tx1"/>
              </a:solidFill>
            </a:endParaRPr>
          </a:p>
        </p:txBody>
      </p:sp>
      <p:sp>
        <p:nvSpPr>
          <p:cNvPr id="12" name="Rectangle 11">
            <a:extLst>
              <a:ext uri="{FF2B5EF4-FFF2-40B4-BE49-F238E27FC236}">
                <a16:creationId xmlns:a16="http://schemas.microsoft.com/office/drawing/2014/main" id="{E5356135-68DF-46CB-B2BD-3396E76C2289}"/>
              </a:ext>
            </a:extLst>
          </p:cNvPr>
          <p:cNvSpPr/>
          <p:nvPr/>
        </p:nvSpPr>
        <p:spPr>
          <a:xfrm>
            <a:off x="49735" y="85017"/>
            <a:ext cx="286816" cy="5275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55"/>
          </a:p>
        </p:txBody>
      </p:sp>
      <p:pic>
        <p:nvPicPr>
          <p:cNvPr id="13" name="Graphic 12">
            <a:extLst>
              <a:ext uri="{FF2B5EF4-FFF2-40B4-BE49-F238E27FC236}">
                <a16:creationId xmlns:a16="http://schemas.microsoft.com/office/drawing/2014/main" id="{3735E511-1906-492D-AFF7-87DA2DDB40FA}"/>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5201" t="38800" r="5201" b="38801"/>
          <a:stretch/>
        </p:blipFill>
        <p:spPr>
          <a:xfrm>
            <a:off x="388331" y="259977"/>
            <a:ext cx="2040543" cy="510136"/>
          </a:xfrm>
          <a:prstGeom prst="rect">
            <a:avLst/>
          </a:prstGeom>
        </p:spPr>
      </p:pic>
    </p:spTree>
    <p:extLst>
      <p:ext uri="{BB962C8B-B14F-4D97-AF65-F5344CB8AC3E}">
        <p14:creationId xmlns:p14="http://schemas.microsoft.com/office/powerpoint/2010/main" val="1080511007"/>
      </p:ext>
    </p:extLst>
  </p:cSld>
  <p:clrMap bg1="lt1" tx1="dk1" bg2="lt2" tx2="dk2" accent1="accent1" accent2="accent2" accent3="accent3" accent4="accent4" accent5="accent5" accent6="accent6" hlink="hlink" folHlink="folHlink"/>
  <p:sldLayoutIdLst>
    <p:sldLayoutId id="2147483778" r:id="rId1"/>
  </p:sldLayoutIdLst>
  <p:txStyles>
    <p:titleStyle>
      <a:lvl1pPr algn="l" defTabSz="1219170" rtl="0" eaLnBrk="1" latinLnBrk="0" hangingPunct="1">
        <a:lnSpc>
          <a:spcPct val="100000"/>
        </a:lnSpc>
        <a:spcBef>
          <a:spcPct val="0"/>
        </a:spcBef>
        <a:buNone/>
        <a:defRPr lang="en-US" sz="3200" b="0" i="0" kern="0" spc="-7" baseline="0" dirty="0">
          <a:solidFill>
            <a:schemeClr val="tx1"/>
          </a:solidFill>
          <a:latin typeface="Calibri"/>
          <a:ea typeface="+mj-ea"/>
          <a:cs typeface="Calibri"/>
        </a:defRPr>
      </a:lvl1pPr>
    </p:titleStyle>
    <p:bodyStyle>
      <a:lvl1pPr marL="0" indent="0" algn="l" defTabSz="1219170" rtl="0" eaLnBrk="1" latinLnBrk="0" hangingPunct="1">
        <a:lnSpc>
          <a:spcPct val="100000"/>
        </a:lnSpc>
        <a:spcBef>
          <a:spcPts val="0"/>
        </a:spcBef>
        <a:buFont typeface="Arial" panose="020B0604020202020204" pitchFamily="34" charset="0"/>
        <a:buNone/>
        <a:defRPr lang="en-US" sz="2133" kern="1200" spc="3" dirty="0" smtClean="0">
          <a:solidFill>
            <a:srgbClr val="E41165"/>
          </a:solidFill>
          <a:latin typeface="Calibri"/>
          <a:ea typeface="+mn-ea"/>
          <a:cs typeface="Calibri"/>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bg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bg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bg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bg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772">
          <p15:clr>
            <a:srgbClr val="F26B43"/>
          </p15:clr>
        </p15:guide>
        <p15:guide id="2" orient="horz" pos="2852">
          <p15:clr>
            <a:srgbClr val="F26B43"/>
          </p15:clr>
        </p15:guide>
        <p15:guide id="3" orient="horz" pos="360">
          <p15:clr>
            <a:srgbClr val="F26B43"/>
          </p15:clr>
        </p15:guide>
        <p15:guide id="4" orient="horz" pos="1620">
          <p15:clr>
            <a:srgbClr val="F26B43"/>
          </p15:clr>
        </p15:guide>
        <p15:guide id="5" pos="180">
          <p15:clr>
            <a:srgbClr val="F26B43"/>
          </p15:clr>
        </p15:guide>
        <p15:guide id="6" pos="5580">
          <p15:clr>
            <a:srgbClr val="F26B43"/>
          </p15:clr>
        </p15:guide>
      </p15:sldGuideLst>
    </p:ext>
  </p:extLst>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2FDCA02-8EB4-47A9-A509-2F2B8731F4E5}"/>
              </a:ext>
            </a:extLst>
          </p:cNvPr>
          <p:cNvSpPr/>
          <p:nvPr/>
        </p:nvSpPr>
        <p:spPr>
          <a:xfrm>
            <a:off x="94187" y="134303"/>
            <a:ext cx="197916" cy="194384"/>
          </a:xfrm>
          <a:prstGeom prst="rect">
            <a:avLst/>
          </a:prstGeom>
          <a:solidFill>
            <a:srgbClr val="E411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133"/>
          </a:p>
        </p:txBody>
      </p:sp>
      <p:cxnSp>
        <p:nvCxnSpPr>
          <p:cNvPr id="10" name="Straight Connector 9">
            <a:extLst>
              <a:ext uri="{FF2B5EF4-FFF2-40B4-BE49-F238E27FC236}">
                <a16:creationId xmlns:a16="http://schemas.microsoft.com/office/drawing/2014/main" id="{A3CA6F19-D3DF-4413-AE2E-B9826B478333}"/>
              </a:ext>
            </a:extLst>
          </p:cNvPr>
          <p:cNvCxnSpPr>
            <a:cxnSpLocks/>
          </p:cNvCxnSpPr>
          <p:nvPr/>
        </p:nvCxnSpPr>
        <p:spPr>
          <a:xfrm>
            <a:off x="121439" y="364669"/>
            <a:ext cx="143408" cy="0"/>
          </a:xfrm>
          <a:prstGeom prst="line">
            <a:avLst/>
          </a:prstGeom>
          <a:ln>
            <a:solidFill>
              <a:srgbClr val="E41165"/>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62A1FE8A-07CC-43DC-98A3-0C47E8ED4E06}"/>
              </a:ext>
            </a:extLst>
          </p:cNvPr>
          <p:cNvSpPr txBox="1"/>
          <p:nvPr/>
        </p:nvSpPr>
        <p:spPr>
          <a:xfrm>
            <a:off x="94187" y="441069"/>
            <a:ext cx="197916" cy="194384"/>
          </a:xfrm>
          <a:prstGeom prst="rect">
            <a:avLst/>
          </a:prstGeom>
          <a:noFill/>
        </p:spPr>
        <p:txBody>
          <a:bodyPr wrap="none" lIns="0" tIns="0" rIns="0" bIns="0" rtlCol="0" anchor="ctr" anchorCtr="0">
            <a:noAutofit/>
          </a:bodyPr>
          <a:lstStyle/>
          <a:p>
            <a:pPr algn="ctr"/>
            <a:endParaRPr lang="en-US" sz="2133">
              <a:solidFill>
                <a:schemeClr val="tx1"/>
              </a:solidFill>
            </a:endParaRPr>
          </a:p>
        </p:txBody>
      </p:sp>
      <p:sp>
        <p:nvSpPr>
          <p:cNvPr id="30" name="Rectangle 29">
            <a:extLst>
              <a:ext uri="{FF2B5EF4-FFF2-40B4-BE49-F238E27FC236}">
                <a16:creationId xmlns:a16="http://schemas.microsoft.com/office/drawing/2014/main" id="{959FF134-DE23-4F75-9D1F-AEB44451BFD7}"/>
              </a:ext>
            </a:extLst>
          </p:cNvPr>
          <p:cNvSpPr/>
          <p:nvPr/>
        </p:nvSpPr>
        <p:spPr>
          <a:xfrm>
            <a:off x="49735" y="85017"/>
            <a:ext cx="286816" cy="52755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55"/>
          </a:p>
        </p:txBody>
      </p:sp>
      <p:sp>
        <p:nvSpPr>
          <p:cNvPr id="2" name="Title Placeholder 1">
            <a:extLst>
              <a:ext uri="{FF2B5EF4-FFF2-40B4-BE49-F238E27FC236}">
                <a16:creationId xmlns:a16="http://schemas.microsoft.com/office/drawing/2014/main" id="{B390DA33-8F02-4626-82E1-BCDA6726ACFB}"/>
              </a:ext>
            </a:extLst>
          </p:cNvPr>
          <p:cNvSpPr>
            <a:spLocks noGrp="1"/>
          </p:cNvSpPr>
          <p:nvPr>
            <p:ph type="title"/>
          </p:nvPr>
        </p:nvSpPr>
        <p:spPr>
          <a:xfrm>
            <a:off x="370417" y="2970351"/>
            <a:ext cx="3533967" cy="914866"/>
          </a:xfrm>
          <a:prstGeom prst="rect">
            <a:avLst/>
          </a:prstGeom>
        </p:spPr>
        <p:txBody>
          <a:bodyPr vert="horz" wrap="square" lIns="0" tIns="12065" rIns="0" bIns="0" rtlCol="0" anchor="ctr">
            <a:spAutoFit/>
          </a:bodyPr>
          <a:lstStyle/>
          <a:p>
            <a:pPr marL="7701" lvl="0">
              <a:lnSpc>
                <a:spcPct val="100000"/>
              </a:lnSpc>
              <a:spcBef>
                <a:spcPts val="57"/>
              </a:spcBef>
            </a:pPr>
            <a:r>
              <a:rPr lang="en-US"/>
              <a:t>Click to edit Master title style</a:t>
            </a:r>
          </a:p>
        </p:txBody>
      </p:sp>
      <p:pic>
        <p:nvPicPr>
          <p:cNvPr id="11" name="Graphic 10">
            <a:extLst>
              <a:ext uri="{FF2B5EF4-FFF2-40B4-BE49-F238E27FC236}">
                <a16:creationId xmlns:a16="http://schemas.microsoft.com/office/drawing/2014/main" id="{1EFAEF59-6E36-48A5-9AF1-73FF67090C2C}"/>
              </a:ext>
            </a:extLst>
          </p:cNvPr>
          <p:cNvPicPr>
            <a:picLocks noChangeAspect="1"/>
          </p:cNvPicPr>
          <p:nvPr/>
        </p:nvPicPr>
        <p:blipFill>
          <a:blip r:embed="rId3" cstate="email">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10353151" y="628637"/>
            <a:ext cx="1467371" cy="192969"/>
          </a:xfrm>
          <a:prstGeom prst="rect">
            <a:avLst/>
          </a:prstGeom>
        </p:spPr>
      </p:pic>
      <p:pic>
        <p:nvPicPr>
          <p:cNvPr id="14" name="Graphic 13">
            <a:extLst>
              <a:ext uri="{FF2B5EF4-FFF2-40B4-BE49-F238E27FC236}">
                <a16:creationId xmlns:a16="http://schemas.microsoft.com/office/drawing/2014/main" id="{59CE293C-BB97-4D12-B65A-FE6F10786627}"/>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5201" t="38245" r="4369" b="37400"/>
          <a:stretch/>
        </p:blipFill>
        <p:spPr>
          <a:xfrm>
            <a:off x="385158" y="251511"/>
            <a:ext cx="2061709" cy="555276"/>
          </a:xfrm>
          <a:prstGeom prst="rect">
            <a:avLst/>
          </a:prstGeom>
        </p:spPr>
      </p:pic>
    </p:spTree>
    <p:extLst>
      <p:ext uri="{BB962C8B-B14F-4D97-AF65-F5344CB8AC3E}">
        <p14:creationId xmlns:p14="http://schemas.microsoft.com/office/powerpoint/2010/main" val="978175970"/>
      </p:ext>
    </p:extLst>
  </p:cSld>
  <p:clrMap bg1="lt1" tx1="dk1" bg2="lt2" tx2="dk2" accent1="accent1" accent2="accent2" accent3="accent3" accent4="accent4" accent5="accent5" accent6="accent6" hlink="hlink" folHlink="folHlink"/>
  <p:sldLayoutIdLst>
    <p:sldLayoutId id="2147483780" r:id="rId1"/>
  </p:sldLayoutIdLst>
  <p:hf sldNum="0" hdr="0" dt="0"/>
  <p:txStyles>
    <p:titleStyle>
      <a:lvl1pPr algn="l" defTabSz="1219110" rtl="0" eaLnBrk="1" latinLnBrk="0" hangingPunct="1">
        <a:lnSpc>
          <a:spcPct val="90000"/>
        </a:lnSpc>
        <a:spcBef>
          <a:spcPct val="0"/>
        </a:spcBef>
        <a:buNone/>
        <a:defRPr lang="en-US" sz="2933" b="0" kern="0" baseline="0" dirty="0">
          <a:solidFill>
            <a:schemeClr val="bg1"/>
          </a:solidFill>
          <a:latin typeface="+mj-lt"/>
          <a:ea typeface="+mj-ea"/>
          <a:cs typeface="+mj-cs"/>
        </a:defRPr>
      </a:lvl1pPr>
    </p:titleStyle>
    <p:bodyStyle>
      <a:lvl1pPr marL="304776" indent="-304776" algn="l" defTabSz="1219110" rtl="0" eaLnBrk="1" latinLnBrk="0" hangingPunct="1">
        <a:lnSpc>
          <a:spcPct val="90000"/>
        </a:lnSpc>
        <a:spcBef>
          <a:spcPts val="1333"/>
        </a:spcBef>
        <a:buClr>
          <a:srgbClr val="E41165"/>
        </a:buClr>
        <a:buFont typeface="Arial" panose="020B0604020202020204" pitchFamily="34" charset="0"/>
        <a:buChar char="•"/>
        <a:defRPr lang="en-US" sz="1600" kern="1200" smtClean="0">
          <a:solidFill>
            <a:schemeClr val="bg1"/>
          </a:solidFill>
          <a:latin typeface="+mn-lt"/>
          <a:ea typeface="+mn-ea"/>
          <a:cs typeface="+mn-cs"/>
        </a:defRPr>
      </a:lvl1pPr>
      <a:lvl2pPr marL="914332" indent="-304776" algn="l" defTabSz="1219110" rtl="0" eaLnBrk="1" latinLnBrk="0" hangingPunct="1">
        <a:lnSpc>
          <a:spcPct val="90000"/>
        </a:lnSpc>
        <a:spcBef>
          <a:spcPts val="667"/>
        </a:spcBef>
        <a:buClr>
          <a:srgbClr val="E41165"/>
        </a:buClr>
        <a:buFont typeface="Arial" panose="020B0604020202020204" pitchFamily="34" charset="0"/>
        <a:buChar char="•"/>
        <a:defRPr lang="en-US" sz="1600" kern="1200" dirty="0" smtClean="0">
          <a:solidFill>
            <a:schemeClr val="bg1"/>
          </a:solidFill>
          <a:latin typeface="+mn-lt"/>
          <a:ea typeface="+mn-ea"/>
          <a:cs typeface="+mn-cs"/>
        </a:defRPr>
      </a:lvl2pPr>
      <a:lvl3pPr marL="1523887" indent="-304776" algn="l" defTabSz="1219110" rtl="0" eaLnBrk="1" latinLnBrk="0" hangingPunct="1">
        <a:lnSpc>
          <a:spcPct val="90000"/>
        </a:lnSpc>
        <a:spcBef>
          <a:spcPts val="667"/>
        </a:spcBef>
        <a:buFont typeface="Arial" panose="020B0604020202020204" pitchFamily="34" charset="0"/>
        <a:buChar char="•"/>
        <a:defRPr lang="en-US" sz="1600" kern="1200" dirty="0" smtClean="0">
          <a:solidFill>
            <a:schemeClr val="bg1"/>
          </a:solidFill>
          <a:latin typeface="+mn-lt"/>
          <a:ea typeface="+mn-ea"/>
          <a:cs typeface="+mn-cs"/>
        </a:defRPr>
      </a:lvl3pPr>
      <a:lvl4pPr marL="2133440" indent="-304776" algn="l" defTabSz="1219110" rtl="0" eaLnBrk="1" latinLnBrk="0" hangingPunct="1">
        <a:lnSpc>
          <a:spcPct val="90000"/>
        </a:lnSpc>
        <a:spcBef>
          <a:spcPts val="667"/>
        </a:spcBef>
        <a:buFont typeface="Arial" panose="020B0604020202020204" pitchFamily="34" charset="0"/>
        <a:buChar char="•"/>
        <a:defRPr lang="en-US" sz="1600" kern="1200" dirty="0" smtClean="0">
          <a:solidFill>
            <a:schemeClr val="bg1"/>
          </a:solidFill>
          <a:latin typeface="+mn-lt"/>
          <a:ea typeface="+mn-ea"/>
          <a:cs typeface="+mn-cs"/>
        </a:defRPr>
      </a:lvl4pPr>
      <a:lvl5pPr marL="2742994" indent="-304776" algn="l" defTabSz="1219110" rtl="0" eaLnBrk="1" latinLnBrk="0" hangingPunct="1">
        <a:lnSpc>
          <a:spcPct val="90000"/>
        </a:lnSpc>
        <a:spcBef>
          <a:spcPts val="667"/>
        </a:spcBef>
        <a:buFont typeface="Arial" panose="020B0604020202020204" pitchFamily="34" charset="0"/>
        <a:buChar char="•"/>
        <a:defRPr lang="en-US" sz="1600" kern="1200" dirty="0">
          <a:solidFill>
            <a:schemeClr val="bg1"/>
          </a:solidFill>
          <a:latin typeface="+mn-lt"/>
          <a:ea typeface="+mn-ea"/>
          <a:cs typeface="+mn-cs"/>
        </a:defRPr>
      </a:lvl5pPr>
      <a:lvl6pPr marL="3352548" indent="-304776" algn="l" defTabSz="121911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104" indent="-304776" algn="l" defTabSz="121911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658" indent="-304776" algn="l" defTabSz="121911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212" indent="-304776" algn="l" defTabSz="121911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10" rtl="0" eaLnBrk="1" latinLnBrk="0" hangingPunct="1">
        <a:defRPr sz="2400" kern="1200">
          <a:solidFill>
            <a:schemeClr val="tx1"/>
          </a:solidFill>
          <a:latin typeface="+mn-lt"/>
          <a:ea typeface="+mn-ea"/>
          <a:cs typeface="+mn-cs"/>
        </a:defRPr>
      </a:lvl1pPr>
      <a:lvl2pPr marL="609555" algn="l" defTabSz="1219110" rtl="0" eaLnBrk="1" latinLnBrk="0" hangingPunct="1">
        <a:defRPr sz="2400" kern="1200">
          <a:solidFill>
            <a:schemeClr val="tx1"/>
          </a:solidFill>
          <a:latin typeface="+mn-lt"/>
          <a:ea typeface="+mn-ea"/>
          <a:cs typeface="+mn-cs"/>
        </a:defRPr>
      </a:lvl2pPr>
      <a:lvl3pPr marL="1219110" algn="l" defTabSz="1219110" rtl="0" eaLnBrk="1" latinLnBrk="0" hangingPunct="1">
        <a:defRPr sz="2400" kern="1200">
          <a:solidFill>
            <a:schemeClr val="tx1"/>
          </a:solidFill>
          <a:latin typeface="+mn-lt"/>
          <a:ea typeface="+mn-ea"/>
          <a:cs typeface="+mn-cs"/>
        </a:defRPr>
      </a:lvl3pPr>
      <a:lvl4pPr marL="1828664" algn="l" defTabSz="1219110" rtl="0" eaLnBrk="1" latinLnBrk="0" hangingPunct="1">
        <a:defRPr sz="2400" kern="1200">
          <a:solidFill>
            <a:schemeClr val="tx1"/>
          </a:solidFill>
          <a:latin typeface="+mn-lt"/>
          <a:ea typeface="+mn-ea"/>
          <a:cs typeface="+mn-cs"/>
        </a:defRPr>
      </a:lvl4pPr>
      <a:lvl5pPr marL="2438218" algn="l" defTabSz="1219110" rtl="0" eaLnBrk="1" latinLnBrk="0" hangingPunct="1">
        <a:defRPr sz="2400" kern="1200">
          <a:solidFill>
            <a:schemeClr val="tx1"/>
          </a:solidFill>
          <a:latin typeface="+mn-lt"/>
          <a:ea typeface="+mn-ea"/>
          <a:cs typeface="+mn-cs"/>
        </a:defRPr>
      </a:lvl5pPr>
      <a:lvl6pPr marL="3047772" algn="l" defTabSz="1219110" rtl="0" eaLnBrk="1" latinLnBrk="0" hangingPunct="1">
        <a:defRPr sz="2400" kern="1200">
          <a:solidFill>
            <a:schemeClr val="tx1"/>
          </a:solidFill>
          <a:latin typeface="+mn-lt"/>
          <a:ea typeface="+mn-ea"/>
          <a:cs typeface="+mn-cs"/>
        </a:defRPr>
      </a:lvl6pPr>
      <a:lvl7pPr marL="3657327" algn="l" defTabSz="1219110" rtl="0" eaLnBrk="1" latinLnBrk="0" hangingPunct="1">
        <a:defRPr sz="2400" kern="1200">
          <a:solidFill>
            <a:schemeClr val="tx1"/>
          </a:solidFill>
          <a:latin typeface="+mn-lt"/>
          <a:ea typeface="+mn-ea"/>
          <a:cs typeface="+mn-cs"/>
        </a:defRPr>
      </a:lvl7pPr>
      <a:lvl8pPr marL="4266880" algn="l" defTabSz="1219110" rtl="0" eaLnBrk="1" latinLnBrk="0" hangingPunct="1">
        <a:defRPr sz="2400" kern="1200">
          <a:solidFill>
            <a:schemeClr val="tx1"/>
          </a:solidFill>
          <a:latin typeface="+mn-lt"/>
          <a:ea typeface="+mn-ea"/>
          <a:cs typeface="+mn-cs"/>
        </a:defRPr>
      </a:lvl8pPr>
      <a:lvl9pPr marL="4876435" algn="l" defTabSz="121911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0">
          <p15:clr>
            <a:srgbClr val="F26B43"/>
          </p15:clr>
        </p15:guide>
        <p15:guide id="2" orient="horz" pos="1620">
          <p15:clr>
            <a:srgbClr val="F26B43"/>
          </p15:clr>
        </p15:guide>
        <p15:guide id="3" orient="horz" pos="64">
          <p15:clr>
            <a:srgbClr val="F26B43"/>
          </p15:clr>
        </p15:guide>
        <p15:guide id="4" orient="horz" pos="360">
          <p15:clr>
            <a:srgbClr val="F26B43"/>
          </p15:clr>
        </p15:guide>
        <p15:guide id="5" orient="horz" pos="529">
          <p15:clr>
            <a:srgbClr val="F26B43"/>
          </p15:clr>
        </p15:guide>
        <p15:guide id="6" orient="horz" pos="2957">
          <p15:clr>
            <a:srgbClr val="F26B43"/>
          </p15:clr>
        </p15:guide>
        <p15:guide id="8" pos="5585">
          <p15:clr>
            <a:srgbClr val="F26B43"/>
          </p15:clr>
        </p15:guide>
        <p15:guide id="9" pos="180">
          <p15:clr>
            <a:srgbClr val="F26B43"/>
          </p15:clr>
        </p15:guide>
        <p15:guide id="10" orient="horz" pos="3168">
          <p15:clr>
            <a:srgbClr val="F26B43"/>
          </p15:clr>
        </p15:guide>
      </p15:sldGuideLst>
    </p:ext>
  </p:extLst>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Title Placeholder 8">
            <a:extLst>
              <a:ext uri="{FF2B5EF4-FFF2-40B4-BE49-F238E27FC236}">
                <a16:creationId xmlns:a16="http://schemas.microsoft.com/office/drawing/2014/main" id="{668164AE-F168-4FCE-AA1F-1E4E8F1F51C5}"/>
              </a:ext>
            </a:extLst>
          </p:cNvPr>
          <p:cNvSpPr>
            <a:spLocks noGrp="1"/>
          </p:cNvSpPr>
          <p:nvPr>
            <p:ph type="title"/>
          </p:nvPr>
        </p:nvSpPr>
        <p:spPr>
          <a:xfrm>
            <a:off x="370417" y="2970351"/>
            <a:ext cx="3533967" cy="914866"/>
          </a:xfrm>
          <a:prstGeom prst="rect">
            <a:avLst/>
          </a:prstGeom>
        </p:spPr>
        <p:txBody>
          <a:bodyPr vert="horz" wrap="square" lIns="0" tIns="12065" rIns="0" bIns="0" rtlCol="0" anchor="ctr">
            <a:spAutoFit/>
          </a:bodyPr>
          <a:lstStyle/>
          <a:p>
            <a:pPr marL="7701" lvl="0">
              <a:spcBef>
                <a:spcPts val="57"/>
              </a:spcBef>
            </a:pPr>
            <a:r>
              <a:rPr lang="en-US"/>
              <a:t>Click to edit Master title style</a:t>
            </a:r>
          </a:p>
        </p:txBody>
      </p:sp>
      <p:pic>
        <p:nvPicPr>
          <p:cNvPr id="6" name="Graphic 5">
            <a:extLst>
              <a:ext uri="{FF2B5EF4-FFF2-40B4-BE49-F238E27FC236}">
                <a16:creationId xmlns:a16="http://schemas.microsoft.com/office/drawing/2014/main" id="{B6E3AF07-E9A3-4874-BB09-59C22FA2D361}"/>
              </a:ext>
            </a:extLst>
          </p:cNvPr>
          <p:cNvPicPr>
            <a:picLocks noChangeAspect="1"/>
          </p:cNvPicPr>
          <p:nvPr/>
        </p:nvPicPr>
        <p:blipFill>
          <a:blip r:embed="rId3" cstate="email">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10353151" y="628637"/>
            <a:ext cx="1467371" cy="192969"/>
          </a:xfrm>
          <a:prstGeom prst="rect">
            <a:avLst/>
          </a:prstGeom>
        </p:spPr>
      </p:pic>
      <p:sp>
        <p:nvSpPr>
          <p:cNvPr id="5" name="Rectangle 4">
            <a:extLst>
              <a:ext uri="{FF2B5EF4-FFF2-40B4-BE49-F238E27FC236}">
                <a16:creationId xmlns:a16="http://schemas.microsoft.com/office/drawing/2014/main" id="{A16590AA-3667-48B3-87ED-C4A09CDFE164}"/>
              </a:ext>
            </a:extLst>
          </p:cNvPr>
          <p:cNvSpPr/>
          <p:nvPr/>
        </p:nvSpPr>
        <p:spPr>
          <a:xfrm>
            <a:off x="94187" y="134303"/>
            <a:ext cx="197916" cy="194384"/>
          </a:xfrm>
          <a:prstGeom prst="rect">
            <a:avLst/>
          </a:prstGeom>
          <a:solidFill>
            <a:srgbClr val="E411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133"/>
          </a:p>
        </p:txBody>
      </p:sp>
      <p:cxnSp>
        <p:nvCxnSpPr>
          <p:cNvPr id="7" name="Straight Connector 6">
            <a:extLst>
              <a:ext uri="{FF2B5EF4-FFF2-40B4-BE49-F238E27FC236}">
                <a16:creationId xmlns:a16="http://schemas.microsoft.com/office/drawing/2014/main" id="{A97E1BD5-6100-419D-B8F9-30E03A565220}"/>
              </a:ext>
            </a:extLst>
          </p:cNvPr>
          <p:cNvCxnSpPr>
            <a:cxnSpLocks/>
          </p:cNvCxnSpPr>
          <p:nvPr/>
        </p:nvCxnSpPr>
        <p:spPr>
          <a:xfrm>
            <a:off x="121439" y="364669"/>
            <a:ext cx="143408" cy="0"/>
          </a:xfrm>
          <a:prstGeom prst="line">
            <a:avLst/>
          </a:prstGeom>
          <a:ln>
            <a:solidFill>
              <a:srgbClr val="E41165"/>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2A870BF-381A-4DEA-A865-45FBF81D3955}"/>
              </a:ext>
            </a:extLst>
          </p:cNvPr>
          <p:cNvSpPr txBox="1"/>
          <p:nvPr/>
        </p:nvSpPr>
        <p:spPr>
          <a:xfrm>
            <a:off x="94187" y="441069"/>
            <a:ext cx="197916" cy="194384"/>
          </a:xfrm>
          <a:prstGeom prst="rect">
            <a:avLst/>
          </a:prstGeom>
          <a:noFill/>
        </p:spPr>
        <p:txBody>
          <a:bodyPr wrap="none" lIns="0" tIns="0" rIns="0" bIns="0" rtlCol="0" anchor="ctr" anchorCtr="0">
            <a:noAutofit/>
          </a:bodyPr>
          <a:lstStyle/>
          <a:p>
            <a:pPr algn="ctr"/>
            <a:endParaRPr lang="en-US" sz="2133">
              <a:solidFill>
                <a:schemeClr val="tx1"/>
              </a:solidFill>
            </a:endParaRPr>
          </a:p>
        </p:txBody>
      </p:sp>
      <p:sp>
        <p:nvSpPr>
          <p:cNvPr id="11" name="Rectangle 10">
            <a:extLst>
              <a:ext uri="{FF2B5EF4-FFF2-40B4-BE49-F238E27FC236}">
                <a16:creationId xmlns:a16="http://schemas.microsoft.com/office/drawing/2014/main" id="{BBF7C01B-D556-417D-9E3D-AB40942B56A1}"/>
              </a:ext>
            </a:extLst>
          </p:cNvPr>
          <p:cNvSpPr/>
          <p:nvPr/>
        </p:nvSpPr>
        <p:spPr>
          <a:xfrm>
            <a:off x="49735" y="85017"/>
            <a:ext cx="286816" cy="5275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55"/>
          </a:p>
        </p:txBody>
      </p:sp>
      <p:pic>
        <p:nvPicPr>
          <p:cNvPr id="12" name="Graphic 11">
            <a:extLst>
              <a:ext uri="{FF2B5EF4-FFF2-40B4-BE49-F238E27FC236}">
                <a16:creationId xmlns:a16="http://schemas.microsoft.com/office/drawing/2014/main" id="{EDD8E38F-3007-460C-8165-47CD4D3DBDDB}"/>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5201" t="38800" r="5201" b="38801"/>
          <a:stretch/>
        </p:blipFill>
        <p:spPr>
          <a:xfrm>
            <a:off x="388331" y="259977"/>
            <a:ext cx="2040543" cy="510136"/>
          </a:xfrm>
          <a:prstGeom prst="rect">
            <a:avLst/>
          </a:prstGeom>
        </p:spPr>
      </p:pic>
    </p:spTree>
    <p:extLst>
      <p:ext uri="{BB962C8B-B14F-4D97-AF65-F5344CB8AC3E}">
        <p14:creationId xmlns:p14="http://schemas.microsoft.com/office/powerpoint/2010/main" val="743054094"/>
      </p:ext>
    </p:extLst>
  </p:cSld>
  <p:clrMap bg1="lt1" tx1="dk1" bg2="lt2" tx2="dk2" accent1="accent1" accent2="accent2" accent3="accent3" accent4="accent4" accent5="accent5" accent6="accent6" hlink="hlink" folHlink="folHlink"/>
  <p:sldLayoutIdLst>
    <p:sldLayoutId id="2147483782" r:id="rId1"/>
  </p:sldLayoutIdLst>
  <p:txStyles>
    <p:titleStyle>
      <a:lvl1pPr algn="l" defTabSz="1219170" rtl="0" eaLnBrk="1" latinLnBrk="0" hangingPunct="1">
        <a:lnSpc>
          <a:spcPct val="100000"/>
        </a:lnSpc>
        <a:spcBef>
          <a:spcPct val="0"/>
        </a:spcBef>
        <a:buNone/>
        <a:defRPr lang="en-US" sz="2933" b="0" i="0" kern="0" spc="-7" baseline="0" dirty="0">
          <a:solidFill>
            <a:schemeClr val="tx1"/>
          </a:solidFill>
          <a:latin typeface="+mj-lt"/>
          <a:ea typeface="+mj-ea"/>
          <a:cs typeface="+mj-cs"/>
        </a:defRPr>
      </a:lvl1pPr>
    </p:titleStyle>
    <p:bodyStyle>
      <a:lvl1pPr marL="0" indent="0" algn="l" defTabSz="1219170" rtl="0" eaLnBrk="1" latinLnBrk="0" hangingPunct="1">
        <a:lnSpc>
          <a:spcPct val="100000"/>
        </a:lnSpc>
        <a:spcBef>
          <a:spcPts val="0"/>
        </a:spcBef>
        <a:buFont typeface="Arial" panose="020B0604020202020204" pitchFamily="34" charset="0"/>
        <a:buNone/>
        <a:defRPr lang="en-US" sz="2133" kern="1200" spc="3" dirty="0" smtClean="0">
          <a:solidFill>
            <a:srgbClr val="E41165"/>
          </a:solidFill>
          <a:latin typeface="Calibri"/>
          <a:ea typeface="+mn-ea"/>
          <a:cs typeface="Calibri"/>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bg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bg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bg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bg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772">
          <p15:clr>
            <a:srgbClr val="F26B43"/>
          </p15:clr>
        </p15:guide>
        <p15:guide id="2" orient="horz" pos="2852">
          <p15:clr>
            <a:srgbClr val="F26B43"/>
          </p15:clr>
        </p15:guide>
        <p15:guide id="3" orient="horz" pos="360">
          <p15:clr>
            <a:srgbClr val="F26B43"/>
          </p15:clr>
        </p15:guide>
        <p15:guide id="4" orient="horz" pos="1620">
          <p15:clr>
            <a:srgbClr val="F26B43"/>
          </p15:clr>
        </p15:guide>
        <p15:guide id="5" pos="180">
          <p15:clr>
            <a:srgbClr val="F26B43"/>
          </p15:clr>
        </p15:guide>
        <p15:guide id="6" pos="5580">
          <p15:clr>
            <a:srgbClr val="F26B43"/>
          </p15:clr>
        </p15:guide>
      </p15:sldGuideLst>
    </p:ext>
  </p:extLst>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rgbClr val="000000"/>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8216FA1-4A56-46E6-BB77-D6006B7684D3}"/>
              </a:ext>
            </a:extLst>
          </p:cNvPr>
          <p:cNvSpPr/>
          <p:nvPr/>
        </p:nvSpPr>
        <p:spPr>
          <a:xfrm>
            <a:off x="94187" y="134303"/>
            <a:ext cx="197916" cy="194384"/>
          </a:xfrm>
          <a:prstGeom prst="rect">
            <a:avLst/>
          </a:prstGeom>
          <a:solidFill>
            <a:srgbClr val="E411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133"/>
          </a:p>
        </p:txBody>
      </p:sp>
      <p:cxnSp>
        <p:nvCxnSpPr>
          <p:cNvPr id="12" name="Straight Connector 11">
            <a:extLst>
              <a:ext uri="{FF2B5EF4-FFF2-40B4-BE49-F238E27FC236}">
                <a16:creationId xmlns:a16="http://schemas.microsoft.com/office/drawing/2014/main" id="{47FEFDF6-0C60-43AA-ADD5-901E502E80B5}"/>
              </a:ext>
            </a:extLst>
          </p:cNvPr>
          <p:cNvCxnSpPr>
            <a:cxnSpLocks/>
          </p:cNvCxnSpPr>
          <p:nvPr/>
        </p:nvCxnSpPr>
        <p:spPr>
          <a:xfrm>
            <a:off x="121439" y="364669"/>
            <a:ext cx="143408" cy="0"/>
          </a:xfrm>
          <a:prstGeom prst="line">
            <a:avLst/>
          </a:prstGeom>
          <a:ln>
            <a:solidFill>
              <a:srgbClr val="E41165"/>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F938AF1A-EA00-4882-84C6-CBA46A27A7C5}"/>
              </a:ext>
            </a:extLst>
          </p:cNvPr>
          <p:cNvSpPr txBox="1"/>
          <p:nvPr/>
        </p:nvSpPr>
        <p:spPr>
          <a:xfrm>
            <a:off x="94187" y="441069"/>
            <a:ext cx="197916" cy="194384"/>
          </a:xfrm>
          <a:prstGeom prst="rect">
            <a:avLst/>
          </a:prstGeom>
          <a:noFill/>
        </p:spPr>
        <p:txBody>
          <a:bodyPr wrap="none" lIns="0" tIns="0" rIns="0" bIns="0" rtlCol="0" anchor="ctr" anchorCtr="0">
            <a:noAutofit/>
          </a:bodyPr>
          <a:lstStyle/>
          <a:p>
            <a:pPr algn="ctr"/>
            <a:endParaRPr lang="en-US" sz="2133">
              <a:solidFill>
                <a:schemeClr val="tx1"/>
              </a:solidFill>
            </a:endParaRPr>
          </a:p>
        </p:txBody>
      </p:sp>
      <p:sp>
        <p:nvSpPr>
          <p:cNvPr id="30" name="Rectangle 29">
            <a:extLst>
              <a:ext uri="{FF2B5EF4-FFF2-40B4-BE49-F238E27FC236}">
                <a16:creationId xmlns:a16="http://schemas.microsoft.com/office/drawing/2014/main" id="{959FF134-DE23-4F75-9D1F-AEB44451BFD7}"/>
              </a:ext>
            </a:extLst>
          </p:cNvPr>
          <p:cNvSpPr/>
          <p:nvPr/>
        </p:nvSpPr>
        <p:spPr>
          <a:xfrm>
            <a:off x="49735" y="85017"/>
            <a:ext cx="286816" cy="52755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55"/>
          </a:p>
        </p:txBody>
      </p:sp>
      <p:sp>
        <p:nvSpPr>
          <p:cNvPr id="9" name="Rectangle 8">
            <a:extLst>
              <a:ext uri="{FF2B5EF4-FFF2-40B4-BE49-F238E27FC236}">
                <a16:creationId xmlns:a16="http://schemas.microsoft.com/office/drawing/2014/main" id="{2D4BC39D-DEC7-4FC1-BFC5-98DE92A66721}"/>
              </a:ext>
            </a:extLst>
          </p:cNvPr>
          <p:cNvSpPr/>
          <p:nvPr/>
        </p:nvSpPr>
        <p:spPr>
          <a:xfrm>
            <a:off x="389465" y="3193989"/>
            <a:ext cx="3533967" cy="467586"/>
          </a:xfrm>
          <a:prstGeom prst="rect">
            <a:avLst/>
          </a:prstGeom>
        </p:spPr>
        <p:txBody>
          <a:bodyPr vert="horz" wrap="square" lIns="0" tIns="16087" rIns="0" bIns="0" rtlCol="0" anchor="ctr">
            <a:spAutoFit/>
          </a:bodyPr>
          <a:lstStyle/>
          <a:p>
            <a:pPr lvl="0"/>
            <a:r>
              <a:rPr lang="en-US" sz="2933" b="0" kern="0" baseline="0">
                <a:solidFill>
                  <a:schemeClr val="bg1"/>
                </a:solidFill>
                <a:latin typeface="+mj-lt"/>
                <a:ea typeface="+mj-ea"/>
                <a:cs typeface="+mj-cs"/>
              </a:rPr>
              <a:t>Thank you</a:t>
            </a:r>
          </a:p>
        </p:txBody>
      </p:sp>
      <p:sp>
        <p:nvSpPr>
          <p:cNvPr id="10" name="object 5">
            <a:extLst>
              <a:ext uri="{FF2B5EF4-FFF2-40B4-BE49-F238E27FC236}">
                <a16:creationId xmlns:a16="http://schemas.microsoft.com/office/drawing/2014/main" id="{37FEB07C-5878-4697-A42C-CB8DD47499D0}"/>
              </a:ext>
            </a:extLst>
          </p:cNvPr>
          <p:cNvSpPr txBox="1"/>
          <p:nvPr/>
        </p:nvSpPr>
        <p:spPr>
          <a:xfrm>
            <a:off x="389271" y="6570134"/>
            <a:ext cx="2526461" cy="143565"/>
          </a:xfrm>
          <a:prstGeom prst="rect">
            <a:avLst/>
          </a:prstGeom>
        </p:spPr>
        <p:txBody>
          <a:bodyPr vert="horz" wrap="none" lIns="0" tIns="0" rIns="0" bIns="0" rtlCol="0">
            <a:spAutoFit/>
          </a:bodyPr>
          <a:lstStyle/>
          <a:p>
            <a:pPr marL="7701">
              <a:lnSpc>
                <a:spcPct val="100000"/>
              </a:lnSpc>
              <a:spcBef>
                <a:spcPts val="60"/>
              </a:spcBef>
            </a:pPr>
            <a:r>
              <a:rPr sz="933" b="0" spc="-3">
                <a:solidFill>
                  <a:srgbClr val="E41165"/>
                </a:solidFill>
                <a:latin typeface="Calibri"/>
                <a:cs typeface="Calibri"/>
              </a:rPr>
              <a:t>Copyright</a:t>
            </a:r>
            <a:r>
              <a:rPr sz="933" b="0" spc="-9">
                <a:solidFill>
                  <a:srgbClr val="E41165"/>
                </a:solidFill>
                <a:latin typeface="Calibri"/>
                <a:cs typeface="Calibri"/>
              </a:rPr>
              <a:t> </a:t>
            </a:r>
            <a:r>
              <a:rPr sz="933" b="0">
                <a:solidFill>
                  <a:srgbClr val="E41165"/>
                </a:solidFill>
                <a:latin typeface="Calibri"/>
                <a:cs typeface="Calibri"/>
              </a:rPr>
              <a:t>©</a:t>
            </a:r>
            <a:r>
              <a:rPr sz="933" b="0" spc="-9">
                <a:solidFill>
                  <a:srgbClr val="E41165"/>
                </a:solidFill>
                <a:latin typeface="Calibri"/>
                <a:cs typeface="Calibri"/>
              </a:rPr>
              <a:t> </a:t>
            </a:r>
            <a:r>
              <a:rPr sz="933" b="0">
                <a:solidFill>
                  <a:srgbClr val="E41165"/>
                </a:solidFill>
                <a:latin typeface="Calibri"/>
                <a:cs typeface="Calibri"/>
              </a:rPr>
              <a:t>202</a:t>
            </a:r>
            <a:r>
              <a:rPr lang="en-IN" sz="933" b="0">
                <a:solidFill>
                  <a:srgbClr val="E41165"/>
                </a:solidFill>
                <a:latin typeface="Calibri"/>
                <a:cs typeface="Calibri"/>
              </a:rPr>
              <a:t>2</a:t>
            </a:r>
            <a:r>
              <a:rPr sz="933" b="0" spc="-3">
                <a:solidFill>
                  <a:srgbClr val="E41165"/>
                </a:solidFill>
                <a:latin typeface="Calibri"/>
                <a:cs typeface="Calibri"/>
              </a:rPr>
              <a:t> Tata</a:t>
            </a:r>
            <a:r>
              <a:rPr sz="933" b="0" spc="-9">
                <a:solidFill>
                  <a:srgbClr val="E41165"/>
                </a:solidFill>
                <a:latin typeface="Calibri"/>
                <a:cs typeface="Calibri"/>
              </a:rPr>
              <a:t> </a:t>
            </a:r>
            <a:r>
              <a:rPr sz="933" b="0" spc="-3">
                <a:solidFill>
                  <a:srgbClr val="E41165"/>
                </a:solidFill>
                <a:latin typeface="Calibri"/>
                <a:cs typeface="Calibri"/>
              </a:rPr>
              <a:t>Consultancy</a:t>
            </a:r>
            <a:r>
              <a:rPr sz="933" b="0" spc="-9">
                <a:solidFill>
                  <a:srgbClr val="E41165"/>
                </a:solidFill>
                <a:latin typeface="Calibri"/>
                <a:cs typeface="Calibri"/>
              </a:rPr>
              <a:t> </a:t>
            </a:r>
            <a:r>
              <a:rPr sz="933" b="0" spc="-3">
                <a:solidFill>
                  <a:srgbClr val="E41165"/>
                </a:solidFill>
                <a:latin typeface="Calibri"/>
                <a:cs typeface="Calibri"/>
              </a:rPr>
              <a:t>Services Limited</a:t>
            </a:r>
            <a:endParaRPr sz="933" b="0">
              <a:solidFill>
                <a:srgbClr val="E41165"/>
              </a:solidFill>
              <a:latin typeface="Calibri"/>
              <a:cs typeface="Calibri"/>
            </a:endParaRPr>
          </a:p>
        </p:txBody>
      </p:sp>
      <p:pic>
        <p:nvPicPr>
          <p:cNvPr id="13" name="Graphic 12">
            <a:extLst>
              <a:ext uri="{FF2B5EF4-FFF2-40B4-BE49-F238E27FC236}">
                <a16:creationId xmlns:a16="http://schemas.microsoft.com/office/drawing/2014/main" id="{78A6957D-225C-4484-B526-74E0CB657FB2}"/>
              </a:ext>
            </a:extLst>
          </p:cNvPr>
          <p:cNvPicPr>
            <a:picLocks noChangeAspect="1"/>
          </p:cNvPicPr>
          <p:nvPr/>
        </p:nvPicPr>
        <p:blipFill>
          <a:blip r:embed="rId3" cstate="email">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10353151" y="628637"/>
            <a:ext cx="1467371" cy="192969"/>
          </a:xfrm>
          <a:prstGeom prst="rect">
            <a:avLst/>
          </a:prstGeom>
        </p:spPr>
      </p:pic>
      <p:pic>
        <p:nvPicPr>
          <p:cNvPr id="16" name="Graphic 15">
            <a:extLst>
              <a:ext uri="{FF2B5EF4-FFF2-40B4-BE49-F238E27FC236}">
                <a16:creationId xmlns:a16="http://schemas.microsoft.com/office/drawing/2014/main" id="{E0D09A0B-5B1A-49C8-8FD8-5B2530F00FDF}"/>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5201" t="38245" r="4369" b="37400"/>
          <a:stretch/>
        </p:blipFill>
        <p:spPr>
          <a:xfrm>
            <a:off x="385158" y="251511"/>
            <a:ext cx="2061709" cy="555276"/>
          </a:xfrm>
          <a:prstGeom prst="rect">
            <a:avLst/>
          </a:prstGeom>
        </p:spPr>
      </p:pic>
    </p:spTree>
    <p:extLst>
      <p:ext uri="{BB962C8B-B14F-4D97-AF65-F5344CB8AC3E}">
        <p14:creationId xmlns:p14="http://schemas.microsoft.com/office/powerpoint/2010/main" val="748089398"/>
      </p:ext>
    </p:extLst>
  </p:cSld>
  <p:clrMap bg1="lt1" tx1="dk1" bg2="lt2" tx2="dk2" accent1="accent1" accent2="accent2" accent3="accent3" accent4="accent4" accent5="accent5" accent6="accent6" hlink="hlink" folHlink="folHlink"/>
  <p:sldLayoutIdLst>
    <p:sldLayoutId id="2147483784" r:id="rId1"/>
  </p:sldLayoutIdLst>
  <p:hf sldNum="0" hdr="0" dt="0"/>
  <p:txStyles>
    <p:titleStyle>
      <a:lvl1pPr algn="l" defTabSz="1219110" rtl="0" eaLnBrk="1" latinLnBrk="0" hangingPunct="1">
        <a:lnSpc>
          <a:spcPct val="90000"/>
        </a:lnSpc>
        <a:spcBef>
          <a:spcPct val="0"/>
        </a:spcBef>
        <a:buNone/>
        <a:defRPr lang="en-US" sz="2933" b="0" kern="0" baseline="0" dirty="0">
          <a:solidFill>
            <a:schemeClr val="bg1"/>
          </a:solidFill>
          <a:latin typeface="+mj-lt"/>
          <a:ea typeface="+mj-ea"/>
          <a:cs typeface="+mj-cs"/>
        </a:defRPr>
      </a:lvl1pPr>
    </p:titleStyle>
    <p:bodyStyle>
      <a:lvl1pPr marL="304776" indent="-304776" algn="l" defTabSz="1219110" rtl="0" eaLnBrk="1" latinLnBrk="0" hangingPunct="1">
        <a:lnSpc>
          <a:spcPct val="90000"/>
        </a:lnSpc>
        <a:spcBef>
          <a:spcPts val="1333"/>
        </a:spcBef>
        <a:buClr>
          <a:srgbClr val="E41165"/>
        </a:buClr>
        <a:buFont typeface="Arial" panose="020B0604020202020204" pitchFamily="34" charset="0"/>
        <a:buChar char="•"/>
        <a:defRPr lang="en-US" sz="1600" kern="1200" smtClean="0">
          <a:solidFill>
            <a:schemeClr val="bg1"/>
          </a:solidFill>
          <a:latin typeface="+mn-lt"/>
          <a:ea typeface="+mn-ea"/>
          <a:cs typeface="+mn-cs"/>
        </a:defRPr>
      </a:lvl1pPr>
      <a:lvl2pPr marL="914332" indent="-304776" algn="l" defTabSz="1219110" rtl="0" eaLnBrk="1" latinLnBrk="0" hangingPunct="1">
        <a:lnSpc>
          <a:spcPct val="90000"/>
        </a:lnSpc>
        <a:spcBef>
          <a:spcPts val="667"/>
        </a:spcBef>
        <a:buClr>
          <a:srgbClr val="E41165"/>
        </a:buClr>
        <a:buFont typeface="Arial" panose="020B0604020202020204" pitchFamily="34" charset="0"/>
        <a:buChar char="•"/>
        <a:defRPr lang="en-US" sz="1600" kern="1200" dirty="0" smtClean="0">
          <a:solidFill>
            <a:schemeClr val="bg1"/>
          </a:solidFill>
          <a:latin typeface="+mn-lt"/>
          <a:ea typeface="+mn-ea"/>
          <a:cs typeface="+mn-cs"/>
        </a:defRPr>
      </a:lvl2pPr>
      <a:lvl3pPr marL="1523887" indent="-304776" algn="l" defTabSz="1219110" rtl="0" eaLnBrk="1" latinLnBrk="0" hangingPunct="1">
        <a:lnSpc>
          <a:spcPct val="90000"/>
        </a:lnSpc>
        <a:spcBef>
          <a:spcPts val="667"/>
        </a:spcBef>
        <a:buFont typeface="Arial" panose="020B0604020202020204" pitchFamily="34" charset="0"/>
        <a:buChar char="•"/>
        <a:defRPr lang="en-US" sz="1600" kern="1200" dirty="0" smtClean="0">
          <a:solidFill>
            <a:schemeClr val="bg1"/>
          </a:solidFill>
          <a:latin typeface="+mn-lt"/>
          <a:ea typeface="+mn-ea"/>
          <a:cs typeface="+mn-cs"/>
        </a:defRPr>
      </a:lvl3pPr>
      <a:lvl4pPr marL="2133440" indent="-304776" algn="l" defTabSz="1219110" rtl="0" eaLnBrk="1" latinLnBrk="0" hangingPunct="1">
        <a:lnSpc>
          <a:spcPct val="90000"/>
        </a:lnSpc>
        <a:spcBef>
          <a:spcPts val="667"/>
        </a:spcBef>
        <a:buFont typeface="Arial" panose="020B0604020202020204" pitchFamily="34" charset="0"/>
        <a:buChar char="•"/>
        <a:defRPr lang="en-US" sz="1600" kern="1200" dirty="0" smtClean="0">
          <a:solidFill>
            <a:schemeClr val="bg1"/>
          </a:solidFill>
          <a:latin typeface="+mn-lt"/>
          <a:ea typeface="+mn-ea"/>
          <a:cs typeface="+mn-cs"/>
        </a:defRPr>
      </a:lvl4pPr>
      <a:lvl5pPr marL="2742994" indent="-304776" algn="l" defTabSz="1219110" rtl="0" eaLnBrk="1" latinLnBrk="0" hangingPunct="1">
        <a:lnSpc>
          <a:spcPct val="90000"/>
        </a:lnSpc>
        <a:spcBef>
          <a:spcPts val="667"/>
        </a:spcBef>
        <a:buFont typeface="Arial" panose="020B0604020202020204" pitchFamily="34" charset="0"/>
        <a:buChar char="•"/>
        <a:defRPr lang="en-US" sz="1600" kern="1200" dirty="0">
          <a:solidFill>
            <a:schemeClr val="bg1"/>
          </a:solidFill>
          <a:latin typeface="+mn-lt"/>
          <a:ea typeface="+mn-ea"/>
          <a:cs typeface="+mn-cs"/>
        </a:defRPr>
      </a:lvl5pPr>
      <a:lvl6pPr marL="3352548" indent="-304776" algn="l" defTabSz="121911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104" indent="-304776" algn="l" defTabSz="121911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658" indent="-304776" algn="l" defTabSz="121911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212" indent="-304776" algn="l" defTabSz="121911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10" rtl="0" eaLnBrk="1" latinLnBrk="0" hangingPunct="1">
        <a:defRPr sz="2400" kern="1200">
          <a:solidFill>
            <a:schemeClr val="tx1"/>
          </a:solidFill>
          <a:latin typeface="+mn-lt"/>
          <a:ea typeface="+mn-ea"/>
          <a:cs typeface="+mn-cs"/>
        </a:defRPr>
      </a:lvl1pPr>
      <a:lvl2pPr marL="609555" algn="l" defTabSz="1219110" rtl="0" eaLnBrk="1" latinLnBrk="0" hangingPunct="1">
        <a:defRPr sz="2400" kern="1200">
          <a:solidFill>
            <a:schemeClr val="tx1"/>
          </a:solidFill>
          <a:latin typeface="+mn-lt"/>
          <a:ea typeface="+mn-ea"/>
          <a:cs typeface="+mn-cs"/>
        </a:defRPr>
      </a:lvl2pPr>
      <a:lvl3pPr marL="1219110" algn="l" defTabSz="1219110" rtl="0" eaLnBrk="1" latinLnBrk="0" hangingPunct="1">
        <a:defRPr sz="2400" kern="1200">
          <a:solidFill>
            <a:schemeClr val="tx1"/>
          </a:solidFill>
          <a:latin typeface="+mn-lt"/>
          <a:ea typeface="+mn-ea"/>
          <a:cs typeface="+mn-cs"/>
        </a:defRPr>
      </a:lvl3pPr>
      <a:lvl4pPr marL="1828664" algn="l" defTabSz="1219110" rtl="0" eaLnBrk="1" latinLnBrk="0" hangingPunct="1">
        <a:defRPr sz="2400" kern="1200">
          <a:solidFill>
            <a:schemeClr val="tx1"/>
          </a:solidFill>
          <a:latin typeface="+mn-lt"/>
          <a:ea typeface="+mn-ea"/>
          <a:cs typeface="+mn-cs"/>
        </a:defRPr>
      </a:lvl4pPr>
      <a:lvl5pPr marL="2438218" algn="l" defTabSz="1219110" rtl="0" eaLnBrk="1" latinLnBrk="0" hangingPunct="1">
        <a:defRPr sz="2400" kern="1200">
          <a:solidFill>
            <a:schemeClr val="tx1"/>
          </a:solidFill>
          <a:latin typeface="+mn-lt"/>
          <a:ea typeface="+mn-ea"/>
          <a:cs typeface="+mn-cs"/>
        </a:defRPr>
      </a:lvl5pPr>
      <a:lvl6pPr marL="3047772" algn="l" defTabSz="1219110" rtl="0" eaLnBrk="1" latinLnBrk="0" hangingPunct="1">
        <a:defRPr sz="2400" kern="1200">
          <a:solidFill>
            <a:schemeClr val="tx1"/>
          </a:solidFill>
          <a:latin typeface="+mn-lt"/>
          <a:ea typeface="+mn-ea"/>
          <a:cs typeface="+mn-cs"/>
        </a:defRPr>
      </a:lvl6pPr>
      <a:lvl7pPr marL="3657327" algn="l" defTabSz="1219110" rtl="0" eaLnBrk="1" latinLnBrk="0" hangingPunct="1">
        <a:defRPr sz="2400" kern="1200">
          <a:solidFill>
            <a:schemeClr val="tx1"/>
          </a:solidFill>
          <a:latin typeface="+mn-lt"/>
          <a:ea typeface="+mn-ea"/>
          <a:cs typeface="+mn-cs"/>
        </a:defRPr>
      </a:lvl7pPr>
      <a:lvl8pPr marL="4266880" algn="l" defTabSz="1219110" rtl="0" eaLnBrk="1" latinLnBrk="0" hangingPunct="1">
        <a:defRPr sz="2400" kern="1200">
          <a:solidFill>
            <a:schemeClr val="tx1"/>
          </a:solidFill>
          <a:latin typeface="+mn-lt"/>
          <a:ea typeface="+mn-ea"/>
          <a:cs typeface="+mn-cs"/>
        </a:defRPr>
      </a:lvl8pPr>
      <a:lvl9pPr marL="4876435" algn="l" defTabSz="121911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0">
          <p15:clr>
            <a:srgbClr val="F26B43"/>
          </p15:clr>
        </p15:guide>
        <p15:guide id="2" orient="horz" pos="1620">
          <p15:clr>
            <a:srgbClr val="F26B43"/>
          </p15:clr>
        </p15:guide>
        <p15:guide id="3" orient="horz" pos="64">
          <p15:clr>
            <a:srgbClr val="F26B43"/>
          </p15:clr>
        </p15:guide>
        <p15:guide id="4" orient="horz" pos="360">
          <p15:clr>
            <a:srgbClr val="F26B43"/>
          </p15:clr>
        </p15:guide>
        <p15:guide id="5" orient="horz" pos="529">
          <p15:clr>
            <a:srgbClr val="F26B43"/>
          </p15:clr>
        </p15:guide>
        <p15:guide id="6" orient="horz" pos="2957">
          <p15:clr>
            <a:srgbClr val="F26B43"/>
          </p15:clr>
        </p15:guide>
        <p15:guide id="8" pos="5585">
          <p15:clr>
            <a:srgbClr val="F26B43"/>
          </p15:clr>
        </p15:guide>
        <p15:guide id="9" pos="180">
          <p15:clr>
            <a:srgbClr val="F26B43"/>
          </p15:clr>
        </p15:guide>
        <p15:guide id="10" orient="horz" pos="3168">
          <p15:clr>
            <a:srgbClr val="F26B43"/>
          </p15:clr>
        </p15:guide>
      </p15:sldGuideLst>
    </p:ext>
  </p:extLst>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72" name="Group 71"/>
          <p:cNvGrpSpPr/>
          <p:nvPr/>
        </p:nvGrpSpPr>
        <p:grpSpPr>
          <a:xfrm>
            <a:off x="-18522" y="6511146"/>
            <a:ext cx="12229043" cy="346855"/>
            <a:chOff x="-25400" y="4883358"/>
            <a:chExt cx="9171782" cy="260141"/>
          </a:xfrm>
          <a:gradFill flip="none" rotWithShape="1">
            <a:gsLst>
              <a:gs pos="0">
                <a:schemeClr val="bg1">
                  <a:shade val="67500"/>
                  <a:satMod val="115000"/>
                  <a:alpha val="80000"/>
                </a:schemeClr>
              </a:gs>
              <a:gs pos="33000">
                <a:schemeClr val="bg1">
                  <a:shade val="100000"/>
                  <a:satMod val="115000"/>
                </a:schemeClr>
              </a:gs>
            </a:gsLst>
            <a:lin ang="0" scaled="1"/>
            <a:tileRect/>
          </a:gradFill>
        </p:grpSpPr>
        <p:sp>
          <p:nvSpPr>
            <p:cNvPr id="73" name="Freeform 5"/>
            <p:cNvSpPr>
              <a:spLocks/>
            </p:cNvSpPr>
            <p:nvPr userDrawn="1"/>
          </p:nvSpPr>
          <p:spPr bwMode="auto">
            <a:xfrm>
              <a:off x="229739" y="4883358"/>
              <a:ext cx="118398" cy="123400"/>
            </a:xfrm>
            <a:custGeom>
              <a:avLst/>
              <a:gdLst>
                <a:gd name="T0" fmla="*/ 643 w 643"/>
                <a:gd name="T1" fmla="*/ 192 h 666"/>
                <a:gd name="T2" fmla="*/ 643 w 643"/>
                <a:gd name="T3" fmla="*/ 0 h 666"/>
                <a:gd name="T4" fmla="*/ 563 w 643"/>
                <a:gd name="T5" fmla="*/ 0 h 666"/>
                <a:gd name="T6" fmla="*/ 482 w 643"/>
                <a:gd name="T7" fmla="*/ 0 h 666"/>
                <a:gd name="T8" fmla="*/ 403 w 643"/>
                <a:gd name="T9" fmla="*/ 0 h 666"/>
                <a:gd name="T10" fmla="*/ 321 w 643"/>
                <a:gd name="T11" fmla="*/ 0 h 666"/>
                <a:gd name="T12" fmla="*/ 240 w 643"/>
                <a:gd name="T13" fmla="*/ 0 h 666"/>
                <a:gd name="T14" fmla="*/ 161 w 643"/>
                <a:gd name="T15" fmla="*/ 0 h 666"/>
                <a:gd name="T16" fmla="*/ 80 w 643"/>
                <a:gd name="T17" fmla="*/ 0 h 666"/>
                <a:gd name="T18" fmla="*/ 0 w 643"/>
                <a:gd name="T19" fmla="*/ 0 h 666"/>
                <a:gd name="T20" fmla="*/ 0 w 643"/>
                <a:gd name="T21" fmla="*/ 192 h 666"/>
                <a:gd name="T22" fmla="*/ 189 w 643"/>
                <a:gd name="T23" fmla="*/ 192 h 666"/>
                <a:gd name="T24" fmla="*/ 189 w 643"/>
                <a:gd name="T25" fmla="*/ 666 h 666"/>
                <a:gd name="T26" fmla="*/ 454 w 643"/>
                <a:gd name="T27" fmla="*/ 666 h 666"/>
                <a:gd name="T28" fmla="*/ 454 w 643"/>
                <a:gd name="T29" fmla="*/ 192 h 666"/>
                <a:gd name="T30" fmla="*/ 643 w 643"/>
                <a:gd name="T31" fmla="*/ 192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3" h="666">
                  <a:moveTo>
                    <a:pt x="643" y="192"/>
                  </a:moveTo>
                  <a:lnTo>
                    <a:pt x="643" y="0"/>
                  </a:lnTo>
                  <a:lnTo>
                    <a:pt x="563" y="0"/>
                  </a:lnTo>
                  <a:lnTo>
                    <a:pt x="482" y="0"/>
                  </a:lnTo>
                  <a:lnTo>
                    <a:pt x="403" y="0"/>
                  </a:lnTo>
                  <a:lnTo>
                    <a:pt x="321" y="0"/>
                  </a:lnTo>
                  <a:lnTo>
                    <a:pt x="240" y="0"/>
                  </a:lnTo>
                  <a:lnTo>
                    <a:pt x="161" y="0"/>
                  </a:lnTo>
                  <a:lnTo>
                    <a:pt x="80" y="0"/>
                  </a:lnTo>
                  <a:lnTo>
                    <a:pt x="0" y="0"/>
                  </a:lnTo>
                  <a:lnTo>
                    <a:pt x="0" y="192"/>
                  </a:lnTo>
                  <a:lnTo>
                    <a:pt x="189" y="192"/>
                  </a:lnTo>
                  <a:lnTo>
                    <a:pt x="189" y="666"/>
                  </a:lnTo>
                  <a:lnTo>
                    <a:pt x="454" y="666"/>
                  </a:lnTo>
                  <a:lnTo>
                    <a:pt x="454" y="192"/>
                  </a:lnTo>
                  <a:lnTo>
                    <a:pt x="643" y="192"/>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74" name="Freeform 6"/>
            <p:cNvSpPr>
              <a:spLocks/>
            </p:cNvSpPr>
            <p:nvPr userDrawn="1"/>
          </p:nvSpPr>
          <p:spPr bwMode="auto">
            <a:xfrm>
              <a:off x="94665" y="4883358"/>
              <a:ext cx="146746" cy="123400"/>
            </a:xfrm>
            <a:custGeom>
              <a:avLst/>
              <a:gdLst>
                <a:gd name="T0" fmla="*/ 395 w 791"/>
                <a:gd name="T1" fmla="*/ 268 h 666"/>
                <a:gd name="T2" fmla="*/ 259 w 791"/>
                <a:gd name="T3" fmla="*/ 666 h 666"/>
                <a:gd name="T4" fmla="*/ 0 w 791"/>
                <a:gd name="T5" fmla="*/ 666 h 666"/>
                <a:gd name="T6" fmla="*/ 254 w 791"/>
                <a:gd name="T7" fmla="*/ 0 h 666"/>
                <a:gd name="T8" fmla="*/ 290 w 791"/>
                <a:gd name="T9" fmla="*/ 0 h 666"/>
                <a:gd name="T10" fmla="*/ 324 w 791"/>
                <a:gd name="T11" fmla="*/ 0 h 666"/>
                <a:gd name="T12" fmla="*/ 360 w 791"/>
                <a:gd name="T13" fmla="*/ 0 h 666"/>
                <a:gd name="T14" fmla="*/ 395 w 791"/>
                <a:gd name="T15" fmla="*/ 0 h 666"/>
                <a:gd name="T16" fmla="*/ 431 w 791"/>
                <a:gd name="T17" fmla="*/ 0 h 666"/>
                <a:gd name="T18" fmla="*/ 465 w 791"/>
                <a:gd name="T19" fmla="*/ 0 h 666"/>
                <a:gd name="T20" fmla="*/ 501 w 791"/>
                <a:gd name="T21" fmla="*/ 0 h 666"/>
                <a:gd name="T22" fmla="*/ 535 w 791"/>
                <a:gd name="T23" fmla="*/ 0 h 666"/>
                <a:gd name="T24" fmla="*/ 791 w 791"/>
                <a:gd name="T25" fmla="*/ 666 h 666"/>
                <a:gd name="T26" fmla="*/ 530 w 791"/>
                <a:gd name="T27" fmla="*/ 666 h 666"/>
                <a:gd name="T28" fmla="*/ 395 w 791"/>
                <a:gd name="T29" fmla="*/ 268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91" h="666">
                  <a:moveTo>
                    <a:pt x="395" y="268"/>
                  </a:moveTo>
                  <a:lnTo>
                    <a:pt x="259" y="666"/>
                  </a:lnTo>
                  <a:lnTo>
                    <a:pt x="0" y="666"/>
                  </a:lnTo>
                  <a:lnTo>
                    <a:pt x="254" y="0"/>
                  </a:lnTo>
                  <a:lnTo>
                    <a:pt x="290" y="0"/>
                  </a:lnTo>
                  <a:lnTo>
                    <a:pt x="324" y="0"/>
                  </a:lnTo>
                  <a:lnTo>
                    <a:pt x="360" y="0"/>
                  </a:lnTo>
                  <a:lnTo>
                    <a:pt x="395" y="0"/>
                  </a:lnTo>
                  <a:lnTo>
                    <a:pt x="431" y="0"/>
                  </a:lnTo>
                  <a:lnTo>
                    <a:pt x="465" y="0"/>
                  </a:lnTo>
                  <a:lnTo>
                    <a:pt x="501" y="0"/>
                  </a:lnTo>
                  <a:lnTo>
                    <a:pt x="535" y="0"/>
                  </a:lnTo>
                  <a:lnTo>
                    <a:pt x="791" y="666"/>
                  </a:lnTo>
                  <a:lnTo>
                    <a:pt x="530" y="666"/>
                  </a:lnTo>
                  <a:lnTo>
                    <a:pt x="395" y="268"/>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75" name="Freeform 7"/>
            <p:cNvSpPr>
              <a:spLocks/>
            </p:cNvSpPr>
            <p:nvPr userDrawn="1"/>
          </p:nvSpPr>
          <p:spPr bwMode="auto">
            <a:xfrm>
              <a:off x="-12059" y="4883358"/>
              <a:ext cx="118398" cy="123400"/>
            </a:xfrm>
            <a:custGeom>
              <a:avLst/>
              <a:gdLst>
                <a:gd name="T0" fmla="*/ 645 w 645"/>
                <a:gd name="T1" fmla="*/ 192 h 666"/>
                <a:gd name="T2" fmla="*/ 645 w 645"/>
                <a:gd name="T3" fmla="*/ 0 h 666"/>
                <a:gd name="T4" fmla="*/ 564 w 645"/>
                <a:gd name="T5" fmla="*/ 0 h 666"/>
                <a:gd name="T6" fmla="*/ 484 w 645"/>
                <a:gd name="T7" fmla="*/ 0 h 666"/>
                <a:gd name="T8" fmla="*/ 403 w 645"/>
                <a:gd name="T9" fmla="*/ 0 h 666"/>
                <a:gd name="T10" fmla="*/ 323 w 645"/>
                <a:gd name="T11" fmla="*/ 0 h 666"/>
                <a:gd name="T12" fmla="*/ 242 w 645"/>
                <a:gd name="T13" fmla="*/ 0 h 666"/>
                <a:gd name="T14" fmla="*/ 161 w 645"/>
                <a:gd name="T15" fmla="*/ 0 h 666"/>
                <a:gd name="T16" fmla="*/ 82 w 645"/>
                <a:gd name="T17" fmla="*/ 0 h 666"/>
                <a:gd name="T18" fmla="*/ 0 w 645"/>
                <a:gd name="T19" fmla="*/ 0 h 666"/>
                <a:gd name="T20" fmla="*/ 0 w 645"/>
                <a:gd name="T21" fmla="*/ 192 h 666"/>
                <a:gd name="T22" fmla="*/ 189 w 645"/>
                <a:gd name="T23" fmla="*/ 192 h 666"/>
                <a:gd name="T24" fmla="*/ 189 w 645"/>
                <a:gd name="T25" fmla="*/ 666 h 666"/>
                <a:gd name="T26" fmla="*/ 456 w 645"/>
                <a:gd name="T27" fmla="*/ 666 h 666"/>
                <a:gd name="T28" fmla="*/ 456 w 645"/>
                <a:gd name="T29" fmla="*/ 192 h 666"/>
                <a:gd name="T30" fmla="*/ 645 w 645"/>
                <a:gd name="T31" fmla="*/ 192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5" h="666">
                  <a:moveTo>
                    <a:pt x="645" y="192"/>
                  </a:moveTo>
                  <a:lnTo>
                    <a:pt x="645" y="0"/>
                  </a:lnTo>
                  <a:lnTo>
                    <a:pt x="564" y="0"/>
                  </a:lnTo>
                  <a:lnTo>
                    <a:pt x="484" y="0"/>
                  </a:lnTo>
                  <a:lnTo>
                    <a:pt x="403" y="0"/>
                  </a:lnTo>
                  <a:lnTo>
                    <a:pt x="323" y="0"/>
                  </a:lnTo>
                  <a:lnTo>
                    <a:pt x="242" y="0"/>
                  </a:lnTo>
                  <a:lnTo>
                    <a:pt x="161" y="0"/>
                  </a:lnTo>
                  <a:lnTo>
                    <a:pt x="82" y="0"/>
                  </a:lnTo>
                  <a:lnTo>
                    <a:pt x="0" y="0"/>
                  </a:lnTo>
                  <a:lnTo>
                    <a:pt x="0" y="192"/>
                  </a:lnTo>
                  <a:lnTo>
                    <a:pt x="189" y="192"/>
                  </a:lnTo>
                  <a:lnTo>
                    <a:pt x="189" y="666"/>
                  </a:lnTo>
                  <a:lnTo>
                    <a:pt x="456" y="666"/>
                  </a:lnTo>
                  <a:lnTo>
                    <a:pt x="456" y="192"/>
                  </a:lnTo>
                  <a:lnTo>
                    <a:pt x="645" y="192"/>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76" name="Freeform 8"/>
            <p:cNvSpPr>
              <a:spLocks/>
            </p:cNvSpPr>
            <p:nvPr userDrawn="1"/>
          </p:nvSpPr>
          <p:spPr bwMode="auto">
            <a:xfrm>
              <a:off x="816724" y="4883358"/>
              <a:ext cx="145079" cy="123400"/>
            </a:xfrm>
            <a:custGeom>
              <a:avLst/>
              <a:gdLst>
                <a:gd name="T0" fmla="*/ 396 w 791"/>
                <a:gd name="T1" fmla="*/ 268 h 666"/>
                <a:gd name="T2" fmla="*/ 260 w 791"/>
                <a:gd name="T3" fmla="*/ 666 h 666"/>
                <a:gd name="T4" fmla="*/ 0 w 791"/>
                <a:gd name="T5" fmla="*/ 666 h 666"/>
                <a:gd name="T6" fmla="*/ 254 w 791"/>
                <a:gd name="T7" fmla="*/ 0 h 666"/>
                <a:gd name="T8" fmla="*/ 290 w 791"/>
                <a:gd name="T9" fmla="*/ 0 h 666"/>
                <a:gd name="T10" fmla="*/ 326 w 791"/>
                <a:gd name="T11" fmla="*/ 0 h 666"/>
                <a:gd name="T12" fmla="*/ 360 w 791"/>
                <a:gd name="T13" fmla="*/ 0 h 666"/>
                <a:gd name="T14" fmla="*/ 396 w 791"/>
                <a:gd name="T15" fmla="*/ 0 h 666"/>
                <a:gd name="T16" fmla="*/ 430 w 791"/>
                <a:gd name="T17" fmla="*/ 0 h 666"/>
                <a:gd name="T18" fmla="*/ 466 w 791"/>
                <a:gd name="T19" fmla="*/ 0 h 666"/>
                <a:gd name="T20" fmla="*/ 500 w 791"/>
                <a:gd name="T21" fmla="*/ 0 h 666"/>
                <a:gd name="T22" fmla="*/ 536 w 791"/>
                <a:gd name="T23" fmla="*/ 0 h 666"/>
                <a:gd name="T24" fmla="*/ 791 w 791"/>
                <a:gd name="T25" fmla="*/ 666 h 666"/>
                <a:gd name="T26" fmla="*/ 532 w 791"/>
                <a:gd name="T27" fmla="*/ 666 h 666"/>
                <a:gd name="T28" fmla="*/ 396 w 791"/>
                <a:gd name="T29" fmla="*/ 268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91" h="666">
                  <a:moveTo>
                    <a:pt x="396" y="268"/>
                  </a:moveTo>
                  <a:lnTo>
                    <a:pt x="260" y="666"/>
                  </a:lnTo>
                  <a:lnTo>
                    <a:pt x="0" y="666"/>
                  </a:lnTo>
                  <a:lnTo>
                    <a:pt x="254" y="0"/>
                  </a:lnTo>
                  <a:lnTo>
                    <a:pt x="290" y="0"/>
                  </a:lnTo>
                  <a:lnTo>
                    <a:pt x="326" y="0"/>
                  </a:lnTo>
                  <a:lnTo>
                    <a:pt x="360" y="0"/>
                  </a:lnTo>
                  <a:lnTo>
                    <a:pt x="396" y="0"/>
                  </a:lnTo>
                  <a:lnTo>
                    <a:pt x="430" y="0"/>
                  </a:lnTo>
                  <a:lnTo>
                    <a:pt x="466" y="0"/>
                  </a:lnTo>
                  <a:lnTo>
                    <a:pt x="500" y="0"/>
                  </a:lnTo>
                  <a:lnTo>
                    <a:pt x="536" y="0"/>
                  </a:lnTo>
                  <a:lnTo>
                    <a:pt x="791" y="666"/>
                  </a:lnTo>
                  <a:lnTo>
                    <a:pt x="532" y="666"/>
                  </a:lnTo>
                  <a:lnTo>
                    <a:pt x="396" y="268"/>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77" name="Freeform 9"/>
            <p:cNvSpPr>
              <a:spLocks/>
            </p:cNvSpPr>
            <p:nvPr userDrawn="1"/>
          </p:nvSpPr>
          <p:spPr bwMode="auto">
            <a:xfrm>
              <a:off x="710000" y="4883358"/>
              <a:ext cx="118398" cy="123400"/>
            </a:xfrm>
            <a:custGeom>
              <a:avLst/>
              <a:gdLst>
                <a:gd name="T0" fmla="*/ 642 w 642"/>
                <a:gd name="T1" fmla="*/ 192 h 666"/>
                <a:gd name="T2" fmla="*/ 642 w 642"/>
                <a:gd name="T3" fmla="*/ 0 h 666"/>
                <a:gd name="T4" fmla="*/ 563 w 642"/>
                <a:gd name="T5" fmla="*/ 0 h 666"/>
                <a:gd name="T6" fmla="*/ 482 w 642"/>
                <a:gd name="T7" fmla="*/ 0 h 666"/>
                <a:gd name="T8" fmla="*/ 401 w 642"/>
                <a:gd name="T9" fmla="*/ 0 h 666"/>
                <a:gd name="T10" fmla="*/ 321 w 642"/>
                <a:gd name="T11" fmla="*/ 0 h 666"/>
                <a:gd name="T12" fmla="*/ 240 w 642"/>
                <a:gd name="T13" fmla="*/ 0 h 666"/>
                <a:gd name="T14" fmla="*/ 160 w 642"/>
                <a:gd name="T15" fmla="*/ 0 h 666"/>
                <a:gd name="T16" fmla="*/ 79 w 642"/>
                <a:gd name="T17" fmla="*/ 0 h 666"/>
                <a:gd name="T18" fmla="*/ 0 w 642"/>
                <a:gd name="T19" fmla="*/ 0 h 666"/>
                <a:gd name="T20" fmla="*/ 0 w 642"/>
                <a:gd name="T21" fmla="*/ 192 h 666"/>
                <a:gd name="T22" fmla="*/ 188 w 642"/>
                <a:gd name="T23" fmla="*/ 192 h 666"/>
                <a:gd name="T24" fmla="*/ 188 w 642"/>
                <a:gd name="T25" fmla="*/ 666 h 666"/>
                <a:gd name="T26" fmla="*/ 454 w 642"/>
                <a:gd name="T27" fmla="*/ 666 h 666"/>
                <a:gd name="T28" fmla="*/ 454 w 642"/>
                <a:gd name="T29" fmla="*/ 192 h 666"/>
                <a:gd name="T30" fmla="*/ 642 w 642"/>
                <a:gd name="T31" fmla="*/ 192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2" h="666">
                  <a:moveTo>
                    <a:pt x="642" y="192"/>
                  </a:moveTo>
                  <a:lnTo>
                    <a:pt x="642" y="0"/>
                  </a:lnTo>
                  <a:lnTo>
                    <a:pt x="563" y="0"/>
                  </a:lnTo>
                  <a:lnTo>
                    <a:pt x="482" y="0"/>
                  </a:lnTo>
                  <a:lnTo>
                    <a:pt x="401" y="0"/>
                  </a:lnTo>
                  <a:lnTo>
                    <a:pt x="321" y="0"/>
                  </a:lnTo>
                  <a:lnTo>
                    <a:pt x="240" y="0"/>
                  </a:lnTo>
                  <a:lnTo>
                    <a:pt x="160" y="0"/>
                  </a:lnTo>
                  <a:lnTo>
                    <a:pt x="79" y="0"/>
                  </a:lnTo>
                  <a:lnTo>
                    <a:pt x="0" y="0"/>
                  </a:lnTo>
                  <a:lnTo>
                    <a:pt x="0" y="192"/>
                  </a:lnTo>
                  <a:lnTo>
                    <a:pt x="188" y="192"/>
                  </a:lnTo>
                  <a:lnTo>
                    <a:pt x="188" y="666"/>
                  </a:lnTo>
                  <a:lnTo>
                    <a:pt x="454" y="666"/>
                  </a:lnTo>
                  <a:lnTo>
                    <a:pt x="454" y="192"/>
                  </a:lnTo>
                  <a:lnTo>
                    <a:pt x="642" y="192"/>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78" name="Freeform 10"/>
            <p:cNvSpPr>
              <a:spLocks/>
            </p:cNvSpPr>
            <p:nvPr userDrawn="1"/>
          </p:nvSpPr>
          <p:spPr bwMode="auto">
            <a:xfrm>
              <a:off x="576594" y="4883358"/>
              <a:ext cx="145079" cy="123400"/>
            </a:xfrm>
            <a:custGeom>
              <a:avLst/>
              <a:gdLst>
                <a:gd name="T0" fmla="*/ 395 w 792"/>
                <a:gd name="T1" fmla="*/ 268 h 666"/>
                <a:gd name="T2" fmla="*/ 260 w 792"/>
                <a:gd name="T3" fmla="*/ 666 h 666"/>
                <a:gd name="T4" fmla="*/ 0 w 792"/>
                <a:gd name="T5" fmla="*/ 666 h 666"/>
                <a:gd name="T6" fmla="*/ 255 w 792"/>
                <a:gd name="T7" fmla="*/ 0 h 666"/>
                <a:gd name="T8" fmla="*/ 289 w 792"/>
                <a:gd name="T9" fmla="*/ 0 h 666"/>
                <a:gd name="T10" fmla="*/ 325 w 792"/>
                <a:gd name="T11" fmla="*/ 0 h 666"/>
                <a:gd name="T12" fmla="*/ 361 w 792"/>
                <a:gd name="T13" fmla="*/ 0 h 666"/>
                <a:gd name="T14" fmla="*/ 395 w 792"/>
                <a:gd name="T15" fmla="*/ 0 h 666"/>
                <a:gd name="T16" fmla="*/ 431 w 792"/>
                <a:gd name="T17" fmla="*/ 0 h 666"/>
                <a:gd name="T18" fmla="*/ 465 w 792"/>
                <a:gd name="T19" fmla="*/ 0 h 666"/>
                <a:gd name="T20" fmla="*/ 501 w 792"/>
                <a:gd name="T21" fmla="*/ 0 h 666"/>
                <a:gd name="T22" fmla="*/ 536 w 792"/>
                <a:gd name="T23" fmla="*/ 0 h 666"/>
                <a:gd name="T24" fmla="*/ 792 w 792"/>
                <a:gd name="T25" fmla="*/ 666 h 666"/>
                <a:gd name="T26" fmla="*/ 531 w 792"/>
                <a:gd name="T27" fmla="*/ 666 h 666"/>
                <a:gd name="T28" fmla="*/ 395 w 792"/>
                <a:gd name="T29" fmla="*/ 268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92" h="666">
                  <a:moveTo>
                    <a:pt x="395" y="268"/>
                  </a:moveTo>
                  <a:lnTo>
                    <a:pt x="260" y="666"/>
                  </a:lnTo>
                  <a:lnTo>
                    <a:pt x="0" y="666"/>
                  </a:lnTo>
                  <a:lnTo>
                    <a:pt x="255" y="0"/>
                  </a:lnTo>
                  <a:lnTo>
                    <a:pt x="289" y="0"/>
                  </a:lnTo>
                  <a:lnTo>
                    <a:pt x="325" y="0"/>
                  </a:lnTo>
                  <a:lnTo>
                    <a:pt x="361" y="0"/>
                  </a:lnTo>
                  <a:lnTo>
                    <a:pt x="395" y="0"/>
                  </a:lnTo>
                  <a:lnTo>
                    <a:pt x="431" y="0"/>
                  </a:lnTo>
                  <a:lnTo>
                    <a:pt x="465" y="0"/>
                  </a:lnTo>
                  <a:lnTo>
                    <a:pt x="501" y="0"/>
                  </a:lnTo>
                  <a:lnTo>
                    <a:pt x="536" y="0"/>
                  </a:lnTo>
                  <a:lnTo>
                    <a:pt x="792" y="666"/>
                  </a:lnTo>
                  <a:lnTo>
                    <a:pt x="531" y="666"/>
                  </a:lnTo>
                  <a:lnTo>
                    <a:pt x="395" y="268"/>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79" name="Freeform 11"/>
            <p:cNvSpPr>
              <a:spLocks/>
            </p:cNvSpPr>
            <p:nvPr userDrawn="1"/>
          </p:nvSpPr>
          <p:spPr bwMode="auto">
            <a:xfrm>
              <a:off x="469869" y="4883358"/>
              <a:ext cx="118398" cy="123400"/>
            </a:xfrm>
            <a:custGeom>
              <a:avLst/>
              <a:gdLst>
                <a:gd name="T0" fmla="*/ 644 w 644"/>
                <a:gd name="T1" fmla="*/ 192 h 666"/>
                <a:gd name="T2" fmla="*/ 644 w 644"/>
                <a:gd name="T3" fmla="*/ 0 h 666"/>
                <a:gd name="T4" fmla="*/ 563 w 644"/>
                <a:gd name="T5" fmla="*/ 0 h 666"/>
                <a:gd name="T6" fmla="*/ 484 w 644"/>
                <a:gd name="T7" fmla="*/ 0 h 666"/>
                <a:gd name="T8" fmla="*/ 403 w 644"/>
                <a:gd name="T9" fmla="*/ 0 h 666"/>
                <a:gd name="T10" fmla="*/ 321 w 644"/>
                <a:gd name="T11" fmla="*/ 0 h 666"/>
                <a:gd name="T12" fmla="*/ 242 w 644"/>
                <a:gd name="T13" fmla="*/ 0 h 666"/>
                <a:gd name="T14" fmla="*/ 161 w 644"/>
                <a:gd name="T15" fmla="*/ 0 h 666"/>
                <a:gd name="T16" fmla="*/ 81 w 644"/>
                <a:gd name="T17" fmla="*/ 0 h 666"/>
                <a:gd name="T18" fmla="*/ 0 w 644"/>
                <a:gd name="T19" fmla="*/ 0 h 666"/>
                <a:gd name="T20" fmla="*/ 0 w 644"/>
                <a:gd name="T21" fmla="*/ 192 h 666"/>
                <a:gd name="T22" fmla="*/ 189 w 644"/>
                <a:gd name="T23" fmla="*/ 192 h 666"/>
                <a:gd name="T24" fmla="*/ 189 w 644"/>
                <a:gd name="T25" fmla="*/ 666 h 666"/>
                <a:gd name="T26" fmla="*/ 456 w 644"/>
                <a:gd name="T27" fmla="*/ 666 h 666"/>
                <a:gd name="T28" fmla="*/ 456 w 644"/>
                <a:gd name="T29" fmla="*/ 192 h 666"/>
                <a:gd name="T30" fmla="*/ 644 w 644"/>
                <a:gd name="T31" fmla="*/ 192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4" h="666">
                  <a:moveTo>
                    <a:pt x="644" y="192"/>
                  </a:moveTo>
                  <a:lnTo>
                    <a:pt x="644" y="0"/>
                  </a:lnTo>
                  <a:lnTo>
                    <a:pt x="563" y="0"/>
                  </a:lnTo>
                  <a:lnTo>
                    <a:pt x="484" y="0"/>
                  </a:lnTo>
                  <a:lnTo>
                    <a:pt x="403" y="0"/>
                  </a:lnTo>
                  <a:lnTo>
                    <a:pt x="321" y="0"/>
                  </a:lnTo>
                  <a:lnTo>
                    <a:pt x="242" y="0"/>
                  </a:lnTo>
                  <a:lnTo>
                    <a:pt x="161" y="0"/>
                  </a:lnTo>
                  <a:lnTo>
                    <a:pt x="81" y="0"/>
                  </a:lnTo>
                  <a:lnTo>
                    <a:pt x="0" y="0"/>
                  </a:lnTo>
                  <a:lnTo>
                    <a:pt x="0" y="192"/>
                  </a:lnTo>
                  <a:lnTo>
                    <a:pt x="189" y="192"/>
                  </a:lnTo>
                  <a:lnTo>
                    <a:pt x="189" y="666"/>
                  </a:lnTo>
                  <a:lnTo>
                    <a:pt x="456" y="666"/>
                  </a:lnTo>
                  <a:lnTo>
                    <a:pt x="456" y="192"/>
                  </a:lnTo>
                  <a:lnTo>
                    <a:pt x="644" y="192"/>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80" name="Freeform 12"/>
            <p:cNvSpPr>
              <a:spLocks/>
            </p:cNvSpPr>
            <p:nvPr userDrawn="1"/>
          </p:nvSpPr>
          <p:spPr bwMode="auto">
            <a:xfrm>
              <a:off x="1296985" y="4883358"/>
              <a:ext cx="146746" cy="123400"/>
            </a:xfrm>
            <a:custGeom>
              <a:avLst/>
              <a:gdLst>
                <a:gd name="T0" fmla="*/ 396 w 791"/>
                <a:gd name="T1" fmla="*/ 268 h 666"/>
                <a:gd name="T2" fmla="*/ 261 w 791"/>
                <a:gd name="T3" fmla="*/ 666 h 666"/>
                <a:gd name="T4" fmla="*/ 0 w 791"/>
                <a:gd name="T5" fmla="*/ 666 h 666"/>
                <a:gd name="T6" fmla="*/ 254 w 791"/>
                <a:gd name="T7" fmla="*/ 0 h 666"/>
                <a:gd name="T8" fmla="*/ 290 w 791"/>
                <a:gd name="T9" fmla="*/ 0 h 666"/>
                <a:gd name="T10" fmla="*/ 325 w 791"/>
                <a:gd name="T11" fmla="*/ 0 h 666"/>
                <a:gd name="T12" fmla="*/ 361 w 791"/>
                <a:gd name="T13" fmla="*/ 0 h 666"/>
                <a:gd name="T14" fmla="*/ 396 w 791"/>
                <a:gd name="T15" fmla="*/ 0 h 666"/>
                <a:gd name="T16" fmla="*/ 431 w 791"/>
                <a:gd name="T17" fmla="*/ 0 h 666"/>
                <a:gd name="T18" fmla="*/ 467 w 791"/>
                <a:gd name="T19" fmla="*/ 0 h 666"/>
                <a:gd name="T20" fmla="*/ 501 w 791"/>
                <a:gd name="T21" fmla="*/ 0 h 666"/>
                <a:gd name="T22" fmla="*/ 537 w 791"/>
                <a:gd name="T23" fmla="*/ 0 h 666"/>
                <a:gd name="T24" fmla="*/ 791 w 791"/>
                <a:gd name="T25" fmla="*/ 666 h 666"/>
                <a:gd name="T26" fmla="*/ 531 w 791"/>
                <a:gd name="T27" fmla="*/ 666 h 666"/>
                <a:gd name="T28" fmla="*/ 396 w 791"/>
                <a:gd name="T29" fmla="*/ 268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91" h="666">
                  <a:moveTo>
                    <a:pt x="396" y="268"/>
                  </a:moveTo>
                  <a:lnTo>
                    <a:pt x="261" y="666"/>
                  </a:lnTo>
                  <a:lnTo>
                    <a:pt x="0" y="666"/>
                  </a:lnTo>
                  <a:lnTo>
                    <a:pt x="254" y="0"/>
                  </a:lnTo>
                  <a:lnTo>
                    <a:pt x="290" y="0"/>
                  </a:lnTo>
                  <a:lnTo>
                    <a:pt x="325" y="0"/>
                  </a:lnTo>
                  <a:lnTo>
                    <a:pt x="361" y="0"/>
                  </a:lnTo>
                  <a:lnTo>
                    <a:pt x="396" y="0"/>
                  </a:lnTo>
                  <a:lnTo>
                    <a:pt x="431" y="0"/>
                  </a:lnTo>
                  <a:lnTo>
                    <a:pt x="467" y="0"/>
                  </a:lnTo>
                  <a:lnTo>
                    <a:pt x="501" y="0"/>
                  </a:lnTo>
                  <a:lnTo>
                    <a:pt x="537" y="0"/>
                  </a:lnTo>
                  <a:lnTo>
                    <a:pt x="791" y="666"/>
                  </a:lnTo>
                  <a:lnTo>
                    <a:pt x="531" y="666"/>
                  </a:lnTo>
                  <a:lnTo>
                    <a:pt x="396" y="268"/>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81" name="Freeform 13"/>
            <p:cNvSpPr>
              <a:spLocks/>
            </p:cNvSpPr>
            <p:nvPr userDrawn="1"/>
          </p:nvSpPr>
          <p:spPr bwMode="auto">
            <a:xfrm>
              <a:off x="1191927" y="4883358"/>
              <a:ext cx="118398" cy="123400"/>
            </a:xfrm>
            <a:custGeom>
              <a:avLst/>
              <a:gdLst>
                <a:gd name="T0" fmla="*/ 643 w 643"/>
                <a:gd name="T1" fmla="*/ 192 h 666"/>
                <a:gd name="T2" fmla="*/ 643 w 643"/>
                <a:gd name="T3" fmla="*/ 0 h 666"/>
                <a:gd name="T4" fmla="*/ 562 w 643"/>
                <a:gd name="T5" fmla="*/ 0 h 666"/>
                <a:gd name="T6" fmla="*/ 482 w 643"/>
                <a:gd name="T7" fmla="*/ 0 h 666"/>
                <a:gd name="T8" fmla="*/ 401 w 643"/>
                <a:gd name="T9" fmla="*/ 0 h 666"/>
                <a:gd name="T10" fmla="*/ 322 w 643"/>
                <a:gd name="T11" fmla="*/ 0 h 666"/>
                <a:gd name="T12" fmla="*/ 241 w 643"/>
                <a:gd name="T13" fmla="*/ 0 h 666"/>
                <a:gd name="T14" fmla="*/ 161 w 643"/>
                <a:gd name="T15" fmla="*/ 0 h 666"/>
                <a:gd name="T16" fmla="*/ 80 w 643"/>
                <a:gd name="T17" fmla="*/ 0 h 666"/>
                <a:gd name="T18" fmla="*/ 0 w 643"/>
                <a:gd name="T19" fmla="*/ 0 h 666"/>
                <a:gd name="T20" fmla="*/ 0 w 643"/>
                <a:gd name="T21" fmla="*/ 192 h 666"/>
                <a:gd name="T22" fmla="*/ 189 w 643"/>
                <a:gd name="T23" fmla="*/ 192 h 666"/>
                <a:gd name="T24" fmla="*/ 189 w 643"/>
                <a:gd name="T25" fmla="*/ 666 h 666"/>
                <a:gd name="T26" fmla="*/ 454 w 643"/>
                <a:gd name="T27" fmla="*/ 666 h 666"/>
                <a:gd name="T28" fmla="*/ 454 w 643"/>
                <a:gd name="T29" fmla="*/ 192 h 666"/>
                <a:gd name="T30" fmla="*/ 643 w 643"/>
                <a:gd name="T31" fmla="*/ 192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3" h="666">
                  <a:moveTo>
                    <a:pt x="643" y="192"/>
                  </a:moveTo>
                  <a:lnTo>
                    <a:pt x="643" y="0"/>
                  </a:lnTo>
                  <a:lnTo>
                    <a:pt x="562" y="0"/>
                  </a:lnTo>
                  <a:lnTo>
                    <a:pt x="482" y="0"/>
                  </a:lnTo>
                  <a:lnTo>
                    <a:pt x="401" y="0"/>
                  </a:lnTo>
                  <a:lnTo>
                    <a:pt x="322" y="0"/>
                  </a:lnTo>
                  <a:lnTo>
                    <a:pt x="241" y="0"/>
                  </a:lnTo>
                  <a:lnTo>
                    <a:pt x="161" y="0"/>
                  </a:lnTo>
                  <a:lnTo>
                    <a:pt x="80" y="0"/>
                  </a:lnTo>
                  <a:lnTo>
                    <a:pt x="0" y="0"/>
                  </a:lnTo>
                  <a:lnTo>
                    <a:pt x="0" y="192"/>
                  </a:lnTo>
                  <a:lnTo>
                    <a:pt x="189" y="192"/>
                  </a:lnTo>
                  <a:lnTo>
                    <a:pt x="189" y="666"/>
                  </a:lnTo>
                  <a:lnTo>
                    <a:pt x="454" y="666"/>
                  </a:lnTo>
                  <a:lnTo>
                    <a:pt x="454" y="192"/>
                  </a:lnTo>
                  <a:lnTo>
                    <a:pt x="643" y="192"/>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82" name="Freeform 14"/>
            <p:cNvSpPr>
              <a:spLocks/>
            </p:cNvSpPr>
            <p:nvPr userDrawn="1"/>
          </p:nvSpPr>
          <p:spPr bwMode="auto">
            <a:xfrm>
              <a:off x="1056854" y="4883358"/>
              <a:ext cx="146746" cy="123400"/>
            </a:xfrm>
            <a:custGeom>
              <a:avLst/>
              <a:gdLst>
                <a:gd name="T0" fmla="*/ 395 w 791"/>
                <a:gd name="T1" fmla="*/ 268 h 666"/>
                <a:gd name="T2" fmla="*/ 259 w 791"/>
                <a:gd name="T3" fmla="*/ 666 h 666"/>
                <a:gd name="T4" fmla="*/ 0 w 791"/>
                <a:gd name="T5" fmla="*/ 666 h 666"/>
                <a:gd name="T6" fmla="*/ 254 w 791"/>
                <a:gd name="T7" fmla="*/ 0 h 666"/>
                <a:gd name="T8" fmla="*/ 289 w 791"/>
                <a:gd name="T9" fmla="*/ 0 h 666"/>
                <a:gd name="T10" fmla="*/ 325 w 791"/>
                <a:gd name="T11" fmla="*/ 0 h 666"/>
                <a:gd name="T12" fmla="*/ 361 w 791"/>
                <a:gd name="T13" fmla="*/ 0 h 666"/>
                <a:gd name="T14" fmla="*/ 395 w 791"/>
                <a:gd name="T15" fmla="*/ 0 h 666"/>
                <a:gd name="T16" fmla="*/ 431 w 791"/>
                <a:gd name="T17" fmla="*/ 0 h 666"/>
                <a:gd name="T18" fmla="*/ 465 w 791"/>
                <a:gd name="T19" fmla="*/ 0 h 666"/>
                <a:gd name="T20" fmla="*/ 501 w 791"/>
                <a:gd name="T21" fmla="*/ 0 h 666"/>
                <a:gd name="T22" fmla="*/ 535 w 791"/>
                <a:gd name="T23" fmla="*/ 0 h 666"/>
                <a:gd name="T24" fmla="*/ 791 w 791"/>
                <a:gd name="T25" fmla="*/ 666 h 666"/>
                <a:gd name="T26" fmla="*/ 531 w 791"/>
                <a:gd name="T27" fmla="*/ 666 h 666"/>
                <a:gd name="T28" fmla="*/ 395 w 791"/>
                <a:gd name="T29" fmla="*/ 268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91" h="666">
                  <a:moveTo>
                    <a:pt x="395" y="268"/>
                  </a:moveTo>
                  <a:lnTo>
                    <a:pt x="259" y="666"/>
                  </a:lnTo>
                  <a:lnTo>
                    <a:pt x="0" y="666"/>
                  </a:lnTo>
                  <a:lnTo>
                    <a:pt x="254" y="0"/>
                  </a:lnTo>
                  <a:lnTo>
                    <a:pt x="289" y="0"/>
                  </a:lnTo>
                  <a:lnTo>
                    <a:pt x="325" y="0"/>
                  </a:lnTo>
                  <a:lnTo>
                    <a:pt x="361" y="0"/>
                  </a:lnTo>
                  <a:lnTo>
                    <a:pt x="395" y="0"/>
                  </a:lnTo>
                  <a:lnTo>
                    <a:pt x="431" y="0"/>
                  </a:lnTo>
                  <a:lnTo>
                    <a:pt x="465" y="0"/>
                  </a:lnTo>
                  <a:lnTo>
                    <a:pt x="501" y="0"/>
                  </a:lnTo>
                  <a:lnTo>
                    <a:pt x="535" y="0"/>
                  </a:lnTo>
                  <a:lnTo>
                    <a:pt x="791" y="666"/>
                  </a:lnTo>
                  <a:lnTo>
                    <a:pt x="531" y="666"/>
                  </a:lnTo>
                  <a:lnTo>
                    <a:pt x="395" y="268"/>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83" name="Freeform 15"/>
            <p:cNvSpPr>
              <a:spLocks/>
            </p:cNvSpPr>
            <p:nvPr userDrawn="1"/>
          </p:nvSpPr>
          <p:spPr bwMode="auto">
            <a:xfrm>
              <a:off x="950130" y="4883358"/>
              <a:ext cx="118398" cy="123400"/>
            </a:xfrm>
            <a:custGeom>
              <a:avLst/>
              <a:gdLst>
                <a:gd name="T0" fmla="*/ 644 w 644"/>
                <a:gd name="T1" fmla="*/ 192 h 666"/>
                <a:gd name="T2" fmla="*/ 644 w 644"/>
                <a:gd name="T3" fmla="*/ 0 h 666"/>
                <a:gd name="T4" fmla="*/ 563 w 644"/>
                <a:gd name="T5" fmla="*/ 0 h 666"/>
                <a:gd name="T6" fmla="*/ 482 w 644"/>
                <a:gd name="T7" fmla="*/ 0 h 666"/>
                <a:gd name="T8" fmla="*/ 402 w 644"/>
                <a:gd name="T9" fmla="*/ 0 h 666"/>
                <a:gd name="T10" fmla="*/ 321 w 644"/>
                <a:gd name="T11" fmla="*/ 0 h 666"/>
                <a:gd name="T12" fmla="*/ 241 w 644"/>
                <a:gd name="T13" fmla="*/ 0 h 666"/>
                <a:gd name="T14" fmla="*/ 160 w 644"/>
                <a:gd name="T15" fmla="*/ 0 h 666"/>
                <a:gd name="T16" fmla="*/ 81 w 644"/>
                <a:gd name="T17" fmla="*/ 0 h 666"/>
                <a:gd name="T18" fmla="*/ 0 w 644"/>
                <a:gd name="T19" fmla="*/ 0 h 666"/>
                <a:gd name="T20" fmla="*/ 0 w 644"/>
                <a:gd name="T21" fmla="*/ 192 h 666"/>
                <a:gd name="T22" fmla="*/ 188 w 644"/>
                <a:gd name="T23" fmla="*/ 192 h 666"/>
                <a:gd name="T24" fmla="*/ 188 w 644"/>
                <a:gd name="T25" fmla="*/ 666 h 666"/>
                <a:gd name="T26" fmla="*/ 455 w 644"/>
                <a:gd name="T27" fmla="*/ 666 h 666"/>
                <a:gd name="T28" fmla="*/ 455 w 644"/>
                <a:gd name="T29" fmla="*/ 192 h 666"/>
                <a:gd name="T30" fmla="*/ 644 w 644"/>
                <a:gd name="T31" fmla="*/ 192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4" h="666">
                  <a:moveTo>
                    <a:pt x="644" y="192"/>
                  </a:moveTo>
                  <a:lnTo>
                    <a:pt x="644" y="0"/>
                  </a:lnTo>
                  <a:lnTo>
                    <a:pt x="563" y="0"/>
                  </a:lnTo>
                  <a:lnTo>
                    <a:pt x="482" y="0"/>
                  </a:lnTo>
                  <a:lnTo>
                    <a:pt x="402" y="0"/>
                  </a:lnTo>
                  <a:lnTo>
                    <a:pt x="321" y="0"/>
                  </a:lnTo>
                  <a:lnTo>
                    <a:pt x="241" y="0"/>
                  </a:lnTo>
                  <a:lnTo>
                    <a:pt x="160" y="0"/>
                  </a:lnTo>
                  <a:lnTo>
                    <a:pt x="81" y="0"/>
                  </a:lnTo>
                  <a:lnTo>
                    <a:pt x="0" y="0"/>
                  </a:lnTo>
                  <a:lnTo>
                    <a:pt x="0" y="192"/>
                  </a:lnTo>
                  <a:lnTo>
                    <a:pt x="188" y="192"/>
                  </a:lnTo>
                  <a:lnTo>
                    <a:pt x="188" y="666"/>
                  </a:lnTo>
                  <a:lnTo>
                    <a:pt x="455" y="666"/>
                  </a:lnTo>
                  <a:lnTo>
                    <a:pt x="455" y="192"/>
                  </a:lnTo>
                  <a:lnTo>
                    <a:pt x="644" y="192"/>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84" name="Freeform 16"/>
            <p:cNvSpPr>
              <a:spLocks/>
            </p:cNvSpPr>
            <p:nvPr userDrawn="1"/>
          </p:nvSpPr>
          <p:spPr bwMode="auto">
            <a:xfrm>
              <a:off x="1778912" y="4883358"/>
              <a:ext cx="145079" cy="123400"/>
            </a:xfrm>
            <a:custGeom>
              <a:avLst/>
              <a:gdLst>
                <a:gd name="T0" fmla="*/ 394 w 791"/>
                <a:gd name="T1" fmla="*/ 268 h 666"/>
                <a:gd name="T2" fmla="*/ 260 w 791"/>
                <a:gd name="T3" fmla="*/ 666 h 666"/>
                <a:gd name="T4" fmla="*/ 0 w 791"/>
                <a:gd name="T5" fmla="*/ 666 h 666"/>
                <a:gd name="T6" fmla="*/ 254 w 791"/>
                <a:gd name="T7" fmla="*/ 0 h 666"/>
                <a:gd name="T8" fmla="*/ 290 w 791"/>
                <a:gd name="T9" fmla="*/ 0 h 666"/>
                <a:gd name="T10" fmla="*/ 324 w 791"/>
                <a:gd name="T11" fmla="*/ 0 h 666"/>
                <a:gd name="T12" fmla="*/ 360 w 791"/>
                <a:gd name="T13" fmla="*/ 0 h 666"/>
                <a:gd name="T14" fmla="*/ 394 w 791"/>
                <a:gd name="T15" fmla="*/ 0 h 666"/>
                <a:gd name="T16" fmla="*/ 430 w 791"/>
                <a:gd name="T17" fmla="*/ 0 h 666"/>
                <a:gd name="T18" fmla="*/ 466 w 791"/>
                <a:gd name="T19" fmla="*/ 0 h 666"/>
                <a:gd name="T20" fmla="*/ 501 w 791"/>
                <a:gd name="T21" fmla="*/ 0 h 666"/>
                <a:gd name="T22" fmla="*/ 536 w 791"/>
                <a:gd name="T23" fmla="*/ 0 h 666"/>
                <a:gd name="T24" fmla="*/ 791 w 791"/>
                <a:gd name="T25" fmla="*/ 666 h 666"/>
                <a:gd name="T26" fmla="*/ 530 w 791"/>
                <a:gd name="T27" fmla="*/ 666 h 666"/>
                <a:gd name="T28" fmla="*/ 394 w 791"/>
                <a:gd name="T29" fmla="*/ 268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91" h="666">
                  <a:moveTo>
                    <a:pt x="394" y="268"/>
                  </a:moveTo>
                  <a:lnTo>
                    <a:pt x="260" y="666"/>
                  </a:lnTo>
                  <a:lnTo>
                    <a:pt x="0" y="666"/>
                  </a:lnTo>
                  <a:lnTo>
                    <a:pt x="254" y="0"/>
                  </a:lnTo>
                  <a:lnTo>
                    <a:pt x="290" y="0"/>
                  </a:lnTo>
                  <a:lnTo>
                    <a:pt x="324" y="0"/>
                  </a:lnTo>
                  <a:lnTo>
                    <a:pt x="360" y="0"/>
                  </a:lnTo>
                  <a:lnTo>
                    <a:pt x="394" y="0"/>
                  </a:lnTo>
                  <a:lnTo>
                    <a:pt x="430" y="0"/>
                  </a:lnTo>
                  <a:lnTo>
                    <a:pt x="466" y="0"/>
                  </a:lnTo>
                  <a:lnTo>
                    <a:pt x="501" y="0"/>
                  </a:lnTo>
                  <a:lnTo>
                    <a:pt x="536" y="0"/>
                  </a:lnTo>
                  <a:lnTo>
                    <a:pt x="791" y="666"/>
                  </a:lnTo>
                  <a:lnTo>
                    <a:pt x="530" y="666"/>
                  </a:lnTo>
                  <a:lnTo>
                    <a:pt x="394" y="268"/>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85" name="Freeform 17"/>
            <p:cNvSpPr>
              <a:spLocks/>
            </p:cNvSpPr>
            <p:nvPr userDrawn="1"/>
          </p:nvSpPr>
          <p:spPr bwMode="auto">
            <a:xfrm>
              <a:off x="1672188" y="4883358"/>
              <a:ext cx="118398" cy="123400"/>
            </a:xfrm>
            <a:custGeom>
              <a:avLst/>
              <a:gdLst>
                <a:gd name="T0" fmla="*/ 643 w 643"/>
                <a:gd name="T1" fmla="*/ 192 h 666"/>
                <a:gd name="T2" fmla="*/ 643 w 643"/>
                <a:gd name="T3" fmla="*/ 0 h 666"/>
                <a:gd name="T4" fmla="*/ 562 w 643"/>
                <a:gd name="T5" fmla="*/ 0 h 666"/>
                <a:gd name="T6" fmla="*/ 482 w 643"/>
                <a:gd name="T7" fmla="*/ 0 h 666"/>
                <a:gd name="T8" fmla="*/ 401 w 643"/>
                <a:gd name="T9" fmla="*/ 0 h 666"/>
                <a:gd name="T10" fmla="*/ 321 w 643"/>
                <a:gd name="T11" fmla="*/ 0 h 666"/>
                <a:gd name="T12" fmla="*/ 240 w 643"/>
                <a:gd name="T13" fmla="*/ 0 h 666"/>
                <a:gd name="T14" fmla="*/ 161 w 643"/>
                <a:gd name="T15" fmla="*/ 0 h 666"/>
                <a:gd name="T16" fmla="*/ 79 w 643"/>
                <a:gd name="T17" fmla="*/ 0 h 666"/>
                <a:gd name="T18" fmla="*/ 0 w 643"/>
                <a:gd name="T19" fmla="*/ 0 h 666"/>
                <a:gd name="T20" fmla="*/ 0 w 643"/>
                <a:gd name="T21" fmla="*/ 192 h 666"/>
                <a:gd name="T22" fmla="*/ 189 w 643"/>
                <a:gd name="T23" fmla="*/ 192 h 666"/>
                <a:gd name="T24" fmla="*/ 189 w 643"/>
                <a:gd name="T25" fmla="*/ 666 h 666"/>
                <a:gd name="T26" fmla="*/ 454 w 643"/>
                <a:gd name="T27" fmla="*/ 666 h 666"/>
                <a:gd name="T28" fmla="*/ 454 w 643"/>
                <a:gd name="T29" fmla="*/ 192 h 666"/>
                <a:gd name="T30" fmla="*/ 643 w 643"/>
                <a:gd name="T31" fmla="*/ 192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3" h="666">
                  <a:moveTo>
                    <a:pt x="643" y="192"/>
                  </a:moveTo>
                  <a:lnTo>
                    <a:pt x="643" y="0"/>
                  </a:lnTo>
                  <a:lnTo>
                    <a:pt x="562" y="0"/>
                  </a:lnTo>
                  <a:lnTo>
                    <a:pt x="482" y="0"/>
                  </a:lnTo>
                  <a:lnTo>
                    <a:pt x="401" y="0"/>
                  </a:lnTo>
                  <a:lnTo>
                    <a:pt x="321" y="0"/>
                  </a:lnTo>
                  <a:lnTo>
                    <a:pt x="240" y="0"/>
                  </a:lnTo>
                  <a:lnTo>
                    <a:pt x="161" y="0"/>
                  </a:lnTo>
                  <a:lnTo>
                    <a:pt x="79" y="0"/>
                  </a:lnTo>
                  <a:lnTo>
                    <a:pt x="0" y="0"/>
                  </a:lnTo>
                  <a:lnTo>
                    <a:pt x="0" y="192"/>
                  </a:lnTo>
                  <a:lnTo>
                    <a:pt x="189" y="192"/>
                  </a:lnTo>
                  <a:lnTo>
                    <a:pt x="189" y="666"/>
                  </a:lnTo>
                  <a:lnTo>
                    <a:pt x="454" y="666"/>
                  </a:lnTo>
                  <a:lnTo>
                    <a:pt x="454" y="192"/>
                  </a:lnTo>
                  <a:lnTo>
                    <a:pt x="643" y="192"/>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86" name="Freeform 18"/>
            <p:cNvSpPr>
              <a:spLocks/>
            </p:cNvSpPr>
            <p:nvPr userDrawn="1"/>
          </p:nvSpPr>
          <p:spPr bwMode="auto">
            <a:xfrm>
              <a:off x="1538782" y="4883358"/>
              <a:ext cx="145079" cy="123400"/>
            </a:xfrm>
            <a:custGeom>
              <a:avLst/>
              <a:gdLst>
                <a:gd name="T0" fmla="*/ 396 w 791"/>
                <a:gd name="T1" fmla="*/ 268 h 666"/>
                <a:gd name="T2" fmla="*/ 261 w 791"/>
                <a:gd name="T3" fmla="*/ 666 h 666"/>
                <a:gd name="T4" fmla="*/ 0 w 791"/>
                <a:gd name="T5" fmla="*/ 666 h 666"/>
                <a:gd name="T6" fmla="*/ 256 w 791"/>
                <a:gd name="T7" fmla="*/ 0 h 666"/>
                <a:gd name="T8" fmla="*/ 290 w 791"/>
                <a:gd name="T9" fmla="*/ 0 h 666"/>
                <a:gd name="T10" fmla="*/ 326 w 791"/>
                <a:gd name="T11" fmla="*/ 0 h 666"/>
                <a:gd name="T12" fmla="*/ 361 w 791"/>
                <a:gd name="T13" fmla="*/ 0 h 666"/>
                <a:gd name="T14" fmla="*/ 396 w 791"/>
                <a:gd name="T15" fmla="*/ 0 h 666"/>
                <a:gd name="T16" fmla="*/ 432 w 791"/>
                <a:gd name="T17" fmla="*/ 0 h 666"/>
                <a:gd name="T18" fmla="*/ 467 w 791"/>
                <a:gd name="T19" fmla="*/ 0 h 666"/>
                <a:gd name="T20" fmla="*/ 503 w 791"/>
                <a:gd name="T21" fmla="*/ 0 h 666"/>
                <a:gd name="T22" fmla="*/ 537 w 791"/>
                <a:gd name="T23" fmla="*/ 0 h 666"/>
                <a:gd name="T24" fmla="*/ 791 w 791"/>
                <a:gd name="T25" fmla="*/ 666 h 666"/>
                <a:gd name="T26" fmla="*/ 532 w 791"/>
                <a:gd name="T27" fmla="*/ 666 h 666"/>
                <a:gd name="T28" fmla="*/ 396 w 791"/>
                <a:gd name="T29" fmla="*/ 268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91" h="666">
                  <a:moveTo>
                    <a:pt x="396" y="268"/>
                  </a:moveTo>
                  <a:lnTo>
                    <a:pt x="261" y="666"/>
                  </a:lnTo>
                  <a:lnTo>
                    <a:pt x="0" y="666"/>
                  </a:lnTo>
                  <a:lnTo>
                    <a:pt x="256" y="0"/>
                  </a:lnTo>
                  <a:lnTo>
                    <a:pt x="290" y="0"/>
                  </a:lnTo>
                  <a:lnTo>
                    <a:pt x="326" y="0"/>
                  </a:lnTo>
                  <a:lnTo>
                    <a:pt x="361" y="0"/>
                  </a:lnTo>
                  <a:lnTo>
                    <a:pt x="396" y="0"/>
                  </a:lnTo>
                  <a:lnTo>
                    <a:pt x="432" y="0"/>
                  </a:lnTo>
                  <a:lnTo>
                    <a:pt x="467" y="0"/>
                  </a:lnTo>
                  <a:lnTo>
                    <a:pt x="503" y="0"/>
                  </a:lnTo>
                  <a:lnTo>
                    <a:pt x="537" y="0"/>
                  </a:lnTo>
                  <a:lnTo>
                    <a:pt x="791" y="666"/>
                  </a:lnTo>
                  <a:lnTo>
                    <a:pt x="532" y="666"/>
                  </a:lnTo>
                  <a:lnTo>
                    <a:pt x="396" y="268"/>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87" name="Freeform 19"/>
            <p:cNvSpPr>
              <a:spLocks/>
            </p:cNvSpPr>
            <p:nvPr userDrawn="1"/>
          </p:nvSpPr>
          <p:spPr bwMode="auto">
            <a:xfrm>
              <a:off x="1432058" y="4883358"/>
              <a:ext cx="118398" cy="123400"/>
            </a:xfrm>
            <a:custGeom>
              <a:avLst/>
              <a:gdLst>
                <a:gd name="T0" fmla="*/ 643 w 643"/>
                <a:gd name="T1" fmla="*/ 192 h 666"/>
                <a:gd name="T2" fmla="*/ 643 w 643"/>
                <a:gd name="T3" fmla="*/ 0 h 666"/>
                <a:gd name="T4" fmla="*/ 564 w 643"/>
                <a:gd name="T5" fmla="*/ 0 h 666"/>
                <a:gd name="T6" fmla="*/ 482 w 643"/>
                <a:gd name="T7" fmla="*/ 0 h 666"/>
                <a:gd name="T8" fmla="*/ 403 w 643"/>
                <a:gd name="T9" fmla="*/ 0 h 666"/>
                <a:gd name="T10" fmla="*/ 322 w 643"/>
                <a:gd name="T11" fmla="*/ 0 h 666"/>
                <a:gd name="T12" fmla="*/ 242 w 643"/>
                <a:gd name="T13" fmla="*/ 0 h 666"/>
                <a:gd name="T14" fmla="*/ 161 w 643"/>
                <a:gd name="T15" fmla="*/ 0 h 666"/>
                <a:gd name="T16" fmla="*/ 81 w 643"/>
                <a:gd name="T17" fmla="*/ 0 h 666"/>
                <a:gd name="T18" fmla="*/ 0 w 643"/>
                <a:gd name="T19" fmla="*/ 0 h 666"/>
                <a:gd name="T20" fmla="*/ 0 w 643"/>
                <a:gd name="T21" fmla="*/ 192 h 666"/>
                <a:gd name="T22" fmla="*/ 189 w 643"/>
                <a:gd name="T23" fmla="*/ 192 h 666"/>
                <a:gd name="T24" fmla="*/ 189 w 643"/>
                <a:gd name="T25" fmla="*/ 666 h 666"/>
                <a:gd name="T26" fmla="*/ 456 w 643"/>
                <a:gd name="T27" fmla="*/ 666 h 666"/>
                <a:gd name="T28" fmla="*/ 456 w 643"/>
                <a:gd name="T29" fmla="*/ 192 h 666"/>
                <a:gd name="T30" fmla="*/ 643 w 643"/>
                <a:gd name="T31" fmla="*/ 192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3" h="666">
                  <a:moveTo>
                    <a:pt x="643" y="192"/>
                  </a:moveTo>
                  <a:lnTo>
                    <a:pt x="643" y="0"/>
                  </a:lnTo>
                  <a:lnTo>
                    <a:pt x="564" y="0"/>
                  </a:lnTo>
                  <a:lnTo>
                    <a:pt x="482" y="0"/>
                  </a:lnTo>
                  <a:lnTo>
                    <a:pt x="403" y="0"/>
                  </a:lnTo>
                  <a:lnTo>
                    <a:pt x="322" y="0"/>
                  </a:lnTo>
                  <a:lnTo>
                    <a:pt x="242" y="0"/>
                  </a:lnTo>
                  <a:lnTo>
                    <a:pt x="161" y="0"/>
                  </a:lnTo>
                  <a:lnTo>
                    <a:pt x="81" y="0"/>
                  </a:lnTo>
                  <a:lnTo>
                    <a:pt x="0" y="0"/>
                  </a:lnTo>
                  <a:lnTo>
                    <a:pt x="0" y="192"/>
                  </a:lnTo>
                  <a:lnTo>
                    <a:pt x="189" y="192"/>
                  </a:lnTo>
                  <a:lnTo>
                    <a:pt x="189" y="666"/>
                  </a:lnTo>
                  <a:lnTo>
                    <a:pt x="456" y="666"/>
                  </a:lnTo>
                  <a:lnTo>
                    <a:pt x="456" y="192"/>
                  </a:lnTo>
                  <a:lnTo>
                    <a:pt x="643" y="192"/>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88" name="Freeform 20"/>
            <p:cNvSpPr>
              <a:spLocks/>
            </p:cNvSpPr>
            <p:nvPr userDrawn="1"/>
          </p:nvSpPr>
          <p:spPr bwMode="auto">
            <a:xfrm>
              <a:off x="2259173" y="4883358"/>
              <a:ext cx="146746" cy="123400"/>
            </a:xfrm>
            <a:custGeom>
              <a:avLst/>
              <a:gdLst>
                <a:gd name="T0" fmla="*/ 395 w 791"/>
                <a:gd name="T1" fmla="*/ 268 h 666"/>
                <a:gd name="T2" fmla="*/ 261 w 791"/>
                <a:gd name="T3" fmla="*/ 666 h 666"/>
                <a:gd name="T4" fmla="*/ 0 w 791"/>
                <a:gd name="T5" fmla="*/ 666 h 666"/>
                <a:gd name="T6" fmla="*/ 255 w 791"/>
                <a:gd name="T7" fmla="*/ 0 h 666"/>
                <a:gd name="T8" fmla="*/ 291 w 791"/>
                <a:gd name="T9" fmla="*/ 0 h 666"/>
                <a:gd name="T10" fmla="*/ 325 w 791"/>
                <a:gd name="T11" fmla="*/ 0 h 666"/>
                <a:gd name="T12" fmla="*/ 361 w 791"/>
                <a:gd name="T13" fmla="*/ 0 h 666"/>
                <a:gd name="T14" fmla="*/ 395 w 791"/>
                <a:gd name="T15" fmla="*/ 0 h 666"/>
                <a:gd name="T16" fmla="*/ 431 w 791"/>
                <a:gd name="T17" fmla="*/ 0 h 666"/>
                <a:gd name="T18" fmla="*/ 465 w 791"/>
                <a:gd name="T19" fmla="*/ 0 h 666"/>
                <a:gd name="T20" fmla="*/ 501 w 791"/>
                <a:gd name="T21" fmla="*/ 0 h 666"/>
                <a:gd name="T22" fmla="*/ 537 w 791"/>
                <a:gd name="T23" fmla="*/ 0 h 666"/>
                <a:gd name="T24" fmla="*/ 791 w 791"/>
                <a:gd name="T25" fmla="*/ 666 h 666"/>
                <a:gd name="T26" fmla="*/ 531 w 791"/>
                <a:gd name="T27" fmla="*/ 666 h 666"/>
                <a:gd name="T28" fmla="*/ 395 w 791"/>
                <a:gd name="T29" fmla="*/ 268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91" h="666">
                  <a:moveTo>
                    <a:pt x="395" y="268"/>
                  </a:moveTo>
                  <a:lnTo>
                    <a:pt x="261" y="666"/>
                  </a:lnTo>
                  <a:lnTo>
                    <a:pt x="0" y="666"/>
                  </a:lnTo>
                  <a:lnTo>
                    <a:pt x="255" y="0"/>
                  </a:lnTo>
                  <a:lnTo>
                    <a:pt x="291" y="0"/>
                  </a:lnTo>
                  <a:lnTo>
                    <a:pt x="325" y="0"/>
                  </a:lnTo>
                  <a:lnTo>
                    <a:pt x="361" y="0"/>
                  </a:lnTo>
                  <a:lnTo>
                    <a:pt x="395" y="0"/>
                  </a:lnTo>
                  <a:lnTo>
                    <a:pt x="431" y="0"/>
                  </a:lnTo>
                  <a:lnTo>
                    <a:pt x="465" y="0"/>
                  </a:lnTo>
                  <a:lnTo>
                    <a:pt x="501" y="0"/>
                  </a:lnTo>
                  <a:lnTo>
                    <a:pt x="537" y="0"/>
                  </a:lnTo>
                  <a:lnTo>
                    <a:pt x="791" y="666"/>
                  </a:lnTo>
                  <a:lnTo>
                    <a:pt x="531" y="666"/>
                  </a:lnTo>
                  <a:lnTo>
                    <a:pt x="395" y="268"/>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89" name="Freeform 21"/>
            <p:cNvSpPr>
              <a:spLocks/>
            </p:cNvSpPr>
            <p:nvPr userDrawn="1"/>
          </p:nvSpPr>
          <p:spPr bwMode="auto">
            <a:xfrm>
              <a:off x="2154116" y="4883358"/>
              <a:ext cx="118398" cy="123400"/>
            </a:xfrm>
            <a:custGeom>
              <a:avLst/>
              <a:gdLst>
                <a:gd name="T0" fmla="*/ 643 w 643"/>
                <a:gd name="T1" fmla="*/ 192 h 666"/>
                <a:gd name="T2" fmla="*/ 643 w 643"/>
                <a:gd name="T3" fmla="*/ 0 h 666"/>
                <a:gd name="T4" fmla="*/ 562 w 643"/>
                <a:gd name="T5" fmla="*/ 0 h 666"/>
                <a:gd name="T6" fmla="*/ 483 w 643"/>
                <a:gd name="T7" fmla="*/ 0 h 666"/>
                <a:gd name="T8" fmla="*/ 401 w 643"/>
                <a:gd name="T9" fmla="*/ 0 h 666"/>
                <a:gd name="T10" fmla="*/ 322 w 643"/>
                <a:gd name="T11" fmla="*/ 0 h 666"/>
                <a:gd name="T12" fmla="*/ 241 w 643"/>
                <a:gd name="T13" fmla="*/ 0 h 666"/>
                <a:gd name="T14" fmla="*/ 161 w 643"/>
                <a:gd name="T15" fmla="*/ 0 h 666"/>
                <a:gd name="T16" fmla="*/ 80 w 643"/>
                <a:gd name="T17" fmla="*/ 0 h 666"/>
                <a:gd name="T18" fmla="*/ 0 w 643"/>
                <a:gd name="T19" fmla="*/ 0 h 666"/>
                <a:gd name="T20" fmla="*/ 0 w 643"/>
                <a:gd name="T21" fmla="*/ 192 h 666"/>
                <a:gd name="T22" fmla="*/ 188 w 643"/>
                <a:gd name="T23" fmla="*/ 192 h 666"/>
                <a:gd name="T24" fmla="*/ 188 w 643"/>
                <a:gd name="T25" fmla="*/ 666 h 666"/>
                <a:gd name="T26" fmla="*/ 454 w 643"/>
                <a:gd name="T27" fmla="*/ 666 h 666"/>
                <a:gd name="T28" fmla="*/ 454 w 643"/>
                <a:gd name="T29" fmla="*/ 192 h 666"/>
                <a:gd name="T30" fmla="*/ 643 w 643"/>
                <a:gd name="T31" fmla="*/ 192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3" h="666">
                  <a:moveTo>
                    <a:pt x="643" y="192"/>
                  </a:moveTo>
                  <a:lnTo>
                    <a:pt x="643" y="0"/>
                  </a:lnTo>
                  <a:lnTo>
                    <a:pt x="562" y="0"/>
                  </a:lnTo>
                  <a:lnTo>
                    <a:pt x="483" y="0"/>
                  </a:lnTo>
                  <a:lnTo>
                    <a:pt x="401" y="0"/>
                  </a:lnTo>
                  <a:lnTo>
                    <a:pt x="322" y="0"/>
                  </a:lnTo>
                  <a:lnTo>
                    <a:pt x="241" y="0"/>
                  </a:lnTo>
                  <a:lnTo>
                    <a:pt x="161" y="0"/>
                  </a:lnTo>
                  <a:lnTo>
                    <a:pt x="80" y="0"/>
                  </a:lnTo>
                  <a:lnTo>
                    <a:pt x="0" y="0"/>
                  </a:lnTo>
                  <a:lnTo>
                    <a:pt x="0" y="192"/>
                  </a:lnTo>
                  <a:lnTo>
                    <a:pt x="188" y="192"/>
                  </a:lnTo>
                  <a:lnTo>
                    <a:pt x="188" y="666"/>
                  </a:lnTo>
                  <a:lnTo>
                    <a:pt x="454" y="666"/>
                  </a:lnTo>
                  <a:lnTo>
                    <a:pt x="454" y="192"/>
                  </a:lnTo>
                  <a:lnTo>
                    <a:pt x="643" y="192"/>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90" name="Freeform 22"/>
            <p:cNvSpPr>
              <a:spLocks/>
            </p:cNvSpPr>
            <p:nvPr userDrawn="1"/>
          </p:nvSpPr>
          <p:spPr bwMode="auto">
            <a:xfrm>
              <a:off x="2019043" y="4883358"/>
              <a:ext cx="145079" cy="123400"/>
            </a:xfrm>
            <a:custGeom>
              <a:avLst/>
              <a:gdLst>
                <a:gd name="T0" fmla="*/ 396 w 791"/>
                <a:gd name="T1" fmla="*/ 268 h 666"/>
                <a:gd name="T2" fmla="*/ 260 w 791"/>
                <a:gd name="T3" fmla="*/ 666 h 666"/>
                <a:gd name="T4" fmla="*/ 0 w 791"/>
                <a:gd name="T5" fmla="*/ 666 h 666"/>
                <a:gd name="T6" fmla="*/ 256 w 791"/>
                <a:gd name="T7" fmla="*/ 0 h 666"/>
                <a:gd name="T8" fmla="*/ 290 w 791"/>
                <a:gd name="T9" fmla="*/ 0 h 666"/>
                <a:gd name="T10" fmla="*/ 326 w 791"/>
                <a:gd name="T11" fmla="*/ 0 h 666"/>
                <a:gd name="T12" fmla="*/ 360 w 791"/>
                <a:gd name="T13" fmla="*/ 0 h 666"/>
                <a:gd name="T14" fmla="*/ 396 w 791"/>
                <a:gd name="T15" fmla="*/ 0 h 666"/>
                <a:gd name="T16" fmla="*/ 430 w 791"/>
                <a:gd name="T17" fmla="*/ 0 h 666"/>
                <a:gd name="T18" fmla="*/ 466 w 791"/>
                <a:gd name="T19" fmla="*/ 0 h 666"/>
                <a:gd name="T20" fmla="*/ 502 w 791"/>
                <a:gd name="T21" fmla="*/ 0 h 666"/>
                <a:gd name="T22" fmla="*/ 536 w 791"/>
                <a:gd name="T23" fmla="*/ 0 h 666"/>
                <a:gd name="T24" fmla="*/ 791 w 791"/>
                <a:gd name="T25" fmla="*/ 666 h 666"/>
                <a:gd name="T26" fmla="*/ 532 w 791"/>
                <a:gd name="T27" fmla="*/ 666 h 666"/>
                <a:gd name="T28" fmla="*/ 396 w 791"/>
                <a:gd name="T29" fmla="*/ 268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91" h="666">
                  <a:moveTo>
                    <a:pt x="396" y="268"/>
                  </a:moveTo>
                  <a:lnTo>
                    <a:pt x="260" y="666"/>
                  </a:lnTo>
                  <a:lnTo>
                    <a:pt x="0" y="666"/>
                  </a:lnTo>
                  <a:lnTo>
                    <a:pt x="256" y="0"/>
                  </a:lnTo>
                  <a:lnTo>
                    <a:pt x="290" y="0"/>
                  </a:lnTo>
                  <a:lnTo>
                    <a:pt x="326" y="0"/>
                  </a:lnTo>
                  <a:lnTo>
                    <a:pt x="360" y="0"/>
                  </a:lnTo>
                  <a:lnTo>
                    <a:pt x="396" y="0"/>
                  </a:lnTo>
                  <a:lnTo>
                    <a:pt x="430" y="0"/>
                  </a:lnTo>
                  <a:lnTo>
                    <a:pt x="466" y="0"/>
                  </a:lnTo>
                  <a:lnTo>
                    <a:pt x="502" y="0"/>
                  </a:lnTo>
                  <a:lnTo>
                    <a:pt x="536" y="0"/>
                  </a:lnTo>
                  <a:lnTo>
                    <a:pt x="791" y="666"/>
                  </a:lnTo>
                  <a:lnTo>
                    <a:pt x="532" y="666"/>
                  </a:lnTo>
                  <a:lnTo>
                    <a:pt x="396" y="268"/>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91" name="Freeform 23"/>
            <p:cNvSpPr>
              <a:spLocks/>
            </p:cNvSpPr>
            <p:nvPr userDrawn="1"/>
          </p:nvSpPr>
          <p:spPr bwMode="auto">
            <a:xfrm>
              <a:off x="1912318" y="4883358"/>
              <a:ext cx="118398" cy="123400"/>
            </a:xfrm>
            <a:custGeom>
              <a:avLst/>
              <a:gdLst>
                <a:gd name="T0" fmla="*/ 643 w 643"/>
                <a:gd name="T1" fmla="*/ 192 h 666"/>
                <a:gd name="T2" fmla="*/ 643 w 643"/>
                <a:gd name="T3" fmla="*/ 0 h 666"/>
                <a:gd name="T4" fmla="*/ 563 w 643"/>
                <a:gd name="T5" fmla="*/ 0 h 666"/>
                <a:gd name="T6" fmla="*/ 482 w 643"/>
                <a:gd name="T7" fmla="*/ 0 h 666"/>
                <a:gd name="T8" fmla="*/ 402 w 643"/>
                <a:gd name="T9" fmla="*/ 0 h 666"/>
                <a:gd name="T10" fmla="*/ 321 w 643"/>
                <a:gd name="T11" fmla="*/ 0 h 666"/>
                <a:gd name="T12" fmla="*/ 242 w 643"/>
                <a:gd name="T13" fmla="*/ 0 h 666"/>
                <a:gd name="T14" fmla="*/ 161 w 643"/>
                <a:gd name="T15" fmla="*/ 0 h 666"/>
                <a:gd name="T16" fmla="*/ 81 w 643"/>
                <a:gd name="T17" fmla="*/ 0 h 666"/>
                <a:gd name="T18" fmla="*/ 0 w 643"/>
                <a:gd name="T19" fmla="*/ 0 h 666"/>
                <a:gd name="T20" fmla="*/ 0 w 643"/>
                <a:gd name="T21" fmla="*/ 192 h 666"/>
                <a:gd name="T22" fmla="*/ 189 w 643"/>
                <a:gd name="T23" fmla="*/ 192 h 666"/>
                <a:gd name="T24" fmla="*/ 189 w 643"/>
                <a:gd name="T25" fmla="*/ 666 h 666"/>
                <a:gd name="T26" fmla="*/ 454 w 643"/>
                <a:gd name="T27" fmla="*/ 666 h 666"/>
                <a:gd name="T28" fmla="*/ 454 w 643"/>
                <a:gd name="T29" fmla="*/ 192 h 666"/>
                <a:gd name="T30" fmla="*/ 643 w 643"/>
                <a:gd name="T31" fmla="*/ 192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3" h="666">
                  <a:moveTo>
                    <a:pt x="643" y="192"/>
                  </a:moveTo>
                  <a:lnTo>
                    <a:pt x="643" y="0"/>
                  </a:lnTo>
                  <a:lnTo>
                    <a:pt x="563" y="0"/>
                  </a:lnTo>
                  <a:lnTo>
                    <a:pt x="482" y="0"/>
                  </a:lnTo>
                  <a:lnTo>
                    <a:pt x="402" y="0"/>
                  </a:lnTo>
                  <a:lnTo>
                    <a:pt x="321" y="0"/>
                  </a:lnTo>
                  <a:lnTo>
                    <a:pt x="242" y="0"/>
                  </a:lnTo>
                  <a:lnTo>
                    <a:pt x="161" y="0"/>
                  </a:lnTo>
                  <a:lnTo>
                    <a:pt x="81" y="0"/>
                  </a:lnTo>
                  <a:lnTo>
                    <a:pt x="0" y="0"/>
                  </a:lnTo>
                  <a:lnTo>
                    <a:pt x="0" y="192"/>
                  </a:lnTo>
                  <a:lnTo>
                    <a:pt x="189" y="192"/>
                  </a:lnTo>
                  <a:lnTo>
                    <a:pt x="189" y="666"/>
                  </a:lnTo>
                  <a:lnTo>
                    <a:pt x="454" y="666"/>
                  </a:lnTo>
                  <a:lnTo>
                    <a:pt x="454" y="192"/>
                  </a:lnTo>
                  <a:lnTo>
                    <a:pt x="643" y="192"/>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92" name="Freeform 24"/>
            <p:cNvSpPr>
              <a:spLocks/>
            </p:cNvSpPr>
            <p:nvPr userDrawn="1"/>
          </p:nvSpPr>
          <p:spPr bwMode="auto">
            <a:xfrm>
              <a:off x="2741102" y="4883358"/>
              <a:ext cx="145079" cy="123400"/>
            </a:xfrm>
            <a:custGeom>
              <a:avLst/>
              <a:gdLst>
                <a:gd name="T0" fmla="*/ 395 w 791"/>
                <a:gd name="T1" fmla="*/ 268 h 666"/>
                <a:gd name="T2" fmla="*/ 259 w 791"/>
                <a:gd name="T3" fmla="*/ 666 h 666"/>
                <a:gd name="T4" fmla="*/ 0 w 791"/>
                <a:gd name="T5" fmla="*/ 666 h 666"/>
                <a:gd name="T6" fmla="*/ 254 w 791"/>
                <a:gd name="T7" fmla="*/ 0 h 666"/>
                <a:gd name="T8" fmla="*/ 290 w 791"/>
                <a:gd name="T9" fmla="*/ 0 h 666"/>
                <a:gd name="T10" fmla="*/ 324 w 791"/>
                <a:gd name="T11" fmla="*/ 0 h 666"/>
                <a:gd name="T12" fmla="*/ 360 w 791"/>
                <a:gd name="T13" fmla="*/ 0 h 666"/>
                <a:gd name="T14" fmla="*/ 395 w 791"/>
                <a:gd name="T15" fmla="*/ 0 h 666"/>
                <a:gd name="T16" fmla="*/ 431 w 791"/>
                <a:gd name="T17" fmla="*/ 0 h 666"/>
                <a:gd name="T18" fmla="*/ 465 w 791"/>
                <a:gd name="T19" fmla="*/ 0 h 666"/>
                <a:gd name="T20" fmla="*/ 501 w 791"/>
                <a:gd name="T21" fmla="*/ 0 h 666"/>
                <a:gd name="T22" fmla="*/ 537 w 791"/>
                <a:gd name="T23" fmla="*/ 0 h 666"/>
                <a:gd name="T24" fmla="*/ 791 w 791"/>
                <a:gd name="T25" fmla="*/ 666 h 666"/>
                <a:gd name="T26" fmla="*/ 530 w 791"/>
                <a:gd name="T27" fmla="*/ 666 h 666"/>
                <a:gd name="T28" fmla="*/ 395 w 791"/>
                <a:gd name="T29" fmla="*/ 268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91" h="666">
                  <a:moveTo>
                    <a:pt x="395" y="268"/>
                  </a:moveTo>
                  <a:lnTo>
                    <a:pt x="259" y="666"/>
                  </a:lnTo>
                  <a:lnTo>
                    <a:pt x="0" y="666"/>
                  </a:lnTo>
                  <a:lnTo>
                    <a:pt x="254" y="0"/>
                  </a:lnTo>
                  <a:lnTo>
                    <a:pt x="290" y="0"/>
                  </a:lnTo>
                  <a:lnTo>
                    <a:pt x="324" y="0"/>
                  </a:lnTo>
                  <a:lnTo>
                    <a:pt x="360" y="0"/>
                  </a:lnTo>
                  <a:lnTo>
                    <a:pt x="395" y="0"/>
                  </a:lnTo>
                  <a:lnTo>
                    <a:pt x="431" y="0"/>
                  </a:lnTo>
                  <a:lnTo>
                    <a:pt x="465" y="0"/>
                  </a:lnTo>
                  <a:lnTo>
                    <a:pt x="501" y="0"/>
                  </a:lnTo>
                  <a:lnTo>
                    <a:pt x="537" y="0"/>
                  </a:lnTo>
                  <a:lnTo>
                    <a:pt x="791" y="666"/>
                  </a:lnTo>
                  <a:lnTo>
                    <a:pt x="530" y="666"/>
                  </a:lnTo>
                  <a:lnTo>
                    <a:pt x="395" y="268"/>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93" name="Freeform 25"/>
            <p:cNvSpPr>
              <a:spLocks/>
            </p:cNvSpPr>
            <p:nvPr userDrawn="1"/>
          </p:nvSpPr>
          <p:spPr bwMode="auto">
            <a:xfrm>
              <a:off x="2634377" y="4883358"/>
              <a:ext cx="118398" cy="123400"/>
            </a:xfrm>
            <a:custGeom>
              <a:avLst/>
              <a:gdLst>
                <a:gd name="T0" fmla="*/ 645 w 645"/>
                <a:gd name="T1" fmla="*/ 192 h 666"/>
                <a:gd name="T2" fmla="*/ 645 w 645"/>
                <a:gd name="T3" fmla="*/ 0 h 666"/>
                <a:gd name="T4" fmla="*/ 564 w 645"/>
                <a:gd name="T5" fmla="*/ 0 h 666"/>
                <a:gd name="T6" fmla="*/ 484 w 645"/>
                <a:gd name="T7" fmla="*/ 0 h 666"/>
                <a:gd name="T8" fmla="*/ 403 w 645"/>
                <a:gd name="T9" fmla="*/ 0 h 666"/>
                <a:gd name="T10" fmla="*/ 323 w 645"/>
                <a:gd name="T11" fmla="*/ 0 h 666"/>
                <a:gd name="T12" fmla="*/ 242 w 645"/>
                <a:gd name="T13" fmla="*/ 0 h 666"/>
                <a:gd name="T14" fmla="*/ 163 w 645"/>
                <a:gd name="T15" fmla="*/ 0 h 666"/>
                <a:gd name="T16" fmla="*/ 82 w 645"/>
                <a:gd name="T17" fmla="*/ 0 h 666"/>
                <a:gd name="T18" fmla="*/ 0 w 645"/>
                <a:gd name="T19" fmla="*/ 0 h 666"/>
                <a:gd name="T20" fmla="*/ 0 w 645"/>
                <a:gd name="T21" fmla="*/ 192 h 666"/>
                <a:gd name="T22" fmla="*/ 189 w 645"/>
                <a:gd name="T23" fmla="*/ 192 h 666"/>
                <a:gd name="T24" fmla="*/ 189 w 645"/>
                <a:gd name="T25" fmla="*/ 666 h 666"/>
                <a:gd name="T26" fmla="*/ 456 w 645"/>
                <a:gd name="T27" fmla="*/ 666 h 666"/>
                <a:gd name="T28" fmla="*/ 456 w 645"/>
                <a:gd name="T29" fmla="*/ 192 h 666"/>
                <a:gd name="T30" fmla="*/ 645 w 645"/>
                <a:gd name="T31" fmla="*/ 192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5" h="666">
                  <a:moveTo>
                    <a:pt x="645" y="192"/>
                  </a:moveTo>
                  <a:lnTo>
                    <a:pt x="645" y="0"/>
                  </a:lnTo>
                  <a:lnTo>
                    <a:pt x="564" y="0"/>
                  </a:lnTo>
                  <a:lnTo>
                    <a:pt x="484" y="0"/>
                  </a:lnTo>
                  <a:lnTo>
                    <a:pt x="403" y="0"/>
                  </a:lnTo>
                  <a:lnTo>
                    <a:pt x="323" y="0"/>
                  </a:lnTo>
                  <a:lnTo>
                    <a:pt x="242" y="0"/>
                  </a:lnTo>
                  <a:lnTo>
                    <a:pt x="163" y="0"/>
                  </a:lnTo>
                  <a:lnTo>
                    <a:pt x="82" y="0"/>
                  </a:lnTo>
                  <a:lnTo>
                    <a:pt x="0" y="0"/>
                  </a:lnTo>
                  <a:lnTo>
                    <a:pt x="0" y="192"/>
                  </a:lnTo>
                  <a:lnTo>
                    <a:pt x="189" y="192"/>
                  </a:lnTo>
                  <a:lnTo>
                    <a:pt x="189" y="666"/>
                  </a:lnTo>
                  <a:lnTo>
                    <a:pt x="456" y="666"/>
                  </a:lnTo>
                  <a:lnTo>
                    <a:pt x="456" y="192"/>
                  </a:lnTo>
                  <a:lnTo>
                    <a:pt x="645" y="192"/>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94" name="Freeform 26"/>
            <p:cNvSpPr>
              <a:spLocks/>
            </p:cNvSpPr>
            <p:nvPr userDrawn="1"/>
          </p:nvSpPr>
          <p:spPr bwMode="auto">
            <a:xfrm>
              <a:off x="2500971" y="4883358"/>
              <a:ext cx="145079" cy="123400"/>
            </a:xfrm>
            <a:custGeom>
              <a:avLst/>
              <a:gdLst>
                <a:gd name="T0" fmla="*/ 397 w 791"/>
                <a:gd name="T1" fmla="*/ 268 h 666"/>
                <a:gd name="T2" fmla="*/ 261 w 791"/>
                <a:gd name="T3" fmla="*/ 666 h 666"/>
                <a:gd name="T4" fmla="*/ 0 w 791"/>
                <a:gd name="T5" fmla="*/ 666 h 666"/>
                <a:gd name="T6" fmla="*/ 256 w 791"/>
                <a:gd name="T7" fmla="*/ 0 h 666"/>
                <a:gd name="T8" fmla="*/ 291 w 791"/>
                <a:gd name="T9" fmla="*/ 0 h 666"/>
                <a:gd name="T10" fmla="*/ 326 w 791"/>
                <a:gd name="T11" fmla="*/ 0 h 666"/>
                <a:gd name="T12" fmla="*/ 361 w 791"/>
                <a:gd name="T13" fmla="*/ 0 h 666"/>
                <a:gd name="T14" fmla="*/ 397 w 791"/>
                <a:gd name="T15" fmla="*/ 0 h 666"/>
                <a:gd name="T16" fmla="*/ 431 w 791"/>
                <a:gd name="T17" fmla="*/ 0 h 666"/>
                <a:gd name="T18" fmla="*/ 467 w 791"/>
                <a:gd name="T19" fmla="*/ 0 h 666"/>
                <a:gd name="T20" fmla="*/ 501 w 791"/>
                <a:gd name="T21" fmla="*/ 0 h 666"/>
                <a:gd name="T22" fmla="*/ 537 w 791"/>
                <a:gd name="T23" fmla="*/ 0 h 666"/>
                <a:gd name="T24" fmla="*/ 791 w 791"/>
                <a:gd name="T25" fmla="*/ 666 h 666"/>
                <a:gd name="T26" fmla="*/ 532 w 791"/>
                <a:gd name="T27" fmla="*/ 666 h 666"/>
                <a:gd name="T28" fmla="*/ 397 w 791"/>
                <a:gd name="T29" fmla="*/ 268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91" h="666">
                  <a:moveTo>
                    <a:pt x="397" y="268"/>
                  </a:moveTo>
                  <a:lnTo>
                    <a:pt x="261" y="666"/>
                  </a:lnTo>
                  <a:lnTo>
                    <a:pt x="0" y="666"/>
                  </a:lnTo>
                  <a:lnTo>
                    <a:pt x="256" y="0"/>
                  </a:lnTo>
                  <a:lnTo>
                    <a:pt x="291" y="0"/>
                  </a:lnTo>
                  <a:lnTo>
                    <a:pt x="326" y="0"/>
                  </a:lnTo>
                  <a:lnTo>
                    <a:pt x="361" y="0"/>
                  </a:lnTo>
                  <a:lnTo>
                    <a:pt x="397" y="0"/>
                  </a:lnTo>
                  <a:lnTo>
                    <a:pt x="431" y="0"/>
                  </a:lnTo>
                  <a:lnTo>
                    <a:pt x="467" y="0"/>
                  </a:lnTo>
                  <a:lnTo>
                    <a:pt x="501" y="0"/>
                  </a:lnTo>
                  <a:lnTo>
                    <a:pt x="537" y="0"/>
                  </a:lnTo>
                  <a:lnTo>
                    <a:pt x="791" y="666"/>
                  </a:lnTo>
                  <a:lnTo>
                    <a:pt x="532" y="666"/>
                  </a:lnTo>
                  <a:lnTo>
                    <a:pt x="397" y="268"/>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95" name="Freeform 27"/>
            <p:cNvSpPr>
              <a:spLocks/>
            </p:cNvSpPr>
            <p:nvPr userDrawn="1"/>
          </p:nvSpPr>
          <p:spPr bwMode="auto">
            <a:xfrm>
              <a:off x="2394247" y="4883358"/>
              <a:ext cx="118398" cy="123400"/>
            </a:xfrm>
            <a:custGeom>
              <a:avLst/>
              <a:gdLst>
                <a:gd name="T0" fmla="*/ 643 w 643"/>
                <a:gd name="T1" fmla="*/ 192 h 666"/>
                <a:gd name="T2" fmla="*/ 643 w 643"/>
                <a:gd name="T3" fmla="*/ 0 h 666"/>
                <a:gd name="T4" fmla="*/ 564 w 643"/>
                <a:gd name="T5" fmla="*/ 0 h 666"/>
                <a:gd name="T6" fmla="*/ 483 w 643"/>
                <a:gd name="T7" fmla="*/ 0 h 666"/>
                <a:gd name="T8" fmla="*/ 403 w 643"/>
                <a:gd name="T9" fmla="*/ 0 h 666"/>
                <a:gd name="T10" fmla="*/ 322 w 643"/>
                <a:gd name="T11" fmla="*/ 0 h 666"/>
                <a:gd name="T12" fmla="*/ 242 w 643"/>
                <a:gd name="T13" fmla="*/ 0 h 666"/>
                <a:gd name="T14" fmla="*/ 161 w 643"/>
                <a:gd name="T15" fmla="*/ 0 h 666"/>
                <a:gd name="T16" fmla="*/ 80 w 643"/>
                <a:gd name="T17" fmla="*/ 0 h 666"/>
                <a:gd name="T18" fmla="*/ 0 w 643"/>
                <a:gd name="T19" fmla="*/ 0 h 666"/>
                <a:gd name="T20" fmla="*/ 0 w 643"/>
                <a:gd name="T21" fmla="*/ 192 h 666"/>
                <a:gd name="T22" fmla="*/ 189 w 643"/>
                <a:gd name="T23" fmla="*/ 192 h 666"/>
                <a:gd name="T24" fmla="*/ 189 w 643"/>
                <a:gd name="T25" fmla="*/ 666 h 666"/>
                <a:gd name="T26" fmla="*/ 454 w 643"/>
                <a:gd name="T27" fmla="*/ 666 h 666"/>
                <a:gd name="T28" fmla="*/ 454 w 643"/>
                <a:gd name="T29" fmla="*/ 192 h 666"/>
                <a:gd name="T30" fmla="*/ 643 w 643"/>
                <a:gd name="T31" fmla="*/ 192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3" h="666">
                  <a:moveTo>
                    <a:pt x="643" y="192"/>
                  </a:moveTo>
                  <a:lnTo>
                    <a:pt x="643" y="0"/>
                  </a:lnTo>
                  <a:lnTo>
                    <a:pt x="564" y="0"/>
                  </a:lnTo>
                  <a:lnTo>
                    <a:pt x="483" y="0"/>
                  </a:lnTo>
                  <a:lnTo>
                    <a:pt x="403" y="0"/>
                  </a:lnTo>
                  <a:lnTo>
                    <a:pt x="322" y="0"/>
                  </a:lnTo>
                  <a:lnTo>
                    <a:pt x="242" y="0"/>
                  </a:lnTo>
                  <a:lnTo>
                    <a:pt x="161" y="0"/>
                  </a:lnTo>
                  <a:lnTo>
                    <a:pt x="80" y="0"/>
                  </a:lnTo>
                  <a:lnTo>
                    <a:pt x="0" y="0"/>
                  </a:lnTo>
                  <a:lnTo>
                    <a:pt x="0" y="192"/>
                  </a:lnTo>
                  <a:lnTo>
                    <a:pt x="189" y="192"/>
                  </a:lnTo>
                  <a:lnTo>
                    <a:pt x="189" y="666"/>
                  </a:lnTo>
                  <a:lnTo>
                    <a:pt x="454" y="666"/>
                  </a:lnTo>
                  <a:lnTo>
                    <a:pt x="454" y="192"/>
                  </a:lnTo>
                  <a:lnTo>
                    <a:pt x="643" y="192"/>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96" name="Freeform 28"/>
            <p:cNvSpPr>
              <a:spLocks/>
            </p:cNvSpPr>
            <p:nvPr userDrawn="1"/>
          </p:nvSpPr>
          <p:spPr bwMode="auto">
            <a:xfrm>
              <a:off x="3223029" y="4883358"/>
              <a:ext cx="145079" cy="123400"/>
            </a:xfrm>
            <a:custGeom>
              <a:avLst/>
              <a:gdLst>
                <a:gd name="T0" fmla="*/ 394 w 791"/>
                <a:gd name="T1" fmla="*/ 268 h 666"/>
                <a:gd name="T2" fmla="*/ 259 w 791"/>
                <a:gd name="T3" fmla="*/ 666 h 666"/>
                <a:gd name="T4" fmla="*/ 0 w 791"/>
                <a:gd name="T5" fmla="*/ 666 h 666"/>
                <a:gd name="T6" fmla="*/ 254 w 791"/>
                <a:gd name="T7" fmla="*/ 0 h 666"/>
                <a:gd name="T8" fmla="*/ 290 w 791"/>
                <a:gd name="T9" fmla="*/ 0 h 666"/>
                <a:gd name="T10" fmla="*/ 324 w 791"/>
                <a:gd name="T11" fmla="*/ 0 h 666"/>
                <a:gd name="T12" fmla="*/ 360 w 791"/>
                <a:gd name="T13" fmla="*/ 0 h 666"/>
                <a:gd name="T14" fmla="*/ 394 w 791"/>
                <a:gd name="T15" fmla="*/ 0 h 666"/>
                <a:gd name="T16" fmla="*/ 430 w 791"/>
                <a:gd name="T17" fmla="*/ 0 h 666"/>
                <a:gd name="T18" fmla="*/ 464 w 791"/>
                <a:gd name="T19" fmla="*/ 0 h 666"/>
                <a:gd name="T20" fmla="*/ 500 w 791"/>
                <a:gd name="T21" fmla="*/ 0 h 666"/>
                <a:gd name="T22" fmla="*/ 535 w 791"/>
                <a:gd name="T23" fmla="*/ 0 h 666"/>
                <a:gd name="T24" fmla="*/ 791 w 791"/>
                <a:gd name="T25" fmla="*/ 666 h 666"/>
                <a:gd name="T26" fmla="*/ 530 w 791"/>
                <a:gd name="T27" fmla="*/ 666 h 666"/>
                <a:gd name="T28" fmla="*/ 394 w 791"/>
                <a:gd name="T29" fmla="*/ 268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91" h="666">
                  <a:moveTo>
                    <a:pt x="394" y="268"/>
                  </a:moveTo>
                  <a:lnTo>
                    <a:pt x="259" y="666"/>
                  </a:lnTo>
                  <a:lnTo>
                    <a:pt x="0" y="666"/>
                  </a:lnTo>
                  <a:lnTo>
                    <a:pt x="254" y="0"/>
                  </a:lnTo>
                  <a:lnTo>
                    <a:pt x="290" y="0"/>
                  </a:lnTo>
                  <a:lnTo>
                    <a:pt x="324" y="0"/>
                  </a:lnTo>
                  <a:lnTo>
                    <a:pt x="360" y="0"/>
                  </a:lnTo>
                  <a:lnTo>
                    <a:pt x="394" y="0"/>
                  </a:lnTo>
                  <a:lnTo>
                    <a:pt x="430" y="0"/>
                  </a:lnTo>
                  <a:lnTo>
                    <a:pt x="464" y="0"/>
                  </a:lnTo>
                  <a:lnTo>
                    <a:pt x="500" y="0"/>
                  </a:lnTo>
                  <a:lnTo>
                    <a:pt x="535" y="0"/>
                  </a:lnTo>
                  <a:lnTo>
                    <a:pt x="791" y="666"/>
                  </a:lnTo>
                  <a:lnTo>
                    <a:pt x="530" y="666"/>
                  </a:lnTo>
                  <a:lnTo>
                    <a:pt x="394" y="268"/>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97" name="Freeform 29"/>
            <p:cNvSpPr>
              <a:spLocks/>
            </p:cNvSpPr>
            <p:nvPr userDrawn="1"/>
          </p:nvSpPr>
          <p:spPr bwMode="auto">
            <a:xfrm>
              <a:off x="3114638" y="4883358"/>
              <a:ext cx="118398" cy="123400"/>
            </a:xfrm>
            <a:custGeom>
              <a:avLst/>
              <a:gdLst>
                <a:gd name="T0" fmla="*/ 644 w 644"/>
                <a:gd name="T1" fmla="*/ 192 h 666"/>
                <a:gd name="T2" fmla="*/ 644 w 644"/>
                <a:gd name="T3" fmla="*/ 0 h 666"/>
                <a:gd name="T4" fmla="*/ 563 w 644"/>
                <a:gd name="T5" fmla="*/ 0 h 666"/>
                <a:gd name="T6" fmla="*/ 484 w 644"/>
                <a:gd name="T7" fmla="*/ 0 h 666"/>
                <a:gd name="T8" fmla="*/ 403 w 644"/>
                <a:gd name="T9" fmla="*/ 0 h 666"/>
                <a:gd name="T10" fmla="*/ 323 w 644"/>
                <a:gd name="T11" fmla="*/ 0 h 666"/>
                <a:gd name="T12" fmla="*/ 242 w 644"/>
                <a:gd name="T13" fmla="*/ 0 h 666"/>
                <a:gd name="T14" fmla="*/ 161 w 644"/>
                <a:gd name="T15" fmla="*/ 0 h 666"/>
                <a:gd name="T16" fmla="*/ 81 w 644"/>
                <a:gd name="T17" fmla="*/ 0 h 666"/>
                <a:gd name="T18" fmla="*/ 0 w 644"/>
                <a:gd name="T19" fmla="*/ 0 h 666"/>
                <a:gd name="T20" fmla="*/ 0 w 644"/>
                <a:gd name="T21" fmla="*/ 192 h 666"/>
                <a:gd name="T22" fmla="*/ 189 w 644"/>
                <a:gd name="T23" fmla="*/ 192 h 666"/>
                <a:gd name="T24" fmla="*/ 189 w 644"/>
                <a:gd name="T25" fmla="*/ 666 h 666"/>
                <a:gd name="T26" fmla="*/ 456 w 644"/>
                <a:gd name="T27" fmla="*/ 666 h 666"/>
                <a:gd name="T28" fmla="*/ 456 w 644"/>
                <a:gd name="T29" fmla="*/ 192 h 666"/>
                <a:gd name="T30" fmla="*/ 644 w 644"/>
                <a:gd name="T31" fmla="*/ 192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4" h="666">
                  <a:moveTo>
                    <a:pt x="644" y="192"/>
                  </a:moveTo>
                  <a:lnTo>
                    <a:pt x="644" y="0"/>
                  </a:lnTo>
                  <a:lnTo>
                    <a:pt x="563" y="0"/>
                  </a:lnTo>
                  <a:lnTo>
                    <a:pt x="484" y="0"/>
                  </a:lnTo>
                  <a:lnTo>
                    <a:pt x="403" y="0"/>
                  </a:lnTo>
                  <a:lnTo>
                    <a:pt x="323" y="0"/>
                  </a:lnTo>
                  <a:lnTo>
                    <a:pt x="242" y="0"/>
                  </a:lnTo>
                  <a:lnTo>
                    <a:pt x="161" y="0"/>
                  </a:lnTo>
                  <a:lnTo>
                    <a:pt x="81" y="0"/>
                  </a:lnTo>
                  <a:lnTo>
                    <a:pt x="0" y="0"/>
                  </a:lnTo>
                  <a:lnTo>
                    <a:pt x="0" y="192"/>
                  </a:lnTo>
                  <a:lnTo>
                    <a:pt x="189" y="192"/>
                  </a:lnTo>
                  <a:lnTo>
                    <a:pt x="189" y="666"/>
                  </a:lnTo>
                  <a:lnTo>
                    <a:pt x="456" y="666"/>
                  </a:lnTo>
                  <a:lnTo>
                    <a:pt x="456" y="192"/>
                  </a:lnTo>
                  <a:lnTo>
                    <a:pt x="644" y="192"/>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98" name="Freeform 30"/>
            <p:cNvSpPr>
              <a:spLocks/>
            </p:cNvSpPr>
            <p:nvPr userDrawn="1"/>
          </p:nvSpPr>
          <p:spPr bwMode="auto">
            <a:xfrm>
              <a:off x="2981232" y="4883358"/>
              <a:ext cx="145079" cy="123400"/>
            </a:xfrm>
            <a:custGeom>
              <a:avLst/>
              <a:gdLst>
                <a:gd name="T0" fmla="*/ 396 w 791"/>
                <a:gd name="T1" fmla="*/ 268 h 666"/>
                <a:gd name="T2" fmla="*/ 261 w 791"/>
                <a:gd name="T3" fmla="*/ 666 h 666"/>
                <a:gd name="T4" fmla="*/ 0 w 791"/>
                <a:gd name="T5" fmla="*/ 666 h 666"/>
                <a:gd name="T6" fmla="*/ 256 w 791"/>
                <a:gd name="T7" fmla="*/ 0 h 666"/>
                <a:gd name="T8" fmla="*/ 290 w 791"/>
                <a:gd name="T9" fmla="*/ 0 h 666"/>
                <a:gd name="T10" fmla="*/ 326 w 791"/>
                <a:gd name="T11" fmla="*/ 0 h 666"/>
                <a:gd name="T12" fmla="*/ 360 w 791"/>
                <a:gd name="T13" fmla="*/ 0 h 666"/>
                <a:gd name="T14" fmla="*/ 396 w 791"/>
                <a:gd name="T15" fmla="*/ 0 h 666"/>
                <a:gd name="T16" fmla="*/ 431 w 791"/>
                <a:gd name="T17" fmla="*/ 0 h 666"/>
                <a:gd name="T18" fmla="*/ 466 w 791"/>
                <a:gd name="T19" fmla="*/ 0 h 666"/>
                <a:gd name="T20" fmla="*/ 501 w 791"/>
                <a:gd name="T21" fmla="*/ 0 h 666"/>
                <a:gd name="T22" fmla="*/ 537 w 791"/>
                <a:gd name="T23" fmla="*/ 0 h 666"/>
                <a:gd name="T24" fmla="*/ 791 w 791"/>
                <a:gd name="T25" fmla="*/ 666 h 666"/>
                <a:gd name="T26" fmla="*/ 532 w 791"/>
                <a:gd name="T27" fmla="*/ 666 h 666"/>
                <a:gd name="T28" fmla="*/ 396 w 791"/>
                <a:gd name="T29" fmla="*/ 268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91" h="666">
                  <a:moveTo>
                    <a:pt x="396" y="268"/>
                  </a:moveTo>
                  <a:lnTo>
                    <a:pt x="261" y="666"/>
                  </a:lnTo>
                  <a:lnTo>
                    <a:pt x="0" y="666"/>
                  </a:lnTo>
                  <a:lnTo>
                    <a:pt x="256" y="0"/>
                  </a:lnTo>
                  <a:lnTo>
                    <a:pt x="290" y="0"/>
                  </a:lnTo>
                  <a:lnTo>
                    <a:pt x="326" y="0"/>
                  </a:lnTo>
                  <a:lnTo>
                    <a:pt x="360" y="0"/>
                  </a:lnTo>
                  <a:lnTo>
                    <a:pt x="396" y="0"/>
                  </a:lnTo>
                  <a:lnTo>
                    <a:pt x="431" y="0"/>
                  </a:lnTo>
                  <a:lnTo>
                    <a:pt x="466" y="0"/>
                  </a:lnTo>
                  <a:lnTo>
                    <a:pt x="501" y="0"/>
                  </a:lnTo>
                  <a:lnTo>
                    <a:pt x="537" y="0"/>
                  </a:lnTo>
                  <a:lnTo>
                    <a:pt x="791" y="666"/>
                  </a:lnTo>
                  <a:lnTo>
                    <a:pt x="532" y="666"/>
                  </a:lnTo>
                  <a:lnTo>
                    <a:pt x="396" y="268"/>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99" name="Freeform 31"/>
            <p:cNvSpPr>
              <a:spLocks/>
            </p:cNvSpPr>
            <p:nvPr userDrawn="1"/>
          </p:nvSpPr>
          <p:spPr bwMode="auto">
            <a:xfrm>
              <a:off x="2874507" y="4883358"/>
              <a:ext cx="118398" cy="123400"/>
            </a:xfrm>
            <a:custGeom>
              <a:avLst/>
              <a:gdLst>
                <a:gd name="T0" fmla="*/ 643 w 643"/>
                <a:gd name="T1" fmla="*/ 192 h 666"/>
                <a:gd name="T2" fmla="*/ 643 w 643"/>
                <a:gd name="T3" fmla="*/ 0 h 666"/>
                <a:gd name="T4" fmla="*/ 563 w 643"/>
                <a:gd name="T5" fmla="*/ 0 h 666"/>
                <a:gd name="T6" fmla="*/ 482 w 643"/>
                <a:gd name="T7" fmla="*/ 0 h 666"/>
                <a:gd name="T8" fmla="*/ 403 w 643"/>
                <a:gd name="T9" fmla="*/ 0 h 666"/>
                <a:gd name="T10" fmla="*/ 321 w 643"/>
                <a:gd name="T11" fmla="*/ 0 h 666"/>
                <a:gd name="T12" fmla="*/ 240 w 643"/>
                <a:gd name="T13" fmla="*/ 0 h 666"/>
                <a:gd name="T14" fmla="*/ 161 w 643"/>
                <a:gd name="T15" fmla="*/ 0 h 666"/>
                <a:gd name="T16" fmla="*/ 80 w 643"/>
                <a:gd name="T17" fmla="*/ 0 h 666"/>
                <a:gd name="T18" fmla="*/ 0 w 643"/>
                <a:gd name="T19" fmla="*/ 0 h 666"/>
                <a:gd name="T20" fmla="*/ 0 w 643"/>
                <a:gd name="T21" fmla="*/ 192 h 666"/>
                <a:gd name="T22" fmla="*/ 189 w 643"/>
                <a:gd name="T23" fmla="*/ 192 h 666"/>
                <a:gd name="T24" fmla="*/ 189 w 643"/>
                <a:gd name="T25" fmla="*/ 666 h 666"/>
                <a:gd name="T26" fmla="*/ 454 w 643"/>
                <a:gd name="T27" fmla="*/ 666 h 666"/>
                <a:gd name="T28" fmla="*/ 454 w 643"/>
                <a:gd name="T29" fmla="*/ 192 h 666"/>
                <a:gd name="T30" fmla="*/ 643 w 643"/>
                <a:gd name="T31" fmla="*/ 192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3" h="666">
                  <a:moveTo>
                    <a:pt x="643" y="192"/>
                  </a:moveTo>
                  <a:lnTo>
                    <a:pt x="643" y="0"/>
                  </a:lnTo>
                  <a:lnTo>
                    <a:pt x="563" y="0"/>
                  </a:lnTo>
                  <a:lnTo>
                    <a:pt x="482" y="0"/>
                  </a:lnTo>
                  <a:lnTo>
                    <a:pt x="403" y="0"/>
                  </a:lnTo>
                  <a:lnTo>
                    <a:pt x="321" y="0"/>
                  </a:lnTo>
                  <a:lnTo>
                    <a:pt x="240" y="0"/>
                  </a:lnTo>
                  <a:lnTo>
                    <a:pt x="161" y="0"/>
                  </a:lnTo>
                  <a:lnTo>
                    <a:pt x="80" y="0"/>
                  </a:lnTo>
                  <a:lnTo>
                    <a:pt x="0" y="0"/>
                  </a:lnTo>
                  <a:lnTo>
                    <a:pt x="0" y="192"/>
                  </a:lnTo>
                  <a:lnTo>
                    <a:pt x="189" y="192"/>
                  </a:lnTo>
                  <a:lnTo>
                    <a:pt x="189" y="666"/>
                  </a:lnTo>
                  <a:lnTo>
                    <a:pt x="454" y="666"/>
                  </a:lnTo>
                  <a:lnTo>
                    <a:pt x="454" y="192"/>
                  </a:lnTo>
                  <a:lnTo>
                    <a:pt x="643" y="192"/>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100" name="Freeform 32"/>
            <p:cNvSpPr>
              <a:spLocks/>
            </p:cNvSpPr>
            <p:nvPr userDrawn="1"/>
          </p:nvSpPr>
          <p:spPr bwMode="auto">
            <a:xfrm>
              <a:off x="3703290" y="4883358"/>
              <a:ext cx="145079" cy="123400"/>
            </a:xfrm>
            <a:custGeom>
              <a:avLst/>
              <a:gdLst>
                <a:gd name="T0" fmla="*/ 395 w 791"/>
                <a:gd name="T1" fmla="*/ 268 h 666"/>
                <a:gd name="T2" fmla="*/ 259 w 791"/>
                <a:gd name="T3" fmla="*/ 666 h 666"/>
                <a:gd name="T4" fmla="*/ 0 w 791"/>
                <a:gd name="T5" fmla="*/ 666 h 666"/>
                <a:gd name="T6" fmla="*/ 254 w 791"/>
                <a:gd name="T7" fmla="*/ 0 h 666"/>
                <a:gd name="T8" fmla="*/ 290 w 791"/>
                <a:gd name="T9" fmla="*/ 0 h 666"/>
                <a:gd name="T10" fmla="*/ 325 w 791"/>
                <a:gd name="T11" fmla="*/ 0 h 666"/>
                <a:gd name="T12" fmla="*/ 361 w 791"/>
                <a:gd name="T13" fmla="*/ 0 h 666"/>
                <a:gd name="T14" fmla="*/ 395 w 791"/>
                <a:gd name="T15" fmla="*/ 0 h 666"/>
                <a:gd name="T16" fmla="*/ 431 w 791"/>
                <a:gd name="T17" fmla="*/ 0 h 666"/>
                <a:gd name="T18" fmla="*/ 465 w 791"/>
                <a:gd name="T19" fmla="*/ 0 h 666"/>
                <a:gd name="T20" fmla="*/ 501 w 791"/>
                <a:gd name="T21" fmla="*/ 0 h 666"/>
                <a:gd name="T22" fmla="*/ 535 w 791"/>
                <a:gd name="T23" fmla="*/ 0 h 666"/>
                <a:gd name="T24" fmla="*/ 791 w 791"/>
                <a:gd name="T25" fmla="*/ 666 h 666"/>
                <a:gd name="T26" fmla="*/ 531 w 791"/>
                <a:gd name="T27" fmla="*/ 666 h 666"/>
                <a:gd name="T28" fmla="*/ 395 w 791"/>
                <a:gd name="T29" fmla="*/ 268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91" h="666">
                  <a:moveTo>
                    <a:pt x="395" y="268"/>
                  </a:moveTo>
                  <a:lnTo>
                    <a:pt x="259" y="666"/>
                  </a:lnTo>
                  <a:lnTo>
                    <a:pt x="0" y="666"/>
                  </a:lnTo>
                  <a:lnTo>
                    <a:pt x="254" y="0"/>
                  </a:lnTo>
                  <a:lnTo>
                    <a:pt x="290" y="0"/>
                  </a:lnTo>
                  <a:lnTo>
                    <a:pt x="325" y="0"/>
                  </a:lnTo>
                  <a:lnTo>
                    <a:pt x="361" y="0"/>
                  </a:lnTo>
                  <a:lnTo>
                    <a:pt x="395" y="0"/>
                  </a:lnTo>
                  <a:lnTo>
                    <a:pt x="431" y="0"/>
                  </a:lnTo>
                  <a:lnTo>
                    <a:pt x="465" y="0"/>
                  </a:lnTo>
                  <a:lnTo>
                    <a:pt x="501" y="0"/>
                  </a:lnTo>
                  <a:lnTo>
                    <a:pt x="535" y="0"/>
                  </a:lnTo>
                  <a:lnTo>
                    <a:pt x="791" y="666"/>
                  </a:lnTo>
                  <a:lnTo>
                    <a:pt x="531" y="666"/>
                  </a:lnTo>
                  <a:lnTo>
                    <a:pt x="395" y="268"/>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101" name="Freeform 33"/>
            <p:cNvSpPr>
              <a:spLocks/>
            </p:cNvSpPr>
            <p:nvPr userDrawn="1"/>
          </p:nvSpPr>
          <p:spPr bwMode="auto">
            <a:xfrm>
              <a:off x="3596565" y="4883358"/>
              <a:ext cx="118398" cy="123400"/>
            </a:xfrm>
            <a:custGeom>
              <a:avLst/>
              <a:gdLst>
                <a:gd name="T0" fmla="*/ 644 w 644"/>
                <a:gd name="T1" fmla="*/ 192 h 666"/>
                <a:gd name="T2" fmla="*/ 644 w 644"/>
                <a:gd name="T3" fmla="*/ 0 h 666"/>
                <a:gd name="T4" fmla="*/ 563 w 644"/>
                <a:gd name="T5" fmla="*/ 0 h 666"/>
                <a:gd name="T6" fmla="*/ 483 w 644"/>
                <a:gd name="T7" fmla="*/ 0 h 666"/>
                <a:gd name="T8" fmla="*/ 402 w 644"/>
                <a:gd name="T9" fmla="*/ 0 h 666"/>
                <a:gd name="T10" fmla="*/ 321 w 644"/>
                <a:gd name="T11" fmla="*/ 0 h 666"/>
                <a:gd name="T12" fmla="*/ 242 w 644"/>
                <a:gd name="T13" fmla="*/ 0 h 666"/>
                <a:gd name="T14" fmla="*/ 160 w 644"/>
                <a:gd name="T15" fmla="*/ 0 h 666"/>
                <a:gd name="T16" fmla="*/ 81 w 644"/>
                <a:gd name="T17" fmla="*/ 0 h 666"/>
                <a:gd name="T18" fmla="*/ 0 w 644"/>
                <a:gd name="T19" fmla="*/ 0 h 666"/>
                <a:gd name="T20" fmla="*/ 0 w 644"/>
                <a:gd name="T21" fmla="*/ 192 h 666"/>
                <a:gd name="T22" fmla="*/ 188 w 644"/>
                <a:gd name="T23" fmla="*/ 192 h 666"/>
                <a:gd name="T24" fmla="*/ 188 w 644"/>
                <a:gd name="T25" fmla="*/ 666 h 666"/>
                <a:gd name="T26" fmla="*/ 455 w 644"/>
                <a:gd name="T27" fmla="*/ 666 h 666"/>
                <a:gd name="T28" fmla="*/ 455 w 644"/>
                <a:gd name="T29" fmla="*/ 192 h 666"/>
                <a:gd name="T30" fmla="*/ 644 w 644"/>
                <a:gd name="T31" fmla="*/ 192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4" h="666">
                  <a:moveTo>
                    <a:pt x="644" y="192"/>
                  </a:moveTo>
                  <a:lnTo>
                    <a:pt x="644" y="0"/>
                  </a:lnTo>
                  <a:lnTo>
                    <a:pt x="563" y="0"/>
                  </a:lnTo>
                  <a:lnTo>
                    <a:pt x="483" y="0"/>
                  </a:lnTo>
                  <a:lnTo>
                    <a:pt x="402" y="0"/>
                  </a:lnTo>
                  <a:lnTo>
                    <a:pt x="321" y="0"/>
                  </a:lnTo>
                  <a:lnTo>
                    <a:pt x="242" y="0"/>
                  </a:lnTo>
                  <a:lnTo>
                    <a:pt x="160" y="0"/>
                  </a:lnTo>
                  <a:lnTo>
                    <a:pt x="81" y="0"/>
                  </a:lnTo>
                  <a:lnTo>
                    <a:pt x="0" y="0"/>
                  </a:lnTo>
                  <a:lnTo>
                    <a:pt x="0" y="192"/>
                  </a:lnTo>
                  <a:lnTo>
                    <a:pt x="188" y="192"/>
                  </a:lnTo>
                  <a:lnTo>
                    <a:pt x="188" y="666"/>
                  </a:lnTo>
                  <a:lnTo>
                    <a:pt x="455" y="666"/>
                  </a:lnTo>
                  <a:lnTo>
                    <a:pt x="455" y="192"/>
                  </a:lnTo>
                  <a:lnTo>
                    <a:pt x="644" y="192"/>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102" name="Freeform 34"/>
            <p:cNvSpPr>
              <a:spLocks/>
            </p:cNvSpPr>
            <p:nvPr userDrawn="1"/>
          </p:nvSpPr>
          <p:spPr bwMode="auto">
            <a:xfrm>
              <a:off x="3463160" y="4883358"/>
              <a:ext cx="145079" cy="123400"/>
            </a:xfrm>
            <a:custGeom>
              <a:avLst/>
              <a:gdLst>
                <a:gd name="T0" fmla="*/ 396 w 791"/>
                <a:gd name="T1" fmla="*/ 268 h 666"/>
                <a:gd name="T2" fmla="*/ 260 w 791"/>
                <a:gd name="T3" fmla="*/ 666 h 666"/>
                <a:gd name="T4" fmla="*/ 0 w 791"/>
                <a:gd name="T5" fmla="*/ 666 h 666"/>
                <a:gd name="T6" fmla="*/ 254 w 791"/>
                <a:gd name="T7" fmla="*/ 0 h 666"/>
                <a:gd name="T8" fmla="*/ 290 w 791"/>
                <a:gd name="T9" fmla="*/ 0 h 666"/>
                <a:gd name="T10" fmla="*/ 326 w 791"/>
                <a:gd name="T11" fmla="*/ 0 h 666"/>
                <a:gd name="T12" fmla="*/ 360 w 791"/>
                <a:gd name="T13" fmla="*/ 0 h 666"/>
                <a:gd name="T14" fmla="*/ 396 w 791"/>
                <a:gd name="T15" fmla="*/ 0 h 666"/>
                <a:gd name="T16" fmla="*/ 430 w 791"/>
                <a:gd name="T17" fmla="*/ 0 h 666"/>
                <a:gd name="T18" fmla="*/ 466 w 791"/>
                <a:gd name="T19" fmla="*/ 0 h 666"/>
                <a:gd name="T20" fmla="*/ 500 w 791"/>
                <a:gd name="T21" fmla="*/ 0 h 666"/>
                <a:gd name="T22" fmla="*/ 536 w 791"/>
                <a:gd name="T23" fmla="*/ 0 h 666"/>
                <a:gd name="T24" fmla="*/ 791 w 791"/>
                <a:gd name="T25" fmla="*/ 666 h 666"/>
                <a:gd name="T26" fmla="*/ 532 w 791"/>
                <a:gd name="T27" fmla="*/ 666 h 666"/>
                <a:gd name="T28" fmla="*/ 396 w 791"/>
                <a:gd name="T29" fmla="*/ 268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91" h="666">
                  <a:moveTo>
                    <a:pt x="396" y="268"/>
                  </a:moveTo>
                  <a:lnTo>
                    <a:pt x="260" y="666"/>
                  </a:lnTo>
                  <a:lnTo>
                    <a:pt x="0" y="666"/>
                  </a:lnTo>
                  <a:lnTo>
                    <a:pt x="254" y="0"/>
                  </a:lnTo>
                  <a:lnTo>
                    <a:pt x="290" y="0"/>
                  </a:lnTo>
                  <a:lnTo>
                    <a:pt x="326" y="0"/>
                  </a:lnTo>
                  <a:lnTo>
                    <a:pt x="360" y="0"/>
                  </a:lnTo>
                  <a:lnTo>
                    <a:pt x="396" y="0"/>
                  </a:lnTo>
                  <a:lnTo>
                    <a:pt x="430" y="0"/>
                  </a:lnTo>
                  <a:lnTo>
                    <a:pt x="466" y="0"/>
                  </a:lnTo>
                  <a:lnTo>
                    <a:pt x="500" y="0"/>
                  </a:lnTo>
                  <a:lnTo>
                    <a:pt x="536" y="0"/>
                  </a:lnTo>
                  <a:lnTo>
                    <a:pt x="791" y="666"/>
                  </a:lnTo>
                  <a:lnTo>
                    <a:pt x="532" y="666"/>
                  </a:lnTo>
                  <a:lnTo>
                    <a:pt x="396" y="268"/>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103" name="Freeform 35"/>
            <p:cNvSpPr>
              <a:spLocks/>
            </p:cNvSpPr>
            <p:nvPr userDrawn="1"/>
          </p:nvSpPr>
          <p:spPr bwMode="auto">
            <a:xfrm>
              <a:off x="3356435" y="4883358"/>
              <a:ext cx="118398" cy="123400"/>
            </a:xfrm>
            <a:custGeom>
              <a:avLst/>
              <a:gdLst>
                <a:gd name="T0" fmla="*/ 643 w 643"/>
                <a:gd name="T1" fmla="*/ 192 h 666"/>
                <a:gd name="T2" fmla="*/ 643 w 643"/>
                <a:gd name="T3" fmla="*/ 0 h 666"/>
                <a:gd name="T4" fmla="*/ 563 w 643"/>
                <a:gd name="T5" fmla="*/ 0 h 666"/>
                <a:gd name="T6" fmla="*/ 482 w 643"/>
                <a:gd name="T7" fmla="*/ 0 h 666"/>
                <a:gd name="T8" fmla="*/ 401 w 643"/>
                <a:gd name="T9" fmla="*/ 0 h 666"/>
                <a:gd name="T10" fmla="*/ 321 w 643"/>
                <a:gd name="T11" fmla="*/ 0 h 666"/>
                <a:gd name="T12" fmla="*/ 240 w 643"/>
                <a:gd name="T13" fmla="*/ 0 h 666"/>
                <a:gd name="T14" fmla="*/ 160 w 643"/>
                <a:gd name="T15" fmla="*/ 0 h 666"/>
                <a:gd name="T16" fmla="*/ 79 w 643"/>
                <a:gd name="T17" fmla="*/ 0 h 666"/>
                <a:gd name="T18" fmla="*/ 0 w 643"/>
                <a:gd name="T19" fmla="*/ 0 h 666"/>
                <a:gd name="T20" fmla="*/ 0 w 643"/>
                <a:gd name="T21" fmla="*/ 192 h 666"/>
                <a:gd name="T22" fmla="*/ 188 w 643"/>
                <a:gd name="T23" fmla="*/ 192 h 666"/>
                <a:gd name="T24" fmla="*/ 188 w 643"/>
                <a:gd name="T25" fmla="*/ 666 h 666"/>
                <a:gd name="T26" fmla="*/ 454 w 643"/>
                <a:gd name="T27" fmla="*/ 666 h 666"/>
                <a:gd name="T28" fmla="*/ 454 w 643"/>
                <a:gd name="T29" fmla="*/ 192 h 666"/>
                <a:gd name="T30" fmla="*/ 643 w 643"/>
                <a:gd name="T31" fmla="*/ 192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3" h="666">
                  <a:moveTo>
                    <a:pt x="643" y="192"/>
                  </a:moveTo>
                  <a:lnTo>
                    <a:pt x="643" y="0"/>
                  </a:lnTo>
                  <a:lnTo>
                    <a:pt x="563" y="0"/>
                  </a:lnTo>
                  <a:lnTo>
                    <a:pt x="482" y="0"/>
                  </a:lnTo>
                  <a:lnTo>
                    <a:pt x="401" y="0"/>
                  </a:lnTo>
                  <a:lnTo>
                    <a:pt x="321" y="0"/>
                  </a:lnTo>
                  <a:lnTo>
                    <a:pt x="240" y="0"/>
                  </a:lnTo>
                  <a:lnTo>
                    <a:pt x="160" y="0"/>
                  </a:lnTo>
                  <a:lnTo>
                    <a:pt x="79" y="0"/>
                  </a:lnTo>
                  <a:lnTo>
                    <a:pt x="0" y="0"/>
                  </a:lnTo>
                  <a:lnTo>
                    <a:pt x="0" y="192"/>
                  </a:lnTo>
                  <a:lnTo>
                    <a:pt x="188" y="192"/>
                  </a:lnTo>
                  <a:lnTo>
                    <a:pt x="188" y="666"/>
                  </a:lnTo>
                  <a:lnTo>
                    <a:pt x="454" y="666"/>
                  </a:lnTo>
                  <a:lnTo>
                    <a:pt x="454" y="192"/>
                  </a:lnTo>
                  <a:lnTo>
                    <a:pt x="643" y="192"/>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104" name="Freeform 36"/>
            <p:cNvSpPr>
              <a:spLocks/>
            </p:cNvSpPr>
            <p:nvPr userDrawn="1"/>
          </p:nvSpPr>
          <p:spPr bwMode="auto">
            <a:xfrm>
              <a:off x="4183551" y="4883358"/>
              <a:ext cx="146746" cy="123400"/>
            </a:xfrm>
            <a:custGeom>
              <a:avLst/>
              <a:gdLst>
                <a:gd name="T0" fmla="*/ 394 w 791"/>
                <a:gd name="T1" fmla="*/ 268 h 666"/>
                <a:gd name="T2" fmla="*/ 259 w 791"/>
                <a:gd name="T3" fmla="*/ 666 h 666"/>
                <a:gd name="T4" fmla="*/ 0 w 791"/>
                <a:gd name="T5" fmla="*/ 666 h 666"/>
                <a:gd name="T6" fmla="*/ 254 w 791"/>
                <a:gd name="T7" fmla="*/ 0 h 666"/>
                <a:gd name="T8" fmla="*/ 288 w 791"/>
                <a:gd name="T9" fmla="*/ 0 h 666"/>
                <a:gd name="T10" fmla="*/ 324 w 791"/>
                <a:gd name="T11" fmla="*/ 0 h 666"/>
                <a:gd name="T12" fmla="*/ 360 w 791"/>
                <a:gd name="T13" fmla="*/ 0 h 666"/>
                <a:gd name="T14" fmla="*/ 394 w 791"/>
                <a:gd name="T15" fmla="*/ 0 h 666"/>
                <a:gd name="T16" fmla="*/ 430 w 791"/>
                <a:gd name="T17" fmla="*/ 0 h 666"/>
                <a:gd name="T18" fmla="*/ 465 w 791"/>
                <a:gd name="T19" fmla="*/ 0 h 666"/>
                <a:gd name="T20" fmla="*/ 501 w 791"/>
                <a:gd name="T21" fmla="*/ 0 h 666"/>
                <a:gd name="T22" fmla="*/ 535 w 791"/>
                <a:gd name="T23" fmla="*/ 0 h 666"/>
                <a:gd name="T24" fmla="*/ 791 w 791"/>
                <a:gd name="T25" fmla="*/ 666 h 666"/>
                <a:gd name="T26" fmla="*/ 530 w 791"/>
                <a:gd name="T27" fmla="*/ 666 h 666"/>
                <a:gd name="T28" fmla="*/ 394 w 791"/>
                <a:gd name="T29" fmla="*/ 268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91" h="666">
                  <a:moveTo>
                    <a:pt x="394" y="268"/>
                  </a:moveTo>
                  <a:lnTo>
                    <a:pt x="259" y="666"/>
                  </a:lnTo>
                  <a:lnTo>
                    <a:pt x="0" y="666"/>
                  </a:lnTo>
                  <a:lnTo>
                    <a:pt x="254" y="0"/>
                  </a:lnTo>
                  <a:lnTo>
                    <a:pt x="288" y="0"/>
                  </a:lnTo>
                  <a:lnTo>
                    <a:pt x="324" y="0"/>
                  </a:lnTo>
                  <a:lnTo>
                    <a:pt x="360" y="0"/>
                  </a:lnTo>
                  <a:lnTo>
                    <a:pt x="394" y="0"/>
                  </a:lnTo>
                  <a:lnTo>
                    <a:pt x="430" y="0"/>
                  </a:lnTo>
                  <a:lnTo>
                    <a:pt x="465" y="0"/>
                  </a:lnTo>
                  <a:lnTo>
                    <a:pt x="501" y="0"/>
                  </a:lnTo>
                  <a:lnTo>
                    <a:pt x="535" y="0"/>
                  </a:lnTo>
                  <a:lnTo>
                    <a:pt x="791" y="666"/>
                  </a:lnTo>
                  <a:lnTo>
                    <a:pt x="530" y="666"/>
                  </a:lnTo>
                  <a:lnTo>
                    <a:pt x="394" y="268"/>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105" name="Freeform 37"/>
            <p:cNvSpPr>
              <a:spLocks/>
            </p:cNvSpPr>
            <p:nvPr userDrawn="1"/>
          </p:nvSpPr>
          <p:spPr bwMode="auto">
            <a:xfrm>
              <a:off x="4076826" y="4883358"/>
              <a:ext cx="120065" cy="123400"/>
            </a:xfrm>
            <a:custGeom>
              <a:avLst/>
              <a:gdLst>
                <a:gd name="T0" fmla="*/ 645 w 645"/>
                <a:gd name="T1" fmla="*/ 192 h 666"/>
                <a:gd name="T2" fmla="*/ 645 w 645"/>
                <a:gd name="T3" fmla="*/ 0 h 666"/>
                <a:gd name="T4" fmla="*/ 564 w 645"/>
                <a:gd name="T5" fmla="*/ 0 h 666"/>
                <a:gd name="T6" fmla="*/ 482 w 645"/>
                <a:gd name="T7" fmla="*/ 0 h 666"/>
                <a:gd name="T8" fmla="*/ 403 w 645"/>
                <a:gd name="T9" fmla="*/ 0 h 666"/>
                <a:gd name="T10" fmla="*/ 322 w 645"/>
                <a:gd name="T11" fmla="*/ 0 h 666"/>
                <a:gd name="T12" fmla="*/ 242 w 645"/>
                <a:gd name="T13" fmla="*/ 0 h 666"/>
                <a:gd name="T14" fmla="*/ 161 w 645"/>
                <a:gd name="T15" fmla="*/ 0 h 666"/>
                <a:gd name="T16" fmla="*/ 81 w 645"/>
                <a:gd name="T17" fmla="*/ 0 h 666"/>
                <a:gd name="T18" fmla="*/ 0 w 645"/>
                <a:gd name="T19" fmla="*/ 0 h 666"/>
                <a:gd name="T20" fmla="*/ 0 w 645"/>
                <a:gd name="T21" fmla="*/ 192 h 666"/>
                <a:gd name="T22" fmla="*/ 189 w 645"/>
                <a:gd name="T23" fmla="*/ 192 h 666"/>
                <a:gd name="T24" fmla="*/ 189 w 645"/>
                <a:gd name="T25" fmla="*/ 666 h 666"/>
                <a:gd name="T26" fmla="*/ 456 w 645"/>
                <a:gd name="T27" fmla="*/ 666 h 666"/>
                <a:gd name="T28" fmla="*/ 456 w 645"/>
                <a:gd name="T29" fmla="*/ 192 h 666"/>
                <a:gd name="T30" fmla="*/ 645 w 645"/>
                <a:gd name="T31" fmla="*/ 192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5" h="666">
                  <a:moveTo>
                    <a:pt x="645" y="192"/>
                  </a:moveTo>
                  <a:lnTo>
                    <a:pt x="645" y="0"/>
                  </a:lnTo>
                  <a:lnTo>
                    <a:pt x="564" y="0"/>
                  </a:lnTo>
                  <a:lnTo>
                    <a:pt x="482" y="0"/>
                  </a:lnTo>
                  <a:lnTo>
                    <a:pt x="403" y="0"/>
                  </a:lnTo>
                  <a:lnTo>
                    <a:pt x="322" y="0"/>
                  </a:lnTo>
                  <a:lnTo>
                    <a:pt x="242" y="0"/>
                  </a:lnTo>
                  <a:lnTo>
                    <a:pt x="161" y="0"/>
                  </a:lnTo>
                  <a:lnTo>
                    <a:pt x="81" y="0"/>
                  </a:lnTo>
                  <a:lnTo>
                    <a:pt x="0" y="0"/>
                  </a:lnTo>
                  <a:lnTo>
                    <a:pt x="0" y="192"/>
                  </a:lnTo>
                  <a:lnTo>
                    <a:pt x="189" y="192"/>
                  </a:lnTo>
                  <a:lnTo>
                    <a:pt x="189" y="666"/>
                  </a:lnTo>
                  <a:lnTo>
                    <a:pt x="456" y="666"/>
                  </a:lnTo>
                  <a:lnTo>
                    <a:pt x="456" y="192"/>
                  </a:lnTo>
                  <a:lnTo>
                    <a:pt x="645" y="192"/>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106" name="Freeform 38"/>
            <p:cNvSpPr>
              <a:spLocks/>
            </p:cNvSpPr>
            <p:nvPr userDrawn="1"/>
          </p:nvSpPr>
          <p:spPr bwMode="auto">
            <a:xfrm>
              <a:off x="3943420" y="4883358"/>
              <a:ext cx="145079" cy="123400"/>
            </a:xfrm>
            <a:custGeom>
              <a:avLst/>
              <a:gdLst>
                <a:gd name="T0" fmla="*/ 396 w 791"/>
                <a:gd name="T1" fmla="*/ 268 h 666"/>
                <a:gd name="T2" fmla="*/ 261 w 791"/>
                <a:gd name="T3" fmla="*/ 666 h 666"/>
                <a:gd name="T4" fmla="*/ 0 w 791"/>
                <a:gd name="T5" fmla="*/ 666 h 666"/>
                <a:gd name="T6" fmla="*/ 254 w 791"/>
                <a:gd name="T7" fmla="*/ 0 h 666"/>
                <a:gd name="T8" fmla="*/ 290 w 791"/>
                <a:gd name="T9" fmla="*/ 0 h 666"/>
                <a:gd name="T10" fmla="*/ 325 w 791"/>
                <a:gd name="T11" fmla="*/ 0 h 666"/>
                <a:gd name="T12" fmla="*/ 361 w 791"/>
                <a:gd name="T13" fmla="*/ 0 h 666"/>
                <a:gd name="T14" fmla="*/ 396 w 791"/>
                <a:gd name="T15" fmla="*/ 0 h 666"/>
                <a:gd name="T16" fmla="*/ 431 w 791"/>
                <a:gd name="T17" fmla="*/ 0 h 666"/>
                <a:gd name="T18" fmla="*/ 467 w 791"/>
                <a:gd name="T19" fmla="*/ 0 h 666"/>
                <a:gd name="T20" fmla="*/ 501 w 791"/>
                <a:gd name="T21" fmla="*/ 0 h 666"/>
                <a:gd name="T22" fmla="*/ 537 w 791"/>
                <a:gd name="T23" fmla="*/ 0 h 666"/>
                <a:gd name="T24" fmla="*/ 791 w 791"/>
                <a:gd name="T25" fmla="*/ 666 h 666"/>
                <a:gd name="T26" fmla="*/ 531 w 791"/>
                <a:gd name="T27" fmla="*/ 666 h 666"/>
                <a:gd name="T28" fmla="*/ 396 w 791"/>
                <a:gd name="T29" fmla="*/ 268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91" h="666">
                  <a:moveTo>
                    <a:pt x="396" y="268"/>
                  </a:moveTo>
                  <a:lnTo>
                    <a:pt x="261" y="666"/>
                  </a:lnTo>
                  <a:lnTo>
                    <a:pt x="0" y="666"/>
                  </a:lnTo>
                  <a:lnTo>
                    <a:pt x="254" y="0"/>
                  </a:lnTo>
                  <a:lnTo>
                    <a:pt x="290" y="0"/>
                  </a:lnTo>
                  <a:lnTo>
                    <a:pt x="325" y="0"/>
                  </a:lnTo>
                  <a:lnTo>
                    <a:pt x="361" y="0"/>
                  </a:lnTo>
                  <a:lnTo>
                    <a:pt x="396" y="0"/>
                  </a:lnTo>
                  <a:lnTo>
                    <a:pt x="431" y="0"/>
                  </a:lnTo>
                  <a:lnTo>
                    <a:pt x="467" y="0"/>
                  </a:lnTo>
                  <a:lnTo>
                    <a:pt x="501" y="0"/>
                  </a:lnTo>
                  <a:lnTo>
                    <a:pt x="537" y="0"/>
                  </a:lnTo>
                  <a:lnTo>
                    <a:pt x="791" y="666"/>
                  </a:lnTo>
                  <a:lnTo>
                    <a:pt x="531" y="666"/>
                  </a:lnTo>
                  <a:lnTo>
                    <a:pt x="396" y="268"/>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107" name="Freeform 39"/>
            <p:cNvSpPr>
              <a:spLocks/>
            </p:cNvSpPr>
            <p:nvPr userDrawn="1"/>
          </p:nvSpPr>
          <p:spPr bwMode="auto">
            <a:xfrm>
              <a:off x="3836696" y="4883358"/>
              <a:ext cx="118398" cy="123400"/>
            </a:xfrm>
            <a:custGeom>
              <a:avLst/>
              <a:gdLst>
                <a:gd name="T0" fmla="*/ 643 w 643"/>
                <a:gd name="T1" fmla="*/ 192 h 666"/>
                <a:gd name="T2" fmla="*/ 643 w 643"/>
                <a:gd name="T3" fmla="*/ 0 h 666"/>
                <a:gd name="T4" fmla="*/ 562 w 643"/>
                <a:gd name="T5" fmla="*/ 0 h 666"/>
                <a:gd name="T6" fmla="*/ 482 w 643"/>
                <a:gd name="T7" fmla="*/ 0 h 666"/>
                <a:gd name="T8" fmla="*/ 401 w 643"/>
                <a:gd name="T9" fmla="*/ 0 h 666"/>
                <a:gd name="T10" fmla="*/ 322 w 643"/>
                <a:gd name="T11" fmla="*/ 0 h 666"/>
                <a:gd name="T12" fmla="*/ 241 w 643"/>
                <a:gd name="T13" fmla="*/ 0 h 666"/>
                <a:gd name="T14" fmla="*/ 161 w 643"/>
                <a:gd name="T15" fmla="*/ 0 h 666"/>
                <a:gd name="T16" fmla="*/ 80 w 643"/>
                <a:gd name="T17" fmla="*/ 0 h 666"/>
                <a:gd name="T18" fmla="*/ 0 w 643"/>
                <a:gd name="T19" fmla="*/ 0 h 666"/>
                <a:gd name="T20" fmla="*/ 0 w 643"/>
                <a:gd name="T21" fmla="*/ 192 h 666"/>
                <a:gd name="T22" fmla="*/ 189 w 643"/>
                <a:gd name="T23" fmla="*/ 192 h 666"/>
                <a:gd name="T24" fmla="*/ 189 w 643"/>
                <a:gd name="T25" fmla="*/ 666 h 666"/>
                <a:gd name="T26" fmla="*/ 454 w 643"/>
                <a:gd name="T27" fmla="*/ 666 h 666"/>
                <a:gd name="T28" fmla="*/ 454 w 643"/>
                <a:gd name="T29" fmla="*/ 192 h 666"/>
                <a:gd name="T30" fmla="*/ 643 w 643"/>
                <a:gd name="T31" fmla="*/ 192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3" h="666">
                  <a:moveTo>
                    <a:pt x="643" y="192"/>
                  </a:moveTo>
                  <a:lnTo>
                    <a:pt x="643" y="0"/>
                  </a:lnTo>
                  <a:lnTo>
                    <a:pt x="562" y="0"/>
                  </a:lnTo>
                  <a:lnTo>
                    <a:pt x="482" y="0"/>
                  </a:lnTo>
                  <a:lnTo>
                    <a:pt x="401" y="0"/>
                  </a:lnTo>
                  <a:lnTo>
                    <a:pt x="322" y="0"/>
                  </a:lnTo>
                  <a:lnTo>
                    <a:pt x="241" y="0"/>
                  </a:lnTo>
                  <a:lnTo>
                    <a:pt x="161" y="0"/>
                  </a:lnTo>
                  <a:lnTo>
                    <a:pt x="80" y="0"/>
                  </a:lnTo>
                  <a:lnTo>
                    <a:pt x="0" y="0"/>
                  </a:lnTo>
                  <a:lnTo>
                    <a:pt x="0" y="192"/>
                  </a:lnTo>
                  <a:lnTo>
                    <a:pt x="189" y="192"/>
                  </a:lnTo>
                  <a:lnTo>
                    <a:pt x="189" y="666"/>
                  </a:lnTo>
                  <a:lnTo>
                    <a:pt x="454" y="666"/>
                  </a:lnTo>
                  <a:lnTo>
                    <a:pt x="454" y="192"/>
                  </a:lnTo>
                  <a:lnTo>
                    <a:pt x="643" y="192"/>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108" name="Freeform 40"/>
            <p:cNvSpPr>
              <a:spLocks/>
            </p:cNvSpPr>
            <p:nvPr userDrawn="1"/>
          </p:nvSpPr>
          <p:spPr bwMode="auto">
            <a:xfrm>
              <a:off x="4425349" y="4883358"/>
              <a:ext cx="145079" cy="123400"/>
            </a:xfrm>
            <a:custGeom>
              <a:avLst/>
              <a:gdLst>
                <a:gd name="T0" fmla="*/ 394 w 791"/>
                <a:gd name="T1" fmla="*/ 268 h 666"/>
                <a:gd name="T2" fmla="*/ 260 w 791"/>
                <a:gd name="T3" fmla="*/ 666 h 666"/>
                <a:gd name="T4" fmla="*/ 0 w 791"/>
                <a:gd name="T5" fmla="*/ 666 h 666"/>
                <a:gd name="T6" fmla="*/ 254 w 791"/>
                <a:gd name="T7" fmla="*/ 0 h 666"/>
                <a:gd name="T8" fmla="*/ 290 w 791"/>
                <a:gd name="T9" fmla="*/ 0 h 666"/>
                <a:gd name="T10" fmla="*/ 324 w 791"/>
                <a:gd name="T11" fmla="*/ 0 h 666"/>
                <a:gd name="T12" fmla="*/ 360 w 791"/>
                <a:gd name="T13" fmla="*/ 0 h 666"/>
                <a:gd name="T14" fmla="*/ 394 w 791"/>
                <a:gd name="T15" fmla="*/ 0 h 666"/>
                <a:gd name="T16" fmla="*/ 430 w 791"/>
                <a:gd name="T17" fmla="*/ 0 h 666"/>
                <a:gd name="T18" fmla="*/ 466 w 791"/>
                <a:gd name="T19" fmla="*/ 0 h 666"/>
                <a:gd name="T20" fmla="*/ 501 w 791"/>
                <a:gd name="T21" fmla="*/ 0 h 666"/>
                <a:gd name="T22" fmla="*/ 536 w 791"/>
                <a:gd name="T23" fmla="*/ 0 h 666"/>
                <a:gd name="T24" fmla="*/ 791 w 791"/>
                <a:gd name="T25" fmla="*/ 666 h 666"/>
                <a:gd name="T26" fmla="*/ 530 w 791"/>
                <a:gd name="T27" fmla="*/ 666 h 666"/>
                <a:gd name="T28" fmla="*/ 394 w 791"/>
                <a:gd name="T29" fmla="*/ 268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91" h="666">
                  <a:moveTo>
                    <a:pt x="394" y="268"/>
                  </a:moveTo>
                  <a:lnTo>
                    <a:pt x="260" y="666"/>
                  </a:lnTo>
                  <a:lnTo>
                    <a:pt x="0" y="666"/>
                  </a:lnTo>
                  <a:lnTo>
                    <a:pt x="254" y="0"/>
                  </a:lnTo>
                  <a:lnTo>
                    <a:pt x="290" y="0"/>
                  </a:lnTo>
                  <a:lnTo>
                    <a:pt x="324" y="0"/>
                  </a:lnTo>
                  <a:lnTo>
                    <a:pt x="360" y="0"/>
                  </a:lnTo>
                  <a:lnTo>
                    <a:pt x="394" y="0"/>
                  </a:lnTo>
                  <a:lnTo>
                    <a:pt x="430" y="0"/>
                  </a:lnTo>
                  <a:lnTo>
                    <a:pt x="466" y="0"/>
                  </a:lnTo>
                  <a:lnTo>
                    <a:pt x="501" y="0"/>
                  </a:lnTo>
                  <a:lnTo>
                    <a:pt x="536" y="0"/>
                  </a:lnTo>
                  <a:lnTo>
                    <a:pt x="791" y="666"/>
                  </a:lnTo>
                  <a:lnTo>
                    <a:pt x="530" y="666"/>
                  </a:lnTo>
                  <a:lnTo>
                    <a:pt x="394" y="268"/>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109" name="Freeform 41"/>
            <p:cNvSpPr>
              <a:spLocks/>
            </p:cNvSpPr>
            <p:nvPr userDrawn="1"/>
          </p:nvSpPr>
          <p:spPr bwMode="auto">
            <a:xfrm>
              <a:off x="4318624" y="4883358"/>
              <a:ext cx="118398" cy="123400"/>
            </a:xfrm>
            <a:custGeom>
              <a:avLst/>
              <a:gdLst>
                <a:gd name="T0" fmla="*/ 643 w 643"/>
                <a:gd name="T1" fmla="*/ 192 h 666"/>
                <a:gd name="T2" fmla="*/ 643 w 643"/>
                <a:gd name="T3" fmla="*/ 0 h 666"/>
                <a:gd name="T4" fmla="*/ 562 w 643"/>
                <a:gd name="T5" fmla="*/ 0 h 666"/>
                <a:gd name="T6" fmla="*/ 482 w 643"/>
                <a:gd name="T7" fmla="*/ 0 h 666"/>
                <a:gd name="T8" fmla="*/ 401 w 643"/>
                <a:gd name="T9" fmla="*/ 0 h 666"/>
                <a:gd name="T10" fmla="*/ 321 w 643"/>
                <a:gd name="T11" fmla="*/ 0 h 666"/>
                <a:gd name="T12" fmla="*/ 240 w 643"/>
                <a:gd name="T13" fmla="*/ 0 h 666"/>
                <a:gd name="T14" fmla="*/ 161 w 643"/>
                <a:gd name="T15" fmla="*/ 0 h 666"/>
                <a:gd name="T16" fmla="*/ 79 w 643"/>
                <a:gd name="T17" fmla="*/ 0 h 666"/>
                <a:gd name="T18" fmla="*/ 0 w 643"/>
                <a:gd name="T19" fmla="*/ 0 h 666"/>
                <a:gd name="T20" fmla="*/ 0 w 643"/>
                <a:gd name="T21" fmla="*/ 192 h 666"/>
                <a:gd name="T22" fmla="*/ 189 w 643"/>
                <a:gd name="T23" fmla="*/ 192 h 666"/>
                <a:gd name="T24" fmla="*/ 189 w 643"/>
                <a:gd name="T25" fmla="*/ 666 h 666"/>
                <a:gd name="T26" fmla="*/ 454 w 643"/>
                <a:gd name="T27" fmla="*/ 666 h 666"/>
                <a:gd name="T28" fmla="*/ 454 w 643"/>
                <a:gd name="T29" fmla="*/ 192 h 666"/>
                <a:gd name="T30" fmla="*/ 643 w 643"/>
                <a:gd name="T31" fmla="*/ 192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3" h="666">
                  <a:moveTo>
                    <a:pt x="643" y="192"/>
                  </a:moveTo>
                  <a:lnTo>
                    <a:pt x="643" y="0"/>
                  </a:lnTo>
                  <a:lnTo>
                    <a:pt x="562" y="0"/>
                  </a:lnTo>
                  <a:lnTo>
                    <a:pt x="482" y="0"/>
                  </a:lnTo>
                  <a:lnTo>
                    <a:pt x="401" y="0"/>
                  </a:lnTo>
                  <a:lnTo>
                    <a:pt x="321" y="0"/>
                  </a:lnTo>
                  <a:lnTo>
                    <a:pt x="240" y="0"/>
                  </a:lnTo>
                  <a:lnTo>
                    <a:pt x="161" y="0"/>
                  </a:lnTo>
                  <a:lnTo>
                    <a:pt x="79" y="0"/>
                  </a:lnTo>
                  <a:lnTo>
                    <a:pt x="0" y="0"/>
                  </a:lnTo>
                  <a:lnTo>
                    <a:pt x="0" y="192"/>
                  </a:lnTo>
                  <a:lnTo>
                    <a:pt x="189" y="192"/>
                  </a:lnTo>
                  <a:lnTo>
                    <a:pt x="189" y="666"/>
                  </a:lnTo>
                  <a:lnTo>
                    <a:pt x="454" y="666"/>
                  </a:lnTo>
                  <a:lnTo>
                    <a:pt x="454" y="192"/>
                  </a:lnTo>
                  <a:lnTo>
                    <a:pt x="643" y="192"/>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110" name="Freeform 42"/>
            <p:cNvSpPr>
              <a:spLocks/>
            </p:cNvSpPr>
            <p:nvPr userDrawn="1"/>
          </p:nvSpPr>
          <p:spPr bwMode="auto">
            <a:xfrm>
              <a:off x="-25400" y="5020099"/>
              <a:ext cx="146746" cy="123400"/>
            </a:xfrm>
            <a:custGeom>
              <a:avLst/>
              <a:gdLst>
                <a:gd name="T0" fmla="*/ 396 w 791"/>
                <a:gd name="T1" fmla="*/ 268 h 666"/>
                <a:gd name="T2" fmla="*/ 261 w 791"/>
                <a:gd name="T3" fmla="*/ 666 h 666"/>
                <a:gd name="T4" fmla="*/ 0 w 791"/>
                <a:gd name="T5" fmla="*/ 666 h 666"/>
                <a:gd name="T6" fmla="*/ 254 w 791"/>
                <a:gd name="T7" fmla="*/ 0 h 666"/>
                <a:gd name="T8" fmla="*/ 290 w 791"/>
                <a:gd name="T9" fmla="*/ 0 h 666"/>
                <a:gd name="T10" fmla="*/ 325 w 791"/>
                <a:gd name="T11" fmla="*/ 0 h 666"/>
                <a:gd name="T12" fmla="*/ 361 w 791"/>
                <a:gd name="T13" fmla="*/ 0 h 666"/>
                <a:gd name="T14" fmla="*/ 396 w 791"/>
                <a:gd name="T15" fmla="*/ 0 h 666"/>
                <a:gd name="T16" fmla="*/ 431 w 791"/>
                <a:gd name="T17" fmla="*/ 0 h 666"/>
                <a:gd name="T18" fmla="*/ 467 w 791"/>
                <a:gd name="T19" fmla="*/ 0 h 666"/>
                <a:gd name="T20" fmla="*/ 501 w 791"/>
                <a:gd name="T21" fmla="*/ 0 h 666"/>
                <a:gd name="T22" fmla="*/ 537 w 791"/>
                <a:gd name="T23" fmla="*/ 0 h 666"/>
                <a:gd name="T24" fmla="*/ 791 w 791"/>
                <a:gd name="T25" fmla="*/ 666 h 666"/>
                <a:gd name="T26" fmla="*/ 531 w 791"/>
                <a:gd name="T27" fmla="*/ 666 h 666"/>
                <a:gd name="T28" fmla="*/ 396 w 791"/>
                <a:gd name="T29" fmla="*/ 268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91" h="666">
                  <a:moveTo>
                    <a:pt x="396" y="268"/>
                  </a:moveTo>
                  <a:lnTo>
                    <a:pt x="261" y="666"/>
                  </a:lnTo>
                  <a:lnTo>
                    <a:pt x="0" y="666"/>
                  </a:lnTo>
                  <a:lnTo>
                    <a:pt x="254" y="0"/>
                  </a:lnTo>
                  <a:lnTo>
                    <a:pt x="290" y="0"/>
                  </a:lnTo>
                  <a:lnTo>
                    <a:pt x="325" y="0"/>
                  </a:lnTo>
                  <a:lnTo>
                    <a:pt x="361" y="0"/>
                  </a:lnTo>
                  <a:lnTo>
                    <a:pt x="396" y="0"/>
                  </a:lnTo>
                  <a:lnTo>
                    <a:pt x="431" y="0"/>
                  </a:lnTo>
                  <a:lnTo>
                    <a:pt x="467" y="0"/>
                  </a:lnTo>
                  <a:lnTo>
                    <a:pt x="501" y="0"/>
                  </a:lnTo>
                  <a:lnTo>
                    <a:pt x="537" y="0"/>
                  </a:lnTo>
                  <a:lnTo>
                    <a:pt x="791" y="666"/>
                  </a:lnTo>
                  <a:lnTo>
                    <a:pt x="531" y="666"/>
                  </a:lnTo>
                  <a:lnTo>
                    <a:pt x="396" y="268"/>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111" name="Freeform 43"/>
            <p:cNvSpPr>
              <a:spLocks/>
            </p:cNvSpPr>
            <p:nvPr userDrawn="1"/>
          </p:nvSpPr>
          <p:spPr bwMode="auto">
            <a:xfrm>
              <a:off x="456529" y="5020099"/>
              <a:ext cx="145079" cy="123400"/>
            </a:xfrm>
            <a:custGeom>
              <a:avLst/>
              <a:gdLst>
                <a:gd name="T0" fmla="*/ 394 w 791"/>
                <a:gd name="T1" fmla="*/ 268 h 666"/>
                <a:gd name="T2" fmla="*/ 260 w 791"/>
                <a:gd name="T3" fmla="*/ 666 h 666"/>
                <a:gd name="T4" fmla="*/ 0 w 791"/>
                <a:gd name="T5" fmla="*/ 666 h 666"/>
                <a:gd name="T6" fmla="*/ 254 w 791"/>
                <a:gd name="T7" fmla="*/ 0 h 666"/>
                <a:gd name="T8" fmla="*/ 290 w 791"/>
                <a:gd name="T9" fmla="*/ 0 h 666"/>
                <a:gd name="T10" fmla="*/ 324 w 791"/>
                <a:gd name="T11" fmla="*/ 0 h 666"/>
                <a:gd name="T12" fmla="*/ 360 w 791"/>
                <a:gd name="T13" fmla="*/ 0 h 666"/>
                <a:gd name="T14" fmla="*/ 394 w 791"/>
                <a:gd name="T15" fmla="*/ 0 h 666"/>
                <a:gd name="T16" fmla="*/ 430 w 791"/>
                <a:gd name="T17" fmla="*/ 0 h 666"/>
                <a:gd name="T18" fmla="*/ 466 w 791"/>
                <a:gd name="T19" fmla="*/ 0 h 666"/>
                <a:gd name="T20" fmla="*/ 501 w 791"/>
                <a:gd name="T21" fmla="*/ 0 h 666"/>
                <a:gd name="T22" fmla="*/ 536 w 791"/>
                <a:gd name="T23" fmla="*/ 0 h 666"/>
                <a:gd name="T24" fmla="*/ 791 w 791"/>
                <a:gd name="T25" fmla="*/ 666 h 666"/>
                <a:gd name="T26" fmla="*/ 530 w 791"/>
                <a:gd name="T27" fmla="*/ 666 h 666"/>
                <a:gd name="T28" fmla="*/ 394 w 791"/>
                <a:gd name="T29" fmla="*/ 268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91" h="666">
                  <a:moveTo>
                    <a:pt x="394" y="268"/>
                  </a:moveTo>
                  <a:lnTo>
                    <a:pt x="260" y="666"/>
                  </a:lnTo>
                  <a:lnTo>
                    <a:pt x="0" y="666"/>
                  </a:lnTo>
                  <a:lnTo>
                    <a:pt x="254" y="0"/>
                  </a:lnTo>
                  <a:lnTo>
                    <a:pt x="290" y="0"/>
                  </a:lnTo>
                  <a:lnTo>
                    <a:pt x="324" y="0"/>
                  </a:lnTo>
                  <a:lnTo>
                    <a:pt x="360" y="0"/>
                  </a:lnTo>
                  <a:lnTo>
                    <a:pt x="394" y="0"/>
                  </a:lnTo>
                  <a:lnTo>
                    <a:pt x="430" y="0"/>
                  </a:lnTo>
                  <a:lnTo>
                    <a:pt x="466" y="0"/>
                  </a:lnTo>
                  <a:lnTo>
                    <a:pt x="501" y="0"/>
                  </a:lnTo>
                  <a:lnTo>
                    <a:pt x="536" y="0"/>
                  </a:lnTo>
                  <a:lnTo>
                    <a:pt x="791" y="666"/>
                  </a:lnTo>
                  <a:lnTo>
                    <a:pt x="530" y="666"/>
                  </a:lnTo>
                  <a:lnTo>
                    <a:pt x="394" y="268"/>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112" name="Freeform 44"/>
            <p:cNvSpPr>
              <a:spLocks/>
            </p:cNvSpPr>
            <p:nvPr userDrawn="1"/>
          </p:nvSpPr>
          <p:spPr bwMode="auto">
            <a:xfrm>
              <a:off x="349804" y="5020099"/>
              <a:ext cx="118398" cy="123400"/>
            </a:xfrm>
            <a:custGeom>
              <a:avLst/>
              <a:gdLst>
                <a:gd name="T0" fmla="*/ 643 w 643"/>
                <a:gd name="T1" fmla="*/ 192 h 666"/>
                <a:gd name="T2" fmla="*/ 643 w 643"/>
                <a:gd name="T3" fmla="*/ 0 h 666"/>
                <a:gd name="T4" fmla="*/ 562 w 643"/>
                <a:gd name="T5" fmla="*/ 0 h 666"/>
                <a:gd name="T6" fmla="*/ 482 w 643"/>
                <a:gd name="T7" fmla="*/ 0 h 666"/>
                <a:gd name="T8" fmla="*/ 401 w 643"/>
                <a:gd name="T9" fmla="*/ 0 h 666"/>
                <a:gd name="T10" fmla="*/ 321 w 643"/>
                <a:gd name="T11" fmla="*/ 0 h 666"/>
                <a:gd name="T12" fmla="*/ 240 w 643"/>
                <a:gd name="T13" fmla="*/ 0 h 666"/>
                <a:gd name="T14" fmla="*/ 161 w 643"/>
                <a:gd name="T15" fmla="*/ 0 h 666"/>
                <a:gd name="T16" fmla="*/ 79 w 643"/>
                <a:gd name="T17" fmla="*/ 0 h 666"/>
                <a:gd name="T18" fmla="*/ 0 w 643"/>
                <a:gd name="T19" fmla="*/ 0 h 666"/>
                <a:gd name="T20" fmla="*/ 0 w 643"/>
                <a:gd name="T21" fmla="*/ 192 h 666"/>
                <a:gd name="T22" fmla="*/ 187 w 643"/>
                <a:gd name="T23" fmla="*/ 192 h 666"/>
                <a:gd name="T24" fmla="*/ 187 w 643"/>
                <a:gd name="T25" fmla="*/ 666 h 666"/>
                <a:gd name="T26" fmla="*/ 454 w 643"/>
                <a:gd name="T27" fmla="*/ 666 h 666"/>
                <a:gd name="T28" fmla="*/ 454 w 643"/>
                <a:gd name="T29" fmla="*/ 192 h 666"/>
                <a:gd name="T30" fmla="*/ 643 w 643"/>
                <a:gd name="T31" fmla="*/ 192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3" h="666">
                  <a:moveTo>
                    <a:pt x="643" y="192"/>
                  </a:moveTo>
                  <a:lnTo>
                    <a:pt x="643" y="0"/>
                  </a:lnTo>
                  <a:lnTo>
                    <a:pt x="562" y="0"/>
                  </a:lnTo>
                  <a:lnTo>
                    <a:pt x="482" y="0"/>
                  </a:lnTo>
                  <a:lnTo>
                    <a:pt x="401" y="0"/>
                  </a:lnTo>
                  <a:lnTo>
                    <a:pt x="321" y="0"/>
                  </a:lnTo>
                  <a:lnTo>
                    <a:pt x="240" y="0"/>
                  </a:lnTo>
                  <a:lnTo>
                    <a:pt x="161" y="0"/>
                  </a:lnTo>
                  <a:lnTo>
                    <a:pt x="79" y="0"/>
                  </a:lnTo>
                  <a:lnTo>
                    <a:pt x="0" y="0"/>
                  </a:lnTo>
                  <a:lnTo>
                    <a:pt x="0" y="192"/>
                  </a:lnTo>
                  <a:lnTo>
                    <a:pt x="187" y="192"/>
                  </a:lnTo>
                  <a:lnTo>
                    <a:pt x="187" y="666"/>
                  </a:lnTo>
                  <a:lnTo>
                    <a:pt x="454" y="666"/>
                  </a:lnTo>
                  <a:lnTo>
                    <a:pt x="454" y="192"/>
                  </a:lnTo>
                  <a:lnTo>
                    <a:pt x="643" y="192"/>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113" name="Freeform 45"/>
            <p:cNvSpPr>
              <a:spLocks/>
            </p:cNvSpPr>
            <p:nvPr userDrawn="1"/>
          </p:nvSpPr>
          <p:spPr bwMode="auto">
            <a:xfrm>
              <a:off x="214730" y="5020099"/>
              <a:ext cx="146746" cy="123400"/>
            </a:xfrm>
            <a:custGeom>
              <a:avLst/>
              <a:gdLst>
                <a:gd name="T0" fmla="*/ 396 w 791"/>
                <a:gd name="T1" fmla="*/ 268 h 666"/>
                <a:gd name="T2" fmla="*/ 261 w 791"/>
                <a:gd name="T3" fmla="*/ 666 h 666"/>
                <a:gd name="T4" fmla="*/ 0 w 791"/>
                <a:gd name="T5" fmla="*/ 666 h 666"/>
                <a:gd name="T6" fmla="*/ 256 w 791"/>
                <a:gd name="T7" fmla="*/ 0 h 666"/>
                <a:gd name="T8" fmla="*/ 290 w 791"/>
                <a:gd name="T9" fmla="*/ 0 h 666"/>
                <a:gd name="T10" fmla="*/ 326 w 791"/>
                <a:gd name="T11" fmla="*/ 0 h 666"/>
                <a:gd name="T12" fmla="*/ 361 w 791"/>
                <a:gd name="T13" fmla="*/ 0 h 666"/>
                <a:gd name="T14" fmla="*/ 396 w 791"/>
                <a:gd name="T15" fmla="*/ 0 h 666"/>
                <a:gd name="T16" fmla="*/ 431 w 791"/>
                <a:gd name="T17" fmla="*/ 0 h 666"/>
                <a:gd name="T18" fmla="*/ 467 w 791"/>
                <a:gd name="T19" fmla="*/ 0 h 666"/>
                <a:gd name="T20" fmla="*/ 503 w 791"/>
                <a:gd name="T21" fmla="*/ 0 h 666"/>
                <a:gd name="T22" fmla="*/ 537 w 791"/>
                <a:gd name="T23" fmla="*/ 0 h 666"/>
                <a:gd name="T24" fmla="*/ 791 w 791"/>
                <a:gd name="T25" fmla="*/ 666 h 666"/>
                <a:gd name="T26" fmla="*/ 532 w 791"/>
                <a:gd name="T27" fmla="*/ 666 h 666"/>
                <a:gd name="T28" fmla="*/ 396 w 791"/>
                <a:gd name="T29" fmla="*/ 268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91" h="666">
                  <a:moveTo>
                    <a:pt x="396" y="268"/>
                  </a:moveTo>
                  <a:lnTo>
                    <a:pt x="261" y="666"/>
                  </a:lnTo>
                  <a:lnTo>
                    <a:pt x="0" y="666"/>
                  </a:lnTo>
                  <a:lnTo>
                    <a:pt x="256" y="0"/>
                  </a:lnTo>
                  <a:lnTo>
                    <a:pt x="290" y="0"/>
                  </a:lnTo>
                  <a:lnTo>
                    <a:pt x="326" y="0"/>
                  </a:lnTo>
                  <a:lnTo>
                    <a:pt x="361" y="0"/>
                  </a:lnTo>
                  <a:lnTo>
                    <a:pt x="396" y="0"/>
                  </a:lnTo>
                  <a:lnTo>
                    <a:pt x="431" y="0"/>
                  </a:lnTo>
                  <a:lnTo>
                    <a:pt x="467" y="0"/>
                  </a:lnTo>
                  <a:lnTo>
                    <a:pt x="503" y="0"/>
                  </a:lnTo>
                  <a:lnTo>
                    <a:pt x="537" y="0"/>
                  </a:lnTo>
                  <a:lnTo>
                    <a:pt x="791" y="666"/>
                  </a:lnTo>
                  <a:lnTo>
                    <a:pt x="532" y="666"/>
                  </a:lnTo>
                  <a:lnTo>
                    <a:pt x="396" y="268"/>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114" name="Freeform 46"/>
            <p:cNvSpPr>
              <a:spLocks/>
            </p:cNvSpPr>
            <p:nvPr userDrawn="1"/>
          </p:nvSpPr>
          <p:spPr bwMode="auto">
            <a:xfrm>
              <a:off x="108006" y="5020099"/>
              <a:ext cx="118398" cy="123400"/>
            </a:xfrm>
            <a:custGeom>
              <a:avLst/>
              <a:gdLst>
                <a:gd name="T0" fmla="*/ 643 w 643"/>
                <a:gd name="T1" fmla="*/ 192 h 666"/>
                <a:gd name="T2" fmla="*/ 643 w 643"/>
                <a:gd name="T3" fmla="*/ 0 h 666"/>
                <a:gd name="T4" fmla="*/ 564 w 643"/>
                <a:gd name="T5" fmla="*/ 0 h 666"/>
                <a:gd name="T6" fmla="*/ 482 w 643"/>
                <a:gd name="T7" fmla="*/ 0 h 666"/>
                <a:gd name="T8" fmla="*/ 403 w 643"/>
                <a:gd name="T9" fmla="*/ 0 h 666"/>
                <a:gd name="T10" fmla="*/ 322 w 643"/>
                <a:gd name="T11" fmla="*/ 0 h 666"/>
                <a:gd name="T12" fmla="*/ 242 w 643"/>
                <a:gd name="T13" fmla="*/ 0 h 666"/>
                <a:gd name="T14" fmla="*/ 161 w 643"/>
                <a:gd name="T15" fmla="*/ 0 h 666"/>
                <a:gd name="T16" fmla="*/ 81 w 643"/>
                <a:gd name="T17" fmla="*/ 0 h 666"/>
                <a:gd name="T18" fmla="*/ 0 w 643"/>
                <a:gd name="T19" fmla="*/ 0 h 666"/>
                <a:gd name="T20" fmla="*/ 0 w 643"/>
                <a:gd name="T21" fmla="*/ 192 h 666"/>
                <a:gd name="T22" fmla="*/ 189 w 643"/>
                <a:gd name="T23" fmla="*/ 192 h 666"/>
                <a:gd name="T24" fmla="*/ 189 w 643"/>
                <a:gd name="T25" fmla="*/ 666 h 666"/>
                <a:gd name="T26" fmla="*/ 454 w 643"/>
                <a:gd name="T27" fmla="*/ 666 h 666"/>
                <a:gd name="T28" fmla="*/ 454 w 643"/>
                <a:gd name="T29" fmla="*/ 192 h 666"/>
                <a:gd name="T30" fmla="*/ 643 w 643"/>
                <a:gd name="T31" fmla="*/ 192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3" h="666">
                  <a:moveTo>
                    <a:pt x="643" y="192"/>
                  </a:moveTo>
                  <a:lnTo>
                    <a:pt x="643" y="0"/>
                  </a:lnTo>
                  <a:lnTo>
                    <a:pt x="564" y="0"/>
                  </a:lnTo>
                  <a:lnTo>
                    <a:pt x="482" y="0"/>
                  </a:lnTo>
                  <a:lnTo>
                    <a:pt x="403" y="0"/>
                  </a:lnTo>
                  <a:lnTo>
                    <a:pt x="322" y="0"/>
                  </a:lnTo>
                  <a:lnTo>
                    <a:pt x="242" y="0"/>
                  </a:lnTo>
                  <a:lnTo>
                    <a:pt x="161" y="0"/>
                  </a:lnTo>
                  <a:lnTo>
                    <a:pt x="81" y="0"/>
                  </a:lnTo>
                  <a:lnTo>
                    <a:pt x="0" y="0"/>
                  </a:lnTo>
                  <a:lnTo>
                    <a:pt x="0" y="192"/>
                  </a:lnTo>
                  <a:lnTo>
                    <a:pt x="189" y="192"/>
                  </a:lnTo>
                  <a:lnTo>
                    <a:pt x="189" y="666"/>
                  </a:lnTo>
                  <a:lnTo>
                    <a:pt x="454" y="666"/>
                  </a:lnTo>
                  <a:lnTo>
                    <a:pt x="454" y="192"/>
                  </a:lnTo>
                  <a:lnTo>
                    <a:pt x="643" y="192"/>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115" name="Freeform 47"/>
            <p:cNvSpPr>
              <a:spLocks/>
            </p:cNvSpPr>
            <p:nvPr userDrawn="1"/>
          </p:nvSpPr>
          <p:spPr bwMode="auto">
            <a:xfrm>
              <a:off x="936789" y="5020099"/>
              <a:ext cx="145079" cy="123400"/>
            </a:xfrm>
            <a:custGeom>
              <a:avLst/>
              <a:gdLst>
                <a:gd name="T0" fmla="*/ 395 w 791"/>
                <a:gd name="T1" fmla="*/ 268 h 666"/>
                <a:gd name="T2" fmla="*/ 259 w 791"/>
                <a:gd name="T3" fmla="*/ 666 h 666"/>
                <a:gd name="T4" fmla="*/ 0 w 791"/>
                <a:gd name="T5" fmla="*/ 666 h 666"/>
                <a:gd name="T6" fmla="*/ 255 w 791"/>
                <a:gd name="T7" fmla="*/ 0 h 666"/>
                <a:gd name="T8" fmla="*/ 291 w 791"/>
                <a:gd name="T9" fmla="*/ 0 h 666"/>
                <a:gd name="T10" fmla="*/ 325 w 791"/>
                <a:gd name="T11" fmla="*/ 0 h 666"/>
                <a:gd name="T12" fmla="*/ 361 w 791"/>
                <a:gd name="T13" fmla="*/ 0 h 666"/>
                <a:gd name="T14" fmla="*/ 395 w 791"/>
                <a:gd name="T15" fmla="*/ 0 h 666"/>
                <a:gd name="T16" fmla="*/ 431 w 791"/>
                <a:gd name="T17" fmla="*/ 0 h 666"/>
                <a:gd name="T18" fmla="*/ 465 w 791"/>
                <a:gd name="T19" fmla="*/ 0 h 666"/>
                <a:gd name="T20" fmla="*/ 501 w 791"/>
                <a:gd name="T21" fmla="*/ 0 h 666"/>
                <a:gd name="T22" fmla="*/ 537 w 791"/>
                <a:gd name="T23" fmla="*/ 0 h 666"/>
                <a:gd name="T24" fmla="*/ 791 w 791"/>
                <a:gd name="T25" fmla="*/ 666 h 666"/>
                <a:gd name="T26" fmla="*/ 531 w 791"/>
                <a:gd name="T27" fmla="*/ 666 h 666"/>
                <a:gd name="T28" fmla="*/ 395 w 791"/>
                <a:gd name="T29" fmla="*/ 268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91" h="666">
                  <a:moveTo>
                    <a:pt x="395" y="268"/>
                  </a:moveTo>
                  <a:lnTo>
                    <a:pt x="259" y="666"/>
                  </a:lnTo>
                  <a:lnTo>
                    <a:pt x="0" y="666"/>
                  </a:lnTo>
                  <a:lnTo>
                    <a:pt x="255" y="0"/>
                  </a:lnTo>
                  <a:lnTo>
                    <a:pt x="291" y="0"/>
                  </a:lnTo>
                  <a:lnTo>
                    <a:pt x="325" y="0"/>
                  </a:lnTo>
                  <a:lnTo>
                    <a:pt x="361" y="0"/>
                  </a:lnTo>
                  <a:lnTo>
                    <a:pt x="395" y="0"/>
                  </a:lnTo>
                  <a:lnTo>
                    <a:pt x="431" y="0"/>
                  </a:lnTo>
                  <a:lnTo>
                    <a:pt x="465" y="0"/>
                  </a:lnTo>
                  <a:lnTo>
                    <a:pt x="501" y="0"/>
                  </a:lnTo>
                  <a:lnTo>
                    <a:pt x="537" y="0"/>
                  </a:lnTo>
                  <a:lnTo>
                    <a:pt x="791" y="666"/>
                  </a:lnTo>
                  <a:lnTo>
                    <a:pt x="531" y="666"/>
                  </a:lnTo>
                  <a:lnTo>
                    <a:pt x="395" y="268"/>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116" name="Freeform 48"/>
            <p:cNvSpPr>
              <a:spLocks/>
            </p:cNvSpPr>
            <p:nvPr userDrawn="1"/>
          </p:nvSpPr>
          <p:spPr bwMode="auto">
            <a:xfrm>
              <a:off x="830065" y="5020099"/>
              <a:ext cx="118398" cy="123400"/>
            </a:xfrm>
            <a:custGeom>
              <a:avLst/>
              <a:gdLst>
                <a:gd name="T0" fmla="*/ 644 w 644"/>
                <a:gd name="T1" fmla="*/ 192 h 666"/>
                <a:gd name="T2" fmla="*/ 644 w 644"/>
                <a:gd name="T3" fmla="*/ 0 h 666"/>
                <a:gd name="T4" fmla="*/ 563 w 644"/>
                <a:gd name="T5" fmla="*/ 0 h 666"/>
                <a:gd name="T6" fmla="*/ 484 w 644"/>
                <a:gd name="T7" fmla="*/ 0 h 666"/>
                <a:gd name="T8" fmla="*/ 402 w 644"/>
                <a:gd name="T9" fmla="*/ 0 h 666"/>
                <a:gd name="T10" fmla="*/ 323 w 644"/>
                <a:gd name="T11" fmla="*/ 0 h 666"/>
                <a:gd name="T12" fmla="*/ 242 w 644"/>
                <a:gd name="T13" fmla="*/ 0 h 666"/>
                <a:gd name="T14" fmla="*/ 162 w 644"/>
                <a:gd name="T15" fmla="*/ 0 h 666"/>
                <a:gd name="T16" fmla="*/ 81 w 644"/>
                <a:gd name="T17" fmla="*/ 0 h 666"/>
                <a:gd name="T18" fmla="*/ 0 w 644"/>
                <a:gd name="T19" fmla="*/ 0 h 666"/>
                <a:gd name="T20" fmla="*/ 0 w 644"/>
                <a:gd name="T21" fmla="*/ 192 h 666"/>
                <a:gd name="T22" fmla="*/ 189 w 644"/>
                <a:gd name="T23" fmla="*/ 192 h 666"/>
                <a:gd name="T24" fmla="*/ 189 w 644"/>
                <a:gd name="T25" fmla="*/ 666 h 666"/>
                <a:gd name="T26" fmla="*/ 455 w 644"/>
                <a:gd name="T27" fmla="*/ 666 h 666"/>
                <a:gd name="T28" fmla="*/ 455 w 644"/>
                <a:gd name="T29" fmla="*/ 192 h 666"/>
                <a:gd name="T30" fmla="*/ 644 w 644"/>
                <a:gd name="T31" fmla="*/ 192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4" h="666">
                  <a:moveTo>
                    <a:pt x="644" y="192"/>
                  </a:moveTo>
                  <a:lnTo>
                    <a:pt x="644" y="0"/>
                  </a:lnTo>
                  <a:lnTo>
                    <a:pt x="563" y="0"/>
                  </a:lnTo>
                  <a:lnTo>
                    <a:pt x="484" y="0"/>
                  </a:lnTo>
                  <a:lnTo>
                    <a:pt x="402" y="0"/>
                  </a:lnTo>
                  <a:lnTo>
                    <a:pt x="323" y="0"/>
                  </a:lnTo>
                  <a:lnTo>
                    <a:pt x="242" y="0"/>
                  </a:lnTo>
                  <a:lnTo>
                    <a:pt x="162" y="0"/>
                  </a:lnTo>
                  <a:lnTo>
                    <a:pt x="81" y="0"/>
                  </a:lnTo>
                  <a:lnTo>
                    <a:pt x="0" y="0"/>
                  </a:lnTo>
                  <a:lnTo>
                    <a:pt x="0" y="192"/>
                  </a:lnTo>
                  <a:lnTo>
                    <a:pt x="189" y="192"/>
                  </a:lnTo>
                  <a:lnTo>
                    <a:pt x="189" y="666"/>
                  </a:lnTo>
                  <a:lnTo>
                    <a:pt x="455" y="666"/>
                  </a:lnTo>
                  <a:lnTo>
                    <a:pt x="455" y="192"/>
                  </a:lnTo>
                  <a:lnTo>
                    <a:pt x="644" y="192"/>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117" name="Freeform 49"/>
            <p:cNvSpPr>
              <a:spLocks/>
            </p:cNvSpPr>
            <p:nvPr userDrawn="1"/>
          </p:nvSpPr>
          <p:spPr bwMode="auto">
            <a:xfrm>
              <a:off x="696659" y="5020099"/>
              <a:ext cx="145079" cy="123400"/>
            </a:xfrm>
            <a:custGeom>
              <a:avLst/>
              <a:gdLst>
                <a:gd name="T0" fmla="*/ 396 w 791"/>
                <a:gd name="T1" fmla="*/ 268 h 666"/>
                <a:gd name="T2" fmla="*/ 260 w 791"/>
                <a:gd name="T3" fmla="*/ 666 h 666"/>
                <a:gd name="T4" fmla="*/ 0 w 791"/>
                <a:gd name="T5" fmla="*/ 666 h 666"/>
                <a:gd name="T6" fmla="*/ 256 w 791"/>
                <a:gd name="T7" fmla="*/ 0 h 666"/>
                <a:gd name="T8" fmla="*/ 290 w 791"/>
                <a:gd name="T9" fmla="*/ 0 h 666"/>
                <a:gd name="T10" fmla="*/ 326 w 791"/>
                <a:gd name="T11" fmla="*/ 0 h 666"/>
                <a:gd name="T12" fmla="*/ 360 w 791"/>
                <a:gd name="T13" fmla="*/ 0 h 666"/>
                <a:gd name="T14" fmla="*/ 396 w 791"/>
                <a:gd name="T15" fmla="*/ 0 h 666"/>
                <a:gd name="T16" fmla="*/ 430 w 791"/>
                <a:gd name="T17" fmla="*/ 0 h 666"/>
                <a:gd name="T18" fmla="*/ 466 w 791"/>
                <a:gd name="T19" fmla="*/ 0 h 666"/>
                <a:gd name="T20" fmla="*/ 501 w 791"/>
                <a:gd name="T21" fmla="*/ 0 h 666"/>
                <a:gd name="T22" fmla="*/ 536 w 791"/>
                <a:gd name="T23" fmla="*/ 0 h 666"/>
                <a:gd name="T24" fmla="*/ 791 w 791"/>
                <a:gd name="T25" fmla="*/ 666 h 666"/>
                <a:gd name="T26" fmla="*/ 532 w 791"/>
                <a:gd name="T27" fmla="*/ 666 h 666"/>
                <a:gd name="T28" fmla="*/ 396 w 791"/>
                <a:gd name="T29" fmla="*/ 268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91" h="666">
                  <a:moveTo>
                    <a:pt x="396" y="268"/>
                  </a:moveTo>
                  <a:lnTo>
                    <a:pt x="260" y="666"/>
                  </a:lnTo>
                  <a:lnTo>
                    <a:pt x="0" y="666"/>
                  </a:lnTo>
                  <a:lnTo>
                    <a:pt x="256" y="0"/>
                  </a:lnTo>
                  <a:lnTo>
                    <a:pt x="290" y="0"/>
                  </a:lnTo>
                  <a:lnTo>
                    <a:pt x="326" y="0"/>
                  </a:lnTo>
                  <a:lnTo>
                    <a:pt x="360" y="0"/>
                  </a:lnTo>
                  <a:lnTo>
                    <a:pt x="396" y="0"/>
                  </a:lnTo>
                  <a:lnTo>
                    <a:pt x="430" y="0"/>
                  </a:lnTo>
                  <a:lnTo>
                    <a:pt x="466" y="0"/>
                  </a:lnTo>
                  <a:lnTo>
                    <a:pt x="501" y="0"/>
                  </a:lnTo>
                  <a:lnTo>
                    <a:pt x="536" y="0"/>
                  </a:lnTo>
                  <a:lnTo>
                    <a:pt x="791" y="666"/>
                  </a:lnTo>
                  <a:lnTo>
                    <a:pt x="532" y="666"/>
                  </a:lnTo>
                  <a:lnTo>
                    <a:pt x="396" y="268"/>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118" name="Freeform 50"/>
            <p:cNvSpPr>
              <a:spLocks/>
            </p:cNvSpPr>
            <p:nvPr userDrawn="1"/>
          </p:nvSpPr>
          <p:spPr bwMode="auto">
            <a:xfrm>
              <a:off x="589934" y="5020099"/>
              <a:ext cx="118398" cy="123400"/>
            </a:xfrm>
            <a:custGeom>
              <a:avLst/>
              <a:gdLst>
                <a:gd name="T0" fmla="*/ 643 w 643"/>
                <a:gd name="T1" fmla="*/ 192 h 666"/>
                <a:gd name="T2" fmla="*/ 643 w 643"/>
                <a:gd name="T3" fmla="*/ 0 h 666"/>
                <a:gd name="T4" fmla="*/ 563 w 643"/>
                <a:gd name="T5" fmla="*/ 0 h 666"/>
                <a:gd name="T6" fmla="*/ 482 w 643"/>
                <a:gd name="T7" fmla="*/ 0 h 666"/>
                <a:gd name="T8" fmla="*/ 402 w 643"/>
                <a:gd name="T9" fmla="*/ 0 h 666"/>
                <a:gd name="T10" fmla="*/ 321 w 643"/>
                <a:gd name="T11" fmla="*/ 0 h 666"/>
                <a:gd name="T12" fmla="*/ 242 w 643"/>
                <a:gd name="T13" fmla="*/ 0 h 666"/>
                <a:gd name="T14" fmla="*/ 161 w 643"/>
                <a:gd name="T15" fmla="*/ 0 h 666"/>
                <a:gd name="T16" fmla="*/ 81 w 643"/>
                <a:gd name="T17" fmla="*/ 0 h 666"/>
                <a:gd name="T18" fmla="*/ 0 w 643"/>
                <a:gd name="T19" fmla="*/ 0 h 666"/>
                <a:gd name="T20" fmla="*/ 0 w 643"/>
                <a:gd name="T21" fmla="*/ 192 h 666"/>
                <a:gd name="T22" fmla="*/ 189 w 643"/>
                <a:gd name="T23" fmla="*/ 192 h 666"/>
                <a:gd name="T24" fmla="*/ 189 w 643"/>
                <a:gd name="T25" fmla="*/ 666 h 666"/>
                <a:gd name="T26" fmla="*/ 454 w 643"/>
                <a:gd name="T27" fmla="*/ 666 h 666"/>
                <a:gd name="T28" fmla="*/ 454 w 643"/>
                <a:gd name="T29" fmla="*/ 192 h 666"/>
                <a:gd name="T30" fmla="*/ 643 w 643"/>
                <a:gd name="T31" fmla="*/ 192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3" h="666">
                  <a:moveTo>
                    <a:pt x="643" y="192"/>
                  </a:moveTo>
                  <a:lnTo>
                    <a:pt x="643" y="0"/>
                  </a:lnTo>
                  <a:lnTo>
                    <a:pt x="563" y="0"/>
                  </a:lnTo>
                  <a:lnTo>
                    <a:pt x="482" y="0"/>
                  </a:lnTo>
                  <a:lnTo>
                    <a:pt x="402" y="0"/>
                  </a:lnTo>
                  <a:lnTo>
                    <a:pt x="321" y="0"/>
                  </a:lnTo>
                  <a:lnTo>
                    <a:pt x="242" y="0"/>
                  </a:lnTo>
                  <a:lnTo>
                    <a:pt x="161" y="0"/>
                  </a:lnTo>
                  <a:lnTo>
                    <a:pt x="81" y="0"/>
                  </a:lnTo>
                  <a:lnTo>
                    <a:pt x="0" y="0"/>
                  </a:lnTo>
                  <a:lnTo>
                    <a:pt x="0" y="192"/>
                  </a:lnTo>
                  <a:lnTo>
                    <a:pt x="189" y="192"/>
                  </a:lnTo>
                  <a:lnTo>
                    <a:pt x="189" y="666"/>
                  </a:lnTo>
                  <a:lnTo>
                    <a:pt x="454" y="666"/>
                  </a:lnTo>
                  <a:lnTo>
                    <a:pt x="454" y="192"/>
                  </a:lnTo>
                  <a:lnTo>
                    <a:pt x="643" y="192"/>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119" name="Freeform 51"/>
            <p:cNvSpPr>
              <a:spLocks/>
            </p:cNvSpPr>
            <p:nvPr userDrawn="1"/>
          </p:nvSpPr>
          <p:spPr bwMode="auto">
            <a:xfrm>
              <a:off x="1418717" y="5020099"/>
              <a:ext cx="145079" cy="123400"/>
            </a:xfrm>
            <a:custGeom>
              <a:avLst/>
              <a:gdLst>
                <a:gd name="T0" fmla="*/ 395 w 791"/>
                <a:gd name="T1" fmla="*/ 268 h 666"/>
                <a:gd name="T2" fmla="*/ 259 w 791"/>
                <a:gd name="T3" fmla="*/ 666 h 666"/>
                <a:gd name="T4" fmla="*/ 0 w 791"/>
                <a:gd name="T5" fmla="*/ 666 h 666"/>
                <a:gd name="T6" fmla="*/ 254 w 791"/>
                <a:gd name="T7" fmla="*/ 0 h 666"/>
                <a:gd name="T8" fmla="*/ 290 w 791"/>
                <a:gd name="T9" fmla="*/ 0 h 666"/>
                <a:gd name="T10" fmla="*/ 324 w 791"/>
                <a:gd name="T11" fmla="*/ 0 h 666"/>
                <a:gd name="T12" fmla="*/ 360 w 791"/>
                <a:gd name="T13" fmla="*/ 0 h 666"/>
                <a:gd name="T14" fmla="*/ 395 w 791"/>
                <a:gd name="T15" fmla="*/ 0 h 666"/>
                <a:gd name="T16" fmla="*/ 431 w 791"/>
                <a:gd name="T17" fmla="*/ 0 h 666"/>
                <a:gd name="T18" fmla="*/ 465 w 791"/>
                <a:gd name="T19" fmla="*/ 0 h 666"/>
                <a:gd name="T20" fmla="*/ 501 w 791"/>
                <a:gd name="T21" fmla="*/ 0 h 666"/>
                <a:gd name="T22" fmla="*/ 535 w 791"/>
                <a:gd name="T23" fmla="*/ 0 h 666"/>
                <a:gd name="T24" fmla="*/ 791 w 791"/>
                <a:gd name="T25" fmla="*/ 666 h 666"/>
                <a:gd name="T26" fmla="*/ 530 w 791"/>
                <a:gd name="T27" fmla="*/ 666 h 666"/>
                <a:gd name="T28" fmla="*/ 395 w 791"/>
                <a:gd name="T29" fmla="*/ 268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91" h="666">
                  <a:moveTo>
                    <a:pt x="395" y="268"/>
                  </a:moveTo>
                  <a:lnTo>
                    <a:pt x="259" y="666"/>
                  </a:lnTo>
                  <a:lnTo>
                    <a:pt x="0" y="666"/>
                  </a:lnTo>
                  <a:lnTo>
                    <a:pt x="254" y="0"/>
                  </a:lnTo>
                  <a:lnTo>
                    <a:pt x="290" y="0"/>
                  </a:lnTo>
                  <a:lnTo>
                    <a:pt x="324" y="0"/>
                  </a:lnTo>
                  <a:lnTo>
                    <a:pt x="360" y="0"/>
                  </a:lnTo>
                  <a:lnTo>
                    <a:pt x="395" y="0"/>
                  </a:lnTo>
                  <a:lnTo>
                    <a:pt x="431" y="0"/>
                  </a:lnTo>
                  <a:lnTo>
                    <a:pt x="465" y="0"/>
                  </a:lnTo>
                  <a:lnTo>
                    <a:pt x="501" y="0"/>
                  </a:lnTo>
                  <a:lnTo>
                    <a:pt x="535" y="0"/>
                  </a:lnTo>
                  <a:lnTo>
                    <a:pt x="791" y="666"/>
                  </a:lnTo>
                  <a:lnTo>
                    <a:pt x="530" y="666"/>
                  </a:lnTo>
                  <a:lnTo>
                    <a:pt x="395" y="268"/>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120" name="Freeform 52"/>
            <p:cNvSpPr>
              <a:spLocks/>
            </p:cNvSpPr>
            <p:nvPr userDrawn="1"/>
          </p:nvSpPr>
          <p:spPr bwMode="auto">
            <a:xfrm>
              <a:off x="1311992" y="5020099"/>
              <a:ext cx="118398" cy="123400"/>
            </a:xfrm>
            <a:custGeom>
              <a:avLst/>
              <a:gdLst>
                <a:gd name="T0" fmla="*/ 645 w 645"/>
                <a:gd name="T1" fmla="*/ 192 h 666"/>
                <a:gd name="T2" fmla="*/ 645 w 645"/>
                <a:gd name="T3" fmla="*/ 0 h 666"/>
                <a:gd name="T4" fmla="*/ 564 w 645"/>
                <a:gd name="T5" fmla="*/ 0 h 666"/>
                <a:gd name="T6" fmla="*/ 484 w 645"/>
                <a:gd name="T7" fmla="*/ 0 h 666"/>
                <a:gd name="T8" fmla="*/ 403 w 645"/>
                <a:gd name="T9" fmla="*/ 0 h 666"/>
                <a:gd name="T10" fmla="*/ 323 w 645"/>
                <a:gd name="T11" fmla="*/ 0 h 666"/>
                <a:gd name="T12" fmla="*/ 242 w 645"/>
                <a:gd name="T13" fmla="*/ 0 h 666"/>
                <a:gd name="T14" fmla="*/ 161 w 645"/>
                <a:gd name="T15" fmla="*/ 0 h 666"/>
                <a:gd name="T16" fmla="*/ 82 w 645"/>
                <a:gd name="T17" fmla="*/ 0 h 666"/>
                <a:gd name="T18" fmla="*/ 0 w 645"/>
                <a:gd name="T19" fmla="*/ 0 h 666"/>
                <a:gd name="T20" fmla="*/ 0 w 645"/>
                <a:gd name="T21" fmla="*/ 192 h 666"/>
                <a:gd name="T22" fmla="*/ 189 w 645"/>
                <a:gd name="T23" fmla="*/ 192 h 666"/>
                <a:gd name="T24" fmla="*/ 189 w 645"/>
                <a:gd name="T25" fmla="*/ 666 h 666"/>
                <a:gd name="T26" fmla="*/ 456 w 645"/>
                <a:gd name="T27" fmla="*/ 666 h 666"/>
                <a:gd name="T28" fmla="*/ 456 w 645"/>
                <a:gd name="T29" fmla="*/ 192 h 666"/>
                <a:gd name="T30" fmla="*/ 645 w 645"/>
                <a:gd name="T31" fmla="*/ 192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5" h="666">
                  <a:moveTo>
                    <a:pt x="645" y="192"/>
                  </a:moveTo>
                  <a:lnTo>
                    <a:pt x="645" y="0"/>
                  </a:lnTo>
                  <a:lnTo>
                    <a:pt x="564" y="0"/>
                  </a:lnTo>
                  <a:lnTo>
                    <a:pt x="484" y="0"/>
                  </a:lnTo>
                  <a:lnTo>
                    <a:pt x="403" y="0"/>
                  </a:lnTo>
                  <a:lnTo>
                    <a:pt x="323" y="0"/>
                  </a:lnTo>
                  <a:lnTo>
                    <a:pt x="242" y="0"/>
                  </a:lnTo>
                  <a:lnTo>
                    <a:pt x="161" y="0"/>
                  </a:lnTo>
                  <a:lnTo>
                    <a:pt x="82" y="0"/>
                  </a:lnTo>
                  <a:lnTo>
                    <a:pt x="0" y="0"/>
                  </a:lnTo>
                  <a:lnTo>
                    <a:pt x="0" y="192"/>
                  </a:lnTo>
                  <a:lnTo>
                    <a:pt x="189" y="192"/>
                  </a:lnTo>
                  <a:lnTo>
                    <a:pt x="189" y="666"/>
                  </a:lnTo>
                  <a:lnTo>
                    <a:pt x="456" y="666"/>
                  </a:lnTo>
                  <a:lnTo>
                    <a:pt x="456" y="192"/>
                  </a:lnTo>
                  <a:lnTo>
                    <a:pt x="645" y="192"/>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121" name="Freeform 53"/>
            <p:cNvSpPr>
              <a:spLocks/>
            </p:cNvSpPr>
            <p:nvPr userDrawn="1"/>
          </p:nvSpPr>
          <p:spPr bwMode="auto">
            <a:xfrm>
              <a:off x="1176920" y="5020099"/>
              <a:ext cx="146746" cy="123400"/>
            </a:xfrm>
            <a:custGeom>
              <a:avLst/>
              <a:gdLst>
                <a:gd name="T0" fmla="*/ 397 w 791"/>
                <a:gd name="T1" fmla="*/ 268 h 666"/>
                <a:gd name="T2" fmla="*/ 261 w 791"/>
                <a:gd name="T3" fmla="*/ 666 h 666"/>
                <a:gd name="T4" fmla="*/ 0 w 791"/>
                <a:gd name="T5" fmla="*/ 666 h 666"/>
                <a:gd name="T6" fmla="*/ 256 w 791"/>
                <a:gd name="T7" fmla="*/ 0 h 666"/>
                <a:gd name="T8" fmla="*/ 291 w 791"/>
                <a:gd name="T9" fmla="*/ 0 h 666"/>
                <a:gd name="T10" fmla="*/ 326 w 791"/>
                <a:gd name="T11" fmla="*/ 0 h 666"/>
                <a:gd name="T12" fmla="*/ 361 w 791"/>
                <a:gd name="T13" fmla="*/ 0 h 666"/>
                <a:gd name="T14" fmla="*/ 397 w 791"/>
                <a:gd name="T15" fmla="*/ 0 h 666"/>
                <a:gd name="T16" fmla="*/ 431 w 791"/>
                <a:gd name="T17" fmla="*/ 0 h 666"/>
                <a:gd name="T18" fmla="*/ 467 w 791"/>
                <a:gd name="T19" fmla="*/ 0 h 666"/>
                <a:gd name="T20" fmla="*/ 501 w 791"/>
                <a:gd name="T21" fmla="*/ 0 h 666"/>
                <a:gd name="T22" fmla="*/ 537 w 791"/>
                <a:gd name="T23" fmla="*/ 0 h 666"/>
                <a:gd name="T24" fmla="*/ 791 w 791"/>
                <a:gd name="T25" fmla="*/ 666 h 666"/>
                <a:gd name="T26" fmla="*/ 532 w 791"/>
                <a:gd name="T27" fmla="*/ 666 h 666"/>
                <a:gd name="T28" fmla="*/ 397 w 791"/>
                <a:gd name="T29" fmla="*/ 268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91" h="666">
                  <a:moveTo>
                    <a:pt x="397" y="268"/>
                  </a:moveTo>
                  <a:lnTo>
                    <a:pt x="261" y="666"/>
                  </a:lnTo>
                  <a:lnTo>
                    <a:pt x="0" y="666"/>
                  </a:lnTo>
                  <a:lnTo>
                    <a:pt x="256" y="0"/>
                  </a:lnTo>
                  <a:lnTo>
                    <a:pt x="291" y="0"/>
                  </a:lnTo>
                  <a:lnTo>
                    <a:pt x="326" y="0"/>
                  </a:lnTo>
                  <a:lnTo>
                    <a:pt x="361" y="0"/>
                  </a:lnTo>
                  <a:lnTo>
                    <a:pt x="397" y="0"/>
                  </a:lnTo>
                  <a:lnTo>
                    <a:pt x="431" y="0"/>
                  </a:lnTo>
                  <a:lnTo>
                    <a:pt x="467" y="0"/>
                  </a:lnTo>
                  <a:lnTo>
                    <a:pt x="501" y="0"/>
                  </a:lnTo>
                  <a:lnTo>
                    <a:pt x="537" y="0"/>
                  </a:lnTo>
                  <a:lnTo>
                    <a:pt x="791" y="666"/>
                  </a:lnTo>
                  <a:lnTo>
                    <a:pt x="532" y="666"/>
                  </a:lnTo>
                  <a:lnTo>
                    <a:pt x="397" y="268"/>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122" name="Freeform 54"/>
            <p:cNvSpPr>
              <a:spLocks/>
            </p:cNvSpPr>
            <p:nvPr userDrawn="1"/>
          </p:nvSpPr>
          <p:spPr bwMode="auto">
            <a:xfrm>
              <a:off x="1070195" y="5020099"/>
              <a:ext cx="118398" cy="123400"/>
            </a:xfrm>
            <a:custGeom>
              <a:avLst/>
              <a:gdLst>
                <a:gd name="T0" fmla="*/ 643 w 643"/>
                <a:gd name="T1" fmla="*/ 192 h 666"/>
                <a:gd name="T2" fmla="*/ 643 w 643"/>
                <a:gd name="T3" fmla="*/ 0 h 666"/>
                <a:gd name="T4" fmla="*/ 564 w 643"/>
                <a:gd name="T5" fmla="*/ 0 h 666"/>
                <a:gd name="T6" fmla="*/ 483 w 643"/>
                <a:gd name="T7" fmla="*/ 0 h 666"/>
                <a:gd name="T8" fmla="*/ 403 w 643"/>
                <a:gd name="T9" fmla="*/ 0 h 666"/>
                <a:gd name="T10" fmla="*/ 322 w 643"/>
                <a:gd name="T11" fmla="*/ 0 h 666"/>
                <a:gd name="T12" fmla="*/ 242 w 643"/>
                <a:gd name="T13" fmla="*/ 0 h 666"/>
                <a:gd name="T14" fmla="*/ 161 w 643"/>
                <a:gd name="T15" fmla="*/ 0 h 666"/>
                <a:gd name="T16" fmla="*/ 80 w 643"/>
                <a:gd name="T17" fmla="*/ 0 h 666"/>
                <a:gd name="T18" fmla="*/ 0 w 643"/>
                <a:gd name="T19" fmla="*/ 0 h 666"/>
                <a:gd name="T20" fmla="*/ 0 w 643"/>
                <a:gd name="T21" fmla="*/ 192 h 666"/>
                <a:gd name="T22" fmla="*/ 189 w 643"/>
                <a:gd name="T23" fmla="*/ 192 h 666"/>
                <a:gd name="T24" fmla="*/ 189 w 643"/>
                <a:gd name="T25" fmla="*/ 666 h 666"/>
                <a:gd name="T26" fmla="*/ 454 w 643"/>
                <a:gd name="T27" fmla="*/ 666 h 666"/>
                <a:gd name="T28" fmla="*/ 454 w 643"/>
                <a:gd name="T29" fmla="*/ 192 h 666"/>
                <a:gd name="T30" fmla="*/ 643 w 643"/>
                <a:gd name="T31" fmla="*/ 192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3" h="666">
                  <a:moveTo>
                    <a:pt x="643" y="192"/>
                  </a:moveTo>
                  <a:lnTo>
                    <a:pt x="643" y="0"/>
                  </a:lnTo>
                  <a:lnTo>
                    <a:pt x="564" y="0"/>
                  </a:lnTo>
                  <a:lnTo>
                    <a:pt x="483" y="0"/>
                  </a:lnTo>
                  <a:lnTo>
                    <a:pt x="403" y="0"/>
                  </a:lnTo>
                  <a:lnTo>
                    <a:pt x="322" y="0"/>
                  </a:lnTo>
                  <a:lnTo>
                    <a:pt x="242" y="0"/>
                  </a:lnTo>
                  <a:lnTo>
                    <a:pt x="161" y="0"/>
                  </a:lnTo>
                  <a:lnTo>
                    <a:pt x="80" y="0"/>
                  </a:lnTo>
                  <a:lnTo>
                    <a:pt x="0" y="0"/>
                  </a:lnTo>
                  <a:lnTo>
                    <a:pt x="0" y="192"/>
                  </a:lnTo>
                  <a:lnTo>
                    <a:pt x="189" y="192"/>
                  </a:lnTo>
                  <a:lnTo>
                    <a:pt x="189" y="666"/>
                  </a:lnTo>
                  <a:lnTo>
                    <a:pt x="454" y="666"/>
                  </a:lnTo>
                  <a:lnTo>
                    <a:pt x="454" y="192"/>
                  </a:lnTo>
                  <a:lnTo>
                    <a:pt x="643" y="192"/>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123" name="Freeform 55"/>
            <p:cNvSpPr>
              <a:spLocks/>
            </p:cNvSpPr>
            <p:nvPr userDrawn="1"/>
          </p:nvSpPr>
          <p:spPr bwMode="auto">
            <a:xfrm>
              <a:off x="1898978" y="5020099"/>
              <a:ext cx="146746" cy="123400"/>
            </a:xfrm>
            <a:custGeom>
              <a:avLst/>
              <a:gdLst>
                <a:gd name="T0" fmla="*/ 395 w 792"/>
                <a:gd name="T1" fmla="*/ 268 h 666"/>
                <a:gd name="T2" fmla="*/ 260 w 792"/>
                <a:gd name="T3" fmla="*/ 666 h 666"/>
                <a:gd name="T4" fmla="*/ 0 w 792"/>
                <a:gd name="T5" fmla="*/ 666 h 666"/>
                <a:gd name="T6" fmla="*/ 255 w 792"/>
                <a:gd name="T7" fmla="*/ 0 h 666"/>
                <a:gd name="T8" fmla="*/ 291 w 792"/>
                <a:gd name="T9" fmla="*/ 0 h 666"/>
                <a:gd name="T10" fmla="*/ 325 w 792"/>
                <a:gd name="T11" fmla="*/ 0 h 666"/>
                <a:gd name="T12" fmla="*/ 361 w 792"/>
                <a:gd name="T13" fmla="*/ 0 h 666"/>
                <a:gd name="T14" fmla="*/ 395 w 792"/>
                <a:gd name="T15" fmla="*/ 0 h 666"/>
                <a:gd name="T16" fmla="*/ 431 w 792"/>
                <a:gd name="T17" fmla="*/ 0 h 666"/>
                <a:gd name="T18" fmla="*/ 465 w 792"/>
                <a:gd name="T19" fmla="*/ 0 h 666"/>
                <a:gd name="T20" fmla="*/ 501 w 792"/>
                <a:gd name="T21" fmla="*/ 0 h 666"/>
                <a:gd name="T22" fmla="*/ 536 w 792"/>
                <a:gd name="T23" fmla="*/ 0 h 666"/>
                <a:gd name="T24" fmla="*/ 792 w 792"/>
                <a:gd name="T25" fmla="*/ 666 h 666"/>
                <a:gd name="T26" fmla="*/ 531 w 792"/>
                <a:gd name="T27" fmla="*/ 666 h 666"/>
                <a:gd name="T28" fmla="*/ 395 w 792"/>
                <a:gd name="T29" fmla="*/ 268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92" h="666">
                  <a:moveTo>
                    <a:pt x="395" y="268"/>
                  </a:moveTo>
                  <a:lnTo>
                    <a:pt x="260" y="666"/>
                  </a:lnTo>
                  <a:lnTo>
                    <a:pt x="0" y="666"/>
                  </a:lnTo>
                  <a:lnTo>
                    <a:pt x="255" y="0"/>
                  </a:lnTo>
                  <a:lnTo>
                    <a:pt x="291" y="0"/>
                  </a:lnTo>
                  <a:lnTo>
                    <a:pt x="325" y="0"/>
                  </a:lnTo>
                  <a:lnTo>
                    <a:pt x="361" y="0"/>
                  </a:lnTo>
                  <a:lnTo>
                    <a:pt x="395" y="0"/>
                  </a:lnTo>
                  <a:lnTo>
                    <a:pt x="431" y="0"/>
                  </a:lnTo>
                  <a:lnTo>
                    <a:pt x="465" y="0"/>
                  </a:lnTo>
                  <a:lnTo>
                    <a:pt x="501" y="0"/>
                  </a:lnTo>
                  <a:lnTo>
                    <a:pt x="536" y="0"/>
                  </a:lnTo>
                  <a:lnTo>
                    <a:pt x="792" y="666"/>
                  </a:lnTo>
                  <a:lnTo>
                    <a:pt x="531" y="666"/>
                  </a:lnTo>
                  <a:lnTo>
                    <a:pt x="395" y="268"/>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124" name="Freeform 56"/>
            <p:cNvSpPr>
              <a:spLocks/>
            </p:cNvSpPr>
            <p:nvPr userDrawn="1"/>
          </p:nvSpPr>
          <p:spPr bwMode="auto">
            <a:xfrm>
              <a:off x="1792253" y="5020099"/>
              <a:ext cx="118398" cy="123400"/>
            </a:xfrm>
            <a:custGeom>
              <a:avLst/>
              <a:gdLst>
                <a:gd name="T0" fmla="*/ 644 w 644"/>
                <a:gd name="T1" fmla="*/ 192 h 666"/>
                <a:gd name="T2" fmla="*/ 644 w 644"/>
                <a:gd name="T3" fmla="*/ 0 h 666"/>
                <a:gd name="T4" fmla="*/ 563 w 644"/>
                <a:gd name="T5" fmla="*/ 0 h 666"/>
                <a:gd name="T6" fmla="*/ 484 w 644"/>
                <a:gd name="T7" fmla="*/ 0 h 666"/>
                <a:gd name="T8" fmla="*/ 403 w 644"/>
                <a:gd name="T9" fmla="*/ 0 h 666"/>
                <a:gd name="T10" fmla="*/ 321 w 644"/>
                <a:gd name="T11" fmla="*/ 0 h 666"/>
                <a:gd name="T12" fmla="*/ 242 w 644"/>
                <a:gd name="T13" fmla="*/ 0 h 666"/>
                <a:gd name="T14" fmla="*/ 161 w 644"/>
                <a:gd name="T15" fmla="*/ 0 h 666"/>
                <a:gd name="T16" fmla="*/ 81 w 644"/>
                <a:gd name="T17" fmla="*/ 0 h 666"/>
                <a:gd name="T18" fmla="*/ 0 w 644"/>
                <a:gd name="T19" fmla="*/ 0 h 666"/>
                <a:gd name="T20" fmla="*/ 0 w 644"/>
                <a:gd name="T21" fmla="*/ 192 h 666"/>
                <a:gd name="T22" fmla="*/ 189 w 644"/>
                <a:gd name="T23" fmla="*/ 192 h 666"/>
                <a:gd name="T24" fmla="*/ 189 w 644"/>
                <a:gd name="T25" fmla="*/ 666 h 666"/>
                <a:gd name="T26" fmla="*/ 456 w 644"/>
                <a:gd name="T27" fmla="*/ 666 h 666"/>
                <a:gd name="T28" fmla="*/ 456 w 644"/>
                <a:gd name="T29" fmla="*/ 192 h 666"/>
                <a:gd name="T30" fmla="*/ 644 w 644"/>
                <a:gd name="T31" fmla="*/ 192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4" h="666">
                  <a:moveTo>
                    <a:pt x="644" y="192"/>
                  </a:moveTo>
                  <a:lnTo>
                    <a:pt x="644" y="0"/>
                  </a:lnTo>
                  <a:lnTo>
                    <a:pt x="563" y="0"/>
                  </a:lnTo>
                  <a:lnTo>
                    <a:pt x="484" y="0"/>
                  </a:lnTo>
                  <a:lnTo>
                    <a:pt x="403" y="0"/>
                  </a:lnTo>
                  <a:lnTo>
                    <a:pt x="321" y="0"/>
                  </a:lnTo>
                  <a:lnTo>
                    <a:pt x="242" y="0"/>
                  </a:lnTo>
                  <a:lnTo>
                    <a:pt x="161" y="0"/>
                  </a:lnTo>
                  <a:lnTo>
                    <a:pt x="81" y="0"/>
                  </a:lnTo>
                  <a:lnTo>
                    <a:pt x="0" y="0"/>
                  </a:lnTo>
                  <a:lnTo>
                    <a:pt x="0" y="192"/>
                  </a:lnTo>
                  <a:lnTo>
                    <a:pt x="189" y="192"/>
                  </a:lnTo>
                  <a:lnTo>
                    <a:pt x="189" y="666"/>
                  </a:lnTo>
                  <a:lnTo>
                    <a:pt x="456" y="666"/>
                  </a:lnTo>
                  <a:lnTo>
                    <a:pt x="456" y="192"/>
                  </a:lnTo>
                  <a:lnTo>
                    <a:pt x="644" y="192"/>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125" name="Freeform 57"/>
            <p:cNvSpPr>
              <a:spLocks/>
            </p:cNvSpPr>
            <p:nvPr userDrawn="1"/>
          </p:nvSpPr>
          <p:spPr bwMode="auto">
            <a:xfrm>
              <a:off x="1658847" y="5020099"/>
              <a:ext cx="145079" cy="123400"/>
            </a:xfrm>
            <a:custGeom>
              <a:avLst/>
              <a:gdLst>
                <a:gd name="T0" fmla="*/ 396 w 791"/>
                <a:gd name="T1" fmla="*/ 268 h 666"/>
                <a:gd name="T2" fmla="*/ 261 w 791"/>
                <a:gd name="T3" fmla="*/ 666 h 666"/>
                <a:gd name="T4" fmla="*/ 0 w 791"/>
                <a:gd name="T5" fmla="*/ 666 h 666"/>
                <a:gd name="T6" fmla="*/ 256 w 791"/>
                <a:gd name="T7" fmla="*/ 0 h 666"/>
                <a:gd name="T8" fmla="*/ 290 w 791"/>
                <a:gd name="T9" fmla="*/ 0 h 666"/>
                <a:gd name="T10" fmla="*/ 326 w 791"/>
                <a:gd name="T11" fmla="*/ 0 h 666"/>
                <a:gd name="T12" fmla="*/ 360 w 791"/>
                <a:gd name="T13" fmla="*/ 0 h 666"/>
                <a:gd name="T14" fmla="*/ 396 w 791"/>
                <a:gd name="T15" fmla="*/ 0 h 666"/>
                <a:gd name="T16" fmla="*/ 431 w 791"/>
                <a:gd name="T17" fmla="*/ 0 h 666"/>
                <a:gd name="T18" fmla="*/ 466 w 791"/>
                <a:gd name="T19" fmla="*/ 0 h 666"/>
                <a:gd name="T20" fmla="*/ 501 w 791"/>
                <a:gd name="T21" fmla="*/ 0 h 666"/>
                <a:gd name="T22" fmla="*/ 537 w 791"/>
                <a:gd name="T23" fmla="*/ 0 h 666"/>
                <a:gd name="T24" fmla="*/ 791 w 791"/>
                <a:gd name="T25" fmla="*/ 666 h 666"/>
                <a:gd name="T26" fmla="*/ 532 w 791"/>
                <a:gd name="T27" fmla="*/ 666 h 666"/>
                <a:gd name="T28" fmla="*/ 396 w 791"/>
                <a:gd name="T29" fmla="*/ 268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91" h="666">
                  <a:moveTo>
                    <a:pt x="396" y="268"/>
                  </a:moveTo>
                  <a:lnTo>
                    <a:pt x="261" y="666"/>
                  </a:lnTo>
                  <a:lnTo>
                    <a:pt x="0" y="666"/>
                  </a:lnTo>
                  <a:lnTo>
                    <a:pt x="256" y="0"/>
                  </a:lnTo>
                  <a:lnTo>
                    <a:pt x="290" y="0"/>
                  </a:lnTo>
                  <a:lnTo>
                    <a:pt x="326" y="0"/>
                  </a:lnTo>
                  <a:lnTo>
                    <a:pt x="360" y="0"/>
                  </a:lnTo>
                  <a:lnTo>
                    <a:pt x="396" y="0"/>
                  </a:lnTo>
                  <a:lnTo>
                    <a:pt x="431" y="0"/>
                  </a:lnTo>
                  <a:lnTo>
                    <a:pt x="466" y="0"/>
                  </a:lnTo>
                  <a:lnTo>
                    <a:pt x="501" y="0"/>
                  </a:lnTo>
                  <a:lnTo>
                    <a:pt x="537" y="0"/>
                  </a:lnTo>
                  <a:lnTo>
                    <a:pt x="791" y="666"/>
                  </a:lnTo>
                  <a:lnTo>
                    <a:pt x="532" y="666"/>
                  </a:lnTo>
                  <a:lnTo>
                    <a:pt x="396" y="268"/>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126" name="Freeform 58"/>
            <p:cNvSpPr>
              <a:spLocks/>
            </p:cNvSpPr>
            <p:nvPr userDrawn="1"/>
          </p:nvSpPr>
          <p:spPr bwMode="auto">
            <a:xfrm>
              <a:off x="1552123" y="5020099"/>
              <a:ext cx="118398" cy="123400"/>
            </a:xfrm>
            <a:custGeom>
              <a:avLst/>
              <a:gdLst>
                <a:gd name="T0" fmla="*/ 643 w 643"/>
                <a:gd name="T1" fmla="*/ 192 h 666"/>
                <a:gd name="T2" fmla="*/ 643 w 643"/>
                <a:gd name="T3" fmla="*/ 0 h 666"/>
                <a:gd name="T4" fmla="*/ 563 w 643"/>
                <a:gd name="T5" fmla="*/ 0 h 666"/>
                <a:gd name="T6" fmla="*/ 482 w 643"/>
                <a:gd name="T7" fmla="*/ 0 h 666"/>
                <a:gd name="T8" fmla="*/ 403 w 643"/>
                <a:gd name="T9" fmla="*/ 0 h 666"/>
                <a:gd name="T10" fmla="*/ 321 w 643"/>
                <a:gd name="T11" fmla="*/ 0 h 666"/>
                <a:gd name="T12" fmla="*/ 240 w 643"/>
                <a:gd name="T13" fmla="*/ 0 h 666"/>
                <a:gd name="T14" fmla="*/ 161 w 643"/>
                <a:gd name="T15" fmla="*/ 0 h 666"/>
                <a:gd name="T16" fmla="*/ 80 w 643"/>
                <a:gd name="T17" fmla="*/ 0 h 666"/>
                <a:gd name="T18" fmla="*/ 0 w 643"/>
                <a:gd name="T19" fmla="*/ 0 h 666"/>
                <a:gd name="T20" fmla="*/ 0 w 643"/>
                <a:gd name="T21" fmla="*/ 192 h 666"/>
                <a:gd name="T22" fmla="*/ 189 w 643"/>
                <a:gd name="T23" fmla="*/ 192 h 666"/>
                <a:gd name="T24" fmla="*/ 189 w 643"/>
                <a:gd name="T25" fmla="*/ 666 h 666"/>
                <a:gd name="T26" fmla="*/ 454 w 643"/>
                <a:gd name="T27" fmla="*/ 666 h 666"/>
                <a:gd name="T28" fmla="*/ 454 w 643"/>
                <a:gd name="T29" fmla="*/ 192 h 666"/>
                <a:gd name="T30" fmla="*/ 643 w 643"/>
                <a:gd name="T31" fmla="*/ 192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3" h="666">
                  <a:moveTo>
                    <a:pt x="643" y="192"/>
                  </a:moveTo>
                  <a:lnTo>
                    <a:pt x="643" y="0"/>
                  </a:lnTo>
                  <a:lnTo>
                    <a:pt x="563" y="0"/>
                  </a:lnTo>
                  <a:lnTo>
                    <a:pt x="482" y="0"/>
                  </a:lnTo>
                  <a:lnTo>
                    <a:pt x="403" y="0"/>
                  </a:lnTo>
                  <a:lnTo>
                    <a:pt x="321" y="0"/>
                  </a:lnTo>
                  <a:lnTo>
                    <a:pt x="240" y="0"/>
                  </a:lnTo>
                  <a:lnTo>
                    <a:pt x="161" y="0"/>
                  </a:lnTo>
                  <a:lnTo>
                    <a:pt x="80" y="0"/>
                  </a:lnTo>
                  <a:lnTo>
                    <a:pt x="0" y="0"/>
                  </a:lnTo>
                  <a:lnTo>
                    <a:pt x="0" y="192"/>
                  </a:lnTo>
                  <a:lnTo>
                    <a:pt x="189" y="192"/>
                  </a:lnTo>
                  <a:lnTo>
                    <a:pt x="189" y="666"/>
                  </a:lnTo>
                  <a:lnTo>
                    <a:pt x="454" y="666"/>
                  </a:lnTo>
                  <a:lnTo>
                    <a:pt x="454" y="192"/>
                  </a:lnTo>
                  <a:lnTo>
                    <a:pt x="643" y="192"/>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127" name="Freeform 59"/>
            <p:cNvSpPr>
              <a:spLocks/>
            </p:cNvSpPr>
            <p:nvPr userDrawn="1"/>
          </p:nvSpPr>
          <p:spPr bwMode="auto">
            <a:xfrm>
              <a:off x="2380906" y="5020099"/>
              <a:ext cx="145079" cy="123400"/>
            </a:xfrm>
            <a:custGeom>
              <a:avLst/>
              <a:gdLst>
                <a:gd name="T0" fmla="*/ 395 w 791"/>
                <a:gd name="T1" fmla="*/ 268 h 666"/>
                <a:gd name="T2" fmla="*/ 259 w 791"/>
                <a:gd name="T3" fmla="*/ 666 h 666"/>
                <a:gd name="T4" fmla="*/ 0 w 791"/>
                <a:gd name="T5" fmla="*/ 666 h 666"/>
                <a:gd name="T6" fmla="*/ 254 w 791"/>
                <a:gd name="T7" fmla="*/ 0 h 666"/>
                <a:gd name="T8" fmla="*/ 289 w 791"/>
                <a:gd name="T9" fmla="*/ 0 h 666"/>
                <a:gd name="T10" fmla="*/ 325 w 791"/>
                <a:gd name="T11" fmla="*/ 0 h 666"/>
                <a:gd name="T12" fmla="*/ 361 w 791"/>
                <a:gd name="T13" fmla="*/ 0 h 666"/>
                <a:gd name="T14" fmla="*/ 395 w 791"/>
                <a:gd name="T15" fmla="*/ 0 h 666"/>
                <a:gd name="T16" fmla="*/ 431 w 791"/>
                <a:gd name="T17" fmla="*/ 0 h 666"/>
                <a:gd name="T18" fmla="*/ 465 w 791"/>
                <a:gd name="T19" fmla="*/ 0 h 666"/>
                <a:gd name="T20" fmla="*/ 501 w 791"/>
                <a:gd name="T21" fmla="*/ 0 h 666"/>
                <a:gd name="T22" fmla="*/ 535 w 791"/>
                <a:gd name="T23" fmla="*/ 0 h 666"/>
                <a:gd name="T24" fmla="*/ 791 w 791"/>
                <a:gd name="T25" fmla="*/ 666 h 666"/>
                <a:gd name="T26" fmla="*/ 531 w 791"/>
                <a:gd name="T27" fmla="*/ 666 h 666"/>
                <a:gd name="T28" fmla="*/ 395 w 791"/>
                <a:gd name="T29" fmla="*/ 268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91" h="666">
                  <a:moveTo>
                    <a:pt x="395" y="268"/>
                  </a:moveTo>
                  <a:lnTo>
                    <a:pt x="259" y="666"/>
                  </a:lnTo>
                  <a:lnTo>
                    <a:pt x="0" y="666"/>
                  </a:lnTo>
                  <a:lnTo>
                    <a:pt x="254" y="0"/>
                  </a:lnTo>
                  <a:lnTo>
                    <a:pt x="289" y="0"/>
                  </a:lnTo>
                  <a:lnTo>
                    <a:pt x="325" y="0"/>
                  </a:lnTo>
                  <a:lnTo>
                    <a:pt x="361" y="0"/>
                  </a:lnTo>
                  <a:lnTo>
                    <a:pt x="395" y="0"/>
                  </a:lnTo>
                  <a:lnTo>
                    <a:pt x="431" y="0"/>
                  </a:lnTo>
                  <a:lnTo>
                    <a:pt x="465" y="0"/>
                  </a:lnTo>
                  <a:lnTo>
                    <a:pt x="501" y="0"/>
                  </a:lnTo>
                  <a:lnTo>
                    <a:pt x="535" y="0"/>
                  </a:lnTo>
                  <a:lnTo>
                    <a:pt x="791" y="666"/>
                  </a:lnTo>
                  <a:lnTo>
                    <a:pt x="531" y="666"/>
                  </a:lnTo>
                  <a:lnTo>
                    <a:pt x="395" y="268"/>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128" name="Freeform 60"/>
            <p:cNvSpPr>
              <a:spLocks/>
            </p:cNvSpPr>
            <p:nvPr userDrawn="1"/>
          </p:nvSpPr>
          <p:spPr bwMode="auto">
            <a:xfrm>
              <a:off x="2274182" y="5020099"/>
              <a:ext cx="118398" cy="123400"/>
            </a:xfrm>
            <a:custGeom>
              <a:avLst/>
              <a:gdLst>
                <a:gd name="T0" fmla="*/ 644 w 644"/>
                <a:gd name="T1" fmla="*/ 192 h 666"/>
                <a:gd name="T2" fmla="*/ 644 w 644"/>
                <a:gd name="T3" fmla="*/ 0 h 666"/>
                <a:gd name="T4" fmla="*/ 563 w 644"/>
                <a:gd name="T5" fmla="*/ 0 h 666"/>
                <a:gd name="T6" fmla="*/ 482 w 644"/>
                <a:gd name="T7" fmla="*/ 0 h 666"/>
                <a:gd name="T8" fmla="*/ 402 w 644"/>
                <a:gd name="T9" fmla="*/ 0 h 666"/>
                <a:gd name="T10" fmla="*/ 321 w 644"/>
                <a:gd name="T11" fmla="*/ 0 h 666"/>
                <a:gd name="T12" fmla="*/ 242 w 644"/>
                <a:gd name="T13" fmla="*/ 0 h 666"/>
                <a:gd name="T14" fmla="*/ 160 w 644"/>
                <a:gd name="T15" fmla="*/ 0 h 666"/>
                <a:gd name="T16" fmla="*/ 81 w 644"/>
                <a:gd name="T17" fmla="*/ 0 h 666"/>
                <a:gd name="T18" fmla="*/ 0 w 644"/>
                <a:gd name="T19" fmla="*/ 0 h 666"/>
                <a:gd name="T20" fmla="*/ 0 w 644"/>
                <a:gd name="T21" fmla="*/ 192 h 666"/>
                <a:gd name="T22" fmla="*/ 188 w 644"/>
                <a:gd name="T23" fmla="*/ 192 h 666"/>
                <a:gd name="T24" fmla="*/ 188 w 644"/>
                <a:gd name="T25" fmla="*/ 666 h 666"/>
                <a:gd name="T26" fmla="*/ 455 w 644"/>
                <a:gd name="T27" fmla="*/ 666 h 666"/>
                <a:gd name="T28" fmla="*/ 455 w 644"/>
                <a:gd name="T29" fmla="*/ 192 h 666"/>
                <a:gd name="T30" fmla="*/ 644 w 644"/>
                <a:gd name="T31" fmla="*/ 192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4" h="666">
                  <a:moveTo>
                    <a:pt x="644" y="192"/>
                  </a:moveTo>
                  <a:lnTo>
                    <a:pt x="644" y="0"/>
                  </a:lnTo>
                  <a:lnTo>
                    <a:pt x="563" y="0"/>
                  </a:lnTo>
                  <a:lnTo>
                    <a:pt x="482" y="0"/>
                  </a:lnTo>
                  <a:lnTo>
                    <a:pt x="402" y="0"/>
                  </a:lnTo>
                  <a:lnTo>
                    <a:pt x="321" y="0"/>
                  </a:lnTo>
                  <a:lnTo>
                    <a:pt x="242" y="0"/>
                  </a:lnTo>
                  <a:lnTo>
                    <a:pt x="160" y="0"/>
                  </a:lnTo>
                  <a:lnTo>
                    <a:pt x="81" y="0"/>
                  </a:lnTo>
                  <a:lnTo>
                    <a:pt x="0" y="0"/>
                  </a:lnTo>
                  <a:lnTo>
                    <a:pt x="0" y="192"/>
                  </a:lnTo>
                  <a:lnTo>
                    <a:pt x="188" y="192"/>
                  </a:lnTo>
                  <a:lnTo>
                    <a:pt x="188" y="666"/>
                  </a:lnTo>
                  <a:lnTo>
                    <a:pt x="455" y="666"/>
                  </a:lnTo>
                  <a:lnTo>
                    <a:pt x="455" y="192"/>
                  </a:lnTo>
                  <a:lnTo>
                    <a:pt x="644" y="192"/>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129" name="Freeform 61"/>
            <p:cNvSpPr>
              <a:spLocks/>
            </p:cNvSpPr>
            <p:nvPr userDrawn="1"/>
          </p:nvSpPr>
          <p:spPr bwMode="auto">
            <a:xfrm>
              <a:off x="2139108" y="5020099"/>
              <a:ext cx="146746" cy="123400"/>
            </a:xfrm>
            <a:custGeom>
              <a:avLst/>
              <a:gdLst>
                <a:gd name="T0" fmla="*/ 396 w 791"/>
                <a:gd name="T1" fmla="*/ 268 h 666"/>
                <a:gd name="T2" fmla="*/ 260 w 791"/>
                <a:gd name="T3" fmla="*/ 666 h 666"/>
                <a:gd name="T4" fmla="*/ 0 w 791"/>
                <a:gd name="T5" fmla="*/ 666 h 666"/>
                <a:gd name="T6" fmla="*/ 254 w 791"/>
                <a:gd name="T7" fmla="*/ 0 h 666"/>
                <a:gd name="T8" fmla="*/ 290 w 791"/>
                <a:gd name="T9" fmla="*/ 0 h 666"/>
                <a:gd name="T10" fmla="*/ 326 w 791"/>
                <a:gd name="T11" fmla="*/ 0 h 666"/>
                <a:gd name="T12" fmla="*/ 360 w 791"/>
                <a:gd name="T13" fmla="*/ 0 h 666"/>
                <a:gd name="T14" fmla="*/ 396 w 791"/>
                <a:gd name="T15" fmla="*/ 0 h 666"/>
                <a:gd name="T16" fmla="*/ 430 w 791"/>
                <a:gd name="T17" fmla="*/ 0 h 666"/>
                <a:gd name="T18" fmla="*/ 466 w 791"/>
                <a:gd name="T19" fmla="*/ 0 h 666"/>
                <a:gd name="T20" fmla="*/ 500 w 791"/>
                <a:gd name="T21" fmla="*/ 0 h 666"/>
                <a:gd name="T22" fmla="*/ 536 w 791"/>
                <a:gd name="T23" fmla="*/ 0 h 666"/>
                <a:gd name="T24" fmla="*/ 791 w 791"/>
                <a:gd name="T25" fmla="*/ 666 h 666"/>
                <a:gd name="T26" fmla="*/ 530 w 791"/>
                <a:gd name="T27" fmla="*/ 666 h 666"/>
                <a:gd name="T28" fmla="*/ 396 w 791"/>
                <a:gd name="T29" fmla="*/ 268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91" h="666">
                  <a:moveTo>
                    <a:pt x="396" y="268"/>
                  </a:moveTo>
                  <a:lnTo>
                    <a:pt x="260" y="666"/>
                  </a:lnTo>
                  <a:lnTo>
                    <a:pt x="0" y="666"/>
                  </a:lnTo>
                  <a:lnTo>
                    <a:pt x="254" y="0"/>
                  </a:lnTo>
                  <a:lnTo>
                    <a:pt x="290" y="0"/>
                  </a:lnTo>
                  <a:lnTo>
                    <a:pt x="326" y="0"/>
                  </a:lnTo>
                  <a:lnTo>
                    <a:pt x="360" y="0"/>
                  </a:lnTo>
                  <a:lnTo>
                    <a:pt x="396" y="0"/>
                  </a:lnTo>
                  <a:lnTo>
                    <a:pt x="430" y="0"/>
                  </a:lnTo>
                  <a:lnTo>
                    <a:pt x="466" y="0"/>
                  </a:lnTo>
                  <a:lnTo>
                    <a:pt x="500" y="0"/>
                  </a:lnTo>
                  <a:lnTo>
                    <a:pt x="536" y="0"/>
                  </a:lnTo>
                  <a:lnTo>
                    <a:pt x="791" y="666"/>
                  </a:lnTo>
                  <a:lnTo>
                    <a:pt x="530" y="666"/>
                  </a:lnTo>
                  <a:lnTo>
                    <a:pt x="396" y="268"/>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130" name="Freeform 62"/>
            <p:cNvSpPr>
              <a:spLocks/>
            </p:cNvSpPr>
            <p:nvPr userDrawn="1"/>
          </p:nvSpPr>
          <p:spPr bwMode="auto">
            <a:xfrm>
              <a:off x="2032383" y="5020099"/>
              <a:ext cx="118398" cy="123400"/>
            </a:xfrm>
            <a:custGeom>
              <a:avLst/>
              <a:gdLst>
                <a:gd name="T0" fmla="*/ 642 w 642"/>
                <a:gd name="T1" fmla="*/ 192 h 666"/>
                <a:gd name="T2" fmla="*/ 642 w 642"/>
                <a:gd name="T3" fmla="*/ 0 h 666"/>
                <a:gd name="T4" fmla="*/ 563 w 642"/>
                <a:gd name="T5" fmla="*/ 0 h 666"/>
                <a:gd name="T6" fmla="*/ 482 w 642"/>
                <a:gd name="T7" fmla="*/ 0 h 666"/>
                <a:gd name="T8" fmla="*/ 401 w 642"/>
                <a:gd name="T9" fmla="*/ 0 h 666"/>
                <a:gd name="T10" fmla="*/ 321 w 642"/>
                <a:gd name="T11" fmla="*/ 0 h 666"/>
                <a:gd name="T12" fmla="*/ 240 w 642"/>
                <a:gd name="T13" fmla="*/ 0 h 666"/>
                <a:gd name="T14" fmla="*/ 160 w 642"/>
                <a:gd name="T15" fmla="*/ 0 h 666"/>
                <a:gd name="T16" fmla="*/ 79 w 642"/>
                <a:gd name="T17" fmla="*/ 0 h 666"/>
                <a:gd name="T18" fmla="*/ 0 w 642"/>
                <a:gd name="T19" fmla="*/ 0 h 666"/>
                <a:gd name="T20" fmla="*/ 0 w 642"/>
                <a:gd name="T21" fmla="*/ 192 h 666"/>
                <a:gd name="T22" fmla="*/ 188 w 642"/>
                <a:gd name="T23" fmla="*/ 192 h 666"/>
                <a:gd name="T24" fmla="*/ 188 w 642"/>
                <a:gd name="T25" fmla="*/ 666 h 666"/>
                <a:gd name="T26" fmla="*/ 454 w 642"/>
                <a:gd name="T27" fmla="*/ 666 h 666"/>
                <a:gd name="T28" fmla="*/ 454 w 642"/>
                <a:gd name="T29" fmla="*/ 192 h 666"/>
                <a:gd name="T30" fmla="*/ 642 w 642"/>
                <a:gd name="T31" fmla="*/ 192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2" h="666">
                  <a:moveTo>
                    <a:pt x="642" y="192"/>
                  </a:moveTo>
                  <a:lnTo>
                    <a:pt x="642" y="0"/>
                  </a:lnTo>
                  <a:lnTo>
                    <a:pt x="563" y="0"/>
                  </a:lnTo>
                  <a:lnTo>
                    <a:pt x="482" y="0"/>
                  </a:lnTo>
                  <a:lnTo>
                    <a:pt x="401" y="0"/>
                  </a:lnTo>
                  <a:lnTo>
                    <a:pt x="321" y="0"/>
                  </a:lnTo>
                  <a:lnTo>
                    <a:pt x="240" y="0"/>
                  </a:lnTo>
                  <a:lnTo>
                    <a:pt x="160" y="0"/>
                  </a:lnTo>
                  <a:lnTo>
                    <a:pt x="79" y="0"/>
                  </a:lnTo>
                  <a:lnTo>
                    <a:pt x="0" y="0"/>
                  </a:lnTo>
                  <a:lnTo>
                    <a:pt x="0" y="192"/>
                  </a:lnTo>
                  <a:lnTo>
                    <a:pt x="188" y="192"/>
                  </a:lnTo>
                  <a:lnTo>
                    <a:pt x="188" y="666"/>
                  </a:lnTo>
                  <a:lnTo>
                    <a:pt x="454" y="666"/>
                  </a:lnTo>
                  <a:lnTo>
                    <a:pt x="454" y="192"/>
                  </a:lnTo>
                  <a:lnTo>
                    <a:pt x="642" y="192"/>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131" name="Freeform 63"/>
            <p:cNvSpPr>
              <a:spLocks/>
            </p:cNvSpPr>
            <p:nvPr userDrawn="1"/>
          </p:nvSpPr>
          <p:spPr bwMode="auto">
            <a:xfrm>
              <a:off x="2861167" y="5020099"/>
              <a:ext cx="145079" cy="123400"/>
            </a:xfrm>
            <a:custGeom>
              <a:avLst/>
              <a:gdLst>
                <a:gd name="T0" fmla="*/ 394 w 791"/>
                <a:gd name="T1" fmla="*/ 268 h 666"/>
                <a:gd name="T2" fmla="*/ 259 w 791"/>
                <a:gd name="T3" fmla="*/ 666 h 666"/>
                <a:gd name="T4" fmla="*/ 0 w 791"/>
                <a:gd name="T5" fmla="*/ 666 h 666"/>
                <a:gd name="T6" fmla="*/ 254 w 791"/>
                <a:gd name="T7" fmla="*/ 0 h 666"/>
                <a:gd name="T8" fmla="*/ 288 w 791"/>
                <a:gd name="T9" fmla="*/ 0 h 666"/>
                <a:gd name="T10" fmla="*/ 324 w 791"/>
                <a:gd name="T11" fmla="*/ 0 h 666"/>
                <a:gd name="T12" fmla="*/ 359 w 791"/>
                <a:gd name="T13" fmla="*/ 0 h 666"/>
                <a:gd name="T14" fmla="*/ 394 w 791"/>
                <a:gd name="T15" fmla="*/ 0 h 666"/>
                <a:gd name="T16" fmla="*/ 430 w 791"/>
                <a:gd name="T17" fmla="*/ 0 h 666"/>
                <a:gd name="T18" fmla="*/ 465 w 791"/>
                <a:gd name="T19" fmla="*/ 0 h 666"/>
                <a:gd name="T20" fmla="*/ 501 w 791"/>
                <a:gd name="T21" fmla="*/ 0 h 666"/>
                <a:gd name="T22" fmla="*/ 535 w 791"/>
                <a:gd name="T23" fmla="*/ 0 h 666"/>
                <a:gd name="T24" fmla="*/ 791 w 791"/>
                <a:gd name="T25" fmla="*/ 666 h 666"/>
                <a:gd name="T26" fmla="*/ 530 w 791"/>
                <a:gd name="T27" fmla="*/ 666 h 666"/>
                <a:gd name="T28" fmla="*/ 394 w 791"/>
                <a:gd name="T29" fmla="*/ 268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91" h="666">
                  <a:moveTo>
                    <a:pt x="394" y="268"/>
                  </a:moveTo>
                  <a:lnTo>
                    <a:pt x="259" y="666"/>
                  </a:lnTo>
                  <a:lnTo>
                    <a:pt x="0" y="666"/>
                  </a:lnTo>
                  <a:lnTo>
                    <a:pt x="254" y="0"/>
                  </a:lnTo>
                  <a:lnTo>
                    <a:pt x="288" y="0"/>
                  </a:lnTo>
                  <a:lnTo>
                    <a:pt x="324" y="0"/>
                  </a:lnTo>
                  <a:lnTo>
                    <a:pt x="359" y="0"/>
                  </a:lnTo>
                  <a:lnTo>
                    <a:pt x="394" y="0"/>
                  </a:lnTo>
                  <a:lnTo>
                    <a:pt x="430" y="0"/>
                  </a:lnTo>
                  <a:lnTo>
                    <a:pt x="465" y="0"/>
                  </a:lnTo>
                  <a:lnTo>
                    <a:pt x="501" y="0"/>
                  </a:lnTo>
                  <a:lnTo>
                    <a:pt x="535" y="0"/>
                  </a:lnTo>
                  <a:lnTo>
                    <a:pt x="791" y="666"/>
                  </a:lnTo>
                  <a:lnTo>
                    <a:pt x="530" y="666"/>
                  </a:lnTo>
                  <a:lnTo>
                    <a:pt x="394" y="268"/>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132" name="Freeform 64"/>
            <p:cNvSpPr>
              <a:spLocks/>
            </p:cNvSpPr>
            <p:nvPr userDrawn="1"/>
          </p:nvSpPr>
          <p:spPr bwMode="auto">
            <a:xfrm>
              <a:off x="2754442" y="5020099"/>
              <a:ext cx="118398" cy="123400"/>
            </a:xfrm>
            <a:custGeom>
              <a:avLst/>
              <a:gdLst>
                <a:gd name="T0" fmla="*/ 645 w 645"/>
                <a:gd name="T1" fmla="*/ 192 h 666"/>
                <a:gd name="T2" fmla="*/ 645 w 645"/>
                <a:gd name="T3" fmla="*/ 0 h 666"/>
                <a:gd name="T4" fmla="*/ 564 w 645"/>
                <a:gd name="T5" fmla="*/ 0 h 666"/>
                <a:gd name="T6" fmla="*/ 482 w 645"/>
                <a:gd name="T7" fmla="*/ 0 h 666"/>
                <a:gd name="T8" fmla="*/ 403 w 645"/>
                <a:gd name="T9" fmla="*/ 0 h 666"/>
                <a:gd name="T10" fmla="*/ 322 w 645"/>
                <a:gd name="T11" fmla="*/ 0 h 666"/>
                <a:gd name="T12" fmla="*/ 242 w 645"/>
                <a:gd name="T13" fmla="*/ 0 h 666"/>
                <a:gd name="T14" fmla="*/ 161 w 645"/>
                <a:gd name="T15" fmla="*/ 0 h 666"/>
                <a:gd name="T16" fmla="*/ 81 w 645"/>
                <a:gd name="T17" fmla="*/ 0 h 666"/>
                <a:gd name="T18" fmla="*/ 0 w 645"/>
                <a:gd name="T19" fmla="*/ 0 h 666"/>
                <a:gd name="T20" fmla="*/ 0 w 645"/>
                <a:gd name="T21" fmla="*/ 192 h 666"/>
                <a:gd name="T22" fmla="*/ 189 w 645"/>
                <a:gd name="T23" fmla="*/ 192 h 666"/>
                <a:gd name="T24" fmla="*/ 189 w 645"/>
                <a:gd name="T25" fmla="*/ 666 h 666"/>
                <a:gd name="T26" fmla="*/ 456 w 645"/>
                <a:gd name="T27" fmla="*/ 666 h 666"/>
                <a:gd name="T28" fmla="*/ 456 w 645"/>
                <a:gd name="T29" fmla="*/ 192 h 666"/>
                <a:gd name="T30" fmla="*/ 645 w 645"/>
                <a:gd name="T31" fmla="*/ 192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5" h="666">
                  <a:moveTo>
                    <a:pt x="645" y="192"/>
                  </a:moveTo>
                  <a:lnTo>
                    <a:pt x="645" y="0"/>
                  </a:lnTo>
                  <a:lnTo>
                    <a:pt x="564" y="0"/>
                  </a:lnTo>
                  <a:lnTo>
                    <a:pt x="482" y="0"/>
                  </a:lnTo>
                  <a:lnTo>
                    <a:pt x="403" y="0"/>
                  </a:lnTo>
                  <a:lnTo>
                    <a:pt x="322" y="0"/>
                  </a:lnTo>
                  <a:lnTo>
                    <a:pt x="242" y="0"/>
                  </a:lnTo>
                  <a:lnTo>
                    <a:pt x="161" y="0"/>
                  </a:lnTo>
                  <a:lnTo>
                    <a:pt x="81" y="0"/>
                  </a:lnTo>
                  <a:lnTo>
                    <a:pt x="0" y="0"/>
                  </a:lnTo>
                  <a:lnTo>
                    <a:pt x="0" y="192"/>
                  </a:lnTo>
                  <a:lnTo>
                    <a:pt x="189" y="192"/>
                  </a:lnTo>
                  <a:lnTo>
                    <a:pt x="189" y="666"/>
                  </a:lnTo>
                  <a:lnTo>
                    <a:pt x="456" y="666"/>
                  </a:lnTo>
                  <a:lnTo>
                    <a:pt x="456" y="192"/>
                  </a:lnTo>
                  <a:lnTo>
                    <a:pt x="645" y="192"/>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133" name="Freeform 65"/>
            <p:cNvSpPr>
              <a:spLocks/>
            </p:cNvSpPr>
            <p:nvPr userDrawn="1"/>
          </p:nvSpPr>
          <p:spPr bwMode="auto">
            <a:xfrm>
              <a:off x="2621037" y="5020099"/>
              <a:ext cx="145079" cy="123400"/>
            </a:xfrm>
            <a:custGeom>
              <a:avLst/>
              <a:gdLst>
                <a:gd name="T0" fmla="*/ 396 w 791"/>
                <a:gd name="T1" fmla="*/ 268 h 666"/>
                <a:gd name="T2" fmla="*/ 261 w 791"/>
                <a:gd name="T3" fmla="*/ 666 h 666"/>
                <a:gd name="T4" fmla="*/ 0 w 791"/>
                <a:gd name="T5" fmla="*/ 666 h 666"/>
                <a:gd name="T6" fmla="*/ 254 w 791"/>
                <a:gd name="T7" fmla="*/ 0 h 666"/>
                <a:gd name="T8" fmla="*/ 290 w 791"/>
                <a:gd name="T9" fmla="*/ 0 h 666"/>
                <a:gd name="T10" fmla="*/ 325 w 791"/>
                <a:gd name="T11" fmla="*/ 0 h 666"/>
                <a:gd name="T12" fmla="*/ 361 w 791"/>
                <a:gd name="T13" fmla="*/ 0 h 666"/>
                <a:gd name="T14" fmla="*/ 396 w 791"/>
                <a:gd name="T15" fmla="*/ 0 h 666"/>
                <a:gd name="T16" fmla="*/ 431 w 791"/>
                <a:gd name="T17" fmla="*/ 0 h 666"/>
                <a:gd name="T18" fmla="*/ 467 w 791"/>
                <a:gd name="T19" fmla="*/ 0 h 666"/>
                <a:gd name="T20" fmla="*/ 501 w 791"/>
                <a:gd name="T21" fmla="*/ 0 h 666"/>
                <a:gd name="T22" fmla="*/ 537 w 791"/>
                <a:gd name="T23" fmla="*/ 0 h 666"/>
                <a:gd name="T24" fmla="*/ 791 w 791"/>
                <a:gd name="T25" fmla="*/ 666 h 666"/>
                <a:gd name="T26" fmla="*/ 531 w 791"/>
                <a:gd name="T27" fmla="*/ 666 h 666"/>
                <a:gd name="T28" fmla="*/ 396 w 791"/>
                <a:gd name="T29" fmla="*/ 268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91" h="666">
                  <a:moveTo>
                    <a:pt x="396" y="268"/>
                  </a:moveTo>
                  <a:lnTo>
                    <a:pt x="261" y="666"/>
                  </a:lnTo>
                  <a:lnTo>
                    <a:pt x="0" y="666"/>
                  </a:lnTo>
                  <a:lnTo>
                    <a:pt x="254" y="0"/>
                  </a:lnTo>
                  <a:lnTo>
                    <a:pt x="290" y="0"/>
                  </a:lnTo>
                  <a:lnTo>
                    <a:pt x="325" y="0"/>
                  </a:lnTo>
                  <a:lnTo>
                    <a:pt x="361" y="0"/>
                  </a:lnTo>
                  <a:lnTo>
                    <a:pt x="396" y="0"/>
                  </a:lnTo>
                  <a:lnTo>
                    <a:pt x="431" y="0"/>
                  </a:lnTo>
                  <a:lnTo>
                    <a:pt x="467" y="0"/>
                  </a:lnTo>
                  <a:lnTo>
                    <a:pt x="501" y="0"/>
                  </a:lnTo>
                  <a:lnTo>
                    <a:pt x="537" y="0"/>
                  </a:lnTo>
                  <a:lnTo>
                    <a:pt x="791" y="666"/>
                  </a:lnTo>
                  <a:lnTo>
                    <a:pt x="531" y="666"/>
                  </a:lnTo>
                  <a:lnTo>
                    <a:pt x="396" y="268"/>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134" name="Freeform 66"/>
            <p:cNvSpPr>
              <a:spLocks/>
            </p:cNvSpPr>
            <p:nvPr userDrawn="1"/>
          </p:nvSpPr>
          <p:spPr bwMode="auto">
            <a:xfrm>
              <a:off x="2514312" y="5020099"/>
              <a:ext cx="118398" cy="123400"/>
            </a:xfrm>
            <a:custGeom>
              <a:avLst/>
              <a:gdLst>
                <a:gd name="T0" fmla="*/ 643 w 643"/>
                <a:gd name="T1" fmla="*/ 192 h 666"/>
                <a:gd name="T2" fmla="*/ 643 w 643"/>
                <a:gd name="T3" fmla="*/ 0 h 666"/>
                <a:gd name="T4" fmla="*/ 562 w 643"/>
                <a:gd name="T5" fmla="*/ 0 h 666"/>
                <a:gd name="T6" fmla="*/ 482 w 643"/>
                <a:gd name="T7" fmla="*/ 0 h 666"/>
                <a:gd name="T8" fmla="*/ 401 w 643"/>
                <a:gd name="T9" fmla="*/ 0 h 666"/>
                <a:gd name="T10" fmla="*/ 322 w 643"/>
                <a:gd name="T11" fmla="*/ 0 h 666"/>
                <a:gd name="T12" fmla="*/ 241 w 643"/>
                <a:gd name="T13" fmla="*/ 0 h 666"/>
                <a:gd name="T14" fmla="*/ 161 w 643"/>
                <a:gd name="T15" fmla="*/ 0 h 666"/>
                <a:gd name="T16" fmla="*/ 80 w 643"/>
                <a:gd name="T17" fmla="*/ 0 h 666"/>
                <a:gd name="T18" fmla="*/ 0 w 643"/>
                <a:gd name="T19" fmla="*/ 0 h 666"/>
                <a:gd name="T20" fmla="*/ 0 w 643"/>
                <a:gd name="T21" fmla="*/ 192 h 666"/>
                <a:gd name="T22" fmla="*/ 189 w 643"/>
                <a:gd name="T23" fmla="*/ 192 h 666"/>
                <a:gd name="T24" fmla="*/ 189 w 643"/>
                <a:gd name="T25" fmla="*/ 666 h 666"/>
                <a:gd name="T26" fmla="*/ 454 w 643"/>
                <a:gd name="T27" fmla="*/ 666 h 666"/>
                <a:gd name="T28" fmla="*/ 454 w 643"/>
                <a:gd name="T29" fmla="*/ 192 h 666"/>
                <a:gd name="T30" fmla="*/ 643 w 643"/>
                <a:gd name="T31" fmla="*/ 192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3" h="666">
                  <a:moveTo>
                    <a:pt x="643" y="192"/>
                  </a:moveTo>
                  <a:lnTo>
                    <a:pt x="643" y="0"/>
                  </a:lnTo>
                  <a:lnTo>
                    <a:pt x="562" y="0"/>
                  </a:lnTo>
                  <a:lnTo>
                    <a:pt x="482" y="0"/>
                  </a:lnTo>
                  <a:lnTo>
                    <a:pt x="401" y="0"/>
                  </a:lnTo>
                  <a:lnTo>
                    <a:pt x="322" y="0"/>
                  </a:lnTo>
                  <a:lnTo>
                    <a:pt x="241" y="0"/>
                  </a:lnTo>
                  <a:lnTo>
                    <a:pt x="161" y="0"/>
                  </a:lnTo>
                  <a:lnTo>
                    <a:pt x="80" y="0"/>
                  </a:lnTo>
                  <a:lnTo>
                    <a:pt x="0" y="0"/>
                  </a:lnTo>
                  <a:lnTo>
                    <a:pt x="0" y="192"/>
                  </a:lnTo>
                  <a:lnTo>
                    <a:pt x="189" y="192"/>
                  </a:lnTo>
                  <a:lnTo>
                    <a:pt x="189" y="666"/>
                  </a:lnTo>
                  <a:lnTo>
                    <a:pt x="454" y="666"/>
                  </a:lnTo>
                  <a:lnTo>
                    <a:pt x="454" y="192"/>
                  </a:lnTo>
                  <a:lnTo>
                    <a:pt x="643" y="192"/>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135" name="Freeform 67"/>
            <p:cNvSpPr>
              <a:spLocks/>
            </p:cNvSpPr>
            <p:nvPr userDrawn="1"/>
          </p:nvSpPr>
          <p:spPr bwMode="auto">
            <a:xfrm>
              <a:off x="3341427" y="5020099"/>
              <a:ext cx="146746" cy="123400"/>
            </a:xfrm>
            <a:custGeom>
              <a:avLst/>
              <a:gdLst>
                <a:gd name="T0" fmla="*/ 396 w 791"/>
                <a:gd name="T1" fmla="*/ 268 h 666"/>
                <a:gd name="T2" fmla="*/ 260 w 791"/>
                <a:gd name="T3" fmla="*/ 666 h 666"/>
                <a:gd name="T4" fmla="*/ 0 w 791"/>
                <a:gd name="T5" fmla="*/ 666 h 666"/>
                <a:gd name="T6" fmla="*/ 256 w 791"/>
                <a:gd name="T7" fmla="*/ 0 h 666"/>
                <a:gd name="T8" fmla="*/ 290 w 791"/>
                <a:gd name="T9" fmla="*/ 0 h 666"/>
                <a:gd name="T10" fmla="*/ 326 w 791"/>
                <a:gd name="T11" fmla="*/ 0 h 666"/>
                <a:gd name="T12" fmla="*/ 360 w 791"/>
                <a:gd name="T13" fmla="*/ 0 h 666"/>
                <a:gd name="T14" fmla="*/ 396 w 791"/>
                <a:gd name="T15" fmla="*/ 0 h 666"/>
                <a:gd name="T16" fmla="*/ 430 w 791"/>
                <a:gd name="T17" fmla="*/ 0 h 666"/>
                <a:gd name="T18" fmla="*/ 466 w 791"/>
                <a:gd name="T19" fmla="*/ 0 h 666"/>
                <a:gd name="T20" fmla="*/ 502 w 791"/>
                <a:gd name="T21" fmla="*/ 0 h 666"/>
                <a:gd name="T22" fmla="*/ 536 w 791"/>
                <a:gd name="T23" fmla="*/ 0 h 666"/>
                <a:gd name="T24" fmla="*/ 791 w 791"/>
                <a:gd name="T25" fmla="*/ 666 h 666"/>
                <a:gd name="T26" fmla="*/ 532 w 791"/>
                <a:gd name="T27" fmla="*/ 666 h 666"/>
                <a:gd name="T28" fmla="*/ 396 w 791"/>
                <a:gd name="T29" fmla="*/ 268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91" h="666">
                  <a:moveTo>
                    <a:pt x="396" y="268"/>
                  </a:moveTo>
                  <a:lnTo>
                    <a:pt x="260" y="666"/>
                  </a:lnTo>
                  <a:lnTo>
                    <a:pt x="0" y="666"/>
                  </a:lnTo>
                  <a:lnTo>
                    <a:pt x="256" y="0"/>
                  </a:lnTo>
                  <a:lnTo>
                    <a:pt x="290" y="0"/>
                  </a:lnTo>
                  <a:lnTo>
                    <a:pt x="326" y="0"/>
                  </a:lnTo>
                  <a:lnTo>
                    <a:pt x="360" y="0"/>
                  </a:lnTo>
                  <a:lnTo>
                    <a:pt x="396" y="0"/>
                  </a:lnTo>
                  <a:lnTo>
                    <a:pt x="430" y="0"/>
                  </a:lnTo>
                  <a:lnTo>
                    <a:pt x="466" y="0"/>
                  </a:lnTo>
                  <a:lnTo>
                    <a:pt x="502" y="0"/>
                  </a:lnTo>
                  <a:lnTo>
                    <a:pt x="536" y="0"/>
                  </a:lnTo>
                  <a:lnTo>
                    <a:pt x="791" y="666"/>
                  </a:lnTo>
                  <a:lnTo>
                    <a:pt x="532" y="666"/>
                  </a:lnTo>
                  <a:lnTo>
                    <a:pt x="396" y="268"/>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136" name="Freeform 68"/>
            <p:cNvSpPr>
              <a:spLocks/>
            </p:cNvSpPr>
            <p:nvPr userDrawn="1"/>
          </p:nvSpPr>
          <p:spPr bwMode="auto">
            <a:xfrm>
              <a:off x="3236370" y="5020099"/>
              <a:ext cx="118398" cy="123400"/>
            </a:xfrm>
            <a:custGeom>
              <a:avLst/>
              <a:gdLst>
                <a:gd name="T0" fmla="*/ 643 w 643"/>
                <a:gd name="T1" fmla="*/ 192 h 666"/>
                <a:gd name="T2" fmla="*/ 643 w 643"/>
                <a:gd name="T3" fmla="*/ 0 h 666"/>
                <a:gd name="T4" fmla="*/ 563 w 643"/>
                <a:gd name="T5" fmla="*/ 0 h 666"/>
                <a:gd name="T6" fmla="*/ 482 w 643"/>
                <a:gd name="T7" fmla="*/ 0 h 666"/>
                <a:gd name="T8" fmla="*/ 402 w 643"/>
                <a:gd name="T9" fmla="*/ 0 h 666"/>
                <a:gd name="T10" fmla="*/ 321 w 643"/>
                <a:gd name="T11" fmla="*/ 0 h 666"/>
                <a:gd name="T12" fmla="*/ 242 w 643"/>
                <a:gd name="T13" fmla="*/ 0 h 666"/>
                <a:gd name="T14" fmla="*/ 161 w 643"/>
                <a:gd name="T15" fmla="*/ 0 h 666"/>
                <a:gd name="T16" fmla="*/ 81 w 643"/>
                <a:gd name="T17" fmla="*/ 0 h 666"/>
                <a:gd name="T18" fmla="*/ 0 w 643"/>
                <a:gd name="T19" fmla="*/ 0 h 666"/>
                <a:gd name="T20" fmla="*/ 0 w 643"/>
                <a:gd name="T21" fmla="*/ 192 h 666"/>
                <a:gd name="T22" fmla="*/ 189 w 643"/>
                <a:gd name="T23" fmla="*/ 192 h 666"/>
                <a:gd name="T24" fmla="*/ 189 w 643"/>
                <a:gd name="T25" fmla="*/ 666 h 666"/>
                <a:gd name="T26" fmla="*/ 455 w 643"/>
                <a:gd name="T27" fmla="*/ 666 h 666"/>
                <a:gd name="T28" fmla="*/ 455 w 643"/>
                <a:gd name="T29" fmla="*/ 192 h 666"/>
                <a:gd name="T30" fmla="*/ 643 w 643"/>
                <a:gd name="T31" fmla="*/ 192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3" h="666">
                  <a:moveTo>
                    <a:pt x="643" y="192"/>
                  </a:moveTo>
                  <a:lnTo>
                    <a:pt x="643" y="0"/>
                  </a:lnTo>
                  <a:lnTo>
                    <a:pt x="563" y="0"/>
                  </a:lnTo>
                  <a:lnTo>
                    <a:pt x="482" y="0"/>
                  </a:lnTo>
                  <a:lnTo>
                    <a:pt x="402" y="0"/>
                  </a:lnTo>
                  <a:lnTo>
                    <a:pt x="321" y="0"/>
                  </a:lnTo>
                  <a:lnTo>
                    <a:pt x="242" y="0"/>
                  </a:lnTo>
                  <a:lnTo>
                    <a:pt x="161" y="0"/>
                  </a:lnTo>
                  <a:lnTo>
                    <a:pt x="81" y="0"/>
                  </a:lnTo>
                  <a:lnTo>
                    <a:pt x="0" y="0"/>
                  </a:lnTo>
                  <a:lnTo>
                    <a:pt x="0" y="192"/>
                  </a:lnTo>
                  <a:lnTo>
                    <a:pt x="189" y="192"/>
                  </a:lnTo>
                  <a:lnTo>
                    <a:pt x="189" y="666"/>
                  </a:lnTo>
                  <a:lnTo>
                    <a:pt x="455" y="666"/>
                  </a:lnTo>
                  <a:lnTo>
                    <a:pt x="455" y="192"/>
                  </a:lnTo>
                  <a:lnTo>
                    <a:pt x="643" y="192"/>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137" name="Freeform 69"/>
            <p:cNvSpPr>
              <a:spLocks/>
            </p:cNvSpPr>
            <p:nvPr userDrawn="1"/>
          </p:nvSpPr>
          <p:spPr bwMode="auto">
            <a:xfrm>
              <a:off x="3101297" y="5020099"/>
              <a:ext cx="146746" cy="123400"/>
            </a:xfrm>
            <a:custGeom>
              <a:avLst/>
              <a:gdLst>
                <a:gd name="T0" fmla="*/ 394 w 791"/>
                <a:gd name="T1" fmla="*/ 268 h 666"/>
                <a:gd name="T2" fmla="*/ 260 w 791"/>
                <a:gd name="T3" fmla="*/ 666 h 666"/>
                <a:gd name="T4" fmla="*/ 0 w 791"/>
                <a:gd name="T5" fmla="*/ 666 h 666"/>
                <a:gd name="T6" fmla="*/ 254 w 791"/>
                <a:gd name="T7" fmla="*/ 0 h 666"/>
                <a:gd name="T8" fmla="*/ 290 w 791"/>
                <a:gd name="T9" fmla="*/ 0 h 666"/>
                <a:gd name="T10" fmla="*/ 324 w 791"/>
                <a:gd name="T11" fmla="*/ 0 h 666"/>
                <a:gd name="T12" fmla="*/ 360 w 791"/>
                <a:gd name="T13" fmla="*/ 0 h 666"/>
                <a:gd name="T14" fmla="*/ 394 w 791"/>
                <a:gd name="T15" fmla="*/ 0 h 666"/>
                <a:gd name="T16" fmla="*/ 430 w 791"/>
                <a:gd name="T17" fmla="*/ 0 h 666"/>
                <a:gd name="T18" fmla="*/ 466 w 791"/>
                <a:gd name="T19" fmla="*/ 0 h 666"/>
                <a:gd name="T20" fmla="*/ 501 w 791"/>
                <a:gd name="T21" fmla="*/ 0 h 666"/>
                <a:gd name="T22" fmla="*/ 536 w 791"/>
                <a:gd name="T23" fmla="*/ 0 h 666"/>
                <a:gd name="T24" fmla="*/ 791 w 791"/>
                <a:gd name="T25" fmla="*/ 666 h 666"/>
                <a:gd name="T26" fmla="*/ 530 w 791"/>
                <a:gd name="T27" fmla="*/ 666 h 666"/>
                <a:gd name="T28" fmla="*/ 394 w 791"/>
                <a:gd name="T29" fmla="*/ 268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91" h="666">
                  <a:moveTo>
                    <a:pt x="394" y="268"/>
                  </a:moveTo>
                  <a:lnTo>
                    <a:pt x="260" y="666"/>
                  </a:lnTo>
                  <a:lnTo>
                    <a:pt x="0" y="666"/>
                  </a:lnTo>
                  <a:lnTo>
                    <a:pt x="254" y="0"/>
                  </a:lnTo>
                  <a:lnTo>
                    <a:pt x="290" y="0"/>
                  </a:lnTo>
                  <a:lnTo>
                    <a:pt x="324" y="0"/>
                  </a:lnTo>
                  <a:lnTo>
                    <a:pt x="360" y="0"/>
                  </a:lnTo>
                  <a:lnTo>
                    <a:pt x="394" y="0"/>
                  </a:lnTo>
                  <a:lnTo>
                    <a:pt x="430" y="0"/>
                  </a:lnTo>
                  <a:lnTo>
                    <a:pt x="466" y="0"/>
                  </a:lnTo>
                  <a:lnTo>
                    <a:pt x="501" y="0"/>
                  </a:lnTo>
                  <a:lnTo>
                    <a:pt x="536" y="0"/>
                  </a:lnTo>
                  <a:lnTo>
                    <a:pt x="791" y="666"/>
                  </a:lnTo>
                  <a:lnTo>
                    <a:pt x="530" y="666"/>
                  </a:lnTo>
                  <a:lnTo>
                    <a:pt x="394" y="268"/>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138" name="Freeform 70"/>
            <p:cNvSpPr>
              <a:spLocks/>
            </p:cNvSpPr>
            <p:nvPr userDrawn="1"/>
          </p:nvSpPr>
          <p:spPr bwMode="auto">
            <a:xfrm>
              <a:off x="2994573" y="5020099"/>
              <a:ext cx="118398" cy="123400"/>
            </a:xfrm>
            <a:custGeom>
              <a:avLst/>
              <a:gdLst>
                <a:gd name="T0" fmla="*/ 643 w 643"/>
                <a:gd name="T1" fmla="*/ 192 h 666"/>
                <a:gd name="T2" fmla="*/ 643 w 643"/>
                <a:gd name="T3" fmla="*/ 0 h 666"/>
                <a:gd name="T4" fmla="*/ 562 w 643"/>
                <a:gd name="T5" fmla="*/ 0 h 666"/>
                <a:gd name="T6" fmla="*/ 482 w 643"/>
                <a:gd name="T7" fmla="*/ 0 h 666"/>
                <a:gd name="T8" fmla="*/ 401 w 643"/>
                <a:gd name="T9" fmla="*/ 0 h 666"/>
                <a:gd name="T10" fmla="*/ 321 w 643"/>
                <a:gd name="T11" fmla="*/ 0 h 666"/>
                <a:gd name="T12" fmla="*/ 240 w 643"/>
                <a:gd name="T13" fmla="*/ 0 h 666"/>
                <a:gd name="T14" fmla="*/ 161 w 643"/>
                <a:gd name="T15" fmla="*/ 0 h 666"/>
                <a:gd name="T16" fmla="*/ 79 w 643"/>
                <a:gd name="T17" fmla="*/ 0 h 666"/>
                <a:gd name="T18" fmla="*/ 0 w 643"/>
                <a:gd name="T19" fmla="*/ 0 h 666"/>
                <a:gd name="T20" fmla="*/ 0 w 643"/>
                <a:gd name="T21" fmla="*/ 192 h 666"/>
                <a:gd name="T22" fmla="*/ 187 w 643"/>
                <a:gd name="T23" fmla="*/ 192 h 666"/>
                <a:gd name="T24" fmla="*/ 187 w 643"/>
                <a:gd name="T25" fmla="*/ 666 h 666"/>
                <a:gd name="T26" fmla="*/ 454 w 643"/>
                <a:gd name="T27" fmla="*/ 666 h 666"/>
                <a:gd name="T28" fmla="*/ 454 w 643"/>
                <a:gd name="T29" fmla="*/ 192 h 666"/>
                <a:gd name="T30" fmla="*/ 643 w 643"/>
                <a:gd name="T31" fmla="*/ 192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3" h="666">
                  <a:moveTo>
                    <a:pt x="643" y="192"/>
                  </a:moveTo>
                  <a:lnTo>
                    <a:pt x="643" y="0"/>
                  </a:lnTo>
                  <a:lnTo>
                    <a:pt x="562" y="0"/>
                  </a:lnTo>
                  <a:lnTo>
                    <a:pt x="482" y="0"/>
                  </a:lnTo>
                  <a:lnTo>
                    <a:pt x="401" y="0"/>
                  </a:lnTo>
                  <a:lnTo>
                    <a:pt x="321" y="0"/>
                  </a:lnTo>
                  <a:lnTo>
                    <a:pt x="240" y="0"/>
                  </a:lnTo>
                  <a:lnTo>
                    <a:pt x="161" y="0"/>
                  </a:lnTo>
                  <a:lnTo>
                    <a:pt x="79" y="0"/>
                  </a:lnTo>
                  <a:lnTo>
                    <a:pt x="0" y="0"/>
                  </a:lnTo>
                  <a:lnTo>
                    <a:pt x="0" y="192"/>
                  </a:lnTo>
                  <a:lnTo>
                    <a:pt x="187" y="192"/>
                  </a:lnTo>
                  <a:lnTo>
                    <a:pt x="187" y="666"/>
                  </a:lnTo>
                  <a:lnTo>
                    <a:pt x="454" y="666"/>
                  </a:lnTo>
                  <a:lnTo>
                    <a:pt x="454" y="192"/>
                  </a:lnTo>
                  <a:lnTo>
                    <a:pt x="643" y="192"/>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139" name="Freeform 71"/>
            <p:cNvSpPr>
              <a:spLocks/>
            </p:cNvSpPr>
            <p:nvPr userDrawn="1"/>
          </p:nvSpPr>
          <p:spPr bwMode="auto">
            <a:xfrm>
              <a:off x="3823355" y="5020099"/>
              <a:ext cx="145079" cy="123400"/>
            </a:xfrm>
            <a:custGeom>
              <a:avLst/>
              <a:gdLst>
                <a:gd name="T0" fmla="*/ 397 w 791"/>
                <a:gd name="T1" fmla="*/ 268 h 666"/>
                <a:gd name="T2" fmla="*/ 261 w 791"/>
                <a:gd name="T3" fmla="*/ 666 h 666"/>
                <a:gd name="T4" fmla="*/ 0 w 791"/>
                <a:gd name="T5" fmla="*/ 666 h 666"/>
                <a:gd name="T6" fmla="*/ 256 w 791"/>
                <a:gd name="T7" fmla="*/ 0 h 666"/>
                <a:gd name="T8" fmla="*/ 291 w 791"/>
                <a:gd name="T9" fmla="*/ 0 h 666"/>
                <a:gd name="T10" fmla="*/ 326 w 791"/>
                <a:gd name="T11" fmla="*/ 0 h 666"/>
                <a:gd name="T12" fmla="*/ 361 w 791"/>
                <a:gd name="T13" fmla="*/ 0 h 666"/>
                <a:gd name="T14" fmla="*/ 397 w 791"/>
                <a:gd name="T15" fmla="*/ 0 h 666"/>
                <a:gd name="T16" fmla="*/ 431 w 791"/>
                <a:gd name="T17" fmla="*/ 0 h 666"/>
                <a:gd name="T18" fmla="*/ 467 w 791"/>
                <a:gd name="T19" fmla="*/ 0 h 666"/>
                <a:gd name="T20" fmla="*/ 503 w 791"/>
                <a:gd name="T21" fmla="*/ 0 h 666"/>
                <a:gd name="T22" fmla="*/ 537 w 791"/>
                <a:gd name="T23" fmla="*/ 0 h 666"/>
                <a:gd name="T24" fmla="*/ 791 w 791"/>
                <a:gd name="T25" fmla="*/ 666 h 666"/>
                <a:gd name="T26" fmla="*/ 532 w 791"/>
                <a:gd name="T27" fmla="*/ 666 h 666"/>
                <a:gd name="T28" fmla="*/ 397 w 791"/>
                <a:gd name="T29" fmla="*/ 268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91" h="666">
                  <a:moveTo>
                    <a:pt x="397" y="268"/>
                  </a:moveTo>
                  <a:lnTo>
                    <a:pt x="261" y="666"/>
                  </a:lnTo>
                  <a:lnTo>
                    <a:pt x="0" y="666"/>
                  </a:lnTo>
                  <a:lnTo>
                    <a:pt x="256" y="0"/>
                  </a:lnTo>
                  <a:lnTo>
                    <a:pt x="291" y="0"/>
                  </a:lnTo>
                  <a:lnTo>
                    <a:pt x="326" y="0"/>
                  </a:lnTo>
                  <a:lnTo>
                    <a:pt x="361" y="0"/>
                  </a:lnTo>
                  <a:lnTo>
                    <a:pt x="397" y="0"/>
                  </a:lnTo>
                  <a:lnTo>
                    <a:pt x="431" y="0"/>
                  </a:lnTo>
                  <a:lnTo>
                    <a:pt x="467" y="0"/>
                  </a:lnTo>
                  <a:lnTo>
                    <a:pt x="503" y="0"/>
                  </a:lnTo>
                  <a:lnTo>
                    <a:pt x="537" y="0"/>
                  </a:lnTo>
                  <a:lnTo>
                    <a:pt x="791" y="666"/>
                  </a:lnTo>
                  <a:lnTo>
                    <a:pt x="532" y="666"/>
                  </a:lnTo>
                  <a:lnTo>
                    <a:pt x="397" y="268"/>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140" name="Freeform 72"/>
            <p:cNvSpPr>
              <a:spLocks/>
            </p:cNvSpPr>
            <p:nvPr userDrawn="1"/>
          </p:nvSpPr>
          <p:spPr bwMode="auto">
            <a:xfrm>
              <a:off x="3716630" y="5020099"/>
              <a:ext cx="118398" cy="123400"/>
            </a:xfrm>
            <a:custGeom>
              <a:avLst/>
              <a:gdLst>
                <a:gd name="T0" fmla="*/ 643 w 643"/>
                <a:gd name="T1" fmla="*/ 192 h 666"/>
                <a:gd name="T2" fmla="*/ 643 w 643"/>
                <a:gd name="T3" fmla="*/ 0 h 666"/>
                <a:gd name="T4" fmla="*/ 564 w 643"/>
                <a:gd name="T5" fmla="*/ 0 h 666"/>
                <a:gd name="T6" fmla="*/ 483 w 643"/>
                <a:gd name="T7" fmla="*/ 0 h 666"/>
                <a:gd name="T8" fmla="*/ 403 w 643"/>
                <a:gd name="T9" fmla="*/ 0 h 666"/>
                <a:gd name="T10" fmla="*/ 322 w 643"/>
                <a:gd name="T11" fmla="*/ 0 h 666"/>
                <a:gd name="T12" fmla="*/ 242 w 643"/>
                <a:gd name="T13" fmla="*/ 0 h 666"/>
                <a:gd name="T14" fmla="*/ 161 w 643"/>
                <a:gd name="T15" fmla="*/ 0 h 666"/>
                <a:gd name="T16" fmla="*/ 82 w 643"/>
                <a:gd name="T17" fmla="*/ 0 h 666"/>
                <a:gd name="T18" fmla="*/ 0 w 643"/>
                <a:gd name="T19" fmla="*/ 0 h 666"/>
                <a:gd name="T20" fmla="*/ 0 w 643"/>
                <a:gd name="T21" fmla="*/ 192 h 666"/>
                <a:gd name="T22" fmla="*/ 189 w 643"/>
                <a:gd name="T23" fmla="*/ 192 h 666"/>
                <a:gd name="T24" fmla="*/ 189 w 643"/>
                <a:gd name="T25" fmla="*/ 666 h 666"/>
                <a:gd name="T26" fmla="*/ 454 w 643"/>
                <a:gd name="T27" fmla="*/ 666 h 666"/>
                <a:gd name="T28" fmla="*/ 454 w 643"/>
                <a:gd name="T29" fmla="*/ 192 h 666"/>
                <a:gd name="T30" fmla="*/ 643 w 643"/>
                <a:gd name="T31" fmla="*/ 192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3" h="666">
                  <a:moveTo>
                    <a:pt x="643" y="192"/>
                  </a:moveTo>
                  <a:lnTo>
                    <a:pt x="643" y="0"/>
                  </a:lnTo>
                  <a:lnTo>
                    <a:pt x="564" y="0"/>
                  </a:lnTo>
                  <a:lnTo>
                    <a:pt x="483" y="0"/>
                  </a:lnTo>
                  <a:lnTo>
                    <a:pt x="403" y="0"/>
                  </a:lnTo>
                  <a:lnTo>
                    <a:pt x="322" y="0"/>
                  </a:lnTo>
                  <a:lnTo>
                    <a:pt x="242" y="0"/>
                  </a:lnTo>
                  <a:lnTo>
                    <a:pt x="161" y="0"/>
                  </a:lnTo>
                  <a:lnTo>
                    <a:pt x="82" y="0"/>
                  </a:lnTo>
                  <a:lnTo>
                    <a:pt x="0" y="0"/>
                  </a:lnTo>
                  <a:lnTo>
                    <a:pt x="0" y="192"/>
                  </a:lnTo>
                  <a:lnTo>
                    <a:pt x="189" y="192"/>
                  </a:lnTo>
                  <a:lnTo>
                    <a:pt x="189" y="666"/>
                  </a:lnTo>
                  <a:lnTo>
                    <a:pt x="454" y="666"/>
                  </a:lnTo>
                  <a:lnTo>
                    <a:pt x="454" y="192"/>
                  </a:lnTo>
                  <a:lnTo>
                    <a:pt x="643" y="192"/>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141" name="Freeform 73"/>
            <p:cNvSpPr>
              <a:spLocks/>
            </p:cNvSpPr>
            <p:nvPr userDrawn="1"/>
          </p:nvSpPr>
          <p:spPr bwMode="auto">
            <a:xfrm>
              <a:off x="3583225" y="5020099"/>
              <a:ext cx="145079" cy="123400"/>
            </a:xfrm>
            <a:custGeom>
              <a:avLst/>
              <a:gdLst>
                <a:gd name="T0" fmla="*/ 395 w 791"/>
                <a:gd name="T1" fmla="*/ 268 h 666"/>
                <a:gd name="T2" fmla="*/ 259 w 791"/>
                <a:gd name="T3" fmla="*/ 666 h 666"/>
                <a:gd name="T4" fmla="*/ 0 w 791"/>
                <a:gd name="T5" fmla="*/ 666 h 666"/>
                <a:gd name="T6" fmla="*/ 255 w 791"/>
                <a:gd name="T7" fmla="*/ 0 h 666"/>
                <a:gd name="T8" fmla="*/ 291 w 791"/>
                <a:gd name="T9" fmla="*/ 0 h 666"/>
                <a:gd name="T10" fmla="*/ 325 w 791"/>
                <a:gd name="T11" fmla="*/ 0 h 666"/>
                <a:gd name="T12" fmla="*/ 361 w 791"/>
                <a:gd name="T13" fmla="*/ 0 h 666"/>
                <a:gd name="T14" fmla="*/ 395 w 791"/>
                <a:gd name="T15" fmla="*/ 0 h 666"/>
                <a:gd name="T16" fmla="*/ 431 w 791"/>
                <a:gd name="T17" fmla="*/ 0 h 666"/>
                <a:gd name="T18" fmla="*/ 465 w 791"/>
                <a:gd name="T19" fmla="*/ 0 h 666"/>
                <a:gd name="T20" fmla="*/ 501 w 791"/>
                <a:gd name="T21" fmla="*/ 0 h 666"/>
                <a:gd name="T22" fmla="*/ 537 w 791"/>
                <a:gd name="T23" fmla="*/ 0 h 666"/>
                <a:gd name="T24" fmla="*/ 791 w 791"/>
                <a:gd name="T25" fmla="*/ 666 h 666"/>
                <a:gd name="T26" fmla="*/ 531 w 791"/>
                <a:gd name="T27" fmla="*/ 666 h 666"/>
                <a:gd name="T28" fmla="*/ 395 w 791"/>
                <a:gd name="T29" fmla="*/ 268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91" h="666">
                  <a:moveTo>
                    <a:pt x="395" y="268"/>
                  </a:moveTo>
                  <a:lnTo>
                    <a:pt x="259" y="666"/>
                  </a:lnTo>
                  <a:lnTo>
                    <a:pt x="0" y="666"/>
                  </a:lnTo>
                  <a:lnTo>
                    <a:pt x="255" y="0"/>
                  </a:lnTo>
                  <a:lnTo>
                    <a:pt x="291" y="0"/>
                  </a:lnTo>
                  <a:lnTo>
                    <a:pt x="325" y="0"/>
                  </a:lnTo>
                  <a:lnTo>
                    <a:pt x="361" y="0"/>
                  </a:lnTo>
                  <a:lnTo>
                    <a:pt x="395" y="0"/>
                  </a:lnTo>
                  <a:lnTo>
                    <a:pt x="431" y="0"/>
                  </a:lnTo>
                  <a:lnTo>
                    <a:pt x="465" y="0"/>
                  </a:lnTo>
                  <a:lnTo>
                    <a:pt x="501" y="0"/>
                  </a:lnTo>
                  <a:lnTo>
                    <a:pt x="537" y="0"/>
                  </a:lnTo>
                  <a:lnTo>
                    <a:pt x="791" y="666"/>
                  </a:lnTo>
                  <a:lnTo>
                    <a:pt x="531" y="666"/>
                  </a:lnTo>
                  <a:lnTo>
                    <a:pt x="395" y="268"/>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142" name="Freeform 74"/>
            <p:cNvSpPr>
              <a:spLocks/>
            </p:cNvSpPr>
            <p:nvPr userDrawn="1"/>
          </p:nvSpPr>
          <p:spPr bwMode="auto">
            <a:xfrm>
              <a:off x="3476500" y="5020099"/>
              <a:ext cx="118398" cy="123400"/>
            </a:xfrm>
            <a:custGeom>
              <a:avLst/>
              <a:gdLst>
                <a:gd name="T0" fmla="*/ 644 w 644"/>
                <a:gd name="T1" fmla="*/ 192 h 666"/>
                <a:gd name="T2" fmla="*/ 644 w 644"/>
                <a:gd name="T3" fmla="*/ 0 h 666"/>
                <a:gd name="T4" fmla="*/ 563 w 644"/>
                <a:gd name="T5" fmla="*/ 0 h 666"/>
                <a:gd name="T6" fmla="*/ 484 w 644"/>
                <a:gd name="T7" fmla="*/ 0 h 666"/>
                <a:gd name="T8" fmla="*/ 402 w 644"/>
                <a:gd name="T9" fmla="*/ 0 h 666"/>
                <a:gd name="T10" fmla="*/ 323 w 644"/>
                <a:gd name="T11" fmla="*/ 0 h 666"/>
                <a:gd name="T12" fmla="*/ 242 w 644"/>
                <a:gd name="T13" fmla="*/ 0 h 666"/>
                <a:gd name="T14" fmla="*/ 162 w 644"/>
                <a:gd name="T15" fmla="*/ 0 h 666"/>
                <a:gd name="T16" fmla="*/ 81 w 644"/>
                <a:gd name="T17" fmla="*/ 0 h 666"/>
                <a:gd name="T18" fmla="*/ 0 w 644"/>
                <a:gd name="T19" fmla="*/ 0 h 666"/>
                <a:gd name="T20" fmla="*/ 0 w 644"/>
                <a:gd name="T21" fmla="*/ 192 h 666"/>
                <a:gd name="T22" fmla="*/ 189 w 644"/>
                <a:gd name="T23" fmla="*/ 192 h 666"/>
                <a:gd name="T24" fmla="*/ 189 w 644"/>
                <a:gd name="T25" fmla="*/ 666 h 666"/>
                <a:gd name="T26" fmla="*/ 455 w 644"/>
                <a:gd name="T27" fmla="*/ 666 h 666"/>
                <a:gd name="T28" fmla="*/ 455 w 644"/>
                <a:gd name="T29" fmla="*/ 192 h 666"/>
                <a:gd name="T30" fmla="*/ 644 w 644"/>
                <a:gd name="T31" fmla="*/ 192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4" h="666">
                  <a:moveTo>
                    <a:pt x="644" y="192"/>
                  </a:moveTo>
                  <a:lnTo>
                    <a:pt x="644" y="0"/>
                  </a:lnTo>
                  <a:lnTo>
                    <a:pt x="563" y="0"/>
                  </a:lnTo>
                  <a:lnTo>
                    <a:pt x="484" y="0"/>
                  </a:lnTo>
                  <a:lnTo>
                    <a:pt x="402" y="0"/>
                  </a:lnTo>
                  <a:lnTo>
                    <a:pt x="323" y="0"/>
                  </a:lnTo>
                  <a:lnTo>
                    <a:pt x="242" y="0"/>
                  </a:lnTo>
                  <a:lnTo>
                    <a:pt x="162" y="0"/>
                  </a:lnTo>
                  <a:lnTo>
                    <a:pt x="81" y="0"/>
                  </a:lnTo>
                  <a:lnTo>
                    <a:pt x="0" y="0"/>
                  </a:lnTo>
                  <a:lnTo>
                    <a:pt x="0" y="192"/>
                  </a:lnTo>
                  <a:lnTo>
                    <a:pt x="189" y="192"/>
                  </a:lnTo>
                  <a:lnTo>
                    <a:pt x="189" y="666"/>
                  </a:lnTo>
                  <a:lnTo>
                    <a:pt x="455" y="666"/>
                  </a:lnTo>
                  <a:lnTo>
                    <a:pt x="455" y="192"/>
                  </a:lnTo>
                  <a:lnTo>
                    <a:pt x="644" y="192"/>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143" name="Freeform 75"/>
            <p:cNvSpPr>
              <a:spLocks/>
            </p:cNvSpPr>
            <p:nvPr userDrawn="1"/>
          </p:nvSpPr>
          <p:spPr bwMode="auto">
            <a:xfrm>
              <a:off x="4303616" y="5020099"/>
              <a:ext cx="146746" cy="123400"/>
            </a:xfrm>
            <a:custGeom>
              <a:avLst/>
              <a:gdLst>
                <a:gd name="T0" fmla="*/ 396 w 791"/>
                <a:gd name="T1" fmla="*/ 268 h 666"/>
                <a:gd name="T2" fmla="*/ 261 w 791"/>
                <a:gd name="T3" fmla="*/ 666 h 666"/>
                <a:gd name="T4" fmla="*/ 0 w 791"/>
                <a:gd name="T5" fmla="*/ 666 h 666"/>
                <a:gd name="T6" fmla="*/ 256 w 791"/>
                <a:gd name="T7" fmla="*/ 0 h 666"/>
                <a:gd name="T8" fmla="*/ 290 w 791"/>
                <a:gd name="T9" fmla="*/ 0 h 666"/>
                <a:gd name="T10" fmla="*/ 326 w 791"/>
                <a:gd name="T11" fmla="*/ 0 h 666"/>
                <a:gd name="T12" fmla="*/ 360 w 791"/>
                <a:gd name="T13" fmla="*/ 0 h 666"/>
                <a:gd name="T14" fmla="*/ 396 w 791"/>
                <a:gd name="T15" fmla="*/ 0 h 666"/>
                <a:gd name="T16" fmla="*/ 431 w 791"/>
                <a:gd name="T17" fmla="*/ 0 h 666"/>
                <a:gd name="T18" fmla="*/ 466 w 791"/>
                <a:gd name="T19" fmla="*/ 0 h 666"/>
                <a:gd name="T20" fmla="*/ 501 w 791"/>
                <a:gd name="T21" fmla="*/ 0 h 666"/>
                <a:gd name="T22" fmla="*/ 537 w 791"/>
                <a:gd name="T23" fmla="*/ 0 h 666"/>
                <a:gd name="T24" fmla="*/ 791 w 791"/>
                <a:gd name="T25" fmla="*/ 666 h 666"/>
                <a:gd name="T26" fmla="*/ 532 w 791"/>
                <a:gd name="T27" fmla="*/ 666 h 666"/>
                <a:gd name="T28" fmla="*/ 396 w 791"/>
                <a:gd name="T29" fmla="*/ 268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91" h="666">
                  <a:moveTo>
                    <a:pt x="396" y="268"/>
                  </a:moveTo>
                  <a:lnTo>
                    <a:pt x="261" y="666"/>
                  </a:lnTo>
                  <a:lnTo>
                    <a:pt x="0" y="666"/>
                  </a:lnTo>
                  <a:lnTo>
                    <a:pt x="256" y="0"/>
                  </a:lnTo>
                  <a:lnTo>
                    <a:pt x="290" y="0"/>
                  </a:lnTo>
                  <a:lnTo>
                    <a:pt x="326" y="0"/>
                  </a:lnTo>
                  <a:lnTo>
                    <a:pt x="360" y="0"/>
                  </a:lnTo>
                  <a:lnTo>
                    <a:pt x="396" y="0"/>
                  </a:lnTo>
                  <a:lnTo>
                    <a:pt x="431" y="0"/>
                  </a:lnTo>
                  <a:lnTo>
                    <a:pt x="466" y="0"/>
                  </a:lnTo>
                  <a:lnTo>
                    <a:pt x="501" y="0"/>
                  </a:lnTo>
                  <a:lnTo>
                    <a:pt x="537" y="0"/>
                  </a:lnTo>
                  <a:lnTo>
                    <a:pt x="791" y="666"/>
                  </a:lnTo>
                  <a:lnTo>
                    <a:pt x="532" y="666"/>
                  </a:lnTo>
                  <a:lnTo>
                    <a:pt x="396" y="268"/>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144" name="Freeform 76"/>
            <p:cNvSpPr>
              <a:spLocks/>
            </p:cNvSpPr>
            <p:nvPr userDrawn="1"/>
          </p:nvSpPr>
          <p:spPr bwMode="auto">
            <a:xfrm>
              <a:off x="4198559" y="5020099"/>
              <a:ext cx="116730" cy="123400"/>
            </a:xfrm>
            <a:custGeom>
              <a:avLst/>
              <a:gdLst>
                <a:gd name="T0" fmla="*/ 643 w 643"/>
                <a:gd name="T1" fmla="*/ 192 h 666"/>
                <a:gd name="T2" fmla="*/ 643 w 643"/>
                <a:gd name="T3" fmla="*/ 0 h 666"/>
                <a:gd name="T4" fmla="*/ 563 w 643"/>
                <a:gd name="T5" fmla="*/ 0 h 666"/>
                <a:gd name="T6" fmla="*/ 482 w 643"/>
                <a:gd name="T7" fmla="*/ 0 h 666"/>
                <a:gd name="T8" fmla="*/ 403 w 643"/>
                <a:gd name="T9" fmla="*/ 0 h 666"/>
                <a:gd name="T10" fmla="*/ 321 w 643"/>
                <a:gd name="T11" fmla="*/ 0 h 666"/>
                <a:gd name="T12" fmla="*/ 242 w 643"/>
                <a:gd name="T13" fmla="*/ 0 h 666"/>
                <a:gd name="T14" fmla="*/ 161 w 643"/>
                <a:gd name="T15" fmla="*/ 0 h 666"/>
                <a:gd name="T16" fmla="*/ 80 w 643"/>
                <a:gd name="T17" fmla="*/ 0 h 666"/>
                <a:gd name="T18" fmla="*/ 0 w 643"/>
                <a:gd name="T19" fmla="*/ 0 h 666"/>
                <a:gd name="T20" fmla="*/ 0 w 643"/>
                <a:gd name="T21" fmla="*/ 192 h 666"/>
                <a:gd name="T22" fmla="*/ 189 w 643"/>
                <a:gd name="T23" fmla="*/ 192 h 666"/>
                <a:gd name="T24" fmla="*/ 189 w 643"/>
                <a:gd name="T25" fmla="*/ 666 h 666"/>
                <a:gd name="T26" fmla="*/ 454 w 643"/>
                <a:gd name="T27" fmla="*/ 666 h 666"/>
                <a:gd name="T28" fmla="*/ 454 w 643"/>
                <a:gd name="T29" fmla="*/ 192 h 666"/>
                <a:gd name="T30" fmla="*/ 643 w 643"/>
                <a:gd name="T31" fmla="*/ 192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3" h="666">
                  <a:moveTo>
                    <a:pt x="643" y="192"/>
                  </a:moveTo>
                  <a:lnTo>
                    <a:pt x="643" y="0"/>
                  </a:lnTo>
                  <a:lnTo>
                    <a:pt x="563" y="0"/>
                  </a:lnTo>
                  <a:lnTo>
                    <a:pt x="482" y="0"/>
                  </a:lnTo>
                  <a:lnTo>
                    <a:pt x="403" y="0"/>
                  </a:lnTo>
                  <a:lnTo>
                    <a:pt x="321" y="0"/>
                  </a:lnTo>
                  <a:lnTo>
                    <a:pt x="242" y="0"/>
                  </a:lnTo>
                  <a:lnTo>
                    <a:pt x="161" y="0"/>
                  </a:lnTo>
                  <a:lnTo>
                    <a:pt x="80" y="0"/>
                  </a:lnTo>
                  <a:lnTo>
                    <a:pt x="0" y="0"/>
                  </a:lnTo>
                  <a:lnTo>
                    <a:pt x="0" y="192"/>
                  </a:lnTo>
                  <a:lnTo>
                    <a:pt x="189" y="192"/>
                  </a:lnTo>
                  <a:lnTo>
                    <a:pt x="189" y="666"/>
                  </a:lnTo>
                  <a:lnTo>
                    <a:pt x="454" y="666"/>
                  </a:lnTo>
                  <a:lnTo>
                    <a:pt x="454" y="192"/>
                  </a:lnTo>
                  <a:lnTo>
                    <a:pt x="643" y="192"/>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145" name="Freeform 77"/>
            <p:cNvSpPr>
              <a:spLocks/>
            </p:cNvSpPr>
            <p:nvPr userDrawn="1"/>
          </p:nvSpPr>
          <p:spPr bwMode="auto">
            <a:xfrm>
              <a:off x="4063485" y="5020099"/>
              <a:ext cx="146746" cy="123400"/>
            </a:xfrm>
            <a:custGeom>
              <a:avLst/>
              <a:gdLst>
                <a:gd name="T0" fmla="*/ 395 w 791"/>
                <a:gd name="T1" fmla="*/ 268 h 666"/>
                <a:gd name="T2" fmla="*/ 259 w 791"/>
                <a:gd name="T3" fmla="*/ 666 h 666"/>
                <a:gd name="T4" fmla="*/ 0 w 791"/>
                <a:gd name="T5" fmla="*/ 666 h 666"/>
                <a:gd name="T6" fmla="*/ 254 w 791"/>
                <a:gd name="T7" fmla="*/ 0 h 666"/>
                <a:gd name="T8" fmla="*/ 290 w 791"/>
                <a:gd name="T9" fmla="*/ 0 h 666"/>
                <a:gd name="T10" fmla="*/ 324 w 791"/>
                <a:gd name="T11" fmla="*/ 0 h 666"/>
                <a:gd name="T12" fmla="*/ 360 w 791"/>
                <a:gd name="T13" fmla="*/ 0 h 666"/>
                <a:gd name="T14" fmla="*/ 395 w 791"/>
                <a:gd name="T15" fmla="*/ 0 h 666"/>
                <a:gd name="T16" fmla="*/ 431 w 791"/>
                <a:gd name="T17" fmla="*/ 0 h 666"/>
                <a:gd name="T18" fmla="*/ 465 w 791"/>
                <a:gd name="T19" fmla="*/ 0 h 666"/>
                <a:gd name="T20" fmla="*/ 501 w 791"/>
                <a:gd name="T21" fmla="*/ 0 h 666"/>
                <a:gd name="T22" fmla="*/ 535 w 791"/>
                <a:gd name="T23" fmla="*/ 0 h 666"/>
                <a:gd name="T24" fmla="*/ 791 w 791"/>
                <a:gd name="T25" fmla="*/ 666 h 666"/>
                <a:gd name="T26" fmla="*/ 530 w 791"/>
                <a:gd name="T27" fmla="*/ 666 h 666"/>
                <a:gd name="T28" fmla="*/ 395 w 791"/>
                <a:gd name="T29" fmla="*/ 268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91" h="666">
                  <a:moveTo>
                    <a:pt x="395" y="268"/>
                  </a:moveTo>
                  <a:lnTo>
                    <a:pt x="259" y="666"/>
                  </a:lnTo>
                  <a:lnTo>
                    <a:pt x="0" y="666"/>
                  </a:lnTo>
                  <a:lnTo>
                    <a:pt x="254" y="0"/>
                  </a:lnTo>
                  <a:lnTo>
                    <a:pt x="290" y="0"/>
                  </a:lnTo>
                  <a:lnTo>
                    <a:pt x="324" y="0"/>
                  </a:lnTo>
                  <a:lnTo>
                    <a:pt x="360" y="0"/>
                  </a:lnTo>
                  <a:lnTo>
                    <a:pt x="395" y="0"/>
                  </a:lnTo>
                  <a:lnTo>
                    <a:pt x="431" y="0"/>
                  </a:lnTo>
                  <a:lnTo>
                    <a:pt x="465" y="0"/>
                  </a:lnTo>
                  <a:lnTo>
                    <a:pt x="501" y="0"/>
                  </a:lnTo>
                  <a:lnTo>
                    <a:pt x="535" y="0"/>
                  </a:lnTo>
                  <a:lnTo>
                    <a:pt x="791" y="666"/>
                  </a:lnTo>
                  <a:lnTo>
                    <a:pt x="530" y="666"/>
                  </a:lnTo>
                  <a:lnTo>
                    <a:pt x="395" y="268"/>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146" name="Freeform 78"/>
            <p:cNvSpPr>
              <a:spLocks/>
            </p:cNvSpPr>
            <p:nvPr userDrawn="1"/>
          </p:nvSpPr>
          <p:spPr bwMode="auto">
            <a:xfrm>
              <a:off x="3956761" y="5020099"/>
              <a:ext cx="118398" cy="123400"/>
            </a:xfrm>
            <a:custGeom>
              <a:avLst/>
              <a:gdLst>
                <a:gd name="T0" fmla="*/ 645 w 645"/>
                <a:gd name="T1" fmla="*/ 192 h 666"/>
                <a:gd name="T2" fmla="*/ 645 w 645"/>
                <a:gd name="T3" fmla="*/ 0 h 666"/>
                <a:gd name="T4" fmla="*/ 564 w 645"/>
                <a:gd name="T5" fmla="*/ 0 h 666"/>
                <a:gd name="T6" fmla="*/ 484 w 645"/>
                <a:gd name="T7" fmla="*/ 0 h 666"/>
                <a:gd name="T8" fmla="*/ 403 w 645"/>
                <a:gd name="T9" fmla="*/ 0 h 666"/>
                <a:gd name="T10" fmla="*/ 323 w 645"/>
                <a:gd name="T11" fmla="*/ 0 h 666"/>
                <a:gd name="T12" fmla="*/ 242 w 645"/>
                <a:gd name="T13" fmla="*/ 0 h 666"/>
                <a:gd name="T14" fmla="*/ 161 w 645"/>
                <a:gd name="T15" fmla="*/ 0 h 666"/>
                <a:gd name="T16" fmla="*/ 82 w 645"/>
                <a:gd name="T17" fmla="*/ 0 h 666"/>
                <a:gd name="T18" fmla="*/ 0 w 645"/>
                <a:gd name="T19" fmla="*/ 0 h 666"/>
                <a:gd name="T20" fmla="*/ 0 w 645"/>
                <a:gd name="T21" fmla="*/ 192 h 666"/>
                <a:gd name="T22" fmla="*/ 189 w 645"/>
                <a:gd name="T23" fmla="*/ 192 h 666"/>
                <a:gd name="T24" fmla="*/ 189 w 645"/>
                <a:gd name="T25" fmla="*/ 666 h 666"/>
                <a:gd name="T26" fmla="*/ 456 w 645"/>
                <a:gd name="T27" fmla="*/ 666 h 666"/>
                <a:gd name="T28" fmla="*/ 456 w 645"/>
                <a:gd name="T29" fmla="*/ 192 h 666"/>
                <a:gd name="T30" fmla="*/ 645 w 645"/>
                <a:gd name="T31" fmla="*/ 192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5" h="666">
                  <a:moveTo>
                    <a:pt x="645" y="192"/>
                  </a:moveTo>
                  <a:lnTo>
                    <a:pt x="645" y="0"/>
                  </a:lnTo>
                  <a:lnTo>
                    <a:pt x="564" y="0"/>
                  </a:lnTo>
                  <a:lnTo>
                    <a:pt x="484" y="0"/>
                  </a:lnTo>
                  <a:lnTo>
                    <a:pt x="403" y="0"/>
                  </a:lnTo>
                  <a:lnTo>
                    <a:pt x="323" y="0"/>
                  </a:lnTo>
                  <a:lnTo>
                    <a:pt x="242" y="0"/>
                  </a:lnTo>
                  <a:lnTo>
                    <a:pt x="161" y="0"/>
                  </a:lnTo>
                  <a:lnTo>
                    <a:pt x="82" y="0"/>
                  </a:lnTo>
                  <a:lnTo>
                    <a:pt x="0" y="0"/>
                  </a:lnTo>
                  <a:lnTo>
                    <a:pt x="0" y="192"/>
                  </a:lnTo>
                  <a:lnTo>
                    <a:pt x="189" y="192"/>
                  </a:lnTo>
                  <a:lnTo>
                    <a:pt x="189" y="666"/>
                  </a:lnTo>
                  <a:lnTo>
                    <a:pt x="456" y="666"/>
                  </a:lnTo>
                  <a:lnTo>
                    <a:pt x="456" y="192"/>
                  </a:lnTo>
                  <a:lnTo>
                    <a:pt x="645" y="192"/>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147" name="Freeform 79"/>
            <p:cNvSpPr>
              <a:spLocks/>
            </p:cNvSpPr>
            <p:nvPr userDrawn="1"/>
          </p:nvSpPr>
          <p:spPr bwMode="auto">
            <a:xfrm>
              <a:off x="4438689" y="5020099"/>
              <a:ext cx="118398" cy="123400"/>
            </a:xfrm>
            <a:custGeom>
              <a:avLst/>
              <a:gdLst>
                <a:gd name="T0" fmla="*/ 644 w 644"/>
                <a:gd name="T1" fmla="*/ 192 h 666"/>
                <a:gd name="T2" fmla="*/ 644 w 644"/>
                <a:gd name="T3" fmla="*/ 0 h 666"/>
                <a:gd name="T4" fmla="*/ 563 w 644"/>
                <a:gd name="T5" fmla="*/ 0 h 666"/>
                <a:gd name="T6" fmla="*/ 484 w 644"/>
                <a:gd name="T7" fmla="*/ 0 h 666"/>
                <a:gd name="T8" fmla="*/ 403 w 644"/>
                <a:gd name="T9" fmla="*/ 0 h 666"/>
                <a:gd name="T10" fmla="*/ 321 w 644"/>
                <a:gd name="T11" fmla="*/ 0 h 666"/>
                <a:gd name="T12" fmla="*/ 242 w 644"/>
                <a:gd name="T13" fmla="*/ 0 h 666"/>
                <a:gd name="T14" fmla="*/ 161 w 644"/>
                <a:gd name="T15" fmla="*/ 0 h 666"/>
                <a:gd name="T16" fmla="*/ 81 w 644"/>
                <a:gd name="T17" fmla="*/ 0 h 666"/>
                <a:gd name="T18" fmla="*/ 0 w 644"/>
                <a:gd name="T19" fmla="*/ 0 h 666"/>
                <a:gd name="T20" fmla="*/ 0 w 644"/>
                <a:gd name="T21" fmla="*/ 192 h 666"/>
                <a:gd name="T22" fmla="*/ 189 w 644"/>
                <a:gd name="T23" fmla="*/ 192 h 666"/>
                <a:gd name="T24" fmla="*/ 189 w 644"/>
                <a:gd name="T25" fmla="*/ 666 h 666"/>
                <a:gd name="T26" fmla="*/ 456 w 644"/>
                <a:gd name="T27" fmla="*/ 666 h 666"/>
                <a:gd name="T28" fmla="*/ 456 w 644"/>
                <a:gd name="T29" fmla="*/ 192 h 666"/>
                <a:gd name="T30" fmla="*/ 644 w 644"/>
                <a:gd name="T31" fmla="*/ 192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4" h="666">
                  <a:moveTo>
                    <a:pt x="644" y="192"/>
                  </a:moveTo>
                  <a:lnTo>
                    <a:pt x="644" y="0"/>
                  </a:lnTo>
                  <a:lnTo>
                    <a:pt x="563" y="0"/>
                  </a:lnTo>
                  <a:lnTo>
                    <a:pt x="484" y="0"/>
                  </a:lnTo>
                  <a:lnTo>
                    <a:pt x="403" y="0"/>
                  </a:lnTo>
                  <a:lnTo>
                    <a:pt x="321" y="0"/>
                  </a:lnTo>
                  <a:lnTo>
                    <a:pt x="242" y="0"/>
                  </a:lnTo>
                  <a:lnTo>
                    <a:pt x="161" y="0"/>
                  </a:lnTo>
                  <a:lnTo>
                    <a:pt x="81" y="0"/>
                  </a:lnTo>
                  <a:lnTo>
                    <a:pt x="0" y="0"/>
                  </a:lnTo>
                  <a:lnTo>
                    <a:pt x="0" y="192"/>
                  </a:lnTo>
                  <a:lnTo>
                    <a:pt x="189" y="192"/>
                  </a:lnTo>
                  <a:lnTo>
                    <a:pt x="189" y="666"/>
                  </a:lnTo>
                  <a:lnTo>
                    <a:pt x="456" y="666"/>
                  </a:lnTo>
                  <a:lnTo>
                    <a:pt x="456" y="192"/>
                  </a:lnTo>
                  <a:lnTo>
                    <a:pt x="644" y="192"/>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148" name="Freeform 80"/>
            <p:cNvSpPr>
              <a:spLocks/>
            </p:cNvSpPr>
            <p:nvPr userDrawn="1"/>
          </p:nvSpPr>
          <p:spPr bwMode="auto">
            <a:xfrm>
              <a:off x="4912418" y="4883358"/>
              <a:ext cx="145079" cy="123400"/>
            </a:xfrm>
            <a:custGeom>
              <a:avLst/>
              <a:gdLst>
                <a:gd name="T0" fmla="*/ 396 w 791"/>
                <a:gd name="T1" fmla="*/ 268 h 666"/>
                <a:gd name="T2" fmla="*/ 260 w 791"/>
                <a:gd name="T3" fmla="*/ 666 h 666"/>
                <a:gd name="T4" fmla="*/ 0 w 791"/>
                <a:gd name="T5" fmla="*/ 666 h 666"/>
                <a:gd name="T6" fmla="*/ 256 w 791"/>
                <a:gd name="T7" fmla="*/ 0 h 666"/>
                <a:gd name="T8" fmla="*/ 290 w 791"/>
                <a:gd name="T9" fmla="*/ 0 h 666"/>
                <a:gd name="T10" fmla="*/ 326 w 791"/>
                <a:gd name="T11" fmla="*/ 0 h 666"/>
                <a:gd name="T12" fmla="*/ 360 w 791"/>
                <a:gd name="T13" fmla="*/ 0 h 666"/>
                <a:gd name="T14" fmla="*/ 396 w 791"/>
                <a:gd name="T15" fmla="*/ 0 h 666"/>
                <a:gd name="T16" fmla="*/ 431 w 791"/>
                <a:gd name="T17" fmla="*/ 0 h 666"/>
                <a:gd name="T18" fmla="*/ 466 w 791"/>
                <a:gd name="T19" fmla="*/ 0 h 666"/>
                <a:gd name="T20" fmla="*/ 501 w 791"/>
                <a:gd name="T21" fmla="*/ 0 h 666"/>
                <a:gd name="T22" fmla="*/ 537 w 791"/>
                <a:gd name="T23" fmla="*/ 0 h 666"/>
                <a:gd name="T24" fmla="*/ 791 w 791"/>
                <a:gd name="T25" fmla="*/ 666 h 666"/>
                <a:gd name="T26" fmla="*/ 532 w 791"/>
                <a:gd name="T27" fmla="*/ 666 h 666"/>
                <a:gd name="T28" fmla="*/ 396 w 791"/>
                <a:gd name="T29" fmla="*/ 268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91" h="666">
                  <a:moveTo>
                    <a:pt x="396" y="268"/>
                  </a:moveTo>
                  <a:lnTo>
                    <a:pt x="260" y="666"/>
                  </a:lnTo>
                  <a:lnTo>
                    <a:pt x="0" y="666"/>
                  </a:lnTo>
                  <a:lnTo>
                    <a:pt x="256" y="0"/>
                  </a:lnTo>
                  <a:lnTo>
                    <a:pt x="290" y="0"/>
                  </a:lnTo>
                  <a:lnTo>
                    <a:pt x="326" y="0"/>
                  </a:lnTo>
                  <a:lnTo>
                    <a:pt x="360" y="0"/>
                  </a:lnTo>
                  <a:lnTo>
                    <a:pt x="396" y="0"/>
                  </a:lnTo>
                  <a:lnTo>
                    <a:pt x="431" y="0"/>
                  </a:lnTo>
                  <a:lnTo>
                    <a:pt x="466" y="0"/>
                  </a:lnTo>
                  <a:lnTo>
                    <a:pt x="501" y="0"/>
                  </a:lnTo>
                  <a:lnTo>
                    <a:pt x="537" y="0"/>
                  </a:lnTo>
                  <a:lnTo>
                    <a:pt x="791" y="666"/>
                  </a:lnTo>
                  <a:lnTo>
                    <a:pt x="532" y="666"/>
                  </a:lnTo>
                  <a:lnTo>
                    <a:pt x="396" y="268"/>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149" name="Freeform 81"/>
            <p:cNvSpPr>
              <a:spLocks/>
            </p:cNvSpPr>
            <p:nvPr userDrawn="1"/>
          </p:nvSpPr>
          <p:spPr bwMode="auto">
            <a:xfrm>
              <a:off x="4805693" y="4883358"/>
              <a:ext cx="118398" cy="123400"/>
            </a:xfrm>
            <a:custGeom>
              <a:avLst/>
              <a:gdLst>
                <a:gd name="T0" fmla="*/ 643 w 643"/>
                <a:gd name="T1" fmla="*/ 192 h 666"/>
                <a:gd name="T2" fmla="*/ 643 w 643"/>
                <a:gd name="T3" fmla="*/ 0 h 666"/>
                <a:gd name="T4" fmla="*/ 563 w 643"/>
                <a:gd name="T5" fmla="*/ 0 h 666"/>
                <a:gd name="T6" fmla="*/ 482 w 643"/>
                <a:gd name="T7" fmla="*/ 0 h 666"/>
                <a:gd name="T8" fmla="*/ 403 w 643"/>
                <a:gd name="T9" fmla="*/ 0 h 666"/>
                <a:gd name="T10" fmla="*/ 321 w 643"/>
                <a:gd name="T11" fmla="*/ 0 h 666"/>
                <a:gd name="T12" fmla="*/ 240 w 643"/>
                <a:gd name="T13" fmla="*/ 0 h 666"/>
                <a:gd name="T14" fmla="*/ 161 w 643"/>
                <a:gd name="T15" fmla="*/ 0 h 666"/>
                <a:gd name="T16" fmla="*/ 80 w 643"/>
                <a:gd name="T17" fmla="*/ 0 h 666"/>
                <a:gd name="T18" fmla="*/ 0 w 643"/>
                <a:gd name="T19" fmla="*/ 0 h 666"/>
                <a:gd name="T20" fmla="*/ 0 w 643"/>
                <a:gd name="T21" fmla="*/ 192 h 666"/>
                <a:gd name="T22" fmla="*/ 189 w 643"/>
                <a:gd name="T23" fmla="*/ 192 h 666"/>
                <a:gd name="T24" fmla="*/ 189 w 643"/>
                <a:gd name="T25" fmla="*/ 666 h 666"/>
                <a:gd name="T26" fmla="*/ 454 w 643"/>
                <a:gd name="T27" fmla="*/ 666 h 666"/>
                <a:gd name="T28" fmla="*/ 454 w 643"/>
                <a:gd name="T29" fmla="*/ 192 h 666"/>
                <a:gd name="T30" fmla="*/ 643 w 643"/>
                <a:gd name="T31" fmla="*/ 192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3" h="666">
                  <a:moveTo>
                    <a:pt x="643" y="192"/>
                  </a:moveTo>
                  <a:lnTo>
                    <a:pt x="643" y="0"/>
                  </a:lnTo>
                  <a:lnTo>
                    <a:pt x="563" y="0"/>
                  </a:lnTo>
                  <a:lnTo>
                    <a:pt x="482" y="0"/>
                  </a:lnTo>
                  <a:lnTo>
                    <a:pt x="403" y="0"/>
                  </a:lnTo>
                  <a:lnTo>
                    <a:pt x="321" y="0"/>
                  </a:lnTo>
                  <a:lnTo>
                    <a:pt x="240" y="0"/>
                  </a:lnTo>
                  <a:lnTo>
                    <a:pt x="161" y="0"/>
                  </a:lnTo>
                  <a:lnTo>
                    <a:pt x="80" y="0"/>
                  </a:lnTo>
                  <a:lnTo>
                    <a:pt x="0" y="0"/>
                  </a:lnTo>
                  <a:lnTo>
                    <a:pt x="0" y="192"/>
                  </a:lnTo>
                  <a:lnTo>
                    <a:pt x="189" y="192"/>
                  </a:lnTo>
                  <a:lnTo>
                    <a:pt x="189" y="666"/>
                  </a:lnTo>
                  <a:lnTo>
                    <a:pt x="454" y="666"/>
                  </a:lnTo>
                  <a:lnTo>
                    <a:pt x="454" y="192"/>
                  </a:lnTo>
                  <a:lnTo>
                    <a:pt x="643" y="192"/>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150" name="Freeform 82"/>
            <p:cNvSpPr>
              <a:spLocks/>
            </p:cNvSpPr>
            <p:nvPr userDrawn="1"/>
          </p:nvSpPr>
          <p:spPr bwMode="auto">
            <a:xfrm>
              <a:off x="4670619" y="4883358"/>
              <a:ext cx="146746" cy="123400"/>
            </a:xfrm>
            <a:custGeom>
              <a:avLst/>
              <a:gdLst>
                <a:gd name="T0" fmla="*/ 395 w 791"/>
                <a:gd name="T1" fmla="*/ 268 h 666"/>
                <a:gd name="T2" fmla="*/ 259 w 791"/>
                <a:gd name="T3" fmla="*/ 666 h 666"/>
                <a:gd name="T4" fmla="*/ 0 w 791"/>
                <a:gd name="T5" fmla="*/ 666 h 666"/>
                <a:gd name="T6" fmla="*/ 254 w 791"/>
                <a:gd name="T7" fmla="*/ 0 h 666"/>
                <a:gd name="T8" fmla="*/ 290 w 791"/>
                <a:gd name="T9" fmla="*/ 0 h 666"/>
                <a:gd name="T10" fmla="*/ 324 w 791"/>
                <a:gd name="T11" fmla="*/ 0 h 666"/>
                <a:gd name="T12" fmla="*/ 360 w 791"/>
                <a:gd name="T13" fmla="*/ 0 h 666"/>
                <a:gd name="T14" fmla="*/ 395 w 791"/>
                <a:gd name="T15" fmla="*/ 0 h 666"/>
                <a:gd name="T16" fmla="*/ 431 w 791"/>
                <a:gd name="T17" fmla="*/ 0 h 666"/>
                <a:gd name="T18" fmla="*/ 465 w 791"/>
                <a:gd name="T19" fmla="*/ 0 h 666"/>
                <a:gd name="T20" fmla="*/ 501 w 791"/>
                <a:gd name="T21" fmla="*/ 0 h 666"/>
                <a:gd name="T22" fmla="*/ 535 w 791"/>
                <a:gd name="T23" fmla="*/ 0 h 666"/>
                <a:gd name="T24" fmla="*/ 791 w 791"/>
                <a:gd name="T25" fmla="*/ 666 h 666"/>
                <a:gd name="T26" fmla="*/ 530 w 791"/>
                <a:gd name="T27" fmla="*/ 666 h 666"/>
                <a:gd name="T28" fmla="*/ 395 w 791"/>
                <a:gd name="T29" fmla="*/ 268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91" h="666">
                  <a:moveTo>
                    <a:pt x="395" y="268"/>
                  </a:moveTo>
                  <a:lnTo>
                    <a:pt x="259" y="666"/>
                  </a:lnTo>
                  <a:lnTo>
                    <a:pt x="0" y="666"/>
                  </a:lnTo>
                  <a:lnTo>
                    <a:pt x="254" y="0"/>
                  </a:lnTo>
                  <a:lnTo>
                    <a:pt x="290" y="0"/>
                  </a:lnTo>
                  <a:lnTo>
                    <a:pt x="324" y="0"/>
                  </a:lnTo>
                  <a:lnTo>
                    <a:pt x="360" y="0"/>
                  </a:lnTo>
                  <a:lnTo>
                    <a:pt x="395" y="0"/>
                  </a:lnTo>
                  <a:lnTo>
                    <a:pt x="431" y="0"/>
                  </a:lnTo>
                  <a:lnTo>
                    <a:pt x="465" y="0"/>
                  </a:lnTo>
                  <a:lnTo>
                    <a:pt x="501" y="0"/>
                  </a:lnTo>
                  <a:lnTo>
                    <a:pt x="535" y="0"/>
                  </a:lnTo>
                  <a:lnTo>
                    <a:pt x="791" y="666"/>
                  </a:lnTo>
                  <a:lnTo>
                    <a:pt x="530" y="666"/>
                  </a:lnTo>
                  <a:lnTo>
                    <a:pt x="395" y="268"/>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151" name="Freeform 83"/>
            <p:cNvSpPr>
              <a:spLocks/>
            </p:cNvSpPr>
            <p:nvPr userDrawn="1"/>
          </p:nvSpPr>
          <p:spPr bwMode="auto">
            <a:xfrm>
              <a:off x="4563895" y="4883358"/>
              <a:ext cx="118398" cy="123400"/>
            </a:xfrm>
            <a:custGeom>
              <a:avLst/>
              <a:gdLst>
                <a:gd name="T0" fmla="*/ 645 w 645"/>
                <a:gd name="T1" fmla="*/ 192 h 666"/>
                <a:gd name="T2" fmla="*/ 645 w 645"/>
                <a:gd name="T3" fmla="*/ 0 h 666"/>
                <a:gd name="T4" fmla="*/ 564 w 645"/>
                <a:gd name="T5" fmla="*/ 0 h 666"/>
                <a:gd name="T6" fmla="*/ 484 w 645"/>
                <a:gd name="T7" fmla="*/ 0 h 666"/>
                <a:gd name="T8" fmla="*/ 403 w 645"/>
                <a:gd name="T9" fmla="*/ 0 h 666"/>
                <a:gd name="T10" fmla="*/ 323 w 645"/>
                <a:gd name="T11" fmla="*/ 0 h 666"/>
                <a:gd name="T12" fmla="*/ 242 w 645"/>
                <a:gd name="T13" fmla="*/ 0 h 666"/>
                <a:gd name="T14" fmla="*/ 161 w 645"/>
                <a:gd name="T15" fmla="*/ 0 h 666"/>
                <a:gd name="T16" fmla="*/ 82 w 645"/>
                <a:gd name="T17" fmla="*/ 0 h 666"/>
                <a:gd name="T18" fmla="*/ 0 w 645"/>
                <a:gd name="T19" fmla="*/ 0 h 666"/>
                <a:gd name="T20" fmla="*/ 0 w 645"/>
                <a:gd name="T21" fmla="*/ 192 h 666"/>
                <a:gd name="T22" fmla="*/ 189 w 645"/>
                <a:gd name="T23" fmla="*/ 192 h 666"/>
                <a:gd name="T24" fmla="*/ 189 w 645"/>
                <a:gd name="T25" fmla="*/ 666 h 666"/>
                <a:gd name="T26" fmla="*/ 456 w 645"/>
                <a:gd name="T27" fmla="*/ 666 h 666"/>
                <a:gd name="T28" fmla="*/ 456 w 645"/>
                <a:gd name="T29" fmla="*/ 192 h 666"/>
                <a:gd name="T30" fmla="*/ 645 w 645"/>
                <a:gd name="T31" fmla="*/ 192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5" h="666">
                  <a:moveTo>
                    <a:pt x="645" y="192"/>
                  </a:moveTo>
                  <a:lnTo>
                    <a:pt x="645" y="0"/>
                  </a:lnTo>
                  <a:lnTo>
                    <a:pt x="564" y="0"/>
                  </a:lnTo>
                  <a:lnTo>
                    <a:pt x="484" y="0"/>
                  </a:lnTo>
                  <a:lnTo>
                    <a:pt x="403" y="0"/>
                  </a:lnTo>
                  <a:lnTo>
                    <a:pt x="323" y="0"/>
                  </a:lnTo>
                  <a:lnTo>
                    <a:pt x="242" y="0"/>
                  </a:lnTo>
                  <a:lnTo>
                    <a:pt x="161" y="0"/>
                  </a:lnTo>
                  <a:lnTo>
                    <a:pt x="82" y="0"/>
                  </a:lnTo>
                  <a:lnTo>
                    <a:pt x="0" y="0"/>
                  </a:lnTo>
                  <a:lnTo>
                    <a:pt x="0" y="192"/>
                  </a:lnTo>
                  <a:lnTo>
                    <a:pt x="189" y="192"/>
                  </a:lnTo>
                  <a:lnTo>
                    <a:pt x="189" y="666"/>
                  </a:lnTo>
                  <a:lnTo>
                    <a:pt x="456" y="666"/>
                  </a:lnTo>
                  <a:lnTo>
                    <a:pt x="456" y="192"/>
                  </a:lnTo>
                  <a:lnTo>
                    <a:pt x="645" y="192"/>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152" name="Freeform 84"/>
            <p:cNvSpPr>
              <a:spLocks/>
            </p:cNvSpPr>
            <p:nvPr userDrawn="1"/>
          </p:nvSpPr>
          <p:spPr bwMode="auto">
            <a:xfrm>
              <a:off x="5392678" y="4883358"/>
              <a:ext cx="145079" cy="123400"/>
            </a:xfrm>
            <a:custGeom>
              <a:avLst/>
              <a:gdLst>
                <a:gd name="T0" fmla="*/ 396 w 791"/>
                <a:gd name="T1" fmla="*/ 268 h 666"/>
                <a:gd name="T2" fmla="*/ 260 w 791"/>
                <a:gd name="T3" fmla="*/ 666 h 666"/>
                <a:gd name="T4" fmla="*/ 0 w 791"/>
                <a:gd name="T5" fmla="*/ 666 h 666"/>
                <a:gd name="T6" fmla="*/ 254 w 791"/>
                <a:gd name="T7" fmla="*/ 0 h 666"/>
                <a:gd name="T8" fmla="*/ 290 w 791"/>
                <a:gd name="T9" fmla="*/ 0 h 666"/>
                <a:gd name="T10" fmla="*/ 326 w 791"/>
                <a:gd name="T11" fmla="*/ 0 h 666"/>
                <a:gd name="T12" fmla="*/ 360 w 791"/>
                <a:gd name="T13" fmla="*/ 0 h 666"/>
                <a:gd name="T14" fmla="*/ 396 w 791"/>
                <a:gd name="T15" fmla="*/ 0 h 666"/>
                <a:gd name="T16" fmla="*/ 430 w 791"/>
                <a:gd name="T17" fmla="*/ 0 h 666"/>
                <a:gd name="T18" fmla="*/ 466 w 791"/>
                <a:gd name="T19" fmla="*/ 0 h 666"/>
                <a:gd name="T20" fmla="*/ 500 w 791"/>
                <a:gd name="T21" fmla="*/ 0 h 666"/>
                <a:gd name="T22" fmla="*/ 536 w 791"/>
                <a:gd name="T23" fmla="*/ 0 h 666"/>
                <a:gd name="T24" fmla="*/ 791 w 791"/>
                <a:gd name="T25" fmla="*/ 666 h 666"/>
                <a:gd name="T26" fmla="*/ 532 w 791"/>
                <a:gd name="T27" fmla="*/ 666 h 666"/>
                <a:gd name="T28" fmla="*/ 396 w 791"/>
                <a:gd name="T29" fmla="*/ 268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91" h="666">
                  <a:moveTo>
                    <a:pt x="396" y="268"/>
                  </a:moveTo>
                  <a:lnTo>
                    <a:pt x="260" y="666"/>
                  </a:lnTo>
                  <a:lnTo>
                    <a:pt x="0" y="666"/>
                  </a:lnTo>
                  <a:lnTo>
                    <a:pt x="254" y="0"/>
                  </a:lnTo>
                  <a:lnTo>
                    <a:pt x="290" y="0"/>
                  </a:lnTo>
                  <a:lnTo>
                    <a:pt x="326" y="0"/>
                  </a:lnTo>
                  <a:lnTo>
                    <a:pt x="360" y="0"/>
                  </a:lnTo>
                  <a:lnTo>
                    <a:pt x="396" y="0"/>
                  </a:lnTo>
                  <a:lnTo>
                    <a:pt x="430" y="0"/>
                  </a:lnTo>
                  <a:lnTo>
                    <a:pt x="466" y="0"/>
                  </a:lnTo>
                  <a:lnTo>
                    <a:pt x="500" y="0"/>
                  </a:lnTo>
                  <a:lnTo>
                    <a:pt x="536" y="0"/>
                  </a:lnTo>
                  <a:lnTo>
                    <a:pt x="791" y="666"/>
                  </a:lnTo>
                  <a:lnTo>
                    <a:pt x="532" y="666"/>
                  </a:lnTo>
                  <a:lnTo>
                    <a:pt x="396" y="268"/>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153" name="Freeform 85"/>
            <p:cNvSpPr>
              <a:spLocks/>
            </p:cNvSpPr>
            <p:nvPr userDrawn="1"/>
          </p:nvSpPr>
          <p:spPr bwMode="auto">
            <a:xfrm>
              <a:off x="5285954" y="4883358"/>
              <a:ext cx="118398" cy="123400"/>
            </a:xfrm>
            <a:custGeom>
              <a:avLst/>
              <a:gdLst>
                <a:gd name="T0" fmla="*/ 642 w 642"/>
                <a:gd name="T1" fmla="*/ 192 h 666"/>
                <a:gd name="T2" fmla="*/ 642 w 642"/>
                <a:gd name="T3" fmla="*/ 0 h 666"/>
                <a:gd name="T4" fmla="*/ 563 w 642"/>
                <a:gd name="T5" fmla="*/ 0 h 666"/>
                <a:gd name="T6" fmla="*/ 482 w 642"/>
                <a:gd name="T7" fmla="*/ 0 h 666"/>
                <a:gd name="T8" fmla="*/ 401 w 642"/>
                <a:gd name="T9" fmla="*/ 0 h 666"/>
                <a:gd name="T10" fmla="*/ 321 w 642"/>
                <a:gd name="T11" fmla="*/ 0 h 666"/>
                <a:gd name="T12" fmla="*/ 240 w 642"/>
                <a:gd name="T13" fmla="*/ 0 h 666"/>
                <a:gd name="T14" fmla="*/ 160 w 642"/>
                <a:gd name="T15" fmla="*/ 0 h 666"/>
                <a:gd name="T16" fmla="*/ 79 w 642"/>
                <a:gd name="T17" fmla="*/ 0 h 666"/>
                <a:gd name="T18" fmla="*/ 0 w 642"/>
                <a:gd name="T19" fmla="*/ 0 h 666"/>
                <a:gd name="T20" fmla="*/ 0 w 642"/>
                <a:gd name="T21" fmla="*/ 192 h 666"/>
                <a:gd name="T22" fmla="*/ 188 w 642"/>
                <a:gd name="T23" fmla="*/ 192 h 666"/>
                <a:gd name="T24" fmla="*/ 188 w 642"/>
                <a:gd name="T25" fmla="*/ 666 h 666"/>
                <a:gd name="T26" fmla="*/ 454 w 642"/>
                <a:gd name="T27" fmla="*/ 666 h 666"/>
                <a:gd name="T28" fmla="*/ 454 w 642"/>
                <a:gd name="T29" fmla="*/ 192 h 666"/>
                <a:gd name="T30" fmla="*/ 642 w 642"/>
                <a:gd name="T31" fmla="*/ 192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2" h="666">
                  <a:moveTo>
                    <a:pt x="642" y="192"/>
                  </a:moveTo>
                  <a:lnTo>
                    <a:pt x="642" y="0"/>
                  </a:lnTo>
                  <a:lnTo>
                    <a:pt x="563" y="0"/>
                  </a:lnTo>
                  <a:lnTo>
                    <a:pt x="482" y="0"/>
                  </a:lnTo>
                  <a:lnTo>
                    <a:pt x="401" y="0"/>
                  </a:lnTo>
                  <a:lnTo>
                    <a:pt x="321" y="0"/>
                  </a:lnTo>
                  <a:lnTo>
                    <a:pt x="240" y="0"/>
                  </a:lnTo>
                  <a:lnTo>
                    <a:pt x="160" y="0"/>
                  </a:lnTo>
                  <a:lnTo>
                    <a:pt x="79" y="0"/>
                  </a:lnTo>
                  <a:lnTo>
                    <a:pt x="0" y="0"/>
                  </a:lnTo>
                  <a:lnTo>
                    <a:pt x="0" y="192"/>
                  </a:lnTo>
                  <a:lnTo>
                    <a:pt x="188" y="192"/>
                  </a:lnTo>
                  <a:lnTo>
                    <a:pt x="188" y="666"/>
                  </a:lnTo>
                  <a:lnTo>
                    <a:pt x="454" y="666"/>
                  </a:lnTo>
                  <a:lnTo>
                    <a:pt x="454" y="192"/>
                  </a:lnTo>
                  <a:lnTo>
                    <a:pt x="642" y="192"/>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154" name="Freeform 86"/>
            <p:cNvSpPr>
              <a:spLocks/>
            </p:cNvSpPr>
            <p:nvPr userDrawn="1"/>
          </p:nvSpPr>
          <p:spPr bwMode="auto">
            <a:xfrm>
              <a:off x="5152548" y="4883358"/>
              <a:ext cx="145079" cy="123400"/>
            </a:xfrm>
            <a:custGeom>
              <a:avLst/>
              <a:gdLst>
                <a:gd name="T0" fmla="*/ 395 w 792"/>
                <a:gd name="T1" fmla="*/ 268 h 666"/>
                <a:gd name="T2" fmla="*/ 260 w 792"/>
                <a:gd name="T3" fmla="*/ 666 h 666"/>
                <a:gd name="T4" fmla="*/ 0 w 792"/>
                <a:gd name="T5" fmla="*/ 666 h 666"/>
                <a:gd name="T6" fmla="*/ 255 w 792"/>
                <a:gd name="T7" fmla="*/ 0 h 666"/>
                <a:gd name="T8" fmla="*/ 289 w 792"/>
                <a:gd name="T9" fmla="*/ 0 h 666"/>
                <a:gd name="T10" fmla="*/ 325 w 792"/>
                <a:gd name="T11" fmla="*/ 0 h 666"/>
                <a:gd name="T12" fmla="*/ 361 w 792"/>
                <a:gd name="T13" fmla="*/ 0 h 666"/>
                <a:gd name="T14" fmla="*/ 395 w 792"/>
                <a:gd name="T15" fmla="*/ 0 h 666"/>
                <a:gd name="T16" fmla="*/ 431 w 792"/>
                <a:gd name="T17" fmla="*/ 0 h 666"/>
                <a:gd name="T18" fmla="*/ 465 w 792"/>
                <a:gd name="T19" fmla="*/ 0 h 666"/>
                <a:gd name="T20" fmla="*/ 501 w 792"/>
                <a:gd name="T21" fmla="*/ 0 h 666"/>
                <a:gd name="T22" fmla="*/ 536 w 792"/>
                <a:gd name="T23" fmla="*/ 0 h 666"/>
                <a:gd name="T24" fmla="*/ 792 w 792"/>
                <a:gd name="T25" fmla="*/ 666 h 666"/>
                <a:gd name="T26" fmla="*/ 531 w 792"/>
                <a:gd name="T27" fmla="*/ 666 h 666"/>
                <a:gd name="T28" fmla="*/ 395 w 792"/>
                <a:gd name="T29" fmla="*/ 268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92" h="666">
                  <a:moveTo>
                    <a:pt x="395" y="268"/>
                  </a:moveTo>
                  <a:lnTo>
                    <a:pt x="260" y="666"/>
                  </a:lnTo>
                  <a:lnTo>
                    <a:pt x="0" y="666"/>
                  </a:lnTo>
                  <a:lnTo>
                    <a:pt x="255" y="0"/>
                  </a:lnTo>
                  <a:lnTo>
                    <a:pt x="289" y="0"/>
                  </a:lnTo>
                  <a:lnTo>
                    <a:pt x="325" y="0"/>
                  </a:lnTo>
                  <a:lnTo>
                    <a:pt x="361" y="0"/>
                  </a:lnTo>
                  <a:lnTo>
                    <a:pt x="395" y="0"/>
                  </a:lnTo>
                  <a:lnTo>
                    <a:pt x="431" y="0"/>
                  </a:lnTo>
                  <a:lnTo>
                    <a:pt x="465" y="0"/>
                  </a:lnTo>
                  <a:lnTo>
                    <a:pt x="501" y="0"/>
                  </a:lnTo>
                  <a:lnTo>
                    <a:pt x="536" y="0"/>
                  </a:lnTo>
                  <a:lnTo>
                    <a:pt x="792" y="666"/>
                  </a:lnTo>
                  <a:lnTo>
                    <a:pt x="531" y="666"/>
                  </a:lnTo>
                  <a:lnTo>
                    <a:pt x="395" y="268"/>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155" name="Freeform 87"/>
            <p:cNvSpPr>
              <a:spLocks/>
            </p:cNvSpPr>
            <p:nvPr userDrawn="1"/>
          </p:nvSpPr>
          <p:spPr bwMode="auto">
            <a:xfrm>
              <a:off x="5045823" y="4883358"/>
              <a:ext cx="118398" cy="123400"/>
            </a:xfrm>
            <a:custGeom>
              <a:avLst/>
              <a:gdLst>
                <a:gd name="T0" fmla="*/ 644 w 644"/>
                <a:gd name="T1" fmla="*/ 192 h 666"/>
                <a:gd name="T2" fmla="*/ 644 w 644"/>
                <a:gd name="T3" fmla="*/ 0 h 666"/>
                <a:gd name="T4" fmla="*/ 563 w 644"/>
                <a:gd name="T5" fmla="*/ 0 h 666"/>
                <a:gd name="T6" fmla="*/ 484 w 644"/>
                <a:gd name="T7" fmla="*/ 0 h 666"/>
                <a:gd name="T8" fmla="*/ 403 w 644"/>
                <a:gd name="T9" fmla="*/ 0 h 666"/>
                <a:gd name="T10" fmla="*/ 321 w 644"/>
                <a:gd name="T11" fmla="*/ 0 h 666"/>
                <a:gd name="T12" fmla="*/ 242 w 644"/>
                <a:gd name="T13" fmla="*/ 0 h 666"/>
                <a:gd name="T14" fmla="*/ 161 w 644"/>
                <a:gd name="T15" fmla="*/ 0 h 666"/>
                <a:gd name="T16" fmla="*/ 81 w 644"/>
                <a:gd name="T17" fmla="*/ 0 h 666"/>
                <a:gd name="T18" fmla="*/ 0 w 644"/>
                <a:gd name="T19" fmla="*/ 0 h 666"/>
                <a:gd name="T20" fmla="*/ 0 w 644"/>
                <a:gd name="T21" fmla="*/ 192 h 666"/>
                <a:gd name="T22" fmla="*/ 189 w 644"/>
                <a:gd name="T23" fmla="*/ 192 h 666"/>
                <a:gd name="T24" fmla="*/ 189 w 644"/>
                <a:gd name="T25" fmla="*/ 666 h 666"/>
                <a:gd name="T26" fmla="*/ 456 w 644"/>
                <a:gd name="T27" fmla="*/ 666 h 666"/>
                <a:gd name="T28" fmla="*/ 456 w 644"/>
                <a:gd name="T29" fmla="*/ 192 h 666"/>
                <a:gd name="T30" fmla="*/ 644 w 644"/>
                <a:gd name="T31" fmla="*/ 192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4" h="666">
                  <a:moveTo>
                    <a:pt x="644" y="192"/>
                  </a:moveTo>
                  <a:lnTo>
                    <a:pt x="644" y="0"/>
                  </a:lnTo>
                  <a:lnTo>
                    <a:pt x="563" y="0"/>
                  </a:lnTo>
                  <a:lnTo>
                    <a:pt x="484" y="0"/>
                  </a:lnTo>
                  <a:lnTo>
                    <a:pt x="403" y="0"/>
                  </a:lnTo>
                  <a:lnTo>
                    <a:pt x="321" y="0"/>
                  </a:lnTo>
                  <a:lnTo>
                    <a:pt x="242" y="0"/>
                  </a:lnTo>
                  <a:lnTo>
                    <a:pt x="161" y="0"/>
                  </a:lnTo>
                  <a:lnTo>
                    <a:pt x="81" y="0"/>
                  </a:lnTo>
                  <a:lnTo>
                    <a:pt x="0" y="0"/>
                  </a:lnTo>
                  <a:lnTo>
                    <a:pt x="0" y="192"/>
                  </a:lnTo>
                  <a:lnTo>
                    <a:pt x="189" y="192"/>
                  </a:lnTo>
                  <a:lnTo>
                    <a:pt x="189" y="666"/>
                  </a:lnTo>
                  <a:lnTo>
                    <a:pt x="456" y="666"/>
                  </a:lnTo>
                  <a:lnTo>
                    <a:pt x="456" y="192"/>
                  </a:lnTo>
                  <a:lnTo>
                    <a:pt x="644" y="192"/>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156" name="Freeform 88"/>
            <p:cNvSpPr>
              <a:spLocks/>
            </p:cNvSpPr>
            <p:nvPr userDrawn="1"/>
          </p:nvSpPr>
          <p:spPr bwMode="auto">
            <a:xfrm>
              <a:off x="5872939" y="4883358"/>
              <a:ext cx="146746" cy="123400"/>
            </a:xfrm>
            <a:custGeom>
              <a:avLst/>
              <a:gdLst>
                <a:gd name="T0" fmla="*/ 396 w 791"/>
                <a:gd name="T1" fmla="*/ 268 h 666"/>
                <a:gd name="T2" fmla="*/ 261 w 791"/>
                <a:gd name="T3" fmla="*/ 666 h 666"/>
                <a:gd name="T4" fmla="*/ 0 w 791"/>
                <a:gd name="T5" fmla="*/ 666 h 666"/>
                <a:gd name="T6" fmla="*/ 254 w 791"/>
                <a:gd name="T7" fmla="*/ 0 h 666"/>
                <a:gd name="T8" fmla="*/ 290 w 791"/>
                <a:gd name="T9" fmla="*/ 0 h 666"/>
                <a:gd name="T10" fmla="*/ 325 w 791"/>
                <a:gd name="T11" fmla="*/ 0 h 666"/>
                <a:gd name="T12" fmla="*/ 361 w 791"/>
                <a:gd name="T13" fmla="*/ 0 h 666"/>
                <a:gd name="T14" fmla="*/ 396 w 791"/>
                <a:gd name="T15" fmla="*/ 0 h 666"/>
                <a:gd name="T16" fmla="*/ 431 w 791"/>
                <a:gd name="T17" fmla="*/ 0 h 666"/>
                <a:gd name="T18" fmla="*/ 467 w 791"/>
                <a:gd name="T19" fmla="*/ 0 h 666"/>
                <a:gd name="T20" fmla="*/ 501 w 791"/>
                <a:gd name="T21" fmla="*/ 0 h 666"/>
                <a:gd name="T22" fmla="*/ 537 w 791"/>
                <a:gd name="T23" fmla="*/ 0 h 666"/>
                <a:gd name="T24" fmla="*/ 791 w 791"/>
                <a:gd name="T25" fmla="*/ 666 h 666"/>
                <a:gd name="T26" fmla="*/ 531 w 791"/>
                <a:gd name="T27" fmla="*/ 666 h 666"/>
                <a:gd name="T28" fmla="*/ 396 w 791"/>
                <a:gd name="T29" fmla="*/ 268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91" h="666">
                  <a:moveTo>
                    <a:pt x="396" y="268"/>
                  </a:moveTo>
                  <a:lnTo>
                    <a:pt x="261" y="666"/>
                  </a:lnTo>
                  <a:lnTo>
                    <a:pt x="0" y="666"/>
                  </a:lnTo>
                  <a:lnTo>
                    <a:pt x="254" y="0"/>
                  </a:lnTo>
                  <a:lnTo>
                    <a:pt x="290" y="0"/>
                  </a:lnTo>
                  <a:lnTo>
                    <a:pt x="325" y="0"/>
                  </a:lnTo>
                  <a:lnTo>
                    <a:pt x="361" y="0"/>
                  </a:lnTo>
                  <a:lnTo>
                    <a:pt x="396" y="0"/>
                  </a:lnTo>
                  <a:lnTo>
                    <a:pt x="431" y="0"/>
                  </a:lnTo>
                  <a:lnTo>
                    <a:pt x="467" y="0"/>
                  </a:lnTo>
                  <a:lnTo>
                    <a:pt x="501" y="0"/>
                  </a:lnTo>
                  <a:lnTo>
                    <a:pt x="537" y="0"/>
                  </a:lnTo>
                  <a:lnTo>
                    <a:pt x="791" y="666"/>
                  </a:lnTo>
                  <a:lnTo>
                    <a:pt x="531" y="666"/>
                  </a:lnTo>
                  <a:lnTo>
                    <a:pt x="396" y="268"/>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157" name="Freeform 89"/>
            <p:cNvSpPr>
              <a:spLocks/>
            </p:cNvSpPr>
            <p:nvPr userDrawn="1"/>
          </p:nvSpPr>
          <p:spPr bwMode="auto">
            <a:xfrm>
              <a:off x="5767881" y="4883358"/>
              <a:ext cx="118398" cy="123400"/>
            </a:xfrm>
            <a:custGeom>
              <a:avLst/>
              <a:gdLst>
                <a:gd name="T0" fmla="*/ 643 w 643"/>
                <a:gd name="T1" fmla="*/ 192 h 666"/>
                <a:gd name="T2" fmla="*/ 643 w 643"/>
                <a:gd name="T3" fmla="*/ 0 h 666"/>
                <a:gd name="T4" fmla="*/ 562 w 643"/>
                <a:gd name="T5" fmla="*/ 0 h 666"/>
                <a:gd name="T6" fmla="*/ 482 w 643"/>
                <a:gd name="T7" fmla="*/ 0 h 666"/>
                <a:gd name="T8" fmla="*/ 401 w 643"/>
                <a:gd name="T9" fmla="*/ 0 h 666"/>
                <a:gd name="T10" fmla="*/ 322 w 643"/>
                <a:gd name="T11" fmla="*/ 0 h 666"/>
                <a:gd name="T12" fmla="*/ 241 w 643"/>
                <a:gd name="T13" fmla="*/ 0 h 666"/>
                <a:gd name="T14" fmla="*/ 161 w 643"/>
                <a:gd name="T15" fmla="*/ 0 h 666"/>
                <a:gd name="T16" fmla="*/ 80 w 643"/>
                <a:gd name="T17" fmla="*/ 0 h 666"/>
                <a:gd name="T18" fmla="*/ 0 w 643"/>
                <a:gd name="T19" fmla="*/ 0 h 666"/>
                <a:gd name="T20" fmla="*/ 0 w 643"/>
                <a:gd name="T21" fmla="*/ 192 h 666"/>
                <a:gd name="T22" fmla="*/ 189 w 643"/>
                <a:gd name="T23" fmla="*/ 192 h 666"/>
                <a:gd name="T24" fmla="*/ 189 w 643"/>
                <a:gd name="T25" fmla="*/ 666 h 666"/>
                <a:gd name="T26" fmla="*/ 454 w 643"/>
                <a:gd name="T27" fmla="*/ 666 h 666"/>
                <a:gd name="T28" fmla="*/ 454 w 643"/>
                <a:gd name="T29" fmla="*/ 192 h 666"/>
                <a:gd name="T30" fmla="*/ 643 w 643"/>
                <a:gd name="T31" fmla="*/ 192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3" h="666">
                  <a:moveTo>
                    <a:pt x="643" y="192"/>
                  </a:moveTo>
                  <a:lnTo>
                    <a:pt x="643" y="0"/>
                  </a:lnTo>
                  <a:lnTo>
                    <a:pt x="562" y="0"/>
                  </a:lnTo>
                  <a:lnTo>
                    <a:pt x="482" y="0"/>
                  </a:lnTo>
                  <a:lnTo>
                    <a:pt x="401" y="0"/>
                  </a:lnTo>
                  <a:lnTo>
                    <a:pt x="322" y="0"/>
                  </a:lnTo>
                  <a:lnTo>
                    <a:pt x="241" y="0"/>
                  </a:lnTo>
                  <a:lnTo>
                    <a:pt x="161" y="0"/>
                  </a:lnTo>
                  <a:lnTo>
                    <a:pt x="80" y="0"/>
                  </a:lnTo>
                  <a:lnTo>
                    <a:pt x="0" y="0"/>
                  </a:lnTo>
                  <a:lnTo>
                    <a:pt x="0" y="192"/>
                  </a:lnTo>
                  <a:lnTo>
                    <a:pt x="189" y="192"/>
                  </a:lnTo>
                  <a:lnTo>
                    <a:pt x="189" y="666"/>
                  </a:lnTo>
                  <a:lnTo>
                    <a:pt x="454" y="666"/>
                  </a:lnTo>
                  <a:lnTo>
                    <a:pt x="454" y="192"/>
                  </a:lnTo>
                  <a:lnTo>
                    <a:pt x="643" y="192"/>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158" name="Freeform 90"/>
            <p:cNvSpPr>
              <a:spLocks/>
            </p:cNvSpPr>
            <p:nvPr userDrawn="1"/>
          </p:nvSpPr>
          <p:spPr bwMode="auto">
            <a:xfrm>
              <a:off x="5632808" y="4883358"/>
              <a:ext cx="146746" cy="123400"/>
            </a:xfrm>
            <a:custGeom>
              <a:avLst/>
              <a:gdLst>
                <a:gd name="T0" fmla="*/ 395 w 791"/>
                <a:gd name="T1" fmla="*/ 268 h 666"/>
                <a:gd name="T2" fmla="*/ 259 w 791"/>
                <a:gd name="T3" fmla="*/ 666 h 666"/>
                <a:gd name="T4" fmla="*/ 0 w 791"/>
                <a:gd name="T5" fmla="*/ 666 h 666"/>
                <a:gd name="T6" fmla="*/ 254 w 791"/>
                <a:gd name="T7" fmla="*/ 0 h 666"/>
                <a:gd name="T8" fmla="*/ 289 w 791"/>
                <a:gd name="T9" fmla="*/ 0 h 666"/>
                <a:gd name="T10" fmla="*/ 325 w 791"/>
                <a:gd name="T11" fmla="*/ 0 h 666"/>
                <a:gd name="T12" fmla="*/ 361 w 791"/>
                <a:gd name="T13" fmla="*/ 0 h 666"/>
                <a:gd name="T14" fmla="*/ 395 w 791"/>
                <a:gd name="T15" fmla="*/ 0 h 666"/>
                <a:gd name="T16" fmla="*/ 431 w 791"/>
                <a:gd name="T17" fmla="*/ 0 h 666"/>
                <a:gd name="T18" fmla="*/ 465 w 791"/>
                <a:gd name="T19" fmla="*/ 0 h 666"/>
                <a:gd name="T20" fmla="*/ 501 w 791"/>
                <a:gd name="T21" fmla="*/ 0 h 666"/>
                <a:gd name="T22" fmla="*/ 535 w 791"/>
                <a:gd name="T23" fmla="*/ 0 h 666"/>
                <a:gd name="T24" fmla="*/ 791 w 791"/>
                <a:gd name="T25" fmla="*/ 666 h 666"/>
                <a:gd name="T26" fmla="*/ 531 w 791"/>
                <a:gd name="T27" fmla="*/ 666 h 666"/>
                <a:gd name="T28" fmla="*/ 395 w 791"/>
                <a:gd name="T29" fmla="*/ 268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91" h="666">
                  <a:moveTo>
                    <a:pt x="395" y="268"/>
                  </a:moveTo>
                  <a:lnTo>
                    <a:pt x="259" y="666"/>
                  </a:lnTo>
                  <a:lnTo>
                    <a:pt x="0" y="666"/>
                  </a:lnTo>
                  <a:lnTo>
                    <a:pt x="254" y="0"/>
                  </a:lnTo>
                  <a:lnTo>
                    <a:pt x="289" y="0"/>
                  </a:lnTo>
                  <a:lnTo>
                    <a:pt x="325" y="0"/>
                  </a:lnTo>
                  <a:lnTo>
                    <a:pt x="361" y="0"/>
                  </a:lnTo>
                  <a:lnTo>
                    <a:pt x="395" y="0"/>
                  </a:lnTo>
                  <a:lnTo>
                    <a:pt x="431" y="0"/>
                  </a:lnTo>
                  <a:lnTo>
                    <a:pt x="465" y="0"/>
                  </a:lnTo>
                  <a:lnTo>
                    <a:pt x="501" y="0"/>
                  </a:lnTo>
                  <a:lnTo>
                    <a:pt x="535" y="0"/>
                  </a:lnTo>
                  <a:lnTo>
                    <a:pt x="791" y="666"/>
                  </a:lnTo>
                  <a:lnTo>
                    <a:pt x="531" y="666"/>
                  </a:lnTo>
                  <a:lnTo>
                    <a:pt x="395" y="268"/>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159" name="Freeform 91"/>
            <p:cNvSpPr>
              <a:spLocks/>
            </p:cNvSpPr>
            <p:nvPr userDrawn="1"/>
          </p:nvSpPr>
          <p:spPr bwMode="auto">
            <a:xfrm>
              <a:off x="5526084" y="4883358"/>
              <a:ext cx="118398" cy="123400"/>
            </a:xfrm>
            <a:custGeom>
              <a:avLst/>
              <a:gdLst>
                <a:gd name="T0" fmla="*/ 644 w 644"/>
                <a:gd name="T1" fmla="*/ 192 h 666"/>
                <a:gd name="T2" fmla="*/ 644 w 644"/>
                <a:gd name="T3" fmla="*/ 0 h 666"/>
                <a:gd name="T4" fmla="*/ 563 w 644"/>
                <a:gd name="T5" fmla="*/ 0 h 666"/>
                <a:gd name="T6" fmla="*/ 482 w 644"/>
                <a:gd name="T7" fmla="*/ 0 h 666"/>
                <a:gd name="T8" fmla="*/ 402 w 644"/>
                <a:gd name="T9" fmla="*/ 0 h 666"/>
                <a:gd name="T10" fmla="*/ 321 w 644"/>
                <a:gd name="T11" fmla="*/ 0 h 666"/>
                <a:gd name="T12" fmla="*/ 241 w 644"/>
                <a:gd name="T13" fmla="*/ 0 h 666"/>
                <a:gd name="T14" fmla="*/ 160 w 644"/>
                <a:gd name="T15" fmla="*/ 0 h 666"/>
                <a:gd name="T16" fmla="*/ 81 w 644"/>
                <a:gd name="T17" fmla="*/ 0 h 666"/>
                <a:gd name="T18" fmla="*/ 0 w 644"/>
                <a:gd name="T19" fmla="*/ 0 h 666"/>
                <a:gd name="T20" fmla="*/ 0 w 644"/>
                <a:gd name="T21" fmla="*/ 192 h 666"/>
                <a:gd name="T22" fmla="*/ 188 w 644"/>
                <a:gd name="T23" fmla="*/ 192 h 666"/>
                <a:gd name="T24" fmla="*/ 188 w 644"/>
                <a:gd name="T25" fmla="*/ 666 h 666"/>
                <a:gd name="T26" fmla="*/ 455 w 644"/>
                <a:gd name="T27" fmla="*/ 666 h 666"/>
                <a:gd name="T28" fmla="*/ 455 w 644"/>
                <a:gd name="T29" fmla="*/ 192 h 666"/>
                <a:gd name="T30" fmla="*/ 644 w 644"/>
                <a:gd name="T31" fmla="*/ 192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4" h="666">
                  <a:moveTo>
                    <a:pt x="644" y="192"/>
                  </a:moveTo>
                  <a:lnTo>
                    <a:pt x="644" y="0"/>
                  </a:lnTo>
                  <a:lnTo>
                    <a:pt x="563" y="0"/>
                  </a:lnTo>
                  <a:lnTo>
                    <a:pt x="482" y="0"/>
                  </a:lnTo>
                  <a:lnTo>
                    <a:pt x="402" y="0"/>
                  </a:lnTo>
                  <a:lnTo>
                    <a:pt x="321" y="0"/>
                  </a:lnTo>
                  <a:lnTo>
                    <a:pt x="241" y="0"/>
                  </a:lnTo>
                  <a:lnTo>
                    <a:pt x="160" y="0"/>
                  </a:lnTo>
                  <a:lnTo>
                    <a:pt x="81" y="0"/>
                  </a:lnTo>
                  <a:lnTo>
                    <a:pt x="0" y="0"/>
                  </a:lnTo>
                  <a:lnTo>
                    <a:pt x="0" y="192"/>
                  </a:lnTo>
                  <a:lnTo>
                    <a:pt x="188" y="192"/>
                  </a:lnTo>
                  <a:lnTo>
                    <a:pt x="188" y="666"/>
                  </a:lnTo>
                  <a:lnTo>
                    <a:pt x="455" y="666"/>
                  </a:lnTo>
                  <a:lnTo>
                    <a:pt x="455" y="192"/>
                  </a:lnTo>
                  <a:lnTo>
                    <a:pt x="644" y="192"/>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160" name="Freeform 92"/>
            <p:cNvSpPr>
              <a:spLocks/>
            </p:cNvSpPr>
            <p:nvPr userDrawn="1"/>
          </p:nvSpPr>
          <p:spPr bwMode="auto">
            <a:xfrm>
              <a:off x="6354866" y="4883358"/>
              <a:ext cx="145079" cy="123400"/>
            </a:xfrm>
            <a:custGeom>
              <a:avLst/>
              <a:gdLst>
                <a:gd name="T0" fmla="*/ 394 w 791"/>
                <a:gd name="T1" fmla="*/ 268 h 666"/>
                <a:gd name="T2" fmla="*/ 260 w 791"/>
                <a:gd name="T3" fmla="*/ 666 h 666"/>
                <a:gd name="T4" fmla="*/ 0 w 791"/>
                <a:gd name="T5" fmla="*/ 666 h 666"/>
                <a:gd name="T6" fmla="*/ 254 w 791"/>
                <a:gd name="T7" fmla="*/ 0 h 666"/>
                <a:gd name="T8" fmla="*/ 290 w 791"/>
                <a:gd name="T9" fmla="*/ 0 h 666"/>
                <a:gd name="T10" fmla="*/ 324 w 791"/>
                <a:gd name="T11" fmla="*/ 0 h 666"/>
                <a:gd name="T12" fmla="*/ 360 w 791"/>
                <a:gd name="T13" fmla="*/ 0 h 666"/>
                <a:gd name="T14" fmla="*/ 394 w 791"/>
                <a:gd name="T15" fmla="*/ 0 h 666"/>
                <a:gd name="T16" fmla="*/ 430 w 791"/>
                <a:gd name="T17" fmla="*/ 0 h 666"/>
                <a:gd name="T18" fmla="*/ 466 w 791"/>
                <a:gd name="T19" fmla="*/ 0 h 666"/>
                <a:gd name="T20" fmla="*/ 501 w 791"/>
                <a:gd name="T21" fmla="*/ 0 h 666"/>
                <a:gd name="T22" fmla="*/ 536 w 791"/>
                <a:gd name="T23" fmla="*/ 0 h 666"/>
                <a:gd name="T24" fmla="*/ 791 w 791"/>
                <a:gd name="T25" fmla="*/ 666 h 666"/>
                <a:gd name="T26" fmla="*/ 530 w 791"/>
                <a:gd name="T27" fmla="*/ 666 h 666"/>
                <a:gd name="T28" fmla="*/ 394 w 791"/>
                <a:gd name="T29" fmla="*/ 268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91" h="666">
                  <a:moveTo>
                    <a:pt x="394" y="268"/>
                  </a:moveTo>
                  <a:lnTo>
                    <a:pt x="260" y="666"/>
                  </a:lnTo>
                  <a:lnTo>
                    <a:pt x="0" y="666"/>
                  </a:lnTo>
                  <a:lnTo>
                    <a:pt x="254" y="0"/>
                  </a:lnTo>
                  <a:lnTo>
                    <a:pt x="290" y="0"/>
                  </a:lnTo>
                  <a:lnTo>
                    <a:pt x="324" y="0"/>
                  </a:lnTo>
                  <a:lnTo>
                    <a:pt x="360" y="0"/>
                  </a:lnTo>
                  <a:lnTo>
                    <a:pt x="394" y="0"/>
                  </a:lnTo>
                  <a:lnTo>
                    <a:pt x="430" y="0"/>
                  </a:lnTo>
                  <a:lnTo>
                    <a:pt x="466" y="0"/>
                  </a:lnTo>
                  <a:lnTo>
                    <a:pt x="501" y="0"/>
                  </a:lnTo>
                  <a:lnTo>
                    <a:pt x="536" y="0"/>
                  </a:lnTo>
                  <a:lnTo>
                    <a:pt x="791" y="666"/>
                  </a:lnTo>
                  <a:lnTo>
                    <a:pt x="530" y="666"/>
                  </a:lnTo>
                  <a:lnTo>
                    <a:pt x="394" y="268"/>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161" name="Freeform 93"/>
            <p:cNvSpPr>
              <a:spLocks/>
            </p:cNvSpPr>
            <p:nvPr userDrawn="1"/>
          </p:nvSpPr>
          <p:spPr bwMode="auto">
            <a:xfrm>
              <a:off x="6248142" y="4883358"/>
              <a:ext cx="118398" cy="123400"/>
            </a:xfrm>
            <a:custGeom>
              <a:avLst/>
              <a:gdLst>
                <a:gd name="T0" fmla="*/ 643 w 643"/>
                <a:gd name="T1" fmla="*/ 192 h 666"/>
                <a:gd name="T2" fmla="*/ 643 w 643"/>
                <a:gd name="T3" fmla="*/ 0 h 666"/>
                <a:gd name="T4" fmla="*/ 562 w 643"/>
                <a:gd name="T5" fmla="*/ 0 h 666"/>
                <a:gd name="T6" fmla="*/ 482 w 643"/>
                <a:gd name="T7" fmla="*/ 0 h 666"/>
                <a:gd name="T8" fmla="*/ 401 w 643"/>
                <a:gd name="T9" fmla="*/ 0 h 666"/>
                <a:gd name="T10" fmla="*/ 321 w 643"/>
                <a:gd name="T11" fmla="*/ 0 h 666"/>
                <a:gd name="T12" fmla="*/ 240 w 643"/>
                <a:gd name="T13" fmla="*/ 0 h 666"/>
                <a:gd name="T14" fmla="*/ 161 w 643"/>
                <a:gd name="T15" fmla="*/ 0 h 666"/>
                <a:gd name="T16" fmla="*/ 79 w 643"/>
                <a:gd name="T17" fmla="*/ 0 h 666"/>
                <a:gd name="T18" fmla="*/ 0 w 643"/>
                <a:gd name="T19" fmla="*/ 0 h 666"/>
                <a:gd name="T20" fmla="*/ 0 w 643"/>
                <a:gd name="T21" fmla="*/ 192 h 666"/>
                <a:gd name="T22" fmla="*/ 189 w 643"/>
                <a:gd name="T23" fmla="*/ 192 h 666"/>
                <a:gd name="T24" fmla="*/ 189 w 643"/>
                <a:gd name="T25" fmla="*/ 666 h 666"/>
                <a:gd name="T26" fmla="*/ 454 w 643"/>
                <a:gd name="T27" fmla="*/ 666 h 666"/>
                <a:gd name="T28" fmla="*/ 454 w 643"/>
                <a:gd name="T29" fmla="*/ 192 h 666"/>
                <a:gd name="T30" fmla="*/ 643 w 643"/>
                <a:gd name="T31" fmla="*/ 192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3" h="666">
                  <a:moveTo>
                    <a:pt x="643" y="192"/>
                  </a:moveTo>
                  <a:lnTo>
                    <a:pt x="643" y="0"/>
                  </a:lnTo>
                  <a:lnTo>
                    <a:pt x="562" y="0"/>
                  </a:lnTo>
                  <a:lnTo>
                    <a:pt x="482" y="0"/>
                  </a:lnTo>
                  <a:lnTo>
                    <a:pt x="401" y="0"/>
                  </a:lnTo>
                  <a:lnTo>
                    <a:pt x="321" y="0"/>
                  </a:lnTo>
                  <a:lnTo>
                    <a:pt x="240" y="0"/>
                  </a:lnTo>
                  <a:lnTo>
                    <a:pt x="161" y="0"/>
                  </a:lnTo>
                  <a:lnTo>
                    <a:pt x="79" y="0"/>
                  </a:lnTo>
                  <a:lnTo>
                    <a:pt x="0" y="0"/>
                  </a:lnTo>
                  <a:lnTo>
                    <a:pt x="0" y="192"/>
                  </a:lnTo>
                  <a:lnTo>
                    <a:pt x="189" y="192"/>
                  </a:lnTo>
                  <a:lnTo>
                    <a:pt x="189" y="666"/>
                  </a:lnTo>
                  <a:lnTo>
                    <a:pt x="454" y="666"/>
                  </a:lnTo>
                  <a:lnTo>
                    <a:pt x="454" y="192"/>
                  </a:lnTo>
                  <a:lnTo>
                    <a:pt x="643" y="192"/>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162" name="Freeform 94"/>
            <p:cNvSpPr>
              <a:spLocks/>
            </p:cNvSpPr>
            <p:nvPr userDrawn="1"/>
          </p:nvSpPr>
          <p:spPr bwMode="auto">
            <a:xfrm>
              <a:off x="6114736" y="4883358"/>
              <a:ext cx="145079" cy="123400"/>
            </a:xfrm>
            <a:custGeom>
              <a:avLst/>
              <a:gdLst>
                <a:gd name="T0" fmla="*/ 396 w 791"/>
                <a:gd name="T1" fmla="*/ 268 h 666"/>
                <a:gd name="T2" fmla="*/ 261 w 791"/>
                <a:gd name="T3" fmla="*/ 666 h 666"/>
                <a:gd name="T4" fmla="*/ 0 w 791"/>
                <a:gd name="T5" fmla="*/ 666 h 666"/>
                <a:gd name="T6" fmla="*/ 256 w 791"/>
                <a:gd name="T7" fmla="*/ 0 h 666"/>
                <a:gd name="T8" fmla="*/ 290 w 791"/>
                <a:gd name="T9" fmla="*/ 0 h 666"/>
                <a:gd name="T10" fmla="*/ 326 w 791"/>
                <a:gd name="T11" fmla="*/ 0 h 666"/>
                <a:gd name="T12" fmla="*/ 361 w 791"/>
                <a:gd name="T13" fmla="*/ 0 h 666"/>
                <a:gd name="T14" fmla="*/ 396 w 791"/>
                <a:gd name="T15" fmla="*/ 0 h 666"/>
                <a:gd name="T16" fmla="*/ 432 w 791"/>
                <a:gd name="T17" fmla="*/ 0 h 666"/>
                <a:gd name="T18" fmla="*/ 467 w 791"/>
                <a:gd name="T19" fmla="*/ 0 h 666"/>
                <a:gd name="T20" fmla="*/ 503 w 791"/>
                <a:gd name="T21" fmla="*/ 0 h 666"/>
                <a:gd name="T22" fmla="*/ 537 w 791"/>
                <a:gd name="T23" fmla="*/ 0 h 666"/>
                <a:gd name="T24" fmla="*/ 791 w 791"/>
                <a:gd name="T25" fmla="*/ 666 h 666"/>
                <a:gd name="T26" fmla="*/ 532 w 791"/>
                <a:gd name="T27" fmla="*/ 666 h 666"/>
                <a:gd name="T28" fmla="*/ 396 w 791"/>
                <a:gd name="T29" fmla="*/ 268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91" h="666">
                  <a:moveTo>
                    <a:pt x="396" y="268"/>
                  </a:moveTo>
                  <a:lnTo>
                    <a:pt x="261" y="666"/>
                  </a:lnTo>
                  <a:lnTo>
                    <a:pt x="0" y="666"/>
                  </a:lnTo>
                  <a:lnTo>
                    <a:pt x="256" y="0"/>
                  </a:lnTo>
                  <a:lnTo>
                    <a:pt x="290" y="0"/>
                  </a:lnTo>
                  <a:lnTo>
                    <a:pt x="326" y="0"/>
                  </a:lnTo>
                  <a:lnTo>
                    <a:pt x="361" y="0"/>
                  </a:lnTo>
                  <a:lnTo>
                    <a:pt x="396" y="0"/>
                  </a:lnTo>
                  <a:lnTo>
                    <a:pt x="432" y="0"/>
                  </a:lnTo>
                  <a:lnTo>
                    <a:pt x="467" y="0"/>
                  </a:lnTo>
                  <a:lnTo>
                    <a:pt x="503" y="0"/>
                  </a:lnTo>
                  <a:lnTo>
                    <a:pt x="537" y="0"/>
                  </a:lnTo>
                  <a:lnTo>
                    <a:pt x="791" y="666"/>
                  </a:lnTo>
                  <a:lnTo>
                    <a:pt x="532" y="666"/>
                  </a:lnTo>
                  <a:lnTo>
                    <a:pt x="396" y="268"/>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163" name="Freeform 95"/>
            <p:cNvSpPr>
              <a:spLocks/>
            </p:cNvSpPr>
            <p:nvPr userDrawn="1"/>
          </p:nvSpPr>
          <p:spPr bwMode="auto">
            <a:xfrm>
              <a:off x="6008011" y="4883358"/>
              <a:ext cx="118398" cy="123400"/>
            </a:xfrm>
            <a:custGeom>
              <a:avLst/>
              <a:gdLst>
                <a:gd name="T0" fmla="*/ 643 w 643"/>
                <a:gd name="T1" fmla="*/ 192 h 666"/>
                <a:gd name="T2" fmla="*/ 643 w 643"/>
                <a:gd name="T3" fmla="*/ 0 h 666"/>
                <a:gd name="T4" fmla="*/ 564 w 643"/>
                <a:gd name="T5" fmla="*/ 0 h 666"/>
                <a:gd name="T6" fmla="*/ 482 w 643"/>
                <a:gd name="T7" fmla="*/ 0 h 666"/>
                <a:gd name="T8" fmla="*/ 403 w 643"/>
                <a:gd name="T9" fmla="*/ 0 h 666"/>
                <a:gd name="T10" fmla="*/ 322 w 643"/>
                <a:gd name="T11" fmla="*/ 0 h 666"/>
                <a:gd name="T12" fmla="*/ 242 w 643"/>
                <a:gd name="T13" fmla="*/ 0 h 666"/>
                <a:gd name="T14" fmla="*/ 161 w 643"/>
                <a:gd name="T15" fmla="*/ 0 h 666"/>
                <a:gd name="T16" fmla="*/ 81 w 643"/>
                <a:gd name="T17" fmla="*/ 0 h 666"/>
                <a:gd name="T18" fmla="*/ 0 w 643"/>
                <a:gd name="T19" fmla="*/ 0 h 666"/>
                <a:gd name="T20" fmla="*/ 0 w 643"/>
                <a:gd name="T21" fmla="*/ 192 h 666"/>
                <a:gd name="T22" fmla="*/ 189 w 643"/>
                <a:gd name="T23" fmla="*/ 192 h 666"/>
                <a:gd name="T24" fmla="*/ 189 w 643"/>
                <a:gd name="T25" fmla="*/ 666 h 666"/>
                <a:gd name="T26" fmla="*/ 456 w 643"/>
                <a:gd name="T27" fmla="*/ 666 h 666"/>
                <a:gd name="T28" fmla="*/ 456 w 643"/>
                <a:gd name="T29" fmla="*/ 192 h 666"/>
                <a:gd name="T30" fmla="*/ 643 w 643"/>
                <a:gd name="T31" fmla="*/ 192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3" h="666">
                  <a:moveTo>
                    <a:pt x="643" y="192"/>
                  </a:moveTo>
                  <a:lnTo>
                    <a:pt x="643" y="0"/>
                  </a:lnTo>
                  <a:lnTo>
                    <a:pt x="564" y="0"/>
                  </a:lnTo>
                  <a:lnTo>
                    <a:pt x="482" y="0"/>
                  </a:lnTo>
                  <a:lnTo>
                    <a:pt x="403" y="0"/>
                  </a:lnTo>
                  <a:lnTo>
                    <a:pt x="322" y="0"/>
                  </a:lnTo>
                  <a:lnTo>
                    <a:pt x="242" y="0"/>
                  </a:lnTo>
                  <a:lnTo>
                    <a:pt x="161" y="0"/>
                  </a:lnTo>
                  <a:lnTo>
                    <a:pt x="81" y="0"/>
                  </a:lnTo>
                  <a:lnTo>
                    <a:pt x="0" y="0"/>
                  </a:lnTo>
                  <a:lnTo>
                    <a:pt x="0" y="192"/>
                  </a:lnTo>
                  <a:lnTo>
                    <a:pt x="189" y="192"/>
                  </a:lnTo>
                  <a:lnTo>
                    <a:pt x="189" y="666"/>
                  </a:lnTo>
                  <a:lnTo>
                    <a:pt x="456" y="666"/>
                  </a:lnTo>
                  <a:lnTo>
                    <a:pt x="456" y="192"/>
                  </a:lnTo>
                  <a:lnTo>
                    <a:pt x="643" y="192"/>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164" name="Freeform 96"/>
            <p:cNvSpPr>
              <a:spLocks/>
            </p:cNvSpPr>
            <p:nvPr userDrawn="1"/>
          </p:nvSpPr>
          <p:spPr bwMode="auto">
            <a:xfrm>
              <a:off x="6835127" y="4883358"/>
              <a:ext cx="146746" cy="123400"/>
            </a:xfrm>
            <a:custGeom>
              <a:avLst/>
              <a:gdLst>
                <a:gd name="T0" fmla="*/ 395 w 791"/>
                <a:gd name="T1" fmla="*/ 268 h 666"/>
                <a:gd name="T2" fmla="*/ 261 w 791"/>
                <a:gd name="T3" fmla="*/ 666 h 666"/>
                <a:gd name="T4" fmla="*/ 0 w 791"/>
                <a:gd name="T5" fmla="*/ 666 h 666"/>
                <a:gd name="T6" fmla="*/ 255 w 791"/>
                <a:gd name="T7" fmla="*/ 0 h 666"/>
                <a:gd name="T8" fmla="*/ 291 w 791"/>
                <a:gd name="T9" fmla="*/ 0 h 666"/>
                <a:gd name="T10" fmla="*/ 325 w 791"/>
                <a:gd name="T11" fmla="*/ 0 h 666"/>
                <a:gd name="T12" fmla="*/ 361 w 791"/>
                <a:gd name="T13" fmla="*/ 0 h 666"/>
                <a:gd name="T14" fmla="*/ 395 w 791"/>
                <a:gd name="T15" fmla="*/ 0 h 666"/>
                <a:gd name="T16" fmla="*/ 431 w 791"/>
                <a:gd name="T17" fmla="*/ 0 h 666"/>
                <a:gd name="T18" fmla="*/ 465 w 791"/>
                <a:gd name="T19" fmla="*/ 0 h 666"/>
                <a:gd name="T20" fmla="*/ 501 w 791"/>
                <a:gd name="T21" fmla="*/ 0 h 666"/>
                <a:gd name="T22" fmla="*/ 537 w 791"/>
                <a:gd name="T23" fmla="*/ 0 h 666"/>
                <a:gd name="T24" fmla="*/ 791 w 791"/>
                <a:gd name="T25" fmla="*/ 666 h 666"/>
                <a:gd name="T26" fmla="*/ 531 w 791"/>
                <a:gd name="T27" fmla="*/ 666 h 666"/>
                <a:gd name="T28" fmla="*/ 395 w 791"/>
                <a:gd name="T29" fmla="*/ 268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91" h="666">
                  <a:moveTo>
                    <a:pt x="395" y="268"/>
                  </a:moveTo>
                  <a:lnTo>
                    <a:pt x="261" y="666"/>
                  </a:lnTo>
                  <a:lnTo>
                    <a:pt x="0" y="666"/>
                  </a:lnTo>
                  <a:lnTo>
                    <a:pt x="255" y="0"/>
                  </a:lnTo>
                  <a:lnTo>
                    <a:pt x="291" y="0"/>
                  </a:lnTo>
                  <a:lnTo>
                    <a:pt x="325" y="0"/>
                  </a:lnTo>
                  <a:lnTo>
                    <a:pt x="361" y="0"/>
                  </a:lnTo>
                  <a:lnTo>
                    <a:pt x="395" y="0"/>
                  </a:lnTo>
                  <a:lnTo>
                    <a:pt x="431" y="0"/>
                  </a:lnTo>
                  <a:lnTo>
                    <a:pt x="465" y="0"/>
                  </a:lnTo>
                  <a:lnTo>
                    <a:pt x="501" y="0"/>
                  </a:lnTo>
                  <a:lnTo>
                    <a:pt x="537" y="0"/>
                  </a:lnTo>
                  <a:lnTo>
                    <a:pt x="791" y="666"/>
                  </a:lnTo>
                  <a:lnTo>
                    <a:pt x="531" y="666"/>
                  </a:lnTo>
                  <a:lnTo>
                    <a:pt x="395" y="268"/>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165" name="Freeform 97"/>
            <p:cNvSpPr>
              <a:spLocks/>
            </p:cNvSpPr>
            <p:nvPr userDrawn="1"/>
          </p:nvSpPr>
          <p:spPr bwMode="auto">
            <a:xfrm>
              <a:off x="6730070" y="4883358"/>
              <a:ext cx="118398" cy="123400"/>
            </a:xfrm>
            <a:custGeom>
              <a:avLst/>
              <a:gdLst>
                <a:gd name="T0" fmla="*/ 643 w 643"/>
                <a:gd name="T1" fmla="*/ 192 h 666"/>
                <a:gd name="T2" fmla="*/ 643 w 643"/>
                <a:gd name="T3" fmla="*/ 0 h 666"/>
                <a:gd name="T4" fmla="*/ 562 w 643"/>
                <a:gd name="T5" fmla="*/ 0 h 666"/>
                <a:gd name="T6" fmla="*/ 483 w 643"/>
                <a:gd name="T7" fmla="*/ 0 h 666"/>
                <a:gd name="T8" fmla="*/ 401 w 643"/>
                <a:gd name="T9" fmla="*/ 0 h 666"/>
                <a:gd name="T10" fmla="*/ 322 w 643"/>
                <a:gd name="T11" fmla="*/ 0 h 666"/>
                <a:gd name="T12" fmla="*/ 241 w 643"/>
                <a:gd name="T13" fmla="*/ 0 h 666"/>
                <a:gd name="T14" fmla="*/ 161 w 643"/>
                <a:gd name="T15" fmla="*/ 0 h 666"/>
                <a:gd name="T16" fmla="*/ 80 w 643"/>
                <a:gd name="T17" fmla="*/ 0 h 666"/>
                <a:gd name="T18" fmla="*/ 0 w 643"/>
                <a:gd name="T19" fmla="*/ 0 h 666"/>
                <a:gd name="T20" fmla="*/ 0 w 643"/>
                <a:gd name="T21" fmla="*/ 192 h 666"/>
                <a:gd name="T22" fmla="*/ 188 w 643"/>
                <a:gd name="T23" fmla="*/ 192 h 666"/>
                <a:gd name="T24" fmla="*/ 188 w 643"/>
                <a:gd name="T25" fmla="*/ 666 h 666"/>
                <a:gd name="T26" fmla="*/ 454 w 643"/>
                <a:gd name="T27" fmla="*/ 666 h 666"/>
                <a:gd name="T28" fmla="*/ 454 w 643"/>
                <a:gd name="T29" fmla="*/ 192 h 666"/>
                <a:gd name="T30" fmla="*/ 643 w 643"/>
                <a:gd name="T31" fmla="*/ 192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3" h="666">
                  <a:moveTo>
                    <a:pt x="643" y="192"/>
                  </a:moveTo>
                  <a:lnTo>
                    <a:pt x="643" y="0"/>
                  </a:lnTo>
                  <a:lnTo>
                    <a:pt x="562" y="0"/>
                  </a:lnTo>
                  <a:lnTo>
                    <a:pt x="483" y="0"/>
                  </a:lnTo>
                  <a:lnTo>
                    <a:pt x="401" y="0"/>
                  </a:lnTo>
                  <a:lnTo>
                    <a:pt x="322" y="0"/>
                  </a:lnTo>
                  <a:lnTo>
                    <a:pt x="241" y="0"/>
                  </a:lnTo>
                  <a:lnTo>
                    <a:pt x="161" y="0"/>
                  </a:lnTo>
                  <a:lnTo>
                    <a:pt x="80" y="0"/>
                  </a:lnTo>
                  <a:lnTo>
                    <a:pt x="0" y="0"/>
                  </a:lnTo>
                  <a:lnTo>
                    <a:pt x="0" y="192"/>
                  </a:lnTo>
                  <a:lnTo>
                    <a:pt x="188" y="192"/>
                  </a:lnTo>
                  <a:lnTo>
                    <a:pt x="188" y="666"/>
                  </a:lnTo>
                  <a:lnTo>
                    <a:pt x="454" y="666"/>
                  </a:lnTo>
                  <a:lnTo>
                    <a:pt x="454" y="192"/>
                  </a:lnTo>
                  <a:lnTo>
                    <a:pt x="643" y="192"/>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166" name="Freeform 98"/>
            <p:cNvSpPr>
              <a:spLocks/>
            </p:cNvSpPr>
            <p:nvPr userDrawn="1"/>
          </p:nvSpPr>
          <p:spPr bwMode="auto">
            <a:xfrm>
              <a:off x="6594997" y="4883358"/>
              <a:ext cx="145079" cy="123400"/>
            </a:xfrm>
            <a:custGeom>
              <a:avLst/>
              <a:gdLst>
                <a:gd name="T0" fmla="*/ 396 w 791"/>
                <a:gd name="T1" fmla="*/ 268 h 666"/>
                <a:gd name="T2" fmla="*/ 260 w 791"/>
                <a:gd name="T3" fmla="*/ 666 h 666"/>
                <a:gd name="T4" fmla="*/ 0 w 791"/>
                <a:gd name="T5" fmla="*/ 666 h 666"/>
                <a:gd name="T6" fmla="*/ 256 w 791"/>
                <a:gd name="T7" fmla="*/ 0 h 666"/>
                <a:gd name="T8" fmla="*/ 290 w 791"/>
                <a:gd name="T9" fmla="*/ 0 h 666"/>
                <a:gd name="T10" fmla="*/ 326 w 791"/>
                <a:gd name="T11" fmla="*/ 0 h 666"/>
                <a:gd name="T12" fmla="*/ 360 w 791"/>
                <a:gd name="T13" fmla="*/ 0 h 666"/>
                <a:gd name="T14" fmla="*/ 396 w 791"/>
                <a:gd name="T15" fmla="*/ 0 h 666"/>
                <a:gd name="T16" fmla="*/ 430 w 791"/>
                <a:gd name="T17" fmla="*/ 0 h 666"/>
                <a:gd name="T18" fmla="*/ 466 w 791"/>
                <a:gd name="T19" fmla="*/ 0 h 666"/>
                <a:gd name="T20" fmla="*/ 502 w 791"/>
                <a:gd name="T21" fmla="*/ 0 h 666"/>
                <a:gd name="T22" fmla="*/ 536 w 791"/>
                <a:gd name="T23" fmla="*/ 0 h 666"/>
                <a:gd name="T24" fmla="*/ 791 w 791"/>
                <a:gd name="T25" fmla="*/ 666 h 666"/>
                <a:gd name="T26" fmla="*/ 532 w 791"/>
                <a:gd name="T27" fmla="*/ 666 h 666"/>
                <a:gd name="T28" fmla="*/ 396 w 791"/>
                <a:gd name="T29" fmla="*/ 268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91" h="666">
                  <a:moveTo>
                    <a:pt x="396" y="268"/>
                  </a:moveTo>
                  <a:lnTo>
                    <a:pt x="260" y="666"/>
                  </a:lnTo>
                  <a:lnTo>
                    <a:pt x="0" y="666"/>
                  </a:lnTo>
                  <a:lnTo>
                    <a:pt x="256" y="0"/>
                  </a:lnTo>
                  <a:lnTo>
                    <a:pt x="290" y="0"/>
                  </a:lnTo>
                  <a:lnTo>
                    <a:pt x="326" y="0"/>
                  </a:lnTo>
                  <a:lnTo>
                    <a:pt x="360" y="0"/>
                  </a:lnTo>
                  <a:lnTo>
                    <a:pt x="396" y="0"/>
                  </a:lnTo>
                  <a:lnTo>
                    <a:pt x="430" y="0"/>
                  </a:lnTo>
                  <a:lnTo>
                    <a:pt x="466" y="0"/>
                  </a:lnTo>
                  <a:lnTo>
                    <a:pt x="502" y="0"/>
                  </a:lnTo>
                  <a:lnTo>
                    <a:pt x="536" y="0"/>
                  </a:lnTo>
                  <a:lnTo>
                    <a:pt x="791" y="666"/>
                  </a:lnTo>
                  <a:lnTo>
                    <a:pt x="532" y="666"/>
                  </a:lnTo>
                  <a:lnTo>
                    <a:pt x="396" y="268"/>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167" name="Freeform 99"/>
            <p:cNvSpPr>
              <a:spLocks/>
            </p:cNvSpPr>
            <p:nvPr userDrawn="1"/>
          </p:nvSpPr>
          <p:spPr bwMode="auto">
            <a:xfrm>
              <a:off x="6488272" y="4883358"/>
              <a:ext cx="118398" cy="123400"/>
            </a:xfrm>
            <a:custGeom>
              <a:avLst/>
              <a:gdLst>
                <a:gd name="T0" fmla="*/ 643 w 643"/>
                <a:gd name="T1" fmla="*/ 192 h 666"/>
                <a:gd name="T2" fmla="*/ 643 w 643"/>
                <a:gd name="T3" fmla="*/ 0 h 666"/>
                <a:gd name="T4" fmla="*/ 563 w 643"/>
                <a:gd name="T5" fmla="*/ 0 h 666"/>
                <a:gd name="T6" fmla="*/ 482 w 643"/>
                <a:gd name="T7" fmla="*/ 0 h 666"/>
                <a:gd name="T8" fmla="*/ 402 w 643"/>
                <a:gd name="T9" fmla="*/ 0 h 666"/>
                <a:gd name="T10" fmla="*/ 321 w 643"/>
                <a:gd name="T11" fmla="*/ 0 h 666"/>
                <a:gd name="T12" fmla="*/ 242 w 643"/>
                <a:gd name="T13" fmla="*/ 0 h 666"/>
                <a:gd name="T14" fmla="*/ 161 w 643"/>
                <a:gd name="T15" fmla="*/ 0 h 666"/>
                <a:gd name="T16" fmla="*/ 81 w 643"/>
                <a:gd name="T17" fmla="*/ 0 h 666"/>
                <a:gd name="T18" fmla="*/ 0 w 643"/>
                <a:gd name="T19" fmla="*/ 0 h 666"/>
                <a:gd name="T20" fmla="*/ 0 w 643"/>
                <a:gd name="T21" fmla="*/ 192 h 666"/>
                <a:gd name="T22" fmla="*/ 189 w 643"/>
                <a:gd name="T23" fmla="*/ 192 h 666"/>
                <a:gd name="T24" fmla="*/ 189 w 643"/>
                <a:gd name="T25" fmla="*/ 666 h 666"/>
                <a:gd name="T26" fmla="*/ 454 w 643"/>
                <a:gd name="T27" fmla="*/ 666 h 666"/>
                <a:gd name="T28" fmla="*/ 454 w 643"/>
                <a:gd name="T29" fmla="*/ 192 h 666"/>
                <a:gd name="T30" fmla="*/ 643 w 643"/>
                <a:gd name="T31" fmla="*/ 192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3" h="666">
                  <a:moveTo>
                    <a:pt x="643" y="192"/>
                  </a:moveTo>
                  <a:lnTo>
                    <a:pt x="643" y="0"/>
                  </a:lnTo>
                  <a:lnTo>
                    <a:pt x="563" y="0"/>
                  </a:lnTo>
                  <a:lnTo>
                    <a:pt x="482" y="0"/>
                  </a:lnTo>
                  <a:lnTo>
                    <a:pt x="402" y="0"/>
                  </a:lnTo>
                  <a:lnTo>
                    <a:pt x="321" y="0"/>
                  </a:lnTo>
                  <a:lnTo>
                    <a:pt x="242" y="0"/>
                  </a:lnTo>
                  <a:lnTo>
                    <a:pt x="161" y="0"/>
                  </a:lnTo>
                  <a:lnTo>
                    <a:pt x="81" y="0"/>
                  </a:lnTo>
                  <a:lnTo>
                    <a:pt x="0" y="0"/>
                  </a:lnTo>
                  <a:lnTo>
                    <a:pt x="0" y="192"/>
                  </a:lnTo>
                  <a:lnTo>
                    <a:pt x="189" y="192"/>
                  </a:lnTo>
                  <a:lnTo>
                    <a:pt x="189" y="666"/>
                  </a:lnTo>
                  <a:lnTo>
                    <a:pt x="454" y="666"/>
                  </a:lnTo>
                  <a:lnTo>
                    <a:pt x="454" y="192"/>
                  </a:lnTo>
                  <a:lnTo>
                    <a:pt x="643" y="192"/>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168" name="Freeform 100"/>
            <p:cNvSpPr>
              <a:spLocks/>
            </p:cNvSpPr>
            <p:nvPr userDrawn="1"/>
          </p:nvSpPr>
          <p:spPr bwMode="auto">
            <a:xfrm>
              <a:off x="7317056" y="4883358"/>
              <a:ext cx="145079" cy="123400"/>
            </a:xfrm>
            <a:custGeom>
              <a:avLst/>
              <a:gdLst>
                <a:gd name="T0" fmla="*/ 395 w 791"/>
                <a:gd name="T1" fmla="*/ 268 h 666"/>
                <a:gd name="T2" fmla="*/ 259 w 791"/>
                <a:gd name="T3" fmla="*/ 666 h 666"/>
                <a:gd name="T4" fmla="*/ 0 w 791"/>
                <a:gd name="T5" fmla="*/ 666 h 666"/>
                <a:gd name="T6" fmla="*/ 254 w 791"/>
                <a:gd name="T7" fmla="*/ 0 h 666"/>
                <a:gd name="T8" fmla="*/ 290 w 791"/>
                <a:gd name="T9" fmla="*/ 0 h 666"/>
                <a:gd name="T10" fmla="*/ 324 w 791"/>
                <a:gd name="T11" fmla="*/ 0 h 666"/>
                <a:gd name="T12" fmla="*/ 360 w 791"/>
                <a:gd name="T13" fmla="*/ 0 h 666"/>
                <a:gd name="T14" fmla="*/ 395 w 791"/>
                <a:gd name="T15" fmla="*/ 0 h 666"/>
                <a:gd name="T16" fmla="*/ 431 w 791"/>
                <a:gd name="T17" fmla="*/ 0 h 666"/>
                <a:gd name="T18" fmla="*/ 465 w 791"/>
                <a:gd name="T19" fmla="*/ 0 h 666"/>
                <a:gd name="T20" fmla="*/ 501 w 791"/>
                <a:gd name="T21" fmla="*/ 0 h 666"/>
                <a:gd name="T22" fmla="*/ 537 w 791"/>
                <a:gd name="T23" fmla="*/ 0 h 666"/>
                <a:gd name="T24" fmla="*/ 791 w 791"/>
                <a:gd name="T25" fmla="*/ 666 h 666"/>
                <a:gd name="T26" fmla="*/ 530 w 791"/>
                <a:gd name="T27" fmla="*/ 666 h 666"/>
                <a:gd name="T28" fmla="*/ 395 w 791"/>
                <a:gd name="T29" fmla="*/ 268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91" h="666">
                  <a:moveTo>
                    <a:pt x="395" y="268"/>
                  </a:moveTo>
                  <a:lnTo>
                    <a:pt x="259" y="666"/>
                  </a:lnTo>
                  <a:lnTo>
                    <a:pt x="0" y="666"/>
                  </a:lnTo>
                  <a:lnTo>
                    <a:pt x="254" y="0"/>
                  </a:lnTo>
                  <a:lnTo>
                    <a:pt x="290" y="0"/>
                  </a:lnTo>
                  <a:lnTo>
                    <a:pt x="324" y="0"/>
                  </a:lnTo>
                  <a:lnTo>
                    <a:pt x="360" y="0"/>
                  </a:lnTo>
                  <a:lnTo>
                    <a:pt x="395" y="0"/>
                  </a:lnTo>
                  <a:lnTo>
                    <a:pt x="431" y="0"/>
                  </a:lnTo>
                  <a:lnTo>
                    <a:pt x="465" y="0"/>
                  </a:lnTo>
                  <a:lnTo>
                    <a:pt x="501" y="0"/>
                  </a:lnTo>
                  <a:lnTo>
                    <a:pt x="537" y="0"/>
                  </a:lnTo>
                  <a:lnTo>
                    <a:pt x="791" y="666"/>
                  </a:lnTo>
                  <a:lnTo>
                    <a:pt x="530" y="666"/>
                  </a:lnTo>
                  <a:lnTo>
                    <a:pt x="395" y="268"/>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169" name="Freeform 101"/>
            <p:cNvSpPr>
              <a:spLocks/>
            </p:cNvSpPr>
            <p:nvPr userDrawn="1"/>
          </p:nvSpPr>
          <p:spPr bwMode="auto">
            <a:xfrm>
              <a:off x="7210331" y="4883358"/>
              <a:ext cx="118398" cy="123400"/>
            </a:xfrm>
            <a:custGeom>
              <a:avLst/>
              <a:gdLst>
                <a:gd name="T0" fmla="*/ 645 w 645"/>
                <a:gd name="T1" fmla="*/ 192 h 666"/>
                <a:gd name="T2" fmla="*/ 645 w 645"/>
                <a:gd name="T3" fmla="*/ 0 h 666"/>
                <a:gd name="T4" fmla="*/ 564 w 645"/>
                <a:gd name="T5" fmla="*/ 0 h 666"/>
                <a:gd name="T6" fmla="*/ 484 w 645"/>
                <a:gd name="T7" fmla="*/ 0 h 666"/>
                <a:gd name="T8" fmla="*/ 403 w 645"/>
                <a:gd name="T9" fmla="*/ 0 h 666"/>
                <a:gd name="T10" fmla="*/ 323 w 645"/>
                <a:gd name="T11" fmla="*/ 0 h 666"/>
                <a:gd name="T12" fmla="*/ 242 w 645"/>
                <a:gd name="T13" fmla="*/ 0 h 666"/>
                <a:gd name="T14" fmla="*/ 163 w 645"/>
                <a:gd name="T15" fmla="*/ 0 h 666"/>
                <a:gd name="T16" fmla="*/ 82 w 645"/>
                <a:gd name="T17" fmla="*/ 0 h 666"/>
                <a:gd name="T18" fmla="*/ 0 w 645"/>
                <a:gd name="T19" fmla="*/ 0 h 666"/>
                <a:gd name="T20" fmla="*/ 0 w 645"/>
                <a:gd name="T21" fmla="*/ 192 h 666"/>
                <a:gd name="T22" fmla="*/ 189 w 645"/>
                <a:gd name="T23" fmla="*/ 192 h 666"/>
                <a:gd name="T24" fmla="*/ 189 w 645"/>
                <a:gd name="T25" fmla="*/ 666 h 666"/>
                <a:gd name="T26" fmla="*/ 456 w 645"/>
                <a:gd name="T27" fmla="*/ 666 h 666"/>
                <a:gd name="T28" fmla="*/ 456 w 645"/>
                <a:gd name="T29" fmla="*/ 192 h 666"/>
                <a:gd name="T30" fmla="*/ 645 w 645"/>
                <a:gd name="T31" fmla="*/ 192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5" h="666">
                  <a:moveTo>
                    <a:pt x="645" y="192"/>
                  </a:moveTo>
                  <a:lnTo>
                    <a:pt x="645" y="0"/>
                  </a:lnTo>
                  <a:lnTo>
                    <a:pt x="564" y="0"/>
                  </a:lnTo>
                  <a:lnTo>
                    <a:pt x="484" y="0"/>
                  </a:lnTo>
                  <a:lnTo>
                    <a:pt x="403" y="0"/>
                  </a:lnTo>
                  <a:lnTo>
                    <a:pt x="323" y="0"/>
                  </a:lnTo>
                  <a:lnTo>
                    <a:pt x="242" y="0"/>
                  </a:lnTo>
                  <a:lnTo>
                    <a:pt x="163" y="0"/>
                  </a:lnTo>
                  <a:lnTo>
                    <a:pt x="82" y="0"/>
                  </a:lnTo>
                  <a:lnTo>
                    <a:pt x="0" y="0"/>
                  </a:lnTo>
                  <a:lnTo>
                    <a:pt x="0" y="192"/>
                  </a:lnTo>
                  <a:lnTo>
                    <a:pt x="189" y="192"/>
                  </a:lnTo>
                  <a:lnTo>
                    <a:pt x="189" y="666"/>
                  </a:lnTo>
                  <a:lnTo>
                    <a:pt x="456" y="666"/>
                  </a:lnTo>
                  <a:lnTo>
                    <a:pt x="456" y="192"/>
                  </a:lnTo>
                  <a:lnTo>
                    <a:pt x="645" y="192"/>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170" name="Freeform 102"/>
            <p:cNvSpPr>
              <a:spLocks/>
            </p:cNvSpPr>
            <p:nvPr userDrawn="1"/>
          </p:nvSpPr>
          <p:spPr bwMode="auto">
            <a:xfrm>
              <a:off x="7076925" y="4883358"/>
              <a:ext cx="145079" cy="123400"/>
            </a:xfrm>
            <a:custGeom>
              <a:avLst/>
              <a:gdLst>
                <a:gd name="T0" fmla="*/ 397 w 791"/>
                <a:gd name="T1" fmla="*/ 268 h 666"/>
                <a:gd name="T2" fmla="*/ 261 w 791"/>
                <a:gd name="T3" fmla="*/ 666 h 666"/>
                <a:gd name="T4" fmla="*/ 0 w 791"/>
                <a:gd name="T5" fmla="*/ 666 h 666"/>
                <a:gd name="T6" fmla="*/ 256 w 791"/>
                <a:gd name="T7" fmla="*/ 0 h 666"/>
                <a:gd name="T8" fmla="*/ 291 w 791"/>
                <a:gd name="T9" fmla="*/ 0 h 666"/>
                <a:gd name="T10" fmla="*/ 326 w 791"/>
                <a:gd name="T11" fmla="*/ 0 h 666"/>
                <a:gd name="T12" fmla="*/ 361 w 791"/>
                <a:gd name="T13" fmla="*/ 0 h 666"/>
                <a:gd name="T14" fmla="*/ 397 w 791"/>
                <a:gd name="T15" fmla="*/ 0 h 666"/>
                <a:gd name="T16" fmla="*/ 431 w 791"/>
                <a:gd name="T17" fmla="*/ 0 h 666"/>
                <a:gd name="T18" fmla="*/ 467 w 791"/>
                <a:gd name="T19" fmla="*/ 0 h 666"/>
                <a:gd name="T20" fmla="*/ 501 w 791"/>
                <a:gd name="T21" fmla="*/ 0 h 666"/>
                <a:gd name="T22" fmla="*/ 537 w 791"/>
                <a:gd name="T23" fmla="*/ 0 h 666"/>
                <a:gd name="T24" fmla="*/ 791 w 791"/>
                <a:gd name="T25" fmla="*/ 666 h 666"/>
                <a:gd name="T26" fmla="*/ 532 w 791"/>
                <a:gd name="T27" fmla="*/ 666 h 666"/>
                <a:gd name="T28" fmla="*/ 397 w 791"/>
                <a:gd name="T29" fmla="*/ 268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91" h="666">
                  <a:moveTo>
                    <a:pt x="397" y="268"/>
                  </a:moveTo>
                  <a:lnTo>
                    <a:pt x="261" y="666"/>
                  </a:lnTo>
                  <a:lnTo>
                    <a:pt x="0" y="666"/>
                  </a:lnTo>
                  <a:lnTo>
                    <a:pt x="256" y="0"/>
                  </a:lnTo>
                  <a:lnTo>
                    <a:pt x="291" y="0"/>
                  </a:lnTo>
                  <a:lnTo>
                    <a:pt x="326" y="0"/>
                  </a:lnTo>
                  <a:lnTo>
                    <a:pt x="361" y="0"/>
                  </a:lnTo>
                  <a:lnTo>
                    <a:pt x="397" y="0"/>
                  </a:lnTo>
                  <a:lnTo>
                    <a:pt x="431" y="0"/>
                  </a:lnTo>
                  <a:lnTo>
                    <a:pt x="467" y="0"/>
                  </a:lnTo>
                  <a:lnTo>
                    <a:pt x="501" y="0"/>
                  </a:lnTo>
                  <a:lnTo>
                    <a:pt x="537" y="0"/>
                  </a:lnTo>
                  <a:lnTo>
                    <a:pt x="791" y="666"/>
                  </a:lnTo>
                  <a:lnTo>
                    <a:pt x="532" y="666"/>
                  </a:lnTo>
                  <a:lnTo>
                    <a:pt x="397" y="268"/>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171" name="Freeform 103"/>
            <p:cNvSpPr>
              <a:spLocks/>
            </p:cNvSpPr>
            <p:nvPr userDrawn="1"/>
          </p:nvSpPr>
          <p:spPr bwMode="auto">
            <a:xfrm>
              <a:off x="6970201" y="4883358"/>
              <a:ext cx="118398" cy="123400"/>
            </a:xfrm>
            <a:custGeom>
              <a:avLst/>
              <a:gdLst>
                <a:gd name="T0" fmla="*/ 643 w 643"/>
                <a:gd name="T1" fmla="*/ 192 h 666"/>
                <a:gd name="T2" fmla="*/ 643 w 643"/>
                <a:gd name="T3" fmla="*/ 0 h 666"/>
                <a:gd name="T4" fmla="*/ 564 w 643"/>
                <a:gd name="T5" fmla="*/ 0 h 666"/>
                <a:gd name="T6" fmla="*/ 483 w 643"/>
                <a:gd name="T7" fmla="*/ 0 h 666"/>
                <a:gd name="T8" fmla="*/ 403 w 643"/>
                <a:gd name="T9" fmla="*/ 0 h 666"/>
                <a:gd name="T10" fmla="*/ 322 w 643"/>
                <a:gd name="T11" fmla="*/ 0 h 666"/>
                <a:gd name="T12" fmla="*/ 242 w 643"/>
                <a:gd name="T13" fmla="*/ 0 h 666"/>
                <a:gd name="T14" fmla="*/ 161 w 643"/>
                <a:gd name="T15" fmla="*/ 0 h 666"/>
                <a:gd name="T16" fmla="*/ 80 w 643"/>
                <a:gd name="T17" fmla="*/ 0 h 666"/>
                <a:gd name="T18" fmla="*/ 0 w 643"/>
                <a:gd name="T19" fmla="*/ 0 h 666"/>
                <a:gd name="T20" fmla="*/ 0 w 643"/>
                <a:gd name="T21" fmla="*/ 192 h 666"/>
                <a:gd name="T22" fmla="*/ 189 w 643"/>
                <a:gd name="T23" fmla="*/ 192 h 666"/>
                <a:gd name="T24" fmla="*/ 189 w 643"/>
                <a:gd name="T25" fmla="*/ 666 h 666"/>
                <a:gd name="T26" fmla="*/ 454 w 643"/>
                <a:gd name="T27" fmla="*/ 666 h 666"/>
                <a:gd name="T28" fmla="*/ 454 w 643"/>
                <a:gd name="T29" fmla="*/ 192 h 666"/>
                <a:gd name="T30" fmla="*/ 643 w 643"/>
                <a:gd name="T31" fmla="*/ 192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3" h="666">
                  <a:moveTo>
                    <a:pt x="643" y="192"/>
                  </a:moveTo>
                  <a:lnTo>
                    <a:pt x="643" y="0"/>
                  </a:lnTo>
                  <a:lnTo>
                    <a:pt x="564" y="0"/>
                  </a:lnTo>
                  <a:lnTo>
                    <a:pt x="483" y="0"/>
                  </a:lnTo>
                  <a:lnTo>
                    <a:pt x="403" y="0"/>
                  </a:lnTo>
                  <a:lnTo>
                    <a:pt x="322" y="0"/>
                  </a:lnTo>
                  <a:lnTo>
                    <a:pt x="242" y="0"/>
                  </a:lnTo>
                  <a:lnTo>
                    <a:pt x="161" y="0"/>
                  </a:lnTo>
                  <a:lnTo>
                    <a:pt x="80" y="0"/>
                  </a:lnTo>
                  <a:lnTo>
                    <a:pt x="0" y="0"/>
                  </a:lnTo>
                  <a:lnTo>
                    <a:pt x="0" y="192"/>
                  </a:lnTo>
                  <a:lnTo>
                    <a:pt x="189" y="192"/>
                  </a:lnTo>
                  <a:lnTo>
                    <a:pt x="189" y="666"/>
                  </a:lnTo>
                  <a:lnTo>
                    <a:pt x="454" y="666"/>
                  </a:lnTo>
                  <a:lnTo>
                    <a:pt x="454" y="192"/>
                  </a:lnTo>
                  <a:lnTo>
                    <a:pt x="643" y="192"/>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172" name="Freeform 104"/>
            <p:cNvSpPr>
              <a:spLocks/>
            </p:cNvSpPr>
            <p:nvPr userDrawn="1"/>
          </p:nvSpPr>
          <p:spPr bwMode="auto">
            <a:xfrm>
              <a:off x="7798983" y="4883358"/>
              <a:ext cx="145079" cy="123400"/>
            </a:xfrm>
            <a:custGeom>
              <a:avLst/>
              <a:gdLst>
                <a:gd name="T0" fmla="*/ 394 w 791"/>
                <a:gd name="T1" fmla="*/ 268 h 666"/>
                <a:gd name="T2" fmla="*/ 259 w 791"/>
                <a:gd name="T3" fmla="*/ 666 h 666"/>
                <a:gd name="T4" fmla="*/ 0 w 791"/>
                <a:gd name="T5" fmla="*/ 666 h 666"/>
                <a:gd name="T6" fmla="*/ 254 w 791"/>
                <a:gd name="T7" fmla="*/ 0 h 666"/>
                <a:gd name="T8" fmla="*/ 290 w 791"/>
                <a:gd name="T9" fmla="*/ 0 h 666"/>
                <a:gd name="T10" fmla="*/ 324 w 791"/>
                <a:gd name="T11" fmla="*/ 0 h 666"/>
                <a:gd name="T12" fmla="*/ 360 w 791"/>
                <a:gd name="T13" fmla="*/ 0 h 666"/>
                <a:gd name="T14" fmla="*/ 394 w 791"/>
                <a:gd name="T15" fmla="*/ 0 h 666"/>
                <a:gd name="T16" fmla="*/ 430 w 791"/>
                <a:gd name="T17" fmla="*/ 0 h 666"/>
                <a:gd name="T18" fmla="*/ 464 w 791"/>
                <a:gd name="T19" fmla="*/ 0 h 666"/>
                <a:gd name="T20" fmla="*/ 500 w 791"/>
                <a:gd name="T21" fmla="*/ 0 h 666"/>
                <a:gd name="T22" fmla="*/ 535 w 791"/>
                <a:gd name="T23" fmla="*/ 0 h 666"/>
                <a:gd name="T24" fmla="*/ 791 w 791"/>
                <a:gd name="T25" fmla="*/ 666 h 666"/>
                <a:gd name="T26" fmla="*/ 530 w 791"/>
                <a:gd name="T27" fmla="*/ 666 h 666"/>
                <a:gd name="T28" fmla="*/ 394 w 791"/>
                <a:gd name="T29" fmla="*/ 268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91" h="666">
                  <a:moveTo>
                    <a:pt x="394" y="268"/>
                  </a:moveTo>
                  <a:lnTo>
                    <a:pt x="259" y="666"/>
                  </a:lnTo>
                  <a:lnTo>
                    <a:pt x="0" y="666"/>
                  </a:lnTo>
                  <a:lnTo>
                    <a:pt x="254" y="0"/>
                  </a:lnTo>
                  <a:lnTo>
                    <a:pt x="290" y="0"/>
                  </a:lnTo>
                  <a:lnTo>
                    <a:pt x="324" y="0"/>
                  </a:lnTo>
                  <a:lnTo>
                    <a:pt x="360" y="0"/>
                  </a:lnTo>
                  <a:lnTo>
                    <a:pt x="394" y="0"/>
                  </a:lnTo>
                  <a:lnTo>
                    <a:pt x="430" y="0"/>
                  </a:lnTo>
                  <a:lnTo>
                    <a:pt x="464" y="0"/>
                  </a:lnTo>
                  <a:lnTo>
                    <a:pt x="500" y="0"/>
                  </a:lnTo>
                  <a:lnTo>
                    <a:pt x="535" y="0"/>
                  </a:lnTo>
                  <a:lnTo>
                    <a:pt x="791" y="666"/>
                  </a:lnTo>
                  <a:lnTo>
                    <a:pt x="530" y="666"/>
                  </a:lnTo>
                  <a:lnTo>
                    <a:pt x="394" y="268"/>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173" name="Freeform 105"/>
            <p:cNvSpPr>
              <a:spLocks/>
            </p:cNvSpPr>
            <p:nvPr userDrawn="1"/>
          </p:nvSpPr>
          <p:spPr bwMode="auto">
            <a:xfrm>
              <a:off x="7690592" y="4883358"/>
              <a:ext cx="118398" cy="123400"/>
            </a:xfrm>
            <a:custGeom>
              <a:avLst/>
              <a:gdLst>
                <a:gd name="T0" fmla="*/ 644 w 644"/>
                <a:gd name="T1" fmla="*/ 192 h 666"/>
                <a:gd name="T2" fmla="*/ 644 w 644"/>
                <a:gd name="T3" fmla="*/ 0 h 666"/>
                <a:gd name="T4" fmla="*/ 563 w 644"/>
                <a:gd name="T5" fmla="*/ 0 h 666"/>
                <a:gd name="T6" fmla="*/ 484 w 644"/>
                <a:gd name="T7" fmla="*/ 0 h 666"/>
                <a:gd name="T8" fmla="*/ 403 w 644"/>
                <a:gd name="T9" fmla="*/ 0 h 666"/>
                <a:gd name="T10" fmla="*/ 323 w 644"/>
                <a:gd name="T11" fmla="*/ 0 h 666"/>
                <a:gd name="T12" fmla="*/ 242 w 644"/>
                <a:gd name="T13" fmla="*/ 0 h 666"/>
                <a:gd name="T14" fmla="*/ 161 w 644"/>
                <a:gd name="T15" fmla="*/ 0 h 666"/>
                <a:gd name="T16" fmla="*/ 81 w 644"/>
                <a:gd name="T17" fmla="*/ 0 h 666"/>
                <a:gd name="T18" fmla="*/ 0 w 644"/>
                <a:gd name="T19" fmla="*/ 0 h 666"/>
                <a:gd name="T20" fmla="*/ 0 w 644"/>
                <a:gd name="T21" fmla="*/ 192 h 666"/>
                <a:gd name="T22" fmla="*/ 189 w 644"/>
                <a:gd name="T23" fmla="*/ 192 h 666"/>
                <a:gd name="T24" fmla="*/ 189 w 644"/>
                <a:gd name="T25" fmla="*/ 666 h 666"/>
                <a:gd name="T26" fmla="*/ 456 w 644"/>
                <a:gd name="T27" fmla="*/ 666 h 666"/>
                <a:gd name="T28" fmla="*/ 456 w 644"/>
                <a:gd name="T29" fmla="*/ 192 h 666"/>
                <a:gd name="T30" fmla="*/ 644 w 644"/>
                <a:gd name="T31" fmla="*/ 192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4" h="666">
                  <a:moveTo>
                    <a:pt x="644" y="192"/>
                  </a:moveTo>
                  <a:lnTo>
                    <a:pt x="644" y="0"/>
                  </a:lnTo>
                  <a:lnTo>
                    <a:pt x="563" y="0"/>
                  </a:lnTo>
                  <a:lnTo>
                    <a:pt x="484" y="0"/>
                  </a:lnTo>
                  <a:lnTo>
                    <a:pt x="403" y="0"/>
                  </a:lnTo>
                  <a:lnTo>
                    <a:pt x="323" y="0"/>
                  </a:lnTo>
                  <a:lnTo>
                    <a:pt x="242" y="0"/>
                  </a:lnTo>
                  <a:lnTo>
                    <a:pt x="161" y="0"/>
                  </a:lnTo>
                  <a:lnTo>
                    <a:pt x="81" y="0"/>
                  </a:lnTo>
                  <a:lnTo>
                    <a:pt x="0" y="0"/>
                  </a:lnTo>
                  <a:lnTo>
                    <a:pt x="0" y="192"/>
                  </a:lnTo>
                  <a:lnTo>
                    <a:pt x="189" y="192"/>
                  </a:lnTo>
                  <a:lnTo>
                    <a:pt x="189" y="666"/>
                  </a:lnTo>
                  <a:lnTo>
                    <a:pt x="456" y="666"/>
                  </a:lnTo>
                  <a:lnTo>
                    <a:pt x="456" y="192"/>
                  </a:lnTo>
                  <a:lnTo>
                    <a:pt x="644" y="192"/>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174" name="Freeform 106"/>
            <p:cNvSpPr>
              <a:spLocks/>
            </p:cNvSpPr>
            <p:nvPr userDrawn="1"/>
          </p:nvSpPr>
          <p:spPr bwMode="auto">
            <a:xfrm>
              <a:off x="7557186" y="4883358"/>
              <a:ext cx="145079" cy="123400"/>
            </a:xfrm>
            <a:custGeom>
              <a:avLst/>
              <a:gdLst>
                <a:gd name="T0" fmla="*/ 396 w 791"/>
                <a:gd name="T1" fmla="*/ 268 h 666"/>
                <a:gd name="T2" fmla="*/ 261 w 791"/>
                <a:gd name="T3" fmla="*/ 666 h 666"/>
                <a:gd name="T4" fmla="*/ 0 w 791"/>
                <a:gd name="T5" fmla="*/ 666 h 666"/>
                <a:gd name="T6" fmla="*/ 256 w 791"/>
                <a:gd name="T7" fmla="*/ 0 h 666"/>
                <a:gd name="T8" fmla="*/ 290 w 791"/>
                <a:gd name="T9" fmla="*/ 0 h 666"/>
                <a:gd name="T10" fmla="*/ 326 w 791"/>
                <a:gd name="T11" fmla="*/ 0 h 666"/>
                <a:gd name="T12" fmla="*/ 360 w 791"/>
                <a:gd name="T13" fmla="*/ 0 h 666"/>
                <a:gd name="T14" fmla="*/ 396 w 791"/>
                <a:gd name="T15" fmla="*/ 0 h 666"/>
                <a:gd name="T16" fmla="*/ 431 w 791"/>
                <a:gd name="T17" fmla="*/ 0 h 666"/>
                <a:gd name="T18" fmla="*/ 466 w 791"/>
                <a:gd name="T19" fmla="*/ 0 h 666"/>
                <a:gd name="T20" fmla="*/ 501 w 791"/>
                <a:gd name="T21" fmla="*/ 0 h 666"/>
                <a:gd name="T22" fmla="*/ 537 w 791"/>
                <a:gd name="T23" fmla="*/ 0 h 666"/>
                <a:gd name="T24" fmla="*/ 791 w 791"/>
                <a:gd name="T25" fmla="*/ 666 h 666"/>
                <a:gd name="T26" fmla="*/ 532 w 791"/>
                <a:gd name="T27" fmla="*/ 666 h 666"/>
                <a:gd name="T28" fmla="*/ 396 w 791"/>
                <a:gd name="T29" fmla="*/ 268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91" h="666">
                  <a:moveTo>
                    <a:pt x="396" y="268"/>
                  </a:moveTo>
                  <a:lnTo>
                    <a:pt x="261" y="666"/>
                  </a:lnTo>
                  <a:lnTo>
                    <a:pt x="0" y="666"/>
                  </a:lnTo>
                  <a:lnTo>
                    <a:pt x="256" y="0"/>
                  </a:lnTo>
                  <a:lnTo>
                    <a:pt x="290" y="0"/>
                  </a:lnTo>
                  <a:lnTo>
                    <a:pt x="326" y="0"/>
                  </a:lnTo>
                  <a:lnTo>
                    <a:pt x="360" y="0"/>
                  </a:lnTo>
                  <a:lnTo>
                    <a:pt x="396" y="0"/>
                  </a:lnTo>
                  <a:lnTo>
                    <a:pt x="431" y="0"/>
                  </a:lnTo>
                  <a:lnTo>
                    <a:pt x="466" y="0"/>
                  </a:lnTo>
                  <a:lnTo>
                    <a:pt x="501" y="0"/>
                  </a:lnTo>
                  <a:lnTo>
                    <a:pt x="537" y="0"/>
                  </a:lnTo>
                  <a:lnTo>
                    <a:pt x="791" y="666"/>
                  </a:lnTo>
                  <a:lnTo>
                    <a:pt x="532" y="666"/>
                  </a:lnTo>
                  <a:lnTo>
                    <a:pt x="396" y="268"/>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175" name="Freeform 107"/>
            <p:cNvSpPr>
              <a:spLocks/>
            </p:cNvSpPr>
            <p:nvPr userDrawn="1"/>
          </p:nvSpPr>
          <p:spPr bwMode="auto">
            <a:xfrm>
              <a:off x="7450461" y="4883358"/>
              <a:ext cx="118398" cy="123400"/>
            </a:xfrm>
            <a:custGeom>
              <a:avLst/>
              <a:gdLst>
                <a:gd name="T0" fmla="*/ 643 w 643"/>
                <a:gd name="T1" fmla="*/ 192 h 666"/>
                <a:gd name="T2" fmla="*/ 643 w 643"/>
                <a:gd name="T3" fmla="*/ 0 h 666"/>
                <a:gd name="T4" fmla="*/ 563 w 643"/>
                <a:gd name="T5" fmla="*/ 0 h 666"/>
                <a:gd name="T6" fmla="*/ 482 w 643"/>
                <a:gd name="T7" fmla="*/ 0 h 666"/>
                <a:gd name="T8" fmla="*/ 403 w 643"/>
                <a:gd name="T9" fmla="*/ 0 h 666"/>
                <a:gd name="T10" fmla="*/ 321 w 643"/>
                <a:gd name="T11" fmla="*/ 0 h 666"/>
                <a:gd name="T12" fmla="*/ 240 w 643"/>
                <a:gd name="T13" fmla="*/ 0 h 666"/>
                <a:gd name="T14" fmla="*/ 161 w 643"/>
                <a:gd name="T15" fmla="*/ 0 h 666"/>
                <a:gd name="T16" fmla="*/ 80 w 643"/>
                <a:gd name="T17" fmla="*/ 0 h 666"/>
                <a:gd name="T18" fmla="*/ 0 w 643"/>
                <a:gd name="T19" fmla="*/ 0 h 666"/>
                <a:gd name="T20" fmla="*/ 0 w 643"/>
                <a:gd name="T21" fmla="*/ 192 h 666"/>
                <a:gd name="T22" fmla="*/ 189 w 643"/>
                <a:gd name="T23" fmla="*/ 192 h 666"/>
                <a:gd name="T24" fmla="*/ 189 w 643"/>
                <a:gd name="T25" fmla="*/ 666 h 666"/>
                <a:gd name="T26" fmla="*/ 454 w 643"/>
                <a:gd name="T27" fmla="*/ 666 h 666"/>
                <a:gd name="T28" fmla="*/ 454 w 643"/>
                <a:gd name="T29" fmla="*/ 192 h 666"/>
                <a:gd name="T30" fmla="*/ 643 w 643"/>
                <a:gd name="T31" fmla="*/ 192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3" h="666">
                  <a:moveTo>
                    <a:pt x="643" y="192"/>
                  </a:moveTo>
                  <a:lnTo>
                    <a:pt x="643" y="0"/>
                  </a:lnTo>
                  <a:lnTo>
                    <a:pt x="563" y="0"/>
                  </a:lnTo>
                  <a:lnTo>
                    <a:pt x="482" y="0"/>
                  </a:lnTo>
                  <a:lnTo>
                    <a:pt x="403" y="0"/>
                  </a:lnTo>
                  <a:lnTo>
                    <a:pt x="321" y="0"/>
                  </a:lnTo>
                  <a:lnTo>
                    <a:pt x="240" y="0"/>
                  </a:lnTo>
                  <a:lnTo>
                    <a:pt x="161" y="0"/>
                  </a:lnTo>
                  <a:lnTo>
                    <a:pt x="80" y="0"/>
                  </a:lnTo>
                  <a:lnTo>
                    <a:pt x="0" y="0"/>
                  </a:lnTo>
                  <a:lnTo>
                    <a:pt x="0" y="192"/>
                  </a:lnTo>
                  <a:lnTo>
                    <a:pt x="189" y="192"/>
                  </a:lnTo>
                  <a:lnTo>
                    <a:pt x="189" y="666"/>
                  </a:lnTo>
                  <a:lnTo>
                    <a:pt x="454" y="666"/>
                  </a:lnTo>
                  <a:lnTo>
                    <a:pt x="454" y="192"/>
                  </a:lnTo>
                  <a:lnTo>
                    <a:pt x="643" y="192"/>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176" name="Freeform 108"/>
            <p:cNvSpPr>
              <a:spLocks/>
            </p:cNvSpPr>
            <p:nvPr userDrawn="1"/>
          </p:nvSpPr>
          <p:spPr bwMode="auto">
            <a:xfrm>
              <a:off x="8279244" y="4883358"/>
              <a:ext cx="145079" cy="123400"/>
            </a:xfrm>
            <a:custGeom>
              <a:avLst/>
              <a:gdLst>
                <a:gd name="T0" fmla="*/ 395 w 791"/>
                <a:gd name="T1" fmla="*/ 268 h 666"/>
                <a:gd name="T2" fmla="*/ 259 w 791"/>
                <a:gd name="T3" fmla="*/ 666 h 666"/>
                <a:gd name="T4" fmla="*/ 0 w 791"/>
                <a:gd name="T5" fmla="*/ 666 h 666"/>
                <a:gd name="T6" fmla="*/ 254 w 791"/>
                <a:gd name="T7" fmla="*/ 0 h 666"/>
                <a:gd name="T8" fmla="*/ 290 w 791"/>
                <a:gd name="T9" fmla="*/ 0 h 666"/>
                <a:gd name="T10" fmla="*/ 325 w 791"/>
                <a:gd name="T11" fmla="*/ 0 h 666"/>
                <a:gd name="T12" fmla="*/ 361 w 791"/>
                <a:gd name="T13" fmla="*/ 0 h 666"/>
                <a:gd name="T14" fmla="*/ 395 w 791"/>
                <a:gd name="T15" fmla="*/ 0 h 666"/>
                <a:gd name="T16" fmla="*/ 431 w 791"/>
                <a:gd name="T17" fmla="*/ 0 h 666"/>
                <a:gd name="T18" fmla="*/ 465 w 791"/>
                <a:gd name="T19" fmla="*/ 0 h 666"/>
                <a:gd name="T20" fmla="*/ 501 w 791"/>
                <a:gd name="T21" fmla="*/ 0 h 666"/>
                <a:gd name="T22" fmla="*/ 535 w 791"/>
                <a:gd name="T23" fmla="*/ 0 h 666"/>
                <a:gd name="T24" fmla="*/ 791 w 791"/>
                <a:gd name="T25" fmla="*/ 666 h 666"/>
                <a:gd name="T26" fmla="*/ 531 w 791"/>
                <a:gd name="T27" fmla="*/ 666 h 666"/>
                <a:gd name="T28" fmla="*/ 395 w 791"/>
                <a:gd name="T29" fmla="*/ 268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91" h="666">
                  <a:moveTo>
                    <a:pt x="395" y="268"/>
                  </a:moveTo>
                  <a:lnTo>
                    <a:pt x="259" y="666"/>
                  </a:lnTo>
                  <a:lnTo>
                    <a:pt x="0" y="666"/>
                  </a:lnTo>
                  <a:lnTo>
                    <a:pt x="254" y="0"/>
                  </a:lnTo>
                  <a:lnTo>
                    <a:pt x="290" y="0"/>
                  </a:lnTo>
                  <a:lnTo>
                    <a:pt x="325" y="0"/>
                  </a:lnTo>
                  <a:lnTo>
                    <a:pt x="361" y="0"/>
                  </a:lnTo>
                  <a:lnTo>
                    <a:pt x="395" y="0"/>
                  </a:lnTo>
                  <a:lnTo>
                    <a:pt x="431" y="0"/>
                  </a:lnTo>
                  <a:lnTo>
                    <a:pt x="465" y="0"/>
                  </a:lnTo>
                  <a:lnTo>
                    <a:pt x="501" y="0"/>
                  </a:lnTo>
                  <a:lnTo>
                    <a:pt x="535" y="0"/>
                  </a:lnTo>
                  <a:lnTo>
                    <a:pt x="791" y="666"/>
                  </a:lnTo>
                  <a:lnTo>
                    <a:pt x="531" y="666"/>
                  </a:lnTo>
                  <a:lnTo>
                    <a:pt x="395" y="268"/>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177" name="Freeform 109"/>
            <p:cNvSpPr>
              <a:spLocks/>
            </p:cNvSpPr>
            <p:nvPr userDrawn="1"/>
          </p:nvSpPr>
          <p:spPr bwMode="auto">
            <a:xfrm>
              <a:off x="8172519" y="4883358"/>
              <a:ext cx="118398" cy="123400"/>
            </a:xfrm>
            <a:custGeom>
              <a:avLst/>
              <a:gdLst>
                <a:gd name="T0" fmla="*/ 644 w 644"/>
                <a:gd name="T1" fmla="*/ 192 h 666"/>
                <a:gd name="T2" fmla="*/ 644 w 644"/>
                <a:gd name="T3" fmla="*/ 0 h 666"/>
                <a:gd name="T4" fmla="*/ 563 w 644"/>
                <a:gd name="T5" fmla="*/ 0 h 666"/>
                <a:gd name="T6" fmla="*/ 483 w 644"/>
                <a:gd name="T7" fmla="*/ 0 h 666"/>
                <a:gd name="T8" fmla="*/ 402 w 644"/>
                <a:gd name="T9" fmla="*/ 0 h 666"/>
                <a:gd name="T10" fmla="*/ 321 w 644"/>
                <a:gd name="T11" fmla="*/ 0 h 666"/>
                <a:gd name="T12" fmla="*/ 242 w 644"/>
                <a:gd name="T13" fmla="*/ 0 h 666"/>
                <a:gd name="T14" fmla="*/ 160 w 644"/>
                <a:gd name="T15" fmla="*/ 0 h 666"/>
                <a:gd name="T16" fmla="*/ 81 w 644"/>
                <a:gd name="T17" fmla="*/ 0 h 666"/>
                <a:gd name="T18" fmla="*/ 0 w 644"/>
                <a:gd name="T19" fmla="*/ 0 h 666"/>
                <a:gd name="T20" fmla="*/ 0 w 644"/>
                <a:gd name="T21" fmla="*/ 192 h 666"/>
                <a:gd name="T22" fmla="*/ 188 w 644"/>
                <a:gd name="T23" fmla="*/ 192 h 666"/>
                <a:gd name="T24" fmla="*/ 188 w 644"/>
                <a:gd name="T25" fmla="*/ 666 h 666"/>
                <a:gd name="T26" fmla="*/ 455 w 644"/>
                <a:gd name="T27" fmla="*/ 666 h 666"/>
                <a:gd name="T28" fmla="*/ 455 w 644"/>
                <a:gd name="T29" fmla="*/ 192 h 666"/>
                <a:gd name="T30" fmla="*/ 644 w 644"/>
                <a:gd name="T31" fmla="*/ 192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4" h="666">
                  <a:moveTo>
                    <a:pt x="644" y="192"/>
                  </a:moveTo>
                  <a:lnTo>
                    <a:pt x="644" y="0"/>
                  </a:lnTo>
                  <a:lnTo>
                    <a:pt x="563" y="0"/>
                  </a:lnTo>
                  <a:lnTo>
                    <a:pt x="483" y="0"/>
                  </a:lnTo>
                  <a:lnTo>
                    <a:pt x="402" y="0"/>
                  </a:lnTo>
                  <a:lnTo>
                    <a:pt x="321" y="0"/>
                  </a:lnTo>
                  <a:lnTo>
                    <a:pt x="242" y="0"/>
                  </a:lnTo>
                  <a:lnTo>
                    <a:pt x="160" y="0"/>
                  </a:lnTo>
                  <a:lnTo>
                    <a:pt x="81" y="0"/>
                  </a:lnTo>
                  <a:lnTo>
                    <a:pt x="0" y="0"/>
                  </a:lnTo>
                  <a:lnTo>
                    <a:pt x="0" y="192"/>
                  </a:lnTo>
                  <a:lnTo>
                    <a:pt x="188" y="192"/>
                  </a:lnTo>
                  <a:lnTo>
                    <a:pt x="188" y="666"/>
                  </a:lnTo>
                  <a:lnTo>
                    <a:pt x="455" y="666"/>
                  </a:lnTo>
                  <a:lnTo>
                    <a:pt x="455" y="192"/>
                  </a:lnTo>
                  <a:lnTo>
                    <a:pt x="644" y="192"/>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178" name="Freeform 110"/>
            <p:cNvSpPr>
              <a:spLocks/>
            </p:cNvSpPr>
            <p:nvPr userDrawn="1"/>
          </p:nvSpPr>
          <p:spPr bwMode="auto">
            <a:xfrm>
              <a:off x="8039113" y="4883358"/>
              <a:ext cx="145079" cy="123400"/>
            </a:xfrm>
            <a:custGeom>
              <a:avLst/>
              <a:gdLst>
                <a:gd name="T0" fmla="*/ 396 w 791"/>
                <a:gd name="T1" fmla="*/ 268 h 666"/>
                <a:gd name="T2" fmla="*/ 260 w 791"/>
                <a:gd name="T3" fmla="*/ 666 h 666"/>
                <a:gd name="T4" fmla="*/ 0 w 791"/>
                <a:gd name="T5" fmla="*/ 666 h 666"/>
                <a:gd name="T6" fmla="*/ 254 w 791"/>
                <a:gd name="T7" fmla="*/ 0 h 666"/>
                <a:gd name="T8" fmla="*/ 290 w 791"/>
                <a:gd name="T9" fmla="*/ 0 h 666"/>
                <a:gd name="T10" fmla="*/ 326 w 791"/>
                <a:gd name="T11" fmla="*/ 0 h 666"/>
                <a:gd name="T12" fmla="*/ 360 w 791"/>
                <a:gd name="T13" fmla="*/ 0 h 666"/>
                <a:gd name="T14" fmla="*/ 396 w 791"/>
                <a:gd name="T15" fmla="*/ 0 h 666"/>
                <a:gd name="T16" fmla="*/ 430 w 791"/>
                <a:gd name="T17" fmla="*/ 0 h 666"/>
                <a:gd name="T18" fmla="*/ 466 w 791"/>
                <a:gd name="T19" fmla="*/ 0 h 666"/>
                <a:gd name="T20" fmla="*/ 500 w 791"/>
                <a:gd name="T21" fmla="*/ 0 h 666"/>
                <a:gd name="T22" fmla="*/ 536 w 791"/>
                <a:gd name="T23" fmla="*/ 0 h 666"/>
                <a:gd name="T24" fmla="*/ 791 w 791"/>
                <a:gd name="T25" fmla="*/ 666 h 666"/>
                <a:gd name="T26" fmla="*/ 532 w 791"/>
                <a:gd name="T27" fmla="*/ 666 h 666"/>
                <a:gd name="T28" fmla="*/ 396 w 791"/>
                <a:gd name="T29" fmla="*/ 268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91" h="666">
                  <a:moveTo>
                    <a:pt x="396" y="268"/>
                  </a:moveTo>
                  <a:lnTo>
                    <a:pt x="260" y="666"/>
                  </a:lnTo>
                  <a:lnTo>
                    <a:pt x="0" y="666"/>
                  </a:lnTo>
                  <a:lnTo>
                    <a:pt x="254" y="0"/>
                  </a:lnTo>
                  <a:lnTo>
                    <a:pt x="290" y="0"/>
                  </a:lnTo>
                  <a:lnTo>
                    <a:pt x="326" y="0"/>
                  </a:lnTo>
                  <a:lnTo>
                    <a:pt x="360" y="0"/>
                  </a:lnTo>
                  <a:lnTo>
                    <a:pt x="396" y="0"/>
                  </a:lnTo>
                  <a:lnTo>
                    <a:pt x="430" y="0"/>
                  </a:lnTo>
                  <a:lnTo>
                    <a:pt x="466" y="0"/>
                  </a:lnTo>
                  <a:lnTo>
                    <a:pt x="500" y="0"/>
                  </a:lnTo>
                  <a:lnTo>
                    <a:pt x="536" y="0"/>
                  </a:lnTo>
                  <a:lnTo>
                    <a:pt x="791" y="666"/>
                  </a:lnTo>
                  <a:lnTo>
                    <a:pt x="532" y="666"/>
                  </a:lnTo>
                  <a:lnTo>
                    <a:pt x="396" y="268"/>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179" name="Freeform 111"/>
            <p:cNvSpPr>
              <a:spLocks/>
            </p:cNvSpPr>
            <p:nvPr userDrawn="1"/>
          </p:nvSpPr>
          <p:spPr bwMode="auto">
            <a:xfrm>
              <a:off x="7932389" y="4883358"/>
              <a:ext cx="118398" cy="123400"/>
            </a:xfrm>
            <a:custGeom>
              <a:avLst/>
              <a:gdLst>
                <a:gd name="T0" fmla="*/ 643 w 643"/>
                <a:gd name="T1" fmla="*/ 192 h 666"/>
                <a:gd name="T2" fmla="*/ 643 w 643"/>
                <a:gd name="T3" fmla="*/ 0 h 666"/>
                <a:gd name="T4" fmla="*/ 563 w 643"/>
                <a:gd name="T5" fmla="*/ 0 h 666"/>
                <a:gd name="T6" fmla="*/ 482 w 643"/>
                <a:gd name="T7" fmla="*/ 0 h 666"/>
                <a:gd name="T8" fmla="*/ 401 w 643"/>
                <a:gd name="T9" fmla="*/ 0 h 666"/>
                <a:gd name="T10" fmla="*/ 321 w 643"/>
                <a:gd name="T11" fmla="*/ 0 h 666"/>
                <a:gd name="T12" fmla="*/ 240 w 643"/>
                <a:gd name="T13" fmla="*/ 0 h 666"/>
                <a:gd name="T14" fmla="*/ 160 w 643"/>
                <a:gd name="T15" fmla="*/ 0 h 666"/>
                <a:gd name="T16" fmla="*/ 79 w 643"/>
                <a:gd name="T17" fmla="*/ 0 h 666"/>
                <a:gd name="T18" fmla="*/ 0 w 643"/>
                <a:gd name="T19" fmla="*/ 0 h 666"/>
                <a:gd name="T20" fmla="*/ 0 w 643"/>
                <a:gd name="T21" fmla="*/ 192 h 666"/>
                <a:gd name="T22" fmla="*/ 188 w 643"/>
                <a:gd name="T23" fmla="*/ 192 h 666"/>
                <a:gd name="T24" fmla="*/ 188 w 643"/>
                <a:gd name="T25" fmla="*/ 666 h 666"/>
                <a:gd name="T26" fmla="*/ 454 w 643"/>
                <a:gd name="T27" fmla="*/ 666 h 666"/>
                <a:gd name="T28" fmla="*/ 454 w 643"/>
                <a:gd name="T29" fmla="*/ 192 h 666"/>
                <a:gd name="T30" fmla="*/ 643 w 643"/>
                <a:gd name="T31" fmla="*/ 192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3" h="666">
                  <a:moveTo>
                    <a:pt x="643" y="192"/>
                  </a:moveTo>
                  <a:lnTo>
                    <a:pt x="643" y="0"/>
                  </a:lnTo>
                  <a:lnTo>
                    <a:pt x="563" y="0"/>
                  </a:lnTo>
                  <a:lnTo>
                    <a:pt x="482" y="0"/>
                  </a:lnTo>
                  <a:lnTo>
                    <a:pt x="401" y="0"/>
                  </a:lnTo>
                  <a:lnTo>
                    <a:pt x="321" y="0"/>
                  </a:lnTo>
                  <a:lnTo>
                    <a:pt x="240" y="0"/>
                  </a:lnTo>
                  <a:lnTo>
                    <a:pt x="160" y="0"/>
                  </a:lnTo>
                  <a:lnTo>
                    <a:pt x="79" y="0"/>
                  </a:lnTo>
                  <a:lnTo>
                    <a:pt x="0" y="0"/>
                  </a:lnTo>
                  <a:lnTo>
                    <a:pt x="0" y="192"/>
                  </a:lnTo>
                  <a:lnTo>
                    <a:pt x="188" y="192"/>
                  </a:lnTo>
                  <a:lnTo>
                    <a:pt x="188" y="666"/>
                  </a:lnTo>
                  <a:lnTo>
                    <a:pt x="454" y="666"/>
                  </a:lnTo>
                  <a:lnTo>
                    <a:pt x="454" y="192"/>
                  </a:lnTo>
                  <a:lnTo>
                    <a:pt x="643" y="192"/>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180" name="Freeform 112"/>
            <p:cNvSpPr>
              <a:spLocks/>
            </p:cNvSpPr>
            <p:nvPr userDrawn="1"/>
          </p:nvSpPr>
          <p:spPr bwMode="auto">
            <a:xfrm>
              <a:off x="8759504" y="4883358"/>
              <a:ext cx="146746" cy="123400"/>
            </a:xfrm>
            <a:custGeom>
              <a:avLst/>
              <a:gdLst>
                <a:gd name="T0" fmla="*/ 394 w 791"/>
                <a:gd name="T1" fmla="*/ 268 h 666"/>
                <a:gd name="T2" fmla="*/ 259 w 791"/>
                <a:gd name="T3" fmla="*/ 666 h 666"/>
                <a:gd name="T4" fmla="*/ 0 w 791"/>
                <a:gd name="T5" fmla="*/ 666 h 666"/>
                <a:gd name="T6" fmla="*/ 254 w 791"/>
                <a:gd name="T7" fmla="*/ 0 h 666"/>
                <a:gd name="T8" fmla="*/ 288 w 791"/>
                <a:gd name="T9" fmla="*/ 0 h 666"/>
                <a:gd name="T10" fmla="*/ 324 w 791"/>
                <a:gd name="T11" fmla="*/ 0 h 666"/>
                <a:gd name="T12" fmla="*/ 360 w 791"/>
                <a:gd name="T13" fmla="*/ 0 h 666"/>
                <a:gd name="T14" fmla="*/ 394 w 791"/>
                <a:gd name="T15" fmla="*/ 0 h 666"/>
                <a:gd name="T16" fmla="*/ 430 w 791"/>
                <a:gd name="T17" fmla="*/ 0 h 666"/>
                <a:gd name="T18" fmla="*/ 465 w 791"/>
                <a:gd name="T19" fmla="*/ 0 h 666"/>
                <a:gd name="T20" fmla="*/ 501 w 791"/>
                <a:gd name="T21" fmla="*/ 0 h 666"/>
                <a:gd name="T22" fmla="*/ 535 w 791"/>
                <a:gd name="T23" fmla="*/ 0 h 666"/>
                <a:gd name="T24" fmla="*/ 791 w 791"/>
                <a:gd name="T25" fmla="*/ 666 h 666"/>
                <a:gd name="T26" fmla="*/ 530 w 791"/>
                <a:gd name="T27" fmla="*/ 666 h 666"/>
                <a:gd name="T28" fmla="*/ 394 w 791"/>
                <a:gd name="T29" fmla="*/ 268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91" h="666">
                  <a:moveTo>
                    <a:pt x="394" y="268"/>
                  </a:moveTo>
                  <a:lnTo>
                    <a:pt x="259" y="666"/>
                  </a:lnTo>
                  <a:lnTo>
                    <a:pt x="0" y="666"/>
                  </a:lnTo>
                  <a:lnTo>
                    <a:pt x="254" y="0"/>
                  </a:lnTo>
                  <a:lnTo>
                    <a:pt x="288" y="0"/>
                  </a:lnTo>
                  <a:lnTo>
                    <a:pt x="324" y="0"/>
                  </a:lnTo>
                  <a:lnTo>
                    <a:pt x="360" y="0"/>
                  </a:lnTo>
                  <a:lnTo>
                    <a:pt x="394" y="0"/>
                  </a:lnTo>
                  <a:lnTo>
                    <a:pt x="430" y="0"/>
                  </a:lnTo>
                  <a:lnTo>
                    <a:pt x="465" y="0"/>
                  </a:lnTo>
                  <a:lnTo>
                    <a:pt x="501" y="0"/>
                  </a:lnTo>
                  <a:lnTo>
                    <a:pt x="535" y="0"/>
                  </a:lnTo>
                  <a:lnTo>
                    <a:pt x="791" y="666"/>
                  </a:lnTo>
                  <a:lnTo>
                    <a:pt x="530" y="666"/>
                  </a:lnTo>
                  <a:lnTo>
                    <a:pt x="394" y="268"/>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181" name="Freeform 113"/>
            <p:cNvSpPr>
              <a:spLocks/>
            </p:cNvSpPr>
            <p:nvPr userDrawn="1"/>
          </p:nvSpPr>
          <p:spPr bwMode="auto">
            <a:xfrm>
              <a:off x="8652780" y="4883358"/>
              <a:ext cx="120065" cy="123400"/>
            </a:xfrm>
            <a:custGeom>
              <a:avLst/>
              <a:gdLst>
                <a:gd name="T0" fmla="*/ 645 w 645"/>
                <a:gd name="T1" fmla="*/ 192 h 666"/>
                <a:gd name="T2" fmla="*/ 645 w 645"/>
                <a:gd name="T3" fmla="*/ 0 h 666"/>
                <a:gd name="T4" fmla="*/ 564 w 645"/>
                <a:gd name="T5" fmla="*/ 0 h 666"/>
                <a:gd name="T6" fmla="*/ 482 w 645"/>
                <a:gd name="T7" fmla="*/ 0 h 666"/>
                <a:gd name="T8" fmla="*/ 403 w 645"/>
                <a:gd name="T9" fmla="*/ 0 h 666"/>
                <a:gd name="T10" fmla="*/ 322 w 645"/>
                <a:gd name="T11" fmla="*/ 0 h 666"/>
                <a:gd name="T12" fmla="*/ 242 w 645"/>
                <a:gd name="T13" fmla="*/ 0 h 666"/>
                <a:gd name="T14" fmla="*/ 161 w 645"/>
                <a:gd name="T15" fmla="*/ 0 h 666"/>
                <a:gd name="T16" fmla="*/ 81 w 645"/>
                <a:gd name="T17" fmla="*/ 0 h 666"/>
                <a:gd name="T18" fmla="*/ 0 w 645"/>
                <a:gd name="T19" fmla="*/ 0 h 666"/>
                <a:gd name="T20" fmla="*/ 0 w 645"/>
                <a:gd name="T21" fmla="*/ 192 h 666"/>
                <a:gd name="T22" fmla="*/ 189 w 645"/>
                <a:gd name="T23" fmla="*/ 192 h 666"/>
                <a:gd name="T24" fmla="*/ 189 w 645"/>
                <a:gd name="T25" fmla="*/ 666 h 666"/>
                <a:gd name="T26" fmla="*/ 456 w 645"/>
                <a:gd name="T27" fmla="*/ 666 h 666"/>
                <a:gd name="T28" fmla="*/ 456 w 645"/>
                <a:gd name="T29" fmla="*/ 192 h 666"/>
                <a:gd name="T30" fmla="*/ 645 w 645"/>
                <a:gd name="T31" fmla="*/ 192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5" h="666">
                  <a:moveTo>
                    <a:pt x="645" y="192"/>
                  </a:moveTo>
                  <a:lnTo>
                    <a:pt x="645" y="0"/>
                  </a:lnTo>
                  <a:lnTo>
                    <a:pt x="564" y="0"/>
                  </a:lnTo>
                  <a:lnTo>
                    <a:pt x="482" y="0"/>
                  </a:lnTo>
                  <a:lnTo>
                    <a:pt x="403" y="0"/>
                  </a:lnTo>
                  <a:lnTo>
                    <a:pt x="322" y="0"/>
                  </a:lnTo>
                  <a:lnTo>
                    <a:pt x="242" y="0"/>
                  </a:lnTo>
                  <a:lnTo>
                    <a:pt x="161" y="0"/>
                  </a:lnTo>
                  <a:lnTo>
                    <a:pt x="81" y="0"/>
                  </a:lnTo>
                  <a:lnTo>
                    <a:pt x="0" y="0"/>
                  </a:lnTo>
                  <a:lnTo>
                    <a:pt x="0" y="192"/>
                  </a:lnTo>
                  <a:lnTo>
                    <a:pt x="189" y="192"/>
                  </a:lnTo>
                  <a:lnTo>
                    <a:pt x="189" y="666"/>
                  </a:lnTo>
                  <a:lnTo>
                    <a:pt x="456" y="666"/>
                  </a:lnTo>
                  <a:lnTo>
                    <a:pt x="456" y="192"/>
                  </a:lnTo>
                  <a:lnTo>
                    <a:pt x="645" y="192"/>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182" name="Freeform 114"/>
            <p:cNvSpPr>
              <a:spLocks/>
            </p:cNvSpPr>
            <p:nvPr userDrawn="1"/>
          </p:nvSpPr>
          <p:spPr bwMode="auto">
            <a:xfrm>
              <a:off x="8519374" y="4883358"/>
              <a:ext cx="145079" cy="123400"/>
            </a:xfrm>
            <a:custGeom>
              <a:avLst/>
              <a:gdLst>
                <a:gd name="T0" fmla="*/ 396 w 791"/>
                <a:gd name="T1" fmla="*/ 268 h 666"/>
                <a:gd name="T2" fmla="*/ 261 w 791"/>
                <a:gd name="T3" fmla="*/ 666 h 666"/>
                <a:gd name="T4" fmla="*/ 0 w 791"/>
                <a:gd name="T5" fmla="*/ 666 h 666"/>
                <a:gd name="T6" fmla="*/ 254 w 791"/>
                <a:gd name="T7" fmla="*/ 0 h 666"/>
                <a:gd name="T8" fmla="*/ 290 w 791"/>
                <a:gd name="T9" fmla="*/ 0 h 666"/>
                <a:gd name="T10" fmla="*/ 325 w 791"/>
                <a:gd name="T11" fmla="*/ 0 h 666"/>
                <a:gd name="T12" fmla="*/ 361 w 791"/>
                <a:gd name="T13" fmla="*/ 0 h 666"/>
                <a:gd name="T14" fmla="*/ 396 w 791"/>
                <a:gd name="T15" fmla="*/ 0 h 666"/>
                <a:gd name="T16" fmla="*/ 431 w 791"/>
                <a:gd name="T17" fmla="*/ 0 h 666"/>
                <a:gd name="T18" fmla="*/ 467 w 791"/>
                <a:gd name="T19" fmla="*/ 0 h 666"/>
                <a:gd name="T20" fmla="*/ 501 w 791"/>
                <a:gd name="T21" fmla="*/ 0 h 666"/>
                <a:gd name="T22" fmla="*/ 537 w 791"/>
                <a:gd name="T23" fmla="*/ 0 h 666"/>
                <a:gd name="T24" fmla="*/ 791 w 791"/>
                <a:gd name="T25" fmla="*/ 666 h 666"/>
                <a:gd name="T26" fmla="*/ 531 w 791"/>
                <a:gd name="T27" fmla="*/ 666 h 666"/>
                <a:gd name="T28" fmla="*/ 396 w 791"/>
                <a:gd name="T29" fmla="*/ 268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91" h="666">
                  <a:moveTo>
                    <a:pt x="396" y="268"/>
                  </a:moveTo>
                  <a:lnTo>
                    <a:pt x="261" y="666"/>
                  </a:lnTo>
                  <a:lnTo>
                    <a:pt x="0" y="666"/>
                  </a:lnTo>
                  <a:lnTo>
                    <a:pt x="254" y="0"/>
                  </a:lnTo>
                  <a:lnTo>
                    <a:pt x="290" y="0"/>
                  </a:lnTo>
                  <a:lnTo>
                    <a:pt x="325" y="0"/>
                  </a:lnTo>
                  <a:lnTo>
                    <a:pt x="361" y="0"/>
                  </a:lnTo>
                  <a:lnTo>
                    <a:pt x="396" y="0"/>
                  </a:lnTo>
                  <a:lnTo>
                    <a:pt x="431" y="0"/>
                  </a:lnTo>
                  <a:lnTo>
                    <a:pt x="467" y="0"/>
                  </a:lnTo>
                  <a:lnTo>
                    <a:pt x="501" y="0"/>
                  </a:lnTo>
                  <a:lnTo>
                    <a:pt x="537" y="0"/>
                  </a:lnTo>
                  <a:lnTo>
                    <a:pt x="791" y="666"/>
                  </a:lnTo>
                  <a:lnTo>
                    <a:pt x="531" y="666"/>
                  </a:lnTo>
                  <a:lnTo>
                    <a:pt x="396" y="268"/>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183" name="Freeform 115"/>
            <p:cNvSpPr>
              <a:spLocks/>
            </p:cNvSpPr>
            <p:nvPr userDrawn="1"/>
          </p:nvSpPr>
          <p:spPr bwMode="auto">
            <a:xfrm>
              <a:off x="8412650" y="4883358"/>
              <a:ext cx="118398" cy="123400"/>
            </a:xfrm>
            <a:custGeom>
              <a:avLst/>
              <a:gdLst>
                <a:gd name="T0" fmla="*/ 643 w 643"/>
                <a:gd name="T1" fmla="*/ 192 h 666"/>
                <a:gd name="T2" fmla="*/ 643 w 643"/>
                <a:gd name="T3" fmla="*/ 0 h 666"/>
                <a:gd name="T4" fmla="*/ 562 w 643"/>
                <a:gd name="T5" fmla="*/ 0 h 666"/>
                <a:gd name="T6" fmla="*/ 482 w 643"/>
                <a:gd name="T7" fmla="*/ 0 h 666"/>
                <a:gd name="T8" fmla="*/ 401 w 643"/>
                <a:gd name="T9" fmla="*/ 0 h 666"/>
                <a:gd name="T10" fmla="*/ 322 w 643"/>
                <a:gd name="T11" fmla="*/ 0 h 666"/>
                <a:gd name="T12" fmla="*/ 241 w 643"/>
                <a:gd name="T13" fmla="*/ 0 h 666"/>
                <a:gd name="T14" fmla="*/ 161 w 643"/>
                <a:gd name="T15" fmla="*/ 0 h 666"/>
                <a:gd name="T16" fmla="*/ 80 w 643"/>
                <a:gd name="T17" fmla="*/ 0 h 666"/>
                <a:gd name="T18" fmla="*/ 0 w 643"/>
                <a:gd name="T19" fmla="*/ 0 h 666"/>
                <a:gd name="T20" fmla="*/ 0 w 643"/>
                <a:gd name="T21" fmla="*/ 192 h 666"/>
                <a:gd name="T22" fmla="*/ 189 w 643"/>
                <a:gd name="T23" fmla="*/ 192 h 666"/>
                <a:gd name="T24" fmla="*/ 189 w 643"/>
                <a:gd name="T25" fmla="*/ 666 h 666"/>
                <a:gd name="T26" fmla="*/ 454 w 643"/>
                <a:gd name="T27" fmla="*/ 666 h 666"/>
                <a:gd name="T28" fmla="*/ 454 w 643"/>
                <a:gd name="T29" fmla="*/ 192 h 666"/>
                <a:gd name="T30" fmla="*/ 643 w 643"/>
                <a:gd name="T31" fmla="*/ 192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3" h="666">
                  <a:moveTo>
                    <a:pt x="643" y="192"/>
                  </a:moveTo>
                  <a:lnTo>
                    <a:pt x="643" y="0"/>
                  </a:lnTo>
                  <a:lnTo>
                    <a:pt x="562" y="0"/>
                  </a:lnTo>
                  <a:lnTo>
                    <a:pt x="482" y="0"/>
                  </a:lnTo>
                  <a:lnTo>
                    <a:pt x="401" y="0"/>
                  </a:lnTo>
                  <a:lnTo>
                    <a:pt x="322" y="0"/>
                  </a:lnTo>
                  <a:lnTo>
                    <a:pt x="241" y="0"/>
                  </a:lnTo>
                  <a:lnTo>
                    <a:pt x="161" y="0"/>
                  </a:lnTo>
                  <a:lnTo>
                    <a:pt x="80" y="0"/>
                  </a:lnTo>
                  <a:lnTo>
                    <a:pt x="0" y="0"/>
                  </a:lnTo>
                  <a:lnTo>
                    <a:pt x="0" y="192"/>
                  </a:lnTo>
                  <a:lnTo>
                    <a:pt x="189" y="192"/>
                  </a:lnTo>
                  <a:lnTo>
                    <a:pt x="189" y="666"/>
                  </a:lnTo>
                  <a:lnTo>
                    <a:pt x="454" y="666"/>
                  </a:lnTo>
                  <a:lnTo>
                    <a:pt x="454" y="192"/>
                  </a:lnTo>
                  <a:lnTo>
                    <a:pt x="643" y="192"/>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184" name="Freeform 116"/>
            <p:cNvSpPr>
              <a:spLocks/>
            </p:cNvSpPr>
            <p:nvPr userDrawn="1"/>
          </p:nvSpPr>
          <p:spPr bwMode="auto">
            <a:xfrm>
              <a:off x="9001303" y="4883358"/>
              <a:ext cx="145079" cy="123400"/>
            </a:xfrm>
            <a:custGeom>
              <a:avLst/>
              <a:gdLst>
                <a:gd name="T0" fmla="*/ 394 w 791"/>
                <a:gd name="T1" fmla="*/ 268 h 666"/>
                <a:gd name="T2" fmla="*/ 260 w 791"/>
                <a:gd name="T3" fmla="*/ 666 h 666"/>
                <a:gd name="T4" fmla="*/ 0 w 791"/>
                <a:gd name="T5" fmla="*/ 666 h 666"/>
                <a:gd name="T6" fmla="*/ 254 w 791"/>
                <a:gd name="T7" fmla="*/ 0 h 666"/>
                <a:gd name="T8" fmla="*/ 290 w 791"/>
                <a:gd name="T9" fmla="*/ 0 h 666"/>
                <a:gd name="T10" fmla="*/ 324 w 791"/>
                <a:gd name="T11" fmla="*/ 0 h 666"/>
                <a:gd name="T12" fmla="*/ 360 w 791"/>
                <a:gd name="T13" fmla="*/ 0 h 666"/>
                <a:gd name="T14" fmla="*/ 394 w 791"/>
                <a:gd name="T15" fmla="*/ 0 h 666"/>
                <a:gd name="T16" fmla="*/ 430 w 791"/>
                <a:gd name="T17" fmla="*/ 0 h 666"/>
                <a:gd name="T18" fmla="*/ 466 w 791"/>
                <a:gd name="T19" fmla="*/ 0 h 666"/>
                <a:gd name="T20" fmla="*/ 501 w 791"/>
                <a:gd name="T21" fmla="*/ 0 h 666"/>
                <a:gd name="T22" fmla="*/ 536 w 791"/>
                <a:gd name="T23" fmla="*/ 0 h 666"/>
                <a:gd name="T24" fmla="*/ 791 w 791"/>
                <a:gd name="T25" fmla="*/ 666 h 666"/>
                <a:gd name="T26" fmla="*/ 530 w 791"/>
                <a:gd name="T27" fmla="*/ 666 h 666"/>
                <a:gd name="T28" fmla="*/ 394 w 791"/>
                <a:gd name="T29" fmla="*/ 268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91" h="666">
                  <a:moveTo>
                    <a:pt x="394" y="268"/>
                  </a:moveTo>
                  <a:lnTo>
                    <a:pt x="260" y="666"/>
                  </a:lnTo>
                  <a:lnTo>
                    <a:pt x="0" y="666"/>
                  </a:lnTo>
                  <a:lnTo>
                    <a:pt x="254" y="0"/>
                  </a:lnTo>
                  <a:lnTo>
                    <a:pt x="290" y="0"/>
                  </a:lnTo>
                  <a:lnTo>
                    <a:pt x="324" y="0"/>
                  </a:lnTo>
                  <a:lnTo>
                    <a:pt x="360" y="0"/>
                  </a:lnTo>
                  <a:lnTo>
                    <a:pt x="394" y="0"/>
                  </a:lnTo>
                  <a:lnTo>
                    <a:pt x="430" y="0"/>
                  </a:lnTo>
                  <a:lnTo>
                    <a:pt x="466" y="0"/>
                  </a:lnTo>
                  <a:lnTo>
                    <a:pt x="501" y="0"/>
                  </a:lnTo>
                  <a:lnTo>
                    <a:pt x="536" y="0"/>
                  </a:lnTo>
                  <a:lnTo>
                    <a:pt x="791" y="666"/>
                  </a:lnTo>
                  <a:lnTo>
                    <a:pt x="530" y="666"/>
                  </a:lnTo>
                  <a:lnTo>
                    <a:pt x="394" y="268"/>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185" name="Freeform 117"/>
            <p:cNvSpPr>
              <a:spLocks/>
            </p:cNvSpPr>
            <p:nvPr userDrawn="1"/>
          </p:nvSpPr>
          <p:spPr bwMode="auto">
            <a:xfrm>
              <a:off x="8894578" y="4883358"/>
              <a:ext cx="118398" cy="123400"/>
            </a:xfrm>
            <a:custGeom>
              <a:avLst/>
              <a:gdLst>
                <a:gd name="T0" fmla="*/ 643 w 643"/>
                <a:gd name="T1" fmla="*/ 192 h 666"/>
                <a:gd name="T2" fmla="*/ 643 w 643"/>
                <a:gd name="T3" fmla="*/ 0 h 666"/>
                <a:gd name="T4" fmla="*/ 562 w 643"/>
                <a:gd name="T5" fmla="*/ 0 h 666"/>
                <a:gd name="T6" fmla="*/ 482 w 643"/>
                <a:gd name="T7" fmla="*/ 0 h 666"/>
                <a:gd name="T8" fmla="*/ 401 w 643"/>
                <a:gd name="T9" fmla="*/ 0 h 666"/>
                <a:gd name="T10" fmla="*/ 321 w 643"/>
                <a:gd name="T11" fmla="*/ 0 h 666"/>
                <a:gd name="T12" fmla="*/ 240 w 643"/>
                <a:gd name="T13" fmla="*/ 0 h 666"/>
                <a:gd name="T14" fmla="*/ 161 w 643"/>
                <a:gd name="T15" fmla="*/ 0 h 666"/>
                <a:gd name="T16" fmla="*/ 79 w 643"/>
                <a:gd name="T17" fmla="*/ 0 h 666"/>
                <a:gd name="T18" fmla="*/ 0 w 643"/>
                <a:gd name="T19" fmla="*/ 0 h 666"/>
                <a:gd name="T20" fmla="*/ 0 w 643"/>
                <a:gd name="T21" fmla="*/ 192 h 666"/>
                <a:gd name="T22" fmla="*/ 189 w 643"/>
                <a:gd name="T23" fmla="*/ 192 h 666"/>
                <a:gd name="T24" fmla="*/ 189 w 643"/>
                <a:gd name="T25" fmla="*/ 666 h 666"/>
                <a:gd name="T26" fmla="*/ 454 w 643"/>
                <a:gd name="T27" fmla="*/ 666 h 666"/>
                <a:gd name="T28" fmla="*/ 454 w 643"/>
                <a:gd name="T29" fmla="*/ 192 h 666"/>
                <a:gd name="T30" fmla="*/ 643 w 643"/>
                <a:gd name="T31" fmla="*/ 192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3" h="666">
                  <a:moveTo>
                    <a:pt x="643" y="192"/>
                  </a:moveTo>
                  <a:lnTo>
                    <a:pt x="643" y="0"/>
                  </a:lnTo>
                  <a:lnTo>
                    <a:pt x="562" y="0"/>
                  </a:lnTo>
                  <a:lnTo>
                    <a:pt x="482" y="0"/>
                  </a:lnTo>
                  <a:lnTo>
                    <a:pt x="401" y="0"/>
                  </a:lnTo>
                  <a:lnTo>
                    <a:pt x="321" y="0"/>
                  </a:lnTo>
                  <a:lnTo>
                    <a:pt x="240" y="0"/>
                  </a:lnTo>
                  <a:lnTo>
                    <a:pt x="161" y="0"/>
                  </a:lnTo>
                  <a:lnTo>
                    <a:pt x="79" y="0"/>
                  </a:lnTo>
                  <a:lnTo>
                    <a:pt x="0" y="0"/>
                  </a:lnTo>
                  <a:lnTo>
                    <a:pt x="0" y="192"/>
                  </a:lnTo>
                  <a:lnTo>
                    <a:pt x="189" y="192"/>
                  </a:lnTo>
                  <a:lnTo>
                    <a:pt x="189" y="666"/>
                  </a:lnTo>
                  <a:lnTo>
                    <a:pt x="454" y="666"/>
                  </a:lnTo>
                  <a:lnTo>
                    <a:pt x="454" y="192"/>
                  </a:lnTo>
                  <a:lnTo>
                    <a:pt x="643" y="192"/>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186" name="Freeform 118"/>
            <p:cNvSpPr>
              <a:spLocks/>
            </p:cNvSpPr>
            <p:nvPr userDrawn="1"/>
          </p:nvSpPr>
          <p:spPr bwMode="auto">
            <a:xfrm>
              <a:off x="4550554" y="5020099"/>
              <a:ext cx="146746" cy="123400"/>
            </a:xfrm>
            <a:custGeom>
              <a:avLst/>
              <a:gdLst>
                <a:gd name="T0" fmla="*/ 396 w 791"/>
                <a:gd name="T1" fmla="*/ 267 h 666"/>
                <a:gd name="T2" fmla="*/ 261 w 791"/>
                <a:gd name="T3" fmla="*/ 666 h 666"/>
                <a:gd name="T4" fmla="*/ 0 w 791"/>
                <a:gd name="T5" fmla="*/ 666 h 666"/>
                <a:gd name="T6" fmla="*/ 254 w 791"/>
                <a:gd name="T7" fmla="*/ 0 h 666"/>
                <a:gd name="T8" fmla="*/ 290 w 791"/>
                <a:gd name="T9" fmla="*/ 0 h 666"/>
                <a:gd name="T10" fmla="*/ 325 w 791"/>
                <a:gd name="T11" fmla="*/ 0 h 666"/>
                <a:gd name="T12" fmla="*/ 361 w 791"/>
                <a:gd name="T13" fmla="*/ 0 h 666"/>
                <a:gd name="T14" fmla="*/ 396 w 791"/>
                <a:gd name="T15" fmla="*/ 0 h 666"/>
                <a:gd name="T16" fmla="*/ 431 w 791"/>
                <a:gd name="T17" fmla="*/ 0 h 666"/>
                <a:gd name="T18" fmla="*/ 467 w 791"/>
                <a:gd name="T19" fmla="*/ 0 h 666"/>
                <a:gd name="T20" fmla="*/ 501 w 791"/>
                <a:gd name="T21" fmla="*/ 0 h 666"/>
                <a:gd name="T22" fmla="*/ 537 w 791"/>
                <a:gd name="T23" fmla="*/ 0 h 666"/>
                <a:gd name="T24" fmla="*/ 791 w 791"/>
                <a:gd name="T25" fmla="*/ 666 h 666"/>
                <a:gd name="T26" fmla="*/ 531 w 791"/>
                <a:gd name="T27" fmla="*/ 666 h 666"/>
                <a:gd name="T28" fmla="*/ 396 w 791"/>
                <a:gd name="T29" fmla="*/ 267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91" h="666">
                  <a:moveTo>
                    <a:pt x="396" y="267"/>
                  </a:moveTo>
                  <a:lnTo>
                    <a:pt x="261" y="666"/>
                  </a:lnTo>
                  <a:lnTo>
                    <a:pt x="0" y="666"/>
                  </a:lnTo>
                  <a:lnTo>
                    <a:pt x="254" y="0"/>
                  </a:lnTo>
                  <a:lnTo>
                    <a:pt x="290" y="0"/>
                  </a:lnTo>
                  <a:lnTo>
                    <a:pt x="325" y="0"/>
                  </a:lnTo>
                  <a:lnTo>
                    <a:pt x="361" y="0"/>
                  </a:lnTo>
                  <a:lnTo>
                    <a:pt x="396" y="0"/>
                  </a:lnTo>
                  <a:lnTo>
                    <a:pt x="431" y="0"/>
                  </a:lnTo>
                  <a:lnTo>
                    <a:pt x="467" y="0"/>
                  </a:lnTo>
                  <a:lnTo>
                    <a:pt x="501" y="0"/>
                  </a:lnTo>
                  <a:lnTo>
                    <a:pt x="537" y="0"/>
                  </a:lnTo>
                  <a:lnTo>
                    <a:pt x="791" y="666"/>
                  </a:lnTo>
                  <a:lnTo>
                    <a:pt x="531" y="666"/>
                  </a:lnTo>
                  <a:lnTo>
                    <a:pt x="396" y="267"/>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187" name="Freeform 119"/>
            <p:cNvSpPr>
              <a:spLocks/>
            </p:cNvSpPr>
            <p:nvPr userDrawn="1"/>
          </p:nvSpPr>
          <p:spPr bwMode="auto">
            <a:xfrm>
              <a:off x="5032483" y="5020099"/>
              <a:ext cx="145079" cy="123400"/>
            </a:xfrm>
            <a:custGeom>
              <a:avLst/>
              <a:gdLst>
                <a:gd name="T0" fmla="*/ 394 w 791"/>
                <a:gd name="T1" fmla="*/ 267 h 666"/>
                <a:gd name="T2" fmla="*/ 260 w 791"/>
                <a:gd name="T3" fmla="*/ 666 h 666"/>
                <a:gd name="T4" fmla="*/ 0 w 791"/>
                <a:gd name="T5" fmla="*/ 666 h 666"/>
                <a:gd name="T6" fmla="*/ 254 w 791"/>
                <a:gd name="T7" fmla="*/ 0 h 666"/>
                <a:gd name="T8" fmla="*/ 290 w 791"/>
                <a:gd name="T9" fmla="*/ 0 h 666"/>
                <a:gd name="T10" fmla="*/ 324 w 791"/>
                <a:gd name="T11" fmla="*/ 0 h 666"/>
                <a:gd name="T12" fmla="*/ 360 w 791"/>
                <a:gd name="T13" fmla="*/ 0 h 666"/>
                <a:gd name="T14" fmla="*/ 394 w 791"/>
                <a:gd name="T15" fmla="*/ 0 h 666"/>
                <a:gd name="T16" fmla="*/ 430 w 791"/>
                <a:gd name="T17" fmla="*/ 0 h 666"/>
                <a:gd name="T18" fmla="*/ 466 w 791"/>
                <a:gd name="T19" fmla="*/ 0 h 666"/>
                <a:gd name="T20" fmla="*/ 501 w 791"/>
                <a:gd name="T21" fmla="*/ 0 h 666"/>
                <a:gd name="T22" fmla="*/ 536 w 791"/>
                <a:gd name="T23" fmla="*/ 0 h 666"/>
                <a:gd name="T24" fmla="*/ 791 w 791"/>
                <a:gd name="T25" fmla="*/ 666 h 666"/>
                <a:gd name="T26" fmla="*/ 530 w 791"/>
                <a:gd name="T27" fmla="*/ 666 h 666"/>
                <a:gd name="T28" fmla="*/ 394 w 791"/>
                <a:gd name="T29" fmla="*/ 267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91" h="666">
                  <a:moveTo>
                    <a:pt x="394" y="267"/>
                  </a:moveTo>
                  <a:lnTo>
                    <a:pt x="260" y="666"/>
                  </a:lnTo>
                  <a:lnTo>
                    <a:pt x="0" y="666"/>
                  </a:lnTo>
                  <a:lnTo>
                    <a:pt x="254" y="0"/>
                  </a:lnTo>
                  <a:lnTo>
                    <a:pt x="290" y="0"/>
                  </a:lnTo>
                  <a:lnTo>
                    <a:pt x="324" y="0"/>
                  </a:lnTo>
                  <a:lnTo>
                    <a:pt x="360" y="0"/>
                  </a:lnTo>
                  <a:lnTo>
                    <a:pt x="394" y="0"/>
                  </a:lnTo>
                  <a:lnTo>
                    <a:pt x="430" y="0"/>
                  </a:lnTo>
                  <a:lnTo>
                    <a:pt x="466" y="0"/>
                  </a:lnTo>
                  <a:lnTo>
                    <a:pt x="501" y="0"/>
                  </a:lnTo>
                  <a:lnTo>
                    <a:pt x="536" y="0"/>
                  </a:lnTo>
                  <a:lnTo>
                    <a:pt x="791" y="666"/>
                  </a:lnTo>
                  <a:lnTo>
                    <a:pt x="530" y="666"/>
                  </a:lnTo>
                  <a:lnTo>
                    <a:pt x="394" y="267"/>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188" name="Freeform 120"/>
            <p:cNvSpPr>
              <a:spLocks/>
            </p:cNvSpPr>
            <p:nvPr userDrawn="1"/>
          </p:nvSpPr>
          <p:spPr bwMode="auto">
            <a:xfrm>
              <a:off x="4925758" y="5020099"/>
              <a:ext cx="118398" cy="123400"/>
            </a:xfrm>
            <a:custGeom>
              <a:avLst/>
              <a:gdLst>
                <a:gd name="T0" fmla="*/ 643 w 643"/>
                <a:gd name="T1" fmla="*/ 192 h 666"/>
                <a:gd name="T2" fmla="*/ 643 w 643"/>
                <a:gd name="T3" fmla="*/ 0 h 666"/>
                <a:gd name="T4" fmla="*/ 562 w 643"/>
                <a:gd name="T5" fmla="*/ 0 h 666"/>
                <a:gd name="T6" fmla="*/ 482 w 643"/>
                <a:gd name="T7" fmla="*/ 0 h 666"/>
                <a:gd name="T8" fmla="*/ 401 w 643"/>
                <a:gd name="T9" fmla="*/ 0 h 666"/>
                <a:gd name="T10" fmla="*/ 321 w 643"/>
                <a:gd name="T11" fmla="*/ 0 h 666"/>
                <a:gd name="T12" fmla="*/ 240 w 643"/>
                <a:gd name="T13" fmla="*/ 0 h 666"/>
                <a:gd name="T14" fmla="*/ 161 w 643"/>
                <a:gd name="T15" fmla="*/ 0 h 666"/>
                <a:gd name="T16" fmla="*/ 79 w 643"/>
                <a:gd name="T17" fmla="*/ 0 h 666"/>
                <a:gd name="T18" fmla="*/ 0 w 643"/>
                <a:gd name="T19" fmla="*/ 0 h 666"/>
                <a:gd name="T20" fmla="*/ 0 w 643"/>
                <a:gd name="T21" fmla="*/ 192 h 666"/>
                <a:gd name="T22" fmla="*/ 187 w 643"/>
                <a:gd name="T23" fmla="*/ 192 h 666"/>
                <a:gd name="T24" fmla="*/ 187 w 643"/>
                <a:gd name="T25" fmla="*/ 666 h 666"/>
                <a:gd name="T26" fmla="*/ 454 w 643"/>
                <a:gd name="T27" fmla="*/ 666 h 666"/>
                <a:gd name="T28" fmla="*/ 454 w 643"/>
                <a:gd name="T29" fmla="*/ 192 h 666"/>
                <a:gd name="T30" fmla="*/ 643 w 643"/>
                <a:gd name="T31" fmla="*/ 192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3" h="666">
                  <a:moveTo>
                    <a:pt x="643" y="192"/>
                  </a:moveTo>
                  <a:lnTo>
                    <a:pt x="643" y="0"/>
                  </a:lnTo>
                  <a:lnTo>
                    <a:pt x="562" y="0"/>
                  </a:lnTo>
                  <a:lnTo>
                    <a:pt x="482" y="0"/>
                  </a:lnTo>
                  <a:lnTo>
                    <a:pt x="401" y="0"/>
                  </a:lnTo>
                  <a:lnTo>
                    <a:pt x="321" y="0"/>
                  </a:lnTo>
                  <a:lnTo>
                    <a:pt x="240" y="0"/>
                  </a:lnTo>
                  <a:lnTo>
                    <a:pt x="161" y="0"/>
                  </a:lnTo>
                  <a:lnTo>
                    <a:pt x="79" y="0"/>
                  </a:lnTo>
                  <a:lnTo>
                    <a:pt x="0" y="0"/>
                  </a:lnTo>
                  <a:lnTo>
                    <a:pt x="0" y="192"/>
                  </a:lnTo>
                  <a:lnTo>
                    <a:pt x="187" y="192"/>
                  </a:lnTo>
                  <a:lnTo>
                    <a:pt x="187" y="666"/>
                  </a:lnTo>
                  <a:lnTo>
                    <a:pt x="454" y="666"/>
                  </a:lnTo>
                  <a:lnTo>
                    <a:pt x="454" y="192"/>
                  </a:lnTo>
                  <a:lnTo>
                    <a:pt x="643" y="192"/>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189" name="Freeform 121"/>
            <p:cNvSpPr>
              <a:spLocks/>
            </p:cNvSpPr>
            <p:nvPr userDrawn="1"/>
          </p:nvSpPr>
          <p:spPr bwMode="auto">
            <a:xfrm>
              <a:off x="4790684" y="5020099"/>
              <a:ext cx="146746" cy="123400"/>
            </a:xfrm>
            <a:custGeom>
              <a:avLst/>
              <a:gdLst>
                <a:gd name="T0" fmla="*/ 396 w 791"/>
                <a:gd name="T1" fmla="*/ 267 h 666"/>
                <a:gd name="T2" fmla="*/ 261 w 791"/>
                <a:gd name="T3" fmla="*/ 666 h 666"/>
                <a:gd name="T4" fmla="*/ 0 w 791"/>
                <a:gd name="T5" fmla="*/ 666 h 666"/>
                <a:gd name="T6" fmla="*/ 256 w 791"/>
                <a:gd name="T7" fmla="*/ 0 h 666"/>
                <a:gd name="T8" fmla="*/ 290 w 791"/>
                <a:gd name="T9" fmla="*/ 0 h 666"/>
                <a:gd name="T10" fmla="*/ 326 w 791"/>
                <a:gd name="T11" fmla="*/ 0 h 666"/>
                <a:gd name="T12" fmla="*/ 361 w 791"/>
                <a:gd name="T13" fmla="*/ 0 h 666"/>
                <a:gd name="T14" fmla="*/ 396 w 791"/>
                <a:gd name="T15" fmla="*/ 0 h 666"/>
                <a:gd name="T16" fmla="*/ 431 w 791"/>
                <a:gd name="T17" fmla="*/ 0 h 666"/>
                <a:gd name="T18" fmla="*/ 467 w 791"/>
                <a:gd name="T19" fmla="*/ 0 h 666"/>
                <a:gd name="T20" fmla="*/ 503 w 791"/>
                <a:gd name="T21" fmla="*/ 0 h 666"/>
                <a:gd name="T22" fmla="*/ 537 w 791"/>
                <a:gd name="T23" fmla="*/ 0 h 666"/>
                <a:gd name="T24" fmla="*/ 791 w 791"/>
                <a:gd name="T25" fmla="*/ 666 h 666"/>
                <a:gd name="T26" fmla="*/ 532 w 791"/>
                <a:gd name="T27" fmla="*/ 666 h 666"/>
                <a:gd name="T28" fmla="*/ 396 w 791"/>
                <a:gd name="T29" fmla="*/ 267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91" h="666">
                  <a:moveTo>
                    <a:pt x="396" y="267"/>
                  </a:moveTo>
                  <a:lnTo>
                    <a:pt x="261" y="666"/>
                  </a:lnTo>
                  <a:lnTo>
                    <a:pt x="0" y="666"/>
                  </a:lnTo>
                  <a:lnTo>
                    <a:pt x="256" y="0"/>
                  </a:lnTo>
                  <a:lnTo>
                    <a:pt x="290" y="0"/>
                  </a:lnTo>
                  <a:lnTo>
                    <a:pt x="326" y="0"/>
                  </a:lnTo>
                  <a:lnTo>
                    <a:pt x="361" y="0"/>
                  </a:lnTo>
                  <a:lnTo>
                    <a:pt x="396" y="0"/>
                  </a:lnTo>
                  <a:lnTo>
                    <a:pt x="431" y="0"/>
                  </a:lnTo>
                  <a:lnTo>
                    <a:pt x="467" y="0"/>
                  </a:lnTo>
                  <a:lnTo>
                    <a:pt x="503" y="0"/>
                  </a:lnTo>
                  <a:lnTo>
                    <a:pt x="537" y="0"/>
                  </a:lnTo>
                  <a:lnTo>
                    <a:pt x="791" y="666"/>
                  </a:lnTo>
                  <a:lnTo>
                    <a:pt x="532" y="666"/>
                  </a:lnTo>
                  <a:lnTo>
                    <a:pt x="396" y="267"/>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190" name="Freeform 122"/>
            <p:cNvSpPr>
              <a:spLocks/>
            </p:cNvSpPr>
            <p:nvPr userDrawn="1"/>
          </p:nvSpPr>
          <p:spPr bwMode="auto">
            <a:xfrm>
              <a:off x="4683960" y="5020099"/>
              <a:ext cx="118398" cy="123400"/>
            </a:xfrm>
            <a:custGeom>
              <a:avLst/>
              <a:gdLst>
                <a:gd name="T0" fmla="*/ 643 w 643"/>
                <a:gd name="T1" fmla="*/ 192 h 666"/>
                <a:gd name="T2" fmla="*/ 643 w 643"/>
                <a:gd name="T3" fmla="*/ 0 h 666"/>
                <a:gd name="T4" fmla="*/ 564 w 643"/>
                <a:gd name="T5" fmla="*/ 0 h 666"/>
                <a:gd name="T6" fmla="*/ 482 w 643"/>
                <a:gd name="T7" fmla="*/ 0 h 666"/>
                <a:gd name="T8" fmla="*/ 403 w 643"/>
                <a:gd name="T9" fmla="*/ 0 h 666"/>
                <a:gd name="T10" fmla="*/ 322 w 643"/>
                <a:gd name="T11" fmla="*/ 0 h 666"/>
                <a:gd name="T12" fmla="*/ 242 w 643"/>
                <a:gd name="T13" fmla="*/ 0 h 666"/>
                <a:gd name="T14" fmla="*/ 161 w 643"/>
                <a:gd name="T15" fmla="*/ 0 h 666"/>
                <a:gd name="T16" fmla="*/ 81 w 643"/>
                <a:gd name="T17" fmla="*/ 0 h 666"/>
                <a:gd name="T18" fmla="*/ 0 w 643"/>
                <a:gd name="T19" fmla="*/ 0 h 666"/>
                <a:gd name="T20" fmla="*/ 0 w 643"/>
                <a:gd name="T21" fmla="*/ 192 h 666"/>
                <a:gd name="T22" fmla="*/ 189 w 643"/>
                <a:gd name="T23" fmla="*/ 192 h 666"/>
                <a:gd name="T24" fmla="*/ 189 w 643"/>
                <a:gd name="T25" fmla="*/ 666 h 666"/>
                <a:gd name="T26" fmla="*/ 454 w 643"/>
                <a:gd name="T27" fmla="*/ 666 h 666"/>
                <a:gd name="T28" fmla="*/ 454 w 643"/>
                <a:gd name="T29" fmla="*/ 192 h 666"/>
                <a:gd name="T30" fmla="*/ 643 w 643"/>
                <a:gd name="T31" fmla="*/ 192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3" h="666">
                  <a:moveTo>
                    <a:pt x="643" y="192"/>
                  </a:moveTo>
                  <a:lnTo>
                    <a:pt x="643" y="0"/>
                  </a:lnTo>
                  <a:lnTo>
                    <a:pt x="564" y="0"/>
                  </a:lnTo>
                  <a:lnTo>
                    <a:pt x="482" y="0"/>
                  </a:lnTo>
                  <a:lnTo>
                    <a:pt x="403" y="0"/>
                  </a:lnTo>
                  <a:lnTo>
                    <a:pt x="322" y="0"/>
                  </a:lnTo>
                  <a:lnTo>
                    <a:pt x="242" y="0"/>
                  </a:lnTo>
                  <a:lnTo>
                    <a:pt x="161" y="0"/>
                  </a:lnTo>
                  <a:lnTo>
                    <a:pt x="81" y="0"/>
                  </a:lnTo>
                  <a:lnTo>
                    <a:pt x="0" y="0"/>
                  </a:lnTo>
                  <a:lnTo>
                    <a:pt x="0" y="192"/>
                  </a:lnTo>
                  <a:lnTo>
                    <a:pt x="189" y="192"/>
                  </a:lnTo>
                  <a:lnTo>
                    <a:pt x="189" y="666"/>
                  </a:lnTo>
                  <a:lnTo>
                    <a:pt x="454" y="666"/>
                  </a:lnTo>
                  <a:lnTo>
                    <a:pt x="454" y="192"/>
                  </a:lnTo>
                  <a:lnTo>
                    <a:pt x="643" y="192"/>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191" name="Freeform 123"/>
            <p:cNvSpPr>
              <a:spLocks/>
            </p:cNvSpPr>
            <p:nvPr userDrawn="1"/>
          </p:nvSpPr>
          <p:spPr bwMode="auto">
            <a:xfrm>
              <a:off x="5512743" y="5020099"/>
              <a:ext cx="145079" cy="123400"/>
            </a:xfrm>
            <a:custGeom>
              <a:avLst/>
              <a:gdLst>
                <a:gd name="T0" fmla="*/ 395 w 791"/>
                <a:gd name="T1" fmla="*/ 267 h 666"/>
                <a:gd name="T2" fmla="*/ 259 w 791"/>
                <a:gd name="T3" fmla="*/ 666 h 666"/>
                <a:gd name="T4" fmla="*/ 0 w 791"/>
                <a:gd name="T5" fmla="*/ 666 h 666"/>
                <a:gd name="T6" fmla="*/ 255 w 791"/>
                <a:gd name="T7" fmla="*/ 0 h 666"/>
                <a:gd name="T8" fmla="*/ 291 w 791"/>
                <a:gd name="T9" fmla="*/ 0 h 666"/>
                <a:gd name="T10" fmla="*/ 325 w 791"/>
                <a:gd name="T11" fmla="*/ 0 h 666"/>
                <a:gd name="T12" fmla="*/ 361 w 791"/>
                <a:gd name="T13" fmla="*/ 0 h 666"/>
                <a:gd name="T14" fmla="*/ 395 w 791"/>
                <a:gd name="T15" fmla="*/ 0 h 666"/>
                <a:gd name="T16" fmla="*/ 431 w 791"/>
                <a:gd name="T17" fmla="*/ 0 h 666"/>
                <a:gd name="T18" fmla="*/ 465 w 791"/>
                <a:gd name="T19" fmla="*/ 0 h 666"/>
                <a:gd name="T20" fmla="*/ 501 w 791"/>
                <a:gd name="T21" fmla="*/ 0 h 666"/>
                <a:gd name="T22" fmla="*/ 537 w 791"/>
                <a:gd name="T23" fmla="*/ 0 h 666"/>
                <a:gd name="T24" fmla="*/ 791 w 791"/>
                <a:gd name="T25" fmla="*/ 666 h 666"/>
                <a:gd name="T26" fmla="*/ 531 w 791"/>
                <a:gd name="T27" fmla="*/ 666 h 666"/>
                <a:gd name="T28" fmla="*/ 395 w 791"/>
                <a:gd name="T29" fmla="*/ 267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91" h="666">
                  <a:moveTo>
                    <a:pt x="395" y="267"/>
                  </a:moveTo>
                  <a:lnTo>
                    <a:pt x="259" y="666"/>
                  </a:lnTo>
                  <a:lnTo>
                    <a:pt x="0" y="666"/>
                  </a:lnTo>
                  <a:lnTo>
                    <a:pt x="255" y="0"/>
                  </a:lnTo>
                  <a:lnTo>
                    <a:pt x="291" y="0"/>
                  </a:lnTo>
                  <a:lnTo>
                    <a:pt x="325" y="0"/>
                  </a:lnTo>
                  <a:lnTo>
                    <a:pt x="361" y="0"/>
                  </a:lnTo>
                  <a:lnTo>
                    <a:pt x="395" y="0"/>
                  </a:lnTo>
                  <a:lnTo>
                    <a:pt x="431" y="0"/>
                  </a:lnTo>
                  <a:lnTo>
                    <a:pt x="465" y="0"/>
                  </a:lnTo>
                  <a:lnTo>
                    <a:pt x="501" y="0"/>
                  </a:lnTo>
                  <a:lnTo>
                    <a:pt x="537" y="0"/>
                  </a:lnTo>
                  <a:lnTo>
                    <a:pt x="791" y="666"/>
                  </a:lnTo>
                  <a:lnTo>
                    <a:pt x="531" y="666"/>
                  </a:lnTo>
                  <a:lnTo>
                    <a:pt x="395" y="267"/>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192" name="Freeform 124"/>
            <p:cNvSpPr>
              <a:spLocks/>
            </p:cNvSpPr>
            <p:nvPr userDrawn="1"/>
          </p:nvSpPr>
          <p:spPr bwMode="auto">
            <a:xfrm>
              <a:off x="5406019" y="5020099"/>
              <a:ext cx="118398" cy="123400"/>
            </a:xfrm>
            <a:custGeom>
              <a:avLst/>
              <a:gdLst>
                <a:gd name="T0" fmla="*/ 644 w 644"/>
                <a:gd name="T1" fmla="*/ 192 h 666"/>
                <a:gd name="T2" fmla="*/ 644 w 644"/>
                <a:gd name="T3" fmla="*/ 0 h 666"/>
                <a:gd name="T4" fmla="*/ 563 w 644"/>
                <a:gd name="T5" fmla="*/ 0 h 666"/>
                <a:gd name="T6" fmla="*/ 484 w 644"/>
                <a:gd name="T7" fmla="*/ 0 h 666"/>
                <a:gd name="T8" fmla="*/ 402 w 644"/>
                <a:gd name="T9" fmla="*/ 0 h 666"/>
                <a:gd name="T10" fmla="*/ 323 w 644"/>
                <a:gd name="T11" fmla="*/ 0 h 666"/>
                <a:gd name="T12" fmla="*/ 242 w 644"/>
                <a:gd name="T13" fmla="*/ 0 h 666"/>
                <a:gd name="T14" fmla="*/ 162 w 644"/>
                <a:gd name="T15" fmla="*/ 0 h 666"/>
                <a:gd name="T16" fmla="*/ 81 w 644"/>
                <a:gd name="T17" fmla="*/ 0 h 666"/>
                <a:gd name="T18" fmla="*/ 0 w 644"/>
                <a:gd name="T19" fmla="*/ 0 h 666"/>
                <a:gd name="T20" fmla="*/ 0 w 644"/>
                <a:gd name="T21" fmla="*/ 192 h 666"/>
                <a:gd name="T22" fmla="*/ 189 w 644"/>
                <a:gd name="T23" fmla="*/ 192 h 666"/>
                <a:gd name="T24" fmla="*/ 189 w 644"/>
                <a:gd name="T25" fmla="*/ 666 h 666"/>
                <a:gd name="T26" fmla="*/ 455 w 644"/>
                <a:gd name="T27" fmla="*/ 666 h 666"/>
                <a:gd name="T28" fmla="*/ 455 w 644"/>
                <a:gd name="T29" fmla="*/ 192 h 666"/>
                <a:gd name="T30" fmla="*/ 644 w 644"/>
                <a:gd name="T31" fmla="*/ 192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4" h="666">
                  <a:moveTo>
                    <a:pt x="644" y="192"/>
                  </a:moveTo>
                  <a:lnTo>
                    <a:pt x="644" y="0"/>
                  </a:lnTo>
                  <a:lnTo>
                    <a:pt x="563" y="0"/>
                  </a:lnTo>
                  <a:lnTo>
                    <a:pt x="484" y="0"/>
                  </a:lnTo>
                  <a:lnTo>
                    <a:pt x="402" y="0"/>
                  </a:lnTo>
                  <a:lnTo>
                    <a:pt x="323" y="0"/>
                  </a:lnTo>
                  <a:lnTo>
                    <a:pt x="242" y="0"/>
                  </a:lnTo>
                  <a:lnTo>
                    <a:pt x="162" y="0"/>
                  </a:lnTo>
                  <a:lnTo>
                    <a:pt x="81" y="0"/>
                  </a:lnTo>
                  <a:lnTo>
                    <a:pt x="0" y="0"/>
                  </a:lnTo>
                  <a:lnTo>
                    <a:pt x="0" y="192"/>
                  </a:lnTo>
                  <a:lnTo>
                    <a:pt x="189" y="192"/>
                  </a:lnTo>
                  <a:lnTo>
                    <a:pt x="189" y="666"/>
                  </a:lnTo>
                  <a:lnTo>
                    <a:pt x="455" y="666"/>
                  </a:lnTo>
                  <a:lnTo>
                    <a:pt x="455" y="192"/>
                  </a:lnTo>
                  <a:lnTo>
                    <a:pt x="644" y="192"/>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193" name="Freeform 125"/>
            <p:cNvSpPr>
              <a:spLocks/>
            </p:cNvSpPr>
            <p:nvPr userDrawn="1"/>
          </p:nvSpPr>
          <p:spPr bwMode="auto">
            <a:xfrm>
              <a:off x="5272613" y="5020099"/>
              <a:ext cx="145079" cy="123400"/>
            </a:xfrm>
            <a:custGeom>
              <a:avLst/>
              <a:gdLst>
                <a:gd name="T0" fmla="*/ 396 w 791"/>
                <a:gd name="T1" fmla="*/ 267 h 666"/>
                <a:gd name="T2" fmla="*/ 260 w 791"/>
                <a:gd name="T3" fmla="*/ 666 h 666"/>
                <a:gd name="T4" fmla="*/ 0 w 791"/>
                <a:gd name="T5" fmla="*/ 666 h 666"/>
                <a:gd name="T6" fmla="*/ 256 w 791"/>
                <a:gd name="T7" fmla="*/ 0 h 666"/>
                <a:gd name="T8" fmla="*/ 290 w 791"/>
                <a:gd name="T9" fmla="*/ 0 h 666"/>
                <a:gd name="T10" fmla="*/ 326 w 791"/>
                <a:gd name="T11" fmla="*/ 0 h 666"/>
                <a:gd name="T12" fmla="*/ 360 w 791"/>
                <a:gd name="T13" fmla="*/ 0 h 666"/>
                <a:gd name="T14" fmla="*/ 396 w 791"/>
                <a:gd name="T15" fmla="*/ 0 h 666"/>
                <a:gd name="T16" fmla="*/ 430 w 791"/>
                <a:gd name="T17" fmla="*/ 0 h 666"/>
                <a:gd name="T18" fmla="*/ 466 w 791"/>
                <a:gd name="T19" fmla="*/ 0 h 666"/>
                <a:gd name="T20" fmla="*/ 501 w 791"/>
                <a:gd name="T21" fmla="*/ 0 h 666"/>
                <a:gd name="T22" fmla="*/ 536 w 791"/>
                <a:gd name="T23" fmla="*/ 0 h 666"/>
                <a:gd name="T24" fmla="*/ 791 w 791"/>
                <a:gd name="T25" fmla="*/ 666 h 666"/>
                <a:gd name="T26" fmla="*/ 532 w 791"/>
                <a:gd name="T27" fmla="*/ 666 h 666"/>
                <a:gd name="T28" fmla="*/ 396 w 791"/>
                <a:gd name="T29" fmla="*/ 267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91" h="666">
                  <a:moveTo>
                    <a:pt x="396" y="267"/>
                  </a:moveTo>
                  <a:lnTo>
                    <a:pt x="260" y="666"/>
                  </a:lnTo>
                  <a:lnTo>
                    <a:pt x="0" y="666"/>
                  </a:lnTo>
                  <a:lnTo>
                    <a:pt x="256" y="0"/>
                  </a:lnTo>
                  <a:lnTo>
                    <a:pt x="290" y="0"/>
                  </a:lnTo>
                  <a:lnTo>
                    <a:pt x="326" y="0"/>
                  </a:lnTo>
                  <a:lnTo>
                    <a:pt x="360" y="0"/>
                  </a:lnTo>
                  <a:lnTo>
                    <a:pt x="396" y="0"/>
                  </a:lnTo>
                  <a:lnTo>
                    <a:pt x="430" y="0"/>
                  </a:lnTo>
                  <a:lnTo>
                    <a:pt x="466" y="0"/>
                  </a:lnTo>
                  <a:lnTo>
                    <a:pt x="501" y="0"/>
                  </a:lnTo>
                  <a:lnTo>
                    <a:pt x="536" y="0"/>
                  </a:lnTo>
                  <a:lnTo>
                    <a:pt x="791" y="666"/>
                  </a:lnTo>
                  <a:lnTo>
                    <a:pt x="532" y="666"/>
                  </a:lnTo>
                  <a:lnTo>
                    <a:pt x="396" y="267"/>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194" name="Freeform 126"/>
            <p:cNvSpPr>
              <a:spLocks/>
            </p:cNvSpPr>
            <p:nvPr userDrawn="1"/>
          </p:nvSpPr>
          <p:spPr bwMode="auto">
            <a:xfrm>
              <a:off x="5165888" y="5020099"/>
              <a:ext cx="118398" cy="123400"/>
            </a:xfrm>
            <a:custGeom>
              <a:avLst/>
              <a:gdLst>
                <a:gd name="T0" fmla="*/ 643 w 643"/>
                <a:gd name="T1" fmla="*/ 192 h 666"/>
                <a:gd name="T2" fmla="*/ 643 w 643"/>
                <a:gd name="T3" fmla="*/ 0 h 666"/>
                <a:gd name="T4" fmla="*/ 563 w 643"/>
                <a:gd name="T5" fmla="*/ 0 h 666"/>
                <a:gd name="T6" fmla="*/ 482 w 643"/>
                <a:gd name="T7" fmla="*/ 0 h 666"/>
                <a:gd name="T8" fmla="*/ 402 w 643"/>
                <a:gd name="T9" fmla="*/ 0 h 666"/>
                <a:gd name="T10" fmla="*/ 321 w 643"/>
                <a:gd name="T11" fmla="*/ 0 h 666"/>
                <a:gd name="T12" fmla="*/ 242 w 643"/>
                <a:gd name="T13" fmla="*/ 0 h 666"/>
                <a:gd name="T14" fmla="*/ 161 w 643"/>
                <a:gd name="T15" fmla="*/ 0 h 666"/>
                <a:gd name="T16" fmla="*/ 81 w 643"/>
                <a:gd name="T17" fmla="*/ 0 h 666"/>
                <a:gd name="T18" fmla="*/ 0 w 643"/>
                <a:gd name="T19" fmla="*/ 0 h 666"/>
                <a:gd name="T20" fmla="*/ 0 w 643"/>
                <a:gd name="T21" fmla="*/ 192 h 666"/>
                <a:gd name="T22" fmla="*/ 189 w 643"/>
                <a:gd name="T23" fmla="*/ 192 h 666"/>
                <a:gd name="T24" fmla="*/ 189 w 643"/>
                <a:gd name="T25" fmla="*/ 666 h 666"/>
                <a:gd name="T26" fmla="*/ 454 w 643"/>
                <a:gd name="T27" fmla="*/ 666 h 666"/>
                <a:gd name="T28" fmla="*/ 454 w 643"/>
                <a:gd name="T29" fmla="*/ 192 h 666"/>
                <a:gd name="T30" fmla="*/ 643 w 643"/>
                <a:gd name="T31" fmla="*/ 192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3" h="666">
                  <a:moveTo>
                    <a:pt x="643" y="192"/>
                  </a:moveTo>
                  <a:lnTo>
                    <a:pt x="643" y="0"/>
                  </a:lnTo>
                  <a:lnTo>
                    <a:pt x="563" y="0"/>
                  </a:lnTo>
                  <a:lnTo>
                    <a:pt x="482" y="0"/>
                  </a:lnTo>
                  <a:lnTo>
                    <a:pt x="402" y="0"/>
                  </a:lnTo>
                  <a:lnTo>
                    <a:pt x="321" y="0"/>
                  </a:lnTo>
                  <a:lnTo>
                    <a:pt x="242" y="0"/>
                  </a:lnTo>
                  <a:lnTo>
                    <a:pt x="161" y="0"/>
                  </a:lnTo>
                  <a:lnTo>
                    <a:pt x="81" y="0"/>
                  </a:lnTo>
                  <a:lnTo>
                    <a:pt x="0" y="0"/>
                  </a:lnTo>
                  <a:lnTo>
                    <a:pt x="0" y="192"/>
                  </a:lnTo>
                  <a:lnTo>
                    <a:pt x="189" y="192"/>
                  </a:lnTo>
                  <a:lnTo>
                    <a:pt x="189" y="666"/>
                  </a:lnTo>
                  <a:lnTo>
                    <a:pt x="454" y="666"/>
                  </a:lnTo>
                  <a:lnTo>
                    <a:pt x="454" y="192"/>
                  </a:lnTo>
                  <a:lnTo>
                    <a:pt x="643" y="192"/>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195" name="Freeform 127"/>
            <p:cNvSpPr>
              <a:spLocks/>
            </p:cNvSpPr>
            <p:nvPr userDrawn="1"/>
          </p:nvSpPr>
          <p:spPr bwMode="auto">
            <a:xfrm>
              <a:off x="5994671" y="5020099"/>
              <a:ext cx="145079" cy="123400"/>
            </a:xfrm>
            <a:custGeom>
              <a:avLst/>
              <a:gdLst>
                <a:gd name="T0" fmla="*/ 395 w 791"/>
                <a:gd name="T1" fmla="*/ 267 h 666"/>
                <a:gd name="T2" fmla="*/ 259 w 791"/>
                <a:gd name="T3" fmla="*/ 666 h 666"/>
                <a:gd name="T4" fmla="*/ 0 w 791"/>
                <a:gd name="T5" fmla="*/ 666 h 666"/>
                <a:gd name="T6" fmla="*/ 254 w 791"/>
                <a:gd name="T7" fmla="*/ 0 h 666"/>
                <a:gd name="T8" fmla="*/ 290 w 791"/>
                <a:gd name="T9" fmla="*/ 0 h 666"/>
                <a:gd name="T10" fmla="*/ 324 w 791"/>
                <a:gd name="T11" fmla="*/ 0 h 666"/>
                <a:gd name="T12" fmla="*/ 360 w 791"/>
                <a:gd name="T13" fmla="*/ 0 h 666"/>
                <a:gd name="T14" fmla="*/ 395 w 791"/>
                <a:gd name="T15" fmla="*/ 0 h 666"/>
                <a:gd name="T16" fmla="*/ 431 w 791"/>
                <a:gd name="T17" fmla="*/ 0 h 666"/>
                <a:gd name="T18" fmla="*/ 465 w 791"/>
                <a:gd name="T19" fmla="*/ 0 h 666"/>
                <a:gd name="T20" fmla="*/ 501 w 791"/>
                <a:gd name="T21" fmla="*/ 0 h 666"/>
                <a:gd name="T22" fmla="*/ 535 w 791"/>
                <a:gd name="T23" fmla="*/ 0 h 666"/>
                <a:gd name="T24" fmla="*/ 791 w 791"/>
                <a:gd name="T25" fmla="*/ 666 h 666"/>
                <a:gd name="T26" fmla="*/ 530 w 791"/>
                <a:gd name="T27" fmla="*/ 666 h 666"/>
                <a:gd name="T28" fmla="*/ 395 w 791"/>
                <a:gd name="T29" fmla="*/ 267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91" h="666">
                  <a:moveTo>
                    <a:pt x="395" y="267"/>
                  </a:moveTo>
                  <a:lnTo>
                    <a:pt x="259" y="666"/>
                  </a:lnTo>
                  <a:lnTo>
                    <a:pt x="0" y="666"/>
                  </a:lnTo>
                  <a:lnTo>
                    <a:pt x="254" y="0"/>
                  </a:lnTo>
                  <a:lnTo>
                    <a:pt x="290" y="0"/>
                  </a:lnTo>
                  <a:lnTo>
                    <a:pt x="324" y="0"/>
                  </a:lnTo>
                  <a:lnTo>
                    <a:pt x="360" y="0"/>
                  </a:lnTo>
                  <a:lnTo>
                    <a:pt x="395" y="0"/>
                  </a:lnTo>
                  <a:lnTo>
                    <a:pt x="431" y="0"/>
                  </a:lnTo>
                  <a:lnTo>
                    <a:pt x="465" y="0"/>
                  </a:lnTo>
                  <a:lnTo>
                    <a:pt x="501" y="0"/>
                  </a:lnTo>
                  <a:lnTo>
                    <a:pt x="535" y="0"/>
                  </a:lnTo>
                  <a:lnTo>
                    <a:pt x="791" y="666"/>
                  </a:lnTo>
                  <a:lnTo>
                    <a:pt x="530" y="666"/>
                  </a:lnTo>
                  <a:lnTo>
                    <a:pt x="395" y="267"/>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196" name="Freeform 128"/>
            <p:cNvSpPr>
              <a:spLocks/>
            </p:cNvSpPr>
            <p:nvPr userDrawn="1"/>
          </p:nvSpPr>
          <p:spPr bwMode="auto">
            <a:xfrm>
              <a:off x="5887946" y="5020099"/>
              <a:ext cx="118398" cy="123400"/>
            </a:xfrm>
            <a:custGeom>
              <a:avLst/>
              <a:gdLst>
                <a:gd name="T0" fmla="*/ 645 w 645"/>
                <a:gd name="T1" fmla="*/ 192 h 666"/>
                <a:gd name="T2" fmla="*/ 645 w 645"/>
                <a:gd name="T3" fmla="*/ 0 h 666"/>
                <a:gd name="T4" fmla="*/ 564 w 645"/>
                <a:gd name="T5" fmla="*/ 0 h 666"/>
                <a:gd name="T6" fmla="*/ 484 w 645"/>
                <a:gd name="T7" fmla="*/ 0 h 666"/>
                <a:gd name="T8" fmla="*/ 403 w 645"/>
                <a:gd name="T9" fmla="*/ 0 h 666"/>
                <a:gd name="T10" fmla="*/ 323 w 645"/>
                <a:gd name="T11" fmla="*/ 0 h 666"/>
                <a:gd name="T12" fmla="*/ 242 w 645"/>
                <a:gd name="T13" fmla="*/ 0 h 666"/>
                <a:gd name="T14" fmla="*/ 161 w 645"/>
                <a:gd name="T15" fmla="*/ 0 h 666"/>
                <a:gd name="T16" fmla="*/ 82 w 645"/>
                <a:gd name="T17" fmla="*/ 0 h 666"/>
                <a:gd name="T18" fmla="*/ 0 w 645"/>
                <a:gd name="T19" fmla="*/ 0 h 666"/>
                <a:gd name="T20" fmla="*/ 0 w 645"/>
                <a:gd name="T21" fmla="*/ 192 h 666"/>
                <a:gd name="T22" fmla="*/ 189 w 645"/>
                <a:gd name="T23" fmla="*/ 192 h 666"/>
                <a:gd name="T24" fmla="*/ 189 w 645"/>
                <a:gd name="T25" fmla="*/ 666 h 666"/>
                <a:gd name="T26" fmla="*/ 456 w 645"/>
                <a:gd name="T27" fmla="*/ 666 h 666"/>
                <a:gd name="T28" fmla="*/ 456 w 645"/>
                <a:gd name="T29" fmla="*/ 192 h 666"/>
                <a:gd name="T30" fmla="*/ 645 w 645"/>
                <a:gd name="T31" fmla="*/ 192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5" h="666">
                  <a:moveTo>
                    <a:pt x="645" y="192"/>
                  </a:moveTo>
                  <a:lnTo>
                    <a:pt x="645" y="0"/>
                  </a:lnTo>
                  <a:lnTo>
                    <a:pt x="564" y="0"/>
                  </a:lnTo>
                  <a:lnTo>
                    <a:pt x="484" y="0"/>
                  </a:lnTo>
                  <a:lnTo>
                    <a:pt x="403" y="0"/>
                  </a:lnTo>
                  <a:lnTo>
                    <a:pt x="323" y="0"/>
                  </a:lnTo>
                  <a:lnTo>
                    <a:pt x="242" y="0"/>
                  </a:lnTo>
                  <a:lnTo>
                    <a:pt x="161" y="0"/>
                  </a:lnTo>
                  <a:lnTo>
                    <a:pt x="82" y="0"/>
                  </a:lnTo>
                  <a:lnTo>
                    <a:pt x="0" y="0"/>
                  </a:lnTo>
                  <a:lnTo>
                    <a:pt x="0" y="192"/>
                  </a:lnTo>
                  <a:lnTo>
                    <a:pt x="189" y="192"/>
                  </a:lnTo>
                  <a:lnTo>
                    <a:pt x="189" y="666"/>
                  </a:lnTo>
                  <a:lnTo>
                    <a:pt x="456" y="666"/>
                  </a:lnTo>
                  <a:lnTo>
                    <a:pt x="456" y="192"/>
                  </a:lnTo>
                  <a:lnTo>
                    <a:pt x="645" y="192"/>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197" name="Freeform 129"/>
            <p:cNvSpPr>
              <a:spLocks/>
            </p:cNvSpPr>
            <p:nvPr userDrawn="1"/>
          </p:nvSpPr>
          <p:spPr bwMode="auto">
            <a:xfrm>
              <a:off x="5752874" y="5020099"/>
              <a:ext cx="146746" cy="123400"/>
            </a:xfrm>
            <a:custGeom>
              <a:avLst/>
              <a:gdLst>
                <a:gd name="T0" fmla="*/ 397 w 791"/>
                <a:gd name="T1" fmla="*/ 267 h 666"/>
                <a:gd name="T2" fmla="*/ 261 w 791"/>
                <a:gd name="T3" fmla="*/ 666 h 666"/>
                <a:gd name="T4" fmla="*/ 0 w 791"/>
                <a:gd name="T5" fmla="*/ 666 h 666"/>
                <a:gd name="T6" fmla="*/ 256 w 791"/>
                <a:gd name="T7" fmla="*/ 0 h 666"/>
                <a:gd name="T8" fmla="*/ 291 w 791"/>
                <a:gd name="T9" fmla="*/ 0 h 666"/>
                <a:gd name="T10" fmla="*/ 326 w 791"/>
                <a:gd name="T11" fmla="*/ 0 h 666"/>
                <a:gd name="T12" fmla="*/ 361 w 791"/>
                <a:gd name="T13" fmla="*/ 0 h 666"/>
                <a:gd name="T14" fmla="*/ 397 w 791"/>
                <a:gd name="T15" fmla="*/ 0 h 666"/>
                <a:gd name="T16" fmla="*/ 431 w 791"/>
                <a:gd name="T17" fmla="*/ 0 h 666"/>
                <a:gd name="T18" fmla="*/ 467 w 791"/>
                <a:gd name="T19" fmla="*/ 0 h 666"/>
                <a:gd name="T20" fmla="*/ 501 w 791"/>
                <a:gd name="T21" fmla="*/ 0 h 666"/>
                <a:gd name="T22" fmla="*/ 537 w 791"/>
                <a:gd name="T23" fmla="*/ 0 h 666"/>
                <a:gd name="T24" fmla="*/ 791 w 791"/>
                <a:gd name="T25" fmla="*/ 666 h 666"/>
                <a:gd name="T26" fmla="*/ 532 w 791"/>
                <a:gd name="T27" fmla="*/ 666 h 666"/>
                <a:gd name="T28" fmla="*/ 397 w 791"/>
                <a:gd name="T29" fmla="*/ 267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91" h="666">
                  <a:moveTo>
                    <a:pt x="397" y="267"/>
                  </a:moveTo>
                  <a:lnTo>
                    <a:pt x="261" y="666"/>
                  </a:lnTo>
                  <a:lnTo>
                    <a:pt x="0" y="666"/>
                  </a:lnTo>
                  <a:lnTo>
                    <a:pt x="256" y="0"/>
                  </a:lnTo>
                  <a:lnTo>
                    <a:pt x="291" y="0"/>
                  </a:lnTo>
                  <a:lnTo>
                    <a:pt x="326" y="0"/>
                  </a:lnTo>
                  <a:lnTo>
                    <a:pt x="361" y="0"/>
                  </a:lnTo>
                  <a:lnTo>
                    <a:pt x="397" y="0"/>
                  </a:lnTo>
                  <a:lnTo>
                    <a:pt x="431" y="0"/>
                  </a:lnTo>
                  <a:lnTo>
                    <a:pt x="467" y="0"/>
                  </a:lnTo>
                  <a:lnTo>
                    <a:pt x="501" y="0"/>
                  </a:lnTo>
                  <a:lnTo>
                    <a:pt x="537" y="0"/>
                  </a:lnTo>
                  <a:lnTo>
                    <a:pt x="791" y="666"/>
                  </a:lnTo>
                  <a:lnTo>
                    <a:pt x="532" y="666"/>
                  </a:lnTo>
                  <a:lnTo>
                    <a:pt x="397" y="267"/>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198" name="Freeform 130"/>
            <p:cNvSpPr>
              <a:spLocks/>
            </p:cNvSpPr>
            <p:nvPr userDrawn="1"/>
          </p:nvSpPr>
          <p:spPr bwMode="auto">
            <a:xfrm>
              <a:off x="5646149" y="5020099"/>
              <a:ext cx="118398" cy="123400"/>
            </a:xfrm>
            <a:custGeom>
              <a:avLst/>
              <a:gdLst>
                <a:gd name="T0" fmla="*/ 643 w 643"/>
                <a:gd name="T1" fmla="*/ 192 h 666"/>
                <a:gd name="T2" fmla="*/ 643 w 643"/>
                <a:gd name="T3" fmla="*/ 0 h 666"/>
                <a:gd name="T4" fmla="*/ 564 w 643"/>
                <a:gd name="T5" fmla="*/ 0 h 666"/>
                <a:gd name="T6" fmla="*/ 483 w 643"/>
                <a:gd name="T7" fmla="*/ 0 h 666"/>
                <a:gd name="T8" fmla="*/ 403 w 643"/>
                <a:gd name="T9" fmla="*/ 0 h 666"/>
                <a:gd name="T10" fmla="*/ 322 w 643"/>
                <a:gd name="T11" fmla="*/ 0 h 666"/>
                <a:gd name="T12" fmla="*/ 242 w 643"/>
                <a:gd name="T13" fmla="*/ 0 h 666"/>
                <a:gd name="T14" fmla="*/ 161 w 643"/>
                <a:gd name="T15" fmla="*/ 0 h 666"/>
                <a:gd name="T16" fmla="*/ 80 w 643"/>
                <a:gd name="T17" fmla="*/ 0 h 666"/>
                <a:gd name="T18" fmla="*/ 0 w 643"/>
                <a:gd name="T19" fmla="*/ 0 h 666"/>
                <a:gd name="T20" fmla="*/ 0 w 643"/>
                <a:gd name="T21" fmla="*/ 192 h 666"/>
                <a:gd name="T22" fmla="*/ 189 w 643"/>
                <a:gd name="T23" fmla="*/ 192 h 666"/>
                <a:gd name="T24" fmla="*/ 189 w 643"/>
                <a:gd name="T25" fmla="*/ 666 h 666"/>
                <a:gd name="T26" fmla="*/ 454 w 643"/>
                <a:gd name="T27" fmla="*/ 666 h 666"/>
                <a:gd name="T28" fmla="*/ 454 w 643"/>
                <a:gd name="T29" fmla="*/ 192 h 666"/>
                <a:gd name="T30" fmla="*/ 643 w 643"/>
                <a:gd name="T31" fmla="*/ 192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3" h="666">
                  <a:moveTo>
                    <a:pt x="643" y="192"/>
                  </a:moveTo>
                  <a:lnTo>
                    <a:pt x="643" y="0"/>
                  </a:lnTo>
                  <a:lnTo>
                    <a:pt x="564" y="0"/>
                  </a:lnTo>
                  <a:lnTo>
                    <a:pt x="483" y="0"/>
                  </a:lnTo>
                  <a:lnTo>
                    <a:pt x="403" y="0"/>
                  </a:lnTo>
                  <a:lnTo>
                    <a:pt x="322" y="0"/>
                  </a:lnTo>
                  <a:lnTo>
                    <a:pt x="242" y="0"/>
                  </a:lnTo>
                  <a:lnTo>
                    <a:pt x="161" y="0"/>
                  </a:lnTo>
                  <a:lnTo>
                    <a:pt x="80" y="0"/>
                  </a:lnTo>
                  <a:lnTo>
                    <a:pt x="0" y="0"/>
                  </a:lnTo>
                  <a:lnTo>
                    <a:pt x="0" y="192"/>
                  </a:lnTo>
                  <a:lnTo>
                    <a:pt x="189" y="192"/>
                  </a:lnTo>
                  <a:lnTo>
                    <a:pt x="189" y="666"/>
                  </a:lnTo>
                  <a:lnTo>
                    <a:pt x="454" y="666"/>
                  </a:lnTo>
                  <a:lnTo>
                    <a:pt x="454" y="192"/>
                  </a:lnTo>
                  <a:lnTo>
                    <a:pt x="643" y="192"/>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199" name="Freeform 131"/>
            <p:cNvSpPr>
              <a:spLocks/>
            </p:cNvSpPr>
            <p:nvPr userDrawn="1"/>
          </p:nvSpPr>
          <p:spPr bwMode="auto">
            <a:xfrm>
              <a:off x="6474931" y="5020099"/>
              <a:ext cx="146746" cy="123400"/>
            </a:xfrm>
            <a:custGeom>
              <a:avLst/>
              <a:gdLst>
                <a:gd name="T0" fmla="*/ 395 w 792"/>
                <a:gd name="T1" fmla="*/ 267 h 666"/>
                <a:gd name="T2" fmla="*/ 260 w 792"/>
                <a:gd name="T3" fmla="*/ 666 h 666"/>
                <a:gd name="T4" fmla="*/ 0 w 792"/>
                <a:gd name="T5" fmla="*/ 666 h 666"/>
                <a:gd name="T6" fmla="*/ 255 w 792"/>
                <a:gd name="T7" fmla="*/ 0 h 666"/>
                <a:gd name="T8" fmla="*/ 291 w 792"/>
                <a:gd name="T9" fmla="*/ 0 h 666"/>
                <a:gd name="T10" fmla="*/ 325 w 792"/>
                <a:gd name="T11" fmla="*/ 0 h 666"/>
                <a:gd name="T12" fmla="*/ 361 w 792"/>
                <a:gd name="T13" fmla="*/ 0 h 666"/>
                <a:gd name="T14" fmla="*/ 395 w 792"/>
                <a:gd name="T15" fmla="*/ 0 h 666"/>
                <a:gd name="T16" fmla="*/ 431 w 792"/>
                <a:gd name="T17" fmla="*/ 0 h 666"/>
                <a:gd name="T18" fmla="*/ 465 w 792"/>
                <a:gd name="T19" fmla="*/ 0 h 666"/>
                <a:gd name="T20" fmla="*/ 501 w 792"/>
                <a:gd name="T21" fmla="*/ 0 h 666"/>
                <a:gd name="T22" fmla="*/ 536 w 792"/>
                <a:gd name="T23" fmla="*/ 0 h 666"/>
                <a:gd name="T24" fmla="*/ 792 w 792"/>
                <a:gd name="T25" fmla="*/ 666 h 666"/>
                <a:gd name="T26" fmla="*/ 531 w 792"/>
                <a:gd name="T27" fmla="*/ 666 h 666"/>
                <a:gd name="T28" fmla="*/ 395 w 792"/>
                <a:gd name="T29" fmla="*/ 267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92" h="666">
                  <a:moveTo>
                    <a:pt x="395" y="267"/>
                  </a:moveTo>
                  <a:lnTo>
                    <a:pt x="260" y="666"/>
                  </a:lnTo>
                  <a:lnTo>
                    <a:pt x="0" y="666"/>
                  </a:lnTo>
                  <a:lnTo>
                    <a:pt x="255" y="0"/>
                  </a:lnTo>
                  <a:lnTo>
                    <a:pt x="291" y="0"/>
                  </a:lnTo>
                  <a:lnTo>
                    <a:pt x="325" y="0"/>
                  </a:lnTo>
                  <a:lnTo>
                    <a:pt x="361" y="0"/>
                  </a:lnTo>
                  <a:lnTo>
                    <a:pt x="395" y="0"/>
                  </a:lnTo>
                  <a:lnTo>
                    <a:pt x="431" y="0"/>
                  </a:lnTo>
                  <a:lnTo>
                    <a:pt x="465" y="0"/>
                  </a:lnTo>
                  <a:lnTo>
                    <a:pt x="501" y="0"/>
                  </a:lnTo>
                  <a:lnTo>
                    <a:pt x="536" y="0"/>
                  </a:lnTo>
                  <a:lnTo>
                    <a:pt x="792" y="666"/>
                  </a:lnTo>
                  <a:lnTo>
                    <a:pt x="531" y="666"/>
                  </a:lnTo>
                  <a:lnTo>
                    <a:pt x="395" y="267"/>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200" name="Freeform 132"/>
            <p:cNvSpPr>
              <a:spLocks/>
            </p:cNvSpPr>
            <p:nvPr userDrawn="1"/>
          </p:nvSpPr>
          <p:spPr bwMode="auto">
            <a:xfrm>
              <a:off x="6368207" y="5020099"/>
              <a:ext cx="118398" cy="123400"/>
            </a:xfrm>
            <a:custGeom>
              <a:avLst/>
              <a:gdLst>
                <a:gd name="T0" fmla="*/ 644 w 644"/>
                <a:gd name="T1" fmla="*/ 192 h 666"/>
                <a:gd name="T2" fmla="*/ 644 w 644"/>
                <a:gd name="T3" fmla="*/ 0 h 666"/>
                <a:gd name="T4" fmla="*/ 563 w 644"/>
                <a:gd name="T5" fmla="*/ 0 h 666"/>
                <a:gd name="T6" fmla="*/ 484 w 644"/>
                <a:gd name="T7" fmla="*/ 0 h 666"/>
                <a:gd name="T8" fmla="*/ 403 w 644"/>
                <a:gd name="T9" fmla="*/ 0 h 666"/>
                <a:gd name="T10" fmla="*/ 321 w 644"/>
                <a:gd name="T11" fmla="*/ 0 h 666"/>
                <a:gd name="T12" fmla="*/ 242 w 644"/>
                <a:gd name="T13" fmla="*/ 0 h 666"/>
                <a:gd name="T14" fmla="*/ 161 w 644"/>
                <a:gd name="T15" fmla="*/ 0 h 666"/>
                <a:gd name="T16" fmla="*/ 81 w 644"/>
                <a:gd name="T17" fmla="*/ 0 h 666"/>
                <a:gd name="T18" fmla="*/ 0 w 644"/>
                <a:gd name="T19" fmla="*/ 0 h 666"/>
                <a:gd name="T20" fmla="*/ 0 w 644"/>
                <a:gd name="T21" fmla="*/ 192 h 666"/>
                <a:gd name="T22" fmla="*/ 189 w 644"/>
                <a:gd name="T23" fmla="*/ 192 h 666"/>
                <a:gd name="T24" fmla="*/ 189 w 644"/>
                <a:gd name="T25" fmla="*/ 666 h 666"/>
                <a:gd name="T26" fmla="*/ 456 w 644"/>
                <a:gd name="T27" fmla="*/ 666 h 666"/>
                <a:gd name="T28" fmla="*/ 456 w 644"/>
                <a:gd name="T29" fmla="*/ 192 h 666"/>
                <a:gd name="T30" fmla="*/ 644 w 644"/>
                <a:gd name="T31" fmla="*/ 192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4" h="666">
                  <a:moveTo>
                    <a:pt x="644" y="192"/>
                  </a:moveTo>
                  <a:lnTo>
                    <a:pt x="644" y="0"/>
                  </a:lnTo>
                  <a:lnTo>
                    <a:pt x="563" y="0"/>
                  </a:lnTo>
                  <a:lnTo>
                    <a:pt x="484" y="0"/>
                  </a:lnTo>
                  <a:lnTo>
                    <a:pt x="403" y="0"/>
                  </a:lnTo>
                  <a:lnTo>
                    <a:pt x="321" y="0"/>
                  </a:lnTo>
                  <a:lnTo>
                    <a:pt x="242" y="0"/>
                  </a:lnTo>
                  <a:lnTo>
                    <a:pt x="161" y="0"/>
                  </a:lnTo>
                  <a:lnTo>
                    <a:pt x="81" y="0"/>
                  </a:lnTo>
                  <a:lnTo>
                    <a:pt x="0" y="0"/>
                  </a:lnTo>
                  <a:lnTo>
                    <a:pt x="0" y="192"/>
                  </a:lnTo>
                  <a:lnTo>
                    <a:pt x="189" y="192"/>
                  </a:lnTo>
                  <a:lnTo>
                    <a:pt x="189" y="666"/>
                  </a:lnTo>
                  <a:lnTo>
                    <a:pt x="456" y="666"/>
                  </a:lnTo>
                  <a:lnTo>
                    <a:pt x="456" y="192"/>
                  </a:lnTo>
                  <a:lnTo>
                    <a:pt x="644" y="192"/>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201" name="Freeform 133"/>
            <p:cNvSpPr>
              <a:spLocks/>
            </p:cNvSpPr>
            <p:nvPr userDrawn="1"/>
          </p:nvSpPr>
          <p:spPr bwMode="auto">
            <a:xfrm>
              <a:off x="6234801" y="5020099"/>
              <a:ext cx="145079" cy="123400"/>
            </a:xfrm>
            <a:custGeom>
              <a:avLst/>
              <a:gdLst>
                <a:gd name="T0" fmla="*/ 396 w 791"/>
                <a:gd name="T1" fmla="*/ 267 h 666"/>
                <a:gd name="T2" fmla="*/ 261 w 791"/>
                <a:gd name="T3" fmla="*/ 666 h 666"/>
                <a:gd name="T4" fmla="*/ 0 w 791"/>
                <a:gd name="T5" fmla="*/ 666 h 666"/>
                <a:gd name="T6" fmla="*/ 256 w 791"/>
                <a:gd name="T7" fmla="*/ 0 h 666"/>
                <a:gd name="T8" fmla="*/ 290 w 791"/>
                <a:gd name="T9" fmla="*/ 0 h 666"/>
                <a:gd name="T10" fmla="*/ 326 w 791"/>
                <a:gd name="T11" fmla="*/ 0 h 666"/>
                <a:gd name="T12" fmla="*/ 360 w 791"/>
                <a:gd name="T13" fmla="*/ 0 h 666"/>
                <a:gd name="T14" fmla="*/ 396 w 791"/>
                <a:gd name="T15" fmla="*/ 0 h 666"/>
                <a:gd name="T16" fmla="*/ 431 w 791"/>
                <a:gd name="T17" fmla="*/ 0 h 666"/>
                <a:gd name="T18" fmla="*/ 466 w 791"/>
                <a:gd name="T19" fmla="*/ 0 h 666"/>
                <a:gd name="T20" fmla="*/ 501 w 791"/>
                <a:gd name="T21" fmla="*/ 0 h 666"/>
                <a:gd name="T22" fmla="*/ 537 w 791"/>
                <a:gd name="T23" fmla="*/ 0 h 666"/>
                <a:gd name="T24" fmla="*/ 791 w 791"/>
                <a:gd name="T25" fmla="*/ 666 h 666"/>
                <a:gd name="T26" fmla="*/ 532 w 791"/>
                <a:gd name="T27" fmla="*/ 666 h 666"/>
                <a:gd name="T28" fmla="*/ 396 w 791"/>
                <a:gd name="T29" fmla="*/ 267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91" h="666">
                  <a:moveTo>
                    <a:pt x="396" y="267"/>
                  </a:moveTo>
                  <a:lnTo>
                    <a:pt x="261" y="666"/>
                  </a:lnTo>
                  <a:lnTo>
                    <a:pt x="0" y="666"/>
                  </a:lnTo>
                  <a:lnTo>
                    <a:pt x="256" y="0"/>
                  </a:lnTo>
                  <a:lnTo>
                    <a:pt x="290" y="0"/>
                  </a:lnTo>
                  <a:lnTo>
                    <a:pt x="326" y="0"/>
                  </a:lnTo>
                  <a:lnTo>
                    <a:pt x="360" y="0"/>
                  </a:lnTo>
                  <a:lnTo>
                    <a:pt x="396" y="0"/>
                  </a:lnTo>
                  <a:lnTo>
                    <a:pt x="431" y="0"/>
                  </a:lnTo>
                  <a:lnTo>
                    <a:pt x="466" y="0"/>
                  </a:lnTo>
                  <a:lnTo>
                    <a:pt x="501" y="0"/>
                  </a:lnTo>
                  <a:lnTo>
                    <a:pt x="537" y="0"/>
                  </a:lnTo>
                  <a:lnTo>
                    <a:pt x="791" y="666"/>
                  </a:lnTo>
                  <a:lnTo>
                    <a:pt x="532" y="666"/>
                  </a:lnTo>
                  <a:lnTo>
                    <a:pt x="396" y="267"/>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202" name="Freeform 134"/>
            <p:cNvSpPr>
              <a:spLocks/>
            </p:cNvSpPr>
            <p:nvPr userDrawn="1"/>
          </p:nvSpPr>
          <p:spPr bwMode="auto">
            <a:xfrm>
              <a:off x="6128077" y="5020099"/>
              <a:ext cx="118398" cy="123400"/>
            </a:xfrm>
            <a:custGeom>
              <a:avLst/>
              <a:gdLst>
                <a:gd name="T0" fmla="*/ 643 w 643"/>
                <a:gd name="T1" fmla="*/ 192 h 666"/>
                <a:gd name="T2" fmla="*/ 643 w 643"/>
                <a:gd name="T3" fmla="*/ 0 h 666"/>
                <a:gd name="T4" fmla="*/ 563 w 643"/>
                <a:gd name="T5" fmla="*/ 0 h 666"/>
                <a:gd name="T6" fmla="*/ 482 w 643"/>
                <a:gd name="T7" fmla="*/ 0 h 666"/>
                <a:gd name="T8" fmla="*/ 403 w 643"/>
                <a:gd name="T9" fmla="*/ 0 h 666"/>
                <a:gd name="T10" fmla="*/ 321 w 643"/>
                <a:gd name="T11" fmla="*/ 0 h 666"/>
                <a:gd name="T12" fmla="*/ 240 w 643"/>
                <a:gd name="T13" fmla="*/ 0 h 666"/>
                <a:gd name="T14" fmla="*/ 161 w 643"/>
                <a:gd name="T15" fmla="*/ 0 h 666"/>
                <a:gd name="T16" fmla="*/ 80 w 643"/>
                <a:gd name="T17" fmla="*/ 0 h 666"/>
                <a:gd name="T18" fmla="*/ 0 w 643"/>
                <a:gd name="T19" fmla="*/ 0 h 666"/>
                <a:gd name="T20" fmla="*/ 0 w 643"/>
                <a:gd name="T21" fmla="*/ 192 h 666"/>
                <a:gd name="T22" fmla="*/ 189 w 643"/>
                <a:gd name="T23" fmla="*/ 192 h 666"/>
                <a:gd name="T24" fmla="*/ 189 w 643"/>
                <a:gd name="T25" fmla="*/ 666 h 666"/>
                <a:gd name="T26" fmla="*/ 454 w 643"/>
                <a:gd name="T27" fmla="*/ 666 h 666"/>
                <a:gd name="T28" fmla="*/ 454 w 643"/>
                <a:gd name="T29" fmla="*/ 192 h 666"/>
                <a:gd name="T30" fmla="*/ 643 w 643"/>
                <a:gd name="T31" fmla="*/ 192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3" h="666">
                  <a:moveTo>
                    <a:pt x="643" y="192"/>
                  </a:moveTo>
                  <a:lnTo>
                    <a:pt x="643" y="0"/>
                  </a:lnTo>
                  <a:lnTo>
                    <a:pt x="563" y="0"/>
                  </a:lnTo>
                  <a:lnTo>
                    <a:pt x="482" y="0"/>
                  </a:lnTo>
                  <a:lnTo>
                    <a:pt x="403" y="0"/>
                  </a:lnTo>
                  <a:lnTo>
                    <a:pt x="321" y="0"/>
                  </a:lnTo>
                  <a:lnTo>
                    <a:pt x="240" y="0"/>
                  </a:lnTo>
                  <a:lnTo>
                    <a:pt x="161" y="0"/>
                  </a:lnTo>
                  <a:lnTo>
                    <a:pt x="80" y="0"/>
                  </a:lnTo>
                  <a:lnTo>
                    <a:pt x="0" y="0"/>
                  </a:lnTo>
                  <a:lnTo>
                    <a:pt x="0" y="192"/>
                  </a:lnTo>
                  <a:lnTo>
                    <a:pt x="189" y="192"/>
                  </a:lnTo>
                  <a:lnTo>
                    <a:pt x="189" y="666"/>
                  </a:lnTo>
                  <a:lnTo>
                    <a:pt x="454" y="666"/>
                  </a:lnTo>
                  <a:lnTo>
                    <a:pt x="454" y="192"/>
                  </a:lnTo>
                  <a:lnTo>
                    <a:pt x="643" y="192"/>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203" name="Freeform 135"/>
            <p:cNvSpPr>
              <a:spLocks/>
            </p:cNvSpPr>
            <p:nvPr userDrawn="1"/>
          </p:nvSpPr>
          <p:spPr bwMode="auto">
            <a:xfrm>
              <a:off x="6956860" y="5020099"/>
              <a:ext cx="145079" cy="123400"/>
            </a:xfrm>
            <a:custGeom>
              <a:avLst/>
              <a:gdLst>
                <a:gd name="T0" fmla="*/ 395 w 791"/>
                <a:gd name="T1" fmla="*/ 267 h 666"/>
                <a:gd name="T2" fmla="*/ 259 w 791"/>
                <a:gd name="T3" fmla="*/ 666 h 666"/>
                <a:gd name="T4" fmla="*/ 0 w 791"/>
                <a:gd name="T5" fmla="*/ 666 h 666"/>
                <a:gd name="T6" fmla="*/ 254 w 791"/>
                <a:gd name="T7" fmla="*/ 0 h 666"/>
                <a:gd name="T8" fmla="*/ 289 w 791"/>
                <a:gd name="T9" fmla="*/ 0 h 666"/>
                <a:gd name="T10" fmla="*/ 325 w 791"/>
                <a:gd name="T11" fmla="*/ 0 h 666"/>
                <a:gd name="T12" fmla="*/ 361 w 791"/>
                <a:gd name="T13" fmla="*/ 0 h 666"/>
                <a:gd name="T14" fmla="*/ 395 w 791"/>
                <a:gd name="T15" fmla="*/ 0 h 666"/>
                <a:gd name="T16" fmla="*/ 431 w 791"/>
                <a:gd name="T17" fmla="*/ 0 h 666"/>
                <a:gd name="T18" fmla="*/ 465 w 791"/>
                <a:gd name="T19" fmla="*/ 0 h 666"/>
                <a:gd name="T20" fmla="*/ 501 w 791"/>
                <a:gd name="T21" fmla="*/ 0 h 666"/>
                <a:gd name="T22" fmla="*/ 535 w 791"/>
                <a:gd name="T23" fmla="*/ 0 h 666"/>
                <a:gd name="T24" fmla="*/ 791 w 791"/>
                <a:gd name="T25" fmla="*/ 666 h 666"/>
                <a:gd name="T26" fmla="*/ 531 w 791"/>
                <a:gd name="T27" fmla="*/ 666 h 666"/>
                <a:gd name="T28" fmla="*/ 395 w 791"/>
                <a:gd name="T29" fmla="*/ 267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91" h="666">
                  <a:moveTo>
                    <a:pt x="395" y="267"/>
                  </a:moveTo>
                  <a:lnTo>
                    <a:pt x="259" y="666"/>
                  </a:lnTo>
                  <a:lnTo>
                    <a:pt x="0" y="666"/>
                  </a:lnTo>
                  <a:lnTo>
                    <a:pt x="254" y="0"/>
                  </a:lnTo>
                  <a:lnTo>
                    <a:pt x="289" y="0"/>
                  </a:lnTo>
                  <a:lnTo>
                    <a:pt x="325" y="0"/>
                  </a:lnTo>
                  <a:lnTo>
                    <a:pt x="361" y="0"/>
                  </a:lnTo>
                  <a:lnTo>
                    <a:pt x="395" y="0"/>
                  </a:lnTo>
                  <a:lnTo>
                    <a:pt x="431" y="0"/>
                  </a:lnTo>
                  <a:lnTo>
                    <a:pt x="465" y="0"/>
                  </a:lnTo>
                  <a:lnTo>
                    <a:pt x="501" y="0"/>
                  </a:lnTo>
                  <a:lnTo>
                    <a:pt x="535" y="0"/>
                  </a:lnTo>
                  <a:lnTo>
                    <a:pt x="791" y="666"/>
                  </a:lnTo>
                  <a:lnTo>
                    <a:pt x="531" y="666"/>
                  </a:lnTo>
                  <a:lnTo>
                    <a:pt x="395" y="267"/>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204" name="Freeform 136"/>
            <p:cNvSpPr>
              <a:spLocks/>
            </p:cNvSpPr>
            <p:nvPr userDrawn="1"/>
          </p:nvSpPr>
          <p:spPr bwMode="auto">
            <a:xfrm>
              <a:off x="6850136" y="5020099"/>
              <a:ext cx="118398" cy="123400"/>
            </a:xfrm>
            <a:custGeom>
              <a:avLst/>
              <a:gdLst>
                <a:gd name="T0" fmla="*/ 644 w 644"/>
                <a:gd name="T1" fmla="*/ 192 h 666"/>
                <a:gd name="T2" fmla="*/ 644 w 644"/>
                <a:gd name="T3" fmla="*/ 0 h 666"/>
                <a:gd name="T4" fmla="*/ 563 w 644"/>
                <a:gd name="T5" fmla="*/ 0 h 666"/>
                <a:gd name="T6" fmla="*/ 482 w 644"/>
                <a:gd name="T7" fmla="*/ 0 h 666"/>
                <a:gd name="T8" fmla="*/ 402 w 644"/>
                <a:gd name="T9" fmla="*/ 0 h 666"/>
                <a:gd name="T10" fmla="*/ 321 w 644"/>
                <a:gd name="T11" fmla="*/ 0 h 666"/>
                <a:gd name="T12" fmla="*/ 242 w 644"/>
                <a:gd name="T13" fmla="*/ 0 h 666"/>
                <a:gd name="T14" fmla="*/ 160 w 644"/>
                <a:gd name="T15" fmla="*/ 0 h 666"/>
                <a:gd name="T16" fmla="*/ 81 w 644"/>
                <a:gd name="T17" fmla="*/ 0 h 666"/>
                <a:gd name="T18" fmla="*/ 0 w 644"/>
                <a:gd name="T19" fmla="*/ 0 h 666"/>
                <a:gd name="T20" fmla="*/ 0 w 644"/>
                <a:gd name="T21" fmla="*/ 192 h 666"/>
                <a:gd name="T22" fmla="*/ 188 w 644"/>
                <a:gd name="T23" fmla="*/ 192 h 666"/>
                <a:gd name="T24" fmla="*/ 188 w 644"/>
                <a:gd name="T25" fmla="*/ 666 h 666"/>
                <a:gd name="T26" fmla="*/ 455 w 644"/>
                <a:gd name="T27" fmla="*/ 666 h 666"/>
                <a:gd name="T28" fmla="*/ 455 w 644"/>
                <a:gd name="T29" fmla="*/ 192 h 666"/>
                <a:gd name="T30" fmla="*/ 644 w 644"/>
                <a:gd name="T31" fmla="*/ 192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4" h="666">
                  <a:moveTo>
                    <a:pt x="644" y="192"/>
                  </a:moveTo>
                  <a:lnTo>
                    <a:pt x="644" y="0"/>
                  </a:lnTo>
                  <a:lnTo>
                    <a:pt x="563" y="0"/>
                  </a:lnTo>
                  <a:lnTo>
                    <a:pt x="482" y="0"/>
                  </a:lnTo>
                  <a:lnTo>
                    <a:pt x="402" y="0"/>
                  </a:lnTo>
                  <a:lnTo>
                    <a:pt x="321" y="0"/>
                  </a:lnTo>
                  <a:lnTo>
                    <a:pt x="242" y="0"/>
                  </a:lnTo>
                  <a:lnTo>
                    <a:pt x="160" y="0"/>
                  </a:lnTo>
                  <a:lnTo>
                    <a:pt x="81" y="0"/>
                  </a:lnTo>
                  <a:lnTo>
                    <a:pt x="0" y="0"/>
                  </a:lnTo>
                  <a:lnTo>
                    <a:pt x="0" y="192"/>
                  </a:lnTo>
                  <a:lnTo>
                    <a:pt x="188" y="192"/>
                  </a:lnTo>
                  <a:lnTo>
                    <a:pt x="188" y="666"/>
                  </a:lnTo>
                  <a:lnTo>
                    <a:pt x="455" y="666"/>
                  </a:lnTo>
                  <a:lnTo>
                    <a:pt x="455" y="192"/>
                  </a:lnTo>
                  <a:lnTo>
                    <a:pt x="644" y="192"/>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205" name="Freeform 137"/>
            <p:cNvSpPr>
              <a:spLocks/>
            </p:cNvSpPr>
            <p:nvPr userDrawn="1"/>
          </p:nvSpPr>
          <p:spPr bwMode="auto">
            <a:xfrm>
              <a:off x="6715062" y="5020099"/>
              <a:ext cx="146746" cy="123400"/>
            </a:xfrm>
            <a:custGeom>
              <a:avLst/>
              <a:gdLst>
                <a:gd name="T0" fmla="*/ 396 w 791"/>
                <a:gd name="T1" fmla="*/ 267 h 666"/>
                <a:gd name="T2" fmla="*/ 260 w 791"/>
                <a:gd name="T3" fmla="*/ 666 h 666"/>
                <a:gd name="T4" fmla="*/ 0 w 791"/>
                <a:gd name="T5" fmla="*/ 666 h 666"/>
                <a:gd name="T6" fmla="*/ 254 w 791"/>
                <a:gd name="T7" fmla="*/ 0 h 666"/>
                <a:gd name="T8" fmla="*/ 290 w 791"/>
                <a:gd name="T9" fmla="*/ 0 h 666"/>
                <a:gd name="T10" fmla="*/ 326 w 791"/>
                <a:gd name="T11" fmla="*/ 0 h 666"/>
                <a:gd name="T12" fmla="*/ 360 w 791"/>
                <a:gd name="T13" fmla="*/ 0 h 666"/>
                <a:gd name="T14" fmla="*/ 396 w 791"/>
                <a:gd name="T15" fmla="*/ 0 h 666"/>
                <a:gd name="T16" fmla="*/ 430 w 791"/>
                <a:gd name="T17" fmla="*/ 0 h 666"/>
                <a:gd name="T18" fmla="*/ 466 w 791"/>
                <a:gd name="T19" fmla="*/ 0 h 666"/>
                <a:gd name="T20" fmla="*/ 500 w 791"/>
                <a:gd name="T21" fmla="*/ 0 h 666"/>
                <a:gd name="T22" fmla="*/ 536 w 791"/>
                <a:gd name="T23" fmla="*/ 0 h 666"/>
                <a:gd name="T24" fmla="*/ 791 w 791"/>
                <a:gd name="T25" fmla="*/ 666 h 666"/>
                <a:gd name="T26" fmla="*/ 530 w 791"/>
                <a:gd name="T27" fmla="*/ 666 h 666"/>
                <a:gd name="T28" fmla="*/ 396 w 791"/>
                <a:gd name="T29" fmla="*/ 267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91" h="666">
                  <a:moveTo>
                    <a:pt x="396" y="267"/>
                  </a:moveTo>
                  <a:lnTo>
                    <a:pt x="260" y="666"/>
                  </a:lnTo>
                  <a:lnTo>
                    <a:pt x="0" y="666"/>
                  </a:lnTo>
                  <a:lnTo>
                    <a:pt x="254" y="0"/>
                  </a:lnTo>
                  <a:lnTo>
                    <a:pt x="290" y="0"/>
                  </a:lnTo>
                  <a:lnTo>
                    <a:pt x="326" y="0"/>
                  </a:lnTo>
                  <a:lnTo>
                    <a:pt x="360" y="0"/>
                  </a:lnTo>
                  <a:lnTo>
                    <a:pt x="396" y="0"/>
                  </a:lnTo>
                  <a:lnTo>
                    <a:pt x="430" y="0"/>
                  </a:lnTo>
                  <a:lnTo>
                    <a:pt x="466" y="0"/>
                  </a:lnTo>
                  <a:lnTo>
                    <a:pt x="500" y="0"/>
                  </a:lnTo>
                  <a:lnTo>
                    <a:pt x="536" y="0"/>
                  </a:lnTo>
                  <a:lnTo>
                    <a:pt x="791" y="666"/>
                  </a:lnTo>
                  <a:lnTo>
                    <a:pt x="530" y="666"/>
                  </a:lnTo>
                  <a:lnTo>
                    <a:pt x="396" y="267"/>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206" name="Freeform 138"/>
            <p:cNvSpPr>
              <a:spLocks/>
            </p:cNvSpPr>
            <p:nvPr userDrawn="1"/>
          </p:nvSpPr>
          <p:spPr bwMode="auto">
            <a:xfrm>
              <a:off x="6608337" y="5020099"/>
              <a:ext cx="118398" cy="123400"/>
            </a:xfrm>
            <a:custGeom>
              <a:avLst/>
              <a:gdLst>
                <a:gd name="T0" fmla="*/ 642 w 642"/>
                <a:gd name="T1" fmla="*/ 192 h 666"/>
                <a:gd name="T2" fmla="*/ 642 w 642"/>
                <a:gd name="T3" fmla="*/ 0 h 666"/>
                <a:gd name="T4" fmla="*/ 563 w 642"/>
                <a:gd name="T5" fmla="*/ 0 h 666"/>
                <a:gd name="T6" fmla="*/ 482 w 642"/>
                <a:gd name="T7" fmla="*/ 0 h 666"/>
                <a:gd name="T8" fmla="*/ 401 w 642"/>
                <a:gd name="T9" fmla="*/ 0 h 666"/>
                <a:gd name="T10" fmla="*/ 321 w 642"/>
                <a:gd name="T11" fmla="*/ 0 h 666"/>
                <a:gd name="T12" fmla="*/ 240 w 642"/>
                <a:gd name="T13" fmla="*/ 0 h 666"/>
                <a:gd name="T14" fmla="*/ 160 w 642"/>
                <a:gd name="T15" fmla="*/ 0 h 666"/>
                <a:gd name="T16" fmla="*/ 79 w 642"/>
                <a:gd name="T17" fmla="*/ 0 h 666"/>
                <a:gd name="T18" fmla="*/ 0 w 642"/>
                <a:gd name="T19" fmla="*/ 0 h 666"/>
                <a:gd name="T20" fmla="*/ 0 w 642"/>
                <a:gd name="T21" fmla="*/ 192 h 666"/>
                <a:gd name="T22" fmla="*/ 188 w 642"/>
                <a:gd name="T23" fmla="*/ 192 h 666"/>
                <a:gd name="T24" fmla="*/ 188 w 642"/>
                <a:gd name="T25" fmla="*/ 666 h 666"/>
                <a:gd name="T26" fmla="*/ 454 w 642"/>
                <a:gd name="T27" fmla="*/ 666 h 666"/>
                <a:gd name="T28" fmla="*/ 454 w 642"/>
                <a:gd name="T29" fmla="*/ 192 h 666"/>
                <a:gd name="T30" fmla="*/ 642 w 642"/>
                <a:gd name="T31" fmla="*/ 192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2" h="666">
                  <a:moveTo>
                    <a:pt x="642" y="192"/>
                  </a:moveTo>
                  <a:lnTo>
                    <a:pt x="642" y="0"/>
                  </a:lnTo>
                  <a:lnTo>
                    <a:pt x="563" y="0"/>
                  </a:lnTo>
                  <a:lnTo>
                    <a:pt x="482" y="0"/>
                  </a:lnTo>
                  <a:lnTo>
                    <a:pt x="401" y="0"/>
                  </a:lnTo>
                  <a:lnTo>
                    <a:pt x="321" y="0"/>
                  </a:lnTo>
                  <a:lnTo>
                    <a:pt x="240" y="0"/>
                  </a:lnTo>
                  <a:lnTo>
                    <a:pt x="160" y="0"/>
                  </a:lnTo>
                  <a:lnTo>
                    <a:pt x="79" y="0"/>
                  </a:lnTo>
                  <a:lnTo>
                    <a:pt x="0" y="0"/>
                  </a:lnTo>
                  <a:lnTo>
                    <a:pt x="0" y="192"/>
                  </a:lnTo>
                  <a:lnTo>
                    <a:pt x="188" y="192"/>
                  </a:lnTo>
                  <a:lnTo>
                    <a:pt x="188" y="666"/>
                  </a:lnTo>
                  <a:lnTo>
                    <a:pt x="454" y="666"/>
                  </a:lnTo>
                  <a:lnTo>
                    <a:pt x="454" y="192"/>
                  </a:lnTo>
                  <a:lnTo>
                    <a:pt x="642" y="192"/>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207" name="Freeform 139"/>
            <p:cNvSpPr>
              <a:spLocks/>
            </p:cNvSpPr>
            <p:nvPr userDrawn="1"/>
          </p:nvSpPr>
          <p:spPr bwMode="auto">
            <a:xfrm>
              <a:off x="7437121" y="5020099"/>
              <a:ext cx="145079" cy="123400"/>
            </a:xfrm>
            <a:custGeom>
              <a:avLst/>
              <a:gdLst>
                <a:gd name="T0" fmla="*/ 394 w 791"/>
                <a:gd name="T1" fmla="*/ 267 h 666"/>
                <a:gd name="T2" fmla="*/ 259 w 791"/>
                <a:gd name="T3" fmla="*/ 666 h 666"/>
                <a:gd name="T4" fmla="*/ 0 w 791"/>
                <a:gd name="T5" fmla="*/ 666 h 666"/>
                <a:gd name="T6" fmla="*/ 254 w 791"/>
                <a:gd name="T7" fmla="*/ 0 h 666"/>
                <a:gd name="T8" fmla="*/ 288 w 791"/>
                <a:gd name="T9" fmla="*/ 0 h 666"/>
                <a:gd name="T10" fmla="*/ 324 w 791"/>
                <a:gd name="T11" fmla="*/ 0 h 666"/>
                <a:gd name="T12" fmla="*/ 359 w 791"/>
                <a:gd name="T13" fmla="*/ 0 h 666"/>
                <a:gd name="T14" fmla="*/ 394 w 791"/>
                <a:gd name="T15" fmla="*/ 0 h 666"/>
                <a:gd name="T16" fmla="*/ 430 w 791"/>
                <a:gd name="T17" fmla="*/ 0 h 666"/>
                <a:gd name="T18" fmla="*/ 465 w 791"/>
                <a:gd name="T19" fmla="*/ 0 h 666"/>
                <a:gd name="T20" fmla="*/ 501 w 791"/>
                <a:gd name="T21" fmla="*/ 0 h 666"/>
                <a:gd name="T22" fmla="*/ 535 w 791"/>
                <a:gd name="T23" fmla="*/ 0 h 666"/>
                <a:gd name="T24" fmla="*/ 791 w 791"/>
                <a:gd name="T25" fmla="*/ 666 h 666"/>
                <a:gd name="T26" fmla="*/ 530 w 791"/>
                <a:gd name="T27" fmla="*/ 666 h 666"/>
                <a:gd name="T28" fmla="*/ 394 w 791"/>
                <a:gd name="T29" fmla="*/ 267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91" h="666">
                  <a:moveTo>
                    <a:pt x="394" y="267"/>
                  </a:moveTo>
                  <a:lnTo>
                    <a:pt x="259" y="666"/>
                  </a:lnTo>
                  <a:lnTo>
                    <a:pt x="0" y="666"/>
                  </a:lnTo>
                  <a:lnTo>
                    <a:pt x="254" y="0"/>
                  </a:lnTo>
                  <a:lnTo>
                    <a:pt x="288" y="0"/>
                  </a:lnTo>
                  <a:lnTo>
                    <a:pt x="324" y="0"/>
                  </a:lnTo>
                  <a:lnTo>
                    <a:pt x="359" y="0"/>
                  </a:lnTo>
                  <a:lnTo>
                    <a:pt x="394" y="0"/>
                  </a:lnTo>
                  <a:lnTo>
                    <a:pt x="430" y="0"/>
                  </a:lnTo>
                  <a:lnTo>
                    <a:pt x="465" y="0"/>
                  </a:lnTo>
                  <a:lnTo>
                    <a:pt x="501" y="0"/>
                  </a:lnTo>
                  <a:lnTo>
                    <a:pt x="535" y="0"/>
                  </a:lnTo>
                  <a:lnTo>
                    <a:pt x="791" y="666"/>
                  </a:lnTo>
                  <a:lnTo>
                    <a:pt x="530" y="666"/>
                  </a:lnTo>
                  <a:lnTo>
                    <a:pt x="394" y="267"/>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208" name="Freeform 140"/>
            <p:cNvSpPr>
              <a:spLocks/>
            </p:cNvSpPr>
            <p:nvPr userDrawn="1"/>
          </p:nvSpPr>
          <p:spPr bwMode="auto">
            <a:xfrm>
              <a:off x="7330396" y="5020099"/>
              <a:ext cx="118398" cy="123400"/>
            </a:xfrm>
            <a:custGeom>
              <a:avLst/>
              <a:gdLst>
                <a:gd name="T0" fmla="*/ 645 w 645"/>
                <a:gd name="T1" fmla="*/ 192 h 666"/>
                <a:gd name="T2" fmla="*/ 645 w 645"/>
                <a:gd name="T3" fmla="*/ 0 h 666"/>
                <a:gd name="T4" fmla="*/ 564 w 645"/>
                <a:gd name="T5" fmla="*/ 0 h 666"/>
                <a:gd name="T6" fmla="*/ 482 w 645"/>
                <a:gd name="T7" fmla="*/ 0 h 666"/>
                <a:gd name="T8" fmla="*/ 403 w 645"/>
                <a:gd name="T9" fmla="*/ 0 h 666"/>
                <a:gd name="T10" fmla="*/ 322 w 645"/>
                <a:gd name="T11" fmla="*/ 0 h 666"/>
                <a:gd name="T12" fmla="*/ 242 w 645"/>
                <a:gd name="T13" fmla="*/ 0 h 666"/>
                <a:gd name="T14" fmla="*/ 161 w 645"/>
                <a:gd name="T15" fmla="*/ 0 h 666"/>
                <a:gd name="T16" fmla="*/ 81 w 645"/>
                <a:gd name="T17" fmla="*/ 0 h 666"/>
                <a:gd name="T18" fmla="*/ 0 w 645"/>
                <a:gd name="T19" fmla="*/ 0 h 666"/>
                <a:gd name="T20" fmla="*/ 0 w 645"/>
                <a:gd name="T21" fmla="*/ 192 h 666"/>
                <a:gd name="T22" fmla="*/ 189 w 645"/>
                <a:gd name="T23" fmla="*/ 192 h 666"/>
                <a:gd name="T24" fmla="*/ 189 w 645"/>
                <a:gd name="T25" fmla="*/ 666 h 666"/>
                <a:gd name="T26" fmla="*/ 456 w 645"/>
                <a:gd name="T27" fmla="*/ 666 h 666"/>
                <a:gd name="T28" fmla="*/ 456 w 645"/>
                <a:gd name="T29" fmla="*/ 192 h 666"/>
                <a:gd name="T30" fmla="*/ 645 w 645"/>
                <a:gd name="T31" fmla="*/ 192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5" h="666">
                  <a:moveTo>
                    <a:pt x="645" y="192"/>
                  </a:moveTo>
                  <a:lnTo>
                    <a:pt x="645" y="0"/>
                  </a:lnTo>
                  <a:lnTo>
                    <a:pt x="564" y="0"/>
                  </a:lnTo>
                  <a:lnTo>
                    <a:pt x="482" y="0"/>
                  </a:lnTo>
                  <a:lnTo>
                    <a:pt x="403" y="0"/>
                  </a:lnTo>
                  <a:lnTo>
                    <a:pt x="322" y="0"/>
                  </a:lnTo>
                  <a:lnTo>
                    <a:pt x="242" y="0"/>
                  </a:lnTo>
                  <a:lnTo>
                    <a:pt x="161" y="0"/>
                  </a:lnTo>
                  <a:lnTo>
                    <a:pt x="81" y="0"/>
                  </a:lnTo>
                  <a:lnTo>
                    <a:pt x="0" y="0"/>
                  </a:lnTo>
                  <a:lnTo>
                    <a:pt x="0" y="192"/>
                  </a:lnTo>
                  <a:lnTo>
                    <a:pt x="189" y="192"/>
                  </a:lnTo>
                  <a:lnTo>
                    <a:pt x="189" y="666"/>
                  </a:lnTo>
                  <a:lnTo>
                    <a:pt x="456" y="666"/>
                  </a:lnTo>
                  <a:lnTo>
                    <a:pt x="456" y="192"/>
                  </a:lnTo>
                  <a:lnTo>
                    <a:pt x="645" y="192"/>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209" name="Freeform 141"/>
            <p:cNvSpPr>
              <a:spLocks/>
            </p:cNvSpPr>
            <p:nvPr userDrawn="1"/>
          </p:nvSpPr>
          <p:spPr bwMode="auto">
            <a:xfrm>
              <a:off x="7196990" y="5020099"/>
              <a:ext cx="145079" cy="123400"/>
            </a:xfrm>
            <a:custGeom>
              <a:avLst/>
              <a:gdLst>
                <a:gd name="T0" fmla="*/ 396 w 791"/>
                <a:gd name="T1" fmla="*/ 267 h 666"/>
                <a:gd name="T2" fmla="*/ 261 w 791"/>
                <a:gd name="T3" fmla="*/ 666 h 666"/>
                <a:gd name="T4" fmla="*/ 0 w 791"/>
                <a:gd name="T5" fmla="*/ 666 h 666"/>
                <a:gd name="T6" fmla="*/ 254 w 791"/>
                <a:gd name="T7" fmla="*/ 0 h 666"/>
                <a:gd name="T8" fmla="*/ 290 w 791"/>
                <a:gd name="T9" fmla="*/ 0 h 666"/>
                <a:gd name="T10" fmla="*/ 325 w 791"/>
                <a:gd name="T11" fmla="*/ 0 h 666"/>
                <a:gd name="T12" fmla="*/ 361 w 791"/>
                <a:gd name="T13" fmla="*/ 0 h 666"/>
                <a:gd name="T14" fmla="*/ 396 w 791"/>
                <a:gd name="T15" fmla="*/ 0 h 666"/>
                <a:gd name="T16" fmla="*/ 431 w 791"/>
                <a:gd name="T17" fmla="*/ 0 h 666"/>
                <a:gd name="T18" fmla="*/ 467 w 791"/>
                <a:gd name="T19" fmla="*/ 0 h 666"/>
                <a:gd name="T20" fmla="*/ 501 w 791"/>
                <a:gd name="T21" fmla="*/ 0 h 666"/>
                <a:gd name="T22" fmla="*/ 537 w 791"/>
                <a:gd name="T23" fmla="*/ 0 h 666"/>
                <a:gd name="T24" fmla="*/ 791 w 791"/>
                <a:gd name="T25" fmla="*/ 666 h 666"/>
                <a:gd name="T26" fmla="*/ 531 w 791"/>
                <a:gd name="T27" fmla="*/ 666 h 666"/>
                <a:gd name="T28" fmla="*/ 396 w 791"/>
                <a:gd name="T29" fmla="*/ 267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91" h="666">
                  <a:moveTo>
                    <a:pt x="396" y="267"/>
                  </a:moveTo>
                  <a:lnTo>
                    <a:pt x="261" y="666"/>
                  </a:lnTo>
                  <a:lnTo>
                    <a:pt x="0" y="666"/>
                  </a:lnTo>
                  <a:lnTo>
                    <a:pt x="254" y="0"/>
                  </a:lnTo>
                  <a:lnTo>
                    <a:pt x="290" y="0"/>
                  </a:lnTo>
                  <a:lnTo>
                    <a:pt x="325" y="0"/>
                  </a:lnTo>
                  <a:lnTo>
                    <a:pt x="361" y="0"/>
                  </a:lnTo>
                  <a:lnTo>
                    <a:pt x="396" y="0"/>
                  </a:lnTo>
                  <a:lnTo>
                    <a:pt x="431" y="0"/>
                  </a:lnTo>
                  <a:lnTo>
                    <a:pt x="467" y="0"/>
                  </a:lnTo>
                  <a:lnTo>
                    <a:pt x="501" y="0"/>
                  </a:lnTo>
                  <a:lnTo>
                    <a:pt x="537" y="0"/>
                  </a:lnTo>
                  <a:lnTo>
                    <a:pt x="791" y="666"/>
                  </a:lnTo>
                  <a:lnTo>
                    <a:pt x="531" y="666"/>
                  </a:lnTo>
                  <a:lnTo>
                    <a:pt x="396" y="267"/>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210" name="Freeform 142"/>
            <p:cNvSpPr>
              <a:spLocks/>
            </p:cNvSpPr>
            <p:nvPr userDrawn="1"/>
          </p:nvSpPr>
          <p:spPr bwMode="auto">
            <a:xfrm>
              <a:off x="7090266" y="5020099"/>
              <a:ext cx="118398" cy="123400"/>
            </a:xfrm>
            <a:custGeom>
              <a:avLst/>
              <a:gdLst>
                <a:gd name="T0" fmla="*/ 643 w 643"/>
                <a:gd name="T1" fmla="*/ 192 h 666"/>
                <a:gd name="T2" fmla="*/ 643 w 643"/>
                <a:gd name="T3" fmla="*/ 0 h 666"/>
                <a:gd name="T4" fmla="*/ 562 w 643"/>
                <a:gd name="T5" fmla="*/ 0 h 666"/>
                <a:gd name="T6" fmla="*/ 482 w 643"/>
                <a:gd name="T7" fmla="*/ 0 h 666"/>
                <a:gd name="T8" fmla="*/ 401 w 643"/>
                <a:gd name="T9" fmla="*/ 0 h 666"/>
                <a:gd name="T10" fmla="*/ 322 w 643"/>
                <a:gd name="T11" fmla="*/ 0 h 666"/>
                <a:gd name="T12" fmla="*/ 241 w 643"/>
                <a:gd name="T13" fmla="*/ 0 h 666"/>
                <a:gd name="T14" fmla="*/ 161 w 643"/>
                <a:gd name="T15" fmla="*/ 0 h 666"/>
                <a:gd name="T16" fmla="*/ 80 w 643"/>
                <a:gd name="T17" fmla="*/ 0 h 666"/>
                <a:gd name="T18" fmla="*/ 0 w 643"/>
                <a:gd name="T19" fmla="*/ 0 h 666"/>
                <a:gd name="T20" fmla="*/ 0 w 643"/>
                <a:gd name="T21" fmla="*/ 192 h 666"/>
                <a:gd name="T22" fmla="*/ 189 w 643"/>
                <a:gd name="T23" fmla="*/ 192 h 666"/>
                <a:gd name="T24" fmla="*/ 189 w 643"/>
                <a:gd name="T25" fmla="*/ 666 h 666"/>
                <a:gd name="T26" fmla="*/ 454 w 643"/>
                <a:gd name="T27" fmla="*/ 666 h 666"/>
                <a:gd name="T28" fmla="*/ 454 w 643"/>
                <a:gd name="T29" fmla="*/ 192 h 666"/>
                <a:gd name="T30" fmla="*/ 643 w 643"/>
                <a:gd name="T31" fmla="*/ 192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3" h="666">
                  <a:moveTo>
                    <a:pt x="643" y="192"/>
                  </a:moveTo>
                  <a:lnTo>
                    <a:pt x="643" y="0"/>
                  </a:lnTo>
                  <a:lnTo>
                    <a:pt x="562" y="0"/>
                  </a:lnTo>
                  <a:lnTo>
                    <a:pt x="482" y="0"/>
                  </a:lnTo>
                  <a:lnTo>
                    <a:pt x="401" y="0"/>
                  </a:lnTo>
                  <a:lnTo>
                    <a:pt x="322" y="0"/>
                  </a:lnTo>
                  <a:lnTo>
                    <a:pt x="241" y="0"/>
                  </a:lnTo>
                  <a:lnTo>
                    <a:pt x="161" y="0"/>
                  </a:lnTo>
                  <a:lnTo>
                    <a:pt x="80" y="0"/>
                  </a:lnTo>
                  <a:lnTo>
                    <a:pt x="0" y="0"/>
                  </a:lnTo>
                  <a:lnTo>
                    <a:pt x="0" y="192"/>
                  </a:lnTo>
                  <a:lnTo>
                    <a:pt x="189" y="192"/>
                  </a:lnTo>
                  <a:lnTo>
                    <a:pt x="189" y="666"/>
                  </a:lnTo>
                  <a:lnTo>
                    <a:pt x="454" y="666"/>
                  </a:lnTo>
                  <a:lnTo>
                    <a:pt x="454" y="192"/>
                  </a:lnTo>
                  <a:lnTo>
                    <a:pt x="643" y="192"/>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211" name="Freeform 143"/>
            <p:cNvSpPr>
              <a:spLocks/>
            </p:cNvSpPr>
            <p:nvPr userDrawn="1"/>
          </p:nvSpPr>
          <p:spPr bwMode="auto">
            <a:xfrm>
              <a:off x="7917381" y="5020099"/>
              <a:ext cx="146746" cy="123400"/>
            </a:xfrm>
            <a:custGeom>
              <a:avLst/>
              <a:gdLst>
                <a:gd name="T0" fmla="*/ 396 w 791"/>
                <a:gd name="T1" fmla="*/ 267 h 666"/>
                <a:gd name="T2" fmla="*/ 260 w 791"/>
                <a:gd name="T3" fmla="*/ 666 h 666"/>
                <a:gd name="T4" fmla="*/ 0 w 791"/>
                <a:gd name="T5" fmla="*/ 666 h 666"/>
                <a:gd name="T6" fmla="*/ 256 w 791"/>
                <a:gd name="T7" fmla="*/ 0 h 666"/>
                <a:gd name="T8" fmla="*/ 290 w 791"/>
                <a:gd name="T9" fmla="*/ 0 h 666"/>
                <a:gd name="T10" fmla="*/ 326 w 791"/>
                <a:gd name="T11" fmla="*/ 0 h 666"/>
                <a:gd name="T12" fmla="*/ 360 w 791"/>
                <a:gd name="T13" fmla="*/ 0 h 666"/>
                <a:gd name="T14" fmla="*/ 396 w 791"/>
                <a:gd name="T15" fmla="*/ 0 h 666"/>
                <a:gd name="T16" fmla="*/ 430 w 791"/>
                <a:gd name="T17" fmla="*/ 0 h 666"/>
                <a:gd name="T18" fmla="*/ 466 w 791"/>
                <a:gd name="T19" fmla="*/ 0 h 666"/>
                <a:gd name="T20" fmla="*/ 502 w 791"/>
                <a:gd name="T21" fmla="*/ 0 h 666"/>
                <a:gd name="T22" fmla="*/ 536 w 791"/>
                <a:gd name="T23" fmla="*/ 0 h 666"/>
                <a:gd name="T24" fmla="*/ 791 w 791"/>
                <a:gd name="T25" fmla="*/ 666 h 666"/>
                <a:gd name="T26" fmla="*/ 532 w 791"/>
                <a:gd name="T27" fmla="*/ 666 h 666"/>
                <a:gd name="T28" fmla="*/ 396 w 791"/>
                <a:gd name="T29" fmla="*/ 267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91" h="666">
                  <a:moveTo>
                    <a:pt x="396" y="267"/>
                  </a:moveTo>
                  <a:lnTo>
                    <a:pt x="260" y="666"/>
                  </a:lnTo>
                  <a:lnTo>
                    <a:pt x="0" y="666"/>
                  </a:lnTo>
                  <a:lnTo>
                    <a:pt x="256" y="0"/>
                  </a:lnTo>
                  <a:lnTo>
                    <a:pt x="290" y="0"/>
                  </a:lnTo>
                  <a:lnTo>
                    <a:pt x="326" y="0"/>
                  </a:lnTo>
                  <a:lnTo>
                    <a:pt x="360" y="0"/>
                  </a:lnTo>
                  <a:lnTo>
                    <a:pt x="396" y="0"/>
                  </a:lnTo>
                  <a:lnTo>
                    <a:pt x="430" y="0"/>
                  </a:lnTo>
                  <a:lnTo>
                    <a:pt x="466" y="0"/>
                  </a:lnTo>
                  <a:lnTo>
                    <a:pt x="502" y="0"/>
                  </a:lnTo>
                  <a:lnTo>
                    <a:pt x="536" y="0"/>
                  </a:lnTo>
                  <a:lnTo>
                    <a:pt x="791" y="666"/>
                  </a:lnTo>
                  <a:lnTo>
                    <a:pt x="532" y="666"/>
                  </a:lnTo>
                  <a:lnTo>
                    <a:pt x="396" y="267"/>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212" name="Freeform 144"/>
            <p:cNvSpPr>
              <a:spLocks/>
            </p:cNvSpPr>
            <p:nvPr userDrawn="1"/>
          </p:nvSpPr>
          <p:spPr bwMode="auto">
            <a:xfrm>
              <a:off x="7812324" y="5020099"/>
              <a:ext cx="118398" cy="123400"/>
            </a:xfrm>
            <a:custGeom>
              <a:avLst/>
              <a:gdLst>
                <a:gd name="T0" fmla="*/ 643 w 643"/>
                <a:gd name="T1" fmla="*/ 192 h 666"/>
                <a:gd name="T2" fmla="*/ 643 w 643"/>
                <a:gd name="T3" fmla="*/ 0 h 666"/>
                <a:gd name="T4" fmla="*/ 563 w 643"/>
                <a:gd name="T5" fmla="*/ 0 h 666"/>
                <a:gd name="T6" fmla="*/ 482 w 643"/>
                <a:gd name="T7" fmla="*/ 0 h 666"/>
                <a:gd name="T8" fmla="*/ 402 w 643"/>
                <a:gd name="T9" fmla="*/ 0 h 666"/>
                <a:gd name="T10" fmla="*/ 321 w 643"/>
                <a:gd name="T11" fmla="*/ 0 h 666"/>
                <a:gd name="T12" fmla="*/ 242 w 643"/>
                <a:gd name="T13" fmla="*/ 0 h 666"/>
                <a:gd name="T14" fmla="*/ 161 w 643"/>
                <a:gd name="T15" fmla="*/ 0 h 666"/>
                <a:gd name="T16" fmla="*/ 81 w 643"/>
                <a:gd name="T17" fmla="*/ 0 h 666"/>
                <a:gd name="T18" fmla="*/ 0 w 643"/>
                <a:gd name="T19" fmla="*/ 0 h 666"/>
                <a:gd name="T20" fmla="*/ 0 w 643"/>
                <a:gd name="T21" fmla="*/ 192 h 666"/>
                <a:gd name="T22" fmla="*/ 189 w 643"/>
                <a:gd name="T23" fmla="*/ 192 h 666"/>
                <a:gd name="T24" fmla="*/ 189 w 643"/>
                <a:gd name="T25" fmla="*/ 666 h 666"/>
                <a:gd name="T26" fmla="*/ 455 w 643"/>
                <a:gd name="T27" fmla="*/ 666 h 666"/>
                <a:gd name="T28" fmla="*/ 455 w 643"/>
                <a:gd name="T29" fmla="*/ 192 h 666"/>
                <a:gd name="T30" fmla="*/ 643 w 643"/>
                <a:gd name="T31" fmla="*/ 192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3" h="666">
                  <a:moveTo>
                    <a:pt x="643" y="192"/>
                  </a:moveTo>
                  <a:lnTo>
                    <a:pt x="643" y="0"/>
                  </a:lnTo>
                  <a:lnTo>
                    <a:pt x="563" y="0"/>
                  </a:lnTo>
                  <a:lnTo>
                    <a:pt x="482" y="0"/>
                  </a:lnTo>
                  <a:lnTo>
                    <a:pt x="402" y="0"/>
                  </a:lnTo>
                  <a:lnTo>
                    <a:pt x="321" y="0"/>
                  </a:lnTo>
                  <a:lnTo>
                    <a:pt x="242" y="0"/>
                  </a:lnTo>
                  <a:lnTo>
                    <a:pt x="161" y="0"/>
                  </a:lnTo>
                  <a:lnTo>
                    <a:pt x="81" y="0"/>
                  </a:lnTo>
                  <a:lnTo>
                    <a:pt x="0" y="0"/>
                  </a:lnTo>
                  <a:lnTo>
                    <a:pt x="0" y="192"/>
                  </a:lnTo>
                  <a:lnTo>
                    <a:pt x="189" y="192"/>
                  </a:lnTo>
                  <a:lnTo>
                    <a:pt x="189" y="666"/>
                  </a:lnTo>
                  <a:lnTo>
                    <a:pt x="455" y="666"/>
                  </a:lnTo>
                  <a:lnTo>
                    <a:pt x="455" y="192"/>
                  </a:lnTo>
                  <a:lnTo>
                    <a:pt x="643" y="192"/>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213" name="Freeform 145"/>
            <p:cNvSpPr>
              <a:spLocks/>
            </p:cNvSpPr>
            <p:nvPr userDrawn="1"/>
          </p:nvSpPr>
          <p:spPr bwMode="auto">
            <a:xfrm>
              <a:off x="7677251" y="5020099"/>
              <a:ext cx="146746" cy="123400"/>
            </a:xfrm>
            <a:custGeom>
              <a:avLst/>
              <a:gdLst>
                <a:gd name="T0" fmla="*/ 394 w 791"/>
                <a:gd name="T1" fmla="*/ 267 h 666"/>
                <a:gd name="T2" fmla="*/ 260 w 791"/>
                <a:gd name="T3" fmla="*/ 666 h 666"/>
                <a:gd name="T4" fmla="*/ 0 w 791"/>
                <a:gd name="T5" fmla="*/ 666 h 666"/>
                <a:gd name="T6" fmla="*/ 254 w 791"/>
                <a:gd name="T7" fmla="*/ 0 h 666"/>
                <a:gd name="T8" fmla="*/ 290 w 791"/>
                <a:gd name="T9" fmla="*/ 0 h 666"/>
                <a:gd name="T10" fmla="*/ 324 w 791"/>
                <a:gd name="T11" fmla="*/ 0 h 666"/>
                <a:gd name="T12" fmla="*/ 360 w 791"/>
                <a:gd name="T13" fmla="*/ 0 h 666"/>
                <a:gd name="T14" fmla="*/ 394 w 791"/>
                <a:gd name="T15" fmla="*/ 0 h 666"/>
                <a:gd name="T16" fmla="*/ 430 w 791"/>
                <a:gd name="T17" fmla="*/ 0 h 666"/>
                <a:gd name="T18" fmla="*/ 466 w 791"/>
                <a:gd name="T19" fmla="*/ 0 h 666"/>
                <a:gd name="T20" fmla="*/ 501 w 791"/>
                <a:gd name="T21" fmla="*/ 0 h 666"/>
                <a:gd name="T22" fmla="*/ 536 w 791"/>
                <a:gd name="T23" fmla="*/ 0 h 666"/>
                <a:gd name="T24" fmla="*/ 791 w 791"/>
                <a:gd name="T25" fmla="*/ 666 h 666"/>
                <a:gd name="T26" fmla="*/ 530 w 791"/>
                <a:gd name="T27" fmla="*/ 666 h 666"/>
                <a:gd name="T28" fmla="*/ 394 w 791"/>
                <a:gd name="T29" fmla="*/ 267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91" h="666">
                  <a:moveTo>
                    <a:pt x="394" y="267"/>
                  </a:moveTo>
                  <a:lnTo>
                    <a:pt x="260" y="666"/>
                  </a:lnTo>
                  <a:lnTo>
                    <a:pt x="0" y="666"/>
                  </a:lnTo>
                  <a:lnTo>
                    <a:pt x="254" y="0"/>
                  </a:lnTo>
                  <a:lnTo>
                    <a:pt x="290" y="0"/>
                  </a:lnTo>
                  <a:lnTo>
                    <a:pt x="324" y="0"/>
                  </a:lnTo>
                  <a:lnTo>
                    <a:pt x="360" y="0"/>
                  </a:lnTo>
                  <a:lnTo>
                    <a:pt x="394" y="0"/>
                  </a:lnTo>
                  <a:lnTo>
                    <a:pt x="430" y="0"/>
                  </a:lnTo>
                  <a:lnTo>
                    <a:pt x="466" y="0"/>
                  </a:lnTo>
                  <a:lnTo>
                    <a:pt x="501" y="0"/>
                  </a:lnTo>
                  <a:lnTo>
                    <a:pt x="536" y="0"/>
                  </a:lnTo>
                  <a:lnTo>
                    <a:pt x="791" y="666"/>
                  </a:lnTo>
                  <a:lnTo>
                    <a:pt x="530" y="666"/>
                  </a:lnTo>
                  <a:lnTo>
                    <a:pt x="394" y="267"/>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214" name="Freeform 146"/>
            <p:cNvSpPr>
              <a:spLocks/>
            </p:cNvSpPr>
            <p:nvPr userDrawn="1"/>
          </p:nvSpPr>
          <p:spPr bwMode="auto">
            <a:xfrm>
              <a:off x="7570526" y="5020099"/>
              <a:ext cx="118398" cy="123400"/>
            </a:xfrm>
            <a:custGeom>
              <a:avLst/>
              <a:gdLst>
                <a:gd name="T0" fmla="*/ 643 w 643"/>
                <a:gd name="T1" fmla="*/ 192 h 666"/>
                <a:gd name="T2" fmla="*/ 643 w 643"/>
                <a:gd name="T3" fmla="*/ 0 h 666"/>
                <a:gd name="T4" fmla="*/ 562 w 643"/>
                <a:gd name="T5" fmla="*/ 0 h 666"/>
                <a:gd name="T6" fmla="*/ 482 w 643"/>
                <a:gd name="T7" fmla="*/ 0 h 666"/>
                <a:gd name="T8" fmla="*/ 401 w 643"/>
                <a:gd name="T9" fmla="*/ 0 h 666"/>
                <a:gd name="T10" fmla="*/ 321 w 643"/>
                <a:gd name="T11" fmla="*/ 0 h 666"/>
                <a:gd name="T12" fmla="*/ 240 w 643"/>
                <a:gd name="T13" fmla="*/ 0 h 666"/>
                <a:gd name="T14" fmla="*/ 161 w 643"/>
                <a:gd name="T15" fmla="*/ 0 h 666"/>
                <a:gd name="T16" fmla="*/ 79 w 643"/>
                <a:gd name="T17" fmla="*/ 0 h 666"/>
                <a:gd name="T18" fmla="*/ 0 w 643"/>
                <a:gd name="T19" fmla="*/ 0 h 666"/>
                <a:gd name="T20" fmla="*/ 0 w 643"/>
                <a:gd name="T21" fmla="*/ 192 h 666"/>
                <a:gd name="T22" fmla="*/ 187 w 643"/>
                <a:gd name="T23" fmla="*/ 192 h 666"/>
                <a:gd name="T24" fmla="*/ 187 w 643"/>
                <a:gd name="T25" fmla="*/ 666 h 666"/>
                <a:gd name="T26" fmla="*/ 454 w 643"/>
                <a:gd name="T27" fmla="*/ 666 h 666"/>
                <a:gd name="T28" fmla="*/ 454 w 643"/>
                <a:gd name="T29" fmla="*/ 192 h 666"/>
                <a:gd name="T30" fmla="*/ 643 w 643"/>
                <a:gd name="T31" fmla="*/ 192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3" h="666">
                  <a:moveTo>
                    <a:pt x="643" y="192"/>
                  </a:moveTo>
                  <a:lnTo>
                    <a:pt x="643" y="0"/>
                  </a:lnTo>
                  <a:lnTo>
                    <a:pt x="562" y="0"/>
                  </a:lnTo>
                  <a:lnTo>
                    <a:pt x="482" y="0"/>
                  </a:lnTo>
                  <a:lnTo>
                    <a:pt x="401" y="0"/>
                  </a:lnTo>
                  <a:lnTo>
                    <a:pt x="321" y="0"/>
                  </a:lnTo>
                  <a:lnTo>
                    <a:pt x="240" y="0"/>
                  </a:lnTo>
                  <a:lnTo>
                    <a:pt x="161" y="0"/>
                  </a:lnTo>
                  <a:lnTo>
                    <a:pt x="79" y="0"/>
                  </a:lnTo>
                  <a:lnTo>
                    <a:pt x="0" y="0"/>
                  </a:lnTo>
                  <a:lnTo>
                    <a:pt x="0" y="192"/>
                  </a:lnTo>
                  <a:lnTo>
                    <a:pt x="187" y="192"/>
                  </a:lnTo>
                  <a:lnTo>
                    <a:pt x="187" y="666"/>
                  </a:lnTo>
                  <a:lnTo>
                    <a:pt x="454" y="666"/>
                  </a:lnTo>
                  <a:lnTo>
                    <a:pt x="454" y="192"/>
                  </a:lnTo>
                  <a:lnTo>
                    <a:pt x="643" y="192"/>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215" name="Freeform 147"/>
            <p:cNvSpPr>
              <a:spLocks/>
            </p:cNvSpPr>
            <p:nvPr userDrawn="1"/>
          </p:nvSpPr>
          <p:spPr bwMode="auto">
            <a:xfrm>
              <a:off x="8399309" y="5020099"/>
              <a:ext cx="145079" cy="123400"/>
            </a:xfrm>
            <a:custGeom>
              <a:avLst/>
              <a:gdLst>
                <a:gd name="T0" fmla="*/ 397 w 791"/>
                <a:gd name="T1" fmla="*/ 267 h 666"/>
                <a:gd name="T2" fmla="*/ 261 w 791"/>
                <a:gd name="T3" fmla="*/ 666 h 666"/>
                <a:gd name="T4" fmla="*/ 0 w 791"/>
                <a:gd name="T5" fmla="*/ 666 h 666"/>
                <a:gd name="T6" fmla="*/ 256 w 791"/>
                <a:gd name="T7" fmla="*/ 0 h 666"/>
                <a:gd name="T8" fmla="*/ 291 w 791"/>
                <a:gd name="T9" fmla="*/ 0 h 666"/>
                <a:gd name="T10" fmla="*/ 326 w 791"/>
                <a:gd name="T11" fmla="*/ 0 h 666"/>
                <a:gd name="T12" fmla="*/ 361 w 791"/>
                <a:gd name="T13" fmla="*/ 0 h 666"/>
                <a:gd name="T14" fmla="*/ 397 w 791"/>
                <a:gd name="T15" fmla="*/ 0 h 666"/>
                <a:gd name="T16" fmla="*/ 431 w 791"/>
                <a:gd name="T17" fmla="*/ 0 h 666"/>
                <a:gd name="T18" fmla="*/ 467 w 791"/>
                <a:gd name="T19" fmla="*/ 0 h 666"/>
                <a:gd name="T20" fmla="*/ 503 w 791"/>
                <a:gd name="T21" fmla="*/ 0 h 666"/>
                <a:gd name="T22" fmla="*/ 537 w 791"/>
                <a:gd name="T23" fmla="*/ 0 h 666"/>
                <a:gd name="T24" fmla="*/ 791 w 791"/>
                <a:gd name="T25" fmla="*/ 666 h 666"/>
                <a:gd name="T26" fmla="*/ 532 w 791"/>
                <a:gd name="T27" fmla="*/ 666 h 666"/>
                <a:gd name="T28" fmla="*/ 397 w 791"/>
                <a:gd name="T29" fmla="*/ 267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91" h="666">
                  <a:moveTo>
                    <a:pt x="397" y="267"/>
                  </a:moveTo>
                  <a:lnTo>
                    <a:pt x="261" y="666"/>
                  </a:lnTo>
                  <a:lnTo>
                    <a:pt x="0" y="666"/>
                  </a:lnTo>
                  <a:lnTo>
                    <a:pt x="256" y="0"/>
                  </a:lnTo>
                  <a:lnTo>
                    <a:pt x="291" y="0"/>
                  </a:lnTo>
                  <a:lnTo>
                    <a:pt x="326" y="0"/>
                  </a:lnTo>
                  <a:lnTo>
                    <a:pt x="361" y="0"/>
                  </a:lnTo>
                  <a:lnTo>
                    <a:pt x="397" y="0"/>
                  </a:lnTo>
                  <a:lnTo>
                    <a:pt x="431" y="0"/>
                  </a:lnTo>
                  <a:lnTo>
                    <a:pt x="467" y="0"/>
                  </a:lnTo>
                  <a:lnTo>
                    <a:pt x="503" y="0"/>
                  </a:lnTo>
                  <a:lnTo>
                    <a:pt x="537" y="0"/>
                  </a:lnTo>
                  <a:lnTo>
                    <a:pt x="791" y="666"/>
                  </a:lnTo>
                  <a:lnTo>
                    <a:pt x="532" y="666"/>
                  </a:lnTo>
                  <a:lnTo>
                    <a:pt x="397" y="267"/>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216" name="Freeform 148"/>
            <p:cNvSpPr>
              <a:spLocks/>
            </p:cNvSpPr>
            <p:nvPr userDrawn="1"/>
          </p:nvSpPr>
          <p:spPr bwMode="auto">
            <a:xfrm>
              <a:off x="8292584" y="5020099"/>
              <a:ext cx="118398" cy="123400"/>
            </a:xfrm>
            <a:custGeom>
              <a:avLst/>
              <a:gdLst>
                <a:gd name="T0" fmla="*/ 643 w 643"/>
                <a:gd name="T1" fmla="*/ 192 h 666"/>
                <a:gd name="T2" fmla="*/ 643 w 643"/>
                <a:gd name="T3" fmla="*/ 0 h 666"/>
                <a:gd name="T4" fmla="*/ 564 w 643"/>
                <a:gd name="T5" fmla="*/ 0 h 666"/>
                <a:gd name="T6" fmla="*/ 483 w 643"/>
                <a:gd name="T7" fmla="*/ 0 h 666"/>
                <a:gd name="T8" fmla="*/ 403 w 643"/>
                <a:gd name="T9" fmla="*/ 0 h 666"/>
                <a:gd name="T10" fmla="*/ 322 w 643"/>
                <a:gd name="T11" fmla="*/ 0 h 666"/>
                <a:gd name="T12" fmla="*/ 242 w 643"/>
                <a:gd name="T13" fmla="*/ 0 h 666"/>
                <a:gd name="T14" fmla="*/ 161 w 643"/>
                <a:gd name="T15" fmla="*/ 0 h 666"/>
                <a:gd name="T16" fmla="*/ 82 w 643"/>
                <a:gd name="T17" fmla="*/ 0 h 666"/>
                <a:gd name="T18" fmla="*/ 0 w 643"/>
                <a:gd name="T19" fmla="*/ 0 h 666"/>
                <a:gd name="T20" fmla="*/ 0 w 643"/>
                <a:gd name="T21" fmla="*/ 192 h 666"/>
                <a:gd name="T22" fmla="*/ 189 w 643"/>
                <a:gd name="T23" fmla="*/ 192 h 666"/>
                <a:gd name="T24" fmla="*/ 189 w 643"/>
                <a:gd name="T25" fmla="*/ 666 h 666"/>
                <a:gd name="T26" fmla="*/ 454 w 643"/>
                <a:gd name="T27" fmla="*/ 666 h 666"/>
                <a:gd name="T28" fmla="*/ 454 w 643"/>
                <a:gd name="T29" fmla="*/ 192 h 666"/>
                <a:gd name="T30" fmla="*/ 643 w 643"/>
                <a:gd name="T31" fmla="*/ 192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3" h="666">
                  <a:moveTo>
                    <a:pt x="643" y="192"/>
                  </a:moveTo>
                  <a:lnTo>
                    <a:pt x="643" y="0"/>
                  </a:lnTo>
                  <a:lnTo>
                    <a:pt x="564" y="0"/>
                  </a:lnTo>
                  <a:lnTo>
                    <a:pt x="483" y="0"/>
                  </a:lnTo>
                  <a:lnTo>
                    <a:pt x="403" y="0"/>
                  </a:lnTo>
                  <a:lnTo>
                    <a:pt x="322" y="0"/>
                  </a:lnTo>
                  <a:lnTo>
                    <a:pt x="242" y="0"/>
                  </a:lnTo>
                  <a:lnTo>
                    <a:pt x="161" y="0"/>
                  </a:lnTo>
                  <a:lnTo>
                    <a:pt x="82" y="0"/>
                  </a:lnTo>
                  <a:lnTo>
                    <a:pt x="0" y="0"/>
                  </a:lnTo>
                  <a:lnTo>
                    <a:pt x="0" y="192"/>
                  </a:lnTo>
                  <a:lnTo>
                    <a:pt x="189" y="192"/>
                  </a:lnTo>
                  <a:lnTo>
                    <a:pt x="189" y="666"/>
                  </a:lnTo>
                  <a:lnTo>
                    <a:pt x="454" y="666"/>
                  </a:lnTo>
                  <a:lnTo>
                    <a:pt x="454" y="192"/>
                  </a:lnTo>
                  <a:lnTo>
                    <a:pt x="643" y="192"/>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217" name="Freeform 149"/>
            <p:cNvSpPr>
              <a:spLocks/>
            </p:cNvSpPr>
            <p:nvPr userDrawn="1"/>
          </p:nvSpPr>
          <p:spPr bwMode="auto">
            <a:xfrm>
              <a:off x="8159179" y="5020099"/>
              <a:ext cx="145079" cy="123400"/>
            </a:xfrm>
            <a:custGeom>
              <a:avLst/>
              <a:gdLst>
                <a:gd name="T0" fmla="*/ 395 w 791"/>
                <a:gd name="T1" fmla="*/ 267 h 666"/>
                <a:gd name="T2" fmla="*/ 259 w 791"/>
                <a:gd name="T3" fmla="*/ 666 h 666"/>
                <a:gd name="T4" fmla="*/ 0 w 791"/>
                <a:gd name="T5" fmla="*/ 666 h 666"/>
                <a:gd name="T6" fmla="*/ 255 w 791"/>
                <a:gd name="T7" fmla="*/ 0 h 666"/>
                <a:gd name="T8" fmla="*/ 291 w 791"/>
                <a:gd name="T9" fmla="*/ 0 h 666"/>
                <a:gd name="T10" fmla="*/ 325 w 791"/>
                <a:gd name="T11" fmla="*/ 0 h 666"/>
                <a:gd name="T12" fmla="*/ 361 w 791"/>
                <a:gd name="T13" fmla="*/ 0 h 666"/>
                <a:gd name="T14" fmla="*/ 395 w 791"/>
                <a:gd name="T15" fmla="*/ 0 h 666"/>
                <a:gd name="T16" fmla="*/ 431 w 791"/>
                <a:gd name="T17" fmla="*/ 0 h 666"/>
                <a:gd name="T18" fmla="*/ 465 w 791"/>
                <a:gd name="T19" fmla="*/ 0 h 666"/>
                <a:gd name="T20" fmla="*/ 501 w 791"/>
                <a:gd name="T21" fmla="*/ 0 h 666"/>
                <a:gd name="T22" fmla="*/ 537 w 791"/>
                <a:gd name="T23" fmla="*/ 0 h 666"/>
                <a:gd name="T24" fmla="*/ 791 w 791"/>
                <a:gd name="T25" fmla="*/ 666 h 666"/>
                <a:gd name="T26" fmla="*/ 531 w 791"/>
                <a:gd name="T27" fmla="*/ 666 h 666"/>
                <a:gd name="T28" fmla="*/ 395 w 791"/>
                <a:gd name="T29" fmla="*/ 267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91" h="666">
                  <a:moveTo>
                    <a:pt x="395" y="267"/>
                  </a:moveTo>
                  <a:lnTo>
                    <a:pt x="259" y="666"/>
                  </a:lnTo>
                  <a:lnTo>
                    <a:pt x="0" y="666"/>
                  </a:lnTo>
                  <a:lnTo>
                    <a:pt x="255" y="0"/>
                  </a:lnTo>
                  <a:lnTo>
                    <a:pt x="291" y="0"/>
                  </a:lnTo>
                  <a:lnTo>
                    <a:pt x="325" y="0"/>
                  </a:lnTo>
                  <a:lnTo>
                    <a:pt x="361" y="0"/>
                  </a:lnTo>
                  <a:lnTo>
                    <a:pt x="395" y="0"/>
                  </a:lnTo>
                  <a:lnTo>
                    <a:pt x="431" y="0"/>
                  </a:lnTo>
                  <a:lnTo>
                    <a:pt x="465" y="0"/>
                  </a:lnTo>
                  <a:lnTo>
                    <a:pt x="501" y="0"/>
                  </a:lnTo>
                  <a:lnTo>
                    <a:pt x="537" y="0"/>
                  </a:lnTo>
                  <a:lnTo>
                    <a:pt x="791" y="666"/>
                  </a:lnTo>
                  <a:lnTo>
                    <a:pt x="531" y="666"/>
                  </a:lnTo>
                  <a:lnTo>
                    <a:pt x="395" y="267"/>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218" name="Freeform 150"/>
            <p:cNvSpPr>
              <a:spLocks/>
            </p:cNvSpPr>
            <p:nvPr userDrawn="1"/>
          </p:nvSpPr>
          <p:spPr bwMode="auto">
            <a:xfrm>
              <a:off x="8052454" y="5020099"/>
              <a:ext cx="118398" cy="123400"/>
            </a:xfrm>
            <a:custGeom>
              <a:avLst/>
              <a:gdLst>
                <a:gd name="T0" fmla="*/ 644 w 644"/>
                <a:gd name="T1" fmla="*/ 192 h 666"/>
                <a:gd name="T2" fmla="*/ 644 w 644"/>
                <a:gd name="T3" fmla="*/ 0 h 666"/>
                <a:gd name="T4" fmla="*/ 563 w 644"/>
                <a:gd name="T5" fmla="*/ 0 h 666"/>
                <a:gd name="T6" fmla="*/ 484 w 644"/>
                <a:gd name="T7" fmla="*/ 0 h 666"/>
                <a:gd name="T8" fmla="*/ 402 w 644"/>
                <a:gd name="T9" fmla="*/ 0 h 666"/>
                <a:gd name="T10" fmla="*/ 323 w 644"/>
                <a:gd name="T11" fmla="*/ 0 h 666"/>
                <a:gd name="T12" fmla="*/ 242 w 644"/>
                <a:gd name="T13" fmla="*/ 0 h 666"/>
                <a:gd name="T14" fmla="*/ 162 w 644"/>
                <a:gd name="T15" fmla="*/ 0 h 666"/>
                <a:gd name="T16" fmla="*/ 81 w 644"/>
                <a:gd name="T17" fmla="*/ 0 h 666"/>
                <a:gd name="T18" fmla="*/ 0 w 644"/>
                <a:gd name="T19" fmla="*/ 0 h 666"/>
                <a:gd name="T20" fmla="*/ 0 w 644"/>
                <a:gd name="T21" fmla="*/ 192 h 666"/>
                <a:gd name="T22" fmla="*/ 189 w 644"/>
                <a:gd name="T23" fmla="*/ 192 h 666"/>
                <a:gd name="T24" fmla="*/ 189 w 644"/>
                <a:gd name="T25" fmla="*/ 666 h 666"/>
                <a:gd name="T26" fmla="*/ 455 w 644"/>
                <a:gd name="T27" fmla="*/ 666 h 666"/>
                <a:gd name="T28" fmla="*/ 455 w 644"/>
                <a:gd name="T29" fmla="*/ 192 h 666"/>
                <a:gd name="T30" fmla="*/ 644 w 644"/>
                <a:gd name="T31" fmla="*/ 192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4" h="666">
                  <a:moveTo>
                    <a:pt x="644" y="192"/>
                  </a:moveTo>
                  <a:lnTo>
                    <a:pt x="644" y="0"/>
                  </a:lnTo>
                  <a:lnTo>
                    <a:pt x="563" y="0"/>
                  </a:lnTo>
                  <a:lnTo>
                    <a:pt x="484" y="0"/>
                  </a:lnTo>
                  <a:lnTo>
                    <a:pt x="402" y="0"/>
                  </a:lnTo>
                  <a:lnTo>
                    <a:pt x="323" y="0"/>
                  </a:lnTo>
                  <a:lnTo>
                    <a:pt x="242" y="0"/>
                  </a:lnTo>
                  <a:lnTo>
                    <a:pt x="162" y="0"/>
                  </a:lnTo>
                  <a:lnTo>
                    <a:pt x="81" y="0"/>
                  </a:lnTo>
                  <a:lnTo>
                    <a:pt x="0" y="0"/>
                  </a:lnTo>
                  <a:lnTo>
                    <a:pt x="0" y="192"/>
                  </a:lnTo>
                  <a:lnTo>
                    <a:pt x="189" y="192"/>
                  </a:lnTo>
                  <a:lnTo>
                    <a:pt x="189" y="666"/>
                  </a:lnTo>
                  <a:lnTo>
                    <a:pt x="455" y="666"/>
                  </a:lnTo>
                  <a:lnTo>
                    <a:pt x="455" y="192"/>
                  </a:lnTo>
                  <a:lnTo>
                    <a:pt x="644" y="192"/>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219" name="Freeform 151"/>
            <p:cNvSpPr>
              <a:spLocks/>
            </p:cNvSpPr>
            <p:nvPr userDrawn="1"/>
          </p:nvSpPr>
          <p:spPr bwMode="auto">
            <a:xfrm>
              <a:off x="8879570" y="5020099"/>
              <a:ext cx="146746" cy="123400"/>
            </a:xfrm>
            <a:custGeom>
              <a:avLst/>
              <a:gdLst>
                <a:gd name="T0" fmla="*/ 396 w 791"/>
                <a:gd name="T1" fmla="*/ 267 h 666"/>
                <a:gd name="T2" fmla="*/ 261 w 791"/>
                <a:gd name="T3" fmla="*/ 666 h 666"/>
                <a:gd name="T4" fmla="*/ 0 w 791"/>
                <a:gd name="T5" fmla="*/ 666 h 666"/>
                <a:gd name="T6" fmla="*/ 256 w 791"/>
                <a:gd name="T7" fmla="*/ 0 h 666"/>
                <a:gd name="T8" fmla="*/ 290 w 791"/>
                <a:gd name="T9" fmla="*/ 0 h 666"/>
                <a:gd name="T10" fmla="*/ 326 w 791"/>
                <a:gd name="T11" fmla="*/ 0 h 666"/>
                <a:gd name="T12" fmla="*/ 360 w 791"/>
                <a:gd name="T13" fmla="*/ 0 h 666"/>
                <a:gd name="T14" fmla="*/ 396 w 791"/>
                <a:gd name="T15" fmla="*/ 0 h 666"/>
                <a:gd name="T16" fmla="*/ 431 w 791"/>
                <a:gd name="T17" fmla="*/ 0 h 666"/>
                <a:gd name="T18" fmla="*/ 466 w 791"/>
                <a:gd name="T19" fmla="*/ 0 h 666"/>
                <a:gd name="T20" fmla="*/ 501 w 791"/>
                <a:gd name="T21" fmla="*/ 0 h 666"/>
                <a:gd name="T22" fmla="*/ 537 w 791"/>
                <a:gd name="T23" fmla="*/ 0 h 666"/>
                <a:gd name="T24" fmla="*/ 791 w 791"/>
                <a:gd name="T25" fmla="*/ 666 h 666"/>
                <a:gd name="T26" fmla="*/ 532 w 791"/>
                <a:gd name="T27" fmla="*/ 666 h 666"/>
                <a:gd name="T28" fmla="*/ 396 w 791"/>
                <a:gd name="T29" fmla="*/ 267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91" h="666">
                  <a:moveTo>
                    <a:pt x="396" y="267"/>
                  </a:moveTo>
                  <a:lnTo>
                    <a:pt x="261" y="666"/>
                  </a:lnTo>
                  <a:lnTo>
                    <a:pt x="0" y="666"/>
                  </a:lnTo>
                  <a:lnTo>
                    <a:pt x="256" y="0"/>
                  </a:lnTo>
                  <a:lnTo>
                    <a:pt x="290" y="0"/>
                  </a:lnTo>
                  <a:lnTo>
                    <a:pt x="326" y="0"/>
                  </a:lnTo>
                  <a:lnTo>
                    <a:pt x="360" y="0"/>
                  </a:lnTo>
                  <a:lnTo>
                    <a:pt x="396" y="0"/>
                  </a:lnTo>
                  <a:lnTo>
                    <a:pt x="431" y="0"/>
                  </a:lnTo>
                  <a:lnTo>
                    <a:pt x="466" y="0"/>
                  </a:lnTo>
                  <a:lnTo>
                    <a:pt x="501" y="0"/>
                  </a:lnTo>
                  <a:lnTo>
                    <a:pt x="537" y="0"/>
                  </a:lnTo>
                  <a:lnTo>
                    <a:pt x="791" y="666"/>
                  </a:lnTo>
                  <a:lnTo>
                    <a:pt x="532" y="666"/>
                  </a:lnTo>
                  <a:lnTo>
                    <a:pt x="396" y="267"/>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220" name="Freeform 152"/>
            <p:cNvSpPr>
              <a:spLocks/>
            </p:cNvSpPr>
            <p:nvPr userDrawn="1"/>
          </p:nvSpPr>
          <p:spPr bwMode="auto">
            <a:xfrm>
              <a:off x="8774513" y="5020099"/>
              <a:ext cx="116730" cy="123400"/>
            </a:xfrm>
            <a:custGeom>
              <a:avLst/>
              <a:gdLst>
                <a:gd name="T0" fmla="*/ 643 w 643"/>
                <a:gd name="T1" fmla="*/ 192 h 666"/>
                <a:gd name="T2" fmla="*/ 643 w 643"/>
                <a:gd name="T3" fmla="*/ 0 h 666"/>
                <a:gd name="T4" fmla="*/ 563 w 643"/>
                <a:gd name="T5" fmla="*/ 0 h 666"/>
                <a:gd name="T6" fmla="*/ 482 w 643"/>
                <a:gd name="T7" fmla="*/ 0 h 666"/>
                <a:gd name="T8" fmla="*/ 403 w 643"/>
                <a:gd name="T9" fmla="*/ 0 h 666"/>
                <a:gd name="T10" fmla="*/ 321 w 643"/>
                <a:gd name="T11" fmla="*/ 0 h 666"/>
                <a:gd name="T12" fmla="*/ 242 w 643"/>
                <a:gd name="T13" fmla="*/ 0 h 666"/>
                <a:gd name="T14" fmla="*/ 161 w 643"/>
                <a:gd name="T15" fmla="*/ 0 h 666"/>
                <a:gd name="T16" fmla="*/ 80 w 643"/>
                <a:gd name="T17" fmla="*/ 0 h 666"/>
                <a:gd name="T18" fmla="*/ 0 w 643"/>
                <a:gd name="T19" fmla="*/ 0 h 666"/>
                <a:gd name="T20" fmla="*/ 0 w 643"/>
                <a:gd name="T21" fmla="*/ 192 h 666"/>
                <a:gd name="T22" fmla="*/ 189 w 643"/>
                <a:gd name="T23" fmla="*/ 192 h 666"/>
                <a:gd name="T24" fmla="*/ 189 w 643"/>
                <a:gd name="T25" fmla="*/ 666 h 666"/>
                <a:gd name="T26" fmla="*/ 454 w 643"/>
                <a:gd name="T27" fmla="*/ 666 h 666"/>
                <a:gd name="T28" fmla="*/ 454 w 643"/>
                <a:gd name="T29" fmla="*/ 192 h 666"/>
                <a:gd name="T30" fmla="*/ 643 w 643"/>
                <a:gd name="T31" fmla="*/ 192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3" h="666">
                  <a:moveTo>
                    <a:pt x="643" y="192"/>
                  </a:moveTo>
                  <a:lnTo>
                    <a:pt x="643" y="0"/>
                  </a:lnTo>
                  <a:lnTo>
                    <a:pt x="563" y="0"/>
                  </a:lnTo>
                  <a:lnTo>
                    <a:pt x="482" y="0"/>
                  </a:lnTo>
                  <a:lnTo>
                    <a:pt x="403" y="0"/>
                  </a:lnTo>
                  <a:lnTo>
                    <a:pt x="321" y="0"/>
                  </a:lnTo>
                  <a:lnTo>
                    <a:pt x="242" y="0"/>
                  </a:lnTo>
                  <a:lnTo>
                    <a:pt x="161" y="0"/>
                  </a:lnTo>
                  <a:lnTo>
                    <a:pt x="80" y="0"/>
                  </a:lnTo>
                  <a:lnTo>
                    <a:pt x="0" y="0"/>
                  </a:lnTo>
                  <a:lnTo>
                    <a:pt x="0" y="192"/>
                  </a:lnTo>
                  <a:lnTo>
                    <a:pt x="189" y="192"/>
                  </a:lnTo>
                  <a:lnTo>
                    <a:pt x="189" y="666"/>
                  </a:lnTo>
                  <a:lnTo>
                    <a:pt x="454" y="666"/>
                  </a:lnTo>
                  <a:lnTo>
                    <a:pt x="454" y="192"/>
                  </a:lnTo>
                  <a:lnTo>
                    <a:pt x="643" y="192"/>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221" name="Freeform 153"/>
            <p:cNvSpPr>
              <a:spLocks/>
            </p:cNvSpPr>
            <p:nvPr userDrawn="1"/>
          </p:nvSpPr>
          <p:spPr bwMode="auto">
            <a:xfrm>
              <a:off x="8639439" y="5020099"/>
              <a:ext cx="146746" cy="123400"/>
            </a:xfrm>
            <a:custGeom>
              <a:avLst/>
              <a:gdLst>
                <a:gd name="T0" fmla="*/ 395 w 791"/>
                <a:gd name="T1" fmla="*/ 267 h 666"/>
                <a:gd name="T2" fmla="*/ 259 w 791"/>
                <a:gd name="T3" fmla="*/ 666 h 666"/>
                <a:gd name="T4" fmla="*/ 0 w 791"/>
                <a:gd name="T5" fmla="*/ 666 h 666"/>
                <a:gd name="T6" fmla="*/ 254 w 791"/>
                <a:gd name="T7" fmla="*/ 0 h 666"/>
                <a:gd name="T8" fmla="*/ 290 w 791"/>
                <a:gd name="T9" fmla="*/ 0 h 666"/>
                <a:gd name="T10" fmla="*/ 324 w 791"/>
                <a:gd name="T11" fmla="*/ 0 h 666"/>
                <a:gd name="T12" fmla="*/ 360 w 791"/>
                <a:gd name="T13" fmla="*/ 0 h 666"/>
                <a:gd name="T14" fmla="*/ 395 w 791"/>
                <a:gd name="T15" fmla="*/ 0 h 666"/>
                <a:gd name="T16" fmla="*/ 431 w 791"/>
                <a:gd name="T17" fmla="*/ 0 h 666"/>
                <a:gd name="T18" fmla="*/ 465 w 791"/>
                <a:gd name="T19" fmla="*/ 0 h 666"/>
                <a:gd name="T20" fmla="*/ 501 w 791"/>
                <a:gd name="T21" fmla="*/ 0 h 666"/>
                <a:gd name="T22" fmla="*/ 535 w 791"/>
                <a:gd name="T23" fmla="*/ 0 h 666"/>
                <a:gd name="T24" fmla="*/ 791 w 791"/>
                <a:gd name="T25" fmla="*/ 666 h 666"/>
                <a:gd name="T26" fmla="*/ 530 w 791"/>
                <a:gd name="T27" fmla="*/ 666 h 666"/>
                <a:gd name="T28" fmla="*/ 395 w 791"/>
                <a:gd name="T29" fmla="*/ 267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91" h="666">
                  <a:moveTo>
                    <a:pt x="395" y="267"/>
                  </a:moveTo>
                  <a:lnTo>
                    <a:pt x="259" y="666"/>
                  </a:lnTo>
                  <a:lnTo>
                    <a:pt x="0" y="666"/>
                  </a:lnTo>
                  <a:lnTo>
                    <a:pt x="254" y="0"/>
                  </a:lnTo>
                  <a:lnTo>
                    <a:pt x="290" y="0"/>
                  </a:lnTo>
                  <a:lnTo>
                    <a:pt x="324" y="0"/>
                  </a:lnTo>
                  <a:lnTo>
                    <a:pt x="360" y="0"/>
                  </a:lnTo>
                  <a:lnTo>
                    <a:pt x="395" y="0"/>
                  </a:lnTo>
                  <a:lnTo>
                    <a:pt x="431" y="0"/>
                  </a:lnTo>
                  <a:lnTo>
                    <a:pt x="465" y="0"/>
                  </a:lnTo>
                  <a:lnTo>
                    <a:pt x="501" y="0"/>
                  </a:lnTo>
                  <a:lnTo>
                    <a:pt x="535" y="0"/>
                  </a:lnTo>
                  <a:lnTo>
                    <a:pt x="791" y="666"/>
                  </a:lnTo>
                  <a:lnTo>
                    <a:pt x="530" y="666"/>
                  </a:lnTo>
                  <a:lnTo>
                    <a:pt x="395" y="267"/>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222" name="Freeform 154"/>
            <p:cNvSpPr>
              <a:spLocks/>
            </p:cNvSpPr>
            <p:nvPr userDrawn="1"/>
          </p:nvSpPr>
          <p:spPr bwMode="auto">
            <a:xfrm>
              <a:off x="8532715" y="5020099"/>
              <a:ext cx="118398" cy="123400"/>
            </a:xfrm>
            <a:custGeom>
              <a:avLst/>
              <a:gdLst>
                <a:gd name="T0" fmla="*/ 645 w 645"/>
                <a:gd name="T1" fmla="*/ 192 h 666"/>
                <a:gd name="T2" fmla="*/ 645 w 645"/>
                <a:gd name="T3" fmla="*/ 0 h 666"/>
                <a:gd name="T4" fmla="*/ 564 w 645"/>
                <a:gd name="T5" fmla="*/ 0 h 666"/>
                <a:gd name="T6" fmla="*/ 484 w 645"/>
                <a:gd name="T7" fmla="*/ 0 h 666"/>
                <a:gd name="T8" fmla="*/ 403 w 645"/>
                <a:gd name="T9" fmla="*/ 0 h 666"/>
                <a:gd name="T10" fmla="*/ 323 w 645"/>
                <a:gd name="T11" fmla="*/ 0 h 666"/>
                <a:gd name="T12" fmla="*/ 242 w 645"/>
                <a:gd name="T13" fmla="*/ 0 h 666"/>
                <a:gd name="T14" fmla="*/ 161 w 645"/>
                <a:gd name="T15" fmla="*/ 0 h 666"/>
                <a:gd name="T16" fmla="*/ 82 w 645"/>
                <a:gd name="T17" fmla="*/ 0 h 666"/>
                <a:gd name="T18" fmla="*/ 0 w 645"/>
                <a:gd name="T19" fmla="*/ 0 h 666"/>
                <a:gd name="T20" fmla="*/ 0 w 645"/>
                <a:gd name="T21" fmla="*/ 192 h 666"/>
                <a:gd name="T22" fmla="*/ 189 w 645"/>
                <a:gd name="T23" fmla="*/ 192 h 666"/>
                <a:gd name="T24" fmla="*/ 189 w 645"/>
                <a:gd name="T25" fmla="*/ 666 h 666"/>
                <a:gd name="T26" fmla="*/ 456 w 645"/>
                <a:gd name="T27" fmla="*/ 666 h 666"/>
                <a:gd name="T28" fmla="*/ 456 w 645"/>
                <a:gd name="T29" fmla="*/ 192 h 666"/>
                <a:gd name="T30" fmla="*/ 645 w 645"/>
                <a:gd name="T31" fmla="*/ 192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5" h="666">
                  <a:moveTo>
                    <a:pt x="645" y="192"/>
                  </a:moveTo>
                  <a:lnTo>
                    <a:pt x="645" y="0"/>
                  </a:lnTo>
                  <a:lnTo>
                    <a:pt x="564" y="0"/>
                  </a:lnTo>
                  <a:lnTo>
                    <a:pt x="484" y="0"/>
                  </a:lnTo>
                  <a:lnTo>
                    <a:pt x="403" y="0"/>
                  </a:lnTo>
                  <a:lnTo>
                    <a:pt x="323" y="0"/>
                  </a:lnTo>
                  <a:lnTo>
                    <a:pt x="242" y="0"/>
                  </a:lnTo>
                  <a:lnTo>
                    <a:pt x="161" y="0"/>
                  </a:lnTo>
                  <a:lnTo>
                    <a:pt x="82" y="0"/>
                  </a:lnTo>
                  <a:lnTo>
                    <a:pt x="0" y="0"/>
                  </a:lnTo>
                  <a:lnTo>
                    <a:pt x="0" y="192"/>
                  </a:lnTo>
                  <a:lnTo>
                    <a:pt x="189" y="192"/>
                  </a:lnTo>
                  <a:lnTo>
                    <a:pt x="189" y="666"/>
                  </a:lnTo>
                  <a:lnTo>
                    <a:pt x="456" y="666"/>
                  </a:lnTo>
                  <a:lnTo>
                    <a:pt x="456" y="192"/>
                  </a:lnTo>
                  <a:lnTo>
                    <a:pt x="645" y="192"/>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223" name="Freeform 155"/>
            <p:cNvSpPr>
              <a:spLocks/>
            </p:cNvSpPr>
            <p:nvPr userDrawn="1"/>
          </p:nvSpPr>
          <p:spPr bwMode="auto">
            <a:xfrm>
              <a:off x="9014643" y="5020099"/>
              <a:ext cx="118398" cy="123400"/>
            </a:xfrm>
            <a:custGeom>
              <a:avLst/>
              <a:gdLst>
                <a:gd name="T0" fmla="*/ 644 w 644"/>
                <a:gd name="T1" fmla="*/ 192 h 666"/>
                <a:gd name="T2" fmla="*/ 644 w 644"/>
                <a:gd name="T3" fmla="*/ 0 h 666"/>
                <a:gd name="T4" fmla="*/ 563 w 644"/>
                <a:gd name="T5" fmla="*/ 0 h 666"/>
                <a:gd name="T6" fmla="*/ 484 w 644"/>
                <a:gd name="T7" fmla="*/ 0 h 666"/>
                <a:gd name="T8" fmla="*/ 403 w 644"/>
                <a:gd name="T9" fmla="*/ 0 h 666"/>
                <a:gd name="T10" fmla="*/ 321 w 644"/>
                <a:gd name="T11" fmla="*/ 0 h 666"/>
                <a:gd name="T12" fmla="*/ 242 w 644"/>
                <a:gd name="T13" fmla="*/ 0 h 666"/>
                <a:gd name="T14" fmla="*/ 161 w 644"/>
                <a:gd name="T15" fmla="*/ 0 h 666"/>
                <a:gd name="T16" fmla="*/ 81 w 644"/>
                <a:gd name="T17" fmla="*/ 0 h 666"/>
                <a:gd name="T18" fmla="*/ 0 w 644"/>
                <a:gd name="T19" fmla="*/ 0 h 666"/>
                <a:gd name="T20" fmla="*/ 0 w 644"/>
                <a:gd name="T21" fmla="*/ 192 h 666"/>
                <a:gd name="T22" fmla="*/ 189 w 644"/>
                <a:gd name="T23" fmla="*/ 192 h 666"/>
                <a:gd name="T24" fmla="*/ 189 w 644"/>
                <a:gd name="T25" fmla="*/ 666 h 666"/>
                <a:gd name="T26" fmla="*/ 456 w 644"/>
                <a:gd name="T27" fmla="*/ 666 h 666"/>
                <a:gd name="T28" fmla="*/ 456 w 644"/>
                <a:gd name="T29" fmla="*/ 192 h 666"/>
                <a:gd name="T30" fmla="*/ 644 w 644"/>
                <a:gd name="T31" fmla="*/ 192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4" h="666">
                  <a:moveTo>
                    <a:pt x="644" y="192"/>
                  </a:moveTo>
                  <a:lnTo>
                    <a:pt x="644" y="0"/>
                  </a:lnTo>
                  <a:lnTo>
                    <a:pt x="563" y="0"/>
                  </a:lnTo>
                  <a:lnTo>
                    <a:pt x="484" y="0"/>
                  </a:lnTo>
                  <a:lnTo>
                    <a:pt x="403" y="0"/>
                  </a:lnTo>
                  <a:lnTo>
                    <a:pt x="321" y="0"/>
                  </a:lnTo>
                  <a:lnTo>
                    <a:pt x="242" y="0"/>
                  </a:lnTo>
                  <a:lnTo>
                    <a:pt x="161" y="0"/>
                  </a:lnTo>
                  <a:lnTo>
                    <a:pt x="81" y="0"/>
                  </a:lnTo>
                  <a:lnTo>
                    <a:pt x="0" y="0"/>
                  </a:lnTo>
                  <a:lnTo>
                    <a:pt x="0" y="192"/>
                  </a:lnTo>
                  <a:lnTo>
                    <a:pt x="189" y="192"/>
                  </a:lnTo>
                  <a:lnTo>
                    <a:pt x="189" y="666"/>
                  </a:lnTo>
                  <a:lnTo>
                    <a:pt x="456" y="666"/>
                  </a:lnTo>
                  <a:lnTo>
                    <a:pt x="456" y="192"/>
                  </a:lnTo>
                  <a:lnTo>
                    <a:pt x="644" y="192"/>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224" name="Freeform 156"/>
            <p:cNvSpPr>
              <a:spLocks/>
            </p:cNvSpPr>
            <p:nvPr userDrawn="1"/>
          </p:nvSpPr>
          <p:spPr bwMode="auto">
            <a:xfrm>
              <a:off x="336464" y="4883358"/>
              <a:ext cx="145079" cy="123400"/>
            </a:xfrm>
            <a:custGeom>
              <a:avLst/>
              <a:gdLst>
                <a:gd name="T0" fmla="*/ 396 w 791"/>
                <a:gd name="T1" fmla="*/ 268 h 666"/>
                <a:gd name="T2" fmla="*/ 260 w 791"/>
                <a:gd name="T3" fmla="*/ 666 h 666"/>
                <a:gd name="T4" fmla="*/ 0 w 791"/>
                <a:gd name="T5" fmla="*/ 666 h 666"/>
                <a:gd name="T6" fmla="*/ 256 w 791"/>
                <a:gd name="T7" fmla="*/ 0 h 666"/>
                <a:gd name="T8" fmla="*/ 290 w 791"/>
                <a:gd name="T9" fmla="*/ 0 h 666"/>
                <a:gd name="T10" fmla="*/ 326 w 791"/>
                <a:gd name="T11" fmla="*/ 0 h 666"/>
                <a:gd name="T12" fmla="*/ 360 w 791"/>
                <a:gd name="T13" fmla="*/ 0 h 666"/>
                <a:gd name="T14" fmla="*/ 396 w 791"/>
                <a:gd name="T15" fmla="*/ 0 h 666"/>
                <a:gd name="T16" fmla="*/ 431 w 791"/>
                <a:gd name="T17" fmla="*/ 0 h 666"/>
                <a:gd name="T18" fmla="*/ 466 w 791"/>
                <a:gd name="T19" fmla="*/ 0 h 666"/>
                <a:gd name="T20" fmla="*/ 501 w 791"/>
                <a:gd name="T21" fmla="*/ 0 h 666"/>
                <a:gd name="T22" fmla="*/ 537 w 791"/>
                <a:gd name="T23" fmla="*/ 0 h 666"/>
                <a:gd name="T24" fmla="*/ 791 w 791"/>
                <a:gd name="T25" fmla="*/ 666 h 666"/>
                <a:gd name="T26" fmla="*/ 532 w 791"/>
                <a:gd name="T27" fmla="*/ 666 h 666"/>
                <a:gd name="T28" fmla="*/ 396 w 791"/>
                <a:gd name="T29" fmla="*/ 268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91" h="666">
                  <a:moveTo>
                    <a:pt x="396" y="268"/>
                  </a:moveTo>
                  <a:lnTo>
                    <a:pt x="260" y="666"/>
                  </a:lnTo>
                  <a:lnTo>
                    <a:pt x="0" y="666"/>
                  </a:lnTo>
                  <a:lnTo>
                    <a:pt x="256" y="0"/>
                  </a:lnTo>
                  <a:lnTo>
                    <a:pt x="290" y="0"/>
                  </a:lnTo>
                  <a:lnTo>
                    <a:pt x="326" y="0"/>
                  </a:lnTo>
                  <a:lnTo>
                    <a:pt x="360" y="0"/>
                  </a:lnTo>
                  <a:lnTo>
                    <a:pt x="396" y="0"/>
                  </a:lnTo>
                  <a:lnTo>
                    <a:pt x="431" y="0"/>
                  </a:lnTo>
                  <a:lnTo>
                    <a:pt x="466" y="0"/>
                  </a:lnTo>
                  <a:lnTo>
                    <a:pt x="501" y="0"/>
                  </a:lnTo>
                  <a:lnTo>
                    <a:pt x="537" y="0"/>
                  </a:lnTo>
                  <a:lnTo>
                    <a:pt x="791" y="666"/>
                  </a:lnTo>
                  <a:lnTo>
                    <a:pt x="532" y="666"/>
                  </a:lnTo>
                  <a:lnTo>
                    <a:pt x="396" y="268"/>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grpSp>
      <p:sp>
        <p:nvSpPr>
          <p:cNvPr id="2" name="Title Placeholder 1"/>
          <p:cNvSpPr>
            <a:spLocks noGrp="1"/>
          </p:cNvSpPr>
          <p:nvPr>
            <p:ph type="title"/>
          </p:nvPr>
        </p:nvSpPr>
        <p:spPr>
          <a:xfrm>
            <a:off x="421576" y="60742"/>
            <a:ext cx="11403885" cy="642647"/>
          </a:xfrm>
          <a:prstGeom prst="rect">
            <a:avLst/>
          </a:prstGeom>
        </p:spPr>
        <p:txBody>
          <a:bodyPr vert="horz" wrap="square" lIns="68580" tIns="34290" rIns="68580" bIns="34290" rtlCol="0" anchor="ctr">
            <a:normAutofit/>
          </a:bodyPr>
          <a:lstStyle/>
          <a:p>
            <a:r>
              <a:rPr lang="en-US"/>
              <a:t>Click to edit Master title style</a:t>
            </a:r>
          </a:p>
        </p:txBody>
      </p:sp>
      <p:sp>
        <p:nvSpPr>
          <p:cNvPr id="3" name="Text Placeholder 2"/>
          <p:cNvSpPr>
            <a:spLocks noGrp="1"/>
          </p:cNvSpPr>
          <p:nvPr>
            <p:ph type="body" idx="1"/>
          </p:nvPr>
        </p:nvSpPr>
        <p:spPr>
          <a:xfrm>
            <a:off x="421575" y="924945"/>
            <a:ext cx="11348852" cy="4525963"/>
          </a:xfrm>
          <a:prstGeom prst="rect">
            <a:avLst/>
          </a:prstGeom>
        </p:spPr>
        <p:txBody>
          <a:bodyPr vert="horz" lIns="68580" tIns="34290" rIns="68580" bIns="3429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3"/>
            <a:endParaRPr lang="en-US"/>
          </a:p>
        </p:txBody>
      </p:sp>
      <p:sp>
        <p:nvSpPr>
          <p:cNvPr id="4" name="Slide Number Placeholder 3"/>
          <p:cNvSpPr>
            <a:spLocks noGrp="1"/>
          </p:cNvSpPr>
          <p:nvPr>
            <p:ph type="sldNum" sz="quarter" idx="4"/>
          </p:nvPr>
        </p:nvSpPr>
        <p:spPr>
          <a:xfrm>
            <a:off x="5653618" y="6473953"/>
            <a:ext cx="884767" cy="360363"/>
          </a:xfrm>
          <a:prstGeom prst="rect">
            <a:avLst/>
          </a:prstGeom>
          <a:noFill/>
          <a:ln w="9525">
            <a:noFill/>
            <a:miter lim="800000"/>
            <a:headEnd/>
            <a:tailEnd/>
          </a:ln>
          <a:effectLst/>
        </p:spPr>
        <p:txBody>
          <a:bodyPr vert="horz" wrap="square" lIns="68580" tIns="34290" rIns="68580" bIns="34290" numCol="1" anchor="ctr" anchorCtr="0" compatLnSpc="1">
            <a:prstTxWarp prst="textNoShape">
              <a:avLst/>
            </a:prstTxWarp>
          </a:bodyPr>
          <a:lstStyle>
            <a:lvl1pPr algn="ctr">
              <a:defRPr lang="en-US" sz="1067" b="1" smtClean="0">
                <a:solidFill>
                  <a:schemeClr val="bg1">
                    <a:lumMod val="50000"/>
                  </a:schemeClr>
                </a:solidFill>
                <a:latin typeface="+mj-lt"/>
                <a:cs typeface="Arial" pitchFamily="34" charset="0"/>
              </a:defRPr>
            </a:lvl1pPr>
          </a:lstStyle>
          <a:p>
            <a:fld id="{07AD35E7-5C0A-4277-8209-D9C878DAB559}" type="slidenum">
              <a:rPr lang="en-IN" smtClean="0"/>
              <a:t>‹#›</a:t>
            </a:fld>
            <a:endParaRPr lang="en-IN"/>
          </a:p>
        </p:txBody>
      </p:sp>
      <p:sp>
        <p:nvSpPr>
          <p:cNvPr id="18" name="Rectangle 17"/>
          <p:cNvSpPr/>
          <p:nvPr/>
        </p:nvSpPr>
        <p:spPr>
          <a:xfrm rot="5400000">
            <a:off x="-255006" y="409627"/>
            <a:ext cx="916756" cy="92792"/>
          </a:xfrm>
          <a:prstGeom prst="rect">
            <a:avLst/>
          </a:prstGeom>
          <a:gradFill flip="none" rotWithShape="1">
            <a:gsLst>
              <a:gs pos="0">
                <a:srgbClr val="73459B"/>
              </a:gs>
              <a:gs pos="50000">
                <a:srgbClr val="BA2983"/>
              </a:gs>
              <a:gs pos="100000">
                <a:srgbClr val="F04D38"/>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09"/>
            <a:endParaRPr lang="en-IN" sz="2400">
              <a:solidFill>
                <a:prstClr val="white"/>
              </a:solidFill>
            </a:endParaRPr>
          </a:p>
        </p:txBody>
      </p:sp>
      <p:sp>
        <p:nvSpPr>
          <p:cNvPr id="71" name="Text Placeholder 4"/>
          <p:cNvSpPr txBox="1">
            <a:spLocks/>
          </p:cNvSpPr>
          <p:nvPr/>
        </p:nvSpPr>
        <p:spPr>
          <a:xfrm>
            <a:off x="6885716" y="6525892"/>
            <a:ext cx="2714757" cy="223520"/>
          </a:xfrm>
          <a:prstGeom prst="rect">
            <a:avLst/>
          </a:prstGeom>
        </p:spPr>
        <p:txBody>
          <a:bodyPr vert="horz" wrap="none" lIns="91440" tIns="45720" rIns="91440" bIns="45720" rtlCol="0">
            <a:noAutofit/>
          </a:bodyPr>
          <a:lstStyle>
            <a:lvl1pPr marL="257175" indent="-257175" algn="l" defTabSz="685800" rtl="0" eaLnBrk="1" latinLnBrk="0" hangingPunct="1">
              <a:spcBef>
                <a:spcPct val="20000"/>
              </a:spcBef>
              <a:buClr>
                <a:schemeClr val="tx1">
                  <a:lumMod val="65000"/>
                  <a:lumOff val="35000"/>
                </a:schemeClr>
              </a:buClr>
              <a:buFont typeface="Wingdings" pitchFamily="2" charset="2"/>
              <a:buChar char="§"/>
              <a:defRPr lang="en-US" sz="800" kern="1200" baseline="0" dirty="0">
                <a:solidFill>
                  <a:schemeClr val="bg1">
                    <a:lumMod val="50000"/>
                  </a:schemeClr>
                </a:solidFill>
                <a:latin typeface="+mj-lt"/>
                <a:ea typeface="+mn-ea"/>
                <a:cs typeface="Arial" pitchFamily="34" charset="0"/>
              </a:defRPr>
            </a:lvl1pPr>
            <a:lvl2pPr marL="557213" indent="-214313" algn="l" defTabSz="685800" rtl="0" eaLnBrk="1" latinLnBrk="0" hangingPunct="1">
              <a:spcBef>
                <a:spcPct val="20000"/>
              </a:spcBef>
              <a:buClr>
                <a:schemeClr val="tx1">
                  <a:lumMod val="65000"/>
                  <a:lumOff val="35000"/>
                </a:schemeClr>
              </a:buClr>
              <a:buFont typeface="Myriad Pro" pitchFamily="34" charset="0"/>
              <a:buChar char="–"/>
              <a:defRPr sz="1500" kern="1200">
                <a:solidFill>
                  <a:schemeClr val="tx1">
                    <a:lumMod val="75000"/>
                    <a:lumOff val="25000"/>
                  </a:schemeClr>
                </a:solidFill>
                <a:latin typeface="+mj-lt"/>
                <a:ea typeface="+mn-ea"/>
                <a:cs typeface="Arial" pitchFamily="34" charset="0"/>
              </a:defRPr>
            </a:lvl2pPr>
            <a:lvl3pPr marL="857250" indent="-171450" algn="l" defTabSz="685800" rtl="0" eaLnBrk="1" latinLnBrk="0" hangingPunct="1">
              <a:spcBef>
                <a:spcPct val="20000"/>
              </a:spcBef>
              <a:buClr>
                <a:schemeClr val="tx1">
                  <a:lumMod val="65000"/>
                  <a:lumOff val="35000"/>
                </a:schemeClr>
              </a:buClr>
              <a:buFont typeface="Courier New" pitchFamily="49" charset="0"/>
              <a:buChar char="o"/>
              <a:defRPr sz="1400" kern="1200">
                <a:solidFill>
                  <a:schemeClr val="tx1">
                    <a:lumMod val="75000"/>
                    <a:lumOff val="25000"/>
                  </a:schemeClr>
                </a:solidFill>
                <a:latin typeface="+mj-lt"/>
                <a:ea typeface="+mn-ea"/>
                <a:cs typeface="Arial" pitchFamily="34" charset="0"/>
              </a:defRPr>
            </a:lvl3pPr>
            <a:lvl4pPr marL="1200150" indent="-171450" algn="l" defTabSz="685800" rtl="0" eaLnBrk="1" latinLnBrk="0" hangingPunct="1">
              <a:spcBef>
                <a:spcPct val="20000"/>
              </a:spcBef>
              <a:buClr>
                <a:schemeClr val="tx1">
                  <a:lumMod val="65000"/>
                  <a:lumOff val="35000"/>
                </a:schemeClr>
              </a:buClr>
              <a:buFont typeface="Arial" pitchFamily="34" charset="0"/>
              <a:buChar char="•"/>
              <a:defRPr sz="1200" kern="1200" baseline="0">
                <a:solidFill>
                  <a:schemeClr val="tx1">
                    <a:lumMod val="75000"/>
                    <a:lumOff val="25000"/>
                  </a:schemeClr>
                </a:solidFill>
                <a:latin typeface="+mj-lt"/>
                <a:ea typeface="+mn-ea"/>
                <a:cs typeface="Arial" pitchFamily="34" charset="0"/>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yriad Pro" pitchFamily="34" charset="0"/>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ctr">
              <a:buFont typeface="Wingdings" pitchFamily="2" charset="2"/>
              <a:buNone/>
            </a:pPr>
            <a:r>
              <a:rPr lang="en-US" sz="1067"/>
              <a:t>TCS Confidential</a:t>
            </a:r>
          </a:p>
        </p:txBody>
      </p:sp>
      <p:grpSp>
        <p:nvGrpSpPr>
          <p:cNvPr id="7" name="Group 6"/>
          <p:cNvGrpSpPr/>
          <p:nvPr/>
        </p:nvGrpSpPr>
        <p:grpSpPr>
          <a:xfrm>
            <a:off x="10179258" y="6394496"/>
            <a:ext cx="1520652" cy="336507"/>
            <a:chOff x="7508322" y="4824425"/>
            <a:chExt cx="1011451" cy="223825"/>
          </a:xfrm>
        </p:grpSpPr>
        <p:grpSp>
          <p:nvGrpSpPr>
            <p:cNvPr id="230" name="Group 229"/>
            <p:cNvGrpSpPr/>
            <p:nvPr userDrawn="1"/>
          </p:nvGrpSpPr>
          <p:grpSpPr>
            <a:xfrm>
              <a:off x="7990085" y="4824425"/>
              <a:ext cx="529688" cy="223824"/>
              <a:chOff x="1323430" y="208452"/>
              <a:chExt cx="838843" cy="354460"/>
            </a:xfrm>
            <a:solidFill>
              <a:srgbClr val="007DC5"/>
            </a:solidFill>
          </p:grpSpPr>
          <p:sp>
            <p:nvSpPr>
              <p:cNvPr id="234" name="Freeform 233"/>
              <p:cNvSpPr>
                <a:spLocks noEditPoints="1"/>
              </p:cNvSpPr>
              <p:nvPr userDrawn="1"/>
            </p:nvSpPr>
            <p:spPr bwMode="auto">
              <a:xfrm>
                <a:off x="1478162" y="472445"/>
                <a:ext cx="525842" cy="90467"/>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400">
                  <a:solidFill>
                    <a:schemeClr val="bg1"/>
                  </a:solidFill>
                  <a:latin typeface="Myriad Pro"/>
                </a:endParaRPr>
              </a:p>
            </p:txBody>
          </p:sp>
          <p:sp>
            <p:nvSpPr>
              <p:cNvPr id="235" name="Freeform 234"/>
              <p:cNvSpPr>
                <a:spLocks noEditPoints="1"/>
              </p:cNvSpPr>
              <p:nvPr userDrawn="1"/>
            </p:nvSpPr>
            <p:spPr bwMode="auto">
              <a:xfrm>
                <a:off x="1323430" y="339059"/>
                <a:ext cx="838843" cy="90467"/>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400">
                  <a:solidFill>
                    <a:schemeClr val="bg1"/>
                  </a:solidFill>
                  <a:latin typeface="Myriad Pro"/>
                </a:endParaRPr>
              </a:p>
            </p:txBody>
          </p:sp>
          <p:sp>
            <p:nvSpPr>
              <p:cNvPr id="236" name="Freeform 235"/>
              <p:cNvSpPr>
                <a:spLocks noEditPoints="1"/>
              </p:cNvSpPr>
              <p:nvPr userDrawn="1"/>
            </p:nvSpPr>
            <p:spPr bwMode="auto">
              <a:xfrm>
                <a:off x="1562183" y="208452"/>
                <a:ext cx="363379" cy="90524"/>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400">
                  <a:solidFill>
                    <a:schemeClr val="bg1"/>
                  </a:solidFill>
                  <a:latin typeface="Myriad Pro"/>
                </a:endParaRPr>
              </a:p>
            </p:txBody>
          </p:sp>
        </p:grpSp>
        <p:cxnSp>
          <p:nvCxnSpPr>
            <p:cNvPr id="233" name="Straight Connector 232"/>
            <p:cNvCxnSpPr/>
            <p:nvPr/>
          </p:nvCxnSpPr>
          <p:spPr>
            <a:xfrm>
              <a:off x="7921032" y="4824724"/>
              <a:ext cx="0" cy="221431"/>
            </a:xfrm>
            <a:prstGeom prst="line">
              <a:avLst/>
            </a:prstGeom>
            <a:solidFill>
              <a:schemeClr val="tx1"/>
            </a:solidFill>
            <a:ln w="9525">
              <a:solidFill>
                <a:srgbClr val="007DC5"/>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508322" y="4830417"/>
              <a:ext cx="343657" cy="217833"/>
            </a:xfrm>
            <a:prstGeom prst="rect">
              <a:avLst/>
            </a:prstGeom>
          </p:spPr>
        </p:pic>
      </p:grpSp>
    </p:spTree>
    <p:extLst>
      <p:ext uri="{BB962C8B-B14F-4D97-AF65-F5344CB8AC3E}">
        <p14:creationId xmlns:p14="http://schemas.microsoft.com/office/powerpoint/2010/main" val="3111101942"/>
      </p:ext>
    </p:extLst>
  </p:cSld>
  <p:clrMap bg1="lt1" tx1="dk1" bg2="lt2" tx2="dk2" accent1="accent1" accent2="accent2" accent3="accent3" accent4="accent4" accent5="accent5" accent6="accent6" hlink="hlink" folHlink="folHlink"/>
  <p:sldLayoutIdLst>
    <p:sldLayoutId id="2147483833" r:id="rId1"/>
  </p:sldLayoutIdLst>
  <p:hf hdr="0" ftr="0" dt="0"/>
  <p:txStyles>
    <p:titleStyle>
      <a:lvl1pPr algn="l" defTabSz="914354" rtl="0" eaLnBrk="1" latinLnBrk="0" hangingPunct="1">
        <a:spcBef>
          <a:spcPct val="0"/>
        </a:spcBef>
        <a:buNone/>
        <a:defRPr sz="2800" kern="1200">
          <a:solidFill>
            <a:srgbClr val="724698"/>
          </a:solidFill>
          <a:latin typeface="+mn-lt"/>
          <a:ea typeface="+mj-ea"/>
          <a:cs typeface="Calibri Light" panose="020F0302020204030204" pitchFamily="34" charset="0"/>
        </a:defRPr>
      </a:lvl1pPr>
    </p:titleStyle>
    <p:bodyStyle>
      <a:lvl1pPr marL="342882" indent="-342882" algn="l" defTabSz="914354" rtl="0" eaLnBrk="1" latinLnBrk="0" hangingPunct="1">
        <a:spcBef>
          <a:spcPct val="20000"/>
        </a:spcBef>
        <a:buClr>
          <a:schemeClr val="tx1">
            <a:lumMod val="65000"/>
            <a:lumOff val="35000"/>
          </a:schemeClr>
        </a:buClr>
        <a:buFont typeface="Wingdings" pitchFamily="2" charset="2"/>
        <a:buChar char="§"/>
        <a:defRPr sz="2000" kern="1200">
          <a:solidFill>
            <a:schemeClr val="tx1">
              <a:lumMod val="75000"/>
              <a:lumOff val="25000"/>
            </a:schemeClr>
          </a:solidFill>
          <a:latin typeface="+mj-lt"/>
          <a:ea typeface="+mn-ea"/>
          <a:cs typeface="Arial" pitchFamily="34" charset="0"/>
        </a:defRPr>
      </a:lvl1pPr>
      <a:lvl2pPr marL="742913" indent="-285737" algn="l" defTabSz="914354" rtl="0" eaLnBrk="1" latinLnBrk="0" hangingPunct="1">
        <a:spcBef>
          <a:spcPct val="20000"/>
        </a:spcBef>
        <a:buClr>
          <a:schemeClr val="tx1">
            <a:lumMod val="65000"/>
            <a:lumOff val="35000"/>
          </a:schemeClr>
        </a:buClr>
        <a:buFont typeface="Myriad Pro" pitchFamily="34" charset="0"/>
        <a:buChar char="–"/>
        <a:defRPr sz="2000" kern="1200">
          <a:solidFill>
            <a:schemeClr val="tx1">
              <a:lumMod val="75000"/>
              <a:lumOff val="25000"/>
            </a:schemeClr>
          </a:solidFill>
          <a:latin typeface="+mj-lt"/>
          <a:ea typeface="+mn-ea"/>
          <a:cs typeface="Arial" pitchFamily="34" charset="0"/>
        </a:defRPr>
      </a:lvl2pPr>
      <a:lvl3pPr marL="1142942" indent="-228589" algn="l" defTabSz="914354" rtl="0" eaLnBrk="1" latinLnBrk="0" hangingPunct="1">
        <a:spcBef>
          <a:spcPct val="20000"/>
        </a:spcBef>
        <a:buClr>
          <a:schemeClr val="tx1">
            <a:lumMod val="65000"/>
            <a:lumOff val="35000"/>
          </a:schemeClr>
        </a:buClr>
        <a:buFont typeface="Courier New" pitchFamily="49" charset="0"/>
        <a:buChar char="o"/>
        <a:defRPr sz="1867" kern="1200">
          <a:solidFill>
            <a:schemeClr val="tx1">
              <a:lumMod val="75000"/>
              <a:lumOff val="25000"/>
            </a:schemeClr>
          </a:solidFill>
          <a:latin typeface="+mj-lt"/>
          <a:ea typeface="+mn-ea"/>
          <a:cs typeface="Arial" pitchFamily="34" charset="0"/>
        </a:defRPr>
      </a:lvl3pPr>
      <a:lvl4pPr marL="1600120" indent="-228589" algn="l" defTabSz="914354" rtl="0" eaLnBrk="1" latinLnBrk="0" hangingPunct="1">
        <a:spcBef>
          <a:spcPct val="20000"/>
        </a:spcBef>
        <a:buClr>
          <a:schemeClr val="tx1">
            <a:lumMod val="65000"/>
            <a:lumOff val="35000"/>
          </a:schemeClr>
        </a:buClr>
        <a:buFont typeface="Arial" pitchFamily="34" charset="0"/>
        <a:buChar char="•"/>
        <a:defRPr sz="1600" kern="1200" baseline="0">
          <a:solidFill>
            <a:schemeClr val="tx1">
              <a:lumMod val="75000"/>
              <a:lumOff val="25000"/>
            </a:schemeClr>
          </a:solidFill>
          <a:latin typeface="+mj-lt"/>
          <a:ea typeface="+mn-ea"/>
          <a:cs typeface="Arial" pitchFamily="34" charset="0"/>
        </a:defRPr>
      </a:lvl4pPr>
      <a:lvl5pPr marL="2057298" indent="-228589" algn="l" defTabSz="914354" rtl="0" eaLnBrk="1" latinLnBrk="0" hangingPunct="1">
        <a:spcBef>
          <a:spcPct val="20000"/>
        </a:spcBef>
        <a:buFont typeface="Arial" pitchFamily="34" charset="0"/>
        <a:buChar char="»"/>
        <a:defRPr sz="2000" kern="1200">
          <a:solidFill>
            <a:schemeClr val="tx1"/>
          </a:solidFill>
          <a:latin typeface="Myriad Pro" pitchFamily="34" charset="0"/>
          <a:ea typeface="+mn-ea"/>
          <a:cs typeface="+mn-cs"/>
        </a:defRPr>
      </a:lvl5pPr>
      <a:lvl6pPr marL="2514474"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52"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29"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06"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54" rtl="0" eaLnBrk="1" latinLnBrk="0" hangingPunct="1">
        <a:defRPr sz="1867" kern="1200">
          <a:solidFill>
            <a:schemeClr val="tx1"/>
          </a:solidFill>
          <a:latin typeface="+mn-lt"/>
          <a:ea typeface="+mn-ea"/>
          <a:cs typeface="+mn-cs"/>
        </a:defRPr>
      </a:lvl1pPr>
      <a:lvl2pPr marL="457178" algn="l" defTabSz="914354" rtl="0" eaLnBrk="1" latinLnBrk="0" hangingPunct="1">
        <a:defRPr sz="1867" kern="1200">
          <a:solidFill>
            <a:schemeClr val="tx1"/>
          </a:solidFill>
          <a:latin typeface="+mn-lt"/>
          <a:ea typeface="+mn-ea"/>
          <a:cs typeface="+mn-cs"/>
        </a:defRPr>
      </a:lvl2pPr>
      <a:lvl3pPr marL="914354" algn="l" defTabSz="914354" rtl="0" eaLnBrk="1" latinLnBrk="0" hangingPunct="1">
        <a:defRPr sz="1867" kern="1200">
          <a:solidFill>
            <a:schemeClr val="tx1"/>
          </a:solidFill>
          <a:latin typeface="+mn-lt"/>
          <a:ea typeface="+mn-ea"/>
          <a:cs typeface="+mn-cs"/>
        </a:defRPr>
      </a:lvl3pPr>
      <a:lvl4pPr marL="1371532" algn="l" defTabSz="914354" rtl="0" eaLnBrk="1" latinLnBrk="0" hangingPunct="1">
        <a:defRPr sz="1867" kern="1200">
          <a:solidFill>
            <a:schemeClr val="tx1"/>
          </a:solidFill>
          <a:latin typeface="+mn-lt"/>
          <a:ea typeface="+mn-ea"/>
          <a:cs typeface="+mn-cs"/>
        </a:defRPr>
      </a:lvl4pPr>
      <a:lvl5pPr marL="1828709" algn="l" defTabSz="914354" rtl="0" eaLnBrk="1" latinLnBrk="0" hangingPunct="1">
        <a:defRPr sz="1867" kern="1200">
          <a:solidFill>
            <a:schemeClr val="tx1"/>
          </a:solidFill>
          <a:latin typeface="+mn-lt"/>
          <a:ea typeface="+mn-ea"/>
          <a:cs typeface="+mn-cs"/>
        </a:defRPr>
      </a:lvl5pPr>
      <a:lvl6pPr marL="2285886" algn="l" defTabSz="914354" rtl="0" eaLnBrk="1" latinLnBrk="0" hangingPunct="1">
        <a:defRPr sz="1867" kern="1200">
          <a:solidFill>
            <a:schemeClr val="tx1"/>
          </a:solidFill>
          <a:latin typeface="+mn-lt"/>
          <a:ea typeface="+mn-ea"/>
          <a:cs typeface="+mn-cs"/>
        </a:defRPr>
      </a:lvl6pPr>
      <a:lvl7pPr marL="2743062" algn="l" defTabSz="914354" rtl="0" eaLnBrk="1" latinLnBrk="0" hangingPunct="1">
        <a:defRPr sz="1867" kern="1200">
          <a:solidFill>
            <a:schemeClr val="tx1"/>
          </a:solidFill>
          <a:latin typeface="+mn-lt"/>
          <a:ea typeface="+mn-ea"/>
          <a:cs typeface="+mn-cs"/>
        </a:defRPr>
      </a:lvl7pPr>
      <a:lvl8pPr marL="3200240" algn="l" defTabSz="914354" rtl="0" eaLnBrk="1" latinLnBrk="0" hangingPunct="1">
        <a:defRPr sz="1867" kern="1200">
          <a:solidFill>
            <a:schemeClr val="tx1"/>
          </a:solidFill>
          <a:latin typeface="+mn-lt"/>
          <a:ea typeface="+mn-ea"/>
          <a:cs typeface="+mn-cs"/>
        </a:defRPr>
      </a:lvl8pPr>
      <a:lvl9pPr marL="3657418" algn="l" defTabSz="914354" rtl="0" eaLnBrk="1" latinLnBrk="0" hangingPunct="1">
        <a:defRPr sz="1867" kern="1200">
          <a:solidFill>
            <a:schemeClr val="tx1"/>
          </a:solidFill>
          <a:latin typeface="+mn-lt"/>
          <a:ea typeface="+mn-ea"/>
          <a:cs typeface="+mn-cs"/>
        </a:defRPr>
      </a:lvl9pPr>
    </p:otherStyle>
  </p:txStyles>
  <p:extLst>
    <p:ext uri="{27BBF7A9-308A-43DC-89C8-2F10F3537804}">
      <p15:sldGuideLst xmlns:p15="http://schemas.microsoft.com/office/powerpoint/2012/main">
        <p15:guide id="0" orient="horz" pos="1620">
          <p15:clr>
            <a:srgbClr val="F26B43"/>
          </p15:clr>
        </p15:guide>
        <p15:guide id="3" pos="5642">
          <p15:clr>
            <a:srgbClr val="F26B43"/>
          </p15:clr>
        </p15:guide>
        <p15:guide id="4" pos="118">
          <p15:clr>
            <a:srgbClr val="F26B43"/>
          </p15:clr>
        </p15:guide>
        <p15:guide id="5" orient="horz" pos="432">
          <p15:clr>
            <a:srgbClr val="F26B43"/>
          </p15:clr>
        </p15:guide>
        <p15:guide id="6" orient="horz" pos="2939">
          <p15:clr>
            <a:srgbClr val="F26B43"/>
          </p15:clr>
        </p15:guide>
        <p15:guide id="7" pos="2880">
          <p15:clr>
            <a:srgbClr val="F26B43"/>
          </p15:clr>
        </p15:guide>
        <p15:guide id="8" orient="horz" pos="149">
          <p15:clr>
            <a:srgbClr val="F26B43"/>
          </p15:clr>
        </p15:guide>
      </p15:sldGuideLst>
    </p:ext>
  </p:extLst>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74E41C23-2A04-440A-A439-8B36022F5942}"/>
              </a:ext>
            </a:extLst>
          </p:cNvPr>
          <p:cNvSpPr/>
          <p:nvPr/>
        </p:nvSpPr>
        <p:spPr>
          <a:xfrm>
            <a:off x="94187" y="134303"/>
            <a:ext cx="197916" cy="194384"/>
          </a:xfrm>
          <a:prstGeom prst="rect">
            <a:avLst/>
          </a:prstGeom>
          <a:solidFill>
            <a:srgbClr val="E411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133"/>
          </a:p>
        </p:txBody>
      </p:sp>
      <p:sp>
        <p:nvSpPr>
          <p:cNvPr id="2" name="Title Placeholder 1">
            <a:extLst>
              <a:ext uri="{FF2B5EF4-FFF2-40B4-BE49-F238E27FC236}">
                <a16:creationId xmlns:a16="http://schemas.microsoft.com/office/drawing/2014/main" id="{CCADBEFC-FA18-4CB3-8943-7B03BFC04162}"/>
              </a:ext>
            </a:extLst>
          </p:cNvPr>
          <p:cNvSpPr>
            <a:spLocks noGrp="1"/>
          </p:cNvSpPr>
          <p:nvPr>
            <p:ph type="title"/>
          </p:nvPr>
        </p:nvSpPr>
        <p:spPr>
          <a:xfrm>
            <a:off x="257323" y="143888"/>
            <a:ext cx="10514927" cy="737369"/>
          </a:xfrm>
          <a:prstGeom prst="rect">
            <a:avLst/>
          </a:prstGeom>
        </p:spPr>
        <p:txBody>
          <a:bodyPr vert="horz" lIns="91440" tIns="45720" rIns="91440" bIns="45720" rtlCol="0" anchor="t">
            <a:noAutofit/>
          </a:bodyPr>
          <a:lstStyle/>
          <a:p>
            <a:pPr lvl="0"/>
            <a:r>
              <a:rPr lang="en-US"/>
              <a:t>Click to edit Master title style</a:t>
            </a:r>
          </a:p>
        </p:txBody>
      </p:sp>
      <p:sp>
        <p:nvSpPr>
          <p:cNvPr id="3" name="Text Placeholder 2">
            <a:extLst>
              <a:ext uri="{FF2B5EF4-FFF2-40B4-BE49-F238E27FC236}">
                <a16:creationId xmlns:a16="http://schemas.microsoft.com/office/drawing/2014/main" id="{AE230D6D-B7EA-4150-94B2-C963D98EB6B3}"/>
              </a:ext>
            </a:extLst>
          </p:cNvPr>
          <p:cNvSpPr>
            <a:spLocks noGrp="1"/>
          </p:cNvSpPr>
          <p:nvPr>
            <p:ph type="body" idx="1"/>
          </p:nvPr>
        </p:nvSpPr>
        <p:spPr>
          <a:xfrm>
            <a:off x="391554" y="1119911"/>
            <a:ext cx="11430316" cy="4350712"/>
          </a:xfrm>
          <a:prstGeom prst="rect">
            <a:avLst/>
          </a:prstGeom>
        </p:spPr>
        <p:txBody>
          <a:bodyPr vert="horz" lIns="0" tIns="45720" rIns="0" bIns="45720" rtlCol="0">
            <a:normAutofit/>
          </a:bodyPr>
          <a:lstStyle/>
          <a:p>
            <a:pPr marL="228584" lvl="0" indent="-228584">
              <a:buClr>
                <a:srgbClr val="F03782"/>
              </a:buClr>
            </a:pPr>
            <a:r>
              <a:rPr lang="en-US"/>
              <a:t>Click to edit Master text styles</a:t>
            </a:r>
          </a:p>
          <a:p>
            <a:pPr marL="228584" lvl="1" indent="-228584">
              <a:buClr>
                <a:srgbClr val="F03782"/>
              </a:buClr>
            </a:pPr>
            <a:r>
              <a:rPr lang="en-US"/>
              <a:t>Second level</a:t>
            </a:r>
          </a:p>
          <a:p>
            <a:pPr marL="228584" lvl="2" indent="-228584">
              <a:buClr>
                <a:srgbClr val="F03782"/>
              </a:buClr>
            </a:pPr>
            <a:r>
              <a:rPr lang="en-US"/>
              <a:t>Third level</a:t>
            </a:r>
          </a:p>
          <a:p>
            <a:pPr marL="228584" lvl="3" indent="-228584">
              <a:buClr>
                <a:srgbClr val="F03782"/>
              </a:buClr>
            </a:pPr>
            <a:r>
              <a:rPr lang="en-US"/>
              <a:t>Fourth level</a:t>
            </a:r>
          </a:p>
          <a:p>
            <a:pPr marL="228584" lvl="4" indent="-228584">
              <a:buClr>
                <a:srgbClr val="F03782"/>
              </a:buClr>
            </a:pPr>
            <a:r>
              <a:rPr lang="en-US"/>
              <a:t>Fifth level</a:t>
            </a:r>
          </a:p>
        </p:txBody>
      </p:sp>
      <p:cxnSp>
        <p:nvCxnSpPr>
          <p:cNvPr id="25" name="Straight Connector 24">
            <a:extLst>
              <a:ext uri="{FF2B5EF4-FFF2-40B4-BE49-F238E27FC236}">
                <a16:creationId xmlns:a16="http://schemas.microsoft.com/office/drawing/2014/main" id="{2062E987-DCEA-4D36-A8D6-3A4C817A4EDF}"/>
              </a:ext>
            </a:extLst>
          </p:cNvPr>
          <p:cNvCxnSpPr/>
          <p:nvPr/>
        </p:nvCxnSpPr>
        <p:spPr>
          <a:xfrm>
            <a:off x="6086669" y="6590128"/>
            <a:ext cx="0" cy="169560"/>
          </a:xfrm>
          <a:prstGeom prst="line">
            <a:avLst/>
          </a:prstGeom>
          <a:ln>
            <a:solidFill>
              <a:srgbClr val="808285"/>
            </a:solidFill>
          </a:ln>
        </p:spPr>
        <p:style>
          <a:lnRef idx="1">
            <a:schemeClr val="accent1"/>
          </a:lnRef>
          <a:fillRef idx="0">
            <a:schemeClr val="accent1"/>
          </a:fillRef>
          <a:effectRef idx="0">
            <a:schemeClr val="accent1"/>
          </a:effectRef>
          <a:fontRef idx="minor">
            <a:schemeClr val="tx1"/>
          </a:fontRef>
        </p:style>
      </p:cxnSp>
      <p:sp>
        <p:nvSpPr>
          <p:cNvPr id="26" name="Footer Placeholder 25">
            <a:extLst>
              <a:ext uri="{FF2B5EF4-FFF2-40B4-BE49-F238E27FC236}">
                <a16:creationId xmlns:a16="http://schemas.microsoft.com/office/drawing/2014/main" id="{6AC0F397-9BF6-4594-946F-74C8A8FA0175}"/>
              </a:ext>
            </a:extLst>
          </p:cNvPr>
          <p:cNvSpPr>
            <a:spLocks noGrp="1"/>
          </p:cNvSpPr>
          <p:nvPr>
            <p:ph type="ftr" sz="quarter" idx="3"/>
          </p:nvPr>
        </p:nvSpPr>
        <p:spPr>
          <a:xfrm>
            <a:off x="6108699" y="6590128"/>
            <a:ext cx="2501900" cy="169560"/>
          </a:xfrm>
          <a:prstGeom prst="rect">
            <a:avLst/>
          </a:prstGeom>
        </p:spPr>
        <p:txBody>
          <a:bodyPr vert="horz" lIns="64008" tIns="45720" rIns="91440" bIns="45720" rtlCol="0" anchor="ctr"/>
          <a:lstStyle>
            <a:lvl1pPr>
              <a:defRPr lang="en-US" sz="933">
                <a:solidFill>
                  <a:schemeClr val="tx1">
                    <a:lumMod val="75000"/>
                    <a:lumOff val="25000"/>
                  </a:schemeClr>
                </a:solidFill>
              </a:defRPr>
            </a:lvl1pPr>
          </a:lstStyle>
          <a:p>
            <a:r>
              <a:rPr lang="en-US"/>
              <a:t>TCS Confidential</a:t>
            </a:r>
          </a:p>
        </p:txBody>
      </p:sp>
      <p:sp>
        <p:nvSpPr>
          <p:cNvPr id="28" name="Rectangle 71">
            <a:extLst>
              <a:ext uri="{FF2B5EF4-FFF2-40B4-BE49-F238E27FC236}">
                <a16:creationId xmlns:a16="http://schemas.microsoft.com/office/drawing/2014/main" id="{D6FF4C5E-6B0C-4334-B3AE-3C2ABAF43B4C}"/>
              </a:ext>
            </a:extLst>
          </p:cNvPr>
          <p:cNvSpPr txBox="1">
            <a:spLocks noChangeArrowheads="1"/>
          </p:cNvSpPr>
          <p:nvPr/>
        </p:nvSpPr>
        <p:spPr bwMode="auto">
          <a:xfrm>
            <a:off x="5732464" y="6590128"/>
            <a:ext cx="400784" cy="16956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marR="0" lvl="0" indent="0" algn="ctr" defTabSz="914400" fontAlgn="auto">
              <a:lnSpc>
                <a:spcPct val="100000"/>
              </a:lnSpc>
              <a:spcBef>
                <a:spcPts val="0"/>
              </a:spcBef>
              <a:spcAft>
                <a:spcPts val="0"/>
              </a:spcAft>
              <a:buClrTx/>
              <a:buSzTx/>
              <a:buFontTx/>
              <a:buNone/>
              <a:tabLst/>
              <a:defRPr sz="800" b="1">
                <a:solidFill>
                  <a:schemeClr val="bg1">
                    <a:lumMod val="50000"/>
                  </a:schemeClr>
                </a:solidFill>
                <a:latin typeface="+mj-lt"/>
                <a:cs typeface="Arial" pitchFamily="34" charset="0"/>
              </a:defRPr>
            </a:lvl1pPr>
            <a:lvl2pPr marL="457200" defTabSz="914400">
              <a:defRPr sz="1800"/>
            </a:lvl2pPr>
            <a:lvl3pPr marL="914400" defTabSz="914400">
              <a:defRPr sz="1800"/>
            </a:lvl3pPr>
            <a:lvl4pPr marL="1371600" defTabSz="914400">
              <a:defRPr sz="1800"/>
            </a:lvl4pPr>
            <a:lvl5pPr marL="1828800" defTabSz="914400">
              <a:defRPr sz="1800"/>
            </a:lvl5pPr>
            <a:lvl6pPr marL="2286000" defTabSz="914400">
              <a:defRPr sz="1800"/>
            </a:lvl6pPr>
            <a:lvl7pPr marL="2743200" defTabSz="914400">
              <a:defRPr sz="1800"/>
            </a:lvl7pPr>
            <a:lvl8pPr marL="3200400" defTabSz="914400">
              <a:defRPr sz="1800"/>
            </a:lvl8pPr>
            <a:lvl9pPr marL="3657600" defTabSz="914400">
              <a:defRPr sz="1800"/>
            </a:lvl9pPr>
          </a:lstStyle>
          <a:p>
            <a:pPr lvl="0"/>
            <a:fld id="{13B55AB4-0D57-4FBE-946B-A81E4A9D2A4C}" type="slidenum">
              <a:rPr lang="en-US" sz="933" noProof="0" smtClean="0"/>
              <a:pPr lvl="0"/>
              <a:t>‹#›</a:t>
            </a:fld>
            <a:r>
              <a:rPr lang="en-US" sz="933" noProof="0"/>
              <a:t> </a:t>
            </a:r>
          </a:p>
        </p:txBody>
      </p:sp>
      <p:cxnSp>
        <p:nvCxnSpPr>
          <p:cNvPr id="29" name="Straight Connector 28">
            <a:extLst>
              <a:ext uri="{FF2B5EF4-FFF2-40B4-BE49-F238E27FC236}">
                <a16:creationId xmlns:a16="http://schemas.microsoft.com/office/drawing/2014/main" id="{F6F403C3-AECA-43E3-B70F-8CE8C20C79F8}"/>
              </a:ext>
            </a:extLst>
          </p:cNvPr>
          <p:cNvCxnSpPr>
            <a:cxnSpLocks/>
          </p:cNvCxnSpPr>
          <p:nvPr/>
        </p:nvCxnSpPr>
        <p:spPr>
          <a:xfrm>
            <a:off x="121439" y="364669"/>
            <a:ext cx="143408" cy="0"/>
          </a:xfrm>
          <a:prstGeom prst="line">
            <a:avLst/>
          </a:prstGeom>
          <a:ln>
            <a:solidFill>
              <a:srgbClr val="E41165"/>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3AF0D48-F837-443A-B742-FA8AFEE7A4BD}"/>
              </a:ext>
            </a:extLst>
          </p:cNvPr>
          <p:cNvSpPr txBox="1"/>
          <p:nvPr/>
        </p:nvSpPr>
        <p:spPr>
          <a:xfrm>
            <a:off x="94187" y="441069"/>
            <a:ext cx="197916" cy="194384"/>
          </a:xfrm>
          <a:prstGeom prst="rect">
            <a:avLst/>
          </a:prstGeom>
          <a:noFill/>
        </p:spPr>
        <p:txBody>
          <a:bodyPr wrap="none" lIns="0" tIns="0" rIns="0" bIns="0" rtlCol="0" anchor="ctr" anchorCtr="0">
            <a:noAutofit/>
          </a:bodyPr>
          <a:lstStyle/>
          <a:p>
            <a:pPr algn="ctr"/>
            <a:endParaRPr lang="en-US" sz="2133">
              <a:solidFill>
                <a:schemeClr val="tx1"/>
              </a:solidFill>
            </a:endParaRPr>
          </a:p>
        </p:txBody>
      </p:sp>
      <p:pic>
        <p:nvPicPr>
          <p:cNvPr id="16" name="Picture 12">
            <a:extLst>
              <a:ext uri="{FF2B5EF4-FFF2-40B4-BE49-F238E27FC236}">
                <a16:creationId xmlns:a16="http://schemas.microsoft.com/office/drawing/2014/main" id="{0A546CE0-DB7F-4056-8F41-AAB273C1EF5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10616639" y="6580115"/>
            <a:ext cx="1205231" cy="158496"/>
          </a:xfrm>
          <a:prstGeom prst="rect">
            <a:avLst/>
          </a:prstGeom>
        </p:spPr>
      </p:pic>
      <p:sp>
        <p:nvSpPr>
          <p:cNvPr id="13" name="Rectangle 12">
            <a:extLst>
              <a:ext uri="{FF2B5EF4-FFF2-40B4-BE49-F238E27FC236}">
                <a16:creationId xmlns:a16="http://schemas.microsoft.com/office/drawing/2014/main" id="{E5AFFEEF-BA33-4360-BE60-2A11102F0184}"/>
              </a:ext>
            </a:extLst>
          </p:cNvPr>
          <p:cNvSpPr/>
          <p:nvPr/>
        </p:nvSpPr>
        <p:spPr>
          <a:xfrm>
            <a:off x="49735" y="85017"/>
            <a:ext cx="286816" cy="5275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55"/>
          </a:p>
        </p:txBody>
      </p:sp>
      <p:pic>
        <p:nvPicPr>
          <p:cNvPr id="8" name="Graphic 7">
            <a:extLst>
              <a:ext uri="{FF2B5EF4-FFF2-40B4-BE49-F238E27FC236}">
                <a16:creationId xmlns:a16="http://schemas.microsoft.com/office/drawing/2014/main" id="{164A9845-083F-45EA-86F9-A1C683D38523}"/>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5200" t="38871" r="5200" b="38800"/>
          <a:stretch/>
        </p:blipFill>
        <p:spPr>
          <a:xfrm>
            <a:off x="393003" y="6316982"/>
            <a:ext cx="1593583" cy="397132"/>
          </a:xfrm>
          <a:prstGeom prst="rect">
            <a:avLst/>
          </a:prstGeom>
        </p:spPr>
      </p:pic>
    </p:spTree>
    <p:extLst>
      <p:ext uri="{BB962C8B-B14F-4D97-AF65-F5344CB8AC3E}">
        <p14:creationId xmlns:p14="http://schemas.microsoft.com/office/powerpoint/2010/main" val="3255004577"/>
      </p:ext>
    </p:extLst>
  </p:cSld>
  <p:clrMap bg1="lt1" tx1="dk1" bg2="lt2" tx2="dk2" accent1="accent1" accent2="accent2" accent3="accent3" accent4="accent4" accent5="accent5" accent6="accent6" hlink="hlink" folHlink="folHlink"/>
  <p:sldLayoutIdLst>
    <p:sldLayoutId id="2147483835" r:id="rId1"/>
  </p:sldLayoutIdLst>
  <p:hf sldNum="0" hdr="0" dt="0"/>
  <p:txStyles>
    <p:titleStyle>
      <a:lvl1pPr algn="l" defTabSz="1219110" rtl="0" eaLnBrk="1" latinLnBrk="0" hangingPunct="1">
        <a:lnSpc>
          <a:spcPct val="90000"/>
        </a:lnSpc>
        <a:spcBef>
          <a:spcPct val="0"/>
        </a:spcBef>
        <a:buNone/>
        <a:defRPr lang="en-US" sz="2800" b="0" kern="0" baseline="0" dirty="0">
          <a:solidFill>
            <a:srgbClr val="E41165"/>
          </a:solidFill>
          <a:latin typeface="+mj-lt"/>
          <a:ea typeface="+mj-ea"/>
          <a:cs typeface="+mj-cs"/>
        </a:defRPr>
      </a:lvl1pPr>
    </p:titleStyle>
    <p:bodyStyle>
      <a:lvl1pPr marL="304776" indent="-304776" algn="l" defTabSz="1219110" rtl="0" eaLnBrk="1" latinLnBrk="0" hangingPunct="1">
        <a:lnSpc>
          <a:spcPct val="90000"/>
        </a:lnSpc>
        <a:spcBef>
          <a:spcPts val="1333"/>
        </a:spcBef>
        <a:buClr>
          <a:srgbClr val="E41165"/>
        </a:buClr>
        <a:buFont typeface="Arial" panose="020B0604020202020204" pitchFamily="34" charset="0"/>
        <a:buChar char="•"/>
        <a:defRPr lang="en-US" sz="1600" kern="1200" smtClean="0">
          <a:solidFill>
            <a:schemeClr val="tx1"/>
          </a:solidFill>
          <a:latin typeface="+mn-lt"/>
          <a:ea typeface="+mn-ea"/>
          <a:cs typeface="+mn-cs"/>
        </a:defRPr>
      </a:lvl1pPr>
      <a:lvl2pPr marL="914332" indent="-304776" algn="l" defTabSz="1219110" rtl="0" eaLnBrk="1" latinLnBrk="0" hangingPunct="1">
        <a:lnSpc>
          <a:spcPct val="90000"/>
        </a:lnSpc>
        <a:spcBef>
          <a:spcPts val="667"/>
        </a:spcBef>
        <a:buClr>
          <a:srgbClr val="E41165"/>
        </a:buClr>
        <a:buFont typeface="Arial" panose="020B0604020202020204" pitchFamily="34" charset="0"/>
        <a:buChar char="•"/>
        <a:defRPr lang="en-US" sz="1600" kern="1200" dirty="0" smtClean="0">
          <a:solidFill>
            <a:schemeClr val="tx1"/>
          </a:solidFill>
          <a:latin typeface="+mn-lt"/>
          <a:ea typeface="+mn-ea"/>
          <a:cs typeface="+mn-cs"/>
        </a:defRPr>
      </a:lvl2pPr>
      <a:lvl3pPr marL="1523887" indent="-304776" algn="l" defTabSz="1219110" rtl="0" eaLnBrk="1" latinLnBrk="0" hangingPunct="1">
        <a:lnSpc>
          <a:spcPct val="90000"/>
        </a:lnSpc>
        <a:spcBef>
          <a:spcPts val="667"/>
        </a:spcBef>
        <a:buClr>
          <a:srgbClr val="E41165"/>
        </a:buClr>
        <a:buFont typeface="Arial" panose="020B0604020202020204" pitchFamily="34" charset="0"/>
        <a:buChar char="•"/>
        <a:defRPr lang="en-US" sz="1600" kern="1200" dirty="0" smtClean="0">
          <a:solidFill>
            <a:schemeClr val="tx1"/>
          </a:solidFill>
          <a:latin typeface="+mn-lt"/>
          <a:ea typeface="+mn-ea"/>
          <a:cs typeface="+mn-cs"/>
        </a:defRPr>
      </a:lvl3pPr>
      <a:lvl4pPr marL="2133440" indent="-304776" algn="l" defTabSz="1219110" rtl="0" eaLnBrk="1" latinLnBrk="0" hangingPunct="1">
        <a:lnSpc>
          <a:spcPct val="90000"/>
        </a:lnSpc>
        <a:spcBef>
          <a:spcPts val="667"/>
        </a:spcBef>
        <a:buClr>
          <a:srgbClr val="E41165"/>
        </a:buClr>
        <a:buFont typeface="Arial" panose="020B0604020202020204" pitchFamily="34" charset="0"/>
        <a:buChar char="•"/>
        <a:defRPr lang="en-US" sz="1600" kern="1200" dirty="0" smtClean="0">
          <a:solidFill>
            <a:schemeClr val="tx1"/>
          </a:solidFill>
          <a:latin typeface="+mn-lt"/>
          <a:ea typeface="+mn-ea"/>
          <a:cs typeface="+mn-cs"/>
        </a:defRPr>
      </a:lvl4pPr>
      <a:lvl5pPr marL="2742994" indent="-304776" algn="l" defTabSz="1219110" rtl="0" eaLnBrk="1" latinLnBrk="0" hangingPunct="1">
        <a:lnSpc>
          <a:spcPct val="90000"/>
        </a:lnSpc>
        <a:spcBef>
          <a:spcPts val="667"/>
        </a:spcBef>
        <a:buClr>
          <a:srgbClr val="E41165"/>
        </a:buClr>
        <a:buFont typeface="Arial" panose="020B0604020202020204" pitchFamily="34" charset="0"/>
        <a:buChar char="•"/>
        <a:defRPr lang="en-US" sz="1600" kern="1200" dirty="0">
          <a:solidFill>
            <a:schemeClr val="tx1"/>
          </a:solidFill>
          <a:latin typeface="+mn-lt"/>
          <a:ea typeface="+mn-ea"/>
          <a:cs typeface="+mn-cs"/>
        </a:defRPr>
      </a:lvl5pPr>
      <a:lvl6pPr marL="3352548" indent="-304776" algn="l" defTabSz="121911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104" indent="-304776" algn="l" defTabSz="121911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658" indent="-304776" algn="l" defTabSz="121911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212" indent="-304776" algn="l" defTabSz="121911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10" rtl="0" eaLnBrk="1" latinLnBrk="0" hangingPunct="1">
        <a:defRPr sz="2400" kern="1200">
          <a:solidFill>
            <a:schemeClr val="tx1"/>
          </a:solidFill>
          <a:latin typeface="+mn-lt"/>
          <a:ea typeface="+mn-ea"/>
          <a:cs typeface="+mn-cs"/>
        </a:defRPr>
      </a:lvl1pPr>
      <a:lvl2pPr marL="609555" algn="l" defTabSz="1219110" rtl="0" eaLnBrk="1" latinLnBrk="0" hangingPunct="1">
        <a:defRPr sz="2400" kern="1200">
          <a:solidFill>
            <a:schemeClr val="tx1"/>
          </a:solidFill>
          <a:latin typeface="+mn-lt"/>
          <a:ea typeface="+mn-ea"/>
          <a:cs typeface="+mn-cs"/>
        </a:defRPr>
      </a:lvl2pPr>
      <a:lvl3pPr marL="1219110" algn="l" defTabSz="1219110" rtl="0" eaLnBrk="1" latinLnBrk="0" hangingPunct="1">
        <a:defRPr sz="2400" kern="1200">
          <a:solidFill>
            <a:schemeClr val="tx1"/>
          </a:solidFill>
          <a:latin typeface="+mn-lt"/>
          <a:ea typeface="+mn-ea"/>
          <a:cs typeface="+mn-cs"/>
        </a:defRPr>
      </a:lvl3pPr>
      <a:lvl4pPr marL="1828664" algn="l" defTabSz="1219110" rtl="0" eaLnBrk="1" latinLnBrk="0" hangingPunct="1">
        <a:defRPr sz="2400" kern="1200">
          <a:solidFill>
            <a:schemeClr val="tx1"/>
          </a:solidFill>
          <a:latin typeface="+mn-lt"/>
          <a:ea typeface="+mn-ea"/>
          <a:cs typeface="+mn-cs"/>
        </a:defRPr>
      </a:lvl4pPr>
      <a:lvl5pPr marL="2438218" algn="l" defTabSz="1219110" rtl="0" eaLnBrk="1" latinLnBrk="0" hangingPunct="1">
        <a:defRPr sz="2400" kern="1200">
          <a:solidFill>
            <a:schemeClr val="tx1"/>
          </a:solidFill>
          <a:latin typeface="+mn-lt"/>
          <a:ea typeface="+mn-ea"/>
          <a:cs typeface="+mn-cs"/>
        </a:defRPr>
      </a:lvl5pPr>
      <a:lvl6pPr marL="3047772" algn="l" defTabSz="1219110" rtl="0" eaLnBrk="1" latinLnBrk="0" hangingPunct="1">
        <a:defRPr sz="2400" kern="1200">
          <a:solidFill>
            <a:schemeClr val="tx1"/>
          </a:solidFill>
          <a:latin typeface="+mn-lt"/>
          <a:ea typeface="+mn-ea"/>
          <a:cs typeface="+mn-cs"/>
        </a:defRPr>
      </a:lvl6pPr>
      <a:lvl7pPr marL="3657327" algn="l" defTabSz="1219110" rtl="0" eaLnBrk="1" latinLnBrk="0" hangingPunct="1">
        <a:defRPr sz="2400" kern="1200">
          <a:solidFill>
            <a:schemeClr val="tx1"/>
          </a:solidFill>
          <a:latin typeface="+mn-lt"/>
          <a:ea typeface="+mn-ea"/>
          <a:cs typeface="+mn-cs"/>
        </a:defRPr>
      </a:lvl7pPr>
      <a:lvl8pPr marL="4266880" algn="l" defTabSz="1219110" rtl="0" eaLnBrk="1" latinLnBrk="0" hangingPunct="1">
        <a:defRPr sz="2400" kern="1200">
          <a:solidFill>
            <a:schemeClr val="tx1"/>
          </a:solidFill>
          <a:latin typeface="+mn-lt"/>
          <a:ea typeface="+mn-ea"/>
          <a:cs typeface="+mn-cs"/>
        </a:defRPr>
      </a:lvl8pPr>
      <a:lvl9pPr marL="4876435" algn="l" defTabSz="121911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0">
          <p15:clr>
            <a:srgbClr val="F26B43"/>
          </p15:clr>
        </p15:guide>
        <p15:guide id="2" orient="horz" pos="1620">
          <p15:clr>
            <a:srgbClr val="F26B43"/>
          </p15:clr>
        </p15:guide>
        <p15:guide id="3" orient="horz" pos="64">
          <p15:clr>
            <a:srgbClr val="F26B43"/>
          </p15:clr>
        </p15:guide>
        <p15:guide id="4" orient="horz" pos="418">
          <p15:clr>
            <a:srgbClr val="F26B43"/>
          </p15:clr>
        </p15:guide>
        <p15:guide id="5" orient="horz" pos="529">
          <p15:clr>
            <a:srgbClr val="F26B43"/>
          </p15:clr>
        </p15:guide>
        <p15:guide id="6" orient="horz" pos="2957">
          <p15:clr>
            <a:srgbClr val="F26B43"/>
          </p15:clr>
        </p15:guide>
        <p15:guide id="8" pos="5585">
          <p15:clr>
            <a:srgbClr val="F26B43"/>
          </p15:clr>
        </p15:guide>
        <p15:guide id="9" pos="180">
          <p15:clr>
            <a:srgbClr val="F26B43"/>
          </p15:clr>
        </p15:guide>
        <p15:guide id="10" orient="horz" pos="316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74E41C23-2A04-440A-A439-8B36022F5942}"/>
              </a:ext>
            </a:extLst>
          </p:cNvPr>
          <p:cNvSpPr/>
          <p:nvPr/>
        </p:nvSpPr>
        <p:spPr>
          <a:xfrm>
            <a:off x="94187" y="134303"/>
            <a:ext cx="197916" cy="194384"/>
          </a:xfrm>
          <a:prstGeom prst="rect">
            <a:avLst/>
          </a:prstGeom>
          <a:solidFill>
            <a:srgbClr val="E411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133"/>
          </a:p>
        </p:txBody>
      </p:sp>
      <p:sp>
        <p:nvSpPr>
          <p:cNvPr id="2" name="Title Placeholder 1">
            <a:extLst>
              <a:ext uri="{FF2B5EF4-FFF2-40B4-BE49-F238E27FC236}">
                <a16:creationId xmlns:a16="http://schemas.microsoft.com/office/drawing/2014/main" id="{CCADBEFC-FA18-4CB3-8943-7B03BFC04162}"/>
              </a:ext>
            </a:extLst>
          </p:cNvPr>
          <p:cNvSpPr>
            <a:spLocks noGrp="1"/>
          </p:cNvSpPr>
          <p:nvPr>
            <p:ph type="title"/>
          </p:nvPr>
        </p:nvSpPr>
        <p:spPr>
          <a:xfrm>
            <a:off x="257323" y="143888"/>
            <a:ext cx="10514927" cy="737369"/>
          </a:xfrm>
          <a:prstGeom prst="rect">
            <a:avLst/>
          </a:prstGeom>
        </p:spPr>
        <p:txBody>
          <a:bodyPr vert="horz" lIns="91440" tIns="45720" rIns="91440" bIns="45720" rtlCol="0" anchor="t">
            <a:noAutofit/>
          </a:bodyPr>
          <a:lstStyle/>
          <a:p>
            <a:pPr lvl="0"/>
            <a:r>
              <a:rPr lang="en-US"/>
              <a:t>Click to edit Master title style</a:t>
            </a:r>
          </a:p>
        </p:txBody>
      </p:sp>
      <p:sp>
        <p:nvSpPr>
          <p:cNvPr id="3" name="Text Placeholder 2">
            <a:extLst>
              <a:ext uri="{FF2B5EF4-FFF2-40B4-BE49-F238E27FC236}">
                <a16:creationId xmlns:a16="http://schemas.microsoft.com/office/drawing/2014/main" id="{AE230D6D-B7EA-4150-94B2-C963D98EB6B3}"/>
              </a:ext>
            </a:extLst>
          </p:cNvPr>
          <p:cNvSpPr>
            <a:spLocks noGrp="1"/>
          </p:cNvSpPr>
          <p:nvPr>
            <p:ph type="body" idx="1"/>
          </p:nvPr>
        </p:nvSpPr>
        <p:spPr>
          <a:xfrm>
            <a:off x="391554" y="1119911"/>
            <a:ext cx="11430316" cy="4350712"/>
          </a:xfrm>
          <a:prstGeom prst="rect">
            <a:avLst/>
          </a:prstGeom>
        </p:spPr>
        <p:txBody>
          <a:bodyPr vert="horz" lIns="0" tIns="45720" rIns="0" bIns="45720" rtlCol="0">
            <a:normAutofit/>
          </a:bodyPr>
          <a:lstStyle/>
          <a:p>
            <a:pPr marL="228584" lvl="0" indent="-228584">
              <a:buClr>
                <a:srgbClr val="F03782"/>
              </a:buClr>
            </a:pPr>
            <a:r>
              <a:rPr lang="en-US"/>
              <a:t>Click to edit Master text styles</a:t>
            </a:r>
          </a:p>
          <a:p>
            <a:pPr marL="228584" lvl="1" indent="-228584">
              <a:buClr>
                <a:srgbClr val="F03782"/>
              </a:buClr>
            </a:pPr>
            <a:r>
              <a:rPr lang="en-US"/>
              <a:t>Second level</a:t>
            </a:r>
          </a:p>
          <a:p>
            <a:pPr marL="228584" lvl="2" indent="-228584">
              <a:buClr>
                <a:srgbClr val="F03782"/>
              </a:buClr>
            </a:pPr>
            <a:r>
              <a:rPr lang="en-US"/>
              <a:t>Third level</a:t>
            </a:r>
          </a:p>
          <a:p>
            <a:pPr marL="228584" lvl="3" indent="-228584">
              <a:buClr>
                <a:srgbClr val="F03782"/>
              </a:buClr>
            </a:pPr>
            <a:r>
              <a:rPr lang="en-US"/>
              <a:t>Fourth level</a:t>
            </a:r>
          </a:p>
          <a:p>
            <a:pPr marL="228584" lvl="4" indent="-228584">
              <a:buClr>
                <a:srgbClr val="F03782"/>
              </a:buClr>
            </a:pPr>
            <a:r>
              <a:rPr lang="en-US"/>
              <a:t>Fifth level</a:t>
            </a:r>
          </a:p>
        </p:txBody>
      </p:sp>
      <p:cxnSp>
        <p:nvCxnSpPr>
          <p:cNvPr id="25" name="Straight Connector 24">
            <a:extLst>
              <a:ext uri="{FF2B5EF4-FFF2-40B4-BE49-F238E27FC236}">
                <a16:creationId xmlns:a16="http://schemas.microsoft.com/office/drawing/2014/main" id="{2062E987-DCEA-4D36-A8D6-3A4C817A4EDF}"/>
              </a:ext>
            </a:extLst>
          </p:cNvPr>
          <p:cNvCxnSpPr/>
          <p:nvPr/>
        </p:nvCxnSpPr>
        <p:spPr>
          <a:xfrm>
            <a:off x="6086669" y="6590128"/>
            <a:ext cx="0" cy="169560"/>
          </a:xfrm>
          <a:prstGeom prst="line">
            <a:avLst/>
          </a:prstGeom>
          <a:ln>
            <a:solidFill>
              <a:srgbClr val="808285"/>
            </a:solidFill>
          </a:ln>
        </p:spPr>
        <p:style>
          <a:lnRef idx="1">
            <a:schemeClr val="accent1"/>
          </a:lnRef>
          <a:fillRef idx="0">
            <a:schemeClr val="accent1"/>
          </a:fillRef>
          <a:effectRef idx="0">
            <a:schemeClr val="accent1"/>
          </a:effectRef>
          <a:fontRef idx="minor">
            <a:schemeClr val="tx1"/>
          </a:fontRef>
        </p:style>
      </p:cxnSp>
      <p:sp>
        <p:nvSpPr>
          <p:cNvPr id="26" name="Footer Placeholder 25">
            <a:extLst>
              <a:ext uri="{FF2B5EF4-FFF2-40B4-BE49-F238E27FC236}">
                <a16:creationId xmlns:a16="http://schemas.microsoft.com/office/drawing/2014/main" id="{6AC0F397-9BF6-4594-946F-74C8A8FA0175}"/>
              </a:ext>
            </a:extLst>
          </p:cNvPr>
          <p:cNvSpPr>
            <a:spLocks noGrp="1"/>
          </p:cNvSpPr>
          <p:nvPr>
            <p:ph type="ftr" sz="quarter" idx="3"/>
          </p:nvPr>
        </p:nvSpPr>
        <p:spPr>
          <a:xfrm>
            <a:off x="6108699" y="6590128"/>
            <a:ext cx="2501900" cy="169560"/>
          </a:xfrm>
          <a:prstGeom prst="rect">
            <a:avLst/>
          </a:prstGeom>
        </p:spPr>
        <p:txBody>
          <a:bodyPr vert="horz" lIns="64008" tIns="45720" rIns="91440" bIns="45720" rtlCol="0" anchor="ctr"/>
          <a:lstStyle>
            <a:lvl1pPr>
              <a:defRPr lang="en-US" sz="933">
                <a:solidFill>
                  <a:schemeClr val="tx1">
                    <a:lumMod val="75000"/>
                    <a:lumOff val="25000"/>
                  </a:schemeClr>
                </a:solidFill>
              </a:defRPr>
            </a:lvl1pPr>
          </a:lstStyle>
          <a:p>
            <a:r>
              <a:rPr lang="en-US"/>
              <a:t>TCS Confidential</a:t>
            </a:r>
          </a:p>
        </p:txBody>
      </p:sp>
      <p:sp>
        <p:nvSpPr>
          <p:cNvPr id="28" name="Rectangle 71">
            <a:extLst>
              <a:ext uri="{FF2B5EF4-FFF2-40B4-BE49-F238E27FC236}">
                <a16:creationId xmlns:a16="http://schemas.microsoft.com/office/drawing/2014/main" id="{D6FF4C5E-6B0C-4334-B3AE-3C2ABAF43B4C}"/>
              </a:ext>
            </a:extLst>
          </p:cNvPr>
          <p:cNvSpPr txBox="1">
            <a:spLocks noChangeArrowheads="1"/>
          </p:cNvSpPr>
          <p:nvPr/>
        </p:nvSpPr>
        <p:spPr bwMode="auto">
          <a:xfrm>
            <a:off x="5732464" y="6590128"/>
            <a:ext cx="400784" cy="16956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marR="0" lvl="0" indent="0" algn="ctr" defTabSz="914400" fontAlgn="auto">
              <a:lnSpc>
                <a:spcPct val="100000"/>
              </a:lnSpc>
              <a:spcBef>
                <a:spcPts val="0"/>
              </a:spcBef>
              <a:spcAft>
                <a:spcPts val="0"/>
              </a:spcAft>
              <a:buClrTx/>
              <a:buSzTx/>
              <a:buFontTx/>
              <a:buNone/>
              <a:tabLst/>
              <a:defRPr sz="800" b="1">
                <a:solidFill>
                  <a:schemeClr val="bg1">
                    <a:lumMod val="50000"/>
                  </a:schemeClr>
                </a:solidFill>
                <a:latin typeface="+mj-lt"/>
                <a:cs typeface="Arial" pitchFamily="34" charset="0"/>
              </a:defRPr>
            </a:lvl1pPr>
            <a:lvl2pPr marL="457200" defTabSz="914400">
              <a:defRPr sz="1800"/>
            </a:lvl2pPr>
            <a:lvl3pPr marL="914400" defTabSz="914400">
              <a:defRPr sz="1800"/>
            </a:lvl3pPr>
            <a:lvl4pPr marL="1371600" defTabSz="914400">
              <a:defRPr sz="1800"/>
            </a:lvl4pPr>
            <a:lvl5pPr marL="1828800" defTabSz="914400">
              <a:defRPr sz="1800"/>
            </a:lvl5pPr>
            <a:lvl6pPr marL="2286000" defTabSz="914400">
              <a:defRPr sz="1800"/>
            </a:lvl6pPr>
            <a:lvl7pPr marL="2743200" defTabSz="914400">
              <a:defRPr sz="1800"/>
            </a:lvl7pPr>
            <a:lvl8pPr marL="3200400" defTabSz="914400">
              <a:defRPr sz="1800"/>
            </a:lvl8pPr>
            <a:lvl9pPr marL="3657600" defTabSz="914400">
              <a:defRPr sz="1800"/>
            </a:lvl9pPr>
          </a:lstStyle>
          <a:p>
            <a:pPr lvl="0"/>
            <a:fld id="{13B55AB4-0D57-4FBE-946B-A81E4A9D2A4C}" type="slidenum">
              <a:rPr lang="en-US" sz="933" noProof="0" smtClean="0"/>
              <a:pPr lvl="0"/>
              <a:t>‹#›</a:t>
            </a:fld>
            <a:r>
              <a:rPr lang="en-US" sz="933" noProof="0"/>
              <a:t> </a:t>
            </a:r>
          </a:p>
        </p:txBody>
      </p:sp>
      <p:cxnSp>
        <p:nvCxnSpPr>
          <p:cNvPr id="29" name="Straight Connector 28">
            <a:extLst>
              <a:ext uri="{FF2B5EF4-FFF2-40B4-BE49-F238E27FC236}">
                <a16:creationId xmlns:a16="http://schemas.microsoft.com/office/drawing/2014/main" id="{F6F403C3-AECA-43E3-B70F-8CE8C20C79F8}"/>
              </a:ext>
            </a:extLst>
          </p:cNvPr>
          <p:cNvCxnSpPr>
            <a:cxnSpLocks/>
          </p:cNvCxnSpPr>
          <p:nvPr/>
        </p:nvCxnSpPr>
        <p:spPr>
          <a:xfrm>
            <a:off x="121439" y="364669"/>
            <a:ext cx="143408" cy="0"/>
          </a:xfrm>
          <a:prstGeom prst="line">
            <a:avLst/>
          </a:prstGeom>
          <a:ln>
            <a:solidFill>
              <a:srgbClr val="E41165"/>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3AF0D48-F837-443A-B742-FA8AFEE7A4BD}"/>
              </a:ext>
            </a:extLst>
          </p:cNvPr>
          <p:cNvSpPr txBox="1"/>
          <p:nvPr/>
        </p:nvSpPr>
        <p:spPr>
          <a:xfrm>
            <a:off x="94187" y="441069"/>
            <a:ext cx="197916" cy="194384"/>
          </a:xfrm>
          <a:prstGeom prst="rect">
            <a:avLst/>
          </a:prstGeom>
          <a:noFill/>
        </p:spPr>
        <p:txBody>
          <a:bodyPr wrap="none" lIns="0" tIns="0" rIns="0" bIns="0" rtlCol="0" anchor="ctr" anchorCtr="0">
            <a:noAutofit/>
          </a:bodyPr>
          <a:lstStyle/>
          <a:p>
            <a:pPr algn="ctr"/>
            <a:endParaRPr lang="en-US" sz="2133">
              <a:solidFill>
                <a:schemeClr val="tx1"/>
              </a:solidFill>
            </a:endParaRPr>
          </a:p>
        </p:txBody>
      </p:sp>
      <p:pic>
        <p:nvPicPr>
          <p:cNvPr id="16" name="Picture 12">
            <a:extLst>
              <a:ext uri="{FF2B5EF4-FFF2-40B4-BE49-F238E27FC236}">
                <a16:creationId xmlns:a16="http://schemas.microsoft.com/office/drawing/2014/main" id="{0A546CE0-DB7F-4056-8F41-AAB273C1EF5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0616639" y="6580115"/>
            <a:ext cx="1205231" cy="158496"/>
          </a:xfrm>
          <a:prstGeom prst="rect">
            <a:avLst/>
          </a:prstGeom>
        </p:spPr>
      </p:pic>
      <p:sp>
        <p:nvSpPr>
          <p:cNvPr id="13" name="Rectangle 12">
            <a:extLst>
              <a:ext uri="{FF2B5EF4-FFF2-40B4-BE49-F238E27FC236}">
                <a16:creationId xmlns:a16="http://schemas.microsoft.com/office/drawing/2014/main" id="{E5AFFEEF-BA33-4360-BE60-2A11102F0184}"/>
              </a:ext>
            </a:extLst>
          </p:cNvPr>
          <p:cNvSpPr/>
          <p:nvPr/>
        </p:nvSpPr>
        <p:spPr>
          <a:xfrm>
            <a:off x="49735" y="85017"/>
            <a:ext cx="286816" cy="5275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55"/>
          </a:p>
        </p:txBody>
      </p:sp>
      <p:pic>
        <p:nvPicPr>
          <p:cNvPr id="8" name="Graphic 7">
            <a:extLst>
              <a:ext uri="{FF2B5EF4-FFF2-40B4-BE49-F238E27FC236}">
                <a16:creationId xmlns:a16="http://schemas.microsoft.com/office/drawing/2014/main" id="{164A9845-083F-45EA-86F9-A1C683D38523}"/>
              </a:ext>
            </a:extLst>
          </p:cNvPr>
          <p:cNvPicPr>
            <a:picLocks noChangeAspect="1"/>
          </p:cNvPicPr>
          <p:nvPr/>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5200" t="38871" r="5200" b="38800"/>
          <a:stretch/>
        </p:blipFill>
        <p:spPr>
          <a:xfrm>
            <a:off x="393003" y="6316982"/>
            <a:ext cx="1593583" cy="397132"/>
          </a:xfrm>
          <a:prstGeom prst="rect">
            <a:avLst/>
          </a:prstGeom>
        </p:spPr>
      </p:pic>
    </p:spTree>
    <p:extLst>
      <p:ext uri="{BB962C8B-B14F-4D97-AF65-F5344CB8AC3E}">
        <p14:creationId xmlns:p14="http://schemas.microsoft.com/office/powerpoint/2010/main" val="3655662316"/>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834" r:id="rId3"/>
  </p:sldLayoutIdLst>
  <p:hf sldNum="0" hdr="0" dt="0"/>
  <p:txStyles>
    <p:titleStyle>
      <a:lvl1pPr algn="l" defTabSz="1219110" rtl="0" eaLnBrk="1" latinLnBrk="0" hangingPunct="1">
        <a:lnSpc>
          <a:spcPct val="90000"/>
        </a:lnSpc>
        <a:spcBef>
          <a:spcPct val="0"/>
        </a:spcBef>
        <a:buNone/>
        <a:defRPr lang="en-US" sz="2800" b="0" kern="0" baseline="0" dirty="0">
          <a:solidFill>
            <a:srgbClr val="E41165"/>
          </a:solidFill>
          <a:latin typeface="+mj-lt"/>
          <a:ea typeface="+mj-ea"/>
          <a:cs typeface="+mj-cs"/>
        </a:defRPr>
      </a:lvl1pPr>
    </p:titleStyle>
    <p:bodyStyle>
      <a:lvl1pPr marL="304776" indent="-304776" algn="l" defTabSz="1219110" rtl="0" eaLnBrk="1" latinLnBrk="0" hangingPunct="1">
        <a:lnSpc>
          <a:spcPct val="90000"/>
        </a:lnSpc>
        <a:spcBef>
          <a:spcPts val="1333"/>
        </a:spcBef>
        <a:buClr>
          <a:srgbClr val="E41165"/>
        </a:buClr>
        <a:buFont typeface="Arial" panose="020B0604020202020204" pitchFamily="34" charset="0"/>
        <a:buChar char="•"/>
        <a:defRPr lang="en-US" sz="1600" kern="1200" smtClean="0">
          <a:solidFill>
            <a:schemeClr val="tx1"/>
          </a:solidFill>
          <a:latin typeface="+mn-lt"/>
          <a:ea typeface="+mn-ea"/>
          <a:cs typeface="+mn-cs"/>
        </a:defRPr>
      </a:lvl1pPr>
      <a:lvl2pPr marL="914332" indent="-304776" algn="l" defTabSz="1219110" rtl="0" eaLnBrk="1" latinLnBrk="0" hangingPunct="1">
        <a:lnSpc>
          <a:spcPct val="90000"/>
        </a:lnSpc>
        <a:spcBef>
          <a:spcPts val="667"/>
        </a:spcBef>
        <a:buClr>
          <a:srgbClr val="E41165"/>
        </a:buClr>
        <a:buFont typeface="Arial" panose="020B0604020202020204" pitchFamily="34" charset="0"/>
        <a:buChar char="•"/>
        <a:defRPr lang="en-US" sz="1600" kern="1200" dirty="0" smtClean="0">
          <a:solidFill>
            <a:schemeClr val="tx1"/>
          </a:solidFill>
          <a:latin typeface="+mn-lt"/>
          <a:ea typeface="+mn-ea"/>
          <a:cs typeface="+mn-cs"/>
        </a:defRPr>
      </a:lvl2pPr>
      <a:lvl3pPr marL="1523887" indent="-304776" algn="l" defTabSz="1219110" rtl="0" eaLnBrk="1" latinLnBrk="0" hangingPunct="1">
        <a:lnSpc>
          <a:spcPct val="90000"/>
        </a:lnSpc>
        <a:spcBef>
          <a:spcPts val="667"/>
        </a:spcBef>
        <a:buClr>
          <a:srgbClr val="E41165"/>
        </a:buClr>
        <a:buFont typeface="Arial" panose="020B0604020202020204" pitchFamily="34" charset="0"/>
        <a:buChar char="•"/>
        <a:defRPr lang="en-US" sz="1600" kern="1200" dirty="0" smtClean="0">
          <a:solidFill>
            <a:schemeClr val="tx1"/>
          </a:solidFill>
          <a:latin typeface="+mn-lt"/>
          <a:ea typeface="+mn-ea"/>
          <a:cs typeface="+mn-cs"/>
        </a:defRPr>
      </a:lvl3pPr>
      <a:lvl4pPr marL="2133440" indent="-304776" algn="l" defTabSz="1219110" rtl="0" eaLnBrk="1" latinLnBrk="0" hangingPunct="1">
        <a:lnSpc>
          <a:spcPct val="90000"/>
        </a:lnSpc>
        <a:spcBef>
          <a:spcPts val="667"/>
        </a:spcBef>
        <a:buClr>
          <a:srgbClr val="E41165"/>
        </a:buClr>
        <a:buFont typeface="Arial" panose="020B0604020202020204" pitchFamily="34" charset="0"/>
        <a:buChar char="•"/>
        <a:defRPr lang="en-US" sz="1600" kern="1200" dirty="0" smtClean="0">
          <a:solidFill>
            <a:schemeClr val="tx1"/>
          </a:solidFill>
          <a:latin typeface="+mn-lt"/>
          <a:ea typeface="+mn-ea"/>
          <a:cs typeface="+mn-cs"/>
        </a:defRPr>
      </a:lvl4pPr>
      <a:lvl5pPr marL="2742994" indent="-304776" algn="l" defTabSz="1219110" rtl="0" eaLnBrk="1" latinLnBrk="0" hangingPunct="1">
        <a:lnSpc>
          <a:spcPct val="90000"/>
        </a:lnSpc>
        <a:spcBef>
          <a:spcPts val="667"/>
        </a:spcBef>
        <a:buClr>
          <a:srgbClr val="E41165"/>
        </a:buClr>
        <a:buFont typeface="Arial" panose="020B0604020202020204" pitchFamily="34" charset="0"/>
        <a:buChar char="•"/>
        <a:defRPr lang="en-US" sz="1600" kern="1200" dirty="0">
          <a:solidFill>
            <a:schemeClr val="tx1"/>
          </a:solidFill>
          <a:latin typeface="+mn-lt"/>
          <a:ea typeface="+mn-ea"/>
          <a:cs typeface="+mn-cs"/>
        </a:defRPr>
      </a:lvl5pPr>
      <a:lvl6pPr marL="3352548" indent="-304776" algn="l" defTabSz="121911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104" indent="-304776" algn="l" defTabSz="121911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658" indent="-304776" algn="l" defTabSz="121911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212" indent="-304776" algn="l" defTabSz="121911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10" rtl="0" eaLnBrk="1" latinLnBrk="0" hangingPunct="1">
        <a:defRPr sz="2400" kern="1200">
          <a:solidFill>
            <a:schemeClr val="tx1"/>
          </a:solidFill>
          <a:latin typeface="+mn-lt"/>
          <a:ea typeface="+mn-ea"/>
          <a:cs typeface="+mn-cs"/>
        </a:defRPr>
      </a:lvl1pPr>
      <a:lvl2pPr marL="609555" algn="l" defTabSz="1219110" rtl="0" eaLnBrk="1" latinLnBrk="0" hangingPunct="1">
        <a:defRPr sz="2400" kern="1200">
          <a:solidFill>
            <a:schemeClr val="tx1"/>
          </a:solidFill>
          <a:latin typeface="+mn-lt"/>
          <a:ea typeface="+mn-ea"/>
          <a:cs typeface="+mn-cs"/>
        </a:defRPr>
      </a:lvl2pPr>
      <a:lvl3pPr marL="1219110" algn="l" defTabSz="1219110" rtl="0" eaLnBrk="1" latinLnBrk="0" hangingPunct="1">
        <a:defRPr sz="2400" kern="1200">
          <a:solidFill>
            <a:schemeClr val="tx1"/>
          </a:solidFill>
          <a:latin typeface="+mn-lt"/>
          <a:ea typeface="+mn-ea"/>
          <a:cs typeface="+mn-cs"/>
        </a:defRPr>
      </a:lvl3pPr>
      <a:lvl4pPr marL="1828664" algn="l" defTabSz="1219110" rtl="0" eaLnBrk="1" latinLnBrk="0" hangingPunct="1">
        <a:defRPr sz="2400" kern="1200">
          <a:solidFill>
            <a:schemeClr val="tx1"/>
          </a:solidFill>
          <a:latin typeface="+mn-lt"/>
          <a:ea typeface="+mn-ea"/>
          <a:cs typeface="+mn-cs"/>
        </a:defRPr>
      </a:lvl4pPr>
      <a:lvl5pPr marL="2438218" algn="l" defTabSz="1219110" rtl="0" eaLnBrk="1" latinLnBrk="0" hangingPunct="1">
        <a:defRPr sz="2400" kern="1200">
          <a:solidFill>
            <a:schemeClr val="tx1"/>
          </a:solidFill>
          <a:latin typeface="+mn-lt"/>
          <a:ea typeface="+mn-ea"/>
          <a:cs typeface="+mn-cs"/>
        </a:defRPr>
      </a:lvl5pPr>
      <a:lvl6pPr marL="3047772" algn="l" defTabSz="1219110" rtl="0" eaLnBrk="1" latinLnBrk="0" hangingPunct="1">
        <a:defRPr sz="2400" kern="1200">
          <a:solidFill>
            <a:schemeClr val="tx1"/>
          </a:solidFill>
          <a:latin typeface="+mn-lt"/>
          <a:ea typeface="+mn-ea"/>
          <a:cs typeface="+mn-cs"/>
        </a:defRPr>
      </a:lvl6pPr>
      <a:lvl7pPr marL="3657327" algn="l" defTabSz="1219110" rtl="0" eaLnBrk="1" latinLnBrk="0" hangingPunct="1">
        <a:defRPr sz="2400" kern="1200">
          <a:solidFill>
            <a:schemeClr val="tx1"/>
          </a:solidFill>
          <a:latin typeface="+mn-lt"/>
          <a:ea typeface="+mn-ea"/>
          <a:cs typeface="+mn-cs"/>
        </a:defRPr>
      </a:lvl7pPr>
      <a:lvl8pPr marL="4266880" algn="l" defTabSz="1219110" rtl="0" eaLnBrk="1" latinLnBrk="0" hangingPunct="1">
        <a:defRPr sz="2400" kern="1200">
          <a:solidFill>
            <a:schemeClr val="tx1"/>
          </a:solidFill>
          <a:latin typeface="+mn-lt"/>
          <a:ea typeface="+mn-ea"/>
          <a:cs typeface="+mn-cs"/>
        </a:defRPr>
      </a:lvl8pPr>
      <a:lvl9pPr marL="4876435" algn="l" defTabSz="121911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0">
          <p15:clr>
            <a:srgbClr val="F26B43"/>
          </p15:clr>
        </p15:guide>
        <p15:guide id="2" orient="horz" pos="1620">
          <p15:clr>
            <a:srgbClr val="F26B43"/>
          </p15:clr>
        </p15:guide>
        <p15:guide id="3" orient="horz" pos="64">
          <p15:clr>
            <a:srgbClr val="F26B43"/>
          </p15:clr>
        </p15:guide>
        <p15:guide id="4" orient="horz" pos="418">
          <p15:clr>
            <a:srgbClr val="F26B43"/>
          </p15:clr>
        </p15:guide>
        <p15:guide id="5" orient="horz" pos="529">
          <p15:clr>
            <a:srgbClr val="F26B43"/>
          </p15:clr>
        </p15:guide>
        <p15:guide id="6" orient="horz" pos="2957">
          <p15:clr>
            <a:srgbClr val="F26B43"/>
          </p15:clr>
        </p15:guide>
        <p15:guide id="8" pos="5585">
          <p15:clr>
            <a:srgbClr val="F26B43"/>
          </p15:clr>
        </p15:guide>
        <p15:guide id="9" pos="180">
          <p15:clr>
            <a:srgbClr val="F26B43"/>
          </p15:clr>
        </p15:guide>
        <p15:guide id="10" orient="horz" pos="3168">
          <p15:clr>
            <a:srgbClr val="F26B43"/>
          </p15:clr>
        </p15:guide>
      </p15:sldGuideLst>
    </p:ext>
  </p:extLst>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2FDCA02-8EB4-47A9-A509-2F2B8731F4E5}"/>
              </a:ext>
            </a:extLst>
          </p:cNvPr>
          <p:cNvSpPr/>
          <p:nvPr/>
        </p:nvSpPr>
        <p:spPr>
          <a:xfrm>
            <a:off x="94187" y="134303"/>
            <a:ext cx="197916" cy="194384"/>
          </a:xfrm>
          <a:prstGeom prst="rect">
            <a:avLst/>
          </a:prstGeom>
          <a:solidFill>
            <a:srgbClr val="E411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133"/>
          </a:p>
        </p:txBody>
      </p:sp>
      <p:cxnSp>
        <p:nvCxnSpPr>
          <p:cNvPr id="10" name="Straight Connector 9">
            <a:extLst>
              <a:ext uri="{FF2B5EF4-FFF2-40B4-BE49-F238E27FC236}">
                <a16:creationId xmlns:a16="http://schemas.microsoft.com/office/drawing/2014/main" id="{A3CA6F19-D3DF-4413-AE2E-B9826B478333}"/>
              </a:ext>
            </a:extLst>
          </p:cNvPr>
          <p:cNvCxnSpPr>
            <a:cxnSpLocks/>
          </p:cNvCxnSpPr>
          <p:nvPr/>
        </p:nvCxnSpPr>
        <p:spPr>
          <a:xfrm>
            <a:off x="121439" y="364669"/>
            <a:ext cx="143408" cy="0"/>
          </a:xfrm>
          <a:prstGeom prst="line">
            <a:avLst/>
          </a:prstGeom>
          <a:ln>
            <a:solidFill>
              <a:srgbClr val="E41165"/>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62A1FE8A-07CC-43DC-98A3-0C47E8ED4E06}"/>
              </a:ext>
            </a:extLst>
          </p:cNvPr>
          <p:cNvSpPr txBox="1"/>
          <p:nvPr/>
        </p:nvSpPr>
        <p:spPr>
          <a:xfrm>
            <a:off x="94187" y="441069"/>
            <a:ext cx="197916" cy="194384"/>
          </a:xfrm>
          <a:prstGeom prst="rect">
            <a:avLst/>
          </a:prstGeom>
          <a:noFill/>
        </p:spPr>
        <p:txBody>
          <a:bodyPr wrap="none" lIns="0" tIns="0" rIns="0" bIns="0" rtlCol="0" anchor="ctr" anchorCtr="0">
            <a:noAutofit/>
          </a:bodyPr>
          <a:lstStyle/>
          <a:p>
            <a:pPr algn="ctr"/>
            <a:endParaRPr lang="en-US" sz="2133">
              <a:solidFill>
                <a:schemeClr val="tx1"/>
              </a:solidFill>
            </a:endParaRPr>
          </a:p>
        </p:txBody>
      </p:sp>
      <p:sp>
        <p:nvSpPr>
          <p:cNvPr id="30" name="Rectangle 29">
            <a:extLst>
              <a:ext uri="{FF2B5EF4-FFF2-40B4-BE49-F238E27FC236}">
                <a16:creationId xmlns:a16="http://schemas.microsoft.com/office/drawing/2014/main" id="{959FF134-DE23-4F75-9D1F-AEB44451BFD7}"/>
              </a:ext>
            </a:extLst>
          </p:cNvPr>
          <p:cNvSpPr/>
          <p:nvPr/>
        </p:nvSpPr>
        <p:spPr>
          <a:xfrm>
            <a:off x="49735" y="85017"/>
            <a:ext cx="286816" cy="52755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55"/>
          </a:p>
        </p:txBody>
      </p:sp>
      <p:sp>
        <p:nvSpPr>
          <p:cNvPr id="2" name="Title Placeholder 1">
            <a:extLst>
              <a:ext uri="{FF2B5EF4-FFF2-40B4-BE49-F238E27FC236}">
                <a16:creationId xmlns:a16="http://schemas.microsoft.com/office/drawing/2014/main" id="{B390DA33-8F02-4626-82E1-BCDA6726ACFB}"/>
              </a:ext>
            </a:extLst>
          </p:cNvPr>
          <p:cNvSpPr>
            <a:spLocks noGrp="1"/>
          </p:cNvSpPr>
          <p:nvPr>
            <p:ph type="title"/>
          </p:nvPr>
        </p:nvSpPr>
        <p:spPr>
          <a:xfrm>
            <a:off x="370418" y="2970352"/>
            <a:ext cx="3533967" cy="914866"/>
          </a:xfrm>
          <a:prstGeom prst="rect">
            <a:avLst/>
          </a:prstGeom>
        </p:spPr>
        <p:txBody>
          <a:bodyPr vert="horz" wrap="square" lIns="0" tIns="12065" rIns="0" bIns="0" rtlCol="0" anchor="ctr">
            <a:spAutoFit/>
          </a:bodyPr>
          <a:lstStyle/>
          <a:p>
            <a:pPr marL="7701" lvl="0">
              <a:lnSpc>
                <a:spcPct val="100000"/>
              </a:lnSpc>
              <a:spcBef>
                <a:spcPts val="57"/>
              </a:spcBef>
            </a:pPr>
            <a:r>
              <a:rPr lang="en-US"/>
              <a:t>Click to edit Master title style</a:t>
            </a:r>
          </a:p>
        </p:txBody>
      </p:sp>
      <p:pic>
        <p:nvPicPr>
          <p:cNvPr id="11" name="Graphic 10">
            <a:extLst>
              <a:ext uri="{FF2B5EF4-FFF2-40B4-BE49-F238E27FC236}">
                <a16:creationId xmlns:a16="http://schemas.microsoft.com/office/drawing/2014/main" id="{1EFAEF59-6E36-48A5-9AF1-73FF67090C2C}"/>
              </a:ext>
            </a:extLst>
          </p:cNvPr>
          <p:cNvPicPr>
            <a:picLocks noChangeAspect="1"/>
          </p:cNvPicPr>
          <p:nvPr/>
        </p:nvPicPr>
        <p:blipFill>
          <a:blip r:embed="rId3" cstate="email">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10353152" y="628638"/>
            <a:ext cx="1467371" cy="192969"/>
          </a:xfrm>
          <a:prstGeom prst="rect">
            <a:avLst/>
          </a:prstGeom>
        </p:spPr>
      </p:pic>
      <p:pic>
        <p:nvPicPr>
          <p:cNvPr id="14" name="Graphic 13">
            <a:extLst>
              <a:ext uri="{FF2B5EF4-FFF2-40B4-BE49-F238E27FC236}">
                <a16:creationId xmlns:a16="http://schemas.microsoft.com/office/drawing/2014/main" id="{59CE293C-BB97-4D12-B65A-FE6F10786627}"/>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5201" t="38245" r="4369" b="37400"/>
          <a:stretch/>
        </p:blipFill>
        <p:spPr>
          <a:xfrm>
            <a:off x="385159" y="251511"/>
            <a:ext cx="2061709" cy="555276"/>
          </a:xfrm>
          <a:prstGeom prst="rect">
            <a:avLst/>
          </a:prstGeom>
        </p:spPr>
      </p:pic>
    </p:spTree>
    <p:extLst>
      <p:ext uri="{BB962C8B-B14F-4D97-AF65-F5344CB8AC3E}">
        <p14:creationId xmlns:p14="http://schemas.microsoft.com/office/powerpoint/2010/main" val="4139268265"/>
      </p:ext>
    </p:extLst>
  </p:cSld>
  <p:clrMap bg1="lt1" tx1="dk1" bg2="lt2" tx2="dk2" accent1="accent1" accent2="accent2" accent3="accent3" accent4="accent4" accent5="accent5" accent6="accent6" hlink="hlink" folHlink="folHlink"/>
  <p:sldLayoutIdLst>
    <p:sldLayoutId id="2147483831" r:id="rId1"/>
  </p:sldLayoutIdLst>
  <p:hf sldNum="0" hdr="0" dt="0"/>
  <p:txStyles>
    <p:titleStyle>
      <a:lvl1pPr algn="l" defTabSz="1219080" rtl="0" eaLnBrk="1" latinLnBrk="0" hangingPunct="1">
        <a:lnSpc>
          <a:spcPct val="90000"/>
        </a:lnSpc>
        <a:spcBef>
          <a:spcPct val="0"/>
        </a:spcBef>
        <a:buNone/>
        <a:defRPr lang="en-US" sz="2933" b="0" kern="0" baseline="0" dirty="0">
          <a:solidFill>
            <a:schemeClr val="bg1"/>
          </a:solidFill>
          <a:latin typeface="+mj-lt"/>
          <a:ea typeface="+mj-ea"/>
          <a:cs typeface="+mj-cs"/>
        </a:defRPr>
      </a:lvl1pPr>
    </p:titleStyle>
    <p:bodyStyle>
      <a:lvl1pPr marL="304768" indent="-304768" algn="l" defTabSz="1219080" rtl="0" eaLnBrk="1" latinLnBrk="0" hangingPunct="1">
        <a:lnSpc>
          <a:spcPct val="90000"/>
        </a:lnSpc>
        <a:spcBef>
          <a:spcPts val="1333"/>
        </a:spcBef>
        <a:buClr>
          <a:srgbClr val="E41165"/>
        </a:buClr>
        <a:buFont typeface="Arial" panose="020B0604020202020204" pitchFamily="34" charset="0"/>
        <a:buChar char="•"/>
        <a:defRPr lang="en-US" sz="1600" kern="1200" smtClean="0">
          <a:solidFill>
            <a:schemeClr val="bg1"/>
          </a:solidFill>
          <a:latin typeface="+mn-lt"/>
          <a:ea typeface="+mn-ea"/>
          <a:cs typeface="+mn-cs"/>
        </a:defRPr>
      </a:lvl1pPr>
      <a:lvl2pPr marL="914309" indent="-304768" algn="l" defTabSz="1219080" rtl="0" eaLnBrk="1" latinLnBrk="0" hangingPunct="1">
        <a:lnSpc>
          <a:spcPct val="90000"/>
        </a:lnSpc>
        <a:spcBef>
          <a:spcPts val="667"/>
        </a:spcBef>
        <a:buClr>
          <a:srgbClr val="E41165"/>
        </a:buClr>
        <a:buFont typeface="Arial" panose="020B0604020202020204" pitchFamily="34" charset="0"/>
        <a:buChar char="•"/>
        <a:defRPr lang="en-US" sz="1600" kern="1200" dirty="0" smtClean="0">
          <a:solidFill>
            <a:schemeClr val="bg1"/>
          </a:solidFill>
          <a:latin typeface="+mn-lt"/>
          <a:ea typeface="+mn-ea"/>
          <a:cs typeface="+mn-cs"/>
        </a:defRPr>
      </a:lvl2pPr>
      <a:lvl3pPr marL="1523849" indent="-304768" algn="l" defTabSz="1219080" rtl="0" eaLnBrk="1" latinLnBrk="0" hangingPunct="1">
        <a:lnSpc>
          <a:spcPct val="90000"/>
        </a:lnSpc>
        <a:spcBef>
          <a:spcPts val="667"/>
        </a:spcBef>
        <a:buFont typeface="Arial" panose="020B0604020202020204" pitchFamily="34" charset="0"/>
        <a:buChar char="•"/>
        <a:defRPr lang="en-US" sz="1600" kern="1200" dirty="0" smtClean="0">
          <a:solidFill>
            <a:schemeClr val="bg1"/>
          </a:solidFill>
          <a:latin typeface="+mn-lt"/>
          <a:ea typeface="+mn-ea"/>
          <a:cs typeface="+mn-cs"/>
        </a:defRPr>
      </a:lvl3pPr>
      <a:lvl4pPr marL="2133387" indent="-304768" algn="l" defTabSz="1219080" rtl="0" eaLnBrk="1" latinLnBrk="0" hangingPunct="1">
        <a:lnSpc>
          <a:spcPct val="90000"/>
        </a:lnSpc>
        <a:spcBef>
          <a:spcPts val="667"/>
        </a:spcBef>
        <a:buFont typeface="Arial" panose="020B0604020202020204" pitchFamily="34" charset="0"/>
        <a:buChar char="•"/>
        <a:defRPr lang="en-US" sz="1600" kern="1200" dirty="0" smtClean="0">
          <a:solidFill>
            <a:schemeClr val="bg1"/>
          </a:solidFill>
          <a:latin typeface="+mn-lt"/>
          <a:ea typeface="+mn-ea"/>
          <a:cs typeface="+mn-cs"/>
        </a:defRPr>
      </a:lvl4pPr>
      <a:lvl5pPr marL="2742926" indent="-304768" algn="l" defTabSz="1219080" rtl="0" eaLnBrk="1" latinLnBrk="0" hangingPunct="1">
        <a:lnSpc>
          <a:spcPct val="90000"/>
        </a:lnSpc>
        <a:spcBef>
          <a:spcPts val="667"/>
        </a:spcBef>
        <a:buFont typeface="Arial" panose="020B0604020202020204" pitchFamily="34" charset="0"/>
        <a:buChar char="•"/>
        <a:defRPr lang="en-US" sz="1600" kern="1200" dirty="0">
          <a:solidFill>
            <a:schemeClr val="bg1"/>
          </a:solidFill>
          <a:latin typeface="+mn-lt"/>
          <a:ea typeface="+mn-ea"/>
          <a:cs typeface="+mn-cs"/>
        </a:defRPr>
      </a:lvl5pPr>
      <a:lvl6pPr marL="3352464" indent="-304768" algn="l" defTabSz="121908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005" indent="-304768" algn="l" defTabSz="121908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544" indent="-304768" algn="l" defTabSz="121908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082" indent="-304768" algn="l" defTabSz="121908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080" rtl="0" eaLnBrk="1" latinLnBrk="0" hangingPunct="1">
        <a:defRPr sz="2400" kern="1200">
          <a:solidFill>
            <a:schemeClr val="tx1"/>
          </a:solidFill>
          <a:latin typeface="+mn-lt"/>
          <a:ea typeface="+mn-ea"/>
          <a:cs typeface="+mn-cs"/>
        </a:defRPr>
      </a:lvl1pPr>
      <a:lvl2pPr marL="609539" algn="l" defTabSz="1219080" rtl="0" eaLnBrk="1" latinLnBrk="0" hangingPunct="1">
        <a:defRPr sz="2400" kern="1200">
          <a:solidFill>
            <a:schemeClr val="tx1"/>
          </a:solidFill>
          <a:latin typeface="+mn-lt"/>
          <a:ea typeface="+mn-ea"/>
          <a:cs typeface="+mn-cs"/>
        </a:defRPr>
      </a:lvl2pPr>
      <a:lvl3pPr marL="1219080" algn="l" defTabSz="1219080" rtl="0" eaLnBrk="1" latinLnBrk="0" hangingPunct="1">
        <a:defRPr sz="2400" kern="1200">
          <a:solidFill>
            <a:schemeClr val="tx1"/>
          </a:solidFill>
          <a:latin typeface="+mn-lt"/>
          <a:ea typeface="+mn-ea"/>
          <a:cs typeface="+mn-cs"/>
        </a:defRPr>
      </a:lvl3pPr>
      <a:lvl4pPr marL="1828618" algn="l" defTabSz="1219080" rtl="0" eaLnBrk="1" latinLnBrk="0" hangingPunct="1">
        <a:defRPr sz="2400" kern="1200">
          <a:solidFill>
            <a:schemeClr val="tx1"/>
          </a:solidFill>
          <a:latin typeface="+mn-lt"/>
          <a:ea typeface="+mn-ea"/>
          <a:cs typeface="+mn-cs"/>
        </a:defRPr>
      </a:lvl4pPr>
      <a:lvl5pPr marL="2438158" algn="l" defTabSz="1219080" rtl="0" eaLnBrk="1" latinLnBrk="0" hangingPunct="1">
        <a:defRPr sz="2400" kern="1200">
          <a:solidFill>
            <a:schemeClr val="tx1"/>
          </a:solidFill>
          <a:latin typeface="+mn-lt"/>
          <a:ea typeface="+mn-ea"/>
          <a:cs typeface="+mn-cs"/>
        </a:defRPr>
      </a:lvl5pPr>
      <a:lvl6pPr marL="3047696" algn="l" defTabSz="1219080" rtl="0" eaLnBrk="1" latinLnBrk="0" hangingPunct="1">
        <a:defRPr sz="2400" kern="1200">
          <a:solidFill>
            <a:schemeClr val="tx1"/>
          </a:solidFill>
          <a:latin typeface="+mn-lt"/>
          <a:ea typeface="+mn-ea"/>
          <a:cs typeface="+mn-cs"/>
        </a:defRPr>
      </a:lvl6pPr>
      <a:lvl7pPr marL="3657235" algn="l" defTabSz="1219080" rtl="0" eaLnBrk="1" latinLnBrk="0" hangingPunct="1">
        <a:defRPr sz="2400" kern="1200">
          <a:solidFill>
            <a:schemeClr val="tx1"/>
          </a:solidFill>
          <a:latin typeface="+mn-lt"/>
          <a:ea typeface="+mn-ea"/>
          <a:cs typeface="+mn-cs"/>
        </a:defRPr>
      </a:lvl7pPr>
      <a:lvl8pPr marL="4266773" algn="l" defTabSz="1219080" rtl="0" eaLnBrk="1" latinLnBrk="0" hangingPunct="1">
        <a:defRPr sz="2400" kern="1200">
          <a:solidFill>
            <a:schemeClr val="tx1"/>
          </a:solidFill>
          <a:latin typeface="+mn-lt"/>
          <a:ea typeface="+mn-ea"/>
          <a:cs typeface="+mn-cs"/>
        </a:defRPr>
      </a:lvl8pPr>
      <a:lvl9pPr marL="4876313" algn="l" defTabSz="121908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orient="horz" pos="2160">
          <p15:clr>
            <a:srgbClr val="F26B43"/>
          </p15:clr>
        </p15:guide>
        <p15:guide id="3" orient="horz" pos="85">
          <p15:clr>
            <a:srgbClr val="F26B43"/>
          </p15:clr>
        </p15:guide>
        <p15:guide id="4" orient="horz" pos="480">
          <p15:clr>
            <a:srgbClr val="F26B43"/>
          </p15:clr>
        </p15:guide>
        <p15:guide id="5" orient="horz" pos="705">
          <p15:clr>
            <a:srgbClr val="F26B43"/>
          </p15:clr>
        </p15:guide>
        <p15:guide id="6" orient="horz" pos="3943">
          <p15:clr>
            <a:srgbClr val="F26B43"/>
          </p15:clr>
        </p15:guide>
        <p15:guide id="8" pos="7447">
          <p15:clr>
            <a:srgbClr val="F26B43"/>
          </p15:clr>
        </p15:guide>
        <p15:guide id="9" pos="240">
          <p15:clr>
            <a:srgbClr val="F26B43"/>
          </p15:clr>
        </p15:guide>
        <p15:guide id="10" orient="horz" pos="4224">
          <p15:clr>
            <a:srgbClr val="F26B43"/>
          </p15:clr>
        </p15:guide>
      </p15:sldGuideLst>
    </p:ext>
  </p:extLst>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74E41C23-2A04-440A-A439-8B36022F5942}"/>
              </a:ext>
            </a:extLst>
          </p:cNvPr>
          <p:cNvSpPr/>
          <p:nvPr/>
        </p:nvSpPr>
        <p:spPr>
          <a:xfrm>
            <a:off x="94187" y="134303"/>
            <a:ext cx="197916" cy="194384"/>
          </a:xfrm>
          <a:prstGeom prst="rect">
            <a:avLst/>
          </a:prstGeom>
          <a:solidFill>
            <a:srgbClr val="E411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133"/>
          </a:p>
        </p:txBody>
      </p:sp>
      <p:sp>
        <p:nvSpPr>
          <p:cNvPr id="2" name="Title Placeholder 1">
            <a:extLst>
              <a:ext uri="{FF2B5EF4-FFF2-40B4-BE49-F238E27FC236}">
                <a16:creationId xmlns:a16="http://schemas.microsoft.com/office/drawing/2014/main" id="{CCADBEFC-FA18-4CB3-8943-7B03BFC04162}"/>
              </a:ext>
            </a:extLst>
          </p:cNvPr>
          <p:cNvSpPr>
            <a:spLocks noGrp="1"/>
          </p:cNvSpPr>
          <p:nvPr>
            <p:ph type="title"/>
          </p:nvPr>
        </p:nvSpPr>
        <p:spPr>
          <a:xfrm>
            <a:off x="257323" y="143888"/>
            <a:ext cx="10514927" cy="737369"/>
          </a:xfrm>
          <a:prstGeom prst="rect">
            <a:avLst/>
          </a:prstGeom>
        </p:spPr>
        <p:txBody>
          <a:bodyPr vert="horz" lIns="91440" tIns="45720" rIns="91440" bIns="45720" rtlCol="0" anchor="t">
            <a:noAutofit/>
          </a:bodyPr>
          <a:lstStyle/>
          <a:p>
            <a:pPr lvl="0"/>
            <a:r>
              <a:rPr lang="en-US"/>
              <a:t>Click to edit Master title style</a:t>
            </a:r>
          </a:p>
        </p:txBody>
      </p:sp>
      <p:sp>
        <p:nvSpPr>
          <p:cNvPr id="3" name="Text Placeholder 2">
            <a:extLst>
              <a:ext uri="{FF2B5EF4-FFF2-40B4-BE49-F238E27FC236}">
                <a16:creationId xmlns:a16="http://schemas.microsoft.com/office/drawing/2014/main" id="{AE230D6D-B7EA-4150-94B2-C963D98EB6B3}"/>
              </a:ext>
            </a:extLst>
          </p:cNvPr>
          <p:cNvSpPr>
            <a:spLocks noGrp="1"/>
          </p:cNvSpPr>
          <p:nvPr>
            <p:ph type="body" idx="1"/>
          </p:nvPr>
        </p:nvSpPr>
        <p:spPr>
          <a:xfrm>
            <a:off x="391554" y="1119911"/>
            <a:ext cx="11430316" cy="4350712"/>
          </a:xfrm>
          <a:prstGeom prst="rect">
            <a:avLst/>
          </a:prstGeom>
        </p:spPr>
        <p:txBody>
          <a:bodyPr vert="horz" lIns="0" tIns="45720" rIns="0" bIns="45720" rtlCol="0">
            <a:normAutofit/>
          </a:bodyPr>
          <a:lstStyle/>
          <a:p>
            <a:pPr marL="228584" lvl="0" indent="-228584">
              <a:buClr>
                <a:srgbClr val="F03782"/>
              </a:buClr>
            </a:pPr>
            <a:r>
              <a:rPr lang="en-US"/>
              <a:t>Click to edit Master text styles</a:t>
            </a:r>
          </a:p>
          <a:p>
            <a:pPr marL="228584" lvl="1" indent="-228584">
              <a:buClr>
                <a:srgbClr val="F03782"/>
              </a:buClr>
            </a:pPr>
            <a:r>
              <a:rPr lang="en-US"/>
              <a:t>Second level</a:t>
            </a:r>
          </a:p>
          <a:p>
            <a:pPr marL="228584" lvl="2" indent="-228584">
              <a:buClr>
                <a:srgbClr val="F03782"/>
              </a:buClr>
            </a:pPr>
            <a:r>
              <a:rPr lang="en-US"/>
              <a:t>Third level</a:t>
            </a:r>
          </a:p>
          <a:p>
            <a:pPr marL="228584" lvl="3" indent="-228584">
              <a:buClr>
                <a:srgbClr val="F03782"/>
              </a:buClr>
            </a:pPr>
            <a:r>
              <a:rPr lang="en-US"/>
              <a:t>Fourth level</a:t>
            </a:r>
          </a:p>
          <a:p>
            <a:pPr marL="228584" lvl="4" indent="-228584">
              <a:buClr>
                <a:srgbClr val="F03782"/>
              </a:buClr>
            </a:pPr>
            <a:r>
              <a:rPr lang="en-US"/>
              <a:t>Fifth level</a:t>
            </a:r>
          </a:p>
        </p:txBody>
      </p:sp>
      <p:cxnSp>
        <p:nvCxnSpPr>
          <p:cNvPr id="25" name="Straight Connector 24">
            <a:extLst>
              <a:ext uri="{FF2B5EF4-FFF2-40B4-BE49-F238E27FC236}">
                <a16:creationId xmlns:a16="http://schemas.microsoft.com/office/drawing/2014/main" id="{2062E987-DCEA-4D36-A8D6-3A4C817A4EDF}"/>
              </a:ext>
            </a:extLst>
          </p:cNvPr>
          <p:cNvCxnSpPr/>
          <p:nvPr/>
        </p:nvCxnSpPr>
        <p:spPr>
          <a:xfrm>
            <a:off x="6086669" y="6590128"/>
            <a:ext cx="0" cy="169560"/>
          </a:xfrm>
          <a:prstGeom prst="line">
            <a:avLst/>
          </a:prstGeom>
          <a:ln>
            <a:solidFill>
              <a:srgbClr val="808285"/>
            </a:solidFill>
          </a:ln>
        </p:spPr>
        <p:style>
          <a:lnRef idx="1">
            <a:schemeClr val="accent1"/>
          </a:lnRef>
          <a:fillRef idx="0">
            <a:schemeClr val="accent1"/>
          </a:fillRef>
          <a:effectRef idx="0">
            <a:schemeClr val="accent1"/>
          </a:effectRef>
          <a:fontRef idx="minor">
            <a:schemeClr val="tx1"/>
          </a:fontRef>
        </p:style>
      </p:cxnSp>
      <p:sp>
        <p:nvSpPr>
          <p:cNvPr id="26" name="Footer Placeholder 25">
            <a:extLst>
              <a:ext uri="{FF2B5EF4-FFF2-40B4-BE49-F238E27FC236}">
                <a16:creationId xmlns:a16="http://schemas.microsoft.com/office/drawing/2014/main" id="{6AC0F397-9BF6-4594-946F-74C8A8FA0175}"/>
              </a:ext>
            </a:extLst>
          </p:cNvPr>
          <p:cNvSpPr>
            <a:spLocks noGrp="1"/>
          </p:cNvSpPr>
          <p:nvPr>
            <p:ph type="ftr" sz="quarter" idx="3"/>
          </p:nvPr>
        </p:nvSpPr>
        <p:spPr>
          <a:xfrm>
            <a:off x="6108699" y="6590128"/>
            <a:ext cx="2501900" cy="169560"/>
          </a:xfrm>
          <a:prstGeom prst="rect">
            <a:avLst/>
          </a:prstGeom>
        </p:spPr>
        <p:txBody>
          <a:bodyPr vert="horz" lIns="64008" tIns="45720" rIns="91440" bIns="45720" rtlCol="0" anchor="ctr"/>
          <a:lstStyle>
            <a:lvl1pPr>
              <a:defRPr lang="en-US" sz="933">
                <a:solidFill>
                  <a:schemeClr val="tx1">
                    <a:lumMod val="75000"/>
                    <a:lumOff val="25000"/>
                  </a:schemeClr>
                </a:solidFill>
              </a:defRPr>
            </a:lvl1pPr>
          </a:lstStyle>
          <a:p>
            <a:r>
              <a:rPr lang="en-US"/>
              <a:t>TCS Confidential</a:t>
            </a:r>
          </a:p>
        </p:txBody>
      </p:sp>
      <p:sp>
        <p:nvSpPr>
          <p:cNvPr id="28" name="Rectangle 71">
            <a:extLst>
              <a:ext uri="{FF2B5EF4-FFF2-40B4-BE49-F238E27FC236}">
                <a16:creationId xmlns:a16="http://schemas.microsoft.com/office/drawing/2014/main" id="{D6FF4C5E-6B0C-4334-B3AE-3C2ABAF43B4C}"/>
              </a:ext>
            </a:extLst>
          </p:cNvPr>
          <p:cNvSpPr txBox="1">
            <a:spLocks noChangeArrowheads="1"/>
          </p:cNvSpPr>
          <p:nvPr/>
        </p:nvSpPr>
        <p:spPr bwMode="auto">
          <a:xfrm>
            <a:off x="5732464" y="6590128"/>
            <a:ext cx="400784" cy="16956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marR="0" lvl="0" indent="0" algn="ctr" defTabSz="914400" fontAlgn="auto">
              <a:lnSpc>
                <a:spcPct val="100000"/>
              </a:lnSpc>
              <a:spcBef>
                <a:spcPts val="0"/>
              </a:spcBef>
              <a:spcAft>
                <a:spcPts val="0"/>
              </a:spcAft>
              <a:buClrTx/>
              <a:buSzTx/>
              <a:buFontTx/>
              <a:buNone/>
              <a:tabLst/>
              <a:defRPr sz="800" b="1">
                <a:solidFill>
                  <a:schemeClr val="bg1">
                    <a:lumMod val="50000"/>
                  </a:schemeClr>
                </a:solidFill>
                <a:latin typeface="+mj-lt"/>
                <a:cs typeface="Arial" pitchFamily="34" charset="0"/>
              </a:defRPr>
            </a:lvl1pPr>
            <a:lvl2pPr marL="457200" defTabSz="914400">
              <a:defRPr sz="1800"/>
            </a:lvl2pPr>
            <a:lvl3pPr marL="914400" defTabSz="914400">
              <a:defRPr sz="1800"/>
            </a:lvl3pPr>
            <a:lvl4pPr marL="1371600" defTabSz="914400">
              <a:defRPr sz="1800"/>
            </a:lvl4pPr>
            <a:lvl5pPr marL="1828800" defTabSz="914400">
              <a:defRPr sz="1800"/>
            </a:lvl5pPr>
            <a:lvl6pPr marL="2286000" defTabSz="914400">
              <a:defRPr sz="1800"/>
            </a:lvl6pPr>
            <a:lvl7pPr marL="2743200" defTabSz="914400">
              <a:defRPr sz="1800"/>
            </a:lvl7pPr>
            <a:lvl8pPr marL="3200400" defTabSz="914400">
              <a:defRPr sz="1800"/>
            </a:lvl8pPr>
            <a:lvl9pPr marL="3657600" defTabSz="914400">
              <a:defRPr sz="1800"/>
            </a:lvl9pPr>
          </a:lstStyle>
          <a:p>
            <a:pPr lvl="0"/>
            <a:fld id="{13B55AB4-0D57-4FBE-946B-A81E4A9D2A4C}" type="slidenum">
              <a:rPr lang="en-US" sz="933" noProof="0" smtClean="0"/>
              <a:pPr lvl="0"/>
              <a:t>‹#›</a:t>
            </a:fld>
            <a:r>
              <a:rPr lang="en-US" sz="933" noProof="0"/>
              <a:t> </a:t>
            </a:r>
          </a:p>
        </p:txBody>
      </p:sp>
      <p:cxnSp>
        <p:nvCxnSpPr>
          <p:cNvPr id="29" name="Straight Connector 28">
            <a:extLst>
              <a:ext uri="{FF2B5EF4-FFF2-40B4-BE49-F238E27FC236}">
                <a16:creationId xmlns:a16="http://schemas.microsoft.com/office/drawing/2014/main" id="{F6F403C3-AECA-43E3-B70F-8CE8C20C79F8}"/>
              </a:ext>
            </a:extLst>
          </p:cNvPr>
          <p:cNvCxnSpPr>
            <a:cxnSpLocks/>
          </p:cNvCxnSpPr>
          <p:nvPr/>
        </p:nvCxnSpPr>
        <p:spPr>
          <a:xfrm>
            <a:off x="121439" y="364669"/>
            <a:ext cx="143408" cy="0"/>
          </a:xfrm>
          <a:prstGeom prst="line">
            <a:avLst/>
          </a:prstGeom>
          <a:ln>
            <a:solidFill>
              <a:srgbClr val="E41165"/>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3AF0D48-F837-443A-B742-FA8AFEE7A4BD}"/>
              </a:ext>
            </a:extLst>
          </p:cNvPr>
          <p:cNvSpPr txBox="1"/>
          <p:nvPr/>
        </p:nvSpPr>
        <p:spPr>
          <a:xfrm>
            <a:off x="94187" y="441069"/>
            <a:ext cx="197916" cy="194384"/>
          </a:xfrm>
          <a:prstGeom prst="rect">
            <a:avLst/>
          </a:prstGeom>
          <a:noFill/>
        </p:spPr>
        <p:txBody>
          <a:bodyPr wrap="none" lIns="0" tIns="0" rIns="0" bIns="0" rtlCol="0" anchor="ctr" anchorCtr="0">
            <a:noAutofit/>
          </a:bodyPr>
          <a:lstStyle/>
          <a:p>
            <a:pPr algn="ctr"/>
            <a:endParaRPr lang="en-US" sz="2133">
              <a:solidFill>
                <a:schemeClr val="tx1"/>
              </a:solidFill>
            </a:endParaRPr>
          </a:p>
        </p:txBody>
      </p:sp>
      <p:pic>
        <p:nvPicPr>
          <p:cNvPr id="16" name="Picture 12">
            <a:extLst>
              <a:ext uri="{FF2B5EF4-FFF2-40B4-BE49-F238E27FC236}">
                <a16:creationId xmlns:a16="http://schemas.microsoft.com/office/drawing/2014/main" id="{0A546CE0-DB7F-4056-8F41-AAB273C1EF5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10616639" y="6580115"/>
            <a:ext cx="1205231" cy="158496"/>
          </a:xfrm>
          <a:prstGeom prst="rect">
            <a:avLst/>
          </a:prstGeom>
        </p:spPr>
      </p:pic>
      <p:sp>
        <p:nvSpPr>
          <p:cNvPr id="13" name="Rectangle 12">
            <a:extLst>
              <a:ext uri="{FF2B5EF4-FFF2-40B4-BE49-F238E27FC236}">
                <a16:creationId xmlns:a16="http://schemas.microsoft.com/office/drawing/2014/main" id="{E5AFFEEF-BA33-4360-BE60-2A11102F0184}"/>
              </a:ext>
            </a:extLst>
          </p:cNvPr>
          <p:cNvSpPr/>
          <p:nvPr/>
        </p:nvSpPr>
        <p:spPr>
          <a:xfrm>
            <a:off x="49735" y="85017"/>
            <a:ext cx="286816" cy="5275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55"/>
          </a:p>
        </p:txBody>
      </p:sp>
      <p:pic>
        <p:nvPicPr>
          <p:cNvPr id="8" name="Graphic 7">
            <a:extLst>
              <a:ext uri="{FF2B5EF4-FFF2-40B4-BE49-F238E27FC236}">
                <a16:creationId xmlns:a16="http://schemas.microsoft.com/office/drawing/2014/main" id="{164A9845-083F-45EA-86F9-A1C683D38523}"/>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5200" t="38871" r="5200" b="38800"/>
          <a:stretch/>
        </p:blipFill>
        <p:spPr>
          <a:xfrm>
            <a:off x="393003" y="6316982"/>
            <a:ext cx="1593583" cy="397132"/>
          </a:xfrm>
          <a:prstGeom prst="rect">
            <a:avLst/>
          </a:prstGeom>
        </p:spPr>
      </p:pic>
    </p:spTree>
    <p:extLst>
      <p:ext uri="{BB962C8B-B14F-4D97-AF65-F5344CB8AC3E}">
        <p14:creationId xmlns:p14="http://schemas.microsoft.com/office/powerpoint/2010/main" val="2921800506"/>
      </p:ext>
    </p:extLst>
  </p:cSld>
  <p:clrMap bg1="lt1" tx1="dk1" bg2="lt2" tx2="dk2" accent1="accent1" accent2="accent2" accent3="accent3" accent4="accent4" accent5="accent5" accent6="accent6" hlink="hlink" folHlink="folHlink"/>
  <p:sldLayoutIdLst>
    <p:sldLayoutId id="2147483836" r:id="rId1"/>
  </p:sldLayoutIdLst>
  <p:hf sldNum="0" hdr="0" dt="0"/>
  <p:txStyles>
    <p:titleStyle>
      <a:lvl1pPr algn="l" defTabSz="1219110" rtl="0" eaLnBrk="1" latinLnBrk="0" hangingPunct="1">
        <a:lnSpc>
          <a:spcPct val="90000"/>
        </a:lnSpc>
        <a:spcBef>
          <a:spcPct val="0"/>
        </a:spcBef>
        <a:buNone/>
        <a:defRPr lang="en-US" sz="2800" b="0" kern="0" baseline="0" dirty="0">
          <a:solidFill>
            <a:srgbClr val="E41165"/>
          </a:solidFill>
          <a:latin typeface="+mj-lt"/>
          <a:ea typeface="+mj-ea"/>
          <a:cs typeface="+mj-cs"/>
        </a:defRPr>
      </a:lvl1pPr>
    </p:titleStyle>
    <p:bodyStyle>
      <a:lvl1pPr marL="304776" indent="-304776" algn="l" defTabSz="1219110" rtl="0" eaLnBrk="1" latinLnBrk="0" hangingPunct="1">
        <a:lnSpc>
          <a:spcPct val="90000"/>
        </a:lnSpc>
        <a:spcBef>
          <a:spcPts val="1333"/>
        </a:spcBef>
        <a:buClr>
          <a:srgbClr val="E41165"/>
        </a:buClr>
        <a:buFont typeface="Arial" panose="020B0604020202020204" pitchFamily="34" charset="0"/>
        <a:buChar char="•"/>
        <a:defRPr lang="en-US" sz="1600" kern="1200" smtClean="0">
          <a:solidFill>
            <a:schemeClr val="tx1"/>
          </a:solidFill>
          <a:latin typeface="+mn-lt"/>
          <a:ea typeface="+mn-ea"/>
          <a:cs typeface="+mn-cs"/>
        </a:defRPr>
      </a:lvl1pPr>
      <a:lvl2pPr marL="914332" indent="-304776" algn="l" defTabSz="1219110" rtl="0" eaLnBrk="1" latinLnBrk="0" hangingPunct="1">
        <a:lnSpc>
          <a:spcPct val="90000"/>
        </a:lnSpc>
        <a:spcBef>
          <a:spcPts val="667"/>
        </a:spcBef>
        <a:buClr>
          <a:srgbClr val="E41165"/>
        </a:buClr>
        <a:buFont typeface="Arial" panose="020B0604020202020204" pitchFamily="34" charset="0"/>
        <a:buChar char="•"/>
        <a:defRPr lang="en-US" sz="1600" kern="1200" dirty="0" smtClean="0">
          <a:solidFill>
            <a:schemeClr val="tx1"/>
          </a:solidFill>
          <a:latin typeface="+mn-lt"/>
          <a:ea typeface="+mn-ea"/>
          <a:cs typeface="+mn-cs"/>
        </a:defRPr>
      </a:lvl2pPr>
      <a:lvl3pPr marL="1523887" indent="-304776" algn="l" defTabSz="1219110" rtl="0" eaLnBrk="1" latinLnBrk="0" hangingPunct="1">
        <a:lnSpc>
          <a:spcPct val="90000"/>
        </a:lnSpc>
        <a:spcBef>
          <a:spcPts val="667"/>
        </a:spcBef>
        <a:buClr>
          <a:srgbClr val="E41165"/>
        </a:buClr>
        <a:buFont typeface="Arial" panose="020B0604020202020204" pitchFamily="34" charset="0"/>
        <a:buChar char="•"/>
        <a:defRPr lang="en-US" sz="1600" kern="1200" dirty="0" smtClean="0">
          <a:solidFill>
            <a:schemeClr val="tx1"/>
          </a:solidFill>
          <a:latin typeface="+mn-lt"/>
          <a:ea typeface="+mn-ea"/>
          <a:cs typeface="+mn-cs"/>
        </a:defRPr>
      </a:lvl3pPr>
      <a:lvl4pPr marL="2133440" indent="-304776" algn="l" defTabSz="1219110" rtl="0" eaLnBrk="1" latinLnBrk="0" hangingPunct="1">
        <a:lnSpc>
          <a:spcPct val="90000"/>
        </a:lnSpc>
        <a:spcBef>
          <a:spcPts val="667"/>
        </a:spcBef>
        <a:buClr>
          <a:srgbClr val="E41165"/>
        </a:buClr>
        <a:buFont typeface="Arial" panose="020B0604020202020204" pitchFamily="34" charset="0"/>
        <a:buChar char="•"/>
        <a:defRPr lang="en-US" sz="1600" kern="1200" dirty="0" smtClean="0">
          <a:solidFill>
            <a:schemeClr val="tx1"/>
          </a:solidFill>
          <a:latin typeface="+mn-lt"/>
          <a:ea typeface="+mn-ea"/>
          <a:cs typeface="+mn-cs"/>
        </a:defRPr>
      </a:lvl4pPr>
      <a:lvl5pPr marL="2742994" indent="-304776" algn="l" defTabSz="1219110" rtl="0" eaLnBrk="1" latinLnBrk="0" hangingPunct="1">
        <a:lnSpc>
          <a:spcPct val="90000"/>
        </a:lnSpc>
        <a:spcBef>
          <a:spcPts val="667"/>
        </a:spcBef>
        <a:buClr>
          <a:srgbClr val="E41165"/>
        </a:buClr>
        <a:buFont typeface="Arial" panose="020B0604020202020204" pitchFamily="34" charset="0"/>
        <a:buChar char="•"/>
        <a:defRPr lang="en-US" sz="1600" kern="1200" dirty="0">
          <a:solidFill>
            <a:schemeClr val="tx1"/>
          </a:solidFill>
          <a:latin typeface="+mn-lt"/>
          <a:ea typeface="+mn-ea"/>
          <a:cs typeface="+mn-cs"/>
        </a:defRPr>
      </a:lvl5pPr>
      <a:lvl6pPr marL="3352548" indent="-304776" algn="l" defTabSz="121911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104" indent="-304776" algn="l" defTabSz="121911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658" indent="-304776" algn="l" defTabSz="121911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212" indent="-304776" algn="l" defTabSz="121911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10" rtl="0" eaLnBrk="1" latinLnBrk="0" hangingPunct="1">
        <a:defRPr sz="2400" kern="1200">
          <a:solidFill>
            <a:schemeClr val="tx1"/>
          </a:solidFill>
          <a:latin typeface="+mn-lt"/>
          <a:ea typeface="+mn-ea"/>
          <a:cs typeface="+mn-cs"/>
        </a:defRPr>
      </a:lvl1pPr>
      <a:lvl2pPr marL="609555" algn="l" defTabSz="1219110" rtl="0" eaLnBrk="1" latinLnBrk="0" hangingPunct="1">
        <a:defRPr sz="2400" kern="1200">
          <a:solidFill>
            <a:schemeClr val="tx1"/>
          </a:solidFill>
          <a:latin typeface="+mn-lt"/>
          <a:ea typeface="+mn-ea"/>
          <a:cs typeface="+mn-cs"/>
        </a:defRPr>
      </a:lvl2pPr>
      <a:lvl3pPr marL="1219110" algn="l" defTabSz="1219110" rtl="0" eaLnBrk="1" latinLnBrk="0" hangingPunct="1">
        <a:defRPr sz="2400" kern="1200">
          <a:solidFill>
            <a:schemeClr val="tx1"/>
          </a:solidFill>
          <a:latin typeface="+mn-lt"/>
          <a:ea typeface="+mn-ea"/>
          <a:cs typeface="+mn-cs"/>
        </a:defRPr>
      </a:lvl3pPr>
      <a:lvl4pPr marL="1828664" algn="l" defTabSz="1219110" rtl="0" eaLnBrk="1" latinLnBrk="0" hangingPunct="1">
        <a:defRPr sz="2400" kern="1200">
          <a:solidFill>
            <a:schemeClr val="tx1"/>
          </a:solidFill>
          <a:latin typeface="+mn-lt"/>
          <a:ea typeface="+mn-ea"/>
          <a:cs typeface="+mn-cs"/>
        </a:defRPr>
      </a:lvl4pPr>
      <a:lvl5pPr marL="2438218" algn="l" defTabSz="1219110" rtl="0" eaLnBrk="1" latinLnBrk="0" hangingPunct="1">
        <a:defRPr sz="2400" kern="1200">
          <a:solidFill>
            <a:schemeClr val="tx1"/>
          </a:solidFill>
          <a:latin typeface="+mn-lt"/>
          <a:ea typeface="+mn-ea"/>
          <a:cs typeface="+mn-cs"/>
        </a:defRPr>
      </a:lvl5pPr>
      <a:lvl6pPr marL="3047772" algn="l" defTabSz="1219110" rtl="0" eaLnBrk="1" latinLnBrk="0" hangingPunct="1">
        <a:defRPr sz="2400" kern="1200">
          <a:solidFill>
            <a:schemeClr val="tx1"/>
          </a:solidFill>
          <a:latin typeface="+mn-lt"/>
          <a:ea typeface="+mn-ea"/>
          <a:cs typeface="+mn-cs"/>
        </a:defRPr>
      </a:lvl6pPr>
      <a:lvl7pPr marL="3657327" algn="l" defTabSz="1219110" rtl="0" eaLnBrk="1" latinLnBrk="0" hangingPunct="1">
        <a:defRPr sz="2400" kern="1200">
          <a:solidFill>
            <a:schemeClr val="tx1"/>
          </a:solidFill>
          <a:latin typeface="+mn-lt"/>
          <a:ea typeface="+mn-ea"/>
          <a:cs typeface="+mn-cs"/>
        </a:defRPr>
      </a:lvl7pPr>
      <a:lvl8pPr marL="4266880" algn="l" defTabSz="1219110" rtl="0" eaLnBrk="1" latinLnBrk="0" hangingPunct="1">
        <a:defRPr sz="2400" kern="1200">
          <a:solidFill>
            <a:schemeClr val="tx1"/>
          </a:solidFill>
          <a:latin typeface="+mn-lt"/>
          <a:ea typeface="+mn-ea"/>
          <a:cs typeface="+mn-cs"/>
        </a:defRPr>
      </a:lvl8pPr>
      <a:lvl9pPr marL="4876435" algn="l" defTabSz="121911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0">
          <p15:clr>
            <a:srgbClr val="F26B43"/>
          </p15:clr>
        </p15:guide>
        <p15:guide id="2" orient="horz" pos="1620">
          <p15:clr>
            <a:srgbClr val="F26B43"/>
          </p15:clr>
        </p15:guide>
        <p15:guide id="3" orient="horz" pos="64">
          <p15:clr>
            <a:srgbClr val="F26B43"/>
          </p15:clr>
        </p15:guide>
        <p15:guide id="4" orient="horz" pos="418">
          <p15:clr>
            <a:srgbClr val="F26B43"/>
          </p15:clr>
        </p15:guide>
        <p15:guide id="5" orient="horz" pos="529">
          <p15:clr>
            <a:srgbClr val="F26B43"/>
          </p15:clr>
        </p15:guide>
        <p15:guide id="6" orient="horz" pos="2957">
          <p15:clr>
            <a:srgbClr val="F26B43"/>
          </p15:clr>
        </p15:guide>
        <p15:guide id="8" pos="5585">
          <p15:clr>
            <a:srgbClr val="F26B43"/>
          </p15:clr>
        </p15:guide>
        <p15:guide id="9" pos="180">
          <p15:clr>
            <a:srgbClr val="F26B43"/>
          </p15:clr>
        </p15:guide>
        <p15:guide id="10" orient="horz" pos="3168">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00000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ADBEFC-FA18-4CB3-8943-7B03BFC04162}"/>
              </a:ext>
            </a:extLst>
          </p:cNvPr>
          <p:cNvSpPr>
            <a:spLocks noGrp="1"/>
          </p:cNvSpPr>
          <p:nvPr>
            <p:ph type="title"/>
          </p:nvPr>
        </p:nvSpPr>
        <p:spPr>
          <a:xfrm>
            <a:off x="257323" y="143888"/>
            <a:ext cx="10514927" cy="737369"/>
          </a:xfrm>
          <a:prstGeom prst="rect">
            <a:avLst/>
          </a:prstGeom>
        </p:spPr>
        <p:txBody>
          <a:bodyPr vert="horz" lIns="91440" tIns="45720" rIns="91440" bIns="45720" rtlCol="0" anchor="t">
            <a:noAutofit/>
          </a:bodyPr>
          <a:lstStyle/>
          <a:p>
            <a:pPr lvl="0"/>
            <a:r>
              <a:rPr lang="en-US"/>
              <a:t>Click to edit Master title style</a:t>
            </a:r>
          </a:p>
        </p:txBody>
      </p:sp>
      <p:sp>
        <p:nvSpPr>
          <p:cNvPr id="3" name="Text Placeholder 2">
            <a:extLst>
              <a:ext uri="{FF2B5EF4-FFF2-40B4-BE49-F238E27FC236}">
                <a16:creationId xmlns:a16="http://schemas.microsoft.com/office/drawing/2014/main" id="{AE230D6D-B7EA-4150-94B2-C963D98EB6B3}"/>
              </a:ext>
            </a:extLst>
          </p:cNvPr>
          <p:cNvSpPr>
            <a:spLocks noGrp="1"/>
          </p:cNvSpPr>
          <p:nvPr>
            <p:ph type="body" idx="1"/>
          </p:nvPr>
        </p:nvSpPr>
        <p:spPr>
          <a:xfrm>
            <a:off x="391554" y="1119911"/>
            <a:ext cx="11430316" cy="4350712"/>
          </a:xfrm>
          <a:prstGeom prst="rect">
            <a:avLst/>
          </a:prstGeom>
        </p:spPr>
        <p:txBody>
          <a:bodyPr vert="horz" lIns="0" tIns="45720" rIns="0" bIns="45720" rtlCol="0">
            <a:normAutofit/>
          </a:bodyPr>
          <a:lstStyle/>
          <a:p>
            <a:pPr marL="228584" lvl="0" indent="-228584">
              <a:buClr>
                <a:srgbClr val="F03782"/>
              </a:buClr>
            </a:pPr>
            <a:r>
              <a:rPr lang="en-US"/>
              <a:t>Click to edit Master text styles</a:t>
            </a:r>
          </a:p>
          <a:p>
            <a:pPr marL="228584" lvl="1" indent="-228584">
              <a:buClr>
                <a:srgbClr val="F03782"/>
              </a:buClr>
            </a:pPr>
            <a:r>
              <a:rPr lang="en-US"/>
              <a:t>Second level</a:t>
            </a:r>
          </a:p>
          <a:p>
            <a:pPr marL="228584" lvl="2" indent="-228584">
              <a:buClr>
                <a:srgbClr val="F03782"/>
              </a:buClr>
            </a:pPr>
            <a:r>
              <a:rPr lang="en-US"/>
              <a:t>Third level</a:t>
            </a:r>
          </a:p>
          <a:p>
            <a:pPr marL="228584" lvl="3" indent="-228584">
              <a:buClr>
                <a:srgbClr val="F03782"/>
              </a:buClr>
            </a:pPr>
            <a:r>
              <a:rPr lang="en-US"/>
              <a:t>Fourth level</a:t>
            </a:r>
          </a:p>
          <a:p>
            <a:pPr marL="228584" lvl="4" indent="-228584">
              <a:buClr>
                <a:srgbClr val="F03782"/>
              </a:buClr>
            </a:pPr>
            <a:r>
              <a:rPr lang="en-US"/>
              <a:t>Fifth level</a:t>
            </a:r>
          </a:p>
        </p:txBody>
      </p:sp>
      <p:cxnSp>
        <p:nvCxnSpPr>
          <p:cNvPr id="25" name="Straight Connector 24">
            <a:extLst>
              <a:ext uri="{FF2B5EF4-FFF2-40B4-BE49-F238E27FC236}">
                <a16:creationId xmlns:a16="http://schemas.microsoft.com/office/drawing/2014/main" id="{2062E987-DCEA-4D36-A8D6-3A4C817A4EDF}"/>
              </a:ext>
            </a:extLst>
          </p:cNvPr>
          <p:cNvCxnSpPr/>
          <p:nvPr/>
        </p:nvCxnSpPr>
        <p:spPr>
          <a:xfrm>
            <a:off x="6086669" y="6590128"/>
            <a:ext cx="0" cy="16956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Footer Placeholder 25">
            <a:extLst>
              <a:ext uri="{FF2B5EF4-FFF2-40B4-BE49-F238E27FC236}">
                <a16:creationId xmlns:a16="http://schemas.microsoft.com/office/drawing/2014/main" id="{6AC0F397-9BF6-4594-946F-74C8A8FA0175}"/>
              </a:ext>
            </a:extLst>
          </p:cNvPr>
          <p:cNvSpPr>
            <a:spLocks noGrp="1"/>
          </p:cNvSpPr>
          <p:nvPr>
            <p:ph type="ftr" sz="quarter" idx="3"/>
          </p:nvPr>
        </p:nvSpPr>
        <p:spPr>
          <a:xfrm>
            <a:off x="6108699" y="6590128"/>
            <a:ext cx="2501900" cy="169560"/>
          </a:xfrm>
          <a:prstGeom prst="rect">
            <a:avLst/>
          </a:prstGeom>
        </p:spPr>
        <p:txBody>
          <a:bodyPr vert="horz" lIns="64008" tIns="45720" rIns="91440" bIns="45720" rtlCol="0" anchor="ctr"/>
          <a:lstStyle>
            <a:lvl1pPr>
              <a:defRPr lang="en-US" sz="933">
                <a:solidFill>
                  <a:schemeClr val="bg1"/>
                </a:solidFill>
              </a:defRPr>
            </a:lvl1pPr>
          </a:lstStyle>
          <a:p>
            <a:r>
              <a:rPr lang="en-US"/>
              <a:t>TCS Confidential</a:t>
            </a:r>
          </a:p>
        </p:txBody>
      </p:sp>
      <p:sp>
        <p:nvSpPr>
          <p:cNvPr id="28" name="Rectangle 71">
            <a:extLst>
              <a:ext uri="{FF2B5EF4-FFF2-40B4-BE49-F238E27FC236}">
                <a16:creationId xmlns:a16="http://schemas.microsoft.com/office/drawing/2014/main" id="{D6FF4C5E-6B0C-4334-B3AE-3C2ABAF43B4C}"/>
              </a:ext>
            </a:extLst>
          </p:cNvPr>
          <p:cNvSpPr txBox="1">
            <a:spLocks noChangeArrowheads="1"/>
          </p:cNvSpPr>
          <p:nvPr/>
        </p:nvSpPr>
        <p:spPr bwMode="auto">
          <a:xfrm>
            <a:off x="5732464" y="6590128"/>
            <a:ext cx="400784" cy="16956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marR="0" lvl="0" indent="0" algn="ctr" defTabSz="914400" fontAlgn="auto">
              <a:lnSpc>
                <a:spcPct val="100000"/>
              </a:lnSpc>
              <a:spcBef>
                <a:spcPts val="0"/>
              </a:spcBef>
              <a:spcAft>
                <a:spcPts val="0"/>
              </a:spcAft>
              <a:buClrTx/>
              <a:buSzTx/>
              <a:buFontTx/>
              <a:buNone/>
              <a:tabLst/>
              <a:defRPr sz="800" b="1">
                <a:solidFill>
                  <a:schemeClr val="bg1">
                    <a:lumMod val="50000"/>
                  </a:schemeClr>
                </a:solidFill>
                <a:latin typeface="+mj-lt"/>
                <a:cs typeface="Arial" pitchFamily="34" charset="0"/>
              </a:defRPr>
            </a:lvl1pPr>
            <a:lvl2pPr marL="457200" defTabSz="914400">
              <a:defRPr sz="1800"/>
            </a:lvl2pPr>
            <a:lvl3pPr marL="914400" defTabSz="914400">
              <a:defRPr sz="1800"/>
            </a:lvl3pPr>
            <a:lvl4pPr marL="1371600" defTabSz="914400">
              <a:defRPr sz="1800"/>
            </a:lvl4pPr>
            <a:lvl5pPr marL="1828800" defTabSz="914400">
              <a:defRPr sz="1800"/>
            </a:lvl5pPr>
            <a:lvl6pPr marL="2286000" defTabSz="914400">
              <a:defRPr sz="1800"/>
            </a:lvl6pPr>
            <a:lvl7pPr marL="2743200" defTabSz="914400">
              <a:defRPr sz="1800"/>
            </a:lvl7pPr>
            <a:lvl8pPr marL="3200400" defTabSz="914400">
              <a:defRPr sz="1800"/>
            </a:lvl8pPr>
            <a:lvl9pPr marL="3657600" defTabSz="914400">
              <a:defRPr sz="1800"/>
            </a:lvl9pPr>
          </a:lstStyle>
          <a:p>
            <a:pPr lvl="0"/>
            <a:fld id="{13B55AB4-0D57-4FBE-946B-A81E4A9D2A4C}" type="slidenum">
              <a:rPr lang="en-US" sz="933" noProof="0" smtClean="0">
                <a:solidFill>
                  <a:schemeClr val="bg1"/>
                </a:solidFill>
              </a:rPr>
              <a:pPr lvl="0"/>
              <a:t>‹#›</a:t>
            </a:fld>
            <a:r>
              <a:rPr lang="en-US" sz="933" noProof="0">
                <a:solidFill>
                  <a:schemeClr val="bg1"/>
                </a:solidFill>
              </a:rPr>
              <a:t> </a:t>
            </a:r>
          </a:p>
        </p:txBody>
      </p:sp>
      <p:pic>
        <p:nvPicPr>
          <p:cNvPr id="16" name="Picture 12">
            <a:extLst>
              <a:ext uri="{FF2B5EF4-FFF2-40B4-BE49-F238E27FC236}">
                <a16:creationId xmlns:a16="http://schemas.microsoft.com/office/drawing/2014/main" id="{0DC637A5-44CF-488B-B0CF-95D6258B43C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0616639" y="6580115"/>
            <a:ext cx="1205231" cy="158496"/>
          </a:xfrm>
          <a:prstGeom prst="rect">
            <a:avLst/>
          </a:prstGeom>
        </p:spPr>
      </p:pic>
      <p:sp>
        <p:nvSpPr>
          <p:cNvPr id="18" name="Rectangle 17">
            <a:extLst>
              <a:ext uri="{FF2B5EF4-FFF2-40B4-BE49-F238E27FC236}">
                <a16:creationId xmlns:a16="http://schemas.microsoft.com/office/drawing/2014/main" id="{F96B849F-0F60-4E8F-BA8E-E91C2BE0ED3F}"/>
              </a:ext>
            </a:extLst>
          </p:cNvPr>
          <p:cNvSpPr/>
          <p:nvPr/>
        </p:nvSpPr>
        <p:spPr>
          <a:xfrm>
            <a:off x="94187" y="134303"/>
            <a:ext cx="197916" cy="194384"/>
          </a:xfrm>
          <a:prstGeom prst="rect">
            <a:avLst/>
          </a:prstGeom>
          <a:solidFill>
            <a:srgbClr val="E411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133"/>
          </a:p>
        </p:txBody>
      </p:sp>
      <p:cxnSp>
        <p:nvCxnSpPr>
          <p:cNvPr id="19" name="Straight Connector 18">
            <a:extLst>
              <a:ext uri="{FF2B5EF4-FFF2-40B4-BE49-F238E27FC236}">
                <a16:creationId xmlns:a16="http://schemas.microsoft.com/office/drawing/2014/main" id="{2BB49C25-A889-40F6-B435-4920BCF97B82}"/>
              </a:ext>
            </a:extLst>
          </p:cNvPr>
          <p:cNvCxnSpPr>
            <a:cxnSpLocks/>
          </p:cNvCxnSpPr>
          <p:nvPr/>
        </p:nvCxnSpPr>
        <p:spPr>
          <a:xfrm>
            <a:off x="121439" y="364669"/>
            <a:ext cx="143408" cy="0"/>
          </a:xfrm>
          <a:prstGeom prst="line">
            <a:avLst/>
          </a:prstGeom>
          <a:ln>
            <a:solidFill>
              <a:srgbClr val="E41165"/>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A8E09A9F-6EB0-438C-A1AF-E44A166E116F}"/>
              </a:ext>
            </a:extLst>
          </p:cNvPr>
          <p:cNvSpPr txBox="1"/>
          <p:nvPr/>
        </p:nvSpPr>
        <p:spPr>
          <a:xfrm>
            <a:off x="94187" y="441069"/>
            <a:ext cx="197916" cy="194384"/>
          </a:xfrm>
          <a:prstGeom prst="rect">
            <a:avLst/>
          </a:prstGeom>
          <a:noFill/>
        </p:spPr>
        <p:txBody>
          <a:bodyPr wrap="none" lIns="0" tIns="0" rIns="0" bIns="0" rtlCol="0" anchor="ctr" anchorCtr="0">
            <a:noAutofit/>
          </a:bodyPr>
          <a:lstStyle/>
          <a:p>
            <a:pPr algn="ctr"/>
            <a:endParaRPr lang="en-US" sz="2133">
              <a:solidFill>
                <a:schemeClr val="tx1"/>
              </a:solidFill>
            </a:endParaRPr>
          </a:p>
        </p:txBody>
      </p:sp>
      <p:sp>
        <p:nvSpPr>
          <p:cNvPr id="21" name="Rectangle 20">
            <a:extLst>
              <a:ext uri="{FF2B5EF4-FFF2-40B4-BE49-F238E27FC236}">
                <a16:creationId xmlns:a16="http://schemas.microsoft.com/office/drawing/2014/main" id="{2A06B8FF-CF61-4E23-AD6E-7102A245AB65}"/>
              </a:ext>
            </a:extLst>
          </p:cNvPr>
          <p:cNvSpPr/>
          <p:nvPr/>
        </p:nvSpPr>
        <p:spPr>
          <a:xfrm>
            <a:off x="49735" y="85017"/>
            <a:ext cx="286816" cy="52755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55"/>
          </a:p>
        </p:txBody>
      </p:sp>
      <p:pic>
        <p:nvPicPr>
          <p:cNvPr id="5" name="Graphic 4">
            <a:extLst>
              <a:ext uri="{FF2B5EF4-FFF2-40B4-BE49-F238E27FC236}">
                <a16:creationId xmlns:a16="http://schemas.microsoft.com/office/drawing/2014/main" id="{CF832A92-7EC0-48A4-AB00-6AD52B706E2E}"/>
              </a:ext>
            </a:extLst>
          </p:cNvPr>
          <p:cNvPicPr>
            <a:picLocks noChangeAspect="1"/>
          </p:cNvPicPr>
          <p:nvPr/>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5201" t="38245" r="4369" b="37400"/>
          <a:stretch/>
        </p:blipFill>
        <p:spPr>
          <a:xfrm>
            <a:off x="393003" y="6309027"/>
            <a:ext cx="1613919" cy="434675"/>
          </a:xfrm>
          <a:prstGeom prst="rect">
            <a:avLst/>
          </a:prstGeom>
        </p:spPr>
      </p:pic>
    </p:spTree>
    <p:extLst>
      <p:ext uri="{BB962C8B-B14F-4D97-AF65-F5344CB8AC3E}">
        <p14:creationId xmlns:p14="http://schemas.microsoft.com/office/powerpoint/2010/main" val="2481616805"/>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Lst>
  <p:hf sldNum="0" hdr="0" dt="0"/>
  <p:txStyles>
    <p:titleStyle>
      <a:lvl1pPr algn="l" defTabSz="1219110" rtl="0" eaLnBrk="1" latinLnBrk="0" hangingPunct="1">
        <a:lnSpc>
          <a:spcPct val="90000"/>
        </a:lnSpc>
        <a:spcBef>
          <a:spcPct val="0"/>
        </a:spcBef>
        <a:buNone/>
        <a:defRPr lang="en-US" sz="2800" b="0" kern="0" baseline="0" dirty="0">
          <a:solidFill>
            <a:schemeClr val="bg1"/>
          </a:solidFill>
          <a:latin typeface="+mj-lt"/>
          <a:ea typeface="+mj-ea"/>
          <a:cs typeface="+mj-cs"/>
        </a:defRPr>
      </a:lvl1pPr>
    </p:titleStyle>
    <p:bodyStyle>
      <a:lvl1pPr marL="304776" indent="-304776" algn="l" defTabSz="1219110" rtl="0" eaLnBrk="1" latinLnBrk="0" hangingPunct="1">
        <a:lnSpc>
          <a:spcPct val="90000"/>
        </a:lnSpc>
        <a:spcBef>
          <a:spcPts val="1333"/>
        </a:spcBef>
        <a:buClr>
          <a:srgbClr val="E41165"/>
        </a:buClr>
        <a:buFont typeface="Arial" panose="020B0604020202020204" pitchFamily="34" charset="0"/>
        <a:buChar char="•"/>
        <a:defRPr lang="en-US" sz="1600" kern="1200" smtClean="0">
          <a:solidFill>
            <a:schemeClr val="bg1"/>
          </a:solidFill>
          <a:latin typeface="+mn-lt"/>
          <a:ea typeface="+mn-ea"/>
          <a:cs typeface="+mn-cs"/>
        </a:defRPr>
      </a:lvl1pPr>
      <a:lvl2pPr marL="914332" indent="-304776" algn="l" defTabSz="1219110" rtl="0" eaLnBrk="1" latinLnBrk="0" hangingPunct="1">
        <a:lnSpc>
          <a:spcPct val="90000"/>
        </a:lnSpc>
        <a:spcBef>
          <a:spcPts val="667"/>
        </a:spcBef>
        <a:buClr>
          <a:srgbClr val="E41165"/>
        </a:buClr>
        <a:buFont typeface="Arial" panose="020B0604020202020204" pitchFamily="34" charset="0"/>
        <a:buChar char="•"/>
        <a:defRPr lang="en-US" sz="1600" kern="1200" dirty="0" smtClean="0">
          <a:solidFill>
            <a:schemeClr val="bg1"/>
          </a:solidFill>
          <a:latin typeface="+mn-lt"/>
          <a:ea typeface="+mn-ea"/>
          <a:cs typeface="+mn-cs"/>
        </a:defRPr>
      </a:lvl2pPr>
      <a:lvl3pPr marL="1523887" indent="-304776" algn="l" defTabSz="1219110" rtl="0" eaLnBrk="1" latinLnBrk="0" hangingPunct="1">
        <a:lnSpc>
          <a:spcPct val="90000"/>
        </a:lnSpc>
        <a:spcBef>
          <a:spcPts val="667"/>
        </a:spcBef>
        <a:buFont typeface="Arial" panose="020B0604020202020204" pitchFamily="34" charset="0"/>
        <a:buChar char="•"/>
        <a:defRPr lang="en-US" sz="1600" kern="1200" dirty="0" smtClean="0">
          <a:solidFill>
            <a:schemeClr val="bg1"/>
          </a:solidFill>
          <a:latin typeface="+mn-lt"/>
          <a:ea typeface="+mn-ea"/>
          <a:cs typeface="+mn-cs"/>
        </a:defRPr>
      </a:lvl3pPr>
      <a:lvl4pPr marL="2133440" indent="-304776" algn="l" defTabSz="1219110" rtl="0" eaLnBrk="1" latinLnBrk="0" hangingPunct="1">
        <a:lnSpc>
          <a:spcPct val="90000"/>
        </a:lnSpc>
        <a:spcBef>
          <a:spcPts val="667"/>
        </a:spcBef>
        <a:buFont typeface="Arial" panose="020B0604020202020204" pitchFamily="34" charset="0"/>
        <a:buChar char="•"/>
        <a:defRPr lang="en-US" sz="1600" kern="1200" dirty="0" smtClean="0">
          <a:solidFill>
            <a:schemeClr val="bg1"/>
          </a:solidFill>
          <a:latin typeface="+mn-lt"/>
          <a:ea typeface="+mn-ea"/>
          <a:cs typeface="+mn-cs"/>
        </a:defRPr>
      </a:lvl4pPr>
      <a:lvl5pPr marL="2742994" indent="-304776" algn="l" defTabSz="1219110" rtl="0" eaLnBrk="1" latinLnBrk="0" hangingPunct="1">
        <a:lnSpc>
          <a:spcPct val="90000"/>
        </a:lnSpc>
        <a:spcBef>
          <a:spcPts val="667"/>
        </a:spcBef>
        <a:buFont typeface="Arial" panose="020B0604020202020204" pitchFamily="34" charset="0"/>
        <a:buChar char="•"/>
        <a:defRPr lang="en-US" sz="1600" kern="1200" dirty="0">
          <a:solidFill>
            <a:schemeClr val="bg1"/>
          </a:solidFill>
          <a:latin typeface="+mn-lt"/>
          <a:ea typeface="+mn-ea"/>
          <a:cs typeface="+mn-cs"/>
        </a:defRPr>
      </a:lvl5pPr>
      <a:lvl6pPr marL="3352548" indent="-304776" algn="l" defTabSz="121911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104" indent="-304776" algn="l" defTabSz="121911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658" indent="-304776" algn="l" defTabSz="121911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212" indent="-304776" algn="l" defTabSz="121911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10" rtl="0" eaLnBrk="1" latinLnBrk="0" hangingPunct="1">
        <a:defRPr sz="2400" kern="1200">
          <a:solidFill>
            <a:schemeClr val="tx1"/>
          </a:solidFill>
          <a:latin typeface="+mn-lt"/>
          <a:ea typeface="+mn-ea"/>
          <a:cs typeface="+mn-cs"/>
        </a:defRPr>
      </a:lvl1pPr>
      <a:lvl2pPr marL="609555" algn="l" defTabSz="1219110" rtl="0" eaLnBrk="1" latinLnBrk="0" hangingPunct="1">
        <a:defRPr sz="2400" kern="1200">
          <a:solidFill>
            <a:schemeClr val="tx1"/>
          </a:solidFill>
          <a:latin typeface="+mn-lt"/>
          <a:ea typeface="+mn-ea"/>
          <a:cs typeface="+mn-cs"/>
        </a:defRPr>
      </a:lvl2pPr>
      <a:lvl3pPr marL="1219110" algn="l" defTabSz="1219110" rtl="0" eaLnBrk="1" latinLnBrk="0" hangingPunct="1">
        <a:defRPr sz="2400" kern="1200">
          <a:solidFill>
            <a:schemeClr val="tx1"/>
          </a:solidFill>
          <a:latin typeface="+mn-lt"/>
          <a:ea typeface="+mn-ea"/>
          <a:cs typeface="+mn-cs"/>
        </a:defRPr>
      </a:lvl3pPr>
      <a:lvl4pPr marL="1828664" algn="l" defTabSz="1219110" rtl="0" eaLnBrk="1" latinLnBrk="0" hangingPunct="1">
        <a:defRPr sz="2400" kern="1200">
          <a:solidFill>
            <a:schemeClr val="tx1"/>
          </a:solidFill>
          <a:latin typeface="+mn-lt"/>
          <a:ea typeface="+mn-ea"/>
          <a:cs typeface="+mn-cs"/>
        </a:defRPr>
      </a:lvl4pPr>
      <a:lvl5pPr marL="2438218" algn="l" defTabSz="1219110" rtl="0" eaLnBrk="1" latinLnBrk="0" hangingPunct="1">
        <a:defRPr sz="2400" kern="1200">
          <a:solidFill>
            <a:schemeClr val="tx1"/>
          </a:solidFill>
          <a:latin typeface="+mn-lt"/>
          <a:ea typeface="+mn-ea"/>
          <a:cs typeface="+mn-cs"/>
        </a:defRPr>
      </a:lvl5pPr>
      <a:lvl6pPr marL="3047772" algn="l" defTabSz="1219110" rtl="0" eaLnBrk="1" latinLnBrk="0" hangingPunct="1">
        <a:defRPr sz="2400" kern="1200">
          <a:solidFill>
            <a:schemeClr val="tx1"/>
          </a:solidFill>
          <a:latin typeface="+mn-lt"/>
          <a:ea typeface="+mn-ea"/>
          <a:cs typeface="+mn-cs"/>
        </a:defRPr>
      </a:lvl6pPr>
      <a:lvl7pPr marL="3657327" algn="l" defTabSz="1219110" rtl="0" eaLnBrk="1" latinLnBrk="0" hangingPunct="1">
        <a:defRPr sz="2400" kern="1200">
          <a:solidFill>
            <a:schemeClr val="tx1"/>
          </a:solidFill>
          <a:latin typeface="+mn-lt"/>
          <a:ea typeface="+mn-ea"/>
          <a:cs typeface="+mn-cs"/>
        </a:defRPr>
      </a:lvl7pPr>
      <a:lvl8pPr marL="4266880" algn="l" defTabSz="1219110" rtl="0" eaLnBrk="1" latinLnBrk="0" hangingPunct="1">
        <a:defRPr sz="2400" kern="1200">
          <a:solidFill>
            <a:schemeClr val="tx1"/>
          </a:solidFill>
          <a:latin typeface="+mn-lt"/>
          <a:ea typeface="+mn-ea"/>
          <a:cs typeface="+mn-cs"/>
        </a:defRPr>
      </a:lvl8pPr>
      <a:lvl9pPr marL="4876435" algn="l" defTabSz="121911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0">
          <p15:clr>
            <a:srgbClr val="F26B43"/>
          </p15:clr>
        </p15:guide>
        <p15:guide id="2" orient="horz" pos="1620">
          <p15:clr>
            <a:srgbClr val="F26B43"/>
          </p15:clr>
        </p15:guide>
        <p15:guide id="3" orient="horz" pos="64">
          <p15:clr>
            <a:srgbClr val="F26B43"/>
          </p15:clr>
        </p15:guide>
        <p15:guide id="4" orient="horz" pos="418">
          <p15:clr>
            <a:srgbClr val="F26B43"/>
          </p15:clr>
        </p15:guide>
        <p15:guide id="5" orient="horz" pos="529">
          <p15:clr>
            <a:srgbClr val="F26B43"/>
          </p15:clr>
        </p15:guide>
        <p15:guide id="6" orient="horz" pos="2957">
          <p15:clr>
            <a:srgbClr val="F26B43"/>
          </p15:clr>
        </p15:guide>
        <p15:guide id="8" pos="5585">
          <p15:clr>
            <a:srgbClr val="F26B43"/>
          </p15:clr>
        </p15:guide>
        <p15:guide id="9" pos="180">
          <p15:clr>
            <a:srgbClr val="F26B43"/>
          </p15:clr>
        </p15:guide>
        <p15:guide id="10" orient="horz" pos="3168">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000000"/>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DF83842-6792-443C-8ADD-548A11D67CE1}"/>
              </a:ext>
            </a:extLst>
          </p:cNvPr>
          <p:cNvSpPr/>
          <p:nvPr/>
        </p:nvSpPr>
        <p:spPr>
          <a:xfrm>
            <a:off x="94187" y="134303"/>
            <a:ext cx="197916" cy="194384"/>
          </a:xfrm>
          <a:prstGeom prst="rect">
            <a:avLst/>
          </a:prstGeom>
          <a:solidFill>
            <a:srgbClr val="E411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133"/>
          </a:p>
        </p:txBody>
      </p:sp>
      <p:cxnSp>
        <p:nvCxnSpPr>
          <p:cNvPr id="12" name="Straight Connector 11">
            <a:extLst>
              <a:ext uri="{FF2B5EF4-FFF2-40B4-BE49-F238E27FC236}">
                <a16:creationId xmlns:a16="http://schemas.microsoft.com/office/drawing/2014/main" id="{E3AF219F-7EEE-4E0A-BE98-F63760BECB6A}"/>
              </a:ext>
            </a:extLst>
          </p:cNvPr>
          <p:cNvCxnSpPr>
            <a:cxnSpLocks/>
          </p:cNvCxnSpPr>
          <p:nvPr/>
        </p:nvCxnSpPr>
        <p:spPr>
          <a:xfrm>
            <a:off x="121439" y="364669"/>
            <a:ext cx="143408" cy="0"/>
          </a:xfrm>
          <a:prstGeom prst="line">
            <a:avLst/>
          </a:prstGeom>
          <a:ln>
            <a:solidFill>
              <a:srgbClr val="E41165"/>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94CA941-F2C4-474E-A1C0-87930FACB8D8}"/>
              </a:ext>
            </a:extLst>
          </p:cNvPr>
          <p:cNvSpPr txBox="1"/>
          <p:nvPr/>
        </p:nvSpPr>
        <p:spPr>
          <a:xfrm>
            <a:off x="94187" y="441069"/>
            <a:ext cx="197916" cy="194384"/>
          </a:xfrm>
          <a:prstGeom prst="rect">
            <a:avLst/>
          </a:prstGeom>
          <a:noFill/>
        </p:spPr>
        <p:txBody>
          <a:bodyPr wrap="none" lIns="0" tIns="0" rIns="0" bIns="0" rtlCol="0" anchor="ctr" anchorCtr="0">
            <a:noAutofit/>
          </a:bodyPr>
          <a:lstStyle/>
          <a:p>
            <a:pPr algn="ctr"/>
            <a:endParaRPr lang="en-US" sz="2133">
              <a:solidFill>
                <a:schemeClr val="tx1"/>
              </a:solidFill>
            </a:endParaRPr>
          </a:p>
        </p:txBody>
      </p:sp>
      <p:sp>
        <p:nvSpPr>
          <p:cNvPr id="14" name="Rectangle 13">
            <a:extLst>
              <a:ext uri="{FF2B5EF4-FFF2-40B4-BE49-F238E27FC236}">
                <a16:creationId xmlns:a16="http://schemas.microsoft.com/office/drawing/2014/main" id="{86750701-58D4-4101-89A4-E4C0613A06D1}"/>
              </a:ext>
            </a:extLst>
          </p:cNvPr>
          <p:cNvSpPr/>
          <p:nvPr/>
        </p:nvSpPr>
        <p:spPr>
          <a:xfrm>
            <a:off x="49735" y="85017"/>
            <a:ext cx="286816" cy="52755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55"/>
          </a:p>
        </p:txBody>
      </p:sp>
      <p:pic>
        <p:nvPicPr>
          <p:cNvPr id="7" name="Graphic 6">
            <a:extLst>
              <a:ext uri="{FF2B5EF4-FFF2-40B4-BE49-F238E27FC236}">
                <a16:creationId xmlns:a16="http://schemas.microsoft.com/office/drawing/2014/main" id="{E5AFC90C-80B5-4EFE-8809-234B5FD473FC}"/>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5201" t="38245" r="4369" b="37400"/>
          <a:stretch/>
        </p:blipFill>
        <p:spPr>
          <a:xfrm>
            <a:off x="385158" y="251511"/>
            <a:ext cx="2061709" cy="555276"/>
          </a:xfrm>
          <a:prstGeom prst="rect">
            <a:avLst/>
          </a:prstGeom>
        </p:spPr>
      </p:pic>
    </p:spTree>
    <p:extLst>
      <p:ext uri="{BB962C8B-B14F-4D97-AF65-F5344CB8AC3E}">
        <p14:creationId xmlns:p14="http://schemas.microsoft.com/office/powerpoint/2010/main" val="4201221753"/>
      </p:ext>
    </p:extLst>
  </p:cSld>
  <p:clrMap bg1="lt1" tx1="dk1" bg2="lt2" tx2="dk2" accent1="accent1" accent2="accent2" accent3="accent3" accent4="accent4" accent5="accent5" accent6="accent6" hlink="hlink" folHlink="folHlink"/>
  <p:sldLayoutIdLst>
    <p:sldLayoutId id="2147483757" r:id="rId1"/>
    <p:sldLayoutId id="2147483758" r:id="rId2"/>
  </p:sldLayoutIdLst>
  <p:hf sldNum="0" hdr="0" dt="0"/>
  <p:txStyles>
    <p:titleStyle>
      <a:lvl1pPr algn="l" defTabSz="1219110" rtl="0" eaLnBrk="1" latinLnBrk="0" hangingPunct="1">
        <a:lnSpc>
          <a:spcPct val="90000"/>
        </a:lnSpc>
        <a:spcBef>
          <a:spcPct val="0"/>
        </a:spcBef>
        <a:buNone/>
        <a:defRPr lang="en-US" sz="2800" b="0" kern="0" baseline="0" dirty="0">
          <a:solidFill>
            <a:schemeClr val="bg1"/>
          </a:solidFill>
          <a:latin typeface="+mj-lt"/>
          <a:ea typeface="+mj-ea"/>
          <a:cs typeface="+mj-cs"/>
        </a:defRPr>
      </a:lvl1pPr>
    </p:titleStyle>
    <p:bodyStyle>
      <a:lvl1pPr marL="304776" indent="-304776" algn="l" defTabSz="1219110" rtl="0" eaLnBrk="1" latinLnBrk="0" hangingPunct="1">
        <a:lnSpc>
          <a:spcPct val="90000"/>
        </a:lnSpc>
        <a:spcBef>
          <a:spcPts val="1333"/>
        </a:spcBef>
        <a:buClr>
          <a:srgbClr val="E41165"/>
        </a:buClr>
        <a:buFont typeface="Arial" panose="020B0604020202020204" pitchFamily="34" charset="0"/>
        <a:buChar char="•"/>
        <a:defRPr lang="en-US" sz="1600" kern="1200" smtClean="0">
          <a:solidFill>
            <a:schemeClr val="bg1"/>
          </a:solidFill>
          <a:latin typeface="+mn-lt"/>
          <a:ea typeface="+mn-ea"/>
          <a:cs typeface="+mn-cs"/>
        </a:defRPr>
      </a:lvl1pPr>
      <a:lvl2pPr marL="914332" indent="-304776" algn="l" defTabSz="1219110" rtl="0" eaLnBrk="1" latinLnBrk="0" hangingPunct="1">
        <a:lnSpc>
          <a:spcPct val="90000"/>
        </a:lnSpc>
        <a:spcBef>
          <a:spcPts val="667"/>
        </a:spcBef>
        <a:buClr>
          <a:srgbClr val="E41165"/>
        </a:buClr>
        <a:buFont typeface="Arial" panose="020B0604020202020204" pitchFamily="34" charset="0"/>
        <a:buChar char="•"/>
        <a:defRPr lang="en-US" sz="1600" kern="1200" dirty="0" smtClean="0">
          <a:solidFill>
            <a:schemeClr val="bg1"/>
          </a:solidFill>
          <a:latin typeface="+mn-lt"/>
          <a:ea typeface="+mn-ea"/>
          <a:cs typeface="+mn-cs"/>
        </a:defRPr>
      </a:lvl2pPr>
      <a:lvl3pPr marL="1523887" indent="-304776" algn="l" defTabSz="1219110" rtl="0" eaLnBrk="1" latinLnBrk="0" hangingPunct="1">
        <a:lnSpc>
          <a:spcPct val="90000"/>
        </a:lnSpc>
        <a:spcBef>
          <a:spcPts val="667"/>
        </a:spcBef>
        <a:buFont typeface="Arial" panose="020B0604020202020204" pitchFamily="34" charset="0"/>
        <a:buChar char="•"/>
        <a:defRPr lang="en-US" sz="1600" kern="1200" dirty="0" smtClean="0">
          <a:solidFill>
            <a:schemeClr val="bg1"/>
          </a:solidFill>
          <a:latin typeface="+mn-lt"/>
          <a:ea typeface="+mn-ea"/>
          <a:cs typeface="+mn-cs"/>
        </a:defRPr>
      </a:lvl3pPr>
      <a:lvl4pPr marL="2133440" indent="-304776" algn="l" defTabSz="1219110" rtl="0" eaLnBrk="1" latinLnBrk="0" hangingPunct="1">
        <a:lnSpc>
          <a:spcPct val="90000"/>
        </a:lnSpc>
        <a:spcBef>
          <a:spcPts val="667"/>
        </a:spcBef>
        <a:buFont typeface="Arial" panose="020B0604020202020204" pitchFamily="34" charset="0"/>
        <a:buChar char="•"/>
        <a:defRPr lang="en-US" sz="1600" kern="1200" dirty="0" smtClean="0">
          <a:solidFill>
            <a:schemeClr val="bg1"/>
          </a:solidFill>
          <a:latin typeface="+mn-lt"/>
          <a:ea typeface="+mn-ea"/>
          <a:cs typeface="+mn-cs"/>
        </a:defRPr>
      </a:lvl4pPr>
      <a:lvl5pPr marL="2742994" indent="-304776" algn="l" defTabSz="1219110" rtl="0" eaLnBrk="1" latinLnBrk="0" hangingPunct="1">
        <a:lnSpc>
          <a:spcPct val="90000"/>
        </a:lnSpc>
        <a:spcBef>
          <a:spcPts val="667"/>
        </a:spcBef>
        <a:buFont typeface="Arial" panose="020B0604020202020204" pitchFamily="34" charset="0"/>
        <a:buChar char="•"/>
        <a:defRPr lang="en-US" sz="1600" kern="1200" dirty="0">
          <a:solidFill>
            <a:schemeClr val="bg1"/>
          </a:solidFill>
          <a:latin typeface="+mn-lt"/>
          <a:ea typeface="+mn-ea"/>
          <a:cs typeface="+mn-cs"/>
        </a:defRPr>
      </a:lvl5pPr>
      <a:lvl6pPr marL="3352548" indent="-304776" algn="l" defTabSz="121911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104" indent="-304776" algn="l" defTabSz="121911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658" indent="-304776" algn="l" defTabSz="121911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212" indent="-304776" algn="l" defTabSz="121911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10" rtl="0" eaLnBrk="1" latinLnBrk="0" hangingPunct="1">
        <a:defRPr sz="2400" kern="1200">
          <a:solidFill>
            <a:schemeClr val="tx1"/>
          </a:solidFill>
          <a:latin typeface="+mn-lt"/>
          <a:ea typeface="+mn-ea"/>
          <a:cs typeface="+mn-cs"/>
        </a:defRPr>
      </a:lvl1pPr>
      <a:lvl2pPr marL="609555" algn="l" defTabSz="1219110" rtl="0" eaLnBrk="1" latinLnBrk="0" hangingPunct="1">
        <a:defRPr sz="2400" kern="1200">
          <a:solidFill>
            <a:schemeClr val="tx1"/>
          </a:solidFill>
          <a:latin typeface="+mn-lt"/>
          <a:ea typeface="+mn-ea"/>
          <a:cs typeface="+mn-cs"/>
        </a:defRPr>
      </a:lvl2pPr>
      <a:lvl3pPr marL="1219110" algn="l" defTabSz="1219110" rtl="0" eaLnBrk="1" latinLnBrk="0" hangingPunct="1">
        <a:defRPr sz="2400" kern="1200">
          <a:solidFill>
            <a:schemeClr val="tx1"/>
          </a:solidFill>
          <a:latin typeface="+mn-lt"/>
          <a:ea typeface="+mn-ea"/>
          <a:cs typeface="+mn-cs"/>
        </a:defRPr>
      </a:lvl3pPr>
      <a:lvl4pPr marL="1828664" algn="l" defTabSz="1219110" rtl="0" eaLnBrk="1" latinLnBrk="0" hangingPunct="1">
        <a:defRPr sz="2400" kern="1200">
          <a:solidFill>
            <a:schemeClr val="tx1"/>
          </a:solidFill>
          <a:latin typeface="+mn-lt"/>
          <a:ea typeface="+mn-ea"/>
          <a:cs typeface="+mn-cs"/>
        </a:defRPr>
      </a:lvl4pPr>
      <a:lvl5pPr marL="2438218" algn="l" defTabSz="1219110" rtl="0" eaLnBrk="1" latinLnBrk="0" hangingPunct="1">
        <a:defRPr sz="2400" kern="1200">
          <a:solidFill>
            <a:schemeClr val="tx1"/>
          </a:solidFill>
          <a:latin typeface="+mn-lt"/>
          <a:ea typeface="+mn-ea"/>
          <a:cs typeface="+mn-cs"/>
        </a:defRPr>
      </a:lvl5pPr>
      <a:lvl6pPr marL="3047772" algn="l" defTabSz="1219110" rtl="0" eaLnBrk="1" latinLnBrk="0" hangingPunct="1">
        <a:defRPr sz="2400" kern="1200">
          <a:solidFill>
            <a:schemeClr val="tx1"/>
          </a:solidFill>
          <a:latin typeface="+mn-lt"/>
          <a:ea typeface="+mn-ea"/>
          <a:cs typeface="+mn-cs"/>
        </a:defRPr>
      </a:lvl6pPr>
      <a:lvl7pPr marL="3657327" algn="l" defTabSz="1219110" rtl="0" eaLnBrk="1" latinLnBrk="0" hangingPunct="1">
        <a:defRPr sz="2400" kern="1200">
          <a:solidFill>
            <a:schemeClr val="tx1"/>
          </a:solidFill>
          <a:latin typeface="+mn-lt"/>
          <a:ea typeface="+mn-ea"/>
          <a:cs typeface="+mn-cs"/>
        </a:defRPr>
      </a:lvl7pPr>
      <a:lvl8pPr marL="4266880" algn="l" defTabSz="1219110" rtl="0" eaLnBrk="1" latinLnBrk="0" hangingPunct="1">
        <a:defRPr sz="2400" kern="1200">
          <a:solidFill>
            <a:schemeClr val="tx1"/>
          </a:solidFill>
          <a:latin typeface="+mn-lt"/>
          <a:ea typeface="+mn-ea"/>
          <a:cs typeface="+mn-cs"/>
        </a:defRPr>
      </a:lvl8pPr>
      <a:lvl9pPr marL="4876435" algn="l" defTabSz="121911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0">
          <p15:clr>
            <a:srgbClr val="F26B43"/>
          </p15:clr>
        </p15:guide>
        <p15:guide id="2" orient="horz" pos="1620">
          <p15:clr>
            <a:srgbClr val="F26B43"/>
          </p15:clr>
        </p15:guide>
        <p15:guide id="3" orient="horz" pos="64">
          <p15:clr>
            <a:srgbClr val="F26B43"/>
          </p15:clr>
        </p15:guide>
        <p15:guide id="4" orient="horz" pos="360">
          <p15:clr>
            <a:srgbClr val="F26B43"/>
          </p15:clr>
        </p15:guide>
        <p15:guide id="5" orient="horz" pos="529">
          <p15:clr>
            <a:srgbClr val="F26B43"/>
          </p15:clr>
        </p15:guide>
        <p15:guide id="6" orient="horz" pos="2957">
          <p15:clr>
            <a:srgbClr val="F26B43"/>
          </p15:clr>
        </p15:guide>
        <p15:guide id="8" pos="5585">
          <p15:clr>
            <a:srgbClr val="F26B43"/>
          </p15:clr>
        </p15:guide>
        <p15:guide id="9" pos="180">
          <p15:clr>
            <a:srgbClr val="F26B43"/>
          </p15:clr>
        </p15:guide>
        <p15:guide id="10" orient="horz" pos="3168">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9" name="Title Placeholder 8">
            <a:extLst>
              <a:ext uri="{FF2B5EF4-FFF2-40B4-BE49-F238E27FC236}">
                <a16:creationId xmlns:a16="http://schemas.microsoft.com/office/drawing/2014/main" id="{668164AE-F168-4FCE-AA1F-1E4E8F1F51C5}"/>
              </a:ext>
            </a:extLst>
          </p:cNvPr>
          <p:cNvSpPr>
            <a:spLocks noGrp="1"/>
          </p:cNvSpPr>
          <p:nvPr>
            <p:ph type="title"/>
          </p:nvPr>
        </p:nvSpPr>
        <p:spPr>
          <a:xfrm>
            <a:off x="374985" y="1701803"/>
            <a:ext cx="5390651" cy="508687"/>
          </a:xfrm>
          <a:prstGeom prst="rect">
            <a:avLst/>
          </a:prstGeom>
        </p:spPr>
        <p:txBody>
          <a:bodyPr vert="horz" wrap="square" lIns="0" tIns="12065" rIns="0" bIns="0" rtlCol="0">
            <a:noAutofit/>
          </a:bodyPr>
          <a:lstStyle/>
          <a:p>
            <a:pPr lvl="0"/>
            <a:r>
              <a:rPr lang="en-US"/>
              <a:t>Click to edit Master title style</a:t>
            </a:r>
          </a:p>
        </p:txBody>
      </p:sp>
      <p:sp>
        <p:nvSpPr>
          <p:cNvPr id="14" name="Text Placeholder 13">
            <a:extLst>
              <a:ext uri="{FF2B5EF4-FFF2-40B4-BE49-F238E27FC236}">
                <a16:creationId xmlns:a16="http://schemas.microsoft.com/office/drawing/2014/main" id="{337FA0A2-4E48-428C-81A4-88A7A7B842EB}"/>
              </a:ext>
            </a:extLst>
          </p:cNvPr>
          <p:cNvSpPr>
            <a:spLocks noGrp="1"/>
          </p:cNvSpPr>
          <p:nvPr>
            <p:ph type="body" idx="1"/>
          </p:nvPr>
        </p:nvSpPr>
        <p:spPr>
          <a:xfrm>
            <a:off x="382921" y="2849126"/>
            <a:ext cx="5390651" cy="345544"/>
          </a:xfrm>
          <a:prstGeom prst="rect">
            <a:avLst/>
          </a:prstGeom>
        </p:spPr>
        <p:txBody>
          <a:bodyPr vert="horz" wrap="square" lIns="0" tIns="17145" rIns="0" bIns="0" rtlCol="0">
            <a:spAutoFit/>
          </a:bodyPr>
          <a:lstStyle/>
          <a:p>
            <a:pPr marL="304792" lvl="0" indent="-304792">
              <a:buClr>
                <a:srgbClr val="808285"/>
              </a:buClr>
            </a:pPr>
            <a:r>
              <a:rPr lang="en-US"/>
              <a:t>Click to edit Master text styles</a:t>
            </a:r>
          </a:p>
        </p:txBody>
      </p:sp>
      <p:pic>
        <p:nvPicPr>
          <p:cNvPr id="7" name="Graphic 6">
            <a:extLst>
              <a:ext uri="{FF2B5EF4-FFF2-40B4-BE49-F238E27FC236}">
                <a16:creationId xmlns:a16="http://schemas.microsoft.com/office/drawing/2014/main" id="{279B3712-8251-4209-A6B2-D68E8DDA02B2}"/>
              </a:ext>
            </a:extLst>
          </p:cNvPr>
          <p:cNvPicPr>
            <a:picLocks noChangeAspect="1"/>
          </p:cNvPicPr>
          <p:nvPr/>
        </p:nvPicPr>
        <p:blipFill>
          <a:blip r:embed="rId3" cstate="email">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10353151" y="628637"/>
            <a:ext cx="1467371" cy="192969"/>
          </a:xfrm>
          <a:prstGeom prst="rect">
            <a:avLst/>
          </a:prstGeom>
        </p:spPr>
      </p:pic>
      <p:sp>
        <p:nvSpPr>
          <p:cNvPr id="6" name="Rectangle 5">
            <a:extLst>
              <a:ext uri="{FF2B5EF4-FFF2-40B4-BE49-F238E27FC236}">
                <a16:creationId xmlns:a16="http://schemas.microsoft.com/office/drawing/2014/main" id="{F85DA422-34A4-42C4-B88D-8E0E3D2E20D8}"/>
              </a:ext>
            </a:extLst>
          </p:cNvPr>
          <p:cNvSpPr/>
          <p:nvPr/>
        </p:nvSpPr>
        <p:spPr>
          <a:xfrm>
            <a:off x="94187" y="134303"/>
            <a:ext cx="197916" cy="194384"/>
          </a:xfrm>
          <a:prstGeom prst="rect">
            <a:avLst/>
          </a:prstGeom>
          <a:solidFill>
            <a:srgbClr val="E411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133"/>
          </a:p>
        </p:txBody>
      </p:sp>
      <p:cxnSp>
        <p:nvCxnSpPr>
          <p:cNvPr id="10" name="Straight Connector 9">
            <a:extLst>
              <a:ext uri="{FF2B5EF4-FFF2-40B4-BE49-F238E27FC236}">
                <a16:creationId xmlns:a16="http://schemas.microsoft.com/office/drawing/2014/main" id="{A6C0BBD5-766E-4A60-979B-6D5475DC8CF6}"/>
              </a:ext>
            </a:extLst>
          </p:cNvPr>
          <p:cNvCxnSpPr>
            <a:cxnSpLocks/>
          </p:cNvCxnSpPr>
          <p:nvPr/>
        </p:nvCxnSpPr>
        <p:spPr>
          <a:xfrm>
            <a:off x="121439" y="364669"/>
            <a:ext cx="143408" cy="0"/>
          </a:xfrm>
          <a:prstGeom prst="line">
            <a:avLst/>
          </a:prstGeom>
          <a:ln>
            <a:solidFill>
              <a:srgbClr val="E41165"/>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CB82FAD-D870-4603-AD13-A81E1BF404DA}"/>
              </a:ext>
            </a:extLst>
          </p:cNvPr>
          <p:cNvSpPr txBox="1"/>
          <p:nvPr/>
        </p:nvSpPr>
        <p:spPr>
          <a:xfrm>
            <a:off x="94187" y="441069"/>
            <a:ext cx="197916" cy="194384"/>
          </a:xfrm>
          <a:prstGeom prst="rect">
            <a:avLst/>
          </a:prstGeom>
          <a:noFill/>
        </p:spPr>
        <p:txBody>
          <a:bodyPr wrap="none" lIns="0" tIns="0" rIns="0" bIns="0" rtlCol="0" anchor="ctr" anchorCtr="0">
            <a:noAutofit/>
          </a:bodyPr>
          <a:lstStyle/>
          <a:p>
            <a:pPr algn="ctr"/>
            <a:endParaRPr lang="en-US" sz="2133">
              <a:solidFill>
                <a:schemeClr val="tx1"/>
              </a:solidFill>
            </a:endParaRPr>
          </a:p>
        </p:txBody>
      </p:sp>
      <p:sp>
        <p:nvSpPr>
          <p:cNvPr id="12" name="Rectangle 11">
            <a:extLst>
              <a:ext uri="{FF2B5EF4-FFF2-40B4-BE49-F238E27FC236}">
                <a16:creationId xmlns:a16="http://schemas.microsoft.com/office/drawing/2014/main" id="{02F1AA33-B6EC-4360-84C1-7F601A5C35DD}"/>
              </a:ext>
            </a:extLst>
          </p:cNvPr>
          <p:cNvSpPr/>
          <p:nvPr/>
        </p:nvSpPr>
        <p:spPr>
          <a:xfrm>
            <a:off x="49735" y="85017"/>
            <a:ext cx="286816" cy="52755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55"/>
          </a:p>
        </p:txBody>
      </p:sp>
      <p:pic>
        <p:nvPicPr>
          <p:cNvPr id="13" name="Graphic 12">
            <a:extLst>
              <a:ext uri="{FF2B5EF4-FFF2-40B4-BE49-F238E27FC236}">
                <a16:creationId xmlns:a16="http://schemas.microsoft.com/office/drawing/2014/main" id="{84F95B4B-C396-4324-B018-1B92580F486A}"/>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5201" t="38245" r="4369" b="37400"/>
          <a:stretch/>
        </p:blipFill>
        <p:spPr>
          <a:xfrm>
            <a:off x="385158" y="251511"/>
            <a:ext cx="2061709" cy="555276"/>
          </a:xfrm>
          <a:prstGeom prst="rect">
            <a:avLst/>
          </a:prstGeom>
        </p:spPr>
      </p:pic>
    </p:spTree>
    <p:extLst>
      <p:ext uri="{BB962C8B-B14F-4D97-AF65-F5344CB8AC3E}">
        <p14:creationId xmlns:p14="http://schemas.microsoft.com/office/powerpoint/2010/main" val="3004092880"/>
      </p:ext>
    </p:extLst>
  </p:cSld>
  <p:clrMap bg1="lt1" tx1="dk1" bg2="lt2" tx2="dk2" accent1="accent1" accent2="accent2" accent3="accent3" accent4="accent4" accent5="accent5" accent6="accent6" hlink="hlink" folHlink="folHlink"/>
  <p:sldLayoutIdLst>
    <p:sldLayoutId id="2147483760" r:id="rId1"/>
  </p:sldLayoutIdLst>
  <p:txStyles>
    <p:titleStyle>
      <a:lvl1pPr algn="l" defTabSz="1219170" rtl="0" eaLnBrk="1" latinLnBrk="0" hangingPunct="1">
        <a:lnSpc>
          <a:spcPct val="100000"/>
        </a:lnSpc>
        <a:spcBef>
          <a:spcPct val="0"/>
        </a:spcBef>
        <a:buNone/>
        <a:defRPr lang="en-US" sz="3200" b="0" i="0" kern="0" spc="-7" baseline="0" dirty="0">
          <a:solidFill>
            <a:srgbClr val="F4F3F9"/>
          </a:solidFill>
          <a:latin typeface="Calibri"/>
          <a:ea typeface="+mj-ea"/>
          <a:cs typeface="Calibri"/>
        </a:defRPr>
      </a:lvl1pPr>
    </p:titleStyle>
    <p:bodyStyle>
      <a:lvl1pPr marL="0" indent="0" algn="l" defTabSz="1219170" rtl="0" eaLnBrk="1" latinLnBrk="0" hangingPunct="1">
        <a:lnSpc>
          <a:spcPct val="100000"/>
        </a:lnSpc>
        <a:spcBef>
          <a:spcPts val="0"/>
        </a:spcBef>
        <a:buFont typeface="Arial" panose="020B0604020202020204" pitchFamily="34" charset="0"/>
        <a:buNone/>
        <a:defRPr lang="en-US" sz="2133" kern="1200" spc="3" dirty="0" smtClean="0">
          <a:solidFill>
            <a:srgbClr val="E41165"/>
          </a:solidFill>
          <a:latin typeface="Calibri"/>
          <a:ea typeface="+mn-ea"/>
          <a:cs typeface="Calibri"/>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bg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bg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bg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bg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772">
          <p15:clr>
            <a:srgbClr val="F26B43"/>
          </p15:clr>
        </p15:guide>
        <p15:guide id="2" orient="horz" pos="2852">
          <p15:clr>
            <a:srgbClr val="F26B43"/>
          </p15:clr>
        </p15:guide>
        <p15:guide id="3" orient="horz" pos="360">
          <p15:clr>
            <a:srgbClr val="F26B43"/>
          </p15:clr>
        </p15:guide>
        <p15:guide id="4" orient="horz" pos="846">
          <p15:clr>
            <a:srgbClr val="F26B43"/>
          </p15:clr>
        </p15:guide>
        <p15:guide id="5" pos="180">
          <p15:clr>
            <a:srgbClr val="F26B43"/>
          </p15:clr>
        </p15:guide>
        <p15:guide id="6" pos="5580">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Title Placeholder 8">
            <a:extLst>
              <a:ext uri="{FF2B5EF4-FFF2-40B4-BE49-F238E27FC236}">
                <a16:creationId xmlns:a16="http://schemas.microsoft.com/office/drawing/2014/main" id="{668164AE-F168-4FCE-AA1F-1E4E8F1F51C5}"/>
              </a:ext>
            </a:extLst>
          </p:cNvPr>
          <p:cNvSpPr>
            <a:spLocks noGrp="1"/>
          </p:cNvSpPr>
          <p:nvPr>
            <p:ph type="title"/>
          </p:nvPr>
        </p:nvSpPr>
        <p:spPr>
          <a:xfrm>
            <a:off x="374985" y="1701803"/>
            <a:ext cx="5390651" cy="508687"/>
          </a:xfrm>
          <a:prstGeom prst="rect">
            <a:avLst/>
          </a:prstGeom>
        </p:spPr>
        <p:txBody>
          <a:bodyPr vert="horz" wrap="square" lIns="0" tIns="12065" rIns="0" bIns="0" rtlCol="0">
            <a:noAutofit/>
          </a:bodyPr>
          <a:lstStyle/>
          <a:p>
            <a:pPr lvl="0"/>
            <a:r>
              <a:rPr lang="en-US"/>
              <a:t>Click to edit Master title style</a:t>
            </a:r>
          </a:p>
        </p:txBody>
      </p:sp>
      <p:sp>
        <p:nvSpPr>
          <p:cNvPr id="14" name="Text Placeholder 13">
            <a:extLst>
              <a:ext uri="{FF2B5EF4-FFF2-40B4-BE49-F238E27FC236}">
                <a16:creationId xmlns:a16="http://schemas.microsoft.com/office/drawing/2014/main" id="{337FA0A2-4E48-428C-81A4-88A7A7B842EB}"/>
              </a:ext>
            </a:extLst>
          </p:cNvPr>
          <p:cNvSpPr>
            <a:spLocks noGrp="1"/>
          </p:cNvSpPr>
          <p:nvPr>
            <p:ph type="body" idx="1"/>
          </p:nvPr>
        </p:nvSpPr>
        <p:spPr>
          <a:xfrm>
            <a:off x="382921" y="2849126"/>
            <a:ext cx="5390651" cy="345544"/>
          </a:xfrm>
          <a:prstGeom prst="rect">
            <a:avLst/>
          </a:prstGeom>
        </p:spPr>
        <p:txBody>
          <a:bodyPr vert="horz" wrap="square" lIns="0" tIns="17145" rIns="0" bIns="0" rtlCol="0">
            <a:spAutoFit/>
          </a:bodyPr>
          <a:lstStyle/>
          <a:p>
            <a:pPr marL="304792" lvl="0" indent="-304792">
              <a:buClr>
                <a:srgbClr val="808285"/>
              </a:buClr>
            </a:pPr>
            <a:r>
              <a:rPr lang="en-US"/>
              <a:t>Click to edit Master text styles</a:t>
            </a:r>
          </a:p>
        </p:txBody>
      </p:sp>
      <p:pic>
        <p:nvPicPr>
          <p:cNvPr id="6" name="Graphic 5">
            <a:extLst>
              <a:ext uri="{FF2B5EF4-FFF2-40B4-BE49-F238E27FC236}">
                <a16:creationId xmlns:a16="http://schemas.microsoft.com/office/drawing/2014/main" id="{BB19CEDA-3252-4288-8BA5-3D2839DB535A}"/>
              </a:ext>
            </a:extLst>
          </p:cNvPr>
          <p:cNvPicPr>
            <a:picLocks noChangeAspect="1"/>
          </p:cNvPicPr>
          <p:nvPr/>
        </p:nvPicPr>
        <p:blipFill>
          <a:blip r:embed="rId3" cstate="email">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10353151" y="628637"/>
            <a:ext cx="1467371" cy="192969"/>
          </a:xfrm>
          <a:prstGeom prst="rect">
            <a:avLst/>
          </a:prstGeom>
        </p:spPr>
      </p:pic>
      <p:sp>
        <p:nvSpPr>
          <p:cNvPr id="8" name="Rectangle 7">
            <a:extLst>
              <a:ext uri="{FF2B5EF4-FFF2-40B4-BE49-F238E27FC236}">
                <a16:creationId xmlns:a16="http://schemas.microsoft.com/office/drawing/2014/main" id="{1DA4006B-35B5-4917-8DF4-E3AC5FD8F234}"/>
              </a:ext>
            </a:extLst>
          </p:cNvPr>
          <p:cNvSpPr/>
          <p:nvPr/>
        </p:nvSpPr>
        <p:spPr>
          <a:xfrm>
            <a:off x="94187" y="134303"/>
            <a:ext cx="197916" cy="194384"/>
          </a:xfrm>
          <a:prstGeom prst="rect">
            <a:avLst/>
          </a:prstGeom>
          <a:solidFill>
            <a:srgbClr val="E411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133"/>
          </a:p>
        </p:txBody>
      </p:sp>
      <p:cxnSp>
        <p:nvCxnSpPr>
          <p:cNvPr id="10" name="Straight Connector 9">
            <a:extLst>
              <a:ext uri="{FF2B5EF4-FFF2-40B4-BE49-F238E27FC236}">
                <a16:creationId xmlns:a16="http://schemas.microsoft.com/office/drawing/2014/main" id="{A1FC735E-CC28-4305-8172-FA3E342C4919}"/>
              </a:ext>
            </a:extLst>
          </p:cNvPr>
          <p:cNvCxnSpPr>
            <a:cxnSpLocks/>
          </p:cNvCxnSpPr>
          <p:nvPr/>
        </p:nvCxnSpPr>
        <p:spPr>
          <a:xfrm>
            <a:off x="121439" y="364669"/>
            <a:ext cx="143408" cy="0"/>
          </a:xfrm>
          <a:prstGeom prst="line">
            <a:avLst/>
          </a:prstGeom>
          <a:ln>
            <a:solidFill>
              <a:srgbClr val="E41165"/>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F6E633C-CDA1-4590-8A4C-EC1DEA930983}"/>
              </a:ext>
            </a:extLst>
          </p:cNvPr>
          <p:cNvSpPr txBox="1"/>
          <p:nvPr/>
        </p:nvSpPr>
        <p:spPr>
          <a:xfrm>
            <a:off x="94187" y="441069"/>
            <a:ext cx="197916" cy="194384"/>
          </a:xfrm>
          <a:prstGeom prst="rect">
            <a:avLst/>
          </a:prstGeom>
          <a:noFill/>
        </p:spPr>
        <p:txBody>
          <a:bodyPr wrap="none" lIns="0" tIns="0" rIns="0" bIns="0" rtlCol="0" anchor="ctr" anchorCtr="0">
            <a:noAutofit/>
          </a:bodyPr>
          <a:lstStyle/>
          <a:p>
            <a:pPr algn="ctr"/>
            <a:endParaRPr lang="en-US" sz="2133">
              <a:solidFill>
                <a:schemeClr val="tx1"/>
              </a:solidFill>
            </a:endParaRPr>
          </a:p>
        </p:txBody>
      </p:sp>
      <p:sp>
        <p:nvSpPr>
          <p:cNvPr id="12" name="Rectangle 11">
            <a:extLst>
              <a:ext uri="{FF2B5EF4-FFF2-40B4-BE49-F238E27FC236}">
                <a16:creationId xmlns:a16="http://schemas.microsoft.com/office/drawing/2014/main" id="{72DE660D-A715-4BFA-88E2-2E56B38B4814}"/>
              </a:ext>
            </a:extLst>
          </p:cNvPr>
          <p:cNvSpPr/>
          <p:nvPr/>
        </p:nvSpPr>
        <p:spPr>
          <a:xfrm>
            <a:off x="49735" y="85017"/>
            <a:ext cx="286816" cy="5275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55"/>
          </a:p>
        </p:txBody>
      </p:sp>
      <p:pic>
        <p:nvPicPr>
          <p:cNvPr id="3" name="Graphic 2">
            <a:extLst>
              <a:ext uri="{FF2B5EF4-FFF2-40B4-BE49-F238E27FC236}">
                <a16:creationId xmlns:a16="http://schemas.microsoft.com/office/drawing/2014/main" id="{06FD7E49-A617-451C-BDC3-C92E782A1399}"/>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5201" t="38800" r="5201" b="38801"/>
          <a:stretch/>
        </p:blipFill>
        <p:spPr>
          <a:xfrm>
            <a:off x="388331" y="259977"/>
            <a:ext cx="2040543" cy="510136"/>
          </a:xfrm>
          <a:prstGeom prst="rect">
            <a:avLst/>
          </a:prstGeom>
        </p:spPr>
      </p:pic>
    </p:spTree>
    <p:extLst>
      <p:ext uri="{BB962C8B-B14F-4D97-AF65-F5344CB8AC3E}">
        <p14:creationId xmlns:p14="http://schemas.microsoft.com/office/powerpoint/2010/main" val="2549465895"/>
      </p:ext>
    </p:extLst>
  </p:cSld>
  <p:clrMap bg1="lt1" tx1="dk1" bg2="lt2" tx2="dk2" accent1="accent1" accent2="accent2" accent3="accent3" accent4="accent4" accent5="accent5" accent6="accent6" hlink="hlink" folHlink="folHlink"/>
  <p:sldLayoutIdLst>
    <p:sldLayoutId id="2147483762" r:id="rId1"/>
  </p:sldLayoutIdLst>
  <p:txStyles>
    <p:titleStyle>
      <a:lvl1pPr algn="l" defTabSz="1219170" rtl="0" eaLnBrk="1" latinLnBrk="0" hangingPunct="1">
        <a:lnSpc>
          <a:spcPct val="100000"/>
        </a:lnSpc>
        <a:spcBef>
          <a:spcPct val="0"/>
        </a:spcBef>
        <a:buNone/>
        <a:defRPr lang="en-US" sz="3200" b="0" i="0" kern="0" spc="-7" baseline="0" dirty="0">
          <a:solidFill>
            <a:schemeClr val="tx1"/>
          </a:solidFill>
          <a:latin typeface="Calibri"/>
          <a:ea typeface="+mj-ea"/>
          <a:cs typeface="Calibri"/>
        </a:defRPr>
      </a:lvl1pPr>
    </p:titleStyle>
    <p:bodyStyle>
      <a:lvl1pPr marL="0" indent="0" algn="l" defTabSz="1219170" rtl="0" eaLnBrk="1" latinLnBrk="0" hangingPunct="1">
        <a:lnSpc>
          <a:spcPct val="100000"/>
        </a:lnSpc>
        <a:spcBef>
          <a:spcPts val="0"/>
        </a:spcBef>
        <a:buFont typeface="Arial" panose="020B0604020202020204" pitchFamily="34" charset="0"/>
        <a:buNone/>
        <a:defRPr lang="en-US" sz="2133" kern="1200" spc="3" dirty="0" smtClean="0">
          <a:solidFill>
            <a:srgbClr val="E41165"/>
          </a:solidFill>
          <a:latin typeface="Calibri"/>
          <a:ea typeface="+mn-ea"/>
          <a:cs typeface="Calibri"/>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bg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bg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bg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bg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772">
          <p15:clr>
            <a:srgbClr val="F26B43"/>
          </p15:clr>
        </p15:guide>
        <p15:guide id="2" orient="horz" pos="2852">
          <p15:clr>
            <a:srgbClr val="F26B43"/>
          </p15:clr>
        </p15:guide>
        <p15:guide id="3" orient="horz" pos="360">
          <p15:clr>
            <a:srgbClr val="F26B43"/>
          </p15:clr>
        </p15:guide>
        <p15:guide id="4" orient="horz" pos="846">
          <p15:clr>
            <a:srgbClr val="F26B43"/>
          </p15:clr>
        </p15:guide>
        <p15:guide id="5" pos="180">
          <p15:clr>
            <a:srgbClr val="F26B43"/>
          </p15:clr>
        </p15:guide>
        <p15:guide id="6" pos="5580">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9" name="Title Placeholder 8">
            <a:extLst>
              <a:ext uri="{FF2B5EF4-FFF2-40B4-BE49-F238E27FC236}">
                <a16:creationId xmlns:a16="http://schemas.microsoft.com/office/drawing/2014/main" id="{668164AE-F168-4FCE-AA1F-1E4E8F1F51C5}"/>
              </a:ext>
            </a:extLst>
          </p:cNvPr>
          <p:cNvSpPr>
            <a:spLocks noGrp="1"/>
          </p:cNvSpPr>
          <p:nvPr>
            <p:ph type="title"/>
          </p:nvPr>
        </p:nvSpPr>
        <p:spPr>
          <a:xfrm>
            <a:off x="374985" y="1701803"/>
            <a:ext cx="5390651" cy="508687"/>
          </a:xfrm>
          <a:prstGeom prst="rect">
            <a:avLst/>
          </a:prstGeom>
        </p:spPr>
        <p:txBody>
          <a:bodyPr vert="horz" wrap="square" lIns="0" tIns="12065" rIns="0" bIns="0" rtlCol="0">
            <a:noAutofit/>
          </a:bodyPr>
          <a:lstStyle/>
          <a:p>
            <a:pPr lvl="0"/>
            <a:r>
              <a:rPr lang="en-US"/>
              <a:t>Click to edit Master title style</a:t>
            </a:r>
          </a:p>
        </p:txBody>
      </p:sp>
      <p:sp>
        <p:nvSpPr>
          <p:cNvPr id="14" name="Text Placeholder 13">
            <a:extLst>
              <a:ext uri="{FF2B5EF4-FFF2-40B4-BE49-F238E27FC236}">
                <a16:creationId xmlns:a16="http://schemas.microsoft.com/office/drawing/2014/main" id="{337FA0A2-4E48-428C-81A4-88A7A7B842EB}"/>
              </a:ext>
            </a:extLst>
          </p:cNvPr>
          <p:cNvSpPr>
            <a:spLocks noGrp="1"/>
          </p:cNvSpPr>
          <p:nvPr>
            <p:ph type="body" idx="1"/>
          </p:nvPr>
        </p:nvSpPr>
        <p:spPr>
          <a:xfrm>
            <a:off x="382921" y="2849125"/>
            <a:ext cx="5390651" cy="351379"/>
          </a:xfrm>
          <a:prstGeom prst="rect">
            <a:avLst/>
          </a:prstGeom>
        </p:spPr>
        <p:txBody>
          <a:bodyPr vert="horz" wrap="square" lIns="0" tIns="17145" rIns="0" bIns="0" rtlCol="0">
            <a:spAutoFit/>
          </a:bodyPr>
          <a:lstStyle/>
          <a:p>
            <a:pPr lvl="0">
              <a:buClr>
                <a:srgbClr val="808285"/>
              </a:buClr>
              <a:buFont typeface="Wingdings" panose="05000000000000000000" pitchFamily="2" charset="2"/>
            </a:pPr>
            <a:r>
              <a:rPr lang="en-US"/>
              <a:t>Click to edit Master text styles</a:t>
            </a:r>
          </a:p>
        </p:txBody>
      </p:sp>
      <p:pic>
        <p:nvPicPr>
          <p:cNvPr id="6" name="Graphic 5">
            <a:extLst>
              <a:ext uri="{FF2B5EF4-FFF2-40B4-BE49-F238E27FC236}">
                <a16:creationId xmlns:a16="http://schemas.microsoft.com/office/drawing/2014/main" id="{56C3E544-8A7D-4A05-BACB-53993D69F60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10353151" y="628636"/>
            <a:ext cx="1467371" cy="192968"/>
          </a:xfrm>
          <a:prstGeom prst="rect">
            <a:avLst/>
          </a:prstGeom>
        </p:spPr>
      </p:pic>
      <p:sp>
        <p:nvSpPr>
          <p:cNvPr id="8" name="Rectangle 7">
            <a:extLst>
              <a:ext uri="{FF2B5EF4-FFF2-40B4-BE49-F238E27FC236}">
                <a16:creationId xmlns:a16="http://schemas.microsoft.com/office/drawing/2014/main" id="{1C957E12-0440-4D5C-9072-175DEC38AD94}"/>
              </a:ext>
            </a:extLst>
          </p:cNvPr>
          <p:cNvSpPr/>
          <p:nvPr/>
        </p:nvSpPr>
        <p:spPr>
          <a:xfrm>
            <a:off x="94187" y="134303"/>
            <a:ext cx="197916" cy="194384"/>
          </a:xfrm>
          <a:prstGeom prst="rect">
            <a:avLst/>
          </a:prstGeom>
          <a:solidFill>
            <a:srgbClr val="E411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133"/>
          </a:p>
        </p:txBody>
      </p:sp>
      <p:cxnSp>
        <p:nvCxnSpPr>
          <p:cNvPr id="10" name="Straight Connector 9">
            <a:extLst>
              <a:ext uri="{FF2B5EF4-FFF2-40B4-BE49-F238E27FC236}">
                <a16:creationId xmlns:a16="http://schemas.microsoft.com/office/drawing/2014/main" id="{2CE361A6-FC04-4C80-AD58-57FE37906695}"/>
              </a:ext>
            </a:extLst>
          </p:cNvPr>
          <p:cNvCxnSpPr>
            <a:cxnSpLocks/>
          </p:cNvCxnSpPr>
          <p:nvPr/>
        </p:nvCxnSpPr>
        <p:spPr>
          <a:xfrm>
            <a:off x="121439" y="364669"/>
            <a:ext cx="143408" cy="0"/>
          </a:xfrm>
          <a:prstGeom prst="line">
            <a:avLst/>
          </a:prstGeom>
          <a:ln>
            <a:solidFill>
              <a:srgbClr val="E41165"/>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E56692C-A765-4A72-8AA2-C67B8F258FD6}"/>
              </a:ext>
            </a:extLst>
          </p:cNvPr>
          <p:cNvSpPr txBox="1"/>
          <p:nvPr/>
        </p:nvSpPr>
        <p:spPr>
          <a:xfrm>
            <a:off x="94187" y="441069"/>
            <a:ext cx="197916" cy="194384"/>
          </a:xfrm>
          <a:prstGeom prst="rect">
            <a:avLst/>
          </a:prstGeom>
          <a:noFill/>
        </p:spPr>
        <p:txBody>
          <a:bodyPr wrap="none" lIns="0" tIns="0" rIns="0" bIns="0" rtlCol="0" anchor="ctr" anchorCtr="0">
            <a:noAutofit/>
          </a:bodyPr>
          <a:lstStyle/>
          <a:p>
            <a:pPr algn="ctr"/>
            <a:endParaRPr lang="en-US" sz="2133">
              <a:solidFill>
                <a:schemeClr val="tx1"/>
              </a:solidFill>
            </a:endParaRPr>
          </a:p>
        </p:txBody>
      </p:sp>
      <p:sp>
        <p:nvSpPr>
          <p:cNvPr id="12" name="Rectangle 11">
            <a:extLst>
              <a:ext uri="{FF2B5EF4-FFF2-40B4-BE49-F238E27FC236}">
                <a16:creationId xmlns:a16="http://schemas.microsoft.com/office/drawing/2014/main" id="{02FC862A-724A-41E3-A5D2-E4E804057869}"/>
              </a:ext>
            </a:extLst>
          </p:cNvPr>
          <p:cNvSpPr/>
          <p:nvPr/>
        </p:nvSpPr>
        <p:spPr>
          <a:xfrm>
            <a:off x="49735" y="85017"/>
            <a:ext cx="286816" cy="52755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55"/>
          </a:p>
        </p:txBody>
      </p:sp>
      <p:pic>
        <p:nvPicPr>
          <p:cNvPr id="13" name="Graphic 12">
            <a:extLst>
              <a:ext uri="{FF2B5EF4-FFF2-40B4-BE49-F238E27FC236}">
                <a16:creationId xmlns:a16="http://schemas.microsoft.com/office/drawing/2014/main" id="{4095C25F-B682-451A-9062-57CD9377F0A3}"/>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5201" t="38245" r="4369" b="37400"/>
          <a:stretch/>
        </p:blipFill>
        <p:spPr>
          <a:xfrm>
            <a:off x="385158" y="251511"/>
            <a:ext cx="2061709" cy="555276"/>
          </a:xfrm>
          <a:prstGeom prst="rect">
            <a:avLst/>
          </a:prstGeom>
        </p:spPr>
      </p:pic>
    </p:spTree>
    <p:extLst>
      <p:ext uri="{BB962C8B-B14F-4D97-AF65-F5344CB8AC3E}">
        <p14:creationId xmlns:p14="http://schemas.microsoft.com/office/powerpoint/2010/main" val="1494658588"/>
      </p:ext>
    </p:extLst>
  </p:cSld>
  <p:clrMap bg1="lt1" tx1="dk1" bg2="lt2" tx2="dk2" accent1="accent1" accent2="accent2" accent3="accent3" accent4="accent4" accent5="accent5" accent6="accent6" hlink="hlink" folHlink="folHlink"/>
  <p:sldLayoutIdLst>
    <p:sldLayoutId id="2147483764" r:id="rId1"/>
  </p:sldLayoutIdLst>
  <p:txStyles>
    <p:titleStyle>
      <a:lvl1pPr algn="l" defTabSz="1219170" rtl="0" eaLnBrk="1" latinLnBrk="0" hangingPunct="1">
        <a:lnSpc>
          <a:spcPct val="100000"/>
        </a:lnSpc>
        <a:spcBef>
          <a:spcPct val="0"/>
        </a:spcBef>
        <a:buNone/>
        <a:defRPr lang="en-US" sz="3200" b="0" i="0" kern="0" spc="-7" baseline="0" dirty="0">
          <a:solidFill>
            <a:srgbClr val="F4F3F9"/>
          </a:solidFill>
          <a:latin typeface="Calibri"/>
          <a:ea typeface="+mj-ea"/>
          <a:cs typeface="Calibri"/>
        </a:defRPr>
      </a:lvl1pPr>
    </p:titleStyle>
    <p:bodyStyle>
      <a:lvl1pPr marL="0" indent="0" algn="l" defTabSz="1219170" rtl="0" eaLnBrk="1" latinLnBrk="0" hangingPunct="1">
        <a:lnSpc>
          <a:spcPct val="100000"/>
        </a:lnSpc>
        <a:spcBef>
          <a:spcPts val="0"/>
        </a:spcBef>
        <a:buFont typeface="Arial" panose="020B0604020202020204" pitchFamily="34" charset="0"/>
        <a:buNone/>
        <a:defRPr lang="en-US" sz="2133" kern="1200" spc="3" dirty="0">
          <a:solidFill>
            <a:srgbClr val="007DC5"/>
          </a:solidFill>
          <a:latin typeface="Calibri"/>
          <a:ea typeface="+mn-ea"/>
          <a:cs typeface="Calibri"/>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bg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bg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bg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bg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772">
          <p15:clr>
            <a:srgbClr val="F26B43"/>
          </p15:clr>
        </p15:guide>
        <p15:guide id="2" orient="horz" pos="2852">
          <p15:clr>
            <a:srgbClr val="F26B43"/>
          </p15:clr>
        </p15:guide>
        <p15:guide id="3" orient="horz" pos="360">
          <p15:clr>
            <a:srgbClr val="F26B43"/>
          </p15:clr>
        </p15:guide>
        <p15:guide id="4" orient="horz" pos="846">
          <p15:clr>
            <a:srgbClr val="F26B43"/>
          </p15:clr>
        </p15:guide>
        <p15:guide id="5" pos="180">
          <p15:clr>
            <a:srgbClr val="F26B43"/>
          </p15:clr>
        </p15:guide>
        <p15:guide id="6" pos="5580">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Title Placeholder 8">
            <a:extLst>
              <a:ext uri="{FF2B5EF4-FFF2-40B4-BE49-F238E27FC236}">
                <a16:creationId xmlns:a16="http://schemas.microsoft.com/office/drawing/2014/main" id="{668164AE-F168-4FCE-AA1F-1E4E8F1F51C5}"/>
              </a:ext>
            </a:extLst>
          </p:cNvPr>
          <p:cNvSpPr>
            <a:spLocks noGrp="1"/>
          </p:cNvSpPr>
          <p:nvPr>
            <p:ph type="title"/>
          </p:nvPr>
        </p:nvSpPr>
        <p:spPr>
          <a:xfrm>
            <a:off x="374985" y="1701803"/>
            <a:ext cx="5390651" cy="508687"/>
          </a:xfrm>
          <a:prstGeom prst="rect">
            <a:avLst/>
          </a:prstGeom>
        </p:spPr>
        <p:txBody>
          <a:bodyPr vert="horz" wrap="square" lIns="0" tIns="12065" rIns="0" bIns="0" rtlCol="0">
            <a:noAutofit/>
          </a:bodyPr>
          <a:lstStyle/>
          <a:p>
            <a:pPr lvl="0"/>
            <a:r>
              <a:rPr lang="en-US"/>
              <a:t>Click to edit Master title style</a:t>
            </a:r>
          </a:p>
        </p:txBody>
      </p:sp>
      <p:sp>
        <p:nvSpPr>
          <p:cNvPr id="14" name="Text Placeholder 13">
            <a:extLst>
              <a:ext uri="{FF2B5EF4-FFF2-40B4-BE49-F238E27FC236}">
                <a16:creationId xmlns:a16="http://schemas.microsoft.com/office/drawing/2014/main" id="{337FA0A2-4E48-428C-81A4-88A7A7B842EB}"/>
              </a:ext>
            </a:extLst>
          </p:cNvPr>
          <p:cNvSpPr>
            <a:spLocks noGrp="1"/>
          </p:cNvSpPr>
          <p:nvPr>
            <p:ph type="body" idx="1"/>
          </p:nvPr>
        </p:nvSpPr>
        <p:spPr>
          <a:xfrm>
            <a:off x="382921" y="2849125"/>
            <a:ext cx="5390651" cy="351379"/>
          </a:xfrm>
          <a:prstGeom prst="rect">
            <a:avLst/>
          </a:prstGeom>
        </p:spPr>
        <p:txBody>
          <a:bodyPr vert="horz" wrap="square" lIns="0" tIns="17145" rIns="0" bIns="0" rtlCol="0">
            <a:spAutoFit/>
          </a:bodyPr>
          <a:lstStyle/>
          <a:p>
            <a:pPr lvl="0">
              <a:buClr>
                <a:srgbClr val="808285"/>
              </a:buClr>
              <a:buFont typeface="Wingdings" panose="05000000000000000000" pitchFamily="2" charset="2"/>
            </a:pPr>
            <a:r>
              <a:rPr lang="en-US"/>
              <a:t>Click to edit Master text styles</a:t>
            </a:r>
          </a:p>
        </p:txBody>
      </p:sp>
      <p:pic>
        <p:nvPicPr>
          <p:cNvPr id="6" name="Graphic 5">
            <a:extLst>
              <a:ext uri="{FF2B5EF4-FFF2-40B4-BE49-F238E27FC236}">
                <a16:creationId xmlns:a16="http://schemas.microsoft.com/office/drawing/2014/main" id="{512236BE-0B10-4A19-A1FA-D925A1A18FE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10353151" y="628636"/>
            <a:ext cx="1467371" cy="192968"/>
          </a:xfrm>
          <a:prstGeom prst="rect">
            <a:avLst/>
          </a:prstGeom>
        </p:spPr>
      </p:pic>
      <p:sp>
        <p:nvSpPr>
          <p:cNvPr id="8" name="Rectangle 7">
            <a:extLst>
              <a:ext uri="{FF2B5EF4-FFF2-40B4-BE49-F238E27FC236}">
                <a16:creationId xmlns:a16="http://schemas.microsoft.com/office/drawing/2014/main" id="{392A8411-6656-4716-AFF8-5D7071AE444D}"/>
              </a:ext>
            </a:extLst>
          </p:cNvPr>
          <p:cNvSpPr/>
          <p:nvPr/>
        </p:nvSpPr>
        <p:spPr>
          <a:xfrm>
            <a:off x="94187" y="134303"/>
            <a:ext cx="197916" cy="194384"/>
          </a:xfrm>
          <a:prstGeom prst="rect">
            <a:avLst/>
          </a:prstGeom>
          <a:solidFill>
            <a:srgbClr val="E411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133"/>
          </a:p>
        </p:txBody>
      </p:sp>
      <p:cxnSp>
        <p:nvCxnSpPr>
          <p:cNvPr id="10" name="Straight Connector 9">
            <a:extLst>
              <a:ext uri="{FF2B5EF4-FFF2-40B4-BE49-F238E27FC236}">
                <a16:creationId xmlns:a16="http://schemas.microsoft.com/office/drawing/2014/main" id="{98C99FE9-B526-4CD6-916F-35F70B52AC64}"/>
              </a:ext>
            </a:extLst>
          </p:cNvPr>
          <p:cNvCxnSpPr>
            <a:cxnSpLocks/>
          </p:cNvCxnSpPr>
          <p:nvPr/>
        </p:nvCxnSpPr>
        <p:spPr>
          <a:xfrm>
            <a:off x="121439" y="364669"/>
            <a:ext cx="143408" cy="0"/>
          </a:xfrm>
          <a:prstGeom prst="line">
            <a:avLst/>
          </a:prstGeom>
          <a:ln>
            <a:solidFill>
              <a:srgbClr val="E41165"/>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C9C38DB5-4B6E-4224-8A90-E4395A52213E}"/>
              </a:ext>
            </a:extLst>
          </p:cNvPr>
          <p:cNvSpPr txBox="1"/>
          <p:nvPr/>
        </p:nvSpPr>
        <p:spPr>
          <a:xfrm>
            <a:off x="94187" y="441069"/>
            <a:ext cx="197916" cy="194384"/>
          </a:xfrm>
          <a:prstGeom prst="rect">
            <a:avLst/>
          </a:prstGeom>
          <a:noFill/>
        </p:spPr>
        <p:txBody>
          <a:bodyPr wrap="none" lIns="0" tIns="0" rIns="0" bIns="0" rtlCol="0" anchor="ctr" anchorCtr="0">
            <a:noAutofit/>
          </a:bodyPr>
          <a:lstStyle/>
          <a:p>
            <a:pPr algn="ctr"/>
            <a:endParaRPr lang="en-US" sz="2133">
              <a:solidFill>
                <a:schemeClr val="tx1"/>
              </a:solidFill>
            </a:endParaRPr>
          </a:p>
        </p:txBody>
      </p:sp>
      <p:sp>
        <p:nvSpPr>
          <p:cNvPr id="12" name="Rectangle 11">
            <a:extLst>
              <a:ext uri="{FF2B5EF4-FFF2-40B4-BE49-F238E27FC236}">
                <a16:creationId xmlns:a16="http://schemas.microsoft.com/office/drawing/2014/main" id="{4BC0FC6E-3137-4A1C-8522-A8BEFDA08395}"/>
              </a:ext>
            </a:extLst>
          </p:cNvPr>
          <p:cNvSpPr/>
          <p:nvPr/>
        </p:nvSpPr>
        <p:spPr>
          <a:xfrm>
            <a:off x="49735" y="85017"/>
            <a:ext cx="286816" cy="5275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55"/>
          </a:p>
        </p:txBody>
      </p:sp>
      <p:pic>
        <p:nvPicPr>
          <p:cNvPr id="13" name="Graphic 12">
            <a:extLst>
              <a:ext uri="{FF2B5EF4-FFF2-40B4-BE49-F238E27FC236}">
                <a16:creationId xmlns:a16="http://schemas.microsoft.com/office/drawing/2014/main" id="{2F9EE834-AA2B-4052-9E47-EF8B765DE964}"/>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5201" t="38800" r="5201" b="38801"/>
          <a:stretch/>
        </p:blipFill>
        <p:spPr>
          <a:xfrm>
            <a:off x="388331" y="259977"/>
            <a:ext cx="2040543" cy="510136"/>
          </a:xfrm>
          <a:prstGeom prst="rect">
            <a:avLst/>
          </a:prstGeom>
        </p:spPr>
      </p:pic>
    </p:spTree>
    <p:extLst>
      <p:ext uri="{BB962C8B-B14F-4D97-AF65-F5344CB8AC3E}">
        <p14:creationId xmlns:p14="http://schemas.microsoft.com/office/powerpoint/2010/main" val="4012875913"/>
      </p:ext>
    </p:extLst>
  </p:cSld>
  <p:clrMap bg1="lt1" tx1="dk1" bg2="lt2" tx2="dk2" accent1="accent1" accent2="accent2" accent3="accent3" accent4="accent4" accent5="accent5" accent6="accent6" hlink="hlink" folHlink="folHlink"/>
  <p:sldLayoutIdLst>
    <p:sldLayoutId id="2147483766" r:id="rId1"/>
  </p:sldLayoutIdLst>
  <p:txStyles>
    <p:titleStyle>
      <a:lvl1pPr algn="l" defTabSz="1219170" rtl="0" eaLnBrk="1" latinLnBrk="0" hangingPunct="1">
        <a:lnSpc>
          <a:spcPct val="100000"/>
        </a:lnSpc>
        <a:spcBef>
          <a:spcPct val="0"/>
        </a:spcBef>
        <a:buNone/>
        <a:defRPr lang="en-US" sz="3200" b="0" i="0" kern="0" spc="-7" baseline="0" dirty="0">
          <a:solidFill>
            <a:schemeClr val="tx1"/>
          </a:solidFill>
          <a:latin typeface="Calibri"/>
          <a:ea typeface="+mj-ea"/>
          <a:cs typeface="Calibri"/>
        </a:defRPr>
      </a:lvl1pPr>
    </p:titleStyle>
    <p:bodyStyle>
      <a:lvl1pPr marL="0" indent="0" algn="l" defTabSz="1219170" rtl="0" eaLnBrk="1" latinLnBrk="0" hangingPunct="1">
        <a:lnSpc>
          <a:spcPct val="100000"/>
        </a:lnSpc>
        <a:spcBef>
          <a:spcPts val="0"/>
        </a:spcBef>
        <a:buFont typeface="Arial" panose="020B0604020202020204" pitchFamily="34" charset="0"/>
        <a:buNone/>
        <a:defRPr lang="en-US" sz="2133" kern="1200" spc="3" dirty="0">
          <a:solidFill>
            <a:srgbClr val="007DC5"/>
          </a:solidFill>
          <a:latin typeface="Calibri"/>
          <a:ea typeface="+mn-ea"/>
          <a:cs typeface="Calibri"/>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bg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bg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bg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bg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772">
          <p15:clr>
            <a:srgbClr val="F26B43"/>
          </p15:clr>
        </p15:guide>
        <p15:guide id="2" orient="horz" pos="2852">
          <p15:clr>
            <a:srgbClr val="F26B43"/>
          </p15:clr>
        </p15:guide>
        <p15:guide id="3" orient="horz" pos="360">
          <p15:clr>
            <a:srgbClr val="F26B43"/>
          </p15:clr>
        </p15:guide>
        <p15:guide id="4" orient="horz" pos="846">
          <p15:clr>
            <a:srgbClr val="F26B43"/>
          </p15:clr>
        </p15:guide>
        <p15:guide id="5" pos="180">
          <p15:clr>
            <a:srgbClr val="F26B43"/>
          </p15:clr>
        </p15:guide>
        <p15:guide id="6" pos="5580">
          <p15:clr>
            <a:srgbClr val="F26B43"/>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9" name="Title Placeholder 8">
            <a:extLst>
              <a:ext uri="{FF2B5EF4-FFF2-40B4-BE49-F238E27FC236}">
                <a16:creationId xmlns:a16="http://schemas.microsoft.com/office/drawing/2014/main" id="{668164AE-F168-4FCE-AA1F-1E4E8F1F51C5}"/>
              </a:ext>
            </a:extLst>
          </p:cNvPr>
          <p:cNvSpPr>
            <a:spLocks noGrp="1"/>
          </p:cNvSpPr>
          <p:nvPr>
            <p:ph type="title"/>
          </p:nvPr>
        </p:nvSpPr>
        <p:spPr>
          <a:xfrm>
            <a:off x="374985" y="1701803"/>
            <a:ext cx="5390651" cy="508687"/>
          </a:xfrm>
          <a:prstGeom prst="rect">
            <a:avLst/>
          </a:prstGeom>
        </p:spPr>
        <p:txBody>
          <a:bodyPr vert="horz" wrap="square" lIns="0" tIns="12065" rIns="0" bIns="0" rtlCol="0">
            <a:noAutofit/>
          </a:bodyPr>
          <a:lstStyle/>
          <a:p>
            <a:pPr lvl="0"/>
            <a:r>
              <a:rPr lang="en-US"/>
              <a:t>Click to edit Master title style</a:t>
            </a:r>
          </a:p>
        </p:txBody>
      </p:sp>
      <p:sp>
        <p:nvSpPr>
          <p:cNvPr id="14" name="Text Placeholder 13">
            <a:extLst>
              <a:ext uri="{FF2B5EF4-FFF2-40B4-BE49-F238E27FC236}">
                <a16:creationId xmlns:a16="http://schemas.microsoft.com/office/drawing/2014/main" id="{337FA0A2-4E48-428C-81A4-88A7A7B842EB}"/>
              </a:ext>
            </a:extLst>
          </p:cNvPr>
          <p:cNvSpPr>
            <a:spLocks noGrp="1"/>
          </p:cNvSpPr>
          <p:nvPr>
            <p:ph type="body" idx="1"/>
          </p:nvPr>
        </p:nvSpPr>
        <p:spPr>
          <a:xfrm>
            <a:off x="382921" y="2849125"/>
            <a:ext cx="5390651" cy="351379"/>
          </a:xfrm>
          <a:prstGeom prst="rect">
            <a:avLst/>
          </a:prstGeom>
        </p:spPr>
        <p:txBody>
          <a:bodyPr vert="horz" wrap="square" lIns="0" tIns="17145" rIns="0" bIns="0" rtlCol="0">
            <a:spAutoFit/>
          </a:bodyPr>
          <a:lstStyle/>
          <a:p>
            <a:pPr lvl="0">
              <a:buClr>
                <a:srgbClr val="808285"/>
              </a:buClr>
              <a:buFont typeface="Wingdings" panose="05000000000000000000" pitchFamily="2" charset="2"/>
            </a:pPr>
            <a:r>
              <a:rPr lang="en-US"/>
              <a:t>Click to edit Master text styles</a:t>
            </a:r>
          </a:p>
        </p:txBody>
      </p:sp>
      <p:pic>
        <p:nvPicPr>
          <p:cNvPr id="7" name="Graphic 6">
            <a:extLst>
              <a:ext uri="{FF2B5EF4-FFF2-40B4-BE49-F238E27FC236}">
                <a16:creationId xmlns:a16="http://schemas.microsoft.com/office/drawing/2014/main" id="{58C03849-569E-4E81-9DEE-D0F3BCEF97C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10353151" y="628636"/>
            <a:ext cx="1467371" cy="192968"/>
          </a:xfrm>
          <a:prstGeom prst="rect">
            <a:avLst/>
          </a:prstGeom>
        </p:spPr>
      </p:pic>
      <p:sp>
        <p:nvSpPr>
          <p:cNvPr id="6" name="Rectangle 5">
            <a:extLst>
              <a:ext uri="{FF2B5EF4-FFF2-40B4-BE49-F238E27FC236}">
                <a16:creationId xmlns:a16="http://schemas.microsoft.com/office/drawing/2014/main" id="{30D9C9A4-374D-4BDB-98AE-A5691A4DFC26}"/>
              </a:ext>
            </a:extLst>
          </p:cNvPr>
          <p:cNvSpPr/>
          <p:nvPr/>
        </p:nvSpPr>
        <p:spPr>
          <a:xfrm>
            <a:off x="94187" y="134303"/>
            <a:ext cx="197916" cy="194384"/>
          </a:xfrm>
          <a:prstGeom prst="rect">
            <a:avLst/>
          </a:prstGeom>
          <a:solidFill>
            <a:srgbClr val="E411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133"/>
          </a:p>
        </p:txBody>
      </p:sp>
      <p:cxnSp>
        <p:nvCxnSpPr>
          <p:cNvPr id="10" name="Straight Connector 9">
            <a:extLst>
              <a:ext uri="{FF2B5EF4-FFF2-40B4-BE49-F238E27FC236}">
                <a16:creationId xmlns:a16="http://schemas.microsoft.com/office/drawing/2014/main" id="{0DDD42FC-C7A2-4C0A-90A2-0C2193151AE4}"/>
              </a:ext>
            </a:extLst>
          </p:cNvPr>
          <p:cNvCxnSpPr>
            <a:cxnSpLocks/>
          </p:cNvCxnSpPr>
          <p:nvPr/>
        </p:nvCxnSpPr>
        <p:spPr>
          <a:xfrm>
            <a:off x="121439" y="364669"/>
            <a:ext cx="143408" cy="0"/>
          </a:xfrm>
          <a:prstGeom prst="line">
            <a:avLst/>
          </a:prstGeom>
          <a:ln>
            <a:solidFill>
              <a:srgbClr val="E41165"/>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C46646A-F1F2-45C5-ADFF-59DB66796D36}"/>
              </a:ext>
            </a:extLst>
          </p:cNvPr>
          <p:cNvSpPr txBox="1"/>
          <p:nvPr/>
        </p:nvSpPr>
        <p:spPr>
          <a:xfrm>
            <a:off x="94187" y="441069"/>
            <a:ext cx="197916" cy="194384"/>
          </a:xfrm>
          <a:prstGeom prst="rect">
            <a:avLst/>
          </a:prstGeom>
          <a:noFill/>
        </p:spPr>
        <p:txBody>
          <a:bodyPr wrap="none" lIns="0" tIns="0" rIns="0" bIns="0" rtlCol="0" anchor="ctr" anchorCtr="0">
            <a:noAutofit/>
          </a:bodyPr>
          <a:lstStyle/>
          <a:p>
            <a:pPr algn="ctr"/>
            <a:endParaRPr lang="en-US" sz="2133">
              <a:solidFill>
                <a:schemeClr val="tx1"/>
              </a:solidFill>
            </a:endParaRPr>
          </a:p>
        </p:txBody>
      </p:sp>
      <p:sp>
        <p:nvSpPr>
          <p:cNvPr id="12" name="Rectangle 11">
            <a:extLst>
              <a:ext uri="{FF2B5EF4-FFF2-40B4-BE49-F238E27FC236}">
                <a16:creationId xmlns:a16="http://schemas.microsoft.com/office/drawing/2014/main" id="{A93B4D52-2D09-423E-8851-13CA5EAA27BC}"/>
              </a:ext>
            </a:extLst>
          </p:cNvPr>
          <p:cNvSpPr/>
          <p:nvPr/>
        </p:nvSpPr>
        <p:spPr>
          <a:xfrm>
            <a:off x="49735" y="85017"/>
            <a:ext cx="286816" cy="52755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55"/>
          </a:p>
        </p:txBody>
      </p:sp>
      <p:pic>
        <p:nvPicPr>
          <p:cNvPr id="13" name="Graphic 12">
            <a:extLst>
              <a:ext uri="{FF2B5EF4-FFF2-40B4-BE49-F238E27FC236}">
                <a16:creationId xmlns:a16="http://schemas.microsoft.com/office/drawing/2014/main" id="{CD190F62-7268-479B-BEFD-A1FB9A28AB51}"/>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5201" t="38245" r="4369" b="37400"/>
          <a:stretch/>
        </p:blipFill>
        <p:spPr>
          <a:xfrm>
            <a:off x="385158" y="251511"/>
            <a:ext cx="2061709" cy="555276"/>
          </a:xfrm>
          <a:prstGeom prst="rect">
            <a:avLst/>
          </a:prstGeom>
        </p:spPr>
      </p:pic>
    </p:spTree>
    <p:extLst>
      <p:ext uri="{BB962C8B-B14F-4D97-AF65-F5344CB8AC3E}">
        <p14:creationId xmlns:p14="http://schemas.microsoft.com/office/powerpoint/2010/main" val="2823175344"/>
      </p:ext>
    </p:extLst>
  </p:cSld>
  <p:clrMap bg1="lt1" tx1="dk1" bg2="lt2" tx2="dk2" accent1="accent1" accent2="accent2" accent3="accent3" accent4="accent4" accent5="accent5" accent6="accent6" hlink="hlink" folHlink="folHlink"/>
  <p:sldLayoutIdLst>
    <p:sldLayoutId id="2147483768" r:id="rId1"/>
  </p:sldLayoutIdLst>
  <p:txStyles>
    <p:titleStyle>
      <a:lvl1pPr algn="l" defTabSz="1219170" rtl="0" eaLnBrk="1" latinLnBrk="0" hangingPunct="1">
        <a:lnSpc>
          <a:spcPct val="100000"/>
        </a:lnSpc>
        <a:spcBef>
          <a:spcPct val="0"/>
        </a:spcBef>
        <a:buNone/>
        <a:defRPr lang="en-US" sz="3200" b="0" i="0" kern="0" spc="-7" baseline="0" dirty="0">
          <a:solidFill>
            <a:srgbClr val="F4F3F9"/>
          </a:solidFill>
          <a:latin typeface="Calibri"/>
          <a:ea typeface="+mj-ea"/>
          <a:cs typeface="Calibri"/>
        </a:defRPr>
      </a:lvl1pPr>
    </p:titleStyle>
    <p:bodyStyle>
      <a:lvl1pPr marL="0" indent="0" algn="l" defTabSz="1219170" rtl="0" eaLnBrk="1" latinLnBrk="0" hangingPunct="1">
        <a:lnSpc>
          <a:spcPct val="100000"/>
        </a:lnSpc>
        <a:spcBef>
          <a:spcPts val="0"/>
        </a:spcBef>
        <a:buFont typeface="Arial" panose="020B0604020202020204" pitchFamily="34" charset="0"/>
        <a:buNone/>
        <a:defRPr lang="en-US" sz="2133" kern="1200" spc="3" dirty="0">
          <a:solidFill>
            <a:srgbClr val="EB5000"/>
          </a:solidFill>
          <a:latin typeface="Calibri"/>
          <a:ea typeface="+mn-ea"/>
          <a:cs typeface="Calibri"/>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bg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bg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bg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bg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772">
          <p15:clr>
            <a:srgbClr val="F26B43"/>
          </p15:clr>
        </p15:guide>
        <p15:guide id="2" orient="horz" pos="2852">
          <p15:clr>
            <a:srgbClr val="F26B43"/>
          </p15:clr>
        </p15:guide>
        <p15:guide id="3" orient="horz" pos="360">
          <p15:clr>
            <a:srgbClr val="F26B43"/>
          </p15:clr>
        </p15:guide>
        <p15:guide id="4" orient="horz" pos="846">
          <p15:clr>
            <a:srgbClr val="F26B43"/>
          </p15:clr>
        </p15:guide>
        <p15:guide id="5" pos="180">
          <p15:clr>
            <a:srgbClr val="F26B43"/>
          </p15:clr>
        </p15:guide>
        <p15:guide id="6" pos="558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8.png"/><Relationship Id="rId7" Type="http://schemas.openxmlformats.org/officeDocument/2006/relationships/image" Target="../media/image51.png"/><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microsoft.com/office/2007/relationships/hdphoto" Target="../media/hdphoto1.wdp"/><Relationship Id="rId5" Type="http://schemas.openxmlformats.org/officeDocument/2006/relationships/image" Target="../media/image50.png"/><Relationship Id="rId4" Type="http://schemas.openxmlformats.org/officeDocument/2006/relationships/image" Target="../media/image49.png"/></Relationships>
</file>

<file path=ppt/slides/_rels/slide11.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image" Target="../media/image54.png"/><Relationship Id="rId7" Type="http://schemas.openxmlformats.org/officeDocument/2006/relationships/image" Target="../media/image58.svg"/><Relationship Id="rId2" Type="http://schemas.openxmlformats.org/officeDocument/2006/relationships/image" Target="../media/image53.png"/><Relationship Id="rId1" Type="http://schemas.openxmlformats.org/officeDocument/2006/relationships/slideLayout" Target="../slideLayouts/slideLayout4.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svg"/><Relationship Id="rId9" Type="http://schemas.openxmlformats.org/officeDocument/2006/relationships/image" Target="../media/image60.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1.jpe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hemeOverride" Target="../theme/themeOverride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jpe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slides/_rels/slide6.xml.rels><?xml version="1.0" encoding="UTF-8" standalone="yes"?>
<Relationships xmlns="http://schemas.openxmlformats.org/package/2006/relationships"><Relationship Id="rId8" Type="http://schemas.openxmlformats.org/officeDocument/2006/relationships/image" Target="../media/image31.svg"/><Relationship Id="rId13" Type="http://schemas.openxmlformats.org/officeDocument/2006/relationships/image" Target="../media/image36.png"/><Relationship Id="rId18" Type="http://schemas.openxmlformats.org/officeDocument/2006/relationships/image" Target="../media/image41.svg"/><Relationship Id="rId3" Type="http://schemas.openxmlformats.org/officeDocument/2006/relationships/image" Target="../media/image26.png"/><Relationship Id="rId7" Type="http://schemas.openxmlformats.org/officeDocument/2006/relationships/image" Target="../media/image30.png"/><Relationship Id="rId12" Type="http://schemas.openxmlformats.org/officeDocument/2006/relationships/image" Target="../media/image35.svg"/><Relationship Id="rId17" Type="http://schemas.openxmlformats.org/officeDocument/2006/relationships/image" Target="../media/image40.png"/><Relationship Id="rId2" Type="http://schemas.openxmlformats.org/officeDocument/2006/relationships/notesSlide" Target="../notesSlides/notesSlide5.xml"/><Relationship Id="rId16" Type="http://schemas.openxmlformats.org/officeDocument/2006/relationships/image" Target="../media/image39.svg"/><Relationship Id="rId1" Type="http://schemas.openxmlformats.org/officeDocument/2006/relationships/slideLayout" Target="../slideLayouts/slideLayout4.xml"/><Relationship Id="rId6" Type="http://schemas.openxmlformats.org/officeDocument/2006/relationships/image" Target="../media/image29.svg"/><Relationship Id="rId11" Type="http://schemas.openxmlformats.org/officeDocument/2006/relationships/image" Target="../media/image34.png"/><Relationship Id="rId5" Type="http://schemas.openxmlformats.org/officeDocument/2006/relationships/image" Target="../media/image28.png"/><Relationship Id="rId15" Type="http://schemas.openxmlformats.org/officeDocument/2006/relationships/image" Target="../media/image38.png"/><Relationship Id="rId10" Type="http://schemas.openxmlformats.org/officeDocument/2006/relationships/image" Target="../media/image33.svg"/><Relationship Id="rId19" Type="http://schemas.openxmlformats.org/officeDocument/2006/relationships/image" Target="../media/image42.png"/><Relationship Id="rId4" Type="http://schemas.openxmlformats.org/officeDocument/2006/relationships/image" Target="../media/image27.svg"/><Relationship Id="rId9" Type="http://schemas.openxmlformats.org/officeDocument/2006/relationships/image" Target="../media/image32.png"/><Relationship Id="rId14" Type="http://schemas.openxmlformats.org/officeDocument/2006/relationships/image" Target="../media/image37.svg"/></Relationships>
</file>

<file path=ppt/slides/_rels/slide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47.png"/><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9B63D-3CED-4AED-8870-9E3383843E7A}"/>
              </a:ext>
            </a:extLst>
          </p:cNvPr>
          <p:cNvSpPr>
            <a:spLocks noGrp="1"/>
          </p:cNvSpPr>
          <p:nvPr>
            <p:ph type="title"/>
          </p:nvPr>
        </p:nvSpPr>
        <p:spPr>
          <a:xfrm>
            <a:off x="842971" y="1890906"/>
            <a:ext cx="9997741" cy="1239835"/>
          </a:xfrm>
          <a:effectLst>
            <a:outerShdw blurRad="38100" dist="12700" dir="2700000" algn="tl" rotWithShape="0">
              <a:prstClr val="black">
                <a:alpha val="40000"/>
              </a:prstClr>
            </a:outerShdw>
          </a:effectLst>
        </p:spPr>
        <p:txBody>
          <a:bodyPr anchor="t">
            <a:noAutofit/>
          </a:bodyPr>
          <a:lstStyle/>
          <a:p>
            <a:pPr algn="ctr"/>
            <a:r>
              <a:rPr lang="en-US" sz="7200" b="1" dirty="0">
                <a:solidFill>
                  <a:schemeClr val="accent4"/>
                </a:solidFill>
              </a:rPr>
              <a:t>METAsure</a:t>
            </a:r>
            <a:br>
              <a:rPr lang="en-US" sz="7200" b="1" dirty="0">
                <a:solidFill>
                  <a:schemeClr val="accent4"/>
                </a:solidFill>
              </a:rPr>
            </a:br>
            <a:r>
              <a:rPr lang="en-US" sz="4000" b="1" dirty="0">
                <a:solidFill>
                  <a:schemeClr val="accent4"/>
                </a:solidFill>
              </a:rPr>
              <a:t>Metaverse  for Insurance</a:t>
            </a:r>
            <a:endParaRPr lang="en-US" sz="2400" b="1" dirty="0">
              <a:solidFill>
                <a:schemeClr val="accent4"/>
              </a:solidFill>
            </a:endParaRPr>
          </a:p>
        </p:txBody>
      </p:sp>
      <p:sp>
        <p:nvSpPr>
          <p:cNvPr id="3" name="Subtitle 2">
            <a:extLst>
              <a:ext uri="{FF2B5EF4-FFF2-40B4-BE49-F238E27FC236}">
                <a16:creationId xmlns:a16="http://schemas.microsoft.com/office/drawing/2014/main" id="{39DAE71E-AF2E-479B-AA71-D0F71133B5FB}"/>
              </a:ext>
            </a:extLst>
          </p:cNvPr>
          <p:cNvSpPr>
            <a:spLocks noGrp="1"/>
          </p:cNvSpPr>
          <p:nvPr>
            <p:ph type="body" sz="quarter" idx="4294967295"/>
          </p:nvPr>
        </p:nvSpPr>
        <p:spPr>
          <a:xfrm>
            <a:off x="762000" y="5593177"/>
            <a:ext cx="2474913" cy="401637"/>
          </a:xfrm>
          <a:effectLst>
            <a:outerShdw blurRad="38100" dist="12700" dir="2700000" algn="tl" rotWithShape="0">
              <a:prstClr val="black">
                <a:alpha val="40000"/>
              </a:prstClr>
            </a:outerShdw>
          </a:effectLst>
        </p:spPr>
        <p:txBody>
          <a:bodyPr anchor="t">
            <a:normAutofit/>
          </a:bodyPr>
          <a:lstStyle/>
          <a:p>
            <a:r>
              <a:rPr lang="en-US" sz="1600" dirty="0">
                <a:solidFill>
                  <a:schemeClr val="accent4"/>
                </a:solidFill>
                <a:latin typeface="+mj-lt"/>
              </a:rPr>
              <a:t>04-Nov-2022</a:t>
            </a:r>
          </a:p>
        </p:txBody>
      </p:sp>
      <p:graphicFrame>
        <p:nvGraphicFramePr>
          <p:cNvPr id="6" name="Table 5">
            <a:extLst>
              <a:ext uri="{FF2B5EF4-FFF2-40B4-BE49-F238E27FC236}">
                <a16:creationId xmlns:a16="http://schemas.microsoft.com/office/drawing/2014/main" id="{923E4A0F-024E-45D7-9AD4-FF7764A7DE1E}"/>
              </a:ext>
            </a:extLst>
          </p:cNvPr>
          <p:cNvGraphicFramePr>
            <a:graphicFrameLocks noGrp="1"/>
          </p:cNvGraphicFramePr>
          <p:nvPr>
            <p:extLst>
              <p:ext uri="{D42A27DB-BD31-4B8C-83A1-F6EECF244321}">
                <p14:modId xmlns:p14="http://schemas.microsoft.com/office/powerpoint/2010/main" val="3133645978"/>
              </p:ext>
            </p:extLst>
          </p:nvPr>
        </p:nvGraphicFramePr>
        <p:xfrm>
          <a:off x="7562850" y="5106400"/>
          <a:ext cx="4305300" cy="973554"/>
        </p:xfrm>
        <a:graphic>
          <a:graphicData uri="http://schemas.openxmlformats.org/drawingml/2006/table">
            <a:tbl>
              <a:tblPr firstRow="1" firstCol="1" bandRow="1">
                <a:tableStyleId>{5C22544A-7EE6-4342-B048-85BDC9FD1C3A}</a:tableStyleId>
              </a:tblPr>
              <a:tblGrid>
                <a:gridCol w="4305300">
                  <a:extLst>
                    <a:ext uri="{9D8B030D-6E8A-4147-A177-3AD203B41FA5}">
                      <a16:colId xmlns:a16="http://schemas.microsoft.com/office/drawing/2014/main" val="1703232498"/>
                    </a:ext>
                  </a:extLst>
                </a:gridCol>
              </a:tblGrid>
              <a:tr h="973554">
                <a:tc>
                  <a:txBody>
                    <a:bodyPr/>
                    <a:lstStyle/>
                    <a:p>
                      <a:pPr marL="0" marR="0" algn="ctr">
                        <a:spcBef>
                          <a:spcPts val="0"/>
                        </a:spcBef>
                        <a:spcAft>
                          <a:spcPts val="0"/>
                        </a:spcAft>
                      </a:pPr>
                      <a:r>
                        <a:rPr lang="en-US" sz="2400" b="1">
                          <a:solidFill>
                            <a:schemeClr val="accent4"/>
                          </a:solidFill>
                        </a:rPr>
                        <a:t>Cohort 1 – BOG 4</a:t>
                      </a:r>
                      <a:endParaRPr lang="en-US" sz="2400">
                        <a:effectLst/>
                        <a:latin typeface="+mj-lt"/>
                        <a:ea typeface="Times New Roman" panose="02020603050405020304" pitchFamily="18" charset="0"/>
                      </a:endParaRPr>
                    </a:p>
                    <a:p>
                      <a:pPr marL="0" marR="0" algn="ctr">
                        <a:spcBef>
                          <a:spcPts val="0"/>
                        </a:spcBef>
                        <a:spcAft>
                          <a:spcPts val="0"/>
                        </a:spcAft>
                      </a:pPr>
                      <a:r>
                        <a:rPr lang="en-US" sz="2400" b="0">
                          <a:effectLst/>
                          <a:latin typeface="+mj-lt"/>
                          <a:ea typeface="Times New Roman" panose="02020603050405020304" pitchFamily="18" charset="0"/>
                        </a:rPr>
                        <a:t>Lecturer: Mr Ashish Mehra</a:t>
                      </a:r>
                    </a:p>
                  </a:txBody>
                  <a:tcPr marL="68580" marR="6858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46360541"/>
                  </a:ext>
                </a:extLst>
              </a:tr>
            </a:tbl>
          </a:graphicData>
        </a:graphic>
      </p:graphicFrame>
    </p:spTree>
    <p:extLst>
      <p:ext uri="{BB962C8B-B14F-4D97-AF65-F5344CB8AC3E}">
        <p14:creationId xmlns:p14="http://schemas.microsoft.com/office/powerpoint/2010/main" val="3341578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4C4E760-C3B0-46C9-8AF8-7B996BD4F7D1}"/>
              </a:ext>
            </a:extLst>
          </p:cNvPr>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594263" y="4030130"/>
            <a:ext cx="544219" cy="544219"/>
          </a:xfrm>
          <a:prstGeom prst="rect">
            <a:avLst/>
          </a:prstGeom>
        </p:spPr>
      </p:pic>
      <p:pic>
        <p:nvPicPr>
          <p:cNvPr id="3" name="Picture 2">
            <a:extLst>
              <a:ext uri="{FF2B5EF4-FFF2-40B4-BE49-F238E27FC236}">
                <a16:creationId xmlns:a16="http://schemas.microsoft.com/office/drawing/2014/main" id="{75BD9EE1-18E7-4CC1-813D-EB8E1C57699E}"/>
              </a:ext>
            </a:extLst>
          </p:cNvPr>
          <p:cNvPicPr>
            <a:picLocks noChangeAspect="1"/>
          </p:cNvPicPr>
          <p:nvPr/>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5541839" y="2130576"/>
            <a:ext cx="544219" cy="544219"/>
          </a:xfrm>
          <a:prstGeom prst="rect">
            <a:avLst/>
          </a:prstGeom>
        </p:spPr>
      </p:pic>
      <p:sp>
        <p:nvSpPr>
          <p:cNvPr id="4" name="Freeform 12">
            <a:extLst>
              <a:ext uri="{FF2B5EF4-FFF2-40B4-BE49-F238E27FC236}">
                <a16:creationId xmlns:a16="http://schemas.microsoft.com/office/drawing/2014/main" id="{2AEF2A73-018A-446E-8D1D-69B5B244B524}"/>
              </a:ext>
            </a:extLst>
          </p:cNvPr>
          <p:cNvSpPr/>
          <p:nvPr/>
        </p:nvSpPr>
        <p:spPr>
          <a:xfrm>
            <a:off x="1527957" y="2636826"/>
            <a:ext cx="4013882" cy="844937"/>
          </a:xfrm>
          <a:custGeom>
            <a:avLst/>
            <a:gdLst>
              <a:gd name="connsiteX0" fmla="*/ 0 w 8830101"/>
              <a:gd name="connsiteY0" fmla="*/ 0 h 1020600"/>
              <a:gd name="connsiteX1" fmla="*/ 8830101 w 8830101"/>
              <a:gd name="connsiteY1" fmla="*/ 0 h 1020600"/>
              <a:gd name="connsiteX2" fmla="*/ 8830101 w 8830101"/>
              <a:gd name="connsiteY2" fmla="*/ 1020600 h 1020600"/>
              <a:gd name="connsiteX3" fmla="*/ 0 w 8830101"/>
              <a:gd name="connsiteY3" fmla="*/ 1020600 h 1020600"/>
              <a:gd name="connsiteX4" fmla="*/ 0 w 8830101"/>
              <a:gd name="connsiteY4" fmla="*/ 0 h 1020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101" h="1020600">
                <a:moveTo>
                  <a:pt x="0" y="0"/>
                </a:moveTo>
                <a:lnTo>
                  <a:pt x="8830101" y="0"/>
                </a:lnTo>
                <a:lnTo>
                  <a:pt x="8830101" y="1020600"/>
                </a:lnTo>
                <a:lnTo>
                  <a:pt x="0" y="1020600"/>
                </a:lnTo>
                <a:lnTo>
                  <a:pt x="0" y="0"/>
                </a:lnTo>
                <a:close/>
              </a:path>
            </a:pathLst>
          </a:custGeom>
          <a:noFill/>
          <a:ln>
            <a:noFill/>
          </a:ln>
        </p:spPr>
        <p:style>
          <a:lnRef idx="2">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1440" tIns="45720" rIns="91440" bIns="45720" numCol="1" spcCol="1270" anchor="t" anchorCtr="0">
            <a:noAutofit/>
          </a:bodyPr>
          <a:lstStyle/>
          <a:p>
            <a:pPr defTabSz="914309">
              <a:spcBef>
                <a:spcPct val="0"/>
              </a:spcBef>
              <a:spcAft>
                <a:spcPct val="0"/>
              </a:spcAft>
              <a:defRPr/>
            </a:pPr>
            <a:r>
              <a:rPr lang="en-US" sz="1600" dirty="0">
                <a:solidFill>
                  <a:srgbClr val="D6492A"/>
                </a:solidFill>
                <a:latin typeface="Calibri" panose="020F0502020204030204"/>
              </a:rPr>
              <a:t>Tanishq sought </a:t>
            </a:r>
            <a:r>
              <a:rPr lang="en-US" sz="1600" b="1" dirty="0">
                <a:solidFill>
                  <a:srgbClr val="D6492A"/>
                </a:solidFill>
                <a:latin typeface="Calibri" panose="020F0502020204030204"/>
              </a:rPr>
              <a:t>to improve </a:t>
            </a:r>
            <a:endParaRPr lang="en-US" sz="1600" b="1" dirty="0">
              <a:solidFill>
                <a:srgbClr val="D6492A"/>
              </a:solidFill>
              <a:latin typeface="Calibri" panose="020F0502020204030204"/>
              <a:ea typeface="Calibri"/>
              <a:cs typeface="Calibri"/>
            </a:endParaRPr>
          </a:p>
          <a:p>
            <a:pPr defTabSz="914309">
              <a:spcBef>
                <a:spcPct val="0"/>
              </a:spcBef>
              <a:spcAft>
                <a:spcPct val="0"/>
              </a:spcAft>
              <a:defRPr/>
            </a:pPr>
            <a:r>
              <a:rPr lang="en-US" sz="1600" b="1" dirty="0">
                <a:solidFill>
                  <a:srgbClr val="D6492A"/>
                </a:solidFill>
                <a:latin typeface="Calibri" panose="020F0502020204030204"/>
              </a:rPr>
              <a:t>customer experience </a:t>
            </a:r>
            <a:r>
              <a:rPr lang="en-US" sz="1600" dirty="0">
                <a:solidFill>
                  <a:srgbClr val="D6492A"/>
                </a:solidFill>
                <a:latin typeface="Calibri" panose="020F0502020204030204"/>
              </a:rPr>
              <a:t>of next-gen for </a:t>
            </a:r>
            <a:r>
              <a:rPr lang="en-US" sz="1600" dirty="0">
                <a:solidFill>
                  <a:srgbClr val="D6492A"/>
                </a:solidFill>
                <a:latin typeface="Calibri" panose="020F0502020204030204"/>
                <a:ea typeface="Calibri"/>
                <a:cs typeface="Calibri"/>
              </a:rPr>
              <a:t>jewelry purchase and browsing</a:t>
            </a:r>
          </a:p>
        </p:txBody>
      </p:sp>
      <p:pic>
        <p:nvPicPr>
          <p:cNvPr id="5" name="Picture 4">
            <a:extLst>
              <a:ext uri="{FF2B5EF4-FFF2-40B4-BE49-F238E27FC236}">
                <a16:creationId xmlns:a16="http://schemas.microsoft.com/office/drawing/2014/main" id="{155AA305-8397-4648-9706-F18D96F27ACF}"/>
              </a:ext>
            </a:extLst>
          </p:cNvPr>
          <p:cNvPicPr>
            <a:picLocks noChangeAspect="1"/>
          </p:cNvPicPr>
          <p:nvPr/>
        </p:nvPicPr>
        <p:blipFill>
          <a:blip r:embed="rId5" cstate="print">
            <a:duotone>
              <a:schemeClr val="accent4">
                <a:shade val="45000"/>
                <a:satMod val="135000"/>
              </a:schemeClr>
              <a:prstClr val="white"/>
            </a:duotone>
            <a:extLst>
              <a:ext uri="{BEBA8EAE-BF5A-486C-A8C5-ECC9F3942E4B}">
                <a14:imgProps xmlns:a14="http://schemas.microsoft.com/office/drawing/2010/main">
                  <a14:imgLayer r:embed="rId6">
                    <a14:imgEffect>
                      <a14:colorTemperature colorTemp="115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875293" y="2495311"/>
            <a:ext cx="592356" cy="592356"/>
          </a:xfrm>
          <a:prstGeom prst="rect">
            <a:avLst/>
          </a:prstGeom>
        </p:spPr>
      </p:pic>
      <p:sp>
        <p:nvSpPr>
          <p:cNvPr id="6" name="Rectangle 5">
            <a:extLst>
              <a:ext uri="{FF2B5EF4-FFF2-40B4-BE49-F238E27FC236}">
                <a16:creationId xmlns:a16="http://schemas.microsoft.com/office/drawing/2014/main" id="{0352ACEB-61AE-4103-BB6F-6DABB8FD341F}"/>
              </a:ext>
            </a:extLst>
          </p:cNvPr>
          <p:cNvSpPr/>
          <p:nvPr/>
        </p:nvSpPr>
        <p:spPr>
          <a:xfrm>
            <a:off x="613092" y="2153319"/>
            <a:ext cx="2879547" cy="292309"/>
          </a:xfrm>
          <a:prstGeom prst="rect">
            <a:avLst/>
          </a:prstGeom>
          <a:solidFill>
            <a:schemeClr val="bg1"/>
          </a:solidFill>
          <a:ln>
            <a:no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250923" tIns="17293" rIns="250923" bIns="17293" numCol="1" spcCol="1270" anchor="ctr" anchorCtr="0">
            <a:noAutofit/>
          </a:bodyPr>
          <a:lstStyle/>
          <a:p>
            <a:pPr defTabSz="533333">
              <a:lnSpc>
                <a:spcPct val="90000"/>
              </a:lnSpc>
              <a:spcBef>
                <a:spcPct val="0"/>
              </a:spcBef>
              <a:spcAft>
                <a:spcPct val="35000"/>
              </a:spcAft>
              <a:defRPr/>
            </a:pPr>
            <a:r>
              <a:rPr lang="en-US" sz="2000" b="1" cap="small" dirty="0">
                <a:solidFill>
                  <a:srgbClr val="D6492A">
                    <a:lumMod val="50000"/>
                  </a:srgbClr>
                </a:solidFill>
                <a:latin typeface="Calibri" panose="020F0502020204030204"/>
              </a:rPr>
              <a:t>Business Challenge</a:t>
            </a:r>
          </a:p>
        </p:txBody>
      </p:sp>
      <p:cxnSp>
        <p:nvCxnSpPr>
          <p:cNvPr id="7" name="Straight Connector 6">
            <a:extLst>
              <a:ext uri="{FF2B5EF4-FFF2-40B4-BE49-F238E27FC236}">
                <a16:creationId xmlns:a16="http://schemas.microsoft.com/office/drawing/2014/main" id="{4349642D-D497-4E16-821E-31410D4D5D97}"/>
              </a:ext>
            </a:extLst>
          </p:cNvPr>
          <p:cNvCxnSpPr>
            <a:cxnSpLocks/>
          </p:cNvCxnSpPr>
          <p:nvPr/>
        </p:nvCxnSpPr>
        <p:spPr>
          <a:xfrm>
            <a:off x="2838618" y="2302573"/>
            <a:ext cx="2141006" cy="0"/>
          </a:xfrm>
          <a:prstGeom prst="line">
            <a:avLst/>
          </a:prstGeom>
          <a:ln w="3175">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784CF33-61E7-405A-BAFB-0D3E0345D924}"/>
              </a:ext>
            </a:extLst>
          </p:cNvPr>
          <p:cNvCxnSpPr>
            <a:cxnSpLocks/>
          </p:cNvCxnSpPr>
          <p:nvPr/>
        </p:nvCxnSpPr>
        <p:spPr>
          <a:xfrm>
            <a:off x="1111372" y="3051551"/>
            <a:ext cx="22768" cy="1003923"/>
          </a:xfrm>
          <a:prstGeom prst="line">
            <a:avLst/>
          </a:prstGeom>
          <a:ln w="3175">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08C9AABA-4E3A-4EB8-9AF6-F567D0C2B586}"/>
              </a:ext>
            </a:extLst>
          </p:cNvPr>
          <p:cNvSpPr/>
          <p:nvPr/>
        </p:nvSpPr>
        <p:spPr>
          <a:xfrm>
            <a:off x="6250976" y="2222850"/>
            <a:ext cx="2350215" cy="297235"/>
          </a:xfrm>
          <a:prstGeom prst="rect">
            <a:avLst/>
          </a:prstGeom>
          <a:solidFill>
            <a:schemeClr val="bg1"/>
          </a:solidFill>
          <a:ln>
            <a:no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0" tIns="17293" rIns="250923" bIns="17293" numCol="1" spcCol="1270" anchor="ctr" anchorCtr="0">
            <a:noAutofit/>
          </a:bodyPr>
          <a:lstStyle/>
          <a:p>
            <a:pPr defTabSz="533333">
              <a:lnSpc>
                <a:spcPct val="90000"/>
              </a:lnSpc>
              <a:spcBef>
                <a:spcPct val="0"/>
              </a:spcBef>
              <a:spcAft>
                <a:spcPct val="35000"/>
              </a:spcAft>
              <a:defRPr/>
            </a:pPr>
            <a:r>
              <a:rPr lang="en-US" sz="2000" b="1" cap="small" dirty="0">
                <a:solidFill>
                  <a:srgbClr val="0070C0"/>
                </a:solidFill>
                <a:latin typeface="Calibri" panose="020F0502020204030204"/>
              </a:rPr>
              <a:t>Solution Highlights</a:t>
            </a:r>
          </a:p>
        </p:txBody>
      </p:sp>
      <p:sp>
        <p:nvSpPr>
          <p:cNvPr id="10" name="Freeform 25">
            <a:extLst>
              <a:ext uri="{FF2B5EF4-FFF2-40B4-BE49-F238E27FC236}">
                <a16:creationId xmlns:a16="http://schemas.microsoft.com/office/drawing/2014/main" id="{CFC7A133-EF6F-4287-9874-28FF5C5B07B2}"/>
              </a:ext>
            </a:extLst>
          </p:cNvPr>
          <p:cNvSpPr/>
          <p:nvPr/>
        </p:nvSpPr>
        <p:spPr>
          <a:xfrm>
            <a:off x="6532238" y="2450554"/>
            <a:ext cx="4805201" cy="1230086"/>
          </a:xfrm>
          <a:custGeom>
            <a:avLst/>
            <a:gdLst>
              <a:gd name="connsiteX0" fmla="*/ 0 w 8830101"/>
              <a:gd name="connsiteY0" fmla="*/ 0 h 1039500"/>
              <a:gd name="connsiteX1" fmla="*/ 8830101 w 8830101"/>
              <a:gd name="connsiteY1" fmla="*/ 0 h 1039500"/>
              <a:gd name="connsiteX2" fmla="*/ 8830101 w 8830101"/>
              <a:gd name="connsiteY2" fmla="*/ 1039500 h 1039500"/>
              <a:gd name="connsiteX3" fmla="*/ 0 w 8830101"/>
              <a:gd name="connsiteY3" fmla="*/ 1039500 h 1039500"/>
              <a:gd name="connsiteX4" fmla="*/ 0 w 8830101"/>
              <a:gd name="connsiteY4" fmla="*/ 0 h 1039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101" h="1039500">
                <a:moveTo>
                  <a:pt x="0" y="0"/>
                </a:moveTo>
                <a:lnTo>
                  <a:pt x="8830101" y="0"/>
                </a:lnTo>
                <a:lnTo>
                  <a:pt x="8830101" y="1039500"/>
                </a:lnTo>
                <a:lnTo>
                  <a:pt x="0" y="1039500"/>
                </a:lnTo>
                <a:lnTo>
                  <a:pt x="0" y="0"/>
                </a:lnTo>
                <a:close/>
              </a:path>
            </a:pathLst>
          </a:custGeom>
          <a:noFill/>
          <a:ln>
            <a:noFill/>
          </a:ln>
        </p:spPr>
        <p:style>
          <a:lnRef idx="2">
            <a:schemeClr val="accent3">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1440" tIns="45720" rIns="91440" bIns="45720" numCol="1" spcCol="1270" anchor="t" anchorCtr="0">
            <a:noAutofit/>
          </a:bodyPr>
          <a:lstStyle/>
          <a:p>
            <a:pPr marL="285750" indent="-285750" algn="ctr" defTabSz="914309">
              <a:spcBef>
                <a:spcPct val="0"/>
              </a:spcBef>
              <a:spcAft>
                <a:spcPct val="0"/>
              </a:spcAft>
              <a:buClr>
                <a:srgbClr val="3FA3FF"/>
              </a:buClr>
              <a:buFont typeface="Arial" panose="05000000000000000000" pitchFamily="2" charset="2"/>
              <a:buChar char="•"/>
              <a:defRPr/>
            </a:pPr>
            <a:endParaRPr lang="en-US" sz="1400" dirty="0">
              <a:solidFill>
                <a:srgbClr val="0063BE"/>
              </a:solidFill>
              <a:latin typeface="Calibri" panose="020F0502020204030204"/>
              <a:ea typeface="Calibri"/>
              <a:cs typeface="Calibri"/>
            </a:endParaRPr>
          </a:p>
          <a:p>
            <a:pPr defTabSz="914309">
              <a:spcBef>
                <a:spcPct val="0"/>
              </a:spcBef>
              <a:spcAft>
                <a:spcPct val="0"/>
              </a:spcAft>
              <a:buClr>
                <a:srgbClr val="3FA3FF"/>
              </a:buClr>
              <a:defRPr/>
            </a:pPr>
            <a:r>
              <a:rPr lang="en-US" sz="1600" dirty="0">
                <a:solidFill>
                  <a:srgbClr val="0070C0"/>
                </a:solidFill>
                <a:latin typeface="Calibri" panose="020F0502020204030204"/>
              </a:rPr>
              <a:t>Tanishq </a:t>
            </a:r>
            <a:r>
              <a:rPr lang="en-US" sz="1600" b="1" dirty="0">
                <a:solidFill>
                  <a:srgbClr val="0070C0"/>
                </a:solidFill>
                <a:latin typeface="Calibri" panose="020F0502020204030204"/>
              </a:rPr>
              <a:t>implemented MirrAR</a:t>
            </a:r>
            <a:r>
              <a:rPr lang="en-US" sz="1600" dirty="0">
                <a:solidFill>
                  <a:srgbClr val="0070C0"/>
                </a:solidFill>
                <a:latin typeface="Calibri" panose="020F0502020204030204"/>
              </a:rPr>
              <a:t>,</a:t>
            </a:r>
            <a:r>
              <a:rPr lang="en-US" sz="1600" dirty="0">
                <a:solidFill>
                  <a:srgbClr val="0070C0"/>
                </a:solidFill>
                <a:latin typeface="Calibri" panose="020F0502020204030204"/>
                <a:cs typeface="Calibri"/>
              </a:rPr>
              <a:t> </a:t>
            </a:r>
            <a:r>
              <a:rPr lang="en-US" sz="1600" dirty="0">
                <a:solidFill>
                  <a:srgbClr val="0070C0"/>
                </a:solidFill>
                <a:latin typeface="Calibri" panose="020F0502020204030204"/>
              </a:rPr>
              <a:t>an Augmented Reality software platform in </a:t>
            </a:r>
            <a:r>
              <a:rPr lang="en-US" sz="1600" b="1" dirty="0">
                <a:solidFill>
                  <a:srgbClr val="0070C0"/>
                </a:solidFill>
                <a:latin typeface="Calibri" panose="020F0502020204030204"/>
              </a:rPr>
              <a:t>collaboration with StyleDotMe</a:t>
            </a:r>
          </a:p>
          <a:p>
            <a:pPr defTabSz="914309">
              <a:spcBef>
                <a:spcPct val="0"/>
              </a:spcBef>
              <a:spcAft>
                <a:spcPct val="0"/>
              </a:spcAft>
              <a:buClr>
                <a:srgbClr val="3FA3FF"/>
              </a:buClr>
              <a:defRPr/>
            </a:pPr>
            <a:endParaRPr lang="en-US" sz="1600" b="1" dirty="0">
              <a:solidFill>
                <a:srgbClr val="0070C0"/>
              </a:solidFill>
              <a:latin typeface="Calibri" panose="020F0502020204030204"/>
              <a:cs typeface="Calibri"/>
            </a:endParaRPr>
          </a:p>
          <a:p>
            <a:pPr defTabSz="914309">
              <a:spcBef>
                <a:spcPct val="0"/>
              </a:spcBef>
              <a:spcAft>
                <a:spcPct val="0"/>
              </a:spcAft>
              <a:buClr>
                <a:srgbClr val="3FA3FF"/>
              </a:buClr>
              <a:defRPr/>
            </a:pPr>
            <a:r>
              <a:rPr lang="en-US" sz="1600" b="1" dirty="0">
                <a:solidFill>
                  <a:srgbClr val="0070C0"/>
                </a:solidFill>
                <a:latin typeface="Calibri" panose="020F0502020204030204"/>
                <a:cs typeface="Calibri"/>
              </a:rPr>
              <a:t>Zero inventory </a:t>
            </a:r>
            <a:r>
              <a:rPr lang="en-US" sz="1600" dirty="0">
                <a:solidFill>
                  <a:srgbClr val="0070C0"/>
                </a:solidFill>
                <a:latin typeface="Calibri" panose="020F0502020204030204"/>
                <a:cs typeface="Calibri"/>
              </a:rPr>
              <a:t>experience zones</a:t>
            </a:r>
          </a:p>
          <a:p>
            <a:pPr defTabSz="914309">
              <a:spcBef>
                <a:spcPct val="0"/>
              </a:spcBef>
              <a:spcAft>
                <a:spcPct val="0"/>
              </a:spcAft>
              <a:buClr>
                <a:srgbClr val="3FA3FF"/>
              </a:buClr>
              <a:defRPr/>
            </a:pPr>
            <a:endParaRPr lang="en-US" sz="1600" b="1" dirty="0">
              <a:solidFill>
                <a:srgbClr val="0070C0"/>
              </a:solidFill>
              <a:latin typeface="Calibri" panose="020F0502020204030204"/>
              <a:ea typeface="+mn-lt"/>
              <a:cs typeface="Calibri"/>
            </a:endParaRPr>
          </a:p>
        </p:txBody>
      </p:sp>
      <p:cxnSp>
        <p:nvCxnSpPr>
          <p:cNvPr id="11" name="Straight Connector 10">
            <a:extLst>
              <a:ext uri="{FF2B5EF4-FFF2-40B4-BE49-F238E27FC236}">
                <a16:creationId xmlns:a16="http://schemas.microsoft.com/office/drawing/2014/main" id="{286AD4C6-D3BC-4D94-9220-E5BB2D11B17E}"/>
              </a:ext>
            </a:extLst>
          </p:cNvPr>
          <p:cNvCxnSpPr/>
          <p:nvPr/>
        </p:nvCxnSpPr>
        <p:spPr>
          <a:xfrm>
            <a:off x="5824963" y="2852348"/>
            <a:ext cx="0" cy="1230086"/>
          </a:xfrm>
          <a:prstGeom prst="line">
            <a:avLst/>
          </a:prstGeom>
          <a:ln w="3175">
            <a:solidFill>
              <a:schemeClr val="accent6">
                <a:lumMod val="50000"/>
              </a:schemeClr>
            </a:solidFill>
            <a:tailEnd type="none" w="lg" len="lg"/>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C0365757-F885-4034-A248-DC8AD110A149}"/>
              </a:ext>
            </a:extLst>
          </p:cNvPr>
          <p:cNvSpPr/>
          <p:nvPr/>
        </p:nvSpPr>
        <p:spPr>
          <a:xfrm>
            <a:off x="6250976" y="4190275"/>
            <a:ext cx="2089355" cy="201595"/>
          </a:xfrm>
          <a:prstGeom prst="rect">
            <a:avLst/>
          </a:prstGeom>
          <a:noFill/>
          <a:ln>
            <a:no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0" tIns="17293" rIns="250923" bIns="17293" numCol="1" spcCol="1270" anchor="ctr" anchorCtr="0">
            <a:noAutofit/>
          </a:bodyPr>
          <a:lstStyle/>
          <a:p>
            <a:pPr defTabSz="533333">
              <a:lnSpc>
                <a:spcPct val="90000"/>
              </a:lnSpc>
              <a:spcBef>
                <a:spcPct val="0"/>
              </a:spcBef>
              <a:spcAft>
                <a:spcPct val="35000"/>
              </a:spcAft>
              <a:defRPr/>
            </a:pPr>
            <a:r>
              <a:rPr lang="en-US" sz="2000" b="1" cap="small" dirty="0">
                <a:solidFill>
                  <a:srgbClr val="55A51C"/>
                </a:solidFill>
                <a:latin typeface="Calibri" panose="020F0502020204030204"/>
              </a:rPr>
              <a:t>Value Delivered</a:t>
            </a:r>
          </a:p>
        </p:txBody>
      </p:sp>
      <p:cxnSp>
        <p:nvCxnSpPr>
          <p:cNvPr id="13" name="Straight Connector 12">
            <a:extLst>
              <a:ext uri="{FF2B5EF4-FFF2-40B4-BE49-F238E27FC236}">
                <a16:creationId xmlns:a16="http://schemas.microsoft.com/office/drawing/2014/main" id="{1BEAED35-0711-491C-A616-8436C20F2300}"/>
              </a:ext>
            </a:extLst>
          </p:cNvPr>
          <p:cNvCxnSpPr/>
          <p:nvPr/>
        </p:nvCxnSpPr>
        <p:spPr>
          <a:xfrm>
            <a:off x="5824963" y="4695184"/>
            <a:ext cx="0" cy="1445434"/>
          </a:xfrm>
          <a:prstGeom prst="line">
            <a:avLst/>
          </a:prstGeom>
          <a:ln w="3175">
            <a:solidFill>
              <a:schemeClr val="accent3">
                <a:lumMod val="75000"/>
              </a:schemeClr>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sp>
        <p:nvSpPr>
          <p:cNvPr id="14" name="Freeform 35">
            <a:extLst>
              <a:ext uri="{FF2B5EF4-FFF2-40B4-BE49-F238E27FC236}">
                <a16:creationId xmlns:a16="http://schemas.microsoft.com/office/drawing/2014/main" id="{4409B789-A712-4EFD-B42F-E8F0920F1FEB}"/>
              </a:ext>
            </a:extLst>
          </p:cNvPr>
          <p:cNvSpPr/>
          <p:nvPr/>
        </p:nvSpPr>
        <p:spPr>
          <a:xfrm>
            <a:off x="6532238" y="4619574"/>
            <a:ext cx="4946791" cy="1543142"/>
          </a:xfrm>
          <a:custGeom>
            <a:avLst/>
            <a:gdLst>
              <a:gd name="connsiteX0" fmla="*/ 0 w 8830101"/>
              <a:gd name="connsiteY0" fmla="*/ 0 h 1020600"/>
              <a:gd name="connsiteX1" fmla="*/ 8830101 w 8830101"/>
              <a:gd name="connsiteY1" fmla="*/ 0 h 1020600"/>
              <a:gd name="connsiteX2" fmla="*/ 8830101 w 8830101"/>
              <a:gd name="connsiteY2" fmla="*/ 1020600 h 1020600"/>
              <a:gd name="connsiteX3" fmla="*/ 0 w 8830101"/>
              <a:gd name="connsiteY3" fmla="*/ 1020600 h 1020600"/>
              <a:gd name="connsiteX4" fmla="*/ 0 w 8830101"/>
              <a:gd name="connsiteY4" fmla="*/ 0 h 1020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101" h="1020600">
                <a:moveTo>
                  <a:pt x="0" y="0"/>
                </a:moveTo>
                <a:lnTo>
                  <a:pt x="8830101" y="0"/>
                </a:lnTo>
                <a:lnTo>
                  <a:pt x="8830101" y="1020600"/>
                </a:lnTo>
                <a:lnTo>
                  <a:pt x="0" y="1020600"/>
                </a:lnTo>
                <a:lnTo>
                  <a:pt x="0" y="0"/>
                </a:lnTo>
                <a:close/>
              </a:path>
            </a:pathLst>
          </a:custGeom>
          <a:noFill/>
          <a:ln>
            <a:noFill/>
          </a:ln>
        </p:spPr>
        <p:style>
          <a:lnRef idx="2">
            <a:schemeClr val="accent3">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1440" tIns="45720" rIns="91440" bIns="45720" numCol="1" spcCol="1270" anchor="t" anchorCtr="0">
            <a:noAutofit/>
          </a:bodyPr>
          <a:lstStyle/>
          <a:p>
            <a:pPr marL="285750" indent="-285750" defTabSz="914309">
              <a:spcBef>
                <a:spcPct val="0"/>
              </a:spcBef>
              <a:spcAft>
                <a:spcPct val="0"/>
              </a:spcAft>
              <a:buClr>
                <a:srgbClr val="55A51C"/>
              </a:buClr>
              <a:buFont typeface="Wingdings"/>
              <a:buChar char="§"/>
              <a:defRPr/>
            </a:pPr>
            <a:r>
              <a:rPr lang="en-US" sz="1600" b="1" dirty="0">
                <a:solidFill>
                  <a:srgbClr val="55A51C"/>
                </a:solidFill>
                <a:latin typeface="Calibri" panose="020F0502020204030204"/>
                <a:ea typeface="Calibri"/>
                <a:cs typeface="Calibri"/>
              </a:rPr>
              <a:t>Improved customers experience</a:t>
            </a:r>
            <a:r>
              <a:rPr lang="en-US" sz="1600" dirty="0">
                <a:solidFill>
                  <a:srgbClr val="55A51C"/>
                </a:solidFill>
                <a:latin typeface="Calibri" panose="020F0502020204030204"/>
                <a:ea typeface="Calibri"/>
                <a:cs typeface="Calibri"/>
              </a:rPr>
              <a:t>: Touch/Feel, 360-degree view and,  AR mirror- to check how it looks on them</a:t>
            </a:r>
          </a:p>
          <a:p>
            <a:pPr marL="285750" indent="-285750" defTabSz="914309">
              <a:spcBef>
                <a:spcPct val="0"/>
              </a:spcBef>
              <a:spcAft>
                <a:spcPct val="0"/>
              </a:spcAft>
              <a:buClr>
                <a:srgbClr val="55A51C"/>
              </a:buClr>
              <a:buFont typeface="Wingdings"/>
              <a:buChar char="§"/>
              <a:defRPr/>
            </a:pPr>
            <a:r>
              <a:rPr lang="en-US" sz="1600" dirty="0">
                <a:solidFill>
                  <a:srgbClr val="55A51C"/>
                </a:solidFill>
                <a:latin typeface="Calibri" panose="020F0502020204030204"/>
                <a:ea typeface="Calibri"/>
                <a:cs typeface="Calibri"/>
              </a:rPr>
              <a:t>Zero inventory experience to </a:t>
            </a:r>
            <a:r>
              <a:rPr lang="en-US" sz="1600" b="1" dirty="0">
                <a:solidFill>
                  <a:srgbClr val="55A51C"/>
                </a:solidFill>
                <a:latin typeface="Calibri" panose="020F0502020204030204"/>
                <a:ea typeface="Calibri"/>
                <a:cs typeface="Calibri"/>
              </a:rPr>
              <a:t>reduce security risk</a:t>
            </a:r>
          </a:p>
          <a:p>
            <a:pPr marL="285750" indent="-285750" defTabSz="914309">
              <a:spcBef>
                <a:spcPct val="0"/>
              </a:spcBef>
              <a:spcAft>
                <a:spcPct val="0"/>
              </a:spcAft>
              <a:buFont typeface="Wingdings"/>
              <a:buChar char="§"/>
              <a:defRPr/>
            </a:pPr>
            <a:r>
              <a:rPr lang="en-US" sz="1600" b="1" dirty="0">
                <a:solidFill>
                  <a:srgbClr val="55A51C"/>
                </a:solidFill>
                <a:ea typeface="Calibri"/>
                <a:cs typeface="Calibri"/>
              </a:rPr>
              <a:t>Revenue growth </a:t>
            </a:r>
            <a:r>
              <a:rPr lang="en-US" sz="1600" dirty="0">
                <a:solidFill>
                  <a:srgbClr val="55A51C"/>
                </a:solidFill>
                <a:ea typeface="Calibri"/>
                <a:cs typeface="Calibri"/>
              </a:rPr>
              <a:t>by 12%  </a:t>
            </a:r>
          </a:p>
        </p:txBody>
      </p:sp>
      <p:sp>
        <p:nvSpPr>
          <p:cNvPr id="15" name="Freeform 36">
            <a:extLst>
              <a:ext uri="{FF2B5EF4-FFF2-40B4-BE49-F238E27FC236}">
                <a16:creationId xmlns:a16="http://schemas.microsoft.com/office/drawing/2014/main" id="{12447C50-AE78-4CA3-A72B-811492439CC5}"/>
              </a:ext>
            </a:extLst>
          </p:cNvPr>
          <p:cNvSpPr/>
          <p:nvPr/>
        </p:nvSpPr>
        <p:spPr>
          <a:xfrm>
            <a:off x="1516876" y="4901491"/>
            <a:ext cx="3592372" cy="844937"/>
          </a:xfrm>
          <a:custGeom>
            <a:avLst/>
            <a:gdLst>
              <a:gd name="connsiteX0" fmla="*/ 0 w 8830101"/>
              <a:gd name="connsiteY0" fmla="*/ 0 h 1020600"/>
              <a:gd name="connsiteX1" fmla="*/ 8830101 w 8830101"/>
              <a:gd name="connsiteY1" fmla="*/ 0 h 1020600"/>
              <a:gd name="connsiteX2" fmla="*/ 8830101 w 8830101"/>
              <a:gd name="connsiteY2" fmla="*/ 1020600 h 1020600"/>
              <a:gd name="connsiteX3" fmla="*/ 0 w 8830101"/>
              <a:gd name="connsiteY3" fmla="*/ 1020600 h 1020600"/>
              <a:gd name="connsiteX4" fmla="*/ 0 w 8830101"/>
              <a:gd name="connsiteY4" fmla="*/ 0 h 1020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101" h="1020600">
                <a:moveTo>
                  <a:pt x="0" y="0"/>
                </a:moveTo>
                <a:lnTo>
                  <a:pt x="8830101" y="0"/>
                </a:lnTo>
                <a:lnTo>
                  <a:pt x="8830101" y="1020600"/>
                </a:lnTo>
                <a:lnTo>
                  <a:pt x="0" y="1020600"/>
                </a:lnTo>
                <a:lnTo>
                  <a:pt x="0" y="0"/>
                </a:lnTo>
                <a:close/>
              </a:path>
            </a:pathLst>
          </a:custGeom>
          <a:noFill/>
          <a:ln>
            <a:noFill/>
          </a:ln>
        </p:spPr>
        <p:style>
          <a:lnRef idx="2">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1440" tIns="45720" rIns="91440" bIns="45720" numCol="1" spcCol="1270" anchor="t" anchorCtr="0">
            <a:noAutofit/>
          </a:bodyPr>
          <a:lstStyle/>
          <a:p>
            <a:pPr marL="285750" indent="-285750" defTabSz="914309">
              <a:buFont typeface="Arial" panose="020B0604020202020204" pitchFamily="34" charset="0"/>
              <a:buChar char="•"/>
              <a:defRPr/>
            </a:pPr>
            <a:r>
              <a:rPr lang="en-US" sz="1600" b="1" dirty="0">
                <a:solidFill>
                  <a:srgbClr val="83389B"/>
                </a:solidFill>
                <a:latin typeface="Calibri" panose="020F0502020204030204"/>
              </a:rPr>
              <a:t>MirrAR</a:t>
            </a:r>
            <a:r>
              <a:rPr lang="en-US" sz="1600" dirty="0">
                <a:solidFill>
                  <a:srgbClr val="83389B"/>
                </a:solidFill>
                <a:latin typeface="Calibri" panose="020F0502020204030204"/>
              </a:rPr>
              <a:t> Augmented Reality </a:t>
            </a:r>
          </a:p>
          <a:p>
            <a:pPr marL="285750" indent="-285750" defTabSz="914309">
              <a:buFont typeface="Arial" panose="020B0604020202020204" pitchFamily="34" charset="0"/>
              <a:buChar char="•"/>
              <a:defRPr/>
            </a:pPr>
            <a:r>
              <a:rPr lang="en-US" sz="1600" dirty="0">
                <a:solidFill>
                  <a:srgbClr val="83389B"/>
                </a:solidFill>
                <a:latin typeface="Calibri" panose="020F0502020204030204"/>
              </a:rPr>
              <a:t>Artificial Intelligence</a:t>
            </a:r>
          </a:p>
          <a:p>
            <a:pPr marL="285750" indent="-285750" defTabSz="914309">
              <a:buFont typeface="Arial" panose="020B0604020202020204" pitchFamily="34" charset="0"/>
              <a:buChar char="•"/>
              <a:defRPr/>
            </a:pPr>
            <a:r>
              <a:rPr lang="en-US" sz="1600" dirty="0">
                <a:solidFill>
                  <a:srgbClr val="83389B"/>
                </a:solidFill>
                <a:latin typeface="Calibri" panose="020F0502020204030204"/>
              </a:rPr>
              <a:t>Inventory manager</a:t>
            </a:r>
            <a:endParaRPr lang="en-US" dirty="0"/>
          </a:p>
        </p:txBody>
      </p:sp>
      <p:sp>
        <p:nvSpPr>
          <p:cNvPr id="16" name="Rectangle 15">
            <a:extLst>
              <a:ext uri="{FF2B5EF4-FFF2-40B4-BE49-F238E27FC236}">
                <a16:creationId xmlns:a16="http://schemas.microsoft.com/office/drawing/2014/main" id="{CC6EA46F-62A7-461E-897C-A25BE9959466}"/>
              </a:ext>
            </a:extLst>
          </p:cNvPr>
          <p:cNvSpPr/>
          <p:nvPr/>
        </p:nvSpPr>
        <p:spPr>
          <a:xfrm>
            <a:off x="648979" y="4300753"/>
            <a:ext cx="2721786" cy="292309"/>
          </a:xfrm>
          <a:prstGeom prst="rect">
            <a:avLst/>
          </a:prstGeom>
          <a:solidFill>
            <a:schemeClr val="bg1"/>
          </a:solidFill>
          <a:ln>
            <a:no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250923" tIns="17293" rIns="250923" bIns="17293" numCol="1" spcCol="1270" anchor="ctr" anchorCtr="0">
            <a:noAutofit/>
          </a:bodyPr>
          <a:lstStyle/>
          <a:p>
            <a:pPr defTabSz="533333">
              <a:lnSpc>
                <a:spcPct val="90000"/>
              </a:lnSpc>
              <a:spcBef>
                <a:spcPct val="0"/>
              </a:spcBef>
              <a:spcAft>
                <a:spcPct val="35000"/>
              </a:spcAft>
              <a:defRPr/>
            </a:pPr>
            <a:r>
              <a:rPr lang="en-US" sz="2000" b="1" cap="small" dirty="0">
                <a:solidFill>
                  <a:srgbClr val="83389B">
                    <a:lumMod val="75000"/>
                  </a:srgbClr>
                </a:solidFill>
                <a:latin typeface="Calibri" panose="020F0502020204030204"/>
              </a:rPr>
              <a:t>Technology Stack</a:t>
            </a:r>
          </a:p>
        </p:txBody>
      </p:sp>
      <p:cxnSp>
        <p:nvCxnSpPr>
          <p:cNvPr id="17" name="Straight Connector 16">
            <a:extLst>
              <a:ext uri="{FF2B5EF4-FFF2-40B4-BE49-F238E27FC236}">
                <a16:creationId xmlns:a16="http://schemas.microsoft.com/office/drawing/2014/main" id="{0E5C2AE0-BADF-4C58-9E1F-8944E67A18F1}"/>
              </a:ext>
            </a:extLst>
          </p:cNvPr>
          <p:cNvCxnSpPr>
            <a:cxnSpLocks/>
          </p:cNvCxnSpPr>
          <p:nvPr/>
        </p:nvCxnSpPr>
        <p:spPr>
          <a:xfrm>
            <a:off x="2789457" y="4459839"/>
            <a:ext cx="2190167" cy="0"/>
          </a:xfrm>
          <a:prstGeom prst="line">
            <a:avLst/>
          </a:prstGeom>
          <a:ln w="31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B17697B-2340-49C7-AF50-2F4D86AF7111}"/>
              </a:ext>
            </a:extLst>
          </p:cNvPr>
          <p:cNvCxnSpPr>
            <a:cxnSpLocks/>
          </p:cNvCxnSpPr>
          <p:nvPr/>
        </p:nvCxnSpPr>
        <p:spPr>
          <a:xfrm>
            <a:off x="1101540" y="5198979"/>
            <a:ext cx="22768" cy="809321"/>
          </a:xfrm>
          <a:prstGeom prst="line">
            <a:avLst/>
          </a:prstGeom>
          <a:ln w="31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19" name="Picture 18">
            <a:extLst>
              <a:ext uri="{FF2B5EF4-FFF2-40B4-BE49-F238E27FC236}">
                <a16:creationId xmlns:a16="http://schemas.microsoft.com/office/drawing/2014/main" id="{432229F5-8D74-4BA1-A274-7D426506B6D0}"/>
              </a:ext>
            </a:extLst>
          </p:cNvPr>
          <p:cNvPicPr>
            <a:picLocks noChangeAspect="1"/>
          </p:cNvPicPr>
          <p:nvPr/>
        </p:nvPicPr>
        <p:blipFill>
          <a:blip r:embed="rId7"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14622" y="4695213"/>
            <a:ext cx="455716" cy="455716"/>
          </a:xfrm>
          <a:prstGeom prst="rect">
            <a:avLst/>
          </a:prstGeom>
        </p:spPr>
      </p:pic>
      <p:sp>
        <p:nvSpPr>
          <p:cNvPr id="20" name="L-Shape 19">
            <a:extLst>
              <a:ext uri="{FF2B5EF4-FFF2-40B4-BE49-F238E27FC236}">
                <a16:creationId xmlns:a16="http://schemas.microsoft.com/office/drawing/2014/main" id="{88CF4DA9-7C0F-4BB7-9E53-AC2AD9287D49}"/>
              </a:ext>
            </a:extLst>
          </p:cNvPr>
          <p:cNvSpPr/>
          <p:nvPr/>
        </p:nvSpPr>
        <p:spPr>
          <a:xfrm>
            <a:off x="1047818" y="3467391"/>
            <a:ext cx="4098969" cy="605501"/>
          </a:xfrm>
          <a:prstGeom prst="corner">
            <a:avLst>
              <a:gd name="adj1" fmla="val 32434"/>
              <a:gd name="adj2" fmla="val 32434"/>
            </a:avLst>
          </a:prstGeom>
          <a:solidFill>
            <a:schemeClr val="accent6">
              <a:lumMod val="75000"/>
            </a:schemeClr>
          </a:solidFill>
          <a:ln w="9525">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309">
              <a:defRPr/>
            </a:pPr>
            <a:endParaRPr lang="en-US" sz="1400" dirty="0">
              <a:solidFill>
                <a:prstClr val="white"/>
              </a:solidFill>
              <a:latin typeface="Calibri" panose="020F0502020204030204"/>
            </a:endParaRPr>
          </a:p>
        </p:txBody>
      </p:sp>
      <p:sp>
        <p:nvSpPr>
          <p:cNvPr id="21" name="L-Shape 20">
            <a:extLst>
              <a:ext uri="{FF2B5EF4-FFF2-40B4-BE49-F238E27FC236}">
                <a16:creationId xmlns:a16="http://schemas.microsoft.com/office/drawing/2014/main" id="{05AAC050-D423-4EE8-94B2-C151E96EBA79}"/>
              </a:ext>
            </a:extLst>
          </p:cNvPr>
          <p:cNvSpPr/>
          <p:nvPr/>
        </p:nvSpPr>
        <p:spPr>
          <a:xfrm>
            <a:off x="1040265" y="5556691"/>
            <a:ext cx="4106519" cy="605501"/>
          </a:xfrm>
          <a:prstGeom prst="corner">
            <a:avLst>
              <a:gd name="adj1" fmla="val 32434"/>
              <a:gd name="adj2" fmla="val 32434"/>
            </a:avLst>
          </a:prstGeom>
          <a:solidFill>
            <a:srgbClr val="B17AC6"/>
          </a:solidFill>
          <a:ln w="9525">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309">
              <a:defRPr/>
            </a:pPr>
            <a:endParaRPr lang="en-US" sz="1400" dirty="0">
              <a:solidFill>
                <a:prstClr val="white"/>
              </a:solidFill>
              <a:latin typeface="Calibri" panose="020F0502020204030204"/>
            </a:endParaRPr>
          </a:p>
        </p:txBody>
      </p:sp>
      <p:sp>
        <p:nvSpPr>
          <p:cNvPr id="22" name="Rectangle 21">
            <a:extLst>
              <a:ext uri="{FF2B5EF4-FFF2-40B4-BE49-F238E27FC236}">
                <a16:creationId xmlns:a16="http://schemas.microsoft.com/office/drawing/2014/main" id="{AFA37DCE-B1C9-4493-B9B0-3AB7CA9E4818}"/>
              </a:ext>
            </a:extLst>
          </p:cNvPr>
          <p:cNvSpPr/>
          <p:nvPr/>
        </p:nvSpPr>
        <p:spPr>
          <a:xfrm>
            <a:off x="8405870" y="2247529"/>
            <a:ext cx="3081818" cy="238102"/>
          </a:xfrm>
          <a:prstGeom prst="rect">
            <a:avLst/>
          </a:prstGeom>
          <a:solidFill>
            <a:srgbClr val="6DCFF6"/>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309">
              <a:defRPr/>
            </a:pPr>
            <a:endParaRPr lang="en-US" sz="1400" dirty="0">
              <a:solidFill>
                <a:prstClr val="white"/>
              </a:solidFill>
              <a:latin typeface="Calibri" panose="020F0502020204030204"/>
            </a:endParaRPr>
          </a:p>
        </p:txBody>
      </p:sp>
      <p:sp>
        <p:nvSpPr>
          <p:cNvPr id="23" name="Rectangle 22">
            <a:extLst>
              <a:ext uri="{FF2B5EF4-FFF2-40B4-BE49-F238E27FC236}">
                <a16:creationId xmlns:a16="http://schemas.microsoft.com/office/drawing/2014/main" id="{C1E99047-C880-4B41-B357-BF1EC846A5C9}"/>
              </a:ext>
            </a:extLst>
          </p:cNvPr>
          <p:cNvSpPr/>
          <p:nvPr/>
        </p:nvSpPr>
        <p:spPr>
          <a:xfrm>
            <a:off x="8405870" y="4134222"/>
            <a:ext cx="3205917" cy="220563"/>
          </a:xfrm>
          <a:prstGeom prst="rect">
            <a:avLst/>
          </a:prstGeom>
          <a:solidFill>
            <a:srgbClr val="89C35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309">
              <a:defRPr/>
            </a:pPr>
            <a:endParaRPr lang="en-US" sz="1400" dirty="0">
              <a:solidFill>
                <a:prstClr val="white"/>
              </a:solidFill>
              <a:latin typeface="Calibri" panose="020F0502020204030204"/>
            </a:endParaRPr>
          </a:p>
        </p:txBody>
      </p:sp>
      <p:sp>
        <p:nvSpPr>
          <p:cNvPr id="24" name="Title 1">
            <a:extLst>
              <a:ext uri="{FF2B5EF4-FFF2-40B4-BE49-F238E27FC236}">
                <a16:creationId xmlns:a16="http://schemas.microsoft.com/office/drawing/2014/main" id="{33CACEC9-AB7E-41A6-8100-043666EF0505}"/>
              </a:ext>
            </a:extLst>
          </p:cNvPr>
          <p:cNvSpPr txBox="1">
            <a:spLocks/>
          </p:cNvSpPr>
          <p:nvPr/>
        </p:nvSpPr>
        <p:spPr>
          <a:xfrm>
            <a:off x="76014" y="207053"/>
            <a:ext cx="11605848" cy="642647"/>
          </a:xfrm>
          <a:prstGeom prst="rect">
            <a:avLst/>
          </a:prstGeom>
        </p:spPr>
        <p:txBody>
          <a:bodyPr vert="horz" wrap="square" lIns="121920" tIns="60960" rIns="121920" bIns="60960" rtlCol="0" anchor="t">
            <a:noAutofit/>
          </a:bodyPr>
          <a:lstStyle>
            <a:lvl1pPr>
              <a:lnSpc>
                <a:spcPct val="90000"/>
              </a:lnSpc>
              <a:spcBef>
                <a:spcPts val="750"/>
              </a:spcBef>
              <a:defRPr lang="en-US" sz="1800" b="0" baseline="0" dirty="0">
                <a:solidFill>
                  <a:srgbClr val="F03782"/>
                </a:solidFill>
                <a:cs typeface="Segoe UI Semibold" panose="020B0702040204020203" pitchFamily="34" charset="0"/>
              </a:defRPr>
            </a:lvl1pPr>
          </a:lstStyle>
          <a:p>
            <a:r>
              <a:rPr lang="en-US" sz="2400" b="1" dirty="0">
                <a:ea typeface="Calibri"/>
                <a:cs typeface="Segoe UI Semibold"/>
              </a:rPr>
              <a:t>Case Study </a:t>
            </a:r>
            <a:endParaRPr lang="en-US" b="1" dirty="0"/>
          </a:p>
        </p:txBody>
      </p:sp>
      <p:pic>
        <p:nvPicPr>
          <p:cNvPr id="1026" name="Picture 2" descr="Tanishq - The Turnaround Story | Marketing Maestroz">
            <a:extLst>
              <a:ext uri="{FF2B5EF4-FFF2-40B4-BE49-F238E27FC236}">
                <a16:creationId xmlns:a16="http://schemas.microsoft.com/office/drawing/2014/main" id="{5C570A1C-9878-4566-B15E-93D4B0D9EC5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14640" y="319994"/>
            <a:ext cx="4184769" cy="1921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0875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A34C4427-D0D7-4518-89A0-41BD43C06C4A}"/>
              </a:ext>
            </a:extLst>
          </p:cNvPr>
          <p:cNvSpPr/>
          <p:nvPr/>
        </p:nvSpPr>
        <p:spPr>
          <a:xfrm>
            <a:off x="124858" y="1218212"/>
            <a:ext cx="5141205" cy="1018212"/>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3D23DE02-9E90-7A18-7E8D-FC47DD9466C5}"/>
              </a:ext>
            </a:extLst>
          </p:cNvPr>
          <p:cNvSpPr>
            <a:spLocks noGrp="1"/>
          </p:cNvSpPr>
          <p:nvPr>
            <p:ph type="title"/>
          </p:nvPr>
        </p:nvSpPr>
        <p:spPr>
          <a:xfrm>
            <a:off x="266000" y="176519"/>
            <a:ext cx="10514927" cy="737369"/>
          </a:xfrm>
        </p:spPr>
        <p:txBody>
          <a:bodyPr/>
          <a:lstStyle/>
          <a:p>
            <a:r>
              <a:rPr lang="en-IN" b="1" dirty="0"/>
              <a:t>What Next ?</a:t>
            </a:r>
          </a:p>
        </p:txBody>
      </p:sp>
      <p:sp>
        <p:nvSpPr>
          <p:cNvPr id="3" name="Footer Placeholder 2">
            <a:extLst>
              <a:ext uri="{FF2B5EF4-FFF2-40B4-BE49-F238E27FC236}">
                <a16:creationId xmlns:a16="http://schemas.microsoft.com/office/drawing/2014/main" id="{667C178F-EF78-6223-AEFE-7797BA06F176}"/>
              </a:ext>
            </a:extLst>
          </p:cNvPr>
          <p:cNvSpPr>
            <a:spLocks noGrp="1"/>
          </p:cNvSpPr>
          <p:nvPr>
            <p:ph type="ftr" sz="quarter" idx="10"/>
          </p:nvPr>
        </p:nvSpPr>
        <p:spPr/>
        <p:txBody>
          <a:bodyPr/>
          <a:lstStyle/>
          <a:p>
            <a:r>
              <a:rPr lang="en-US" dirty="0"/>
              <a:t>TCS Confidential</a:t>
            </a:r>
          </a:p>
        </p:txBody>
      </p:sp>
      <p:pic>
        <p:nvPicPr>
          <p:cNvPr id="6" name="Picture 5">
            <a:extLst>
              <a:ext uri="{FF2B5EF4-FFF2-40B4-BE49-F238E27FC236}">
                <a16:creationId xmlns:a16="http://schemas.microsoft.com/office/drawing/2014/main" id="{CD818BE9-FD48-4903-8AA5-F3E89E65B46B}"/>
              </a:ext>
            </a:extLst>
          </p:cNvPr>
          <p:cNvPicPr>
            <a:picLocks noChangeAspect="1"/>
          </p:cNvPicPr>
          <p:nvPr/>
        </p:nvPicPr>
        <p:blipFill>
          <a:blip r:embed="rId2"/>
          <a:stretch>
            <a:fillRect/>
          </a:stretch>
        </p:blipFill>
        <p:spPr>
          <a:xfrm>
            <a:off x="5329193" y="512572"/>
            <a:ext cx="6862807" cy="5579756"/>
          </a:xfrm>
          <a:prstGeom prst="rect">
            <a:avLst/>
          </a:prstGeom>
        </p:spPr>
      </p:pic>
      <p:pic>
        <p:nvPicPr>
          <p:cNvPr id="8" name="Graphic 7" descr="Social network outline">
            <a:extLst>
              <a:ext uri="{FF2B5EF4-FFF2-40B4-BE49-F238E27FC236}">
                <a16:creationId xmlns:a16="http://schemas.microsoft.com/office/drawing/2014/main" id="{2A58433F-0B1A-4863-9A42-B10341B2ADD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4858" y="1240245"/>
            <a:ext cx="914400" cy="914400"/>
          </a:xfrm>
          <a:prstGeom prst="rect">
            <a:avLst/>
          </a:prstGeom>
        </p:spPr>
      </p:pic>
      <p:sp>
        <p:nvSpPr>
          <p:cNvPr id="9" name="TextBox 8">
            <a:extLst>
              <a:ext uri="{FF2B5EF4-FFF2-40B4-BE49-F238E27FC236}">
                <a16:creationId xmlns:a16="http://schemas.microsoft.com/office/drawing/2014/main" id="{84F2E1AC-14BD-42B9-A9B9-CDD32C895894}"/>
              </a:ext>
            </a:extLst>
          </p:cNvPr>
          <p:cNvSpPr txBox="1"/>
          <p:nvPr/>
        </p:nvSpPr>
        <p:spPr>
          <a:xfrm>
            <a:off x="969485" y="1218212"/>
            <a:ext cx="4425810" cy="1002535"/>
          </a:xfrm>
          <a:prstGeom prst="rect">
            <a:avLst/>
          </a:prstGeom>
          <a:noFill/>
        </p:spPr>
        <p:txBody>
          <a:bodyPr wrap="square" lIns="0" tIns="0" rIns="0" bIns="0" rtlCol="0" anchor="ctr" anchorCtr="0">
            <a:noAutofit/>
          </a:bodyPr>
          <a:lstStyle/>
          <a:p>
            <a:r>
              <a:rPr lang="en-US" sz="1600" dirty="0">
                <a:solidFill>
                  <a:schemeClr val="tx1"/>
                </a:solidFill>
              </a:rPr>
              <a:t>Connect with </a:t>
            </a:r>
          </a:p>
          <a:p>
            <a:pPr marL="493395" lvl="1" indent="-285750">
              <a:buFont typeface="Arial" panose="020B0604020202020204" pitchFamily="34" charset="0"/>
              <a:buChar char="•"/>
            </a:pPr>
            <a:r>
              <a:rPr lang="en-US" sz="1600" b="1" dirty="0">
                <a:solidFill>
                  <a:schemeClr val="tx1"/>
                </a:solidFill>
              </a:rPr>
              <a:t>Peer CXO’s </a:t>
            </a:r>
            <a:r>
              <a:rPr lang="en-US" sz="1600" dirty="0">
                <a:solidFill>
                  <a:schemeClr val="tx1"/>
                </a:solidFill>
              </a:rPr>
              <a:t>to introduce METAsure</a:t>
            </a:r>
            <a:endParaRPr lang="en-US" sz="1600" dirty="0">
              <a:ea typeface="Calibri" panose="020F0502020204030204"/>
              <a:cs typeface="Calibri" panose="020F0502020204030204"/>
            </a:endParaRPr>
          </a:p>
          <a:p>
            <a:pPr marL="493395" lvl="1" indent="-285750">
              <a:buFont typeface="Arial" panose="020B0604020202020204" pitchFamily="34" charset="0"/>
              <a:buChar char="•"/>
            </a:pPr>
            <a:r>
              <a:rPr lang="en-US" sz="1600" b="1" dirty="0"/>
              <a:t>Next Levels </a:t>
            </a:r>
            <a:r>
              <a:rPr lang="en-US" sz="1600" dirty="0"/>
              <a:t>to present METAsure using </a:t>
            </a:r>
            <a:r>
              <a:rPr lang="en-US" sz="1600" b="1" dirty="0"/>
              <a:t>Avapresence </a:t>
            </a:r>
            <a:r>
              <a:rPr lang="en-US" sz="1600" dirty="0"/>
              <a:t>Platform</a:t>
            </a:r>
            <a:endParaRPr lang="en-US" sz="1600" dirty="0">
              <a:ea typeface="Calibri"/>
              <a:cs typeface="Calibri"/>
            </a:endParaRPr>
          </a:p>
        </p:txBody>
      </p:sp>
      <p:sp>
        <p:nvSpPr>
          <p:cNvPr id="11" name="Rectangle: Rounded Corners 10">
            <a:extLst>
              <a:ext uri="{FF2B5EF4-FFF2-40B4-BE49-F238E27FC236}">
                <a16:creationId xmlns:a16="http://schemas.microsoft.com/office/drawing/2014/main" id="{4ECCED7F-848B-46AE-83BB-6EE1E12E90A6}"/>
              </a:ext>
            </a:extLst>
          </p:cNvPr>
          <p:cNvSpPr/>
          <p:nvPr/>
        </p:nvSpPr>
        <p:spPr>
          <a:xfrm>
            <a:off x="124858" y="2528891"/>
            <a:ext cx="5141205" cy="1627015"/>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3" name="TextBox 12">
            <a:extLst>
              <a:ext uri="{FF2B5EF4-FFF2-40B4-BE49-F238E27FC236}">
                <a16:creationId xmlns:a16="http://schemas.microsoft.com/office/drawing/2014/main" id="{35D84611-B31F-4172-82BB-96B2FBE3A02D}"/>
              </a:ext>
            </a:extLst>
          </p:cNvPr>
          <p:cNvSpPr txBox="1"/>
          <p:nvPr/>
        </p:nvSpPr>
        <p:spPr>
          <a:xfrm>
            <a:off x="1310589" y="2840239"/>
            <a:ext cx="3833870" cy="1002535"/>
          </a:xfrm>
          <a:prstGeom prst="rect">
            <a:avLst/>
          </a:prstGeom>
          <a:noFill/>
        </p:spPr>
        <p:txBody>
          <a:bodyPr wrap="square" lIns="0" tIns="0" rIns="0" bIns="0" rtlCol="0" anchor="ctr" anchorCtr="0">
            <a:noAutofit/>
          </a:bodyPr>
          <a:lstStyle/>
          <a:p>
            <a:r>
              <a:rPr lang="en-US" sz="1600" dirty="0">
                <a:solidFill>
                  <a:schemeClr val="tx1"/>
                </a:solidFill>
              </a:rPr>
              <a:t>Co-create an end-to-end </a:t>
            </a:r>
            <a:r>
              <a:rPr lang="en-US" sz="1600" b="1" dirty="0">
                <a:solidFill>
                  <a:schemeClr val="tx1"/>
                </a:solidFill>
              </a:rPr>
              <a:t>Claims system</a:t>
            </a:r>
          </a:p>
          <a:p>
            <a:r>
              <a:rPr lang="en-US" sz="1600" b="1" dirty="0">
                <a:solidFill>
                  <a:schemeClr val="tx1"/>
                </a:solidFill>
              </a:rPr>
              <a:t>Invest all along by bringing in</a:t>
            </a:r>
          </a:p>
          <a:p>
            <a:pPr marL="701296" lvl="2" indent="-285750">
              <a:buFont typeface="Arial" panose="020B0604020202020204" pitchFamily="34" charset="0"/>
              <a:buChar char="•"/>
            </a:pPr>
            <a:r>
              <a:rPr lang="en-US" sz="1600" b="1" dirty="0"/>
              <a:t>Coin Partners</a:t>
            </a:r>
          </a:p>
          <a:p>
            <a:pPr marL="701296" lvl="2" indent="-285750">
              <a:buFont typeface="Arial" panose="020B0604020202020204" pitchFamily="34" charset="0"/>
              <a:buChar char="•"/>
            </a:pPr>
            <a:r>
              <a:rPr lang="en-US" sz="1600" b="1" dirty="0"/>
              <a:t>Experts from other horizons</a:t>
            </a:r>
          </a:p>
          <a:p>
            <a:pPr marL="701296" lvl="2" indent="-285750">
              <a:buFont typeface="Arial" panose="020B0604020202020204" pitchFamily="34" charset="0"/>
              <a:buChar char="•"/>
            </a:pPr>
            <a:r>
              <a:rPr lang="en-US" sz="1600" b="1" dirty="0"/>
              <a:t>Center of Excellence Team</a:t>
            </a:r>
            <a:endParaRPr lang="en-US" sz="1600" b="1" dirty="0">
              <a:solidFill>
                <a:schemeClr val="tx1"/>
              </a:solidFill>
            </a:endParaRPr>
          </a:p>
        </p:txBody>
      </p:sp>
      <p:pic>
        <p:nvPicPr>
          <p:cNvPr id="1026" name="Picture 2" descr="TATA Consultancy Services">
            <a:extLst>
              <a:ext uri="{FF2B5EF4-FFF2-40B4-BE49-F238E27FC236}">
                <a16:creationId xmlns:a16="http://schemas.microsoft.com/office/drawing/2014/main" id="{F01D3FB6-BE9D-441D-877D-B816CE3046D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000" y="2854212"/>
            <a:ext cx="899115" cy="747550"/>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Rounded Corners 17">
            <a:extLst>
              <a:ext uri="{FF2B5EF4-FFF2-40B4-BE49-F238E27FC236}">
                <a16:creationId xmlns:a16="http://schemas.microsoft.com/office/drawing/2014/main" id="{0E82C79C-13A6-480C-9FCD-B1F8BD890D43}"/>
              </a:ext>
            </a:extLst>
          </p:cNvPr>
          <p:cNvSpPr/>
          <p:nvPr/>
        </p:nvSpPr>
        <p:spPr>
          <a:xfrm>
            <a:off x="124858" y="4441847"/>
            <a:ext cx="5141205" cy="1419126"/>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0" name="TextBox 19">
            <a:extLst>
              <a:ext uri="{FF2B5EF4-FFF2-40B4-BE49-F238E27FC236}">
                <a16:creationId xmlns:a16="http://schemas.microsoft.com/office/drawing/2014/main" id="{E0E192FF-C9AE-4907-9A7E-A02B831356E0}"/>
              </a:ext>
            </a:extLst>
          </p:cNvPr>
          <p:cNvSpPr txBox="1"/>
          <p:nvPr/>
        </p:nvSpPr>
        <p:spPr>
          <a:xfrm>
            <a:off x="1290972" y="4549789"/>
            <a:ext cx="3662110" cy="1002535"/>
          </a:xfrm>
          <a:prstGeom prst="rect">
            <a:avLst/>
          </a:prstGeom>
          <a:noFill/>
        </p:spPr>
        <p:txBody>
          <a:bodyPr wrap="square" lIns="0" tIns="0" rIns="0" bIns="0" rtlCol="0" anchor="ctr" anchorCtr="0">
            <a:noAutofit/>
          </a:bodyPr>
          <a:lstStyle/>
          <a:p>
            <a:r>
              <a:rPr lang="en-US" sz="1600" dirty="0"/>
              <a:t>Support of </a:t>
            </a:r>
          </a:p>
          <a:p>
            <a:pPr marL="285750" indent="-285750">
              <a:buFont typeface="Arial" panose="020B0604020202020204" pitchFamily="34" charset="0"/>
              <a:buChar char="•"/>
            </a:pPr>
            <a:r>
              <a:rPr lang="en-US" sz="1600" b="1" dirty="0"/>
              <a:t>Claims Business</a:t>
            </a:r>
            <a:r>
              <a:rPr lang="en-US" sz="1600" dirty="0"/>
              <a:t> SME’s to Identify a Pilot </a:t>
            </a:r>
          </a:p>
          <a:p>
            <a:pPr marL="285750" indent="-285750">
              <a:buFont typeface="Arial" panose="020B0604020202020204" pitchFamily="34" charset="0"/>
              <a:buChar char="•"/>
            </a:pPr>
            <a:r>
              <a:rPr lang="en-US" sz="1600" b="1" dirty="0"/>
              <a:t>IT Partner </a:t>
            </a:r>
            <a:r>
              <a:rPr lang="en-US" sz="1600" dirty="0"/>
              <a:t>for Infrastructure Support</a:t>
            </a:r>
          </a:p>
          <a:p>
            <a:pPr marL="285750" indent="-285750">
              <a:buFont typeface="Arial" panose="020B0604020202020204" pitchFamily="34" charset="0"/>
              <a:buChar char="•"/>
            </a:pPr>
            <a:r>
              <a:rPr lang="en-US" sz="1600" b="1" dirty="0"/>
              <a:t>Funding </a:t>
            </a:r>
            <a:endParaRPr lang="en-US" sz="1600" b="1" dirty="0">
              <a:solidFill>
                <a:schemeClr val="tx1"/>
              </a:solidFill>
            </a:endParaRPr>
          </a:p>
        </p:txBody>
      </p:sp>
      <p:pic>
        <p:nvPicPr>
          <p:cNvPr id="21" name="Graphic 20" descr="User with solid fill">
            <a:extLst>
              <a:ext uri="{FF2B5EF4-FFF2-40B4-BE49-F238E27FC236}">
                <a16:creationId xmlns:a16="http://schemas.microsoft.com/office/drawing/2014/main" id="{D43C9CC3-5AE9-414B-AD9B-9E29BF3D9B1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50715" y="4481227"/>
            <a:ext cx="914400" cy="914400"/>
          </a:xfrm>
          <a:prstGeom prst="rect">
            <a:avLst/>
          </a:prstGeom>
        </p:spPr>
      </p:pic>
      <p:pic>
        <p:nvPicPr>
          <p:cNvPr id="23" name="Graphic 22" descr="Open hand with solid fill">
            <a:extLst>
              <a:ext uri="{FF2B5EF4-FFF2-40B4-BE49-F238E27FC236}">
                <a16:creationId xmlns:a16="http://schemas.microsoft.com/office/drawing/2014/main" id="{7F925897-11FA-4C9F-95F0-211C9670340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58357" y="5046369"/>
            <a:ext cx="914400" cy="914400"/>
          </a:xfrm>
          <a:prstGeom prst="rect">
            <a:avLst/>
          </a:prstGeom>
        </p:spPr>
      </p:pic>
    </p:spTree>
    <p:extLst>
      <p:ext uri="{BB962C8B-B14F-4D97-AF65-F5344CB8AC3E}">
        <p14:creationId xmlns:p14="http://schemas.microsoft.com/office/powerpoint/2010/main" val="3059582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37037-B6CA-4F4C-A415-BD43B86A7B02}"/>
              </a:ext>
            </a:extLst>
          </p:cNvPr>
          <p:cNvSpPr>
            <a:spLocks noGrp="1"/>
          </p:cNvSpPr>
          <p:nvPr>
            <p:ph type="title"/>
          </p:nvPr>
        </p:nvSpPr>
        <p:spPr/>
        <p:txBody>
          <a:bodyPr/>
          <a:lstStyle/>
          <a:p>
            <a:r>
              <a:rPr lang="en-US" b="1" dirty="0">
                <a:solidFill>
                  <a:schemeClr val="accent4"/>
                </a:solidFill>
                <a:ea typeface="+mj-lt"/>
                <a:cs typeface="+mj-lt"/>
              </a:rPr>
              <a:t>POC – Strategic Road Map</a:t>
            </a:r>
          </a:p>
        </p:txBody>
      </p:sp>
      <p:sp>
        <p:nvSpPr>
          <p:cNvPr id="3" name="Rectangle 2">
            <a:extLst>
              <a:ext uri="{FF2B5EF4-FFF2-40B4-BE49-F238E27FC236}">
                <a16:creationId xmlns:a16="http://schemas.microsoft.com/office/drawing/2014/main" id="{48F6EF1F-1811-2E66-D128-D60D48020598}"/>
              </a:ext>
            </a:extLst>
          </p:cNvPr>
          <p:cNvSpPr/>
          <p:nvPr/>
        </p:nvSpPr>
        <p:spPr>
          <a:xfrm>
            <a:off x="1057275" y="989457"/>
            <a:ext cx="619125" cy="258318"/>
          </a:xfrm>
          <a:prstGeom prst="rect">
            <a:avLst/>
          </a:prstGeom>
          <a:solidFill>
            <a:srgbClr val="F037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t>Q1/Y1</a:t>
            </a:r>
          </a:p>
        </p:txBody>
      </p:sp>
      <p:sp>
        <p:nvSpPr>
          <p:cNvPr id="4" name="Rectangle 3">
            <a:extLst>
              <a:ext uri="{FF2B5EF4-FFF2-40B4-BE49-F238E27FC236}">
                <a16:creationId xmlns:a16="http://schemas.microsoft.com/office/drawing/2014/main" id="{31C8DFAA-9507-6BDD-BAD6-721DC6D0EAA5}"/>
              </a:ext>
            </a:extLst>
          </p:cNvPr>
          <p:cNvSpPr/>
          <p:nvPr/>
        </p:nvSpPr>
        <p:spPr>
          <a:xfrm>
            <a:off x="1769389" y="989457"/>
            <a:ext cx="619125" cy="258318"/>
          </a:xfrm>
          <a:prstGeom prst="rect">
            <a:avLst/>
          </a:prstGeom>
          <a:solidFill>
            <a:srgbClr val="F037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t>Q2/Y1</a:t>
            </a:r>
          </a:p>
        </p:txBody>
      </p:sp>
      <p:sp>
        <p:nvSpPr>
          <p:cNvPr id="5" name="Rectangle 4">
            <a:extLst>
              <a:ext uri="{FF2B5EF4-FFF2-40B4-BE49-F238E27FC236}">
                <a16:creationId xmlns:a16="http://schemas.microsoft.com/office/drawing/2014/main" id="{52DC5F43-6437-B28B-2AD5-479CE9857725}"/>
              </a:ext>
            </a:extLst>
          </p:cNvPr>
          <p:cNvSpPr/>
          <p:nvPr/>
        </p:nvSpPr>
        <p:spPr>
          <a:xfrm>
            <a:off x="2481503" y="989457"/>
            <a:ext cx="619125" cy="258318"/>
          </a:xfrm>
          <a:prstGeom prst="rect">
            <a:avLst/>
          </a:prstGeom>
          <a:solidFill>
            <a:srgbClr val="F037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t>Q3/Y1</a:t>
            </a:r>
          </a:p>
        </p:txBody>
      </p:sp>
      <p:sp>
        <p:nvSpPr>
          <p:cNvPr id="6" name="Rectangle 5">
            <a:extLst>
              <a:ext uri="{FF2B5EF4-FFF2-40B4-BE49-F238E27FC236}">
                <a16:creationId xmlns:a16="http://schemas.microsoft.com/office/drawing/2014/main" id="{A453F833-2C27-8844-D3EA-89C8DF334AAA}"/>
              </a:ext>
            </a:extLst>
          </p:cNvPr>
          <p:cNvSpPr/>
          <p:nvPr/>
        </p:nvSpPr>
        <p:spPr>
          <a:xfrm>
            <a:off x="3193617" y="989457"/>
            <a:ext cx="619125" cy="258318"/>
          </a:xfrm>
          <a:prstGeom prst="rect">
            <a:avLst/>
          </a:prstGeom>
          <a:solidFill>
            <a:srgbClr val="F037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t>Q4/Y1</a:t>
            </a:r>
          </a:p>
        </p:txBody>
      </p:sp>
      <p:sp>
        <p:nvSpPr>
          <p:cNvPr id="7" name="Rectangle 6">
            <a:extLst>
              <a:ext uri="{FF2B5EF4-FFF2-40B4-BE49-F238E27FC236}">
                <a16:creationId xmlns:a16="http://schemas.microsoft.com/office/drawing/2014/main" id="{FD8B5B3F-1CF0-B5AE-B017-32A868B1DDFE}"/>
              </a:ext>
            </a:extLst>
          </p:cNvPr>
          <p:cNvSpPr/>
          <p:nvPr/>
        </p:nvSpPr>
        <p:spPr>
          <a:xfrm>
            <a:off x="3905731" y="989457"/>
            <a:ext cx="1289306" cy="258318"/>
          </a:xfrm>
          <a:prstGeom prst="rect">
            <a:avLst/>
          </a:prstGeom>
          <a:solidFill>
            <a:srgbClr val="F037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t>H1/Y2</a:t>
            </a:r>
          </a:p>
        </p:txBody>
      </p:sp>
      <p:sp>
        <p:nvSpPr>
          <p:cNvPr id="9" name="Rectangle 8">
            <a:extLst>
              <a:ext uri="{FF2B5EF4-FFF2-40B4-BE49-F238E27FC236}">
                <a16:creationId xmlns:a16="http://schemas.microsoft.com/office/drawing/2014/main" id="{D5E7FA39-2C2E-BB30-295F-4962C7B67405}"/>
              </a:ext>
            </a:extLst>
          </p:cNvPr>
          <p:cNvSpPr/>
          <p:nvPr/>
        </p:nvSpPr>
        <p:spPr>
          <a:xfrm>
            <a:off x="5288026" y="989457"/>
            <a:ext cx="1289306" cy="258318"/>
          </a:xfrm>
          <a:prstGeom prst="rect">
            <a:avLst/>
          </a:prstGeom>
          <a:solidFill>
            <a:srgbClr val="F037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t>H/Y2</a:t>
            </a:r>
          </a:p>
        </p:txBody>
      </p:sp>
      <p:sp>
        <p:nvSpPr>
          <p:cNvPr id="10" name="Rectangle 9">
            <a:extLst>
              <a:ext uri="{FF2B5EF4-FFF2-40B4-BE49-F238E27FC236}">
                <a16:creationId xmlns:a16="http://schemas.microsoft.com/office/drawing/2014/main" id="{364EC0F2-25CC-CB5A-3F4D-3380A358F2C9}"/>
              </a:ext>
            </a:extLst>
          </p:cNvPr>
          <p:cNvSpPr/>
          <p:nvPr/>
        </p:nvSpPr>
        <p:spPr>
          <a:xfrm>
            <a:off x="6670321" y="989457"/>
            <a:ext cx="2123461" cy="258318"/>
          </a:xfrm>
          <a:prstGeom prst="rect">
            <a:avLst/>
          </a:prstGeom>
          <a:solidFill>
            <a:srgbClr val="F037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t>Y3</a:t>
            </a:r>
          </a:p>
        </p:txBody>
      </p:sp>
      <p:sp>
        <p:nvSpPr>
          <p:cNvPr id="14" name="Rectangle 13">
            <a:extLst>
              <a:ext uri="{FF2B5EF4-FFF2-40B4-BE49-F238E27FC236}">
                <a16:creationId xmlns:a16="http://schemas.microsoft.com/office/drawing/2014/main" id="{4B62B804-9D0C-B424-F141-EF0E4A9C899E}"/>
              </a:ext>
            </a:extLst>
          </p:cNvPr>
          <p:cNvSpPr/>
          <p:nvPr/>
        </p:nvSpPr>
        <p:spPr>
          <a:xfrm>
            <a:off x="8886771" y="989457"/>
            <a:ext cx="2123461" cy="258318"/>
          </a:xfrm>
          <a:prstGeom prst="rect">
            <a:avLst/>
          </a:prstGeom>
          <a:solidFill>
            <a:srgbClr val="F037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t>Y4</a:t>
            </a:r>
          </a:p>
        </p:txBody>
      </p:sp>
      <p:sp>
        <p:nvSpPr>
          <p:cNvPr id="15" name="Rectangle 14">
            <a:extLst>
              <a:ext uri="{FF2B5EF4-FFF2-40B4-BE49-F238E27FC236}">
                <a16:creationId xmlns:a16="http://schemas.microsoft.com/office/drawing/2014/main" id="{439ED585-FAB9-F221-26FC-340F822E9A3D}"/>
              </a:ext>
            </a:extLst>
          </p:cNvPr>
          <p:cNvSpPr/>
          <p:nvPr/>
        </p:nvSpPr>
        <p:spPr>
          <a:xfrm>
            <a:off x="123827" y="4686300"/>
            <a:ext cx="695324" cy="1588002"/>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IN" sz="1600" dirty="0">
                <a:solidFill>
                  <a:schemeClr val="tx1">
                    <a:lumMod val="50000"/>
                    <a:lumOff val="50000"/>
                  </a:schemeClr>
                </a:solidFill>
              </a:rPr>
              <a:t>Standard Services</a:t>
            </a:r>
          </a:p>
        </p:txBody>
      </p:sp>
      <p:sp>
        <p:nvSpPr>
          <p:cNvPr id="16" name="Rectangle 15">
            <a:extLst>
              <a:ext uri="{FF2B5EF4-FFF2-40B4-BE49-F238E27FC236}">
                <a16:creationId xmlns:a16="http://schemas.microsoft.com/office/drawing/2014/main" id="{4F20C239-D2FA-401C-56A2-35121292B0FD}"/>
              </a:ext>
            </a:extLst>
          </p:cNvPr>
          <p:cNvSpPr/>
          <p:nvPr/>
        </p:nvSpPr>
        <p:spPr>
          <a:xfrm>
            <a:off x="123826" y="3267075"/>
            <a:ext cx="695324" cy="1276350"/>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IN" sz="1400" dirty="0">
                <a:solidFill>
                  <a:schemeClr val="tx1">
                    <a:lumMod val="50000"/>
                    <a:lumOff val="50000"/>
                  </a:schemeClr>
                </a:solidFill>
              </a:rPr>
              <a:t>New Insurance products for virtual world</a:t>
            </a:r>
          </a:p>
        </p:txBody>
      </p:sp>
      <p:sp>
        <p:nvSpPr>
          <p:cNvPr id="17" name="Rectangle 16">
            <a:extLst>
              <a:ext uri="{FF2B5EF4-FFF2-40B4-BE49-F238E27FC236}">
                <a16:creationId xmlns:a16="http://schemas.microsoft.com/office/drawing/2014/main" id="{8EB4D9BB-96DD-E82E-09F9-B72231A4BF39}"/>
              </a:ext>
            </a:extLst>
          </p:cNvPr>
          <p:cNvSpPr/>
          <p:nvPr/>
        </p:nvSpPr>
        <p:spPr>
          <a:xfrm>
            <a:off x="123826" y="1752600"/>
            <a:ext cx="742949" cy="1276350"/>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IN" sz="1600" dirty="0">
                <a:solidFill>
                  <a:schemeClr val="tx1">
                    <a:lumMod val="50000"/>
                    <a:lumOff val="50000"/>
                  </a:schemeClr>
                </a:solidFill>
              </a:rPr>
              <a:t>Governance</a:t>
            </a:r>
          </a:p>
        </p:txBody>
      </p:sp>
      <p:sp>
        <p:nvSpPr>
          <p:cNvPr id="18" name="Arrow: Pentagon 17">
            <a:extLst>
              <a:ext uri="{FF2B5EF4-FFF2-40B4-BE49-F238E27FC236}">
                <a16:creationId xmlns:a16="http://schemas.microsoft.com/office/drawing/2014/main" id="{64ED6670-C383-32E1-1C06-DF1B47A5B9B9}"/>
              </a:ext>
            </a:extLst>
          </p:cNvPr>
          <p:cNvSpPr/>
          <p:nvPr/>
        </p:nvSpPr>
        <p:spPr>
          <a:xfrm>
            <a:off x="1057275" y="4686300"/>
            <a:ext cx="619125" cy="935734"/>
          </a:xfrm>
          <a:prstGeom prst="homePlate">
            <a:avLst>
              <a:gd name="adj" fmla="val 25385"/>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1"/>
                </a:solidFill>
              </a:rPr>
              <a:t>Initial Planning and team setup</a:t>
            </a:r>
          </a:p>
        </p:txBody>
      </p:sp>
      <p:cxnSp>
        <p:nvCxnSpPr>
          <p:cNvPr id="20" name="Straight Connector 19">
            <a:extLst>
              <a:ext uri="{FF2B5EF4-FFF2-40B4-BE49-F238E27FC236}">
                <a16:creationId xmlns:a16="http://schemas.microsoft.com/office/drawing/2014/main" id="{20466037-F6E7-7A6E-47B7-AAB178C1F855}"/>
              </a:ext>
            </a:extLst>
          </p:cNvPr>
          <p:cNvCxnSpPr/>
          <p:nvPr/>
        </p:nvCxnSpPr>
        <p:spPr>
          <a:xfrm flipV="1">
            <a:off x="1057275" y="4457700"/>
            <a:ext cx="10829925" cy="85725"/>
          </a:xfrm>
          <a:prstGeom prst="line">
            <a:avLst/>
          </a:prstGeom>
          <a:ln w="2540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D2D6CA2-E1AE-70D5-3123-744F8B858DF2}"/>
              </a:ext>
            </a:extLst>
          </p:cNvPr>
          <p:cNvCxnSpPr/>
          <p:nvPr/>
        </p:nvCxnSpPr>
        <p:spPr>
          <a:xfrm flipV="1">
            <a:off x="1014653" y="3038475"/>
            <a:ext cx="10829925" cy="85725"/>
          </a:xfrm>
          <a:prstGeom prst="line">
            <a:avLst/>
          </a:prstGeom>
          <a:ln w="2540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2" name="Arrow: Pentagon 21">
            <a:extLst>
              <a:ext uri="{FF2B5EF4-FFF2-40B4-BE49-F238E27FC236}">
                <a16:creationId xmlns:a16="http://schemas.microsoft.com/office/drawing/2014/main" id="{30D58F19-BA3E-14BE-5E98-ED1FD0A572D5}"/>
              </a:ext>
            </a:extLst>
          </p:cNvPr>
          <p:cNvSpPr/>
          <p:nvPr/>
        </p:nvSpPr>
        <p:spPr>
          <a:xfrm>
            <a:off x="1676400" y="4700589"/>
            <a:ext cx="805103" cy="921445"/>
          </a:xfrm>
          <a:prstGeom prst="homePlate">
            <a:avLst>
              <a:gd name="adj" fmla="val 21606"/>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1"/>
                </a:solidFill>
              </a:rPr>
              <a:t>PoC</a:t>
            </a:r>
          </a:p>
          <a:p>
            <a:pPr algn="ctr"/>
            <a:r>
              <a:rPr lang="en-IN" sz="1000" dirty="0">
                <a:solidFill>
                  <a:schemeClr val="tx1"/>
                </a:solidFill>
              </a:rPr>
              <a:t>Technical concepts</a:t>
            </a:r>
          </a:p>
        </p:txBody>
      </p:sp>
      <p:sp>
        <p:nvSpPr>
          <p:cNvPr id="23" name="Arrow: Pentagon 22">
            <a:extLst>
              <a:ext uri="{FF2B5EF4-FFF2-40B4-BE49-F238E27FC236}">
                <a16:creationId xmlns:a16="http://schemas.microsoft.com/office/drawing/2014/main" id="{1B62C0BA-5435-B080-4DA4-D0DBA9F82840}"/>
              </a:ext>
            </a:extLst>
          </p:cNvPr>
          <p:cNvSpPr/>
          <p:nvPr/>
        </p:nvSpPr>
        <p:spPr>
          <a:xfrm>
            <a:off x="2481503" y="5026916"/>
            <a:ext cx="1331239" cy="595118"/>
          </a:xfrm>
          <a:prstGeom prst="homePlat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1"/>
                </a:solidFill>
              </a:rPr>
              <a:t>Build METASure Foundation, Pilot</a:t>
            </a:r>
          </a:p>
        </p:txBody>
      </p:sp>
      <p:sp>
        <p:nvSpPr>
          <p:cNvPr id="24" name="Arrow: Pentagon 23">
            <a:extLst>
              <a:ext uri="{FF2B5EF4-FFF2-40B4-BE49-F238E27FC236}">
                <a16:creationId xmlns:a16="http://schemas.microsoft.com/office/drawing/2014/main" id="{EF72B2F1-5E2A-F257-8542-89BBA29E6FB0}"/>
              </a:ext>
            </a:extLst>
          </p:cNvPr>
          <p:cNvSpPr/>
          <p:nvPr/>
        </p:nvSpPr>
        <p:spPr>
          <a:xfrm>
            <a:off x="3956787" y="4686300"/>
            <a:ext cx="1331239" cy="595118"/>
          </a:xfrm>
          <a:prstGeom prst="homePlat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1"/>
                </a:solidFill>
              </a:rPr>
              <a:t>1. Roll out Virtual store for a customer segment</a:t>
            </a:r>
          </a:p>
        </p:txBody>
      </p:sp>
      <p:sp>
        <p:nvSpPr>
          <p:cNvPr id="25" name="Arrow: Pentagon 24">
            <a:extLst>
              <a:ext uri="{FF2B5EF4-FFF2-40B4-BE49-F238E27FC236}">
                <a16:creationId xmlns:a16="http://schemas.microsoft.com/office/drawing/2014/main" id="{44FF68AE-FFF3-2521-9327-510CC8EE0351}"/>
              </a:ext>
            </a:extLst>
          </p:cNvPr>
          <p:cNvSpPr/>
          <p:nvPr/>
        </p:nvSpPr>
        <p:spPr>
          <a:xfrm>
            <a:off x="3956787" y="5338568"/>
            <a:ext cx="1331239" cy="444250"/>
          </a:xfrm>
          <a:prstGeom prst="homePlat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1"/>
                </a:solidFill>
              </a:rPr>
              <a:t>2. Drive Marketing campaigns</a:t>
            </a:r>
          </a:p>
        </p:txBody>
      </p:sp>
      <p:sp>
        <p:nvSpPr>
          <p:cNvPr id="26" name="Arrow: Pentagon 25">
            <a:extLst>
              <a:ext uri="{FF2B5EF4-FFF2-40B4-BE49-F238E27FC236}">
                <a16:creationId xmlns:a16="http://schemas.microsoft.com/office/drawing/2014/main" id="{68FB4966-7B2A-EEB1-27D5-6339C212A3EB}"/>
              </a:ext>
            </a:extLst>
          </p:cNvPr>
          <p:cNvSpPr/>
          <p:nvPr/>
        </p:nvSpPr>
        <p:spPr>
          <a:xfrm>
            <a:off x="3956787" y="5843393"/>
            <a:ext cx="1331239" cy="444250"/>
          </a:xfrm>
          <a:prstGeom prst="homePlat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1"/>
                </a:solidFill>
              </a:rPr>
              <a:t>3. Capture learnings</a:t>
            </a:r>
          </a:p>
        </p:txBody>
      </p:sp>
      <p:sp>
        <p:nvSpPr>
          <p:cNvPr id="27" name="Arrow: Pentagon 26">
            <a:extLst>
              <a:ext uri="{FF2B5EF4-FFF2-40B4-BE49-F238E27FC236}">
                <a16:creationId xmlns:a16="http://schemas.microsoft.com/office/drawing/2014/main" id="{CB008AFA-9480-8478-E63A-EBCDC37EE3C7}"/>
              </a:ext>
            </a:extLst>
          </p:cNvPr>
          <p:cNvSpPr/>
          <p:nvPr/>
        </p:nvSpPr>
        <p:spPr>
          <a:xfrm>
            <a:off x="5427509" y="4686300"/>
            <a:ext cx="5707216" cy="595118"/>
          </a:xfrm>
          <a:prstGeom prst="homePlat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1"/>
                </a:solidFill>
              </a:rPr>
              <a:t>4. Iteratively reduce physical stores and increase virtual foot print</a:t>
            </a:r>
          </a:p>
        </p:txBody>
      </p:sp>
      <p:sp>
        <p:nvSpPr>
          <p:cNvPr id="28" name="Arrow: Pentagon 27">
            <a:extLst>
              <a:ext uri="{FF2B5EF4-FFF2-40B4-BE49-F238E27FC236}">
                <a16:creationId xmlns:a16="http://schemas.microsoft.com/office/drawing/2014/main" id="{F8D00D5C-D263-DEF2-73BD-80DDF0965E79}"/>
              </a:ext>
            </a:extLst>
          </p:cNvPr>
          <p:cNvSpPr/>
          <p:nvPr/>
        </p:nvSpPr>
        <p:spPr>
          <a:xfrm>
            <a:off x="1014653" y="5679184"/>
            <a:ext cx="2798089" cy="595118"/>
          </a:xfrm>
          <a:prstGeom prst="homePlat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1"/>
                </a:solidFill>
              </a:rPr>
              <a:t>Competency Building</a:t>
            </a:r>
          </a:p>
        </p:txBody>
      </p:sp>
      <p:sp>
        <p:nvSpPr>
          <p:cNvPr id="29" name="Arrow: Pentagon 28">
            <a:extLst>
              <a:ext uri="{FF2B5EF4-FFF2-40B4-BE49-F238E27FC236}">
                <a16:creationId xmlns:a16="http://schemas.microsoft.com/office/drawing/2014/main" id="{DD1C2149-B57E-9AF7-3F88-D3A63E3B6A93}"/>
              </a:ext>
            </a:extLst>
          </p:cNvPr>
          <p:cNvSpPr/>
          <p:nvPr/>
        </p:nvSpPr>
        <p:spPr>
          <a:xfrm>
            <a:off x="5427509" y="3493586"/>
            <a:ext cx="5707216" cy="595118"/>
          </a:xfrm>
          <a:prstGeom prst="homePlat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1"/>
                </a:solidFill>
              </a:rPr>
              <a:t>6. Iteratively roll out insurance products for virtual world</a:t>
            </a:r>
          </a:p>
        </p:txBody>
      </p:sp>
      <p:sp>
        <p:nvSpPr>
          <p:cNvPr id="30" name="Arrow: Pentagon 29">
            <a:extLst>
              <a:ext uri="{FF2B5EF4-FFF2-40B4-BE49-F238E27FC236}">
                <a16:creationId xmlns:a16="http://schemas.microsoft.com/office/drawing/2014/main" id="{4BE0F9F1-47ED-C4EE-C1D8-C6C82F0E4502}"/>
              </a:ext>
            </a:extLst>
          </p:cNvPr>
          <p:cNvSpPr/>
          <p:nvPr/>
        </p:nvSpPr>
        <p:spPr>
          <a:xfrm>
            <a:off x="3956787" y="6591300"/>
            <a:ext cx="1331239" cy="266700"/>
          </a:xfrm>
          <a:prstGeom prst="homePlat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1"/>
                </a:solidFill>
              </a:rPr>
              <a:t>Customer funded</a:t>
            </a:r>
          </a:p>
        </p:txBody>
      </p:sp>
      <p:sp>
        <p:nvSpPr>
          <p:cNvPr id="31" name="Arrow: Pentagon 30">
            <a:extLst>
              <a:ext uri="{FF2B5EF4-FFF2-40B4-BE49-F238E27FC236}">
                <a16:creationId xmlns:a16="http://schemas.microsoft.com/office/drawing/2014/main" id="{042F5F97-2B6A-88A5-9A26-4C83BDFAFA01}"/>
              </a:ext>
            </a:extLst>
          </p:cNvPr>
          <p:cNvSpPr/>
          <p:nvPr/>
        </p:nvSpPr>
        <p:spPr>
          <a:xfrm>
            <a:off x="2574492" y="6580762"/>
            <a:ext cx="1331239" cy="266700"/>
          </a:xfrm>
          <a:prstGeom prst="homePlat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1"/>
                </a:solidFill>
              </a:rPr>
              <a:t>Joint funding</a:t>
            </a:r>
          </a:p>
        </p:txBody>
      </p:sp>
      <p:cxnSp>
        <p:nvCxnSpPr>
          <p:cNvPr id="32" name="Straight Connector 31">
            <a:extLst>
              <a:ext uri="{FF2B5EF4-FFF2-40B4-BE49-F238E27FC236}">
                <a16:creationId xmlns:a16="http://schemas.microsoft.com/office/drawing/2014/main" id="{51202057-B7E2-3BE7-2EB3-A535693C75F2}"/>
              </a:ext>
            </a:extLst>
          </p:cNvPr>
          <p:cNvCxnSpPr>
            <a:cxnSpLocks/>
          </p:cNvCxnSpPr>
          <p:nvPr/>
        </p:nvCxnSpPr>
        <p:spPr>
          <a:xfrm>
            <a:off x="3905731" y="1311087"/>
            <a:ext cx="0" cy="4976556"/>
          </a:xfrm>
          <a:prstGeom prst="line">
            <a:avLst/>
          </a:prstGeom>
          <a:ln w="25400">
            <a:solidFill>
              <a:schemeClr val="accent4"/>
            </a:solidFill>
            <a:prstDash val="sysDot"/>
          </a:ln>
        </p:spPr>
        <p:style>
          <a:lnRef idx="1">
            <a:schemeClr val="accent1"/>
          </a:lnRef>
          <a:fillRef idx="0">
            <a:schemeClr val="accent1"/>
          </a:fillRef>
          <a:effectRef idx="0">
            <a:schemeClr val="accent1"/>
          </a:effectRef>
          <a:fontRef idx="minor">
            <a:schemeClr val="tx1"/>
          </a:fontRef>
        </p:style>
      </p:cxnSp>
      <p:sp>
        <p:nvSpPr>
          <p:cNvPr id="35" name="Diamond 34">
            <a:extLst>
              <a:ext uri="{FF2B5EF4-FFF2-40B4-BE49-F238E27FC236}">
                <a16:creationId xmlns:a16="http://schemas.microsoft.com/office/drawing/2014/main" id="{5F13D330-BCB8-206C-A3B1-F8495C7AB9B3}"/>
              </a:ext>
            </a:extLst>
          </p:cNvPr>
          <p:cNvSpPr/>
          <p:nvPr/>
        </p:nvSpPr>
        <p:spPr>
          <a:xfrm>
            <a:off x="3839880" y="4364831"/>
            <a:ext cx="144045" cy="185738"/>
          </a:xfrm>
          <a:prstGeom prst="diamond">
            <a:avLst/>
          </a:prstGeom>
          <a:solidFill>
            <a:srgbClr val="F037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a:p>
        </p:txBody>
      </p:sp>
      <p:sp>
        <p:nvSpPr>
          <p:cNvPr id="36" name="TextBox 35">
            <a:extLst>
              <a:ext uri="{FF2B5EF4-FFF2-40B4-BE49-F238E27FC236}">
                <a16:creationId xmlns:a16="http://schemas.microsoft.com/office/drawing/2014/main" id="{2DB73558-F0B0-21F6-6251-A4E68B3EF34F}"/>
              </a:ext>
            </a:extLst>
          </p:cNvPr>
          <p:cNvSpPr txBox="1"/>
          <p:nvPr/>
        </p:nvSpPr>
        <p:spPr>
          <a:xfrm>
            <a:off x="3708006" y="4171486"/>
            <a:ext cx="914400" cy="300965"/>
          </a:xfrm>
          <a:prstGeom prst="rect">
            <a:avLst/>
          </a:prstGeom>
          <a:noFill/>
        </p:spPr>
        <p:txBody>
          <a:bodyPr wrap="none" lIns="0" tIns="0" rIns="0" bIns="0" rtlCol="0" anchor="ctr" anchorCtr="0">
            <a:noAutofit/>
          </a:bodyPr>
          <a:lstStyle/>
          <a:p>
            <a:pPr algn="ctr"/>
            <a:r>
              <a:rPr lang="en-IN" sz="1000" dirty="0"/>
              <a:t>M1: Check for business outcomes of the pilot</a:t>
            </a:r>
            <a:endParaRPr lang="en-IN" sz="1000" dirty="0">
              <a:solidFill>
                <a:schemeClr val="tx1"/>
              </a:solidFill>
            </a:endParaRPr>
          </a:p>
        </p:txBody>
      </p:sp>
      <p:sp>
        <p:nvSpPr>
          <p:cNvPr id="38" name="TextBox 37">
            <a:extLst>
              <a:ext uri="{FF2B5EF4-FFF2-40B4-BE49-F238E27FC236}">
                <a16:creationId xmlns:a16="http://schemas.microsoft.com/office/drawing/2014/main" id="{14FE0BF4-3EBC-DCB4-543A-676D776B55E1}"/>
              </a:ext>
            </a:extLst>
          </p:cNvPr>
          <p:cNvSpPr txBox="1"/>
          <p:nvPr/>
        </p:nvSpPr>
        <p:spPr>
          <a:xfrm>
            <a:off x="5756056" y="4464380"/>
            <a:ext cx="914400" cy="300965"/>
          </a:xfrm>
          <a:prstGeom prst="rect">
            <a:avLst/>
          </a:prstGeom>
          <a:noFill/>
        </p:spPr>
        <p:txBody>
          <a:bodyPr wrap="none" lIns="0" tIns="0" rIns="0" bIns="0" rtlCol="0" anchor="ctr" anchorCtr="0">
            <a:noAutofit/>
          </a:bodyPr>
          <a:lstStyle/>
          <a:p>
            <a:pPr algn="ctr"/>
            <a:r>
              <a:rPr lang="en-IN" sz="1000" dirty="0"/>
              <a:t>M2:Check point for Business value verification</a:t>
            </a:r>
            <a:endParaRPr lang="en-IN" sz="1000" dirty="0">
              <a:solidFill>
                <a:schemeClr val="tx1"/>
              </a:solidFill>
            </a:endParaRPr>
          </a:p>
        </p:txBody>
      </p:sp>
      <p:sp>
        <p:nvSpPr>
          <p:cNvPr id="39" name="Diamond 38">
            <a:extLst>
              <a:ext uri="{FF2B5EF4-FFF2-40B4-BE49-F238E27FC236}">
                <a16:creationId xmlns:a16="http://schemas.microsoft.com/office/drawing/2014/main" id="{91903CB1-0A3C-C058-D609-0103DEBE313B}"/>
              </a:ext>
            </a:extLst>
          </p:cNvPr>
          <p:cNvSpPr/>
          <p:nvPr/>
        </p:nvSpPr>
        <p:spPr>
          <a:xfrm>
            <a:off x="5308993" y="4364831"/>
            <a:ext cx="144045" cy="185738"/>
          </a:xfrm>
          <a:prstGeom prst="diamond">
            <a:avLst/>
          </a:prstGeom>
          <a:solidFill>
            <a:srgbClr val="F037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a:p>
        </p:txBody>
      </p:sp>
      <p:sp>
        <p:nvSpPr>
          <p:cNvPr id="40" name="Arrow: Pentagon 39">
            <a:extLst>
              <a:ext uri="{FF2B5EF4-FFF2-40B4-BE49-F238E27FC236}">
                <a16:creationId xmlns:a16="http://schemas.microsoft.com/office/drawing/2014/main" id="{7E1983C6-1168-9A69-0BAA-78DFA88BFF90}"/>
              </a:ext>
            </a:extLst>
          </p:cNvPr>
          <p:cNvSpPr/>
          <p:nvPr/>
        </p:nvSpPr>
        <p:spPr>
          <a:xfrm>
            <a:off x="1041791" y="1801103"/>
            <a:ext cx="2798089" cy="319675"/>
          </a:xfrm>
          <a:prstGeom prst="homePlat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1"/>
                </a:solidFill>
              </a:rPr>
              <a:t>Setup METASure Governance Board</a:t>
            </a:r>
          </a:p>
        </p:txBody>
      </p:sp>
      <p:sp>
        <p:nvSpPr>
          <p:cNvPr id="41" name="Arrow: Pentagon 40">
            <a:extLst>
              <a:ext uri="{FF2B5EF4-FFF2-40B4-BE49-F238E27FC236}">
                <a16:creationId xmlns:a16="http://schemas.microsoft.com/office/drawing/2014/main" id="{5ABCA3A9-EC2A-D2D6-587C-EDFA790188A1}"/>
              </a:ext>
            </a:extLst>
          </p:cNvPr>
          <p:cNvSpPr/>
          <p:nvPr/>
        </p:nvSpPr>
        <p:spPr>
          <a:xfrm>
            <a:off x="1056587" y="2223696"/>
            <a:ext cx="2798089" cy="319675"/>
          </a:xfrm>
          <a:prstGeom prst="homePlat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1"/>
                </a:solidFill>
              </a:rPr>
              <a:t>Identify Business and technical KPIs/SLAs</a:t>
            </a:r>
          </a:p>
        </p:txBody>
      </p:sp>
      <p:sp>
        <p:nvSpPr>
          <p:cNvPr id="42" name="Arrow: Pentagon 41">
            <a:extLst>
              <a:ext uri="{FF2B5EF4-FFF2-40B4-BE49-F238E27FC236}">
                <a16:creationId xmlns:a16="http://schemas.microsoft.com/office/drawing/2014/main" id="{0531FDD8-A988-9B49-5530-D4FF9FCD7B19}"/>
              </a:ext>
            </a:extLst>
          </p:cNvPr>
          <p:cNvSpPr/>
          <p:nvPr/>
        </p:nvSpPr>
        <p:spPr>
          <a:xfrm>
            <a:off x="5427509" y="5497067"/>
            <a:ext cx="5707216" cy="595118"/>
          </a:xfrm>
          <a:prstGeom prst="homePlat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1"/>
                </a:solidFill>
              </a:rPr>
              <a:t>5. Identify new use cases, and innovative solutions to continue to differentiate</a:t>
            </a:r>
          </a:p>
        </p:txBody>
      </p:sp>
      <p:sp>
        <p:nvSpPr>
          <p:cNvPr id="43" name="Arrow: Pentagon 42">
            <a:extLst>
              <a:ext uri="{FF2B5EF4-FFF2-40B4-BE49-F238E27FC236}">
                <a16:creationId xmlns:a16="http://schemas.microsoft.com/office/drawing/2014/main" id="{4AE772EE-5766-76C8-402F-C57F35E29F0D}"/>
              </a:ext>
            </a:extLst>
          </p:cNvPr>
          <p:cNvSpPr/>
          <p:nvPr/>
        </p:nvSpPr>
        <p:spPr>
          <a:xfrm>
            <a:off x="3932869" y="1797845"/>
            <a:ext cx="7077363" cy="724558"/>
          </a:xfrm>
          <a:prstGeom prst="homePlat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1"/>
                </a:solidFill>
              </a:rPr>
              <a:t>Ongoing governance and monitoring</a:t>
            </a:r>
          </a:p>
        </p:txBody>
      </p:sp>
      <p:sp>
        <p:nvSpPr>
          <p:cNvPr id="49" name="Arrow: Pentagon 48">
            <a:extLst>
              <a:ext uri="{FF2B5EF4-FFF2-40B4-BE49-F238E27FC236}">
                <a16:creationId xmlns:a16="http://schemas.microsoft.com/office/drawing/2014/main" id="{FF409CF2-DC95-0041-01F4-433334E8A829}"/>
              </a:ext>
            </a:extLst>
          </p:cNvPr>
          <p:cNvSpPr/>
          <p:nvPr/>
        </p:nvSpPr>
        <p:spPr>
          <a:xfrm>
            <a:off x="1056587" y="2655488"/>
            <a:ext cx="2798089" cy="319675"/>
          </a:xfrm>
          <a:prstGeom prst="homePlat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1"/>
                </a:solidFill>
              </a:rPr>
              <a:t>Setup new Business, IT Org structure</a:t>
            </a:r>
          </a:p>
        </p:txBody>
      </p:sp>
      <p:cxnSp>
        <p:nvCxnSpPr>
          <p:cNvPr id="37" name="Straight Connector 36">
            <a:extLst>
              <a:ext uri="{FF2B5EF4-FFF2-40B4-BE49-F238E27FC236}">
                <a16:creationId xmlns:a16="http://schemas.microsoft.com/office/drawing/2014/main" id="{53094525-9D51-E481-8B9B-DD7F9F787C9E}"/>
              </a:ext>
            </a:extLst>
          </p:cNvPr>
          <p:cNvCxnSpPr>
            <a:cxnSpLocks/>
          </p:cNvCxnSpPr>
          <p:nvPr/>
        </p:nvCxnSpPr>
        <p:spPr>
          <a:xfrm>
            <a:off x="5381016" y="1311087"/>
            <a:ext cx="0" cy="4976556"/>
          </a:xfrm>
          <a:prstGeom prst="line">
            <a:avLst/>
          </a:prstGeom>
          <a:ln w="25400">
            <a:solidFill>
              <a:schemeClr val="accent4"/>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79894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9B63D-3CED-4AED-8870-9E3383843E7A}"/>
              </a:ext>
            </a:extLst>
          </p:cNvPr>
          <p:cNvSpPr>
            <a:spLocks noGrp="1"/>
          </p:cNvSpPr>
          <p:nvPr>
            <p:ph type="title" idx="4294967295"/>
          </p:nvPr>
        </p:nvSpPr>
        <p:spPr>
          <a:xfrm>
            <a:off x="2122584" y="2379988"/>
            <a:ext cx="7364413" cy="1905000"/>
          </a:xfrm>
          <a:effectLst>
            <a:outerShdw blurRad="38100" dist="12700" dir="2700000" algn="tl" rotWithShape="0">
              <a:prstClr val="black">
                <a:alpha val="40000"/>
              </a:prstClr>
            </a:outerShdw>
          </a:effectLst>
        </p:spPr>
        <p:txBody>
          <a:bodyPr anchor="b">
            <a:noAutofit/>
          </a:bodyPr>
          <a:lstStyle/>
          <a:p>
            <a:pPr algn="ctr"/>
            <a:r>
              <a:rPr lang="en-US" sz="5400" b="1" dirty="0">
                <a:solidFill>
                  <a:schemeClr val="accent4"/>
                </a:solidFill>
              </a:rPr>
              <a:t>Thank You </a:t>
            </a:r>
            <a:br>
              <a:rPr lang="en-US" sz="5400" b="1" dirty="0"/>
            </a:br>
            <a:br>
              <a:rPr lang="en-US" sz="5400" b="1" dirty="0"/>
            </a:br>
            <a:r>
              <a:rPr lang="en-US" sz="5400" b="1" dirty="0">
                <a:solidFill>
                  <a:schemeClr val="accent4"/>
                </a:solidFill>
              </a:rPr>
              <a:t>Let’s Meet in METAsure</a:t>
            </a:r>
            <a:br>
              <a:rPr lang="en-US" sz="5400" b="1" dirty="0">
                <a:solidFill>
                  <a:schemeClr val="accent4"/>
                </a:solidFill>
                <a:cs typeface="Calibri"/>
              </a:rPr>
            </a:br>
            <a:br>
              <a:rPr lang="en-US" sz="5400" b="1" dirty="0">
                <a:solidFill>
                  <a:schemeClr val="accent4"/>
                </a:solidFill>
                <a:cs typeface="Calibri"/>
              </a:rPr>
            </a:br>
            <a:endParaRPr lang="en-US" sz="5400" b="1" dirty="0">
              <a:solidFill>
                <a:schemeClr val="accent4"/>
              </a:solidFill>
              <a:cs typeface="Calibri"/>
            </a:endParaRPr>
          </a:p>
        </p:txBody>
      </p:sp>
      <p:pic>
        <p:nvPicPr>
          <p:cNvPr id="3" name="Picture 3">
            <a:extLst>
              <a:ext uri="{FF2B5EF4-FFF2-40B4-BE49-F238E27FC236}">
                <a16:creationId xmlns:a16="http://schemas.microsoft.com/office/drawing/2014/main" id="{B691CBE8-62FC-0A94-2AAE-06A4763D67FB}"/>
              </a:ext>
            </a:extLst>
          </p:cNvPr>
          <p:cNvPicPr>
            <a:picLocks noChangeAspect="1"/>
          </p:cNvPicPr>
          <p:nvPr/>
        </p:nvPicPr>
        <p:blipFill>
          <a:blip r:embed="rId2"/>
          <a:stretch>
            <a:fillRect/>
          </a:stretch>
        </p:blipFill>
        <p:spPr>
          <a:xfrm>
            <a:off x="2438399" y="2845930"/>
            <a:ext cx="6806312" cy="2630638"/>
          </a:xfrm>
          <a:prstGeom prst="rect">
            <a:avLst/>
          </a:prstGeom>
        </p:spPr>
      </p:pic>
    </p:spTree>
    <p:extLst>
      <p:ext uri="{BB962C8B-B14F-4D97-AF65-F5344CB8AC3E}">
        <p14:creationId xmlns:p14="http://schemas.microsoft.com/office/powerpoint/2010/main" val="3743875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30CC9BD-E11F-5A62-33BF-E1B19240562F}"/>
              </a:ext>
            </a:extLst>
          </p:cNvPr>
          <p:cNvSpPr>
            <a:spLocks noGrp="1"/>
          </p:cNvSpPr>
          <p:nvPr>
            <p:ph type="title"/>
          </p:nvPr>
        </p:nvSpPr>
        <p:spPr>
          <a:xfrm>
            <a:off x="558127" y="2346524"/>
            <a:ext cx="10514927" cy="750847"/>
          </a:xfrm>
        </p:spPr>
        <p:txBody>
          <a:bodyPr/>
          <a:lstStyle/>
          <a:p>
            <a:r>
              <a:rPr lang="en-IN" sz="4800" dirty="0"/>
              <a:t>Appendix</a:t>
            </a:r>
          </a:p>
        </p:txBody>
      </p:sp>
      <p:sp>
        <p:nvSpPr>
          <p:cNvPr id="3" name="Footer Placeholder 2">
            <a:extLst>
              <a:ext uri="{FF2B5EF4-FFF2-40B4-BE49-F238E27FC236}">
                <a16:creationId xmlns:a16="http://schemas.microsoft.com/office/drawing/2014/main" id="{CD6CA081-B8CB-589E-119D-9E2B1535C254}"/>
              </a:ext>
            </a:extLst>
          </p:cNvPr>
          <p:cNvSpPr>
            <a:spLocks noGrp="1"/>
          </p:cNvSpPr>
          <p:nvPr>
            <p:ph type="ftr" sz="quarter" idx="10"/>
          </p:nvPr>
        </p:nvSpPr>
        <p:spPr/>
        <p:txBody>
          <a:bodyPr/>
          <a:lstStyle/>
          <a:p>
            <a:r>
              <a:rPr lang="en-US" dirty="0"/>
              <a:t>TCS Confidential</a:t>
            </a:r>
          </a:p>
        </p:txBody>
      </p:sp>
    </p:spTree>
    <p:extLst>
      <p:ext uri="{BB962C8B-B14F-4D97-AF65-F5344CB8AC3E}">
        <p14:creationId xmlns:p14="http://schemas.microsoft.com/office/powerpoint/2010/main" val="1939018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E4396-41F4-482C-A6BB-9BFA5D048F47}"/>
              </a:ext>
            </a:extLst>
          </p:cNvPr>
          <p:cNvSpPr>
            <a:spLocks noGrp="1"/>
          </p:cNvSpPr>
          <p:nvPr>
            <p:ph type="title"/>
          </p:nvPr>
        </p:nvSpPr>
        <p:spPr>
          <a:xfrm>
            <a:off x="257323" y="143888"/>
            <a:ext cx="10514927" cy="737369"/>
          </a:xfrm>
        </p:spPr>
        <p:txBody>
          <a:bodyPr anchor="t">
            <a:normAutofit/>
          </a:bodyPr>
          <a:lstStyle/>
          <a:p>
            <a:r>
              <a:rPr lang="en-US" b="1" dirty="0"/>
              <a:t>References</a:t>
            </a:r>
          </a:p>
        </p:txBody>
      </p:sp>
      <p:sp>
        <p:nvSpPr>
          <p:cNvPr id="9" name="Footer Placeholder 3">
            <a:extLst>
              <a:ext uri="{FF2B5EF4-FFF2-40B4-BE49-F238E27FC236}">
                <a16:creationId xmlns:a16="http://schemas.microsoft.com/office/drawing/2014/main" id="{775D9416-01EA-AE68-8759-47EDC034B7DD}"/>
              </a:ext>
            </a:extLst>
          </p:cNvPr>
          <p:cNvSpPr>
            <a:spLocks noGrp="1"/>
          </p:cNvSpPr>
          <p:nvPr>
            <p:ph type="ftr" sz="quarter" idx="10"/>
          </p:nvPr>
        </p:nvSpPr>
        <p:spPr>
          <a:xfrm>
            <a:off x="6108699" y="6590128"/>
            <a:ext cx="2501900" cy="169560"/>
          </a:xfrm>
        </p:spPr>
        <p:txBody>
          <a:bodyPr/>
          <a:lstStyle/>
          <a:p>
            <a:pPr>
              <a:spcAft>
                <a:spcPts val="600"/>
              </a:spcAft>
            </a:pPr>
            <a:r>
              <a:rPr lang="en-US" dirty="0"/>
              <a:t>TCS Confidential</a:t>
            </a:r>
          </a:p>
        </p:txBody>
      </p:sp>
      <p:graphicFrame>
        <p:nvGraphicFramePr>
          <p:cNvPr id="5" name="Content Placeholder 2">
            <a:extLst>
              <a:ext uri="{FF2B5EF4-FFF2-40B4-BE49-F238E27FC236}">
                <a16:creationId xmlns:a16="http://schemas.microsoft.com/office/drawing/2014/main" id="{8B706790-C36D-3F6E-8DAB-452A357C0C1C}"/>
              </a:ext>
            </a:extLst>
          </p:cNvPr>
          <p:cNvGraphicFramePr>
            <a:graphicFrameLocks noGrp="1"/>
          </p:cNvGraphicFramePr>
          <p:nvPr>
            <p:ph idx="1"/>
            <p:extLst>
              <p:ext uri="{D42A27DB-BD31-4B8C-83A1-F6EECF244321}">
                <p14:modId xmlns:p14="http://schemas.microsoft.com/office/powerpoint/2010/main" val="798908468"/>
              </p:ext>
            </p:extLst>
          </p:nvPr>
        </p:nvGraphicFramePr>
        <p:xfrm>
          <a:off x="383146" y="1119911"/>
          <a:ext cx="11430316" cy="4350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639442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E4396-41F4-482C-A6BB-9BFA5D048F47}"/>
              </a:ext>
            </a:extLst>
          </p:cNvPr>
          <p:cNvSpPr>
            <a:spLocks noGrp="1"/>
          </p:cNvSpPr>
          <p:nvPr>
            <p:ph type="title"/>
          </p:nvPr>
        </p:nvSpPr>
        <p:spPr>
          <a:xfrm>
            <a:off x="257323" y="143888"/>
            <a:ext cx="10514927" cy="737369"/>
          </a:xfrm>
        </p:spPr>
        <p:txBody>
          <a:bodyPr anchor="t">
            <a:normAutofit/>
          </a:bodyPr>
          <a:lstStyle/>
          <a:p>
            <a:r>
              <a:rPr lang="en-US" b="1"/>
              <a:t>References</a:t>
            </a:r>
          </a:p>
        </p:txBody>
      </p:sp>
      <p:sp>
        <p:nvSpPr>
          <p:cNvPr id="9" name="Footer Placeholder 3">
            <a:extLst>
              <a:ext uri="{FF2B5EF4-FFF2-40B4-BE49-F238E27FC236}">
                <a16:creationId xmlns:a16="http://schemas.microsoft.com/office/drawing/2014/main" id="{775D9416-01EA-AE68-8759-47EDC034B7DD}"/>
              </a:ext>
            </a:extLst>
          </p:cNvPr>
          <p:cNvSpPr>
            <a:spLocks noGrp="1"/>
          </p:cNvSpPr>
          <p:nvPr>
            <p:ph type="ftr" sz="quarter" idx="10"/>
          </p:nvPr>
        </p:nvSpPr>
        <p:spPr>
          <a:xfrm>
            <a:off x="6108699" y="6590128"/>
            <a:ext cx="2501900" cy="169560"/>
          </a:xfrm>
        </p:spPr>
        <p:txBody>
          <a:bodyPr/>
          <a:lstStyle/>
          <a:p>
            <a:pPr>
              <a:spcAft>
                <a:spcPts val="600"/>
              </a:spcAft>
            </a:pPr>
            <a:r>
              <a:rPr lang="en-US"/>
              <a:t>TCS Confidential</a:t>
            </a:r>
          </a:p>
        </p:txBody>
      </p:sp>
      <p:graphicFrame>
        <p:nvGraphicFramePr>
          <p:cNvPr id="5" name="Content Placeholder 2">
            <a:extLst>
              <a:ext uri="{FF2B5EF4-FFF2-40B4-BE49-F238E27FC236}">
                <a16:creationId xmlns:a16="http://schemas.microsoft.com/office/drawing/2014/main" id="{8B706790-C36D-3F6E-8DAB-452A357C0C1C}"/>
              </a:ext>
            </a:extLst>
          </p:cNvPr>
          <p:cNvGraphicFramePr>
            <a:graphicFrameLocks noGrp="1"/>
          </p:cNvGraphicFramePr>
          <p:nvPr>
            <p:ph idx="1"/>
            <p:extLst>
              <p:ext uri="{D42A27DB-BD31-4B8C-83A1-F6EECF244321}">
                <p14:modId xmlns:p14="http://schemas.microsoft.com/office/powerpoint/2010/main" val="2053979695"/>
              </p:ext>
            </p:extLst>
          </p:nvPr>
        </p:nvGraphicFramePr>
        <p:xfrm>
          <a:off x="380842" y="410227"/>
          <a:ext cx="11430316" cy="4350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50673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AC97A-FAF6-655D-9D4F-0B6FAAFC55F1}"/>
              </a:ext>
            </a:extLst>
          </p:cNvPr>
          <p:cNvSpPr>
            <a:spLocks noGrp="1"/>
          </p:cNvSpPr>
          <p:nvPr>
            <p:ph type="title"/>
          </p:nvPr>
        </p:nvSpPr>
        <p:spPr>
          <a:xfrm>
            <a:off x="170237" y="283452"/>
            <a:ext cx="10514927" cy="737369"/>
          </a:xfrm>
        </p:spPr>
        <p:txBody>
          <a:bodyPr/>
          <a:lstStyle/>
          <a:p>
            <a:r>
              <a:rPr lang="en-IN" b="1"/>
              <a:t>Team with you today</a:t>
            </a:r>
          </a:p>
        </p:txBody>
      </p:sp>
      <p:grpSp>
        <p:nvGrpSpPr>
          <p:cNvPr id="17" name="Group 16">
            <a:extLst>
              <a:ext uri="{FF2B5EF4-FFF2-40B4-BE49-F238E27FC236}">
                <a16:creationId xmlns:a16="http://schemas.microsoft.com/office/drawing/2014/main" id="{28B87876-0F21-48AB-920D-F80FED3FFB5F}"/>
              </a:ext>
            </a:extLst>
          </p:cNvPr>
          <p:cNvGrpSpPr/>
          <p:nvPr/>
        </p:nvGrpSpPr>
        <p:grpSpPr>
          <a:xfrm>
            <a:off x="1419750" y="881257"/>
            <a:ext cx="9144000" cy="4941677"/>
            <a:chOff x="1719943" y="718895"/>
            <a:chExt cx="9144000" cy="4941677"/>
          </a:xfrm>
        </p:grpSpPr>
        <p:pic>
          <p:nvPicPr>
            <p:cNvPr id="1026" name="Picture 2">
              <a:extLst>
                <a:ext uri="{FF2B5EF4-FFF2-40B4-BE49-F238E27FC236}">
                  <a16:creationId xmlns:a16="http://schemas.microsoft.com/office/drawing/2014/main" id="{146F7646-2713-40A6-BB56-B5109DBA716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8413" b="13334"/>
            <a:stretch/>
          </p:blipFill>
          <p:spPr bwMode="auto">
            <a:xfrm>
              <a:off x="1719943" y="979714"/>
              <a:ext cx="9144000" cy="468085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473B78F9-3BA2-4D53-994F-4FAC55D730A9}"/>
                </a:ext>
              </a:extLst>
            </p:cNvPr>
            <p:cNvSpPr/>
            <p:nvPr/>
          </p:nvSpPr>
          <p:spPr>
            <a:xfrm>
              <a:off x="1719943" y="2311703"/>
              <a:ext cx="1828800" cy="8592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a:solidFill>
                    <a:schemeClr val="tx1"/>
                  </a:solidFill>
                </a:rPr>
                <a:t>Yogesh Yadav</a:t>
              </a:r>
            </a:p>
            <a:p>
              <a:pPr algn="ctr"/>
              <a:r>
                <a:rPr lang="en-GB" sz="1400">
                  <a:solidFill>
                    <a:schemeClr val="tx1"/>
                  </a:solidFill>
                </a:rPr>
                <a:t>Client Partner</a:t>
              </a:r>
            </a:p>
          </p:txBody>
        </p:sp>
        <p:sp>
          <p:nvSpPr>
            <p:cNvPr id="7" name="Rectangle 6">
              <a:extLst>
                <a:ext uri="{FF2B5EF4-FFF2-40B4-BE49-F238E27FC236}">
                  <a16:creationId xmlns:a16="http://schemas.microsoft.com/office/drawing/2014/main" id="{627373ED-D839-4046-89AA-59B61906E346}"/>
                </a:ext>
              </a:extLst>
            </p:cNvPr>
            <p:cNvSpPr/>
            <p:nvPr/>
          </p:nvSpPr>
          <p:spPr>
            <a:xfrm>
              <a:off x="2514600" y="3886201"/>
              <a:ext cx="1698176"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a:solidFill>
                    <a:schemeClr val="tx1"/>
                  </a:solidFill>
                </a:rPr>
                <a:t>Anita Princy Rajakumar</a:t>
              </a:r>
            </a:p>
            <a:p>
              <a:pPr algn="ctr"/>
              <a:r>
                <a:rPr lang="en-GB" sz="1400">
                  <a:solidFill>
                    <a:schemeClr val="tx1"/>
                  </a:solidFill>
                </a:rPr>
                <a:t>Insurance BA</a:t>
              </a:r>
            </a:p>
          </p:txBody>
        </p:sp>
        <p:sp>
          <p:nvSpPr>
            <p:cNvPr id="9" name="Rectangle 8">
              <a:extLst>
                <a:ext uri="{FF2B5EF4-FFF2-40B4-BE49-F238E27FC236}">
                  <a16:creationId xmlns:a16="http://schemas.microsoft.com/office/drawing/2014/main" id="{ED163ABE-B1FD-4519-AC57-A64F783D7DFF}"/>
                </a:ext>
              </a:extLst>
            </p:cNvPr>
            <p:cNvSpPr/>
            <p:nvPr/>
          </p:nvSpPr>
          <p:spPr>
            <a:xfrm>
              <a:off x="6868888" y="4985657"/>
              <a:ext cx="1491343" cy="38363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solidFill>
                  <a:schemeClr val="tx1"/>
                </a:solidFill>
              </a:endParaRPr>
            </a:p>
          </p:txBody>
        </p:sp>
        <p:sp>
          <p:nvSpPr>
            <p:cNvPr id="8" name="Rectangle 7">
              <a:extLst>
                <a:ext uri="{FF2B5EF4-FFF2-40B4-BE49-F238E27FC236}">
                  <a16:creationId xmlns:a16="http://schemas.microsoft.com/office/drawing/2014/main" id="{049A9DA1-C44A-43C5-B83E-45DA3488614C}"/>
                </a:ext>
              </a:extLst>
            </p:cNvPr>
            <p:cNvSpPr/>
            <p:nvPr/>
          </p:nvSpPr>
          <p:spPr>
            <a:xfrm>
              <a:off x="6629400" y="4445877"/>
              <a:ext cx="1491343" cy="92341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a:solidFill>
                    <a:schemeClr val="tx1"/>
                  </a:solidFill>
                </a:rPr>
                <a:t>Seshadri Pateel</a:t>
              </a:r>
            </a:p>
            <a:p>
              <a:pPr algn="ctr"/>
              <a:r>
                <a:rPr lang="en-GB" sz="1400">
                  <a:solidFill>
                    <a:schemeClr val="tx1"/>
                  </a:solidFill>
                </a:rPr>
                <a:t>Consultant</a:t>
              </a:r>
            </a:p>
          </p:txBody>
        </p:sp>
        <p:sp>
          <p:nvSpPr>
            <p:cNvPr id="10" name="Rectangle 9">
              <a:extLst>
                <a:ext uri="{FF2B5EF4-FFF2-40B4-BE49-F238E27FC236}">
                  <a16:creationId xmlns:a16="http://schemas.microsoft.com/office/drawing/2014/main" id="{33D2A91F-9283-4B35-A4C8-49905B76C5C9}"/>
                </a:ext>
              </a:extLst>
            </p:cNvPr>
            <p:cNvSpPr/>
            <p:nvPr/>
          </p:nvSpPr>
          <p:spPr>
            <a:xfrm>
              <a:off x="8316687" y="4060371"/>
              <a:ext cx="1654626" cy="74023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a:solidFill>
                    <a:schemeClr val="tx1"/>
                  </a:solidFill>
                </a:rPr>
                <a:t>Upendra Kanuru</a:t>
              </a:r>
            </a:p>
            <a:p>
              <a:pPr algn="ctr"/>
              <a:r>
                <a:rPr lang="en-GB" sz="1400">
                  <a:solidFill>
                    <a:schemeClr val="tx1"/>
                  </a:solidFill>
                </a:rPr>
                <a:t>Metaverse Architect</a:t>
              </a:r>
            </a:p>
          </p:txBody>
        </p:sp>
        <p:sp>
          <p:nvSpPr>
            <p:cNvPr id="11" name="Rectangle 10">
              <a:extLst>
                <a:ext uri="{FF2B5EF4-FFF2-40B4-BE49-F238E27FC236}">
                  <a16:creationId xmlns:a16="http://schemas.microsoft.com/office/drawing/2014/main" id="{720718D8-69EF-46E1-87A6-961BC9F8468D}"/>
                </a:ext>
              </a:extLst>
            </p:cNvPr>
            <p:cNvSpPr/>
            <p:nvPr/>
          </p:nvSpPr>
          <p:spPr>
            <a:xfrm>
              <a:off x="8980716" y="2427514"/>
              <a:ext cx="1791533" cy="74023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a:solidFill>
                    <a:schemeClr val="tx1"/>
                  </a:solidFill>
                </a:rPr>
                <a:t>Bhavesh Patel</a:t>
              </a:r>
            </a:p>
            <a:p>
              <a:pPr algn="ctr"/>
              <a:r>
                <a:rPr lang="en-GB" sz="1400">
                  <a:solidFill>
                    <a:schemeClr val="tx1"/>
                  </a:solidFill>
                </a:rPr>
                <a:t>Delivery Partner</a:t>
              </a:r>
            </a:p>
          </p:txBody>
        </p:sp>
        <p:pic>
          <p:nvPicPr>
            <p:cNvPr id="12" name="Picture 11">
              <a:extLst>
                <a:ext uri="{FF2B5EF4-FFF2-40B4-BE49-F238E27FC236}">
                  <a16:creationId xmlns:a16="http://schemas.microsoft.com/office/drawing/2014/main" id="{8F67F47D-021F-432A-A8BF-81538BC794F9}"/>
                </a:ext>
              </a:extLst>
            </p:cNvPr>
            <p:cNvPicPr>
              <a:picLocks noChangeAspect="1"/>
            </p:cNvPicPr>
            <p:nvPr/>
          </p:nvPicPr>
          <p:blipFill>
            <a:blip r:embed="rId5"/>
            <a:stretch>
              <a:fillRect/>
            </a:stretch>
          </p:blipFill>
          <p:spPr>
            <a:xfrm>
              <a:off x="7406368" y="1055232"/>
              <a:ext cx="714375" cy="828675"/>
            </a:xfrm>
            <a:prstGeom prst="rect">
              <a:avLst/>
            </a:prstGeom>
          </p:spPr>
        </p:pic>
        <p:pic>
          <p:nvPicPr>
            <p:cNvPr id="14" name="Picture 13">
              <a:extLst>
                <a:ext uri="{FF2B5EF4-FFF2-40B4-BE49-F238E27FC236}">
                  <a16:creationId xmlns:a16="http://schemas.microsoft.com/office/drawing/2014/main" id="{88F56DD1-2C1D-4249-8AB7-3F9DDF6BC952}"/>
                </a:ext>
              </a:extLst>
            </p:cNvPr>
            <p:cNvPicPr>
              <a:picLocks noChangeAspect="1"/>
            </p:cNvPicPr>
            <p:nvPr/>
          </p:nvPicPr>
          <p:blipFill>
            <a:blip r:embed="rId6"/>
            <a:stretch>
              <a:fillRect/>
            </a:stretch>
          </p:blipFill>
          <p:spPr>
            <a:xfrm>
              <a:off x="7910512" y="1709738"/>
              <a:ext cx="1857375" cy="180975"/>
            </a:xfrm>
            <a:prstGeom prst="rect">
              <a:avLst/>
            </a:prstGeom>
          </p:spPr>
        </p:pic>
        <p:sp>
          <p:nvSpPr>
            <p:cNvPr id="16" name="Rectangle 15">
              <a:extLst>
                <a:ext uri="{FF2B5EF4-FFF2-40B4-BE49-F238E27FC236}">
                  <a16:creationId xmlns:a16="http://schemas.microsoft.com/office/drawing/2014/main" id="{B6FD2D5E-B455-4403-A1EE-00C8AA3E8F12}"/>
                </a:ext>
              </a:extLst>
            </p:cNvPr>
            <p:cNvSpPr/>
            <p:nvPr/>
          </p:nvSpPr>
          <p:spPr>
            <a:xfrm>
              <a:off x="8048549" y="1002163"/>
              <a:ext cx="1791533" cy="74023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a:solidFill>
                    <a:schemeClr val="tx1"/>
                  </a:solidFill>
                </a:rPr>
                <a:t>Abhishek Kumar</a:t>
              </a:r>
            </a:p>
            <a:p>
              <a:pPr algn="ctr"/>
              <a:r>
                <a:rPr lang="en-GB" sz="1400">
                  <a:solidFill>
                    <a:schemeClr val="tx1"/>
                  </a:solidFill>
                </a:rPr>
                <a:t>Solution Architect</a:t>
              </a:r>
            </a:p>
          </p:txBody>
        </p:sp>
        <p:sp>
          <p:nvSpPr>
            <p:cNvPr id="15" name="TextBox 14">
              <a:extLst>
                <a:ext uri="{FF2B5EF4-FFF2-40B4-BE49-F238E27FC236}">
                  <a16:creationId xmlns:a16="http://schemas.microsoft.com/office/drawing/2014/main" id="{5AC79759-0726-49AA-B462-718CA79C154D}"/>
                </a:ext>
              </a:extLst>
            </p:cNvPr>
            <p:cNvSpPr txBox="1"/>
            <p:nvPr/>
          </p:nvSpPr>
          <p:spPr>
            <a:xfrm>
              <a:off x="7503961" y="718895"/>
              <a:ext cx="475569" cy="390040"/>
            </a:xfrm>
            <a:prstGeom prst="rect">
              <a:avLst/>
            </a:prstGeom>
            <a:noFill/>
          </p:spPr>
          <p:txBody>
            <a:bodyPr wrap="square" lIns="0" tIns="0" rIns="0" bIns="0" rtlCol="0" anchor="ctr" anchorCtr="0">
              <a:noAutofit/>
            </a:bodyPr>
            <a:lstStyle/>
            <a:p>
              <a:pPr algn="ctr"/>
              <a:r>
                <a:rPr lang="en-GB" sz="1800" b="1">
                  <a:solidFill>
                    <a:srgbClr val="4D129E"/>
                  </a:solidFill>
                </a:rPr>
                <a:t>06</a:t>
              </a:r>
            </a:p>
          </p:txBody>
        </p:sp>
      </p:grpSp>
    </p:spTree>
    <p:extLst>
      <p:ext uri="{BB962C8B-B14F-4D97-AF65-F5344CB8AC3E}">
        <p14:creationId xmlns:p14="http://schemas.microsoft.com/office/powerpoint/2010/main" val="347822582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C8AE7-8ADE-F853-F37A-1387E97F8F48}"/>
              </a:ext>
            </a:extLst>
          </p:cNvPr>
          <p:cNvSpPr>
            <a:spLocks noGrp="1"/>
          </p:cNvSpPr>
          <p:nvPr>
            <p:ph type="title"/>
          </p:nvPr>
        </p:nvSpPr>
        <p:spPr>
          <a:xfrm>
            <a:off x="257323" y="180786"/>
            <a:ext cx="10514927" cy="737369"/>
          </a:xfrm>
        </p:spPr>
        <p:txBody>
          <a:bodyPr/>
          <a:lstStyle/>
          <a:p>
            <a:r>
              <a:rPr lang="en-IN" b="1" dirty="0"/>
              <a:t>Agenda</a:t>
            </a:r>
          </a:p>
        </p:txBody>
      </p:sp>
      <p:sp>
        <p:nvSpPr>
          <p:cNvPr id="3" name="Footer Placeholder 2">
            <a:extLst>
              <a:ext uri="{FF2B5EF4-FFF2-40B4-BE49-F238E27FC236}">
                <a16:creationId xmlns:a16="http://schemas.microsoft.com/office/drawing/2014/main" id="{4506034A-1363-7898-DB03-92A45F5EF2D5}"/>
              </a:ext>
            </a:extLst>
          </p:cNvPr>
          <p:cNvSpPr>
            <a:spLocks noGrp="1"/>
          </p:cNvSpPr>
          <p:nvPr>
            <p:ph type="ftr" sz="quarter" idx="10"/>
          </p:nvPr>
        </p:nvSpPr>
        <p:spPr/>
        <p:txBody>
          <a:bodyPr/>
          <a:lstStyle/>
          <a:p>
            <a:r>
              <a:rPr lang="en-US" dirty="0">
                <a:latin typeface="+mj-lt"/>
              </a:rPr>
              <a:t>TCS Confidential</a:t>
            </a:r>
          </a:p>
        </p:txBody>
      </p:sp>
      <p:graphicFrame>
        <p:nvGraphicFramePr>
          <p:cNvPr id="5" name="Diagram 4">
            <a:extLst>
              <a:ext uri="{FF2B5EF4-FFF2-40B4-BE49-F238E27FC236}">
                <a16:creationId xmlns:a16="http://schemas.microsoft.com/office/drawing/2014/main" id="{58AFDE8F-3477-4B77-B070-C2C059E86622}"/>
              </a:ext>
            </a:extLst>
          </p:cNvPr>
          <p:cNvGraphicFramePr/>
          <p:nvPr>
            <p:extLst>
              <p:ext uri="{D42A27DB-BD31-4B8C-83A1-F6EECF244321}">
                <p14:modId xmlns:p14="http://schemas.microsoft.com/office/powerpoint/2010/main" val="4130750509"/>
              </p:ext>
            </p:extLst>
          </p:nvPr>
        </p:nvGraphicFramePr>
        <p:xfrm>
          <a:off x="400176" y="1084693"/>
          <a:ext cx="9667224" cy="46886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33184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2F77E20-6573-C3E9-3C9E-C5FB68114F70}"/>
              </a:ext>
            </a:extLst>
          </p:cNvPr>
          <p:cNvPicPr>
            <a:picLocks noChangeAspect="1"/>
          </p:cNvPicPr>
          <p:nvPr/>
        </p:nvPicPr>
        <p:blipFill>
          <a:blip r:embed="rId3"/>
          <a:stretch>
            <a:fillRect/>
          </a:stretch>
        </p:blipFill>
        <p:spPr>
          <a:xfrm>
            <a:off x="6891177" y="1086370"/>
            <a:ext cx="5199391" cy="4475236"/>
          </a:xfrm>
          <a:prstGeom prst="rect">
            <a:avLst/>
          </a:prstGeom>
        </p:spPr>
      </p:pic>
      <p:sp>
        <p:nvSpPr>
          <p:cNvPr id="9" name="TextBox 8">
            <a:extLst>
              <a:ext uri="{FF2B5EF4-FFF2-40B4-BE49-F238E27FC236}">
                <a16:creationId xmlns:a16="http://schemas.microsoft.com/office/drawing/2014/main" id="{C0443EFE-85AF-B4A9-AAF1-7772C25960D0}"/>
              </a:ext>
            </a:extLst>
          </p:cNvPr>
          <p:cNvSpPr txBox="1"/>
          <p:nvPr/>
        </p:nvSpPr>
        <p:spPr>
          <a:xfrm>
            <a:off x="7118565" y="1552528"/>
            <a:ext cx="2942938" cy="791137"/>
          </a:xfrm>
          <a:prstGeom prst="rect">
            <a:avLst/>
          </a:prstGeom>
          <a:noFill/>
        </p:spPr>
        <p:txBody>
          <a:bodyPr wrap="none" lIns="0" tIns="0" rIns="0" bIns="0" rtlCol="0" anchor="ctr" anchorCtr="0">
            <a:noAutofit/>
          </a:bodyPr>
          <a:lstStyle/>
          <a:p>
            <a:pPr algn="ctr"/>
            <a:r>
              <a:rPr lang="en-IN" sz="1400" b="1" dirty="0">
                <a:latin typeface="+mj-lt"/>
              </a:rPr>
              <a:t>Global Metaverse expected market capital</a:t>
            </a:r>
            <a:endParaRPr lang="en-US" dirty="0"/>
          </a:p>
          <a:p>
            <a:pPr algn="ctr"/>
            <a:r>
              <a:rPr lang="en-IN" sz="1400" b="1" dirty="0">
                <a:latin typeface="+mj-lt"/>
              </a:rPr>
              <a:t>(By Facts and Factors)</a:t>
            </a:r>
            <a:endParaRPr lang="en-IN" dirty="0"/>
          </a:p>
          <a:p>
            <a:pPr algn="ctr"/>
            <a:r>
              <a:rPr lang="en-IN" sz="1100" dirty="0">
                <a:latin typeface="+mj-lt"/>
              </a:rPr>
              <a:t>In $billion </a:t>
            </a:r>
            <a:endParaRPr lang="en-IN" sz="1100" dirty="0">
              <a:latin typeface="+mj-lt"/>
              <a:ea typeface="Calibri"/>
              <a:cs typeface="Calibri"/>
            </a:endParaRPr>
          </a:p>
        </p:txBody>
      </p:sp>
      <p:sp>
        <p:nvSpPr>
          <p:cNvPr id="25" name="TextBox 24">
            <a:extLst>
              <a:ext uri="{FF2B5EF4-FFF2-40B4-BE49-F238E27FC236}">
                <a16:creationId xmlns:a16="http://schemas.microsoft.com/office/drawing/2014/main" id="{35D76C4D-53DC-F11C-B18D-40802AD04D3B}"/>
              </a:ext>
            </a:extLst>
          </p:cNvPr>
          <p:cNvSpPr txBox="1"/>
          <p:nvPr/>
        </p:nvSpPr>
        <p:spPr>
          <a:xfrm>
            <a:off x="367498" y="2488962"/>
            <a:ext cx="6332548" cy="707886"/>
          </a:xfrm>
          <a:prstGeom prst="rect">
            <a:avLst/>
          </a:prstGeom>
          <a:solidFill>
            <a:schemeClr val="bg1"/>
          </a:solidFill>
        </p:spPr>
        <p:txBody>
          <a:bodyPr wrap="square" lIns="91440" tIns="45720" rIns="91440" bIns="45720" anchor="t">
            <a:spAutoFit/>
          </a:bodyPr>
          <a:lstStyle/>
          <a:p>
            <a:pPr>
              <a:spcBef>
                <a:spcPts val="600"/>
              </a:spcBef>
            </a:pPr>
            <a:r>
              <a:rPr lang="en-US" sz="2000" dirty="0">
                <a:latin typeface="+mj-lt"/>
              </a:rPr>
              <a:t>“</a:t>
            </a:r>
            <a:r>
              <a:rPr lang="en-US" sz="2000" i="1" dirty="0">
                <a:latin typeface="+mj-lt"/>
              </a:rPr>
              <a:t>In 2022, there’s been over $1 billion in sales of virtual land</a:t>
            </a:r>
            <a:r>
              <a:rPr lang="en-US" sz="2000" dirty="0">
                <a:latin typeface="+mj-lt"/>
              </a:rPr>
              <a:t>” </a:t>
            </a:r>
            <a:r>
              <a:rPr lang="en-US" sz="1600" dirty="0">
                <a:latin typeface="+mj-lt"/>
              </a:rPr>
              <a:t>Noah Gaynor, co-founder and CEO, Parcel</a:t>
            </a:r>
            <a:endParaRPr lang="en-US" sz="2000" dirty="0">
              <a:latin typeface="+mj-lt"/>
              <a:ea typeface="Calibri"/>
              <a:cs typeface="Calibri"/>
            </a:endParaRPr>
          </a:p>
        </p:txBody>
      </p:sp>
      <p:sp>
        <p:nvSpPr>
          <p:cNvPr id="10" name="TextBox 9">
            <a:extLst>
              <a:ext uri="{FF2B5EF4-FFF2-40B4-BE49-F238E27FC236}">
                <a16:creationId xmlns:a16="http://schemas.microsoft.com/office/drawing/2014/main" id="{95950F3E-7190-FC42-4666-2547A53AA32B}"/>
              </a:ext>
            </a:extLst>
          </p:cNvPr>
          <p:cNvSpPr txBox="1"/>
          <p:nvPr/>
        </p:nvSpPr>
        <p:spPr>
          <a:xfrm>
            <a:off x="367498" y="3862514"/>
            <a:ext cx="6332548" cy="707886"/>
          </a:xfrm>
          <a:prstGeom prst="rect">
            <a:avLst/>
          </a:prstGeom>
          <a:solidFill>
            <a:schemeClr val="bg1"/>
          </a:solidFill>
        </p:spPr>
        <p:txBody>
          <a:bodyPr wrap="square" lIns="91440" tIns="45720" rIns="91440" bIns="45720" anchor="t">
            <a:spAutoFit/>
          </a:bodyPr>
          <a:lstStyle/>
          <a:p>
            <a:pPr>
              <a:spcBef>
                <a:spcPts val="600"/>
              </a:spcBef>
            </a:pPr>
            <a:r>
              <a:rPr lang="en-US" sz="2000" dirty="0">
                <a:latin typeface="+mj-lt"/>
              </a:rPr>
              <a:t>“</a:t>
            </a:r>
            <a:r>
              <a:rPr lang="en-US" sz="2000" i="1" dirty="0">
                <a:latin typeface="+mj-lt"/>
              </a:rPr>
              <a:t>The metaverse could provide market opportunities of up to $800 billion by 2024</a:t>
            </a:r>
            <a:r>
              <a:rPr lang="en-US" sz="2000" dirty="0">
                <a:latin typeface="+mj-lt"/>
              </a:rPr>
              <a:t>” </a:t>
            </a:r>
            <a:r>
              <a:rPr lang="en-US" sz="1600" dirty="0">
                <a:latin typeface="+mj-lt"/>
              </a:rPr>
              <a:t>Bloomberg intelligence</a:t>
            </a:r>
            <a:endParaRPr lang="en-US" sz="1600" dirty="0">
              <a:ea typeface="+mn-lt"/>
              <a:cs typeface="+mn-lt"/>
            </a:endParaRPr>
          </a:p>
        </p:txBody>
      </p:sp>
      <p:sp>
        <p:nvSpPr>
          <p:cNvPr id="11" name="Title 1">
            <a:extLst>
              <a:ext uri="{FF2B5EF4-FFF2-40B4-BE49-F238E27FC236}">
                <a16:creationId xmlns:a16="http://schemas.microsoft.com/office/drawing/2014/main" id="{ADF82381-14E7-45EF-A5C4-67FF027E6512}"/>
              </a:ext>
            </a:extLst>
          </p:cNvPr>
          <p:cNvSpPr>
            <a:spLocks noGrp="1"/>
          </p:cNvSpPr>
          <p:nvPr>
            <p:ph type="title"/>
          </p:nvPr>
        </p:nvSpPr>
        <p:spPr>
          <a:xfrm>
            <a:off x="257323" y="315325"/>
            <a:ext cx="10514927" cy="737369"/>
          </a:xfrm>
        </p:spPr>
        <p:txBody>
          <a:bodyPr/>
          <a:lstStyle/>
          <a:p>
            <a:r>
              <a:rPr lang="en-IN" b="1" dirty="0"/>
              <a:t>Market Opportunity</a:t>
            </a:r>
          </a:p>
        </p:txBody>
      </p:sp>
    </p:spTree>
    <p:extLst>
      <p:ext uri="{BB962C8B-B14F-4D97-AF65-F5344CB8AC3E}">
        <p14:creationId xmlns:p14="http://schemas.microsoft.com/office/powerpoint/2010/main" val="1207566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0D11A760-06B1-4C64-83BC-7FA055FA9F0C}"/>
              </a:ext>
            </a:extLst>
          </p:cNvPr>
          <p:cNvSpPr/>
          <p:nvPr/>
        </p:nvSpPr>
        <p:spPr>
          <a:xfrm>
            <a:off x="0" y="4030576"/>
            <a:ext cx="12192000" cy="547858"/>
          </a:xfrm>
          <a:prstGeom prst="rect">
            <a:avLst/>
          </a:prstGeom>
          <a:solidFill>
            <a:srgbClr val="2167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p>
        </p:txBody>
      </p:sp>
      <p:sp>
        <p:nvSpPr>
          <p:cNvPr id="2" name="Title 1">
            <a:extLst>
              <a:ext uri="{FF2B5EF4-FFF2-40B4-BE49-F238E27FC236}">
                <a16:creationId xmlns:a16="http://schemas.microsoft.com/office/drawing/2014/main" id="{025FE73F-3246-3466-4FE9-644AA051EF2E}"/>
              </a:ext>
            </a:extLst>
          </p:cNvPr>
          <p:cNvSpPr>
            <a:spLocks noGrp="1"/>
          </p:cNvSpPr>
          <p:nvPr>
            <p:ph type="title"/>
          </p:nvPr>
        </p:nvSpPr>
        <p:spPr>
          <a:xfrm>
            <a:off x="334476" y="206321"/>
            <a:ext cx="10514927" cy="737369"/>
          </a:xfrm>
        </p:spPr>
        <p:txBody>
          <a:bodyPr/>
          <a:lstStyle/>
          <a:p>
            <a:r>
              <a:rPr lang="en-US" b="1" dirty="0">
                <a:solidFill>
                  <a:schemeClr val="accent4"/>
                </a:solidFill>
                <a:ea typeface="+mj-lt"/>
                <a:cs typeface="+mj-lt"/>
              </a:rPr>
              <a:t>Executive Summary</a:t>
            </a:r>
            <a:endParaRPr lang="en-IN" b="1" dirty="0"/>
          </a:p>
        </p:txBody>
      </p:sp>
      <p:sp>
        <p:nvSpPr>
          <p:cNvPr id="28" name="Rechteck 34">
            <a:extLst>
              <a:ext uri="{FF2B5EF4-FFF2-40B4-BE49-F238E27FC236}">
                <a16:creationId xmlns:a16="http://schemas.microsoft.com/office/drawing/2014/main" id="{B7536C91-9013-B7E3-C0D3-6AE8890AE1CA}"/>
              </a:ext>
            </a:extLst>
          </p:cNvPr>
          <p:cNvSpPr/>
          <p:nvPr/>
        </p:nvSpPr>
        <p:spPr bwMode="auto">
          <a:xfrm>
            <a:off x="5972031" y="2050706"/>
            <a:ext cx="5837944" cy="1384995"/>
          </a:xfrm>
          <a:prstGeom prst="rect">
            <a:avLst/>
          </a:prstGeom>
          <a:noFill/>
          <a:ln w="3175" cap="flat" cmpd="sng" algn="ctr">
            <a:noFill/>
            <a:prstDash val="solid"/>
            <a:round/>
            <a:headEnd type="none" w="med" len="med"/>
            <a:tailEnd type="none" w="med" len="med"/>
          </a:ln>
          <a:effectLst/>
        </p:spPr>
        <p:txBody>
          <a:bodyPr rot="0" spcFirstLastPara="0" vertOverflow="overflow" horzOverflow="overflow" vert="horz" wrap="square" lIns="72000" tIns="0" rIns="36000" bIns="0" numCol="1" spcCol="0" rtlCol="0" fromWordArt="0" anchor="t" anchorCtr="0" forceAA="0" compatLnSpc="1">
            <a:prstTxWarp prst="textNoShape">
              <a:avLst/>
            </a:prstTxWarp>
            <a:spAutoFit/>
          </a:bodyPr>
          <a:lstStyle/>
          <a:p>
            <a:pPr marL="180975" indent="-180975" fontAlgn="base">
              <a:spcBef>
                <a:spcPct val="0"/>
              </a:spcBef>
              <a:spcAft>
                <a:spcPts val="300"/>
              </a:spcAft>
              <a:buFont typeface="Arial" panose="020B0604020202020204" pitchFamily="34" charset="0"/>
              <a:buChar char="•"/>
            </a:pPr>
            <a:r>
              <a:rPr lang="en-US" sz="1600" dirty="0">
                <a:latin typeface="+mj-lt"/>
              </a:rPr>
              <a:t>Creation of Virtual stores</a:t>
            </a:r>
          </a:p>
          <a:p>
            <a:pPr marL="180975" indent="-180975" fontAlgn="base">
              <a:spcBef>
                <a:spcPct val="0"/>
              </a:spcBef>
              <a:spcAft>
                <a:spcPts val="300"/>
              </a:spcAft>
              <a:buFont typeface="Arial" panose="020B0604020202020204" pitchFamily="34" charset="0"/>
              <a:buChar char="•"/>
            </a:pPr>
            <a:r>
              <a:rPr lang="en-US" sz="1600" dirty="0">
                <a:latin typeface="+mj-lt"/>
              </a:rPr>
              <a:t>Virtual avatars and augmentation to improve customer experience</a:t>
            </a:r>
          </a:p>
          <a:p>
            <a:pPr marL="180975" indent="-180975" fontAlgn="base">
              <a:spcBef>
                <a:spcPct val="0"/>
              </a:spcBef>
              <a:spcAft>
                <a:spcPts val="300"/>
              </a:spcAft>
              <a:buFont typeface="Arial" panose="020B0604020202020204" pitchFamily="34" charset="0"/>
              <a:buChar char="•"/>
            </a:pPr>
            <a:r>
              <a:rPr lang="en-US" sz="1600" dirty="0">
                <a:latin typeface="+mj-lt"/>
              </a:rPr>
              <a:t>Tapping into Gen-Z base using gaming model</a:t>
            </a:r>
          </a:p>
          <a:p>
            <a:pPr marL="180975" indent="-180975" fontAlgn="base">
              <a:spcBef>
                <a:spcPct val="0"/>
              </a:spcBef>
              <a:spcAft>
                <a:spcPts val="300"/>
              </a:spcAft>
              <a:buFont typeface="Arial" panose="020B0604020202020204" pitchFamily="34" charset="0"/>
              <a:buChar char="•"/>
            </a:pPr>
            <a:r>
              <a:rPr lang="en-US" sz="1600" dirty="0">
                <a:latin typeface="+mj-lt"/>
              </a:rPr>
              <a:t>Iterative delivery to gauge pulse improve NPS</a:t>
            </a:r>
          </a:p>
          <a:p>
            <a:pPr marL="180975" indent="-180975" fontAlgn="base">
              <a:spcBef>
                <a:spcPct val="0"/>
              </a:spcBef>
              <a:spcAft>
                <a:spcPts val="300"/>
              </a:spcAft>
              <a:buFont typeface="Arial" panose="020B0604020202020204" pitchFamily="34" charset="0"/>
              <a:buChar char="•"/>
            </a:pPr>
            <a:r>
              <a:rPr lang="en-US" sz="1600" dirty="0">
                <a:latin typeface="+mj-lt"/>
              </a:rPr>
              <a:t>Cloud utilization for scalability and reliability</a:t>
            </a:r>
          </a:p>
        </p:txBody>
      </p:sp>
      <p:sp>
        <p:nvSpPr>
          <p:cNvPr id="12" name="Rechteck 17">
            <a:extLst>
              <a:ext uri="{FF2B5EF4-FFF2-40B4-BE49-F238E27FC236}">
                <a16:creationId xmlns:a16="http://schemas.microsoft.com/office/drawing/2014/main" id="{CE850411-BB49-993B-C17D-6CF3A91FB3B8}"/>
              </a:ext>
            </a:extLst>
          </p:cNvPr>
          <p:cNvSpPr/>
          <p:nvPr/>
        </p:nvSpPr>
        <p:spPr bwMode="auto">
          <a:xfrm>
            <a:off x="6823237" y="1122178"/>
            <a:ext cx="3332897" cy="369332"/>
          </a:xfrm>
          <a:prstGeom prst="rect">
            <a:avLst/>
          </a:prstGeom>
          <a:noFill/>
          <a:ln w="9525" cap="flat"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fontAlgn="base">
              <a:spcBef>
                <a:spcPct val="0"/>
              </a:spcBef>
              <a:spcAft>
                <a:spcPct val="0"/>
              </a:spcAft>
            </a:pPr>
            <a:r>
              <a:rPr lang="en-US" sz="2400" b="1" dirty="0">
                <a:solidFill>
                  <a:srgbClr val="2167AE"/>
                </a:solidFill>
                <a:latin typeface="+mj-lt"/>
                <a:cs typeface="Arial" panose="020B0604020202020204" pitchFamily="34" charset="0"/>
              </a:rPr>
              <a:t>Differentiated Solution</a:t>
            </a:r>
          </a:p>
        </p:txBody>
      </p:sp>
      <p:sp>
        <p:nvSpPr>
          <p:cNvPr id="13" name="Rechteck 18">
            <a:extLst>
              <a:ext uri="{FF2B5EF4-FFF2-40B4-BE49-F238E27FC236}">
                <a16:creationId xmlns:a16="http://schemas.microsoft.com/office/drawing/2014/main" id="{DD38784E-78AA-C2BE-52B0-E5A7CB64C263}"/>
              </a:ext>
            </a:extLst>
          </p:cNvPr>
          <p:cNvSpPr/>
          <p:nvPr/>
        </p:nvSpPr>
        <p:spPr bwMode="auto">
          <a:xfrm>
            <a:off x="533828" y="4789654"/>
            <a:ext cx="5946223" cy="1100301"/>
          </a:xfrm>
          <a:prstGeom prst="rect">
            <a:avLst/>
          </a:prstGeom>
          <a:noFill/>
          <a:ln w="3175" cap="flat" cmpd="sng" algn="ctr">
            <a:noFill/>
            <a:prstDash val="solid"/>
            <a:round/>
            <a:headEnd type="none" w="med" len="med"/>
            <a:tailEnd type="none" w="med" len="med"/>
          </a:ln>
          <a:effectLst/>
        </p:spPr>
        <p:txBody>
          <a:bodyPr rot="0" spcFirstLastPara="0" vertOverflow="overflow" horzOverflow="overflow" vert="horz" wrap="square" lIns="72000" tIns="0" rIns="36000" bIns="0" numCol="1" spcCol="0" rtlCol="0" fromWordArt="0" anchor="t" anchorCtr="0" forceAA="0" compatLnSpc="1">
            <a:prstTxWarp prst="textNoShape">
              <a:avLst/>
            </a:prstTxWarp>
            <a:spAutoFit/>
          </a:bodyPr>
          <a:lstStyle/>
          <a:p>
            <a:pPr marL="285750" indent="-285750" fontAlgn="base">
              <a:spcBef>
                <a:spcPct val="0"/>
              </a:spcBef>
              <a:spcAft>
                <a:spcPts val="300"/>
              </a:spcAft>
              <a:buFont typeface="Arial" panose="020B0604020202020204" pitchFamily="34" charset="0"/>
              <a:buChar char="•"/>
            </a:pPr>
            <a:r>
              <a:rPr lang="en-US" sz="1600" dirty="0">
                <a:latin typeface="+mj-lt"/>
              </a:rPr>
              <a:t>Revenue growth, new revenue stream </a:t>
            </a:r>
          </a:p>
          <a:p>
            <a:pPr marL="285750" indent="-285750" fontAlgn="base">
              <a:spcBef>
                <a:spcPct val="0"/>
              </a:spcBef>
              <a:spcAft>
                <a:spcPts val="300"/>
              </a:spcAft>
              <a:buFont typeface="Arial" panose="020B0604020202020204" pitchFamily="34" charset="0"/>
              <a:buChar char="•"/>
            </a:pPr>
            <a:r>
              <a:rPr lang="en-US" sz="1600" dirty="0">
                <a:latin typeface="+mj-lt"/>
              </a:rPr>
              <a:t>Improved brand value</a:t>
            </a:r>
          </a:p>
          <a:p>
            <a:pPr marL="285750" indent="-285750" fontAlgn="base">
              <a:spcBef>
                <a:spcPct val="0"/>
              </a:spcBef>
              <a:spcAft>
                <a:spcPts val="300"/>
              </a:spcAft>
              <a:buFont typeface="Arial" panose="020B0604020202020204" pitchFamily="34" charset="0"/>
              <a:buChar char="•"/>
            </a:pPr>
            <a:r>
              <a:rPr lang="en-US" sz="1600" dirty="0">
                <a:latin typeface="+mj-lt"/>
              </a:rPr>
              <a:t>Digital twins to reduce physical store footprint and reduce costs</a:t>
            </a:r>
          </a:p>
          <a:p>
            <a:pPr marL="285750" indent="-285750" fontAlgn="base">
              <a:spcBef>
                <a:spcPct val="0"/>
              </a:spcBef>
              <a:spcAft>
                <a:spcPts val="300"/>
              </a:spcAft>
              <a:buFont typeface="Arial" panose="020B0604020202020204" pitchFamily="34" charset="0"/>
              <a:buChar char="•"/>
            </a:pPr>
            <a:r>
              <a:rPr lang="en-US" sz="1600" dirty="0">
                <a:latin typeface="+mj-lt"/>
              </a:rPr>
              <a:t>Improved customer engagement </a:t>
            </a:r>
          </a:p>
        </p:txBody>
      </p:sp>
      <p:sp>
        <p:nvSpPr>
          <p:cNvPr id="27" name="Rechteck 33">
            <a:extLst>
              <a:ext uri="{FF2B5EF4-FFF2-40B4-BE49-F238E27FC236}">
                <a16:creationId xmlns:a16="http://schemas.microsoft.com/office/drawing/2014/main" id="{E8831B51-FC5D-4D80-BC36-A8BD22B824A9}"/>
              </a:ext>
            </a:extLst>
          </p:cNvPr>
          <p:cNvSpPr/>
          <p:nvPr/>
        </p:nvSpPr>
        <p:spPr bwMode="auto">
          <a:xfrm>
            <a:off x="1241537" y="4123603"/>
            <a:ext cx="4919134" cy="369332"/>
          </a:xfrm>
          <a:prstGeom prst="rect">
            <a:avLst/>
          </a:prstGeom>
          <a:noFill/>
          <a:ln w="9525" cap="flat"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fontAlgn="base">
              <a:spcBef>
                <a:spcPct val="0"/>
              </a:spcBef>
              <a:spcAft>
                <a:spcPct val="0"/>
              </a:spcAft>
            </a:pPr>
            <a:r>
              <a:rPr lang="en-US" sz="2400" b="1" dirty="0">
                <a:solidFill>
                  <a:schemeClr val="bg2"/>
                </a:solidFill>
                <a:latin typeface="+mj-lt"/>
                <a:cs typeface="Arial" panose="020B0604020202020204" pitchFamily="34" charset="0"/>
              </a:rPr>
              <a:t>Business Value Generated</a:t>
            </a:r>
          </a:p>
        </p:txBody>
      </p:sp>
      <p:sp>
        <p:nvSpPr>
          <p:cNvPr id="35" name="Rechteck 10">
            <a:extLst>
              <a:ext uri="{FF2B5EF4-FFF2-40B4-BE49-F238E27FC236}">
                <a16:creationId xmlns:a16="http://schemas.microsoft.com/office/drawing/2014/main" id="{E02D9F2F-A8ED-4C77-853D-523363FAD8A9}"/>
              </a:ext>
            </a:extLst>
          </p:cNvPr>
          <p:cNvSpPr/>
          <p:nvPr/>
        </p:nvSpPr>
        <p:spPr bwMode="auto">
          <a:xfrm>
            <a:off x="1201053" y="1116046"/>
            <a:ext cx="4388110" cy="369332"/>
          </a:xfrm>
          <a:prstGeom prst="rect">
            <a:avLst/>
          </a:prstGeom>
          <a:noFill/>
          <a:ln w="9525" cap="flat"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fontAlgn="base">
              <a:spcBef>
                <a:spcPct val="0"/>
              </a:spcBef>
              <a:spcAft>
                <a:spcPct val="0"/>
              </a:spcAft>
            </a:pPr>
            <a:r>
              <a:rPr lang="en-US" sz="2400" b="1" dirty="0">
                <a:solidFill>
                  <a:srgbClr val="2167AE"/>
                </a:solidFill>
                <a:latin typeface="+mj-lt"/>
                <a:cs typeface="Arial" panose="020B0604020202020204" pitchFamily="34" charset="0"/>
              </a:rPr>
              <a:t>Business Challenges</a:t>
            </a:r>
          </a:p>
        </p:txBody>
      </p:sp>
      <p:sp>
        <p:nvSpPr>
          <p:cNvPr id="36" name="Rechteck 11">
            <a:extLst>
              <a:ext uri="{FF2B5EF4-FFF2-40B4-BE49-F238E27FC236}">
                <a16:creationId xmlns:a16="http://schemas.microsoft.com/office/drawing/2014/main" id="{48010121-D8AF-D0D7-437C-3F3D8D82B8C3}"/>
              </a:ext>
            </a:extLst>
          </p:cNvPr>
          <p:cNvSpPr/>
          <p:nvPr/>
        </p:nvSpPr>
        <p:spPr bwMode="auto">
          <a:xfrm>
            <a:off x="382025" y="2025561"/>
            <a:ext cx="5637555" cy="1384995"/>
          </a:xfrm>
          <a:prstGeom prst="rect">
            <a:avLst/>
          </a:prstGeom>
          <a:noFill/>
          <a:ln w="3175" cap="flat" cmpd="sng" algn="ctr">
            <a:noFill/>
            <a:prstDash val="solid"/>
            <a:round/>
            <a:headEnd type="none" w="med" len="med"/>
            <a:tailEnd type="none" w="med" len="med"/>
          </a:ln>
          <a:effectLst/>
        </p:spPr>
        <p:txBody>
          <a:bodyPr rot="0" spcFirstLastPara="0" vertOverflow="overflow" horzOverflow="overflow" vert="horz" wrap="square" lIns="72000" tIns="0" rIns="36000" bIns="0" numCol="1" spcCol="0" rtlCol="0" fromWordArt="0" anchor="t" anchorCtr="0" forceAA="0" compatLnSpc="1">
            <a:prstTxWarp prst="textNoShape">
              <a:avLst/>
            </a:prstTxWarp>
            <a:spAutoFit/>
          </a:bodyPr>
          <a:lstStyle/>
          <a:p>
            <a:pPr marL="285750" indent="-285750" fontAlgn="base">
              <a:spcBef>
                <a:spcPct val="0"/>
              </a:spcBef>
              <a:spcAft>
                <a:spcPts val="300"/>
              </a:spcAft>
              <a:buFont typeface="Arial" panose="020B0604020202020204" pitchFamily="34" charset="0"/>
              <a:buChar char="•"/>
            </a:pPr>
            <a:r>
              <a:rPr lang="en-US" sz="1600" dirty="0">
                <a:latin typeface="+mj-lt"/>
              </a:rPr>
              <a:t>Stagnated Revenue growth</a:t>
            </a:r>
          </a:p>
          <a:p>
            <a:pPr marL="285750" indent="-285750" fontAlgn="base">
              <a:spcBef>
                <a:spcPct val="0"/>
              </a:spcBef>
              <a:spcAft>
                <a:spcPts val="300"/>
              </a:spcAft>
              <a:buFont typeface="Arial" panose="020B0604020202020204" pitchFamily="34" charset="0"/>
              <a:buChar char="•"/>
            </a:pPr>
            <a:r>
              <a:rPr lang="en-US" sz="1600" dirty="0">
                <a:latin typeface="+mj-lt"/>
              </a:rPr>
              <a:t>Increase in Operation cost</a:t>
            </a:r>
            <a:endParaRPr lang="en-US" sz="1600" dirty="0">
              <a:latin typeface="+mj-lt"/>
              <a:cs typeface="Calibri"/>
            </a:endParaRPr>
          </a:p>
          <a:p>
            <a:pPr marL="285750" indent="-285750" fontAlgn="base">
              <a:spcBef>
                <a:spcPct val="0"/>
              </a:spcBef>
              <a:spcAft>
                <a:spcPts val="300"/>
              </a:spcAft>
              <a:buFont typeface="Arial" panose="020B0604020202020204" pitchFamily="34" charset="0"/>
              <a:buChar char="•"/>
            </a:pPr>
            <a:r>
              <a:rPr lang="en-US" sz="1600" dirty="0">
                <a:latin typeface="+mj-lt"/>
              </a:rPr>
              <a:t>Demand to improve customer experience</a:t>
            </a:r>
            <a:endParaRPr lang="en-US" sz="1600" dirty="0">
              <a:latin typeface="+mj-lt"/>
              <a:cs typeface="Calibri"/>
            </a:endParaRPr>
          </a:p>
          <a:p>
            <a:pPr marL="285750" indent="-285750" fontAlgn="base">
              <a:spcBef>
                <a:spcPct val="0"/>
              </a:spcBef>
              <a:spcAft>
                <a:spcPts val="300"/>
              </a:spcAft>
              <a:buFont typeface="Arial" panose="020B0604020202020204" pitchFamily="34" charset="0"/>
              <a:buChar char="•"/>
            </a:pPr>
            <a:r>
              <a:rPr lang="en-US" sz="1600" dirty="0">
                <a:latin typeface="+mj-lt"/>
              </a:rPr>
              <a:t>New market segments -  Virtual asset insurance</a:t>
            </a:r>
            <a:endParaRPr lang="en-US" sz="1600" dirty="0">
              <a:latin typeface="+mj-lt"/>
              <a:cs typeface="Calibri"/>
            </a:endParaRPr>
          </a:p>
          <a:p>
            <a:pPr marL="285750" indent="-285750" fontAlgn="base">
              <a:spcBef>
                <a:spcPct val="0"/>
              </a:spcBef>
              <a:spcAft>
                <a:spcPts val="300"/>
              </a:spcAft>
              <a:buFont typeface="Arial" panose="020B0604020202020204" pitchFamily="34" charset="0"/>
              <a:buChar char="•"/>
            </a:pPr>
            <a:r>
              <a:rPr lang="en-US" sz="1600" dirty="0">
                <a:latin typeface="+mj-lt"/>
              </a:rPr>
              <a:t>Falling NPS score</a:t>
            </a:r>
            <a:endParaRPr lang="en-US" sz="1600" dirty="0">
              <a:latin typeface="+mj-lt"/>
              <a:cs typeface="Calibri"/>
            </a:endParaRPr>
          </a:p>
        </p:txBody>
      </p:sp>
      <p:grpSp>
        <p:nvGrpSpPr>
          <p:cNvPr id="37" name="Gruppieren 47">
            <a:extLst>
              <a:ext uri="{FF2B5EF4-FFF2-40B4-BE49-F238E27FC236}">
                <a16:creationId xmlns:a16="http://schemas.microsoft.com/office/drawing/2014/main" id="{800A9BC9-B1D6-2955-BAED-60D65A08AF25}"/>
              </a:ext>
            </a:extLst>
          </p:cNvPr>
          <p:cNvGrpSpPr/>
          <p:nvPr/>
        </p:nvGrpSpPr>
        <p:grpSpPr>
          <a:xfrm>
            <a:off x="539748" y="1038322"/>
            <a:ext cx="519765" cy="527970"/>
            <a:chOff x="334476" y="1271733"/>
            <a:chExt cx="792000" cy="792000"/>
          </a:xfrm>
        </p:grpSpPr>
        <p:sp>
          <p:nvSpPr>
            <p:cNvPr id="38" name="Flussdiagramm: Verbinder 48">
              <a:extLst>
                <a:ext uri="{FF2B5EF4-FFF2-40B4-BE49-F238E27FC236}">
                  <a16:creationId xmlns:a16="http://schemas.microsoft.com/office/drawing/2014/main" id="{3D6F9BA0-CB73-0B1F-CEE3-490E1088742C}"/>
                </a:ext>
              </a:extLst>
            </p:cNvPr>
            <p:cNvSpPr/>
            <p:nvPr/>
          </p:nvSpPr>
          <p:spPr>
            <a:xfrm>
              <a:off x="334476" y="1271733"/>
              <a:ext cx="792000" cy="792000"/>
            </a:xfrm>
            <a:prstGeom prst="flowChartConnector">
              <a:avLst/>
            </a:prstGeom>
            <a:solidFill>
              <a:srgbClr val="2167AE"/>
            </a:solidFill>
            <a:ln w="2884" cap="flat">
              <a:solidFill>
                <a:schemeClr val="tx2"/>
              </a:solidFill>
              <a:prstDash val="solid"/>
              <a:miter/>
            </a:ln>
          </p:spPr>
          <p:txBody>
            <a:bodyPr rtlCol="0" anchor="ctr"/>
            <a:lstStyle/>
            <a:p>
              <a:pPr algn="l"/>
              <a:endParaRPr lang="de-CH">
                <a:latin typeface="+mj-lt"/>
              </a:endParaRPr>
            </a:p>
          </p:txBody>
        </p:sp>
        <p:pic>
          <p:nvPicPr>
            <p:cNvPr id="39" name="Grafik 49" descr="Ziel">
              <a:extLst>
                <a:ext uri="{FF2B5EF4-FFF2-40B4-BE49-F238E27FC236}">
                  <a16:creationId xmlns:a16="http://schemas.microsoft.com/office/drawing/2014/main" id="{E9A46D0A-67E0-8ECD-01A2-591CF75E570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5276" y="1372533"/>
              <a:ext cx="590400" cy="590400"/>
            </a:xfrm>
            <a:prstGeom prst="rect">
              <a:avLst/>
            </a:prstGeom>
          </p:spPr>
        </p:pic>
      </p:grpSp>
      <p:grpSp>
        <p:nvGrpSpPr>
          <p:cNvPr id="46" name="Group 45">
            <a:extLst>
              <a:ext uri="{FF2B5EF4-FFF2-40B4-BE49-F238E27FC236}">
                <a16:creationId xmlns:a16="http://schemas.microsoft.com/office/drawing/2014/main" id="{BD830979-B10B-47B2-95BF-2698C3E795E1}"/>
              </a:ext>
            </a:extLst>
          </p:cNvPr>
          <p:cNvGrpSpPr/>
          <p:nvPr/>
        </p:nvGrpSpPr>
        <p:grpSpPr>
          <a:xfrm>
            <a:off x="0" y="1671238"/>
            <a:ext cx="5873396" cy="2070584"/>
            <a:chOff x="334476" y="1671237"/>
            <a:chExt cx="5538920" cy="2612003"/>
          </a:xfrm>
        </p:grpSpPr>
        <p:cxnSp>
          <p:nvCxnSpPr>
            <p:cNvPr id="34" name="Gerader Verbinder 6">
              <a:extLst>
                <a:ext uri="{FF2B5EF4-FFF2-40B4-BE49-F238E27FC236}">
                  <a16:creationId xmlns:a16="http://schemas.microsoft.com/office/drawing/2014/main" id="{7BC336A0-BCCF-BD69-622A-257FDBA3A460}"/>
                </a:ext>
              </a:extLst>
            </p:cNvPr>
            <p:cNvCxnSpPr>
              <a:cxnSpLocks/>
            </p:cNvCxnSpPr>
            <p:nvPr/>
          </p:nvCxnSpPr>
          <p:spPr bwMode="auto">
            <a:xfrm>
              <a:off x="334476" y="1671237"/>
              <a:ext cx="5538920" cy="0"/>
            </a:xfrm>
            <a:prstGeom prst="line">
              <a:avLst/>
            </a:prstGeom>
            <a:solidFill>
              <a:schemeClr val="folHlink">
                <a:alpha val="50000"/>
              </a:schemeClr>
            </a:solidFill>
            <a:ln w="19050" cap="flat" cmpd="sng" algn="ctr">
              <a:solidFill>
                <a:srgbClr val="2167AE"/>
              </a:solidFill>
              <a:prstDash val="solid"/>
              <a:round/>
              <a:headEnd type="none" w="med" len="med"/>
              <a:tailEnd type="none" w="med" len="med"/>
            </a:ln>
            <a:effectLst/>
          </p:spPr>
        </p:cxnSp>
        <p:cxnSp>
          <p:nvCxnSpPr>
            <p:cNvPr id="42" name="Gerader Verbinder 15">
              <a:extLst>
                <a:ext uri="{FF2B5EF4-FFF2-40B4-BE49-F238E27FC236}">
                  <a16:creationId xmlns:a16="http://schemas.microsoft.com/office/drawing/2014/main" id="{3F46C7B0-F31B-49F0-8744-F3077B405292}"/>
                </a:ext>
              </a:extLst>
            </p:cNvPr>
            <p:cNvCxnSpPr>
              <a:cxnSpLocks/>
            </p:cNvCxnSpPr>
            <p:nvPr/>
          </p:nvCxnSpPr>
          <p:spPr bwMode="auto">
            <a:xfrm>
              <a:off x="382025" y="4283240"/>
              <a:ext cx="4879937" cy="0"/>
            </a:xfrm>
            <a:prstGeom prst="line">
              <a:avLst/>
            </a:prstGeom>
            <a:solidFill>
              <a:schemeClr val="folHlink">
                <a:alpha val="50000"/>
              </a:schemeClr>
            </a:solidFill>
            <a:ln w="19050" cap="flat" cmpd="sng" algn="ctr">
              <a:solidFill>
                <a:srgbClr val="2167AE"/>
              </a:solidFill>
              <a:prstDash val="solid"/>
              <a:round/>
              <a:headEnd type="none" w="med" len="med"/>
              <a:tailEnd type="none" w="med" len="med"/>
            </a:ln>
            <a:effectLst/>
          </p:spPr>
        </p:cxnSp>
        <p:cxnSp>
          <p:nvCxnSpPr>
            <p:cNvPr id="43" name="Gerader Verbinder 15">
              <a:extLst>
                <a:ext uri="{FF2B5EF4-FFF2-40B4-BE49-F238E27FC236}">
                  <a16:creationId xmlns:a16="http://schemas.microsoft.com/office/drawing/2014/main" id="{5AD3438A-0CD5-4C49-B4D9-6F0D39394846}"/>
                </a:ext>
              </a:extLst>
            </p:cNvPr>
            <p:cNvCxnSpPr>
              <a:cxnSpLocks/>
            </p:cNvCxnSpPr>
            <p:nvPr/>
          </p:nvCxnSpPr>
          <p:spPr bwMode="auto">
            <a:xfrm flipH="1">
              <a:off x="5261962" y="1671237"/>
              <a:ext cx="611434" cy="2612002"/>
            </a:xfrm>
            <a:prstGeom prst="line">
              <a:avLst/>
            </a:prstGeom>
            <a:solidFill>
              <a:schemeClr val="folHlink">
                <a:alpha val="50000"/>
              </a:schemeClr>
            </a:solidFill>
            <a:ln w="19050" cap="flat" cmpd="sng" algn="ctr">
              <a:solidFill>
                <a:srgbClr val="2167AE"/>
              </a:solidFill>
              <a:prstDash val="solid"/>
              <a:round/>
              <a:headEnd type="none" w="med" len="med"/>
              <a:tailEnd type="none" w="med" len="med"/>
            </a:ln>
            <a:effectLst/>
          </p:spPr>
        </p:cxnSp>
      </p:grpSp>
      <p:grpSp>
        <p:nvGrpSpPr>
          <p:cNvPr id="65" name="Group 64">
            <a:extLst>
              <a:ext uri="{FF2B5EF4-FFF2-40B4-BE49-F238E27FC236}">
                <a16:creationId xmlns:a16="http://schemas.microsoft.com/office/drawing/2014/main" id="{23F550E2-F96D-496D-A8D3-54E36ADF9639}"/>
              </a:ext>
            </a:extLst>
          </p:cNvPr>
          <p:cNvGrpSpPr/>
          <p:nvPr/>
        </p:nvGrpSpPr>
        <p:grpSpPr>
          <a:xfrm>
            <a:off x="5391160" y="1655760"/>
            <a:ext cx="6800840" cy="2086062"/>
            <a:chOff x="5391160" y="1910844"/>
            <a:chExt cx="6800840" cy="1830978"/>
          </a:xfrm>
        </p:grpSpPr>
        <p:cxnSp>
          <p:nvCxnSpPr>
            <p:cNvPr id="10" name="Gerader Verbinder 15">
              <a:extLst>
                <a:ext uri="{FF2B5EF4-FFF2-40B4-BE49-F238E27FC236}">
                  <a16:creationId xmlns:a16="http://schemas.microsoft.com/office/drawing/2014/main" id="{A6D36D97-7E05-E8E1-1E2E-9CCEF855540E}"/>
                </a:ext>
              </a:extLst>
            </p:cNvPr>
            <p:cNvCxnSpPr>
              <a:cxnSpLocks/>
            </p:cNvCxnSpPr>
            <p:nvPr/>
          </p:nvCxnSpPr>
          <p:spPr bwMode="auto">
            <a:xfrm>
              <a:off x="6041440" y="1910844"/>
              <a:ext cx="6150559" cy="0"/>
            </a:xfrm>
            <a:prstGeom prst="line">
              <a:avLst/>
            </a:prstGeom>
            <a:solidFill>
              <a:schemeClr val="folHlink">
                <a:alpha val="50000"/>
              </a:schemeClr>
            </a:solidFill>
            <a:ln w="19050" cap="flat" cmpd="sng" algn="ctr">
              <a:solidFill>
                <a:srgbClr val="2167AE"/>
              </a:solidFill>
              <a:prstDash val="solid"/>
              <a:round/>
              <a:headEnd type="none" w="med" len="med"/>
              <a:tailEnd type="none" w="med" len="med"/>
            </a:ln>
            <a:effectLst/>
          </p:spPr>
        </p:cxnSp>
        <p:cxnSp>
          <p:nvCxnSpPr>
            <p:cNvPr id="44" name="Gerader Verbinder 15">
              <a:extLst>
                <a:ext uri="{FF2B5EF4-FFF2-40B4-BE49-F238E27FC236}">
                  <a16:creationId xmlns:a16="http://schemas.microsoft.com/office/drawing/2014/main" id="{488BB9AA-7C0F-485D-974C-418202F0AB48}"/>
                </a:ext>
              </a:extLst>
            </p:cNvPr>
            <p:cNvCxnSpPr>
              <a:cxnSpLocks/>
            </p:cNvCxnSpPr>
            <p:nvPr/>
          </p:nvCxnSpPr>
          <p:spPr bwMode="auto">
            <a:xfrm flipH="1">
              <a:off x="5391160" y="1910844"/>
              <a:ext cx="650279" cy="1826480"/>
            </a:xfrm>
            <a:prstGeom prst="line">
              <a:avLst/>
            </a:prstGeom>
            <a:solidFill>
              <a:schemeClr val="folHlink">
                <a:alpha val="50000"/>
              </a:schemeClr>
            </a:solidFill>
            <a:ln w="19050" cap="flat" cmpd="sng" algn="ctr">
              <a:solidFill>
                <a:srgbClr val="2167AE"/>
              </a:solidFill>
              <a:prstDash val="solid"/>
              <a:round/>
              <a:headEnd type="none" w="med" len="med"/>
              <a:tailEnd type="none" w="med" len="med"/>
            </a:ln>
            <a:effectLst/>
          </p:spPr>
        </p:cxnSp>
        <p:cxnSp>
          <p:nvCxnSpPr>
            <p:cNvPr id="48" name="Gerader Verbinder 15">
              <a:extLst>
                <a:ext uri="{FF2B5EF4-FFF2-40B4-BE49-F238E27FC236}">
                  <a16:creationId xmlns:a16="http://schemas.microsoft.com/office/drawing/2014/main" id="{2B87ACC6-393D-4C23-B3CB-85E051E3F6D2}"/>
                </a:ext>
              </a:extLst>
            </p:cNvPr>
            <p:cNvCxnSpPr>
              <a:cxnSpLocks/>
            </p:cNvCxnSpPr>
            <p:nvPr/>
          </p:nvCxnSpPr>
          <p:spPr bwMode="auto">
            <a:xfrm flipV="1">
              <a:off x="5391160" y="3681922"/>
              <a:ext cx="6800840" cy="59900"/>
            </a:xfrm>
            <a:prstGeom prst="line">
              <a:avLst/>
            </a:prstGeom>
            <a:solidFill>
              <a:schemeClr val="folHlink">
                <a:alpha val="50000"/>
              </a:schemeClr>
            </a:solidFill>
            <a:ln w="19050" cap="flat" cmpd="sng" algn="ctr">
              <a:solidFill>
                <a:srgbClr val="2167AE"/>
              </a:solidFill>
              <a:prstDash val="solid"/>
              <a:round/>
              <a:headEnd type="none" w="med" len="med"/>
              <a:tailEnd type="none" w="med" len="med"/>
            </a:ln>
            <a:effectLst/>
          </p:spPr>
        </p:cxnSp>
      </p:grpSp>
      <p:grpSp>
        <p:nvGrpSpPr>
          <p:cNvPr id="56" name="Gruppieren 40">
            <a:extLst>
              <a:ext uri="{FF2B5EF4-FFF2-40B4-BE49-F238E27FC236}">
                <a16:creationId xmlns:a16="http://schemas.microsoft.com/office/drawing/2014/main" id="{008B9A80-809C-4420-9D6D-D6E5146AEA9C}"/>
              </a:ext>
            </a:extLst>
          </p:cNvPr>
          <p:cNvGrpSpPr/>
          <p:nvPr/>
        </p:nvGrpSpPr>
        <p:grpSpPr>
          <a:xfrm>
            <a:off x="533828" y="4063639"/>
            <a:ext cx="519765" cy="476049"/>
            <a:chOff x="6279112" y="1275238"/>
            <a:chExt cx="792000" cy="792000"/>
          </a:xfrm>
          <a:solidFill>
            <a:srgbClr val="FFFFFF"/>
          </a:solidFill>
        </p:grpSpPr>
        <p:sp>
          <p:nvSpPr>
            <p:cNvPr id="57" name="Flussdiagramm: Verbinder 19">
              <a:extLst>
                <a:ext uri="{FF2B5EF4-FFF2-40B4-BE49-F238E27FC236}">
                  <a16:creationId xmlns:a16="http://schemas.microsoft.com/office/drawing/2014/main" id="{95B24062-B980-48AF-A3F5-83FB55E1E318}"/>
                </a:ext>
              </a:extLst>
            </p:cNvPr>
            <p:cNvSpPr/>
            <p:nvPr/>
          </p:nvSpPr>
          <p:spPr>
            <a:xfrm>
              <a:off x="6279112" y="1275238"/>
              <a:ext cx="792000" cy="792000"/>
            </a:xfrm>
            <a:prstGeom prst="flowChartConnector">
              <a:avLst/>
            </a:prstGeom>
            <a:grpFill/>
            <a:ln w="2884" cap="flat">
              <a:noFill/>
              <a:prstDash val="solid"/>
              <a:miter/>
            </a:ln>
          </p:spPr>
          <p:txBody>
            <a:bodyPr rtlCol="0" anchor="ctr"/>
            <a:lstStyle/>
            <a:p>
              <a:pPr algn="l"/>
              <a:endParaRPr lang="en-US" dirty="0">
                <a:latin typeface="+mj-lt"/>
              </a:endParaRPr>
            </a:p>
          </p:txBody>
        </p:sp>
        <p:pic>
          <p:nvPicPr>
            <p:cNvPr id="58" name="Grafik 20" descr="Diamant">
              <a:extLst>
                <a:ext uri="{FF2B5EF4-FFF2-40B4-BE49-F238E27FC236}">
                  <a16:creationId xmlns:a16="http://schemas.microsoft.com/office/drawing/2014/main" id="{8B9CB80B-D4E2-48D1-B8B6-1B280A4FDD6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340375" y="1335958"/>
              <a:ext cx="670560" cy="670560"/>
            </a:xfrm>
            <a:prstGeom prst="rect">
              <a:avLst/>
            </a:prstGeom>
          </p:spPr>
        </p:pic>
      </p:grpSp>
      <p:grpSp>
        <p:nvGrpSpPr>
          <p:cNvPr id="59" name="Gruppieren 44">
            <a:extLst>
              <a:ext uri="{FF2B5EF4-FFF2-40B4-BE49-F238E27FC236}">
                <a16:creationId xmlns:a16="http://schemas.microsoft.com/office/drawing/2014/main" id="{7DBA3460-7695-4BB7-B1C2-9EA1B72FED75}"/>
              </a:ext>
            </a:extLst>
          </p:cNvPr>
          <p:cNvGrpSpPr>
            <a:grpSpLocks noChangeAspect="1"/>
          </p:cNvGrpSpPr>
          <p:nvPr/>
        </p:nvGrpSpPr>
        <p:grpSpPr>
          <a:xfrm>
            <a:off x="6096000" y="1035740"/>
            <a:ext cx="519765" cy="527970"/>
            <a:chOff x="104955" y="4144496"/>
            <a:chExt cx="1080000" cy="1080000"/>
          </a:xfrm>
          <a:solidFill>
            <a:srgbClr val="2167AE"/>
          </a:solidFill>
        </p:grpSpPr>
        <p:sp>
          <p:nvSpPr>
            <p:cNvPr id="60" name="Flussdiagramm: Verbinder 45">
              <a:extLst>
                <a:ext uri="{FF2B5EF4-FFF2-40B4-BE49-F238E27FC236}">
                  <a16:creationId xmlns:a16="http://schemas.microsoft.com/office/drawing/2014/main" id="{2268E7BE-FF95-47A8-84B5-241D020258FD}"/>
                </a:ext>
              </a:extLst>
            </p:cNvPr>
            <p:cNvSpPr/>
            <p:nvPr/>
          </p:nvSpPr>
          <p:spPr>
            <a:xfrm>
              <a:off x="104955" y="4144496"/>
              <a:ext cx="1080000" cy="1080000"/>
            </a:xfrm>
            <a:prstGeom prst="flowChartConnector">
              <a:avLst/>
            </a:prstGeom>
            <a:grpFill/>
            <a:ln w="2884" cap="flat">
              <a:noFill/>
              <a:prstDash val="solid"/>
              <a:miter/>
            </a:ln>
          </p:spPr>
          <p:txBody>
            <a:bodyPr rtlCol="0" anchor="ctr"/>
            <a:lstStyle/>
            <a:p>
              <a:pPr algn="l"/>
              <a:endParaRPr lang="de-CH">
                <a:latin typeface="+mj-lt"/>
              </a:endParaRPr>
            </a:p>
          </p:txBody>
        </p:sp>
        <p:pic>
          <p:nvPicPr>
            <p:cNvPr id="61" name="Grafik 46" descr="Planet">
              <a:extLst>
                <a:ext uri="{FF2B5EF4-FFF2-40B4-BE49-F238E27FC236}">
                  <a16:creationId xmlns:a16="http://schemas.microsoft.com/office/drawing/2014/main" id="{1E792D66-78AE-4FA3-A58A-D7E1E99F0CE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81298" y="4229462"/>
              <a:ext cx="914400" cy="914400"/>
            </a:xfrm>
            <a:prstGeom prst="rect">
              <a:avLst/>
            </a:prstGeom>
          </p:spPr>
        </p:pic>
      </p:grpSp>
    </p:spTree>
    <p:extLst>
      <p:ext uri="{BB962C8B-B14F-4D97-AF65-F5344CB8AC3E}">
        <p14:creationId xmlns:p14="http://schemas.microsoft.com/office/powerpoint/2010/main" val="3036959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val 13">
            <a:extLst>
              <a:ext uri="{FF2B5EF4-FFF2-40B4-BE49-F238E27FC236}">
                <a16:creationId xmlns:a16="http://schemas.microsoft.com/office/drawing/2014/main" id="{0447D099-5994-F3C5-664F-6EC6C5A9284D}"/>
              </a:ext>
            </a:extLst>
          </p:cNvPr>
          <p:cNvSpPr/>
          <p:nvPr/>
        </p:nvSpPr>
        <p:spPr>
          <a:xfrm>
            <a:off x="5635424" y="2216756"/>
            <a:ext cx="636210" cy="624115"/>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3" name="Oval 12">
            <a:extLst>
              <a:ext uri="{FF2B5EF4-FFF2-40B4-BE49-F238E27FC236}">
                <a16:creationId xmlns:a16="http://schemas.microsoft.com/office/drawing/2014/main" id="{88054211-73BB-2E31-6643-3EACF61A7630}"/>
              </a:ext>
            </a:extLst>
          </p:cNvPr>
          <p:cNvSpPr/>
          <p:nvPr/>
        </p:nvSpPr>
        <p:spPr>
          <a:xfrm>
            <a:off x="5613502" y="1111182"/>
            <a:ext cx="636210" cy="624115"/>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2" name="Oval 11">
            <a:extLst>
              <a:ext uri="{FF2B5EF4-FFF2-40B4-BE49-F238E27FC236}">
                <a16:creationId xmlns:a16="http://schemas.microsoft.com/office/drawing/2014/main" id="{9BBE0A5C-0FCB-7400-3C59-1C52C41C08EA}"/>
              </a:ext>
            </a:extLst>
          </p:cNvPr>
          <p:cNvSpPr/>
          <p:nvPr/>
        </p:nvSpPr>
        <p:spPr>
          <a:xfrm>
            <a:off x="580722" y="1118960"/>
            <a:ext cx="636210" cy="624115"/>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2337037-B6CA-4F4C-A415-BD43B86A7B02}"/>
              </a:ext>
            </a:extLst>
          </p:cNvPr>
          <p:cNvSpPr>
            <a:spLocks noGrp="1"/>
          </p:cNvSpPr>
          <p:nvPr>
            <p:ph type="title"/>
          </p:nvPr>
        </p:nvSpPr>
        <p:spPr/>
        <p:txBody>
          <a:bodyPr/>
          <a:lstStyle/>
          <a:p>
            <a:r>
              <a:rPr lang="en-US" b="1" dirty="0">
                <a:solidFill>
                  <a:schemeClr val="accent4"/>
                </a:solidFill>
                <a:ea typeface="+mj-lt"/>
                <a:cs typeface="+mj-lt"/>
              </a:rPr>
              <a:t>G&amp;T Opportunities </a:t>
            </a:r>
          </a:p>
        </p:txBody>
      </p:sp>
      <p:pic>
        <p:nvPicPr>
          <p:cNvPr id="4" name="Graphic 6" descr="Flowchart with solid fill">
            <a:extLst>
              <a:ext uri="{FF2B5EF4-FFF2-40B4-BE49-F238E27FC236}">
                <a16:creationId xmlns:a16="http://schemas.microsoft.com/office/drawing/2014/main" id="{C7482AB9-6327-8766-7270-D19A5E688B5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19276" y="1145418"/>
            <a:ext cx="551543" cy="575734"/>
          </a:xfrm>
          <a:prstGeom prst="rect">
            <a:avLst/>
          </a:prstGeom>
        </p:spPr>
      </p:pic>
      <p:pic>
        <p:nvPicPr>
          <p:cNvPr id="8" name="Graphic 8" descr="Social network with solid fill">
            <a:extLst>
              <a:ext uri="{FF2B5EF4-FFF2-40B4-BE49-F238E27FC236}">
                <a16:creationId xmlns:a16="http://schemas.microsoft.com/office/drawing/2014/main" id="{52B8D3D6-9A63-0196-ADFA-DF8ECBDC5C5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637693" y="2194835"/>
            <a:ext cx="636210" cy="636210"/>
          </a:xfrm>
          <a:prstGeom prst="rect">
            <a:avLst/>
          </a:prstGeom>
        </p:spPr>
      </p:pic>
      <p:pic>
        <p:nvPicPr>
          <p:cNvPr id="9" name="Graphic 9" descr="Users with solid fill">
            <a:extLst>
              <a:ext uri="{FF2B5EF4-FFF2-40B4-BE49-F238E27FC236}">
                <a16:creationId xmlns:a16="http://schemas.microsoft.com/office/drawing/2014/main" id="{71920876-0D9D-4DFE-160E-E78FE3DB1AB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652057" y="1173928"/>
            <a:ext cx="551543" cy="503163"/>
          </a:xfrm>
          <a:prstGeom prst="rect">
            <a:avLst/>
          </a:prstGeom>
        </p:spPr>
      </p:pic>
      <p:sp>
        <p:nvSpPr>
          <p:cNvPr id="10" name="Rectangle: Rounded Corners 9">
            <a:extLst>
              <a:ext uri="{FF2B5EF4-FFF2-40B4-BE49-F238E27FC236}">
                <a16:creationId xmlns:a16="http://schemas.microsoft.com/office/drawing/2014/main" id="{84D5F72E-69C0-30A5-6F5E-154DF01D3B5A}"/>
              </a:ext>
            </a:extLst>
          </p:cNvPr>
          <p:cNvSpPr/>
          <p:nvPr/>
        </p:nvSpPr>
        <p:spPr>
          <a:xfrm>
            <a:off x="1272420" y="1121230"/>
            <a:ext cx="4324149" cy="599923"/>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ea typeface="Calibri"/>
                <a:cs typeface="Calibri"/>
              </a:rPr>
              <a:t>New Acquisition Channels </a:t>
            </a:r>
            <a:r>
              <a:rPr lang="en-US" sz="1600" dirty="0">
                <a:solidFill>
                  <a:schemeClr val="tx1"/>
                </a:solidFill>
                <a:ea typeface="Calibri"/>
                <a:cs typeface="Calibri"/>
              </a:rPr>
              <a:t>with access to a </a:t>
            </a:r>
            <a:endParaRPr lang="en-US" sz="1600" b="1" dirty="0">
              <a:solidFill>
                <a:schemeClr val="tx1"/>
              </a:solidFill>
              <a:ea typeface="Calibri"/>
              <a:cs typeface="Calibri"/>
            </a:endParaRPr>
          </a:p>
          <a:p>
            <a:pPr algn="ctr"/>
            <a:r>
              <a:rPr lang="en-US" sz="1600" b="1" dirty="0">
                <a:solidFill>
                  <a:schemeClr val="tx1"/>
                </a:solidFill>
                <a:ea typeface="Calibri"/>
                <a:cs typeface="Calibri"/>
              </a:rPr>
              <a:t>new tech Savvy Customer segment </a:t>
            </a:r>
          </a:p>
        </p:txBody>
      </p:sp>
      <p:sp>
        <p:nvSpPr>
          <p:cNvPr id="15" name="Oval 14">
            <a:extLst>
              <a:ext uri="{FF2B5EF4-FFF2-40B4-BE49-F238E27FC236}">
                <a16:creationId xmlns:a16="http://schemas.microsoft.com/office/drawing/2014/main" id="{05B55A31-EFD9-DEC3-AAAC-D9B1C4E7B4CF}"/>
              </a:ext>
            </a:extLst>
          </p:cNvPr>
          <p:cNvSpPr/>
          <p:nvPr/>
        </p:nvSpPr>
        <p:spPr>
          <a:xfrm>
            <a:off x="565392" y="2218586"/>
            <a:ext cx="636210" cy="624115"/>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8" name="Rectangle: Rounded Corners 17">
            <a:extLst>
              <a:ext uri="{FF2B5EF4-FFF2-40B4-BE49-F238E27FC236}">
                <a16:creationId xmlns:a16="http://schemas.microsoft.com/office/drawing/2014/main" id="{3C60783B-AE83-1E05-8D62-C2A3F3B72528}"/>
              </a:ext>
            </a:extLst>
          </p:cNvPr>
          <p:cNvSpPr/>
          <p:nvPr/>
        </p:nvSpPr>
        <p:spPr>
          <a:xfrm>
            <a:off x="1264754" y="2293425"/>
            <a:ext cx="4339479" cy="503162"/>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207645" lvl="1" algn="ctr">
              <a:spcBef>
                <a:spcPts val="600"/>
              </a:spcBef>
            </a:pPr>
            <a:r>
              <a:rPr lang="en-IN" sz="1600" b="1" dirty="0">
                <a:solidFill>
                  <a:schemeClr val="tx1"/>
                </a:solidFill>
                <a:ea typeface="Calibri"/>
                <a:cs typeface="Calibri"/>
              </a:rPr>
              <a:t>Brand value </a:t>
            </a:r>
            <a:r>
              <a:rPr lang="en-IN" sz="1600" dirty="0">
                <a:solidFill>
                  <a:schemeClr val="tx1"/>
                </a:solidFill>
                <a:ea typeface="Calibri"/>
                <a:cs typeface="Calibri"/>
              </a:rPr>
              <a:t>improvement with sophisticated</a:t>
            </a:r>
            <a:r>
              <a:rPr lang="en-IN" sz="1600" b="1" dirty="0">
                <a:solidFill>
                  <a:schemeClr val="tx1"/>
                </a:solidFill>
                <a:ea typeface="Calibri"/>
                <a:cs typeface="Calibri"/>
              </a:rPr>
              <a:t> customer engaging</a:t>
            </a:r>
            <a:r>
              <a:rPr lang="en-IN" sz="1600" dirty="0">
                <a:solidFill>
                  <a:schemeClr val="tx1"/>
                </a:solidFill>
                <a:ea typeface="Calibri"/>
                <a:cs typeface="Calibri"/>
              </a:rPr>
              <a:t> solutions</a:t>
            </a:r>
            <a:endParaRPr lang="en-IN" sz="1600" dirty="0">
              <a:solidFill>
                <a:schemeClr val="tx1"/>
              </a:solidFill>
              <a:ea typeface="+mn-lt"/>
              <a:cs typeface="+mn-lt"/>
            </a:endParaRPr>
          </a:p>
        </p:txBody>
      </p:sp>
      <p:sp>
        <p:nvSpPr>
          <p:cNvPr id="19" name="Oval 18">
            <a:extLst>
              <a:ext uri="{FF2B5EF4-FFF2-40B4-BE49-F238E27FC236}">
                <a16:creationId xmlns:a16="http://schemas.microsoft.com/office/drawing/2014/main" id="{B2B5CEDC-F9CB-0EDA-9BF6-B3E11F9EF58E}"/>
              </a:ext>
            </a:extLst>
          </p:cNvPr>
          <p:cNvSpPr/>
          <p:nvPr/>
        </p:nvSpPr>
        <p:spPr>
          <a:xfrm>
            <a:off x="5687906" y="3563134"/>
            <a:ext cx="636210" cy="624115"/>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0" name="Oval 19">
            <a:extLst>
              <a:ext uri="{FF2B5EF4-FFF2-40B4-BE49-F238E27FC236}">
                <a16:creationId xmlns:a16="http://schemas.microsoft.com/office/drawing/2014/main" id="{C0B6901F-0292-D69F-36CC-5E5DE994CA2E}"/>
              </a:ext>
            </a:extLst>
          </p:cNvPr>
          <p:cNvSpPr/>
          <p:nvPr/>
        </p:nvSpPr>
        <p:spPr>
          <a:xfrm>
            <a:off x="619276" y="3656690"/>
            <a:ext cx="636210" cy="624115"/>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3" name="Rectangle: Rounded Corners 22">
            <a:extLst>
              <a:ext uri="{FF2B5EF4-FFF2-40B4-BE49-F238E27FC236}">
                <a16:creationId xmlns:a16="http://schemas.microsoft.com/office/drawing/2014/main" id="{09370A99-36C7-2007-4104-358F11372950}"/>
              </a:ext>
            </a:extLst>
          </p:cNvPr>
          <p:cNvSpPr/>
          <p:nvPr/>
        </p:nvSpPr>
        <p:spPr>
          <a:xfrm>
            <a:off x="1295945" y="3302536"/>
            <a:ext cx="4339479" cy="1222931"/>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207645" lvl="1" algn="ctr">
              <a:spcBef>
                <a:spcPts val="600"/>
              </a:spcBef>
            </a:pPr>
            <a:r>
              <a:rPr lang="en-IN" sz="1600" b="1" dirty="0">
                <a:solidFill>
                  <a:schemeClr val="tx1"/>
                </a:solidFill>
                <a:ea typeface="Calibri"/>
                <a:cs typeface="Calibri"/>
              </a:rPr>
              <a:t>Optimise costs </a:t>
            </a:r>
            <a:r>
              <a:rPr lang="en-IN" sz="1600" dirty="0">
                <a:solidFill>
                  <a:schemeClr val="tx1"/>
                </a:solidFill>
                <a:ea typeface="Calibri"/>
                <a:cs typeface="Calibri"/>
              </a:rPr>
              <a:t>by digitising damage investigations.  </a:t>
            </a:r>
            <a:r>
              <a:rPr lang="en-IN" sz="1600" b="1" dirty="0">
                <a:solidFill>
                  <a:schemeClr val="tx1"/>
                </a:solidFill>
                <a:ea typeface="Calibri"/>
                <a:cs typeface="Calibri"/>
              </a:rPr>
              <a:t>~10% Reduction</a:t>
            </a:r>
          </a:p>
          <a:p>
            <a:pPr marL="207645" lvl="1" algn="ctr"/>
            <a:r>
              <a:rPr lang="en-US" sz="1600" dirty="0">
                <a:solidFill>
                  <a:schemeClr val="tx1"/>
                </a:solidFill>
                <a:ea typeface="+mn-lt"/>
                <a:cs typeface="+mn-lt"/>
              </a:rPr>
              <a:t>Invest in</a:t>
            </a:r>
            <a:r>
              <a:rPr lang="en-US" sz="1600" b="1" dirty="0">
                <a:solidFill>
                  <a:schemeClr val="tx1"/>
                </a:solidFill>
                <a:ea typeface="+mn-lt"/>
                <a:cs typeface="+mn-lt"/>
              </a:rPr>
              <a:t> Virtual assets </a:t>
            </a:r>
            <a:r>
              <a:rPr lang="en-US" sz="1600" dirty="0">
                <a:solidFill>
                  <a:schemeClr val="tx1"/>
                </a:solidFill>
                <a:ea typeface="+mn-lt"/>
                <a:cs typeface="+mn-lt"/>
              </a:rPr>
              <a:t>rather than</a:t>
            </a:r>
            <a:r>
              <a:rPr lang="en-US" sz="1600" b="1" dirty="0">
                <a:solidFill>
                  <a:schemeClr val="tx1"/>
                </a:solidFill>
                <a:ea typeface="+mn-lt"/>
                <a:cs typeface="+mn-lt"/>
              </a:rPr>
              <a:t> physical asset</a:t>
            </a:r>
            <a:endParaRPr lang="en-US" sz="1600" dirty="0">
              <a:solidFill>
                <a:schemeClr val="tx1"/>
              </a:solidFill>
              <a:ea typeface="+mn-lt"/>
              <a:cs typeface="+mn-lt"/>
            </a:endParaRPr>
          </a:p>
        </p:txBody>
      </p:sp>
      <p:sp>
        <p:nvSpPr>
          <p:cNvPr id="24" name="Oval 23">
            <a:extLst>
              <a:ext uri="{FF2B5EF4-FFF2-40B4-BE49-F238E27FC236}">
                <a16:creationId xmlns:a16="http://schemas.microsoft.com/office/drawing/2014/main" id="{1C7B35C9-FD1B-24C3-36FD-FF8229166856}"/>
              </a:ext>
            </a:extLst>
          </p:cNvPr>
          <p:cNvSpPr/>
          <p:nvPr/>
        </p:nvSpPr>
        <p:spPr>
          <a:xfrm>
            <a:off x="5721195" y="5030985"/>
            <a:ext cx="636210" cy="624115"/>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5" name="Oval 24">
            <a:extLst>
              <a:ext uri="{FF2B5EF4-FFF2-40B4-BE49-F238E27FC236}">
                <a16:creationId xmlns:a16="http://schemas.microsoft.com/office/drawing/2014/main" id="{926542C4-D93D-E7EE-3F8C-E12438337F0F}"/>
              </a:ext>
            </a:extLst>
          </p:cNvPr>
          <p:cNvSpPr/>
          <p:nvPr/>
        </p:nvSpPr>
        <p:spPr>
          <a:xfrm>
            <a:off x="659735" y="5043305"/>
            <a:ext cx="636210" cy="624115"/>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8" name="Rectangle: Rounded Corners 27">
            <a:extLst>
              <a:ext uri="{FF2B5EF4-FFF2-40B4-BE49-F238E27FC236}">
                <a16:creationId xmlns:a16="http://schemas.microsoft.com/office/drawing/2014/main" id="{D4B7FF98-EF33-4DF6-C0D0-F7F43EAEB260}"/>
              </a:ext>
            </a:extLst>
          </p:cNvPr>
          <p:cNvSpPr/>
          <p:nvPr/>
        </p:nvSpPr>
        <p:spPr>
          <a:xfrm>
            <a:off x="1382881" y="5093732"/>
            <a:ext cx="4269176" cy="503162"/>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IN" sz="1600" b="1" dirty="0">
                <a:solidFill>
                  <a:schemeClr val="tx1"/>
                </a:solidFill>
                <a:ea typeface="Calibri"/>
                <a:cs typeface="Calibri"/>
              </a:rPr>
              <a:t>New revenue stream </a:t>
            </a:r>
            <a:r>
              <a:rPr lang="en-IN" sz="1600" dirty="0">
                <a:solidFill>
                  <a:schemeClr val="tx1"/>
                </a:solidFill>
                <a:ea typeface="Calibri"/>
                <a:cs typeface="Calibri"/>
              </a:rPr>
              <a:t>by rolling out insurance products for virtual assets</a:t>
            </a:r>
            <a:endParaRPr lang="en-US" dirty="0">
              <a:solidFill>
                <a:schemeClr val="tx1"/>
              </a:solidFill>
              <a:ea typeface="Calibri" panose="020F0502020204030204"/>
              <a:cs typeface="Calibri" panose="020F0502020204030204"/>
            </a:endParaRPr>
          </a:p>
        </p:txBody>
      </p:sp>
      <p:pic>
        <p:nvPicPr>
          <p:cNvPr id="29" name="Graphic 29" descr="Badge Tm with solid fill">
            <a:extLst>
              <a:ext uri="{FF2B5EF4-FFF2-40B4-BE49-F238E27FC236}">
                <a16:creationId xmlns:a16="http://schemas.microsoft.com/office/drawing/2014/main" id="{123F5130-6D36-CEDC-358E-6926407A02A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79755" y="2232949"/>
            <a:ext cx="636211" cy="624115"/>
          </a:xfrm>
          <a:prstGeom prst="rect">
            <a:avLst/>
          </a:prstGeom>
        </p:spPr>
      </p:pic>
      <p:pic>
        <p:nvPicPr>
          <p:cNvPr id="30" name="Graphic 30" descr="Downward trend graph with solid fill">
            <a:extLst>
              <a:ext uri="{FF2B5EF4-FFF2-40B4-BE49-F238E27FC236}">
                <a16:creationId xmlns:a16="http://schemas.microsoft.com/office/drawing/2014/main" id="{F61AD8D1-8258-8086-2BB3-9011FF617ABD}"/>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69926" y="3695244"/>
            <a:ext cx="539449" cy="551544"/>
          </a:xfrm>
          <a:prstGeom prst="rect">
            <a:avLst/>
          </a:prstGeom>
        </p:spPr>
      </p:pic>
      <p:pic>
        <p:nvPicPr>
          <p:cNvPr id="31" name="Graphic 31" descr="Search Inventory with solid fill">
            <a:extLst>
              <a:ext uri="{FF2B5EF4-FFF2-40B4-BE49-F238E27FC236}">
                <a16:creationId xmlns:a16="http://schemas.microsoft.com/office/drawing/2014/main" id="{31713150-EB0F-D998-3E5E-B01FE6B96F64}"/>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762747" y="3601689"/>
            <a:ext cx="527353" cy="515258"/>
          </a:xfrm>
          <a:prstGeom prst="rect">
            <a:avLst/>
          </a:prstGeom>
        </p:spPr>
      </p:pic>
      <p:pic>
        <p:nvPicPr>
          <p:cNvPr id="32" name="Graphic 32" descr="Wave outline">
            <a:extLst>
              <a:ext uri="{FF2B5EF4-FFF2-40B4-BE49-F238E27FC236}">
                <a16:creationId xmlns:a16="http://schemas.microsoft.com/office/drawing/2014/main" id="{3C69294D-ACC6-1D13-8D1C-912084B573F5}"/>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810289" y="5081636"/>
            <a:ext cx="527353" cy="515258"/>
          </a:xfrm>
          <a:prstGeom prst="rect">
            <a:avLst/>
          </a:prstGeom>
        </p:spPr>
      </p:pic>
      <p:pic>
        <p:nvPicPr>
          <p:cNvPr id="33" name="Graphic 33" descr="Dollar with solid fill">
            <a:extLst>
              <a:ext uri="{FF2B5EF4-FFF2-40B4-BE49-F238E27FC236}">
                <a16:creationId xmlns:a16="http://schemas.microsoft.com/office/drawing/2014/main" id="{ADD6E46E-F676-454D-0951-84EF897F7FA1}"/>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746671" y="5118145"/>
            <a:ext cx="454781" cy="454781"/>
          </a:xfrm>
          <a:prstGeom prst="rect">
            <a:avLst/>
          </a:prstGeom>
        </p:spPr>
      </p:pic>
      <p:pic>
        <p:nvPicPr>
          <p:cNvPr id="26" name="Picture 25">
            <a:extLst>
              <a:ext uri="{FF2B5EF4-FFF2-40B4-BE49-F238E27FC236}">
                <a16:creationId xmlns:a16="http://schemas.microsoft.com/office/drawing/2014/main" id="{ED23D8EC-5B2E-46B6-962A-99EC03063DC7}"/>
              </a:ext>
            </a:extLst>
          </p:cNvPr>
          <p:cNvPicPr>
            <a:picLocks noChangeAspect="1"/>
          </p:cNvPicPr>
          <p:nvPr/>
        </p:nvPicPr>
        <p:blipFill>
          <a:blip r:embed="rId19"/>
          <a:stretch>
            <a:fillRect/>
          </a:stretch>
        </p:blipFill>
        <p:spPr>
          <a:xfrm>
            <a:off x="6338323" y="1004460"/>
            <a:ext cx="5851435" cy="4650640"/>
          </a:xfrm>
          <a:prstGeom prst="rect">
            <a:avLst/>
          </a:prstGeom>
        </p:spPr>
      </p:pic>
    </p:spTree>
    <p:extLst>
      <p:ext uri="{BB962C8B-B14F-4D97-AF65-F5344CB8AC3E}">
        <p14:creationId xmlns:p14="http://schemas.microsoft.com/office/powerpoint/2010/main" val="617261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37037-B6CA-4F4C-A415-BD43B86A7B02}"/>
              </a:ext>
            </a:extLst>
          </p:cNvPr>
          <p:cNvSpPr>
            <a:spLocks noGrp="1"/>
          </p:cNvSpPr>
          <p:nvPr>
            <p:ph type="title"/>
          </p:nvPr>
        </p:nvSpPr>
        <p:spPr/>
        <p:txBody>
          <a:bodyPr/>
          <a:lstStyle/>
          <a:p>
            <a:r>
              <a:rPr lang="en-US" b="1" dirty="0">
                <a:solidFill>
                  <a:schemeClr val="accent4"/>
                </a:solidFill>
                <a:ea typeface="+mj-lt"/>
                <a:cs typeface="+mj-lt"/>
              </a:rPr>
              <a:t>Introduction: METAsure</a:t>
            </a:r>
          </a:p>
        </p:txBody>
      </p:sp>
      <p:sp>
        <p:nvSpPr>
          <p:cNvPr id="18" name="TextBox 17">
            <a:extLst>
              <a:ext uri="{FF2B5EF4-FFF2-40B4-BE49-F238E27FC236}">
                <a16:creationId xmlns:a16="http://schemas.microsoft.com/office/drawing/2014/main" id="{FB9F7A3B-66E8-5741-620F-A70DC6392333}"/>
              </a:ext>
            </a:extLst>
          </p:cNvPr>
          <p:cNvSpPr txBox="1"/>
          <p:nvPr/>
        </p:nvSpPr>
        <p:spPr>
          <a:xfrm>
            <a:off x="1002535" y="3429000"/>
            <a:ext cx="10405861" cy="3861856"/>
          </a:xfrm>
          <a:prstGeom prst="rect">
            <a:avLst/>
          </a:prstGeom>
          <a:noFill/>
        </p:spPr>
        <p:txBody>
          <a:bodyPr wrap="square" lIns="0" tIns="0" rIns="0" bIns="0" rtlCol="0" anchor="ctr" anchorCtr="0">
            <a:noAutofit/>
          </a:bodyPr>
          <a:lstStyle/>
          <a:p>
            <a:r>
              <a:rPr lang="en-IN" sz="1400" b="1" dirty="0">
                <a:ea typeface="+mn-lt"/>
                <a:cs typeface="+mn-lt"/>
              </a:rPr>
              <a:t>Revolutionize stakeholder experience </a:t>
            </a:r>
            <a:r>
              <a:rPr lang="en-IN" sz="1400" dirty="0">
                <a:ea typeface="+mn-lt"/>
                <a:cs typeface="+mn-lt"/>
              </a:rPr>
              <a:t>with Metaverse AR/VR solutions</a:t>
            </a:r>
          </a:p>
          <a:p>
            <a:pPr marL="285750" indent="-285750">
              <a:spcBef>
                <a:spcPts val="600"/>
              </a:spcBef>
              <a:buClr>
                <a:schemeClr val="accent4"/>
              </a:buClr>
              <a:buFont typeface="Calibri" panose="020F0502020204030204" pitchFamily="34" charset="0"/>
              <a:buChar char="∞"/>
            </a:pPr>
            <a:r>
              <a:rPr lang="en-IN" sz="1400" dirty="0">
                <a:latin typeface="+mj-lt"/>
              </a:rPr>
              <a:t>3D digital world, with user as avatar, can interact with other as they do in real world</a:t>
            </a:r>
            <a:endParaRPr lang="en-IN" dirty="0"/>
          </a:p>
          <a:p>
            <a:pPr marL="285750" indent="-285750">
              <a:spcBef>
                <a:spcPts val="600"/>
              </a:spcBef>
              <a:buClr>
                <a:schemeClr val="accent4"/>
              </a:buClr>
              <a:buFont typeface="Calibri" panose="020F0502020204030204" pitchFamily="34" charset="0"/>
              <a:buChar char="∞"/>
            </a:pPr>
            <a:r>
              <a:rPr lang="en-IN" sz="1400" dirty="0">
                <a:latin typeface="+mj-lt"/>
              </a:rPr>
              <a:t>1 avatar of you can meet employees and other go to board meeting</a:t>
            </a:r>
            <a:endParaRPr lang="en-IN" sz="1400" dirty="0">
              <a:latin typeface="+mj-lt"/>
              <a:cs typeface="Calibri"/>
            </a:endParaRPr>
          </a:p>
          <a:p>
            <a:pPr marL="285750" indent="-285750">
              <a:spcBef>
                <a:spcPts val="600"/>
              </a:spcBef>
              <a:buClr>
                <a:schemeClr val="accent4"/>
              </a:buClr>
              <a:buFont typeface="Calibri" panose="020F0502020204030204" pitchFamily="34" charset="0"/>
              <a:buChar char="∞"/>
            </a:pPr>
            <a:r>
              <a:rPr lang="en-IN" sz="1400" dirty="0">
                <a:latin typeface="+mj-lt"/>
              </a:rPr>
              <a:t>At its inception stage, rapid adoption underway</a:t>
            </a:r>
            <a:endParaRPr lang="en-IN" sz="1400" dirty="0">
              <a:latin typeface="+mj-lt"/>
              <a:cs typeface="Calibri"/>
            </a:endParaRPr>
          </a:p>
          <a:p>
            <a:pPr marL="285750" indent="-285750">
              <a:spcBef>
                <a:spcPts val="600"/>
              </a:spcBef>
              <a:buClr>
                <a:schemeClr val="accent4"/>
              </a:buClr>
              <a:buFont typeface="Calibri" panose="020F0502020204030204" pitchFamily="34" charset="0"/>
              <a:buChar char="∞"/>
            </a:pPr>
            <a:r>
              <a:rPr lang="en-IN" sz="1400" dirty="0">
                <a:latin typeface="+mj-lt"/>
              </a:rPr>
              <a:t>Relies on digital currencies, no clarity on governance</a:t>
            </a:r>
          </a:p>
          <a:p>
            <a:pPr marL="285750" indent="-285750">
              <a:buClr>
                <a:schemeClr val="accent4"/>
              </a:buClr>
              <a:buFont typeface="Calibri" panose="020F0502020204030204" pitchFamily="34" charset="0"/>
              <a:buChar char="∞"/>
            </a:pPr>
            <a:endParaRPr lang="en-IN" sz="1400" dirty="0">
              <a:latin typeface="+mj-lt"/>
              <a:cs typeface="Calibri"/>
            </a:endParaRPr>
          </a:p>
          <a:p>
            <a:pPr algn="ctr">
              <a:spcBef>
                <a:spcPts val="600"/>
              </a:spcBef>
              <a:buClr>
                <a:schemeClr val="accent4"/>
              </a:buClr>
            </a:pPr>
            <a:r>
              <a:rPr lang="en-IN" sz="1400" i="1" dirty="0">
                <a:latin typeface="+mj-lt"/>
              </a:rPr>
              <a:t>As per TCS and other Industry leading research, Metaverse has potential to disrupt insurance and every other industry,</a:t>
            </a:r>
          </a:p>
          <a:p>
            <a:pPr algn="ctr">
              <a:spcBef>
                <a:spcPts val="600"/>
              </a:spcBef>
              <a:buClr>
                <a:schemeClr val="accent4"/>
              </a:buClr>
            </a:pPr>
            <a:r>
              <a:rPr lang="en-IN" sz="1400" i="1" dirty="0">
                <a:latin typeface="+mj-lt"/>
              </a:rPr>
              <a:t> thus opening up</a:t>
            </a:r>
            <a:r>
              <a:rPr lang="en-IN" sz="1400" i="1" dirty="0">
                <a:solidFill>
                  <a:srgbClr val="FF0000"/>
                </a:solidFill>
                <a:latin typeface="+mj-lt"/>
              </a:rPr>
              <a:t> </a:t>
            </a:r>
            <a:r>
              <a:rPr lang="en-IN" sz="1400" i="1" dirty="0">
                <a:solidFill>
                  <a:schemeClr val="accent4"/>
                </a:solidFill>
                <a:latin typeface="+mj-lt"/>
              </a:rPr>
              <a:t>new opportunities and challenges</a:t>
            </a:r>
          </a:p>
          <a:p>
            <a:pPr>
              <a:spcBef>
                <a:spcPts val="600"/>
              </a:spcBef>
              <a:buClr>
                <a:schemeClr val="accent4"/>
              </a:buClr>
            </a:pPr>
            <a:endParaRPr lang="en-IN" sz="1400" dirty="0">
              <a:latin typeface="+mj-lt"/>
              <a:cs typeface="Calibri"/>
            </a:endParaRPr>
          </a:p>
        </p:txBody>
      </p:sp>
      <p:sp>
        <p:nvSpPr>
          <p:cNvPr id="34" name="Footer Placeholder 2">
            <a:extLst>
              <a:ext uri="{FF2B5EF4-FFF2-40B4-BE49-F238E27FC236}">
                <a16:creationId xmlns:a16="http://schemas.microsoft.com/office/drawing/2014/main" id="{F8758933-EEB1-EEBE-D7F4-A3EA8A18F643}"/>
              </a:ext>
            </a:extLst>
          </p:cNvPr>
          <p:cNvSpPr>
            <a:spLocks noGrp="1"/>
          </p:cNvSpPr>
          <p:nvPr>
            <p:ph type="ftr" sz="quarter" idx="10"/>
          </p:nvPr>
        </p:nvSpPr>
        <p:spPr>
          <a:xfrm>
            <a:off x="6167470" y="9814836"/>
            <a:ext cx="2501900" cy="169560"/>
          </a:xfrm>
        </p:spPr>
        <p:txBody>
          <a:bodyPr/>
          <a:lstStyle/>
          <a:p>
            <a:r>
              <a:rPr lang="en-US" dirty="0">
                <a:latin typeface="+mj-lt"/>
              </a:rPr>
              <a:t>TCS Confidential</a:t>
            </a:r>
          </a:p>
        </p:txBody>
      </p:sp>
      <p:pic>
        <p:nvPicPr>
          <p:cNvPr id="38" name="Picture 37">
            <a:extLst>
              <a:ext uri="{FF2B5EF4-FFF2-40B4-BE49-F238E27FC236}">
                <a16:creationId xmlns:a16="http://schemas.microsoft.com/office/drawing/2014/main" id="{A30BE192-FC6D-91D7-B07B-B184B77574EC}"/>
              </a:ext>
            </a:extLst>
          </p:cNvPr>
          <p:cNvPicPr>
            <a:picLocks noChangeAspect="1"/>
          </p:cNvPicPr>
          <p:nvPr/>
        </p:nvPicPr>
        <p:blipFill rotWithShape="1">
          <a:blip r:embed="rId3"/>
          <a:srcRect l="2986" t="5849" r="8650" b="3320"/>
          <a:stretch/>
        </p:blipFill>
        <p:spPr>
          <a:xfrm>
            <a:off x="1002535" y="506653"/>
            <a:ext cx="9904164" cy="3580606"/>
          </a:xfrm>
          <a:prstGeom prst="rect">
            <a:avLst/>
          </a:prstGeom>
        </p:spPr>
      </p:pic>
    </p:spTree>
    <p:extLst>
      <p:ext uri="{BB962C8B-B14F-4D97-AF65-F5344CB8AC3E}">
        <p14:creationId xmlns:p14="http://schemas.microsoft.com/office/powerpoint/2010/main" val="3305093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41FE6F6C-74C9-EE7C-DBC7-E416B76D690C}"/>
              </a:ext>
            </a:extLst>
          </p:cNvPr>
          <p:cNvSpPr>
            <a:spLocks noGrp="1"/>
          </p:cNvSpPr>
          <p:nvPr>
            <p:ph type="ftr" sz="quarter" idx="10"/>
          </p:nvPr>
        </p:nvSpPr>
        <p:spPr/>
        <p:txBody>
          <a:bodyPr/>
          <a:lstStyle/>
          <a:p>
            <a:pPr>
              <a:spcAft>
                <a:spcPts val="600"/>
              </a:spcAft>
            </a:pPr>
            <a:r>
              <a:rPr lang="en-US" dirty="0"/>
              <a:t>TCS Confidential</a:t>
            </a:r>
          </a:p>
        </p:txBody>
      </p:sp>
      <p:sp>
        <p:nvSpPr>
          <p:cNvPr id="4" name="Title 2">
            <a:extLst>
              <a:ext uri="{FF2B5EF4-FFF2-40B4-BE49-F238E27FC236}">
                <a16:creationId xmlns:a16="http://schemas.microsoft.com/office/drawing/2014/main" id="{EA622045-3830-40E8-8373-85C0B8BD42A9}"/>
              </a:ext>
            </a:extLst>
          </p:cNvPr>
          <p:cNvSpPr>
            <a:spLocks noGrp="1"/>
          </p:cNvSpPr>
          <p:nvPr>
            <p:ph type="title"/>
          </p:nvPr>
        </p:nvSpPr>
        <p:spPr>
          <a:xfrm>
            <a:off x="167616" y="214223"/>
            <a:ext cx="8084867" cy="506824"/>
          </a:xfrm>
        </p:spPr>
        <p:txBody>
          <a:bodyPr/>
          <a:lstStyle/>
          <a:p>
            <a:pPr algn="l"/>
            <a:r>
              <a:rPr lang="en-US" b="1" dirty="0">
                <a:solidFill>
                  <a:schemeClr val="accent4"/>
                </a:solidFill>
                <a:ea typeface="+mj-lt"/>
                <a:cs typeface="+mj-lt"/>
              </a:rPr>
              <a:t>METAsure – Business Value</a:t>
            </a:r>
            <a:endParaRPr lang="en-US" b="1" dirty="0"/>
          </a:p>
        </p:txBody>
      </p:sp>
      <p:graphicFrame>
        <p:nvGraphicFramePr>
          <p:cNvPr id="5" name="Diagram 4">
            <a:extLst>
              <a:ext uri="{FF2B5EF4-FFF2-40B4-BE49-F238E27FC236}">
                <a16:creationId xmlns:a16="http://schemas.microsoft.com/office/drawing/2014/main" id="{FF02BEEE-A456-4AC2-9B17-5ADBC989F3FB}"/>
              </a:ext>
            </a:extLst>
          </p:cNvPr>
          <p:cNvGraphicFramePr/>
          <p:nvPr/>
        </p:nvGraphicFramePr>
        <p:xfrm>
          <a:off x="6545926" y="990420"/>
          <a:ext cx="5304551" cy="47336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6" name="Group 5">
            <a:extLst>
              <a:ext uri="{FF2B5EF4-FFF2-40B4-BE49-F238E27FC236}">
                <a16:creationId xmlns:a16="http://schemas.microsoft.com/office/drawing/2014/main" id="{AC1033F7-6FB0-4CF9-B7DD-14628D082C0A}"/>
              </a:ext>
            </a:extLst>
          </p:cNvPr>
          <p:cNvGrpSpPr/>
          <p:nvPr/>
        </p:nvGrpSpPr>
        <p:grpSpPr>
          <a:xfrm>
            <a:off x="435429" y="631370"/>
            <a:ext cx="5918619" cy="5508171"/>
            <a:chOff x="3955373" y="1781935"/>
            <a:chExt cx="4180722" cy="4159251"/>
          </a:xfrm>
        </p:grpSpPr>
        <p:sp>
          <p:nvSpPr>
            <p:cNvPr id="7" name="Freeform 10">
              <a:extLst>
                <a:ext uri="{FF2B5EF4-FFF2-40B4-BE49-F238E27FC236}">
                  <a16:creationId xmlns:a16="http://schemas.microsoft.com/office/drawing/2014/main" id="{3B39B2DF-6BD6-44FE-90B4-AAA5C73BA530}"/>
                </a:ext>
              </a:extLst>
            </p:cNvPr>
            <p:cNvSpPr>
              <a:spLocks/>
            </p:cNvSpPr>
            <p:nvPr/>
          </p:nvSpPr>
          <p:spPr bwMode="auto">
            <a:xfrm>
              <a:off x="3955373" y="2375572"/>
              <a:ext cx="1399468" cy="1852906"/>
            </a:xfrm>
            <a:custGeom>
              <a:avLst/>
              <a:gdLst>
                <a:gd name="T0" fmla="*/ 0 w 469"/>
                <a:gd name="T1" fmla="*/ 502 h 621"/>
                <a:gd name="T2" fmla="*/ 10 w 469"/>
                <a:gd name="T3" fmla="*/ 621 h 621"/>
                <a:gd name="T4" fmla="*/ 374 w 469"/>
                <a:gd name="T5" fmla="*/ 558 h 621"/>
                <a:gd name="T6" fmla="*/ 369 w 469"/>
                <a:gd name="T7" fmla="*/ 502 h 621"/>
                <a:gd name="T8" fmla="*/ 469 w 469"/>
                <a:gd name="T9" fmla="*/ 265 h 621"/>
                <a:gd name="T10" fmla="*/ 212 w 469"/>
                <a:gd name="T11" fmla="*/ 0 h 621"/>
                <a:gd name="T12" fmla="*/ 0 w 469"/>
                <a:gd name="T13" fmla="*/ 502 h 6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69" h="621">
                  <a:moveTo>
                    <a:pt x="0" y="502"/>
                  </a:moveTo>
                  <a:cubicBezTo>
                    <a:pt x="0" y="542"/>
                    <a:pt x="4" y="582"/>
                    <a:pt x="10" y="621"/>
                  </a:cubicBezTo>
                  <a:cubicBezTo>
                    <a:pt x="374" y="558"/>
                    <a:pt x="374" y="558"/>
                    <a:pt x="374" y="558"/>
                  </a:cubicBezTo>
                  <a:cubicBezTo>
                    <a:pt x="371" y="540"/>
                    <a:pt x="369" y="521"/>
                    <a:pt x="369" y="502"/>
                  </a:cubicBezTo>
                  <a:cubicBezTo>
                    <a:pt x="369" y="409"/>
                    <a:pt x="407" y="325"/>
                    <a:pt x="469" y="265"/>
                  </a:cubicBezTo>
                  <a:cubicBezTo>
                    <a:pt x="212" y="0"/>
                    <a:pt x="212" y="0"/>
                    <a:pt x="212" y="0"/>
                  </a:cubicBezTo>
                  <a:cubicBezTo>
                    <a:pt x="81" y="128"/>
                    <a:pt x="0" y="305"/>
                    <a:pt x="0" y="502"/>
                  </a:cubicBez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cap="flat">
                  <a:solidFill>
                    <a:srgbClr val="000000"/>
                  </a:solidFill>
                  <a:prstDash val="solid"/>
                  <a:miter lim="800000"/>
                  <a:headEnd/>
                  <a:tailEnd/>
                </a14:hiddenLine>
              </a:ext>
            </a:extLst>
          </p:spPr>
          <p:txBody>
            <a:bodyPr/>
            <a:lstStyle/>
            <a:p>
              <a:endParaRPr lang="en-US" sz="1400" dirty="0">
                <a:solidFill>
                  <a:schemeClr val="bg1"/>
                </a:solidFill>
              </a:endParaRPr>
            </a:p>
          </p:txBody>
        </p:sp>
        <p:sp>
          <p:nvSpPr>
            <p:cNvPr id="8" name="Freeform 12">
              <a:extLst>
                <a:ext uri="{FF2B5EF4-FFF2-40B4-BE49-F238E27FC236}">
                  <a16:creationId xmlns:a16="http://schemas.microsoft.com/office/drawing/2014/main" id="{675DB745-8CD8-4021-8803-B6347C8DCFB1}"/>
                </a:ext>
              </a:extLst>
            </p:cNvPr>
            <p:cNvSpPr>
              <a:spLocks/>
            </p:cNvSpPr>
            <p:nvPr/>
          </p:nvSpPr>
          <p:spPr bwMode="auto">
            <a:xfrm>
              <a:off x="6187197" y="4309315"/>
              <a:ext cx="1730389" cy="1631871"/>
            </a:xfrm>
            <a:custGeom>
              <a:avLst/>
              <a:gdLst>
                <a:gd name="T0" fmla="*/ 53 w 580"/>
                <a:gd name="T1" fmla="*/ 547 h 547"/>
                <a:gd name="T2" fmla="*/ 580 w 580"/>
                <a:gd name="T3" fmla="*/ 163 h 547"/>
                <a:gd name="T4" fmla="*/ 249 w 580"/>
                <a:gd name="T5" fmla="*/ 0 h 547"/>
                <a:gd name="T6" fmla="*/ 0 w 580"/>
                <a:gd name="T7" fmla="*/ 182 h 547"/>
                <a:gd name="T8" fmla="*/ 53 w 580"/>
                <a:gd name="T9" fmla="*/ 547 h 5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80" h="547">
                  <a:moveTo>
                    <a:pt x="53" y="547"/>
                  </a:moveTo>
                  <a:cubicBezTo>
                    <a:pt x="285" y="513"/>
                    <a:pt x="480" y="366"/>
                    <a:pt x="580" y="163"/>
                  </a:cubicBezTo>
                  <a:cubicBezTo>
                    <a:pt x="249" y="0"/>
                    <a:pt x="249" y="0"/>
                    <a:pt x="249" y="0"/>
                  </a:cubicBezTo>
                  <a:cubicBezTo>
                    <a:pt x="202" y="96"/>
                    <a:pt x="110" y="166"/>
                    <a:pt x="0" y="182"/>
                  </a:cubicBezTo>
                  <a:cubicBezTo>
                    <a:pt x="53" y="547"/>
                    <a:pt x="53" y="547"/>
                    <a:pt x="53" y="547"/>
                  </a:cubicBezTo>
                </a:path>
              </a:pathLst>
            </a:custGeom>
            <a:noFill/>
            <a:ln w="3175" cap="flat">
              <a:solidFill>
                <a:srgbClr val="221F1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sz="1400" dirty="0">
                <a:solidFill>
                  <a:schemeClr val="bg1"/>
                </a:solidFill>
              </a:endParaRPr>
            </a:p>
          </p:txBody>
        </p:sp>
        <p:sp>
          <p:nvSpPr>
            <p:cNvPr id="9" name="Freeform 15">
              <a:extLst>
                <a:ext uri="{FF2B5EF4-FFF2-40B4-BE49-F238E27FC236}">
                  <a16:creationId xmlns:a16="http://schemas.microsoft.com/office/drawing/2014/main" id="{3F781AF8-E2B1-4E09-9CD5-28619D5D156E}"/>
                </a:ext>
              </a:extLst>
            </p:cNvPr>
            <p:cNvSpPr>
              <a:spLocks/>
            </p:cNvSpPr>
            <p:nvPr/>
          </p:nvSpPr>
          <p:spPr bwMode="auto">
            <a:xfrm>
              <a:off x="6734100" y="2769646"/>
              <a:ext cx="850038" cy="1364102"/>
            </a:xfrm>
            <a:custGeom>
              <a:avLst/>
              <a:gdLst>
                <a:gd name="T0" fmla="*/ 285 w 285"/>
                <a:gd name="T1" fmla="*/ 370 h 457"/>
                <a:gd name="T2" fmla="*/ 278 w 285"/>
                <a:gd name="T3" fmla="*/ 457 h 457"/>
                <a:gd name="T4" fmla="*/ 96 w 285"/>
                <a:gd name="T5" fmla="*/ 426 h 457"/>
                <a:gd name="T6" fmla="*/ 101 w 285"/>
                <a:gd name="T7" fmla="*/ 370 h 457"/>
                <a:gd name="T8" fmla="*/ 0 w 285"/>
                <a:gd name="T9" fmla="*/ 133 h 457"/>
                <a:gd name="T10" fmla="*/ 129 w 285"/>
                <a:gd name="T11" fmla="*/ 0 h 457"/>
                <a:gd name="T12" fmla="*/ 285 w 285"/>
                <a:gd name="T13" fmla="*/ 370 h 45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85" h="457">
                  <a:moveTo>
                    <a:pt x="285" y="370"/>
                  </a:moveTo>
                  <a:cubicBezTo>
                    <a:pt x="285" y="400"/>
                    <a:pt x="283" y="429"/>
                    <a:pt x="278" y="457"/>
                  </a:cubicBezTo>
                  <a:cubicBezTo>
                    <a:pt x="96" y="426"/>
                    <a:pt x="96" y="426"/>
                    <a:pt x="96" y="426"/>
                  </a:cubicBezTo>
                  <a:cubicBezTo>
                    <a:pt x="99" y="408"/>
                    <a:pt x="101" y="389"/>
                    <a:pt x="101" y="370"/>
                  </a:cubicBezTo>
                  <a:cubicBezTo>
                    <a:pt x="101" y="277"/>
                    <a:pt x="62" y="193"/>
                    <a:pt x="0" y="133"/>
                  </a:cubicBezTo>
                  <a:cubicBezTo>
                    <a:pt x="129" y="0"/>
                    <a:pt x="129" y="0"/>
                    <a:pt x="129" y="0"/>
                  </a:cubicBezTo>
                  <a:cubicBezTo>
                    <a:pt x="226" y="94"/>
                    <a:pt x="285" y="225"/>
                    <a:pt x="285" y="370"/>
                  </a:cubicBezTo>
                  <a:close/>
                </a:path>
              </a:pathLst>
            </a:custGeom>
            <a:solidFill>
              <a:srgbClr val="A6DAD3"/>
            </a:solidFill>
            <a:ln>
              <a:noFill/>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1"/>
                </a:solidFill>
              </a:endParaRPr>
            </a:p>
          </p:txBody>
        </p:sp>
        <p:sp>
          <p:nvSpPr>
            <p:cNvPr id="10" name="Freeform 16">
              <a:extLst>
                <a:ext uri="{FF2B5EF4-FFF2-40B4-BE49-F238E27FC236}">
                  <a16:creationId xmlns:a16="http://schemas.microsoft.com/office/drawing/2014/main" id="{CA87C7A0-3044-4801-94F3-08525000FD4D}"/>
                </a:ext>
              </a:extLst>
            </p:cNvPr>
            <p:cNvSpPr>
              <a:spLocks/>
            </p:cNvSpPr>
            <p:nvPr/>
          </p:nvSpPr>
          <p:spPr bwMode="auto">
            <a:xfrm>
              <a:off x="5328317" y="2333891"/>
              <a:ext cx="1434834" cy="665632"/>
            </a:xfrm>
            <a:custGeom>
              <a:avLst/>
              <a:gdLst>
                <a:gd name="T0" fmla="*/ 481 w 481"/>
                <a:gd name="T1" fmla="*/ 59 h 223"/>
                <a:gd name="T2" fmla="*/ 395 w 481"/>
                <a:gd name="T3" fmla="*/ 223 h 223"/>
                <a:gd name="T4" fmla="*/ 240 w 481"/>
                <a:gd name="T5" fmla="*/ 184 h 223"/>
                <a:gd name="T6" fmla="*/ 86 w 481"/>
                <a:gd name="T7" fmla="*/ 223 h 223"/>
                <a:gd name="T8" fmla="*/ 0 w 481"/>
                <a:gd name="T9" fmla="*/ 59 h 223"/>
                <a:gd name="T10" fmla="*/ 240 w 481"/>
                <a:gd name="T11" fmla="*/ 0 h 223"/>
                <a:gd name="T12" fmla="*/ 481 w 481"/>
                <a:gd name="T13" fmla="*/ 59 h 2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1" h="223">
                  <a:moveTo>
                    <a:pt x="481" y="59"/>
                  </a:moveTo>
                  <a:cubicBezTo>
                    <a:pt x="395" y="223"/>
                    <a:pt x="395" y="223"/>
                    <a:pt x="395" y="223"/>
                  </a:cubicBezTo>
                  <a:cubicBezTo>
                    <a:pt x="348" y="198"/>
                    <a:pt x="296" y="184"/>
                    <a:pt x="240" y="184"/>
                  </a:cubicBezTo>
                  <a:cubicBezTo>
                    <a:pt x="184" y="184"/>
                    <a:pt x="132" y="198"/>
                    <a:pt x="86" y="223"/>
                  </a:cubicBezTo>
                  <a:cubicBezTo>
                    <a:pt x="0" y="59"/>
                    <a:pt x="0" y="59"/>
                    <a:pt x="0" y="59"/>
                  </a:cubicBezTo>
                  <a:cubicBezTo>
                    <a:pt x="72" y="21"/>
                    <a:pt x="153" y="0"/>
                    <a:pt x="240" y="0"/>
                  </a:cubicBezTo>
                  <a:cubicBezTo>
                    <a:pt x="327" y="0"/>
                    <a:pt x="409" y="21"/>
                    <a:pt x="481" y="59"/>
                  </a:cubicBezTo>
                  <a:close/>
                </a:path>
              </a:pathLst>
            </a:custGeom>
            <a:solidFill>
              <a:srgbClr val="0081C6"/>
            </a:solidFill>
            <a:ln>
              <a:noFill/>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1"/>
                </a:solidFill>
              </a:endParaRPr>
            </a:p>
          </p:txBody>
        </p:sp>
        <p:sp>
          <p:nvSpPr>
            <p:cNvPr id="11" name="Freeform 17">
              <a:extLst>
                <a:ext uri="{FF2B5EF4-FFF2-40B4-BE49-F238E27FC236}">
                  <a16:creationId xmlns:a16="http://schemas.microsoft.com/office/drawing/2014/main" id="{11E90441-90BB-40A3-B64F-B570652D82FA}"/>
                </a:ext>
              </a:extLst>
            </p:cNvPr>
            <p:cNvSpPr>
              <a:spLocks/>
            </p:cNvSpPr>
            <p:nvPr/>
          </p:nvSpPr>
          <p:spPr bwMode="auto">
            <a:xfrm>
              <a:off x="4504803" y="2769646"/>
              <a:ext cx="850038" cy="1364102"/>
            </a:xfrm>
            <a:custGeom>
              <a:avLst/>
              <a:gdLst>
                <a:gd name="T0" fmla="*/ 185 w 285"/>
                <a:gd name="T1" fmla="*/ 370 h 457"/>
                <a:gd name="T2" fmla="*/ 190 w 285"/>
                <a:gd name="T3" fmla="*/ 426 h 457"/>
                <a:gd name="T4" fmla="*/ 8 w 285"/>
                <a:gd name="T5" fmla="*/ 457 h 457"/>
                <a:gd name="T6" fmla="*/ 0 w 285"/>
                <a:gd name="T7" fmla="*/ 370 h 457"/>
                <a:gd name="T8" fmla="*/ 156 w 285"/>
                <a:gd name="T9" fmla="*/ 0 h 457"/>
                <a:gd name="T10" fmla="*/ 285 w 285"/>
                <a:gd name="T11" fmla="*/ 133 h 457"/>
                <a:gd name="T12" fmla="*/ 185 w 285"/>
                <a:gd name="T13" fmla="*/ 370 h 45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85" h="457">
                  <a:moveTo>
                    <a:pt x="185" y="370"/>
                  </a:moveTo>
                  <a:cubicBezTo>
                    <a:pt x="185" y="389"/>
                    <a:pt x="187" y="408"/>
                    <a:pt x="190" y="426"/>
                  </a:cubicBezTo>
                  <a:cubicBezTo>
                    <a:pt x="8" y="457"/>
                    <a:pt x="8" y="457"/>
                    <a:pt x="8" y="457"/>
                  </a:cubicBezTo>
                  <a:cubicBezTo>
                    <a:pt x="3" y="429"/>
                    <a:pt x="0" y="400"/>
                    <a:pt x="0" y="370"/>
                  </a:cubicBezTo>
                  <a:cubicBezTo>
                    <a:pt x="0" y="225"/>
                    <a:pt x="60" y="94"/>
                    <a:pt x="156" y="0"/>
                  </a:cubicBezTo>
                  <a:cubicBezTo>
                    <a:pt x="285" y="133"/>
                    <a:pt x="285" y="133"/>
                    <a:pt x="285" y="133"/>
                  </a:cubicBezTo>
                  <a:cubicBezTo>
                    <a:pt x="223" y="193"/>
                    <a:pt x="185" y="277"/>
                    <a:pt x="185" y="370"/>
                  </a:cubicBezTo>
                  <a:close/>
                </a:path>
              </a:pathLst>
            </a:custGeom>
            <a:solidFill>
              <a:srgbClr val="00B1B0"/>
            </a:solidFill>
            <a:ln>
              <a:noFill/>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1"/>
                </a:solidFill>
              </a:endParaRPr>
            </a:p>
          </p:txBody>
        </p:sp>
        <p:sp>
          <p:nvSpPr>
            <p:cNvPr id="12" name="Freeform 18">
              <a:extLst>
                <a:ext uri="{FF2B5EF4-FFF2-40B4-BE49-F238E27FC236}">
                  <a16:creationId xmlns:a16="http://schemas.microsoft.com/office/drawing/2014/main" id="{CEA86688-AF41-494D-95DA-DB06C2A35AD4}"/>
                </a:ext>
              </a:extLst>
            </p:cNvPr>
            <p:cNvSpPr>
              <a:spLocks/>
            </p:cNvSpPr>
            <p:nvPr/>
          </p:nvSpPr>
          <p:spPr bwMode="auto">
            <a:xfrm>
              <a:off x="6187196" y="4309314"/>
              <a:ext cx="1239060" cy="1088756"/>
            </a:xfrm>
            <a:custGeom>
              <a:avLst/>
              <a:gdLst>
                <a:gd name="T0" fmla="*/ 415 w 415"/>
                <a:gd name="T1" fmla="*/ 82 h 365"/>
                <a:gd name="T2" fmla="*/ 26 w 415"/>
                <a:gd name="T3" fmla="*/ 365 h 365"/>
                <a:gd name="T4" fmla="*/ 0 w 415"/>
                <a:gd name="T5" fmla="*/ 182 h 365"/>
                <a:gd name="T6" fmla="*/ 249 w 415"/>
                <a:gd name="T7" fmla="*/ 0 h 365"/>
                <a:gd name="T8" fmla="*/ 415 w 415"/>
                <a:gd name="T9" fmla="*/ 82 h 3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5" h="365">
                  <a:moveTo>
                    <a:pt x="415" y="82"/>
                  </a:moveTo>
                  <a:cubicBezTo>
                    <a:pt x="341" y="232"/>
                    <a:pt x="197" y="340"/>
                    <a:pt x="26" y="365"/>
                  </a:cubicBezTo>
                  <a:cubicBezTo>
                    <a:pt x="0" y="182"/>
                    <a:pt x="0" y="182"/>
                    <a:pt x="0" y="182"/>
                  </a:cubicBezTo>
                  <a:cubicBezTo>
                    <a:pt x="110" y="166"/>
                    <a:pt x="202" y="96"/>
                    <a:pt x="249" y="0"/>
                  </a:cubicBezTo>
                  <a:lnTo>
                    <a:pt x="415" y="82"/>
                  </a:lnTo>
                  <a:close/>
                </a:path>
              </a:pathLst>
            </a:custGeom>
            <a:solidFill>
              <a:srgbClr val="B41989">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1"/>
                </a:solidFill>
              </a:endParaRPr>
            </a:p>
          </p:txBody>
        </p:sp>
        <p:grpSp>
          <p:nvGrpSpPr>
            <p:cNvPr id="13" name="Group 12">
              <a:extLst>
                <a:ext uri="{FF2B5EF4-FFF2-40B4-BE49-F238E27FC236}">
                  <a16:creationId xmlns:a16="http://schemas.microsoft.com/office/drawing/2014/main" id="{D6E75B08-A5A7-481D-BBE0-6FE9D2019991}"/>
                </a:ext>
              </a:extLst>
            </p:cNvPr>
            <p:cNvGrpSpPr/>
            <p:nvPr/>
          </p:nvGrpSpPr>
          <p:grpSpPr>
            <a:xfrm>
              <a:off x="3955374" y="1781935"/>
              <a:ext cx="4180721" cy="4159250"/>
              <a:chOff x="2431373" y="1781935"/>
              <a:chExt cx="4180721" cy="4159250"/>
            </a:xfrm>
            <a:effectLst>
              <a:outerShdw blurRad="76200" dir="18900000" sy="23000" kx="-1200000" algn="bl" rotWithShape="0">
                <a:prstClr val="black">
                  <a:alpha val="20000"/>
                </a:prstClr>
              </a:outerShdw>
            </a:effectLst>
          </p:grpSpPr>
          <p:sp>
            <p:nvSpPr>
              <p:cNvPr id="20" name="Oval 6">
                <a:extLst>
                  <a:ext uri="{FF2B5EF4-FFF2-40B4-BE49-F238E27FC236}">
                    <a16:creationId xmlns:a16="http://schemas.microsoft.com/office/drawing/2014/main" id="{2F92AB53-195C-48D6-9915-EAB5ACD32550}"/>
                  </a:ext>
                </a:extLst>
              </p:cNvPr>
              <p:cNvSpPr>
                <a:spLocks noChangeArrowheads="1"/>
              </p:cNvSpPr>
              <p:nvPr/>
            </p:nvSpPr>
            <p:spPr bwMode="auto">
              <a:xfrm>
                <a:off x="2980804" y="2333892"/>
                <a:ext cx="3079335" cy="3079335"/>
              </a:xfrm>
              <a:prstGeom prst="ellipse">
                <a:avLst/>
              </a:prstGeom>
              <a:solidFill>
                <a:schemeClr val="accent2">
                  <a:lumMod val="50000"/>
                </a:schemeClr>
              </a:solidFill>
              <a:ln w="38100" cmpd="sng">
                <a:solidFill>
                  <a:schemeClr val="accent2">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1"/>
                  </a:solidFill>
                </a:endParaRPr>
              </a:p>
            </p:txBody>
          </p:sp>
          <p:sp>
            <p:nvSpPr>
              <p:cNvPr id="21" name="Freeform 7">
                <a:extLst>
                  <a:ext uri="{FF2B5EF4-FFF2-40B4-BE49-F238E27FC236}">
                    <a16:creationId xmlns:a16="http://schemas.microsoft.com/office/drawing/2014/main" id="{924C0E65-7091-42AF-823C-679126CD7F2A}"/>
                  </a:ext>
                </a:extLst>
              </p:cNvPr>
              <p:cNvSpPr>
                <a:spLocks/>
              </p:cNvSpPr>
              <p:nvPr/>
            </p:nvSpPr>
            <p:spPr bwMode="auto">
              <a:xfrm>
                <a:off x="5210100" y="2375572"/>
                <a:ext cx="1401994" cy="1852906"/>
              </a:xfrm>
              <a:custGeom>
                <a:avLst/>
                <a:gdLst>
                  <a:gd name="T0" fmla="*/ 101 w 470"/>
                  <a:gd name="T1" fmla="*/ 502 h 621"/>
                  <a:gd name="T2" fmla="*/ 96 w 470"/>
                  <a:gd name="T3" fmla="*/ 558 h 621"/>
                  <a:gd name="T4" fmla="*/ 459 w 470"/>
                  <a:gd name="T5" fmla="*/ 621 h 621"/>
                  <a:gd name="T6" fmla="*/ 470 w 470"/>
                  <a:gd name="T7" fmla="*/ 502 h 621"/>
                  <a:gd name="T8" fmla="*/ 258 w 470"/>
                  <a:gd name="T9" fmla="*/ 0 h 621"/>
                  <a:gd name="T10" fmla="*/ 0 w 470"/>
                  <a:gd name="T11" fmla="*/ 265 h 621"/>
                  <a:gd name="T12" fmla="*/ 101 w 470"/>
                  <a:gd name="T13" fmla="*/ 502 h 6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70" h="621">
                    <a:moveTo>
                      <a:pt x="101" y="502"/>
                    </a:moveTo>
                    <a:cubicBezTo>
                      <a:pt x="101" y="521"/>
                      <a:pt x="99" y="540"/>
                      <a:pt x="96" y="558"/>
                    </a:cubicBezTo>
                    <a:cubicBezTo>
                      <a:pt x="459" y="621"/>
                      <a:pt x="459" y="621"/>
                      <a:pt x="459" y="621"/>
                    </a:cubicBezTo>
                    <a:cubicBezTo>
                      <a:pt x="466" y="582"/>
                      <a:pt x="470" y="542"/>
                      <a:pt x="470" y="502"/>
                    </a:cubicBezTo>
                    <a:cubicBezTo>
                      <a:pt x="470" y="305"/>
                      <a:pt x="388" y="128"/>
                      <a:pt x="258" y="0"/>
                    </a:cubicBezTo>
                    <a:cubicBezTo>
                      <a:pt x="0" y="265"/>
                      <a:pt x="0" y="265"/>
                      <a:pt x="0" y="265"/>
                    </a:cubicBezTo>
                    <a:cubicBezTo>
                      <a:pt x="62" y="325"/>
                      <a:pt x="101" y="409"/>
                      <a:pt x="101" y="502"/>
                    </a:cubicBezTo>
                    <a:close/>
                  </a:path>
                </a:pathLst>
              </a:custGeom>
              <a:solidFill>
                <a:srgbClr val="0081C6">
                  <a:alpha val="80000"/>
                </a:srgbClr>
              </a:solidFill>
              <a:ln w="38100" cmpd="sng">
                <a:solidFill>
                  <a:schemeClr val="tx1">
                    <a:lumMod val="6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1"/>
                  </a:solidFill>
                </a:endParaRPr>
              </a:p>
            </p:txBody>
          </p:sp>
          <p:sp>
            <p:nvSpPr>
              <p:cNvPr id="22" name="Freeform 8">
                <a:extLst>
                  <a:ext uri="{FF2B5EF4-FFF2-40B4-BE49-F238E27FC236}">
                    <a16:creationId xmlns:a16="http://schemas.microsoft.com/office/drawing/2014/main" id="{C45B1D85-5A12-451C-8AC0-1CD7B0E0F65D}"/>
                  </a:ext>
                </a:extLst>
              </p:cNvPr>
              <p:cNvSpPr>
                <a:spLocks/>
              </p:cNvSpPr>
              <p:nvPr/>
            </p:nvSpPr>
            <p:spPr bwMode="auto">
              <a:xfrm>
                <a:off x="3547916" y="1781935"/>
                <a:ext cx="1945109" cy="1217587"/>
              </a:xfrm>
              <a:custGeom>
                <a:avLst/>
                <a:gdLst>
                  <a:gd name="T0" fmla="*/ 326 w 652"/>
                  <a:gd name="T1" fmla="*/ 369 h 408"/>
                  <a:gd name="T2" fmla="*/ 481 w 652"/>
                  <a:gd name="T3" fmla="*/ 408 h 408"/>
                  <a:gd name="T4" fmla="*/ 652 w 652"/>
                  <a:gd name="T5" fmla="*/ 81 h 408"/>
                  <a:gd name="T6" fmla="*/ 326 w 652"/>
                  <a:gd name="T7" fmla="*/ 0 h 408"/>
                  <a:gd name="T8" fmla="*/ 0 w 652"/>
                  <a:gd name="T9" fmla="*/ 81 h 408"/>
                  <a:gd name="T10" fmla="*/ 172 w 652"/>
                  <a:gd name="T11" fmla="*/ 408 h 408"/>
                  <a:gd name="T12" fmla="*/ 326 w 652"/>
                  <a:gd name="T13" fmla="*/ 369 h 4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52" h="408">
                    <a:moveTo>
                      <a:pt x="326" y="369"/>
                    </a:moveTo>
                    <a:cubicBezTo>
                      <a:pt x="382" y="369"/>
                      <a:pt x="434" y="383"/>
                      <a:pt x="481" y="408"/>
                    </a:cubicBezTo>
                    <a:cubicBezTo>
                      <a:pt x="652" y="81"/>
                      <a:pt x="652" y="81"/>
                      <a:pt x="652" y="81"/>
                    </a:cubicBezTo>
                    <a:cubicBezTo>
                      <a:pt x="555" y="30"/>
                      <a:pt x="444" y="0"/>
                      <a:pt x="326" y="0"/>
                    </a:cubicBezTo>
                    <a:cubicBezTo>
                      <a:pt x="208" y="0"/>
                      <a:pt x="98" y="30"/>
                      <a:pt x="0" y="81"/>
                    </a:cubicBezTo>
                    <a:cubicBezTo>
                      <a:pt x="172" y="408"/>
                      <a:pt x="172" y="408"/>
                      <a:pt x="172" y="408"/>
                    </a:cubicBezTo>
                    <a:cubicBezTo>
                      <a:pt x="218" y="383"/>
                      <a:pt x="270" y="369"/>
                      <a:pt x="326" y="369"/>
                    </a:cubicBezTo>
                    <a:close/>
                  </a:path>
                </a:pathLst>
              </a:custGeom>
              <a:solidFill>
                <a:srgbClr val="0081C6">
                  <a:alpha val="80000"/>
                </a:srgbClr>
              </a:solidFill>
              <a:ln w="38100" cmpd="sng">
                <a:solidFill>
                  <a:schemeClr val="tx1">
                    <a:lumMod val="6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1"/>
                  </a:solidFill>
                </a:endParaRPr>
              </a:p>
            </p:txBody>
          </p:sp>
          <p:sp>
            <p:nvSpPr>
              <p:cNvPr id="23" name="Freeform 9">
                <a:extLst>
                  <a:ext uri="{FF2B5EF4-FFF2-40B4-BE49-F238E27FC236}">
                    <a16:creationId xmlns:a16="http://schemas.microsoft.com/office/drawing/2014/main" id="{1AD330E9-041A-4C01-A779-5BDE00B15852}"/>
                  </a:ext>
                </a:extLst>
              </p:cNvPr>
              <p:cNvSpPr>
                <a:spLocks/>
              </p:cNvSpPr>
              <p:nvPr/>
            </p:nvSpPr>
            <p:spPr bwMode="auto">
              <a:xfrm>
                <a:off x="2431373" y="2375572"/>
                <a:ext cx="1399467" cy="1852906"/>
              </a:xfrm>
              <a:custGeom>
                <a:avLst/>
                <a:gdLst>
                  <a:gd name="T0" fmla="*/ 0 w 469"/>
                  <a:gd name="T1" fmla="*/ 502 h 621"/>
                  <a:gd name="T2" fmla="*/ 10 w 469"/>
                  <a:gd name="T3" fmla="*/ 621 h 621"/>
                  <a:gd name="T4" fmla="*/ 374 w 469"/>
                  <a:gd name="T5" fmla="*/ 558 h 621"/>
                  <a:gd name="T6" fmla="*/ 369 w 469"/>
                  <a:gd name="T7" fmla="*/ 502 h 621"/>
                  <a:gd name="T8" fmla="*/ 469 w 469"/>
                  <a:gd name="T9" fmla="*/ 265 h 621"/>
                  <a:gd name="T10" fmla="*/ 212 w 469"/>
                  <a:gd name="T11" fmla="*/ 0 h 621"/>
                  <a:gd name="T12" fmla="*/ 0 w 469"/>
                  <a:gd name="T13" fmla="*/ 502 h 6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69" h="621">
                    <a:moveTo>
                      <a:pt x="0" y="502"/>
                    </a:moveTo>
                    <a:cubicBezTo>
                      <a:pt x="0" y="542"/>
                      <a:pt x="4" y="582"/>
                      <a:pt x="10" y="621"/>
                    </a:cubicBezTo>
                    <a:cubicBezTo>
                      <a:pt x="374" y="558"/>
                      <a:pt x="374" y="558"/>
                      <a:pt x="374" y="558"/>
                    </a:cubicBezTo>
                    <a:cubicBezTo>
                      <a:pt x="371" y="540"/>
                      <a:pt x="369" y="521"/>
                      <a:pt x="369" y="502"/>
                    </a:cubicBezTo>
                    <a:cubicBezTo>
                      <a:pt x="369" y="409"/>
                      <a:pt x="407" y="325"/>
                      <a:pt x="469" y="265"/>
                    </a:cubicBezTo>
                    <a:cubicBezTo>
                      <a:pt x="212" y="0"/>
                      <a:pt x="212" y="0"/>
                      <a:pt x="212" y="0"/>
                    </a:cubicBezTo>
                    <a:cubicBezTo>
                      <a:pt x="81" y="128"/>
                      <a:pt x="0" y="305"/>
                      <a:pt x="0" y="502"/>
                    </a:cubicBezTo>
                  </a:path>
                </a:pathLst>
              </a:custGeom>
              <a:solidFill>
                <a:srgbClr val="0081C6">
                  <a:alpha val="80000"/>
                </a:srgbClr>
              </a:solidFill>
              <a:ln w="38100" cmpd="sng">
                <a:solidFill>
                  <a:schemeClr val="tx1">
                    <a:lumMod val="6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1"/>
                  </a:solidFill>
                </a:endParaRPr>
              </a:p>
            </p:txBody>
          </p:sp>
          <p:sp>
            <p:nvSpPr>
              <p:cNvPr id="24" name="Freeform 11">
                <a:extLst>
                  <a:ext uri="{FF2B5EF4-FFF2-40B4-BE49-F238E27FC236}">
                    <a16:creationId xmlns:a16="http://schemas.microsoft.com/office/drawing/2014/main" id="{1C8A838E-553C-413C-86FC-01C507ADC013}"/>
                  </a:ext>
                </a:extLst>
              </p:cNvPr>
              <p:cNvSpPr>
                <a:spLocks/>
              </p:cNvSpPr>
              <p:nvPr/>
            </p:nvSpPr>
            <p:spPr bwMode="auto">
              <a:xfrm>
                <a:off x="4663196" y="4309314"/>
                <a:ext cx="1730389" cy="1631871"/>
              </a:xfrm>
              <a:custGeom>
                <a:avLst/>
                <a:gdLst>
                  <a:gd name="T0" fmla="*/ 53 w 580"/>
                  <a:gd name="T1" fmla="*/ 547 h 547"/>
                  <a:gd name="T2" fmla="*/ 580 w 580"/>
                  <a:gd name="T3" fmla="*/ 163 h 547"/>
                  <a:gd name="T4" fmla="*/ 249 w 580"/>
                  <a:gd name="T5" fmla="*/ 0 h 547"/>
                  <a:gd name="T6" fmla="*/ 0 w 580"/>
                  <a:gd name="T7" fmla="*/ 182 h 547"/>
                  <a:gd name="T8" fmla="*/ 53 w 580"/>
                  <a:gd name="T9" fmla="*/ 547 h 5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80" h="547">
                    <a:moveTo>
                      <a:pt x="53" y="547"/>
                    </a:moveTo>
                    <a:cubicBezTo>
                      <a:pt x="285" y="513"/>
                      <a:pt x="480" y="366"/>
                      <a:pt x="580" y="163"/>
                    </a:cubicBezTo>
                    <a:cubicBezTo>
                      <a:pt x="249" y="0"/>
                      <a:pt x="249" y="0"/>
                      <a:pt x="249" y="0"/>
                    </a:cubicBezTo>
                    <a:cubicBezTo>
                      <a:pt x="202" y="96"/>
                      <a:pt x="110" y="166"/>
                      <a:pt x="0" y="182"/>
                    </a:cubicBezTo>
                    <a:cubicBezTo>
                      <a:pt x="53" y="547"/>
                      <a:pt x="53" y="547"/>
                      <a:pt x="53" y="547"/>
                    </a:cubicBezTo>
                  </a:path>
                </a:pathLst>
              </a:custGeom>
              <a:solidFill>
                <a:schemeClr val="accent2">
                  <a:alpha val="84000"/>
                </a:schemeClr>
              </a:solidFill>
              <a:ln w="38100" cmpd="sng">
                <a:solidFill>
                  <a:schemeClr val="tx1">
                    <a:lumMod val="6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1"/>
                  </a:solidFill>
                </a:endParaRPr>
              </a:p>
            </p:txBody>
          </p:sp>
          <p:sp>
            <p:nvSpPr>
              <p:cNvPr id="25" name="Freeform 13">
                <a:extLst>
                  <a:ext uri="{FF2B5EF4-FFF2-40B4-BE49-F238E27FC236}">
                    <a16:creationId xmlns:a16="http://schemas.microsoft.com/office/drawing/2014/main" id="{6079812C-7BE9-41F3-82C4-5960CD3AB8CE}"/>
                  </a:ext>
                </a:extLst>
              </p:cNvPr>
              <p:cNvSpPr>
                <a:spLocks/>
              </p:cNvSpPr>
              <p:nvPr/>
            </p:nvSpPr>
            <p:spPr bwMode="auto">
              <a:xfrm>
                <a:off x="2646093" y="4309314"/>
                <a:ext cx="1734178" cy="1631871"/>
              </a:xfrm>
              <a:custGeom>
                <a:avLst/>
                <a:gdLst>
                  <a:gd name="T0" fmla="*/ 528 w 581"/>
                  <a:gd name="T1" fmla="*/ 547 h 547"/>
                  <a:gd name="T2" fmla="*/ 581 w 581"/>
                  <a:gd name="T3" fmla="*/ 182 h 547"/>
                  <a:gd name="T4" fmla="*/ 331 w 581"/>
                  <a:gd name="T5" fmla="*/ 0 h 547"/>
                  <a:gd name="T6" fmla="*/ 0 w 581"/>
                  <a:gd name="T7" fmla="*/ 163 h 547"/>
                  <a:gd name="T8" fmla="*/ 528 w 581"/>
                  <a:gd name="T9" fmla="*/ 547 h 5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81" h="547">
                    <a:moveTo>
                      <a:pt x="528" y="547"/>
                    </a:moveTo>
                    <a:cubicBezTo>
                      <a:pt x="581" y="182"/>
                      <a:pt x="581" y="182"/>
                      <a:pt x="581" y="182"/>
                    </a:cubicBezTo>
                    <a:cubicBezTo>
                      <a:pt x="471" y="166"/>
                      <a:pt x="379" y="96"/>
                      <a:pt x="331" y="0"/>
                    </a:cubicBezTo>
                    <a:cubicBezTo>
                      <a:pt x="0" y="163"/>
                      <a:pt x="0" y="163"/>
                      <a:pt x="0" y="163"/>
                    </a:cubicBezTo>
                    <a:cubicBezTo>
                      <a:pt x="101" y="366"/>
                      <a:pt x="296" y="513"/>
                      <a:pt x="528" y="547"/>
                    </a:cubicBezTo>
                  </a:path>
                </a:pathLst>
              </a:custGeom>
              <a:solidFill>
                <a:schemeClr val="accent2">
                  <a:alpha val="84000"/>
                </a:schemeClr>
              </a:solidFill>
              <a:ln w="38100" cmpd="sng">
                <a:solidFill>
                  <a:schemeClr val="tx1">
                    <a:lumMod val="6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1"/>
                  </a:solidFill>
                </a:endParaRPr>
              </a:p>
            </p:txBody>
          </p:sp>
        </p:grpSp>
        <p:sp>
          <p:nvSpPr>
            <p:cNvPr id="14" name="TextBox 42">
              <a:extLst>
                <a:ext uri="{FF2B5EF4-FFF2-40B4-BE49-F238E27FC236}">
                  <a16:creationId xmlns:a16="http://schemas.microsoft.com/office/drawing/2014/main" id="{E9539A81-9EB4-4CB7-945C-54AC317ED3ED}"/>
                </a:ext>
              </a:extLst>
            </p:cNvPr>
            <p:cNvSpPr txBox="1">
              <a:spLocks noChangeArrowheads="1"/>
            </p:cNvSpPr>
            <p:nvPr/>
          </p:nvSpPr>
          <p:spPr bwMode="auto">
            <a:xfrm>
              <a:off x="7143597" y="3280969"/>
              <a:ext cx="910133" cy="3660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nchor="b">
              <a:spAutoFit/>
            </a:bodyPr>
            <a:lstStyle>
              <a:lvl1pPr>
                <a:defRPr>
                  <a:solidFill>
                    <a:schemeClr val="tx1"/>
                  </a:solidFill>
                  <a:latin typeface="HelveticaNeueLT Std" charset="0"/>
                  <a:ea typeface="ＭＳ Ｐゴシック" charset="0"/>
                  <a:cs typeface="Arial" charset="0"/>
                </a:defRPr>
              </a:lvl1pPr>
              <a:lvl2pPr marL="742950" indent="-285750">
                <a:defRPr>
                  <a:solidFill>
                    <a:schemeClr val="tx1"/>
                  </a:solidFill>
                  <a:latin typeface="HelveticaNeueLT Std" charset="0"/>
                  <a:ea typeface="Arial" charset="0"/>
                  <a:cs typeface="Arial" charset="0"/>
                </a:defRPr>
              </a:lvl2pPr>
              <a:lvl3pPr marL="1143000" indent="-228600">
                <a:defRPr>
                  <a:solidFill>
                    <a:schemeClr val="tx1"/>
                  </a:solidFill>
                  <a:latin typeface="HelveticaNeueLT Std" charset="0"/>
                  <a:ea typeface="Arial" charset="0"/>
                  <a:cs typeface="Arial" charset="0"/>
                </a:defRPr>
              </a:lvl3pPr>
              <a:lvl4pPr marL="1600200" indent="-228600">
                <a:defRPr>
                  <a:solidFill>
                    <a:schemeClr val="tx1"/>
                  </a:solidFill>
                  <a:latin typeface="HelveticaNeueLT Std" charset="0"/>
                  <a:ea typeface="Arial" charset="0"/>
                  <a:cs typeface="Arial" charset="0"/>
                </a:defRPr>
              </a:lvl4pPr>
              <a:lvl5pPr marL="2057400" indent="-228600">
                <a:defRPr>
                  <a:solidFill>
                    <a:schemeClr val="tx1"/>
                  </a:solidFill>
                  <a:latin typeface="HelveticaNeueLT Std" charset="0"/>
                  <a:ea typeface="Arial" charset="0"/>
                  <a:cs typeface="Arial" charset="0"/>
                </a:defRPr>
              </a:lvl5pPr>
              <a:lvl6pPr marL="2514600" indent="-228600" fontAlgn="base">
                <a:spcBef>
                  <a:spcPct val="0"/>
                </a:spcBef>
                <a:spcAft>
                  <a:spcPct val="0"/>
                </a:spcAft>
                <a:defRPr>
                  <a:solidFill>
                    <a:schemeClr val="tx1"/>
                  </a:solidFill>
                  <a:latin typeface="HelveticaNeueLT Std" charset="0"/>
                  <a:ea typeface="Arial" charset="0"/>
                  <a:cs typeface="Arial" charset="0"/>
                </a:defRPr>
              </a:lvl6pPr>
              <a:lvl7pPr marL="2971800" indent="-228600" fontAlgn="base">
                <a:spcBef>
                  <a:spcPct val="0"/>
                </a:spcBef>
                <a:spcAft>
                  <a:spcPct val="0"/>
                </a:spcAft>
                <a:defRPr>
                  <a:solidFill>
                    <a:schemeClr val="tx1"/>
                  </a:solidFill>
                  <a:latin typeface="HelveticaNeueLT Std" charset="0"/>
                  <a:ea typeface="Arial" charset="0"/>
                  <a:cs typeface="Arial" charset="0"/>
                </a:defRPr>
              </a:lvl7pPr>
              <a:lvl8pPr marL="3429000" indent="-228600" fontAlgn="base">
                <a:spcBef>
                  <a:spcPct val="0"/>
                </a:spcBef>
                <a:spcAft>
                  <a:spcPct val="0"/>
                </a:spcAft>
                <a:defRPr>
                  <a:solidFill>
                    <a:schemeClr val="tx1"/>
                  </a:solidFill>
                  <a:latin typeface="HelveticaNeueLT Std" charset="0"/>
                  <a:ea typeface="Arial" charset="0"/>
                  <a:cs typeface="Arial" charset="0"/>
                </a:defRPr>
              </a:lvl8pPr>
              <a:lvl9pPr marL="3886200" indent="-228600" fontAlgn="base">
                <a:spcBef>
                  <a:spcPct val="0"/>
                </a:spcBef>
                <a:spcAft>
                  <a:spcPct val="0"/>
                </a:spcAft>
                <a:defRPr>
                  <a:solidFill>
                    <a:schemeClr val="tx1"/>
                  </a:solidFill>
                  <a:latin typeface="HelveticaNeueLT Std" charset="0"/>
                  <a:ea typeface="Arial" charset="0"/>
                  <a:cs typeface="Arial" charset="0"/>
                </a:defRPr>
              </a:lvl9pPr>
            </a:lstStyle>
            <a:p>
              <a:pPr algn="ctr" eaLnBrk="1" hangingPunct="1"/>
              <a:r>
                <a:rPr lang="en-US" sz="1050" dirty="0">
                  <a:solidFill>
                    <a:schemeClr val="bg1"/>
                  </a:solidFill>
                  <a:latin typeface="Arial Black"/>
                  <a:cs typeface="Arial Black"/>
                </a:rPr>
                <a:t>Avatars, Conversational</a:t>
              </a:r>
            </a:p>
            <a:p>
              <a:pPr algn="ctr" eaLnBrk="1" hangingPunct="1"/>
              <a:r>
                <a:rPr lang="en-US" sz="1050" dirty="0">
                  <a:solidFill>
                    <a:schemeClr val="bg1"/>
                  </a:solidFill>
                  <a:latin typeface="Arial Black"/>
                  <a:cs typeface="Arial Black"/>
                </a:rPr>
                <a:t> form Filling</a:t>
              </a:r>
            </a:p>
          </p:txBody>
        </p:sp>
        <p:sp>
          <p:nvSpPr>
            <p:cNvPr id="15" name="TextBox 45">
              <a:extLst>
                <a:ext uri="{FF2B5EF4-FFF2-40B4-BE49-F238E27FC236}">
                  <a16:creationId xmlns:a16="http://schemas.microsoft.com/office/drawing/2014/main" id="{2DE3F0E0-77EC-4469-905F-C5941562EE9E}"/>
                </a:ext>
              </a:extLst>
            </p:cNvPr>
            <p:cNvSpPr txBox="1">
              <a:spLocks noChangeArrowheads="1"/>
            </p:cNvSpPr>
            <p:nvPr/>
          </p:nvSpPr>
          <p:spPr bwMode="auto">
            <a:xfrm>
              <a:off x="5247481" y="1952915"/>
              <a:ext cx="1657132" cy="562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nchor="b">
              <a:spAutoFit/>
            </a:bodyPr>
            <a:lstStyle>
              <a:lvl1pPr>
                <a:defRPr>
                  <a:solidFill>
                    <a:schemeClr val="tx1"/>
                  </a:solidFill>
                  <a:latin typeface="HelveticaNeueLT Std" charset="0"/>
                  <a:ea typeface="ＭＳ Ｐゴシック" charset="0"/>
                  <a:cs typeface="Arial" charset="0"/>
                </a:defRPr>
              </a:lvl1pPr>
              <a:lvl2pPr marL="742950" indent="-285750">
                <a:defRPr>
                  <a:solidFill>
                    <a:schemeClr val="tx1"/>
                  </a:solidFill>
                  <a:latin typeface="HelveticaNeueLT Std" charset="0"/>
                  <a:ea typeface="Arial" charset="0"/>
                  <a:cs typeface="Arial" charset="0"/>
                </a:defRPr>
              </a:lvl2pPr>
              <a:lvl3pPr marL="1143000" indent="-228600">
                <a:defRPr>
                  <a:solidFill>
                    <a:schemeClr val="tx1"/>
                  </a:solidFill>
                  <a:latin typeface="HelveticaNeueLT Std" charset="0"/>
                  <a:ea typeface="Arial" charset="0"/>
                  <a:cs typeface="Arial" charset="0"/>
                </a:defRPr>
              </a:lvl3pPr>
              <a:lvl4pPr marL="1600200" indent="-228600">
                <a:defRPr>
                  <a:solidFill>
                    <a:schemeClr val="tx1"/>
                  </a:solidFill>
                  <a:latin typeface="HelveticaNeueLT Std" charset="0"/>
                  <a:ea typeface="Arial" charset="0"/>
                  <a:cs typeface="Arial" charset="0"/>
                </a:defRPr>
              </a:lvl4pPr>
              <a:lvl5pPr marL="2057400" indent="-228600">
                <a:defRPr>
                  <a:solidFill>
                    <a:schemeClr val="tx1"/>
                  </a:solidFill>
                  <a:latin typeface="HelveticaNeueLT Std" charset="0"/>
                  <a:ea typeface="Arial" charset="0"/>
                  <a:cs typeface="Arial" charset="0"/>
                </a:defRPr>
              </a:lvl5pPr>
              <a:lvl6pPr marL="2514600" indent="-228600" fontAlgn="base">
                <a:spcBef>
                  <a:spcPct val="0"/>
                </a:spcBef>
                <a:spcAft>
                  <a:spcPct val="0"/>
                </a:spcAft>
                <a:defRPr>
                  <a:solidFill>
                    <a:schemeClr val="tx1"/>
                  </a:solidFill>
                  <a:latin typeface="HelveticaNeueLT Std" charset="0"/>
                  <a:ea typeface="Arial" charset="0"/>
                  <a:cs typeface="Arial" charset="0"/>
                </a:defRPr>
              </a:lvl6pPr>
              <a:lvl7pPr marL="2971800" indent="-228600" fontAlgn="base">
                <a:spcBef>
                  <a:spcPct val="0"/>
                </a:spcBef>
                <a:spcAft>
                  <a:spcPct val="0"/>
                </a:spcAft>
                <a:defRPr>
                  <a:solidFill>
                    <a:schemeClr val="tx1"/>
                  </a:solidFill>
                  <a:latin typeface="HelveticaNeueLT Std" charset="0"/>
                  <a:ea typeface="Arial" charset="0"/>
                  <a:cs typeface="Arial" charset="0"/>
                </a:defRPr>
              </a:lvl7pPr>
              <a:lvl8pPr marL="3429000" indent="-228600" fontAlgn="base">
                <a:spcBef>
                  <a:spcPct val="0"/>
                </a:spcBef>
                <a:spcAft>
                  <a:spcPct val="0"/>
                </a:spcAft>
                <a:defRPr>
                  <a:solidFill>
                    <a:schemeClr val="tx1"/>
                  </a:solidFill>
                  <a:latin typeface="HelveticaNeueLT Std" charset="0"/>
                  <a:ea typeface="Arial" charset="0"/>
                  <a:cs typeface="Arial" charset="0"/>
                </a:defRPr>
              </a:lvl8pPr>
              <a:lvl9pPr marL="3886200" indent="-228600" fontAlgn="base">
                <a:spcBef>
                  <a:spcPct val="0"/>
                </a:spcBef>
                <a:spcAft>
                  <a:spcPct val="0"/>
                </a:spcAft>
                <a:defRPr>
                  <a:solidFill>
                    <a:schemeClr val="tx1"/>
                  </a:solidFill>
                  <a:latin typeface="HelveticaNeueLT Std" charset="0"/>
                  <a:ea typeface="Arial" charset="0"/>
                  <a:cs typeface="Arial" charset="0"/>
                </a:defRPr>
              </a:lvl9pPr>
            </a:lstStyle>
            <a:p>
              <a:pPr algn="ctr" eaLnBrk="1" hangingPunct="1"/>
              <a:r>
                <a:rPr lang="en-US" sz="1100" dirty="0">
                  <a:solidFill>
                    <a:schemeClr val="bg1"/>
                  </a:solidFill>
                  <a:latin typeface="Arial Black"/>
                  <a:cs typeface="Arial Black"/>
                </a:rPr>
                <a:t>Immersive experience, Simulations, AI Based Product</a:t>
              </a:r>
            </a:p>
            <a:p>
              <a:pPr algn="ctr" eaLnBrk="1" hangingPunct="1"/>
              <a:r>
                <a:rPr lang="en-US" sz="1100" dirty="0">
                  <a:solidFill>
                    <a:schemeClr val="bg1"/>
                  </a:solidFill>
                  <a:latin typeface="Arial Black"/>
                  <a:cs typeface="Arial Black"/>
                </a:rPr>
                <a:t> Recommendations</a:t>
              </a:r>
            </a:p>
          </p:txBody>
        </p:sp>
        <p:sp>
          <p:nvSpPr>
            <p:cNvPr id="16" name="TextBox 48">
              <a:extLst>
                <a:ext uri="{FF2B5EF4-FFF2-40B4-BE49-F238E27FC236}">
                  <a16:creationId xmlns:a16="http://schemas.microsoft.com/office/drawing/2014/main" id="{42402482-CFA1-48F4-81BC-7C1FEF2739AC}"/>
                </a:ext>
              </a:extLst>
            </p:cNvPr>
            <p:cNvSpPr txBox="1">
              <a:spLocks noChangeArrowheads="1"/>
            </p:cNvSpPr>
            <p:nvPr/>
          </p:nvSpPr>
          <p:spPr bwMode="auto">
            <a:xfrm>
              <a:off x="6428153" y="5001857"/>
              <a:ext cx="1104104" cy="3834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nchor="b">
              <a:spAutoFit/>
            </a:bodyPr>
            <a:lstStyle>
              <a:defPPr>
                <a:defRPr lang="en-US"/>
              </a:defPPr>
              <a:lvl1pPr>
                <a:defRPr sz="1600">
                  <a:solidFill>
                    <a:schemeClr val="bg1"/>
                  </a:solidFill>
                  <a:latin typeface="+mj-lt"/>
                  <a:ea typeface="ＭＳ Ｐゴシック" charset="0"/>
                  <a:cs typeface="Arial" charset="0"/>
                </a:defRPr>
              </a:lvl1pPr>
              <a:lvl2pPr marL="742950" indent="-285750">
                <a:defRPr>
                  <a:latin typeface="HelveticaNeueLT Std" charset="0"/>
                  <a:ea typeface="Arial" charset="0"/>
                  <a:cs typeface="Arial" charset="0"/>
                </a:defRPr>
              </a:lvl2pPr>
              <a:lvl3pPr marL="1143000" indent="-228600">
                <a:defRPr>
                  <a:latin typeface="HelveticaNeueLT Std" charset="0"/>
                  <a:ea typeface="Arial" charset="0"/>
                  <a:cs typeface="Arial" charset="0"/>
                </a:defRPr>
              </a:lvl3pPr>
              <a:lvl4pPr marL="1600200" indent="-228600">
                <a:defRPr>
                  <a:latin typeface="HelveticaNeueLT Std" charset="0"/>
                  <a:ea typeface="Arial" charset="0"/>
                  <a:cs typeface="Arial" charset="0"/>
                </a:defRPr>
              </a:lvl4pPr>
              <a:lvl5pPr marL="2057400" indent="-228600">
                <a:defRPr>
                  <a:latin typeface="HelveticaNeueLT Std" charset="0"/>
                  <a:ea typeface="Arial" charset="0"/>
                  <a:cs typeface="Arial" charset="0"/>
                </a:defRPr>
              </a:lvl5pPr>
              <a:lvl6pPr marL="2514600" indent="-228600" fontAlgn="base">
                <a:spcBef>
                  <a:spcPct val="0"/>
                </a:spcBef>
                <a:spcAft>
                  <a:spcPct val="0"/>
                </a:spcAft>
                <a:defRPr>
                  <a:latin typeface="HelveticaNeueLT Std" charset="0"/>
                  <a:ea typeface="Arial" charset="0"/>
                  <a:cs typeface="Arial" charset="0"/>
                </a:defRPr>
              </a:lvl6pPr>
              <a:lvl7pPr marL="2971800" indent="-228600" fontAlgn="base">
                <a:spcBef>
                  <a:spcPct val="0"/>
                </a:spcBef>
                <a:spcAft>
                  <a:spcPct val="0"/>
                </a:spcAft>
                <a:defRPr>
                  <a:latin typeface="HelveticaNeueLT Std" charset="0"/>
                  <a:ea typeface="Arial" charset="0"/>
                  <a:cs typeface="Arial" charset="0"/>
                </a:defRPr>
              </a:lvl7pPr>
              <a:lvl8pPr marL="3429000" indent="-228600" fontAlgn="base">
                <a:spcBef>
                  <a:spcPct val="0"/>
                </a:spcBef>
                <a:spcAft>
                  <a:spcPct val="0"/>
                </a:spcAft>
                <a:defRPr>
                  <a:latin typeface="HelveticaNeueLT Std" charset="0"/>
                  <a:ea typeface="Arial" charset="0"/>
                  <a:cs typeface="Arial" charset="0"/>
                </a:defRPr>
              </a:lvl8pPr>
              <a:lvl9pPr marL="3886200" indent="-228600" fontAlgn="base">
                <a:spcBef>
                  <a:spcPct val="0"/>
                </a:spcBef>
                <a:spcAft>
                  <a:spcPct val="0"/>
                </a:spcAft>
                <a:defRPr>
                  <a:latin typeface="HelveticaNeueLT Std" charset="0"/>
                  <a:ea typeface="Arial" charset="0"/>
                  <a:cs typeface="Arial" charset="0"/>
                </a:defRPr>
              </a:lvl9pPr>
            </a:lstStyle>
            <a:p>
              <a:pPr algn="ctr"/>
              <a:r>
                <a:rPr lang="en-US" sz="1100" dirty="0">
                  <a:latin typeface="Arial Black"/>
                  <a:cs typeface="Arial Black"/>
                </a:rPr>
                <a:t>AI &amp; ML based Decision,</a:t>
              </a:r>
            </a:p>
            <a:p>
              <a:pPr algn="ctr"/>
              <a:r>
                <a:rPr lang="en-US" sz="1100" dirty="0">
                  <a:latin typeface="Arial Black"/>
                  <a:cs typeface="Arial Black"/>
                </a:rPr>
                <a:t>Smart Contracts</a:t>
              </a:r>
            </a:p>
          </p:txBody>
        </p:sp>
        <p:sp>
          <p:nvSpPr>
            <p:cNvPr id="17" name="TextBox 51">
              <a:extLst>
                <a:ext uri="{FF2B5EF4-FFF2-40B4-BE49-F238E27FC236}">
                  <a16:creationId xmlns:a16="http://schemas.microsoft.com/office/drawing/2014/main" id="{395A4D78-AB82-4DB7-A6DC-376D0982B088}"/>
                </a:ext>
              </a:extLst>
            </p:cNvPr>
            <p:cNvSpPr txBox="1">
              <a:spLocks noChangeArrowheads="1"/>
            </p:cNvSpPr>
            <p:nvPr/>
          </p:nvSpPr>
          <p:spPr bwMode="auto">
            <a:xfrm>
              <a:off x="4021361" y="3175545"/>
              <a:ext cx="939252" cy="4880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nchor="b">
              <a:spAutoFit/>
            </a:bodyPr>
            <a:lstStyle>
              <a:lvl1pPr>
                <a:defRPr>
                  <a:solidFill>
                    <a:schemeClr val="tx1"/>
                  </a:solidFill>
                  <a:latin typeface="HelveticaNeueLT Std" charset="0"/>
                  <a:ea typeface="ＭＳ Ｐゴシック" charset="0"/>
                  <a:cs typeface="Arial" charset="0"/>
                </a:defRPr>
              </a:lvl1pPr>
              <a:lvl2pPr marL="742950" indent="-285750">
                <a:defRPr>
                  <a:solidFill>
                    <a:schemeClr val="tx1"/>
                  </a:solidFill>
                  <a:latin typeface="HelveticaNeueLT Std" charset="0"/>
                  <a:ea typeface="Arial" charset="0"/>
                  <a:cs typeface="Arial" charset="0"/>
                </a:defRPr>
              </a:lvl2pPr>
              <a:lvl3pPr marL="1143000" indent="-228600">
                <a:defRPr>
                  <a:solidFill>
                    <a:schemeClr val="tx1"/>
                  </a:solidFill>
                  <a:latin typeface="HelveticaNeueLT Std" charset="0"/>
                  <a:ea typeface="Arial" charset="0"/>
                  <a:cs typeface="Arial" charset="0"/>
                </a:defRPr>
              </a:lvl3pPr>
              <a:lvl4pPr marL="1600200" indent="-228600">
                <a:defRPr>
                  <a:solidFill>
                    <a:schemeClr val="tx1"/>
                  </a:solidFill>
                  <a:latin typeface="HelveticaNeueLT Std" charset="0"/>
                  <a:ea typeface="Arial" charset="0"/>
                  <a:cs typeface="Arial" charset="0"/>
                </a:defRPr>
              </a:lvl4pPr>
              <a:lvl5pPr marL="2057400" indent="-228600">
                <a:defRPr>
                  <a:solidFill>
                    <a:schemeClr val="tx1"/>
                  </a:solidFill>
                  <a:latin typeface="HelveticaNeueLT Std" charset="0"/>
                  <a:ea typeface="Arial" charset="0"/>
                  <a:cs typeface="Arial" charset="0"/>
                </a:defRPr>
              </a:lvl5pPr>
              <a:lvl6pPr marL="2514600" indent="-228600" fontAlgn="base">
                <a:spcBef>
                  <a:spcPct val="0"/>
                </a:spcBef>
                <a:spcAft>
                  <a:spcPct val="0"/>
                </a:spcAft>
                <a:defRPr>
                  <a:solidFill>
                    <a:schemeClr val="tx1"/>
                  </a:solidFill>
                  <a:latin typeface="HelveticaNeueLT Std" charset="0"/>
                  <a:ea typeface="Arial" charset="0"/>
                  <a:cs typeface="Arial" charset="0"/>
                </a:defRPr>
              </a:lvl6pPr>
              <a:lvl7pPr marL="2971800" indent="-228600" fontAlgn="base">
                <a:spcBef>
                  <a:spcPct val="0"/>
                </a:spcBef>
                <a:spcAft>
                  <a:spcPct val="0"/>
                </a:spcAft>
                <a:defRPr>
                  <a:solidFill>
                    <a:schemeClr val="tx1"/>
                  </a:solidFill>
                  <a:latin typeface="HelveticaNeueLT Std" charset="0"/>
                  <a:ea typeface="Arial" charset="0"/>
                  <a:cs typeface="Arial" charset="0"/>
                </a:defRPr>
              </a:lvl7pPr>
              <a:lvl8pPr marL="3429000" indent="-228600" fontAlgn="base">
                <a:spcBef>
                  <a:spcPct val="0"/>
                </a:spcBef>
                <a:spcAft>
                  <a:spcPct val="0"/>
                </a:spcAft>
                <a:defRPr>
                  <a:solidFill>
                    <a:schemeClr val="tx1"/>
                  </a:solidFill>
                  <a:latin typeface="HelveticaNeueLT Std" charset="0"/>
                  <a:ea typeface="Arial" charset="0"/>
                  <a:cs typeface="Arial" charset="0"/>
                </a:defRPr>
              </a:lvl8pPr>
              <a:lvl9pPr marL="3886200" indent="-228600" fontAlgn="base">
                <a:spcBef>
                  <a:spcPct val="0"/>
                </a:spcBef>
                <a:spcAft>
                  <a:spcPct val="0"/>
                </a:spcAft>
                <a:defRPr>
                  <a:solidFill>
                    <a:schemeClr val="tx1"/>
                  </a:solidFill>
                  <a:latin typeface="HelveticaNeueLT Std" charset="0"/>
                  <a:ea typeface="Arial" charset="0"/>
                  <a:cs typeface="Arial" charset="0"/>
                </a:defRPr>
              </a:lvl9pPr>
            </a:lstStyle>
            <a:p>
              <a:pPr algn="ctr" eaLnBrk="1" hangingPunct="1"/>
              <a:r>
                <a:rPr lang="en-US" sz="1050" dirty="0">
                  <a:solidFill>
                    <a:schemeClr val="bg1"/>
                  </a:solidFill>
                  <a:latin typeface="Arial Black"/>
                  <a:cs typeface="Arial Black"/>
                </a:rPr>
                <a:t>Smart Contract execution, NFT &amp; Crypto Disbursement</a:t>
              </a:r>
            </a:p>
          </p:txBody>
        </p:sp>
        <p:sp>
          <p:nvSpPr>
            <p:cNvPr id="18" name="TextBox 54">
              <a:extLst>
                <a:ext uri="{FF2B5EF4-FFF2-40B4-BE49-F238E27FC236}">
                  <a16:creationId xmlns:a16="http://schemas.microsoft.com/office/drawing/2014/main" id="{4FB944A4-17E7-40BB-B375-B5F040D6B484}"/>
                </a:ext>
              </a:extLst>
            </p:cNvPr>
            <p:cNvSpPr txBox="1">
              <a:spLocks noChangeArrowheads="1"/>
            </p:cNvSpPr>
            <p:nvPr/>
          </p:nvSpPr>
          <p:spPr bwMode="auto">
            <a:xfrm>
              <a:off x="4706872" y="4962404"/>
              <a:ext cx="1059704" cy="3834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nchor="b">
              <a:spAutoFit/>
            </a:bodyPr>
            <a:lstStyle>
              <a:lvl1pPr>
                <a:defRPr>
                  <a:solidFill>
                    <a:schemeClr val="tx1"/>
                  </a:solidFill>
                  <a:latin typeface="HelveticaNeueLT Std" charset="0"/>
                  <a:ea typeface="ＭＳ Ｐゴシック" charset="0"/>
                  <a:cs typeface="Arial" charset="0"/>
                </a:defRPr>
              </a:lvl1pPr>
              <a:lvl2pPr marL="742950" indent="-285750">
                <a:defRPr>
                  <a:solidFill>
                    <a:schemeClr val="tx1"/>
                  </a:solidFill>
                  <a:latin typeface="HelveticaNeueLT Std" charset="0"/>
                  <a:ea typeface="Arial" charset="0"/>
                  <a:cs typeface="Arial" charset="0"/>
                </a:defRPr>
              </a:lvl2pPr>
              <a:lvl3pPr marL="1143000" indent="-228600">
                <a:defRPr>
                  <a:solidFill>
                    <a:schemeClr val="tx1"/>
                  </a:solidFill>
                  <a:latin typeface="HelveticaNeueLT Std" charset="0"/>
                  <a:ea typeface="Arial" charset="0"/>
                  <a:cs typeface="Arial" charset="0"/>
                </a:defRPr>
              </a:lvl3pPr>
              <a:lvl4pPr marL="1600200" indent="-228600">
                <a:defRPr>
                  <a:solidFill>
                    <a:schemeClr val="tx1"/>
                  </a:solidFill>
                  <a:latin typeface="HelveticaNeueLT Std" charset="0"/>
                  <a:ea typeface="Arial" charset="0"/>
                  <a:cs typeface="Arial" charset="0"/>
                </a:defRPr>
              </a:lvl4pPr>
              <a:lvl5pPr marL="2057400" indent="-228600">
                <a:defRPr>
                  <a:solidFill>
                    <a:schemeClr val="tx1"/>
                  </a:solidFill>
                  <a:latin typeface="HelveticaNeueLT Std" charset="0"/>
                  <a:ea typeface="Arial" charset="0"/>
                  <a:cs typeface="Arial" charset="0"/>
                </a:defRPr>
              </a:lvl5pPr>
              <a:lvl6pPr marL="2514600" indent="-228600" fontAlgn="base">
                <a:spcBef>
                  <a:spcPct val="0"/>
                </a:spcBef>
                <a:spcAft>
                  <a:spcPct val="0"/>
                </a:spcAft>
                <a:defRPr>
                  <a:solidFill>
                    <a:schemeClr val="tx1"/>
                  </a:solidFill>
                  <a:latin typeface="HelveticaNeueLT Std" charset="0"/>
                  <a:ea typeface="Arial" charset="0"/>
                  <a:cs typeface="Arial" charset="0"/>
                </a:defRPr>
              </a:lvl6pPr>
              <a:lvl7pPr marL="2971800" indent="-228600" fontAlgn="base">
                <a:spcBef>
                  <a:spcPct val="0"/>
                </a:spcBef>
                <a:spcAft>
                  <a:spcPct val="0"/>
                </a:spcAft>
                <a:defRPr>
                  <a:solidFill>
                    <a:schemeClr val="tx1"/>
                  </a:solidFill>
                  <a:latin typeface="HelveticaNeueLT Std" charset="0"/>
                  <a:ea typeface="Arial" charset="0"/>
                  <a:cs typeface="Arial" charset="0"/>
                </a:defRPr>
              </a:lvl7pPr>
              <a:lvl8pPr marL="3429000" indent="-228600" fontAlgn="base">
                <a:spcBef>
                  <a:spcPct val="0"/>
                </a:spcBef>
                <a:spcAft>
                  <a:spcPct val="0"/>
                </a:spcAft>
                <a:defRPr>
                  <a:solidFill>
                    <a:schemeClr val="tx1"/>
                  </a:solidFill>
                  <a:latin typeface="HelveticaNeueLT Std" charset="0"/>
                  <a:ea typeface="Arial" charset="0"/>
                  <a:cs typeface="Arial" charset="0"/>
                </a:defRPr>
              </a:lvl8pPr>
              <a:lvl9pPr marL="3886200" indent="-228600" fontAlgn="base">
                <a:spcBef>
                  <a:spcPct val="0"/>
                </a:spcBef>
                <a:spcAft>
                  <a:spcPct val="0"/>
                </a:spcAft>
                <a:defRPr>
                  <a:solidFill>
                    <a:schemeClr val="tx1"/>
                  </a:solidFill>
                  <a:latin typeface="HelveticaNeueLT Std" charset="0"/>
                  <a:ea typeface="Arial" charset="0"/>
                  <a:cs typeface="Arial" charset="0"/>
                </a:defRPr>
              </a:lvl9pPr>
            </a:lstStyle>
            <a:p>
              <a:pPr eaLnBrk="1" hangingPunct="1"/>
              <a:r>
                <a:rPr lang="en-US" sz="1100" dirty="0">
                  <a:solidFill>
                    <a:schemeClr val="bg1"/>
                  </a:solidFill>
                  <a:latin typeface="Arial Black"/>
                  <a:cs typeface="Arial Black"/>
                </a:rPr>
                <a:t>Avatar </a:t>
              </a:r>
            </a:p>
            <a:p>
              <a:pPr eaLnBrk="1" hangingPunct="1"/>
              <a:r>
                <a:rPr lang="en-US" sz="1100" dirty="0">
                  <a:solidFill>
                    <a:schemeClr val="bg1"/>
                  </a:solidFill>
                  <a:latin typeface="Arial Black"/>
                  <a:cs typeface="Arial Black"/>
                </a:rPr>
                <a:t>Support, NFT &amp; Crypto Integration</a:t>
              </a:r>
            </a:p>
          </p:txBody>
        </p:sp>
        <p:sp>
          <p:nvSpPr>
            <p:cNvPr id="19" name="TextBox 18">
              <a:extLst>
                <a:ext uri="{FF2B5EF4-FFF2-40B4-BE49-F238E27FC236}">
                  <a16:creationId xmlns:a16="http://schemas.microsoft.com/office/drawing/2014/main" id="{334AD326-1990-4AB9-92D5-E3F0E680570E}"/>
                </a:ext>
              </a:extLst>
            </p:cNvPr>
            <p:cNvSpPr txBox="1"/>
            <p:nvPr/>
          </p:nvSpPr>
          <p:spPr>
            <a:xfrm>
              <a:off x="5308109" y="3530488"/>
              <a:ext cx="1535879" cy="523849"/>
            </a:xfrm>
            <a:prstGeom prst="rect">
              <a:avLst/>
            </a:prstGeom>
            <a:noFill/>
          </p:spPr>
          <p:txBody>
            <a:bodyPr wrap="square" lIns="0" tIns="0" rIns="0" bIns="0" rtlCol="0" anchor="ctr" anchorCtr="0">
              <a:noAutofit/>
            </a:bodyPr>
            <a:lstStyle/>
            <a:p>
              <a:pPr algn="ctr"/>
              <a:r>
                <a:rPr lang="en-US" sz="1800" b="1" dirty="0">
                  <a:solidFill>
                    <a:schemeClr val="bg1"/>
                  </a:solidFill>
                </a:rPr>
                <a:t>MetaSure</a:t>
              </a:r>
            </a:p>
          </p:txBody>
        </p:sp>
      </p:grpSp>
      <p:graphicFrame>
        <p:nvGraphicFramePr>
          <p:cNvPr id="2" name="Diagram 1">
            <a:extLst>
              <a:ext uri="{FF2B5EF4-FFF2-40B4-BE49-F238E27FC236}">
                <a16:creationId xmlns:a16="http://schemas.microsoft.com/office/drawing/2014/main" id="{098F2FC8-B3AD-46C2-9581-EAF09E817758}"/>
              </a:ext>
            </a:extLst>
          </p:cNvPr>
          <p:cNvGraphicFramePr/>
          <p:nvPr/>
        </p:nvGraphicFramePr>
        <p:xfrm>
          <a:off x="1219200" y="1883179"/>
          <a:ext cx="4353446" cy="304396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6" name="TextBox 25">
            <a:extLst>
              <a:ext uri="{FF2B5EF4-FFF2-40B4-BE49-F238E27FC236}">
                <a16:creationId xmlns:a16="http://schemas.microsoft.com/office/drawing/2014/main" id="{FEFA1D2F-CA79-4E10-90CC-5CBAAC15915D}"/>
              </a:ext>
            </a:extLst>
          </p:cNvPr>
          <p:cNvSpPr txBox="1"/>
          <p:nvPr/>
        </p:nvSpPr>
        <p:spPr>
          <a:xfrm>
            <a:off x="7969855" y="1128005"/>
            <a:ext cx="3688745" cy="1154801"/>
          </a:xfrm>
          <a:prstGeom prst="rect">
            <a:avLst/>
          </a:prstGeom>
          <a:noFill/>
        </p:spPr>
        <p:txBody>
          <a:bodyPr wrap="square" lIns="0" tIns="0" rIns="0" bIns="0" rtlCol="0" anchor="ctr" anchorCtr="0">
            <a:noAutofit/>
          </a:bodyPr>
          <a:lstStyle/>
          <a:p>
            <a:pPr marL="285750" indent="-285750">
              <a:buFont typeface="Arial" panose="020B0604020202020204" pitchFamily="34" charset="0"/>
              <a:buChar char="•"/>
            </a:pPr>
            <a:r>
              <a:rPr lang="en-GB" sz="1600" dirty="0">
                <a:solidFill>
                  <a:schemeClr val="bg2"/>
                </a:solidFill>
              </a:rPr>
              <a:t> Avatar Interaction</a:t>
            </a:r>
          </a:p>
          <a:p>
            <a:pPr marL="285750" indent="-285750">
              <a:buFont typeface="Arial" panose="020B0604020202020204" pitchFamily="34" charset="0"/>
              <a:buChar char="•"/>
            </a:pPr>
            <a:r>
              <a:rPr lang="en-GB" sz="1600" dirty="0">
                <a:solidFill>
                  <a:schemeClr val="bg2"/>
                </a:solidFill>
              </a:rPr>
              <a:t> NFT &amp; Crypto Currency</a:t>
            </a:r>
          </a:p>
          <a:p>
            <a:pPr marL="285750" indent="-285750">
              <a:buFont typeface="Arial" panose="020B0604020202020204" pitchFamily="34" charset="0"/>
              <a:buChar char="•"/>
            </a:pPr>
            <a:r>
              <a:rPr lang="en-GB" sz="1600" dirty="0">
                <a:solidFill>
                  <a:schemeClr val="bg2"/>
                </a:solidFill>
              </a:rPr>
              <a:t> Virtual Wallets</a:t>
            </a:r>
          </a:p>
          <a:p>
            <a:pPr marL="285750" indent="-285750">
              <a:buFont typeface="Arial" panose="020B0604020202020204" pitchFamily="34" charset="0"/>
              <a:buChar char="•"/>
            </a:pPr>
            <a:r>
              <a:rPr lang="en-GB" sz="1600" dirty="0">
                <a:solidFill>
                  <a:schemeClr val="bg2"/>
                </a:solidFill>
              </a:rPr>
              <a:t> Hyper-personalized insurance products</a:t>
            </a:r>
          </a:p>
        </p:txBody>
      </p:sp>
      <p:sp>
        <p:nvSpPr>
          <p:cNvPr id="27" name="TextBox 26">
            <a:extLst>
              <a:ext uri="{FF2B5EF4-FFF2-40B4-BE49-F238E27FC236}">
                <a16:creationId xmlns:a16="http://schemas.microsoft.com/office/drawing/2014/main" id="{9204CAAF-4F65-41AF-AC7D-9AC0D317623E}"/>
              </a:ext>
            </a:extLst>
          </p:cNvPr>
          <p:cNvSpPr txBox="1"/>
          <p:nvPr/>
        </p:nvSpPr>
        <p:spPr>
          <a:xfrm>
            <a:off x="7969854" y="2779820"/>
            <a:ext cx="3688745" cy="1154801"/>
          </a:xfrm>
          <a:prstGeom prst="rect">
            <a:avLst/>
          </a:prstGeom>
          <a:noFill/>
        </p:spPr>
        <p:txBody>
          <a:bodyPr wrap="square" lIns="0" tIns="0" rIns="0" bIns="0" rtlCol="0" anchor="ctr" anchorCtr="0">
            <a:noAutofit/>
          </a:bodyPr>
          <a:lstStyle/>
          <a:p>
            <a:pPr marL="285750" indent="-285750">
              <a:buFont typeface="Arial" panose="020B0604020202020204" pitchFamily="34" charset="0"/>
              <a:buChar char="•"/>
            </a:pPr>
            <a:r>
              <a:rPr lang="en-GB" sz="1500" dirty="0">
                <a:solidFill>
                  <a:schemeClr val="bg2"/>
                </a:solidFill>
              </a:rPr>
              <a:t>Metaverse</a:t>
            </a:r>
          </a:p>
          <a:p>
            <a:pPr marL="285750" indent="-285750">
              <a:buFont typeface="Arial" panose="020B0604020202020204" pitchFamily="34" charset="0"/>
              <a:buChar char="•"/>
            </a:pPr>
            <a:r>
              <a:rPr lang="en-GB" sz="1500" dirty="0">
                <a:solidFill>
                  <a:schemeClr val="bg2"/>
                </a:solidFill>
              </a:rPr>
              <a:t>Artificial Intelligence and Machine Learning</a:t>
            </a:r>
          </a:p>
          <a:p>
            <a:pPr marL="285750" indent="-285750">
              <a:buFont typeface="Arial" panose="020B0604020202020204" pitchFamily="34" charset="0"/>
              <a:buChar char="•"/>
            </a:pPr>
            <a:r>
              <a:rPr lang="en-GB" sz="1500" dirty="0">
                <a:solidFill>
                  <a:schemeClr val="bg2"/>
                </a:solidFill>
              </a:rPr>
              <a:t>Rules defined customization</a:t>
            </a:r>
          </a:p>
          <a:p>
            <a:pPr marL="285750" indent="-285750">
              <a:buFont typeface="Arial" panose="020B0604020202020204" pitchFamily="34" charset="0"/>
              <a:buChar char="•"/>
            </a:pPr>
            <a:r>
              <a:rPr lang="en-GB" sz="1500" dirty="0">
                <a:solidFill>
                  <a:schemeClr val="bg2"/>
                </a:solidFill>
              </a:rPr>
              <a:t>Block Chain, Smart Contracts</a:t>
            </a:r>
          </a:p>
          <a:p>
            <a:pPr marL="285750" indent="-285750">
              <a:buFont typeface="Arial" panose="020B0604020202020204" pitchFamily="34" charset="0"/>
              <a:buChar char="•"/>
            </a:pPr>
            <a:r>
              <a:rPr lang="en-GB" sz="1500" dirty="0">
                <a:solidFill>
                  <a:schemeClr val="bg2"/>
                </a:solidFill>
              </a:rPr>
              <a:t>Data &amp; Analytics</a:t>
            </a:r>
          </a:p>
        </p:txBody>
      </p:sp>
      <p:sp>
        <p:nvSpPr>
          <p:cNvPr id="28" name="TextBox 27">
            <a:extLst>
              <a:ext uri="{FF2B5EF4-FFF2-40B4-BE49-F238E27FC236}">
                <a16:creationId xmlns:a16="http://schemas.microsoft.com/office/drawing/2014/main" id="{7F0BF0CD-FDF9-464A-AF5B-6655EF8A2794}"/>
              </a:ext>
            </a:extLst>
          </p:cNvPr>
          <p:cNvSpPr txBox="1"/>
          <p:nvPr/>
        </p:nvSpPr>
        <p:spPr>
          <a:xfrm>
            <a:off x="7969854" y="4439758"/>
            <a:ext cx="3688745" cy="1154801"/>
          </a:xfrm>
          <a:prstGeom prst="rect">
            <a:avLst/>
          </a:prstGeom>
          <a:noFill/>
        </p:spPr>
        <p:txBody>
          <a:bodyPr wrap="square" lIns="0" tIns="0" rIns="0" bIns="0" rtlCol="0" anchor="ctr" anchorCtr="0">
            <a:noAutofit/>
          </a:bodyPr>
          <a:lstStyle/>
          <a:p>
            <a:pPr marL="285750" indent="-285750">
              <a:buFont typeface="Arial" panose="020B0604020202020204" pitchFamily="34" charset="0"/>
              <a:buChar char="•"/>
            </a:pPr>
            <a:r>
              <a:rPr lang="en-GB" sz="1500" dirty="0">
                <a:solidFill>
                  <a:schemeClr val="bg2"/>
                </a:solidFill>
              </a:rPr>
              <a:t> </a:t>
            </a:r>
            <a:r>
              <a:rPr lang="en-GB" sz="1600" dirty="0">
                <a:solidFill>
                  <a:schemeClr val="bg2"/>
                </a:solidFill>
              </a:rPr>
              <a:t>Avatar Connect</a:t>
            </a:r>
          </a:p>
          <a:p>
            <a:pPr marL="285750" indent="-285750">
              <a:buFont typeface="Arial" panose="020B0604020202020204" pitchFamily="34" charset="0"/>
              <a:buChar char="•"/>
            </a:pPr>
            <a:r>
              <a:rPr lang="en-GB" sz="1600" dirty="0">
                <a:solidFill>
                  <a:schemeClr val="bg2"/>
                </a:solidFill>
              </a:rPr>
              <a:t>Agile &amp; DevOps Model</a:t>
            </a:r>
          </a:p>
          <a:p>
            <a:pPr marL="285750" indent="-285750">
              <a:buFont typeface="Arial" panose="020B0604020202020204" pitchFamily="34" charset="0"/>
              <a:buChar char="•"/>
            </a:pPr>
            <a:r>
              <a:rPr lang="en-GB" sz="1600" dirty="0">
                <a:solidFill>
                  <a:schemeClr val="bg2"/>
                </a:solidFill>
              </a:rPr>
              <a:t>Governance</a:t>
            </a:r>
          </a:p>
          <a:p>
            <a:pPr marL="285750" indent="-285750">
              <a:buFont typeface="Arial" panose="020B0604020202020204" pitchFamily="34" charset="0"/>
              <a:buChar char="•"/>
            </a:pPr>
            <a:r>
              <a:rPr lang="en-GB" sz="1600" dirty="0">
                <a:solidFill>
                  <a:schemeClr val="bg2"/>
                </a:solidFill>
              </a:rPr>
              <a:t>Immediate Contract Issue</a:t>
            </a:r>
            <a:endParaRPr lang="en-GB" sz="1500" dirty="0">
              <a:solidFill>
                <a:schemeClr val="bg2"/>
              </a:solidFill>
            </a:endParaRPr>
          </a:p>
        </p:txBody>
      </p:sp>
    </p:spTree>
    <p:extLst>
      <p:ext uri="{BB962C8B-B14F-4D97-AF65-F5344CB8AC3E}">
        <p14:creationId xmlns:p14="http://schemas.microsoft.com/office/powerpoint/2010/main" val="2421779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B913B866-4BBB-45A6-BD39-C9EBD65044A7}"/>
              </a:ext>
            </a:extLst>
          </p:cNvPr>
          <p:cNvSpPr>
            <a:spLocks noGrp="1"/>
          </p:cNvSpPr>
          <p:nvPr>
            <p:ph type="ftr" sz="quarter" idx="10"/>
          </p:nvPr>
        </p:nvSpPr>
        <p:spPr>
          <a:xfrm>
            <a:off x="4586908" y="6688440"/>
            <a:ext cx="2501900" cy="169560"/>
          </a:xfrm>
        </p:spPr>
        <p:txBody>
          <a:bodyPr/>
          <a:lstStyle/>
          <a:p>
            <a:r>
              <a:rPr lang="en-US" dirty="0"/>
              <a:t>TCS Confidential</a:t>
            </a:r>
          </a:p>
        </p:txBody>
      </p:sp>
      <p:sp>
        <p:nvSpPr>
          <p:cNvPr id="4" name="Title 2">
            <a:extLst>
              <a:ext uri="{FF2B5EF4-FFF2-40B4-BE49-F238E27FC236}">
                <a16:creationId xmlns:a16="http://schemas.microsoft.com/office/drawing/2014/main" id="{9F74057C-9353-44EE-8703-2E7A23A31BDA}"/>
              </a:ext>
            </a:extLst>
          </p:cNvPr>
          <p:cNvSpPr txBox="1">
            <a:spLocks/>
          </p:cNvSpPr>
          <p:nvPr/>
        </p:nvSpPr>
        <p:spPr>
          <a:xfrm>
            <a:off x="213749" y="119108"/>
            <a:ext cx="8084867" cy="506824"/>
          </a:xfrm>
          <a:prstGeom prst="rect">
            <a:avLst/>
          </a:prstGeom>
        </p:spPr>
        <p:txBody>
          <a:bodyPr vert="horz" lIns="91440" tIns="45720" rIns="91440" bIns="45720" rtlCol="0" anchor="t">
            <a:noAutofit/>
          </a:bodyPr>
          <a:lstStyle>
            <a:lvl1pPr algn="l" defTabSz="1219110" rtl="0" eaLnBrk="1" latinLnBrk="0" hangingPunct="1">
              <a:lnSpc>
                <a:spcPct val="90000"/>
              </a:lnSpc>
              <a:spcBef>
                <a:spcPct val="0"/>
              </a:spcBef>
              <a:buNone/>
              <a:defRPr lang="en-US" sz="2800" b="0" kern="0" baseline="0" dirty="0">
                <a:solidFill>
                  <a:srgbClr val="E41165"/>
                </a:solidFill>
                <a:latin typeface="+mj-lt"/>
                <a:ea typeface="+mj-ea"/>
                <a:cs typeface="+mj-cs"/>
              </a:defRPr>
            </a:lvl1pPr>
          </a:lstStyle>
          <a:p>
            <a:r>
              <a:rPr lang="en-US" b="1" dirty="0">
                <a:solidFill>
                  <a:schemeClr val="accent4"/>
                </a:solidFill>
                <a:ea typeface="+mj-lt"/>
                <a:cs typeface="+mj-lt"/>
              </a:rPr>
              <a:t>METAsure – Brings Change </a:t>
            </a:r>
            <a:endParaRPr lang="en-US" dirty="0"/>
          </a:p>
        </p:txBody>
      </p:sp>
      <p:graphicFrame>
        <p:nvGraphicFramePr>
          <p:cNvPr id="5" name="Diagram 4">
            <a:extLst>
              <a:ext uri="{FF2B5EF4-FFF2-40B4-BE49-F238E27FC236}">
                <a16:creationId xmlns:a16="http://schemas.microsoft.com/office/drawing/2014/main" id="{AA8E1126-8F06-44E7-8BCD-0CC3EF47E31F}"/>
              </a:ext>
            </a:extLst>
          </p:cNvPr>
          <p:cNvGraphicFramePr/>
          <p:nvPr>
            <p:extLst>
              <p:ext uri="{D42A27DB-BD31-4B8C-83A1-F6EECF244321}">
                <p14:modId xmlns:p14="http://schemas.microsoft.com/office/powerpoint/2010/main" val="1783527597"/>
              </p:ext>
            </p:extLst>
          </p:nvPr>
        </p:nvGraphicFramePr>
        <p:xfrm>
          <a:off x="0" y="719876"/>
          <a:ext cx="5925733" cy="56148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9A9C4C47-AF54-4914-955A-AB01EFD67C26}"/>
              </a:ext>
            </a:extLst>
          </p:cNvPr>
          <p:cNvSpPr txBox="1"/>
          <p:nvPr/>
        </p:nvSpPr>
        <p:spPr>
          <a:xfrm>
            <a:off x="361695" y="1665290"/>
            <a:ext cx="755374" cy="457200"/>
          </a:xfrm>
          <a:prstGeom prst="rect">
            <a:avLst/>
          </a:prstGeom>
          <a:noFill/>
        </p:spPr>
        <p:txBody>
          <a:bodyPr wrap="square" lIns="0" tIns="0" rIns="0" bIns="0" rtlCol="0" anchor="ctr" anchorCtr="0">
            <a:noAutofit/>
          </a:bodyPr>
          <a:lstStyle/>
          <a:p>
            <a:pPr algn="ctr"/>
            <a:r>
              <a:rPr lang="en-US" sz="2000" b="1" dirty="0">
                <a:solidFill>
                  <a:schemeClr val="tx1"/>
                </a:solidFill>
              </a:rPr>
              <a:t>Brand Value</a:t>
            </a:r>
          </a:p>
        </p:txBody>
      </p:sp>
      <p:sp>
        <p:nvSpPr>
          <p:cNvPr id="7" name="TextBox 6">
            <a:extLst>
              <a:ext uri="{FF2B5EF4-FFF2-40B4-BE49-F238E27FC236}">
                <a16:creationId xmlns:a16="http://schemas.microsoft.com/office/drawing/2014/main" id="{49FE32ED-BFA6-4016-A22B-112041BAECE8}"/>
              </a:ext>
            </a:extLst>
          </p:cNvPr>
          <p:cNvSpPr txBox="1"/>
          <p:nvPr/>
        </p:nvSpPr>
        <p:spPr>
          <a:xfrm>
            <a:off x="846013" y="3298712"/>
            <a:ext cx="755374" cy="457200"/>
          </a:xfrm>
          <a:prstGeom prst="rect">
            <a:avLst/>
          </a:prstGeom>
          <a:noFill/>
        </p:spPr>
        <p:txBody>
          <a:bodyPr wrap="square" lIns="0" tIns="0" rIns="0" bIns="0" rtlCol="0" anchor="ctr" anchorCtr="0">
            <a:noAutofit/>
          </a:bodyPr>
          <a:lstStyle/>
          <a:p>
            <a:pPr algn="ctr"/>
            <a:r>
              <a:rPr lang="en-US" sz="1800" b="1" dirty="0">
                <a:solidFill>
                  <a:schemeClr val="tx1"/>
                </a:solidFill>
              </a:rPr>
              <a:t>Finance</a:t>
            </a:r>
            <a:endParaRPr lang="en-US" sz="1400" b="1" dirty="0">
              <a:solidFill>
                <a:schemeClr val="tx1"/>
              </a:solidFill>
            </a:endParaRPr>
          </a:p>
        </p:txBody>
      </p:sp>
      <p:sp>
        <p:nvSpPr>
          <p:cNvPr id="10" name="TextBox 9">
            <a:extLst>
              <a:ext uri="{FF2B5EF4-FFF2-40B4-BE49-F238E27FC236}">
                <a16:creationId xmlns:a16="http://schemas.microsoft.com/office/drawing/2014/main" id="{7B881C74-2BB0-4207-8F3B-217DDBADEABD}"/>
              </a:ext>
            </a:extLst>
          </p:cNvPr>
          <p:cNvSpPr txBox="1"/>
          <p:nvPr/>
        </p:nvSpPr>
        <p:spPr>
          <a:xfrm>
            <a:off x="361695" y="4964110"/>
            <a:ext cx="755374" cy="457200"/>
          </a:xfrm>
          <a:prstGeom prst="rect">
            <a:avLst/>
          </a:prstGeom>
          <a:noFill/>
        </p:spPr>
        <p:txBody>
          <a:bodyPr wrap="square" lIns="0" tIns="0" rIns="0" bIns="0" rtlCol="0" anchor="ctr" anchorCtr="0">
            <a:noAutofit/>
          </a:bodyPr>
          <a:lstStyle/>
          <a:p>
            <a:pPr algn="ctr"/>
            <a:r>
              <a:rPr lang="en-US" sz="2000" b="1" dirty="0">
                <a:solidFill>
                  <a:schemeClr val="tx1"/>
                </a:solidFill>
              </a:rPr>
              <a:t>Risks</a:t>
            </a:r>
            <a:endParaRPr lang="en-US" sz="1400" b="1" dirty="0">
              <a:solidFill>
                <a:schemeClr val="tx1"/>
              </a:solidFill>
            </a:endParaRPr>
          </a:p>
        </p:txBody>
      </p:sp>
      <p:pic>
        <p:nvPicPr>
          <p:cNvPr id="12" name="Picture 11" descr="Diagram&#10;&#10;Description automatically generated">
            <a:extLst>
              <a:ext uri="{FF2B5EF4-FFF2-40B4-BE49-F238E27FC236}">
                <a16:creationId xmlns:a16="http://schemas.microsoft.com/office/drawing/2014/main" id="{E91137E4-A9EA-4188-B452-D0BAFCD23D89}"/>
              </a:ext>
            </a:extLst>
          </p:cNvPr>
          <p:cNvPicPr>
            <a:picLocks noChangeAspect="1"/>
          </p:cNvPicPr>
          <p:nvPr/>
        </p:nvPicPr>
        <p:blipFill>
          <a:blip r:embed="rId7"/>
          <a:stretch>
            <a:fillRect/>
          </a:stretch>
        </p:blipFill>
        <p:spPr>
          <a:xfrm>
            <a:off x="5974837" y="550755"/>
            <a:ext cx="6105876" cy="3658476"/>
          </a:xfrm>
          <a:prstGeom prst="rect">
            <a:avLst/>
          </a:prstGeom>
        </p:spPr>
      </p:pic>
      <p:sp>
        <p:nvSpPr>
          <p:cNvPr id="2" name="Arrow: Up 1">
            <a:extLst>
              <a:ext uri="{FF2B5EF4-FFF2-40B4-BE49-F238E27FC236}">
                <a16:creationId xmlns:a16="http://schemas.microsoft.com/office/drawing/2014/main" id="{AA598592-EB33-4AE9-B3FC-AC74F704A63E}"/>
              </a:ext>
            </a:extLst>
          </p:cNvPr>
          <p:cNvSpPr/>
          <p:nvPr/>
        </p:nvSpPr>
        <p:spPr>
          <a:xfrm>
            <a:off x="4857768" y="1540339"/>
            <a:ext cx="561860" cy="582151"/>
          </a:xfrm>
          <a:prstGeom prst="upArrow">
            <a:avLst/>
          </a:prstGeom>
          <a:solidFill>
            <a:srgbClr val="00B05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5" name="TextBox 14">
            <a:extLst>
              <a:ext uri="{FF2B5EF4-FFF2-40B4-BE49-F238E27FC236}">
                <a16:creationId xmlns:a16="http://schemas.microsoft.com/office/drawing/2014/main" id="{2CC751CD-F9D5-4778-B57D-6F968DA26E90}"/>
              </a:ext>
            </a:extLst>
          </p:cNvPr>
          <p:cNvSpPr txBox="1"/>
          <p:nvPr/>
        </p:nvSpPr>
        <p:spPr>
          <a:xfrm>
            <a:off x="6595712" y="4794814"/>
            <a:ext cx="4324148" cy="1416737"/>
          </a:xfrm>
          <a:prstGeom prst="rect">
            <a:avLst/>
          </a:prstGeom>
          <a:noFill/>
        </p:spPr>
        <p:txBody>
          <a:bodyPr wrap="none" lIns="0" tIns="0" rIns="0" bIns="0" rtlCol="0" anchor="ctr" anchorCtr="0">
            <a:noAutofit/>
          </a:bodyPr>
          <a:lstStyle/>
          <a:p>
            <a:pPr marL="285750" indent="-285750">
              <a:spcBef>
                <a:spcPts val="600"/>
              </a:spcBef>
              <a:buFont typeface="Arial" panose="020B0604020202020204" pitchFamily="34" charset="0"/>
              <a:buChar char="•"/>
            </a:pPr>
            <a:r>
              <a:rPr lang="en-IN" sz="1600" dirty="0">
                <a:latin typeface="+mj-lt"/>
              </a:rPr>
              <a:t>First mover advantage</a:t>
            </a:r>
          </a:p>
          <a:p>
            <a:pPr marL="285750" indent="-285750">
              <a:spcBef>
                <a:spcPts val="600"/>
              </a:spcBef>
              <a:buFont typeface="Arial" panose="020B0604020202020204" pitchFamily="34" charset="0"/>
              <a:buChar char="•"/>
            </a:pPr>
            <a:r>
              <a:rPr lang="en-IN" sz="1600" dirty="0">
                <a:latin typeface="+mj-lt"/>
              </a:rPr>
              <a:t>Rapid growth opportunity with Metaverse</a:t>
            </a:r>
          </a:p>
          <a:p>
            <a:pPr marL="285750" indent="-285750">
              <a:spcBef>
                <a:spcPts val="600"/>
              </a:spcBef>
              <a:buFont typeface="Arial" panose="020B0604020202020204" pitchFamily="34" charset="0"/>
              <a:buChar char="•"/>
            </a:pPr>
            <a:r>
              <a:rPr lang="en-IN" sz="1600" dirty="0">
                <a:latin typeface="+mj-lt"/>
              </a:rPr>
              <a:t>Engagement improvement with Gen-Z</a:t>
            </a:r>
          </a:p>
          <a:p>
            <a:pPr marL="285750" indent="-285750">
              <a:spcBef>
                <a:spcPts val="600"/>
              </a:spcBef>
              <a:buFont typeface="Arial" panose="020B0604020202020204" pitchFamily="34" charset="0"/>
              <a:buChar char="•"/>
            </a:pPr>
            <a:r>
              <a:rPr lang="en-IN" sz="1600" dirty="0">
                <a:latin typeface="+mj-lt"/>
              </a:rPr>
              <a:t>Ease of Hyper personalisation</a:t>
            </a:r>
          </a:p>
        </p:txBody>
      </p:sp>
      <p:sp>
        <p:nvSpPr>
          <p:cNvPr id="16" name="Arrow: Up 15">
            <a:extLst>
              <a:ext uri="{FF2B5EF4-FFF2-40B4-BE49-F238E27FC236}">
                <a16:creationId xmlns:a16="http://schemas.microsoft.com/office/drawing/2014/main" id="{A539D86B-018B-446C-9D30-0052E5495B24}"/>
              </a:ext>
            </a:extLst>
          </p:cNvPr>
          <p:cNvSpPr/>
          <p:nvPr/>
        </p:nvSpPr>
        <p:spPr>
          <a:xfrm>
            <a:off x="4857768" y="3236236"/>
            <a:ext cx="561860" cy="582151"/>
          </a:xfrm>
          <a:prstGeom prst="upArrow">
            <a:avLst/>
          </a:prstGeom>
          <a:solidFill>
            <a:srgbClr val="00B05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7" name="Rectangle: Rounded Corners 16">
            <a:extLst>
              <a:ext uri="{FF2B5EF4-FFF2-40B4-BE49-F238E27FC236}">
                <a16:creationId xmlns:a16="http://schemas.microsoft.com/office/drawing/2014/main" id="{B0653A3F-1FA6-46BA-AF72-D1E31282B492}"/>
              </a:ext>
            </a:extLst>
          </p:cNvPr>
          <p:cNvSpPr/>
          <p:nvPr/>
        </p:nvSpPr>
        <p:spPr>
          <a:xfrm>
            <a:off x="6595712" y="4239527"/>
            <a:ext cx="4324149" cy="599923"/>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400" b="1" dirty="0">
                <a:solidFill>
                  <a:srgbClr val="E41165"/>
                </a:solidFill>
                <a:latin typeface="+mn-lt"/>
              </a:rPr>
              <a:t>Why now?</a:t>
            </a:r>
            <a:endParaRPr lang="en-US" sz="2400" b="1" dirty="0">
              <a:solidFill>
                <a:srgbClr val="E41165"/>
              </a:solidFill>
              <a:ea typeface="Calibri"/>
              <a:cs typeface="Calibri"/>
            </a:endParaRPr>
          </a:p>
        </p:txBody>
      </p:sp>
    </p:spTree>
    <p:extLst>
      <p:ext uri="{BB962C8B-B14F-4D97-AF65-F5344CB8AC3E}">
        <p14:creationId xmlns:p14="http://schemas.microsoft.com/office/powerpoint/2010/main" val="2095278916"/>
      </p:ext>
    </p:extLst>
  </p:cSld>
  <p:clrMapOvr>
    <a:masterClrMapping/>
  </p:clrMapOvr>
</p:sld>
</file>

<file path=ppt/theme/theme1.xml><?xml version="1.0" encoding="utf-8"?>
<a:theme xmlns:a="http://schemas.openxmlformats.org/drawingml/2006/main" name="Title Slide Blank_1">
  <a:themeElements>
    <a:clrScheme name="TCS New Color Palette">
      <a:dk1>
        <a:sysClr val="windowText" lastClr="000000"/>
      </a:dk1>
      <a:lt1>
        <a:sysClr val="window" lastClr="FFFFFF"/>
      </a:lt1>
      <a:dk2>
        <a:srgbClr val="1E2323"/>
      </a:dk2>
      <a:lt2>
        <a:srgbClr val="F4F3F9"/>
      </a:lt2>
      <a:accent1>
        <a:srgbClr val="64E6E1"/>
      </a:accent1>
      <a:accent2>
        <a:srgbClr val="007DC5"/>
      </a:accent2>
      <a:accent3>
        <a:srgbClr val="4D2F9E"/>
      </a:accent3>
      <a:accent4>
        <a:srgbClr val="BE0046"/>
      </a:accent4>
      <a:accent5>
        <a:srgbClr val="EB5000"/>
      </a:accent5>
      <a:accent6>
        <a:srgbClr val="FFE600"/>
      </a:accent6>
      <a:hlink>
        <a:srgbClr val="007DC5"/>
      </a:hlink>
      <a:folHlink>
        <a:srgbClr val="005B9C"/>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White">
      <a:srgbClr val="F4F3F9"/>
    </a:custClr>
    <a:custClr name="TCS Black">
      <a:srgbClr val="1E2323"/>
    </a:custClr>
    <a:custClr name="TCS Pink">
      <a:srgbClr val="F03782"/>
    </a:custClr>
    <a:custClr name="TCS Green 1">
      <a:srgbClr val="00ACAC"/>
    </a:custClr>
    <a:custClr name="TCS Green 2">
      <a:srgbClr val="1ACFCF"/>
    </a:custClr>
    <a:custClr name="TCS Green 3">
      <a:srgbClr val="64E6E1"/>
    </a:custClr>
    <a:custClr name="TCS Green 4">
      <a:srgbClr val="83EBE7"/>
    </a:custClr>
    <a:custClr name="TCS Green 5">
      <a:srgbClr val="A2F0ED"/>
    </a:custClr>
    <a:custClr name="TCS Green 6">
      <a:srgbClr val="C1F5F3"/>
    </a:custClr>
    <a:custClr name="TCS Blue 1">
      <a:srgbClr val="154B8C"/>
    </a:custClr>
    <a:custClr name="TCS Blue 2">
      <a:srgbClr val="005B9C"/>
    </a:custClr>
    <a:custClr name="TCS Blue 3">
      <a:srgbClr val="007DC5"/>
    </a:custClr>
    <a:custClr name="TCS Blue 4">
      <a:srgbClr val="47A3EB"/>
    </a:custClr>
    <a:custClr name="TCS Blue 5">
      <a:srgbClr val="75BAF0"/>
    </a:custClr>
    <a:custClr name="TCS Blue 6">
      <a:srgbClr val="A3D1F5"/>
    </a:custClr>
    <a:custClr name="TCS Purple 1">
      <a:srgbClr val="4D0092"/>
    </a:custClr>
    <a:custClr name="TCS Purple 2">
      <a:srgbClr val="4D129E"/>
    </a:custClr>
    <a:custClr name="TCS Purple 3">
      <a:srgbClr val="4D2F9E"/>
    </a:custClr>
    <a:custClr name="TCS Purple 4">
      <a:srgbClr val="7159B1"/>
    </a:custClr>
    <a:custClr name="TCS Purple 5">
      <a:srgbClr val="9482C5"/>
    </a:custClr>
    <a:custClr name="TCS Purple 6">
      <a:srgbClr val="B8ACD8"/>
    </a:custClr>
    <a:custClr name="TCS Magenta 1">
      <a:srgbClr val="8F0035"/>
    </a:custClr>
    <a:custClr name="TCS Magenta 2">
      <a:srgbClr val="A30046"/>
    </a:custClr>
    <a:custClr name="TCS Magenta 3">
      <a:srgbClr val="BE0046"/>
    </a:custClr>
    <a:custClr name="TCS Magenta 4">
      <a:srgbClr val="CB336B"/>
    </a:custClr>
    <a:custClr name="TCS Magenta 5">
      <a:srgbClr val="D86690"/>
    </a:custClr>
    <a:custClr name="TCS Magenta 6">
      <a:srgbClr val="E599B5"/>
    </a:custClr>
    <a:custClr name="TCS Orange 1">
      <a:srgbClr val="B03C00"/>
    </a:custClr>
    <a:custClr name="TCS Orange 2">
      <a:srgbClr val="CD5000"/>
    </a:custClr>
    <a:custClr name="TCS Orange 3">
      <a:srgbClr val="EB5000"/>
    </a:custClr>
    <a:custClr name="TCS Orange 4">
      <a:srgbClr val="EF7333"/>
    </a:custClr>
    <a:custClr name="TCS Orange 5">
      <a:srgbClr val="F39666"/>
    </a:custClr>
    <a:custClr name="TCS Orange 6">
      <a:srgbClr val="F7B999"/>
    </a:custClr>
    <a:custClr name="TCS Yellow 1">
      <a:srgbClr val="FFBC00"/>
    </a:custClr>
    <a:custClr name="TCS Yellow 2">
      <a:srgbClr val="FFD300"/>
    </a:custClr>
    <a:custClr name="TCS Yellow 3">
      <a:srgbClr val="FFE600"/>
    </a:custClr>
    <a:custClr name="TCS Yellow 4">
      <a:srgbClr val="FFEB33"/>
    </a:custClr>
    <a:custClr name="TCS Yellow 5">
      <a:srgbClr val="FFF066"/>
    </a:custClr>
    <a:custClr name="TCS Yellow 6">
      <a:srgbClr val="FFF599"/>
    </a:custClr>
  </a:custClrLst>
  <a:extLst>
    <a:ext uri="{05A4C25C-085E-4340-85A3-A5531E510DB2}">
      <thm15:themeFamily xmlns:thm15="http://schemas.microsoft.com/office/thememl/2012/main" name="TCS Building on belief PPT template" id="{DDDA585A-DC68-4F4F-89CC-C3A7FEEEEAA5}" vid="{088422CC-BB39-473A-8192-AA507A799B38}"/>
    </a:ext>
  </a:extLst>
</a:theme>
</file>

<file path=ppt/theme/theme10.xml><?xml version="1.0" encoding="utf-8"?>
<a:theme xmlns:a="http://schemas.openxmlformats.org/drawingml/2006/main" name="Title Slide_White Orange">
  <a:themeElements>
    <a:clrScheme name="BOB Color 1">
      <a:dk1>
        <a:srgbClr val="000000"/>
      </a:dk1>
      <a:lt1>
        <a:srgbClr val="FFFFFF"/>
      </a:lt1>
      <a:dk2>
        <a:srgbClr val="1E2323"/>
      </a:dk2>
      <a:lt2>
        <a:srgbClr val="FFFFFF"/>
      </a:lt2>
      <a:accent1>
        <a:srgbClr val="83EBE7"/>
      </a:accent1>
      <a:accent2>
        <a:srgbClr val="47A3EB"/>
      </a:accent2>
      <a:accent3>
        <a:srgbClr val="7159B1"/>
      </a:accent3>
      <a:accent4>
        <a:srgbClr val="CB336B"/>
      </a:accent4>
      <a:accent5>
        <a:srgbClr val="EF7333"/>
      </a:accent5>
      <a:accent6>
        <a:srgbClr val="FFEB33"/>
      </a:accent6>
      <a:hlink>
        <a:srgbClr val="E41165"/>
      </a:hlink>
      <a:folHlink>
        <a:srgbClr val="005B9C"/>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White">
      <a:srgbClr val="FFFFFF"/>
    </a:custClr>
    <a:custClr name="Black">
      <a:srgbClr val="000000"/>
    </a:custClr>
    <a:custClr name="TCS Pink-New">
      <a:srgbClr val="E41165"/>
    </a:custClr>
    <a:custClr name="Darker 2">
      <a:srgbClr val="00ACAC"/>
    </a:custClr>
    <a:custClr name="Darker 1">
      <a:srgbClr val="1ACFCF"/>
    </a:custClr>
    <a:custClr name="TCS Green">
      <a:srgbClr val="64E6E1"/>
    </a:custClr>
    <a:custClr name="Lighter 1">
      <a:srgbClr val="83EBE7"/>
    </a:custClr>
    <a:custClr name="Lighter 2">
      <a:srgbClr val="A2F0ED"/>
    </a:custClr>
    <a:custClr name="Lighter 3">
      <a:srgbClr val="C1F5F3"/>
    </a:custClr>
    <a:custClr name="Darker 2">
      <a:srgbClr val="154B8C"/>
    </a:custClr>
    <a:custClr name="Darker 1">
      <a:srgbClr val="005B9C"/>
    </a:custClr>
    <a:custClr name="TCS Blue">
      <a:srgbClr val="007DC5"/>
    </a:custClr>
    <a:custClr name="Lighter 1">
      <a:srgbClr val="47A3EB"/>
    </a:custClr>
    <a:custClr name="Lighter 2">
      <a:srgbClr val="75BAF0"/>
    </a:custClr>
    <a:custClr name="Lighter 3">
      <a:srgbClr val="A3D1F5"/>
    </a:custClr>
    <a:custClr name="Darker 2">
      <a:srgbClr val="4D0092"/>
    </a:custClr>
    <a:custClr name="Darker 1">
      <a:srgbClr val="4D129E"/>
    </a:custClr>
    <a:custClr name="TCS Purple">
      <a:srgbClr val="4D2F9E"/>
    </a:custClr>
    <a:custClr name="Lighter 1">
      <a:srgbClr val="7159B1"/>
    </a:custClr>
    <a:custClr name="Lighter 2">
      <a:srgbClr val="9482C5"/>
    </a:custClr>
    <a:custClr name="Lighter 3">
      <a:srgbClr val="B8ACD8"/>
    </a:custClr>
    <a:custClr name="Darker 2">
      <a:srgbClr val="8F0035"/>
    </a:custClr>
    <a:custClr name="Darker 1">
      <a:srgbClr val="A30046"/>
    </a:custClr>
    <a:custClr name="TCS Magenta">
      <a:srgbClr val="BE0046"/>
    </a:custClr>
    <a:custClr name="Lighter 1">
      <a:srgbClr val="CB336B"/>
    </a:custClr>
    <a:custClr name="LIghter 2">
      <a:srgbClr val="D86690"/>
    </a:custClr>
    <a:custClr name="Lighter 3">
      <a:srgbClr val="E599B5"/>
    </a:custClr>
    <a:custClr name="Darker 2">
      <a:srgbClr val="B03C00"/>
    </a:custClr>
    <a:custClr name="Darker 1">
      <a:srgbClr val="CD5000"/>
    </a:custClr>
    <a:custClr name="TCS Orange">
      <a:srgbClr val="EB5000"/>
    </a:custClr>
    <a:custClr name="Lighter 1">
      <a:srgbClr val="EF7333"/>
    </a:custClr>
    <a:custClr name="Lighter 2">
      <a:srgbClr val="F39666"/>
    </a:custClr>
    <a:custClr name="Lighter 3">
      <a:srgbClr val="F7B999"/>
    </a:custClr>
    <a:custClr name="Darker 2">
      <a:srgbClr val="FFBC00"/>
    </a:custClr>
    <a:custClr name="Darker 1">
      <a:srgbClr val="FFD300"/>
    </a:custClr>
    <a:custClr name="TCS Yellow">
      <a:srgbClr val="FFE600"/>
    </a:custClr>
    <a:custClr name="Lighter 1">
      <a:srgbClr val="FFEB33"/>
    </a:custClr>
    <a:custClr name="Lighter 2">
      <a:srgbClr val="FFF066"/>
    </a:custClr>
    <a:custClr name="Lighter 3">
      <a:srgbClr val="FFF599"/>
    </a:custClr>
  </a:custClrLst>
  <a:extLst>
    <a:ext uri="{05A4C25C-085E-4340-85A3-A5531E510DB2}">
      <thm15:themeFamily xmlns:thm15="http://schemas.microsoft.com/office/thememl/2012/main" name="Standard PPT Template_16 x 9_V5.0" id="{86F23292-80EA-4C33-A8BF-A39C40BEA73A}" vid="{059C6816-CC0A-48D5-8057-B814120E5E01}"/>
    </a:ext>
  </a:extLst>
</a:theme>
</file>

<file path=ppt/theme/theme11.xml><?xml version="1.0" encoding="utf-8"?>
<a:theme xmlns:a="http://schemas.openxmlformats.org/drawingml/2006/main" name="Title Slide_Black Yellow">
  <a:themeElements>
    <a:clrScheme name="BOB Color 1">
      <a:dk1>
        <a:srgbClr val="000000"/>
      </a:dk1>
      <a:lt1>
        <a:srgbClr val="FFFFFF"/>
      </a:lt1>
      <a:dk2>
        <a:srgbClr val="1E2323"/>
      </a:dk2>
      <a:lt2>
        <a:srgbClr val="FFFFFF"/>
      </a:lt2>
      <a:accent1>
        <a:srgbClr val="83EBE7"/>
      </a:accent1>
      <a:accent2>
        <a:srgbClr val="47A3EB"/>
      </a:accent2>
      <a:accent3>
        <a:srgbClr val="7159B1"/>
      </a:accent3>
      <a:accent4>
        <a:srgbClr val="CB336B"/>
      </a:accent4>
      <a:accent5>
        <a:srgbClr val="EF7333"/>
      </a:accent5>
      <a:accent6>
        <a:srgbClr val="FFEB33"/>
      </a:accent6>
      <a:hlink>
        <a:srgbClr val="E41165"/>
      </a:hlink>
      <a:folHlink>
        <a:srgbClr val="005B9C"/>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White">
      <a:srgbClr val="FFFFFF"/>
    </a:custClr>
    <a:custClr name="Black">
      <a:srgbClr val="000000"/>
    </a:custClr>
    <a:custClr name="TCS Pink-New">
      <a:srgbClr val="E41165"/>
    </a:custClr>
    <a:custClr name="Darker 2">
      <a:srgbClr val="00ACAC"/>
    </a:custClr>
    <a:custClr name="Darker 1">
      <a:srgbClr val="1ACFCF"/>
    </a:custClr>
    <a:custClr name="TCS Green">
      <a:srgbClr val="64E6E1"/>
    </a:custClr>
    <a:custClr name="Lighter 1">
      <a:srgbClr val="83EBE7"/>
    </a:custClr>
    <a:custClr name="Lighter 2">
      <a:srgbClr val="A2F0ED"/>
    </a:custClr>
    <a:custClr name="Lighter 3">
      <a:srgbClr val="C1F5F3"/>
    </a:custClr>
    <a:custClr name="Darker 2">
      <a:srgbClr val="154B8C"/>
    </a:custClr>
    <a:custClr name="Darker 1">
      <a:srgbClr val="005B9C"/>
    </a:custClr>
    <a:custClr name="TCS Blue">
      <a:srgbClr val="007DC5"/>
    </a:custClr>
    <a:custClr name="Lighter 1">
      <a:srgbClr val="47A3EB"/>
    </a:custClr>
    <a:custClr name="Lighter 2">
      <a:srgbClr val="75BAF0"/>
    </a:custClr>
    <a:custClr name="Lighter 3">
      <a:srgbClr val="A3D1F5"/>
    </a:custClr>
    <a:custClr name="Darker 2">
      <a:srgbClr val="4D0092"/>
    </a:custClr>
    <a:custClr name="Darker 1">
      <a:srgbClr val="4D129E"/>
    </a:custClr>
    <a:custClr name="TCS Purple">
      <a:srgbClr val="4D2F9E"/>
    </a:custClr>
    <a:custClr name="Lighter 1">
      <a:srgbClr val="7159B1"/>
    </a:custClr>
    <a:custClr name="Lighter 2">
      <a:srgbClr val="9482C5"/>
    </a:custClr>
    <a:custClr name="Lighter 3">
      <a:srgbClr val="B8ACD8"/>
    </a:custClr>
    <a:custClr name="Darker 2">
      <a:srgbClr val="8F0035"/>
    </a:custClr>
    <a:custClr name="Darker 1">
      <a:srgbClr val="A30046"/>
    </a:custClr>
    <a:custClr name="TCS Magenta">
      <a:srgbClr val="BE0046"/>
    </a:custClr>
    <a:custClr name="Lighter 1">
      <a:srgbClr val="CB336B"/>
    </a:custClr>
    <a:custClr name="LIghter 2">
      <a:srgbClr val="D86690"/>
    </a:custClr>
    <a:custClr name="Lighter 3">
      <a:srgbClr val="E599B5"/>
    </a:custClr>
    <a:custClr name="Darker 2">
      <a:srgbClr val="B03C00"/>
    </a:custClr>
    <a:custClr name="Darker 1">
      <a:srgbClr val="CD5000"/>
    </a:custClr>
    <a:custClr name="TCS Orange">
      <a:srgbClr val="EB5000"/>
    </a:custClr>
    <a:custClr name="Lighter 1">
      <a:srgbClr val="EF7333"/>
    </a:custClr>
    <a:custClr name="Lighter 2">
      <a:srgbClr val="F39666"/>
    </a:custClr>
    <a:custClr name="Lighter 3">
      <a:srgbClr val="F7B999"/>
    </a:custClr>
    <a:custClr name="Darker 2">
      <a:srgbClr val="FFBC00"/>
    </a:custClr>
    <a:custClr name="Darker 1">
      <a:srgbClr val="FFD300"/>
    </a:custClr>
    <a:custClr name="TCS Yellow">
      <a:srgbClr val="FFE600"/>
    </a:custClr>
    <a:custClr name="Lighter 1">
      <a:srgbClr val="FFEB33"/>
    </a:custClr>
    <a:custClr name="Lighter 2">
      <a:srgbClr val="FFF066"/>
    </a:custClr>
    <a:custClr name="Lighter 3">
      <a:srgbClr val="FFF599"/>
    </a:custClr>
  </a:custClrLst>
  <a:extLst>
    <a:ext uri="{05A4C25C-085E-4340-85A3-A5531E510DB2}">
      <thm15:themeFamily xmlns:thm15="http://schemas.microsoft.com/office/thememl/2012/main" name="Standard PPT Template_16 x 9_V5.0" id="{86F23292-80EA-4C33-A8BF-A39C40BEA73A}" vid="{92469240-5DA6-49CE-A197-D874A03B9BD6}"/>
    </a:ext>
  </a:extLst>
</a:theme>
</file>

<file path=ppt/theme/theme12.xml><?xml version="1.0" encoding="utf-8"?>
<a:theme xmlns:a="http://schemas.openxmlformats.org/drawingml/2006/main" name="Title Slide_White Yellow">
  <a:themeElements>
    <a:clrScheme name="BOB Color 1">
      <a:dk1>
        <a:srgbClr val="000000"/>
      </a:dk1>
      <a:lt1>
        <a:srgbClr val="FFFFFF"/>
      </a:lt1>
      <a:dk2>
        <a:srgbClr val="1E2323"/>
      </a:dk2>
      <a:lt2>
        <a:srgbClr val="FFFFFF"/>
      </a:lt2>
      <a:accent1>
        <a:srgbClr val="83EBE7"/>
      </a:accent1>
      <a:accent2>
        <a:srgbClr val="47A3EB"/>
      </a:accent2>
      <a:accent3>
        <a:srgbClr val="7159B1"/>
      </a:accent3>
      <a:accent4>
        <a:srgbClr val="CB336B"/>
      </a:accent4>
      <a:accent5>
        <a:srgbClr val="EF7333"/>
      </a:accent5>
      <a:accent6>
        <a:srgbClr val="FFEB33"/>
      </a:accent6>
      <a:hlink>
        <a:srgbClr val="E41165"/>
      </a:hlink>
      <a:folHlink>
        <a:srgbClr val="005B9C"/>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White">
      <a:srgbClr val="FFFFFF"/>
    </a:custClr>
    <a:custClr name="Black">
      <a:srgbClr val="000000"/>
    </a:custClr>
    <a:custClr name="TCS Pink-New">
      <a:srgbClr val="E41165"/>
    </a:custClr>
    <a:custClr name="Darker 2">
      <a:srgbClr val="00ACAC"/>
    </a:custClr>
    <a:custClr name="Darker 1">
      <a:srgbClr val="1ACFCF"/>
    </a:custClr>
    <a:custClr name="TCS Green">
      <a:srgbClr val="64E6E1"/>
    </a:custClr>
    <a:custClr name="Lighter 1">
      <a:srgbClr val="83EBE7"/>
    </a:custClr>
    <a:custClr name="Lighter 2">
      <a:srgbClr val="A2F0ED"/>
    </a:custClr>
    <a:custClr name="Lighter 3">
      <a:srgbClr val="C1F5F3"/>
    </a:custClr>
    <a:custClr name="Darker 2">
      <a:srgbClr val="154B8C"/>
    </a:custClr>
    <a:custClr name="Darker 1">
      <a:srgbClr val="005B9C"/>
    </a:custClr>
    <a:custClr name="TCS Blue">
      <a:srgbClr val="007DC5"/>
    </a:custClr>
    <a:custClr name="Lighter 1">
      <a:srgbClr val="47A3EB"/>
    </a:custClr>
    <a:custClr name="Lighter 2">
      <a:srgbClr val="75BAF0"/>
    </a:custClr>
    <a:custClr name="Lighter 3">
      <a:srgbClr val="A3D1F5"/>
    </a:custClr>
    <a:custClr name="Darker 2">
      <a:srgbClr val="4D0092"/>
    </a:custClr>
    <a:custClr name="Darker 1">
      <a:srgbClr val="4D129E"/>
    </a:custClr>
    <a:custClr name="TCS Purple">
      <a:srgbClr val="4D2F9E"/>
    </a:custClr>
    <a:custClr name="Lighter 1">
      <a:srgbClr val="7159B1"/>
    </a:custClr>
    <a:custClr name="Lighter 2">
      <a:srgbClr val="9482C5"/>
    </a:custClr>
    <a:custClr name="Lighter 3">
      <a:srgbClr val="B8ACD8"/>
    </a:custClr>
    <a:custClr name="Darker 2">
      <a:srgbClr val="8F0035"/>
    </a:custClr>
    <a:custClr name="Darker 1">
      <a:srgbClr val="A30046"/>
    </a:custClr>
    <a:custClr name="TCS Magenta">
      <a:srgbClr val="BE0046"/>
    </a:custClr>
    <a:custClr name="Lighter 1">
      <a:srgbClr val="CB336B"/>
    </a:custClr>
    <a:custClr name="LIghter 2">
      <a:srgbClr val="D86690"/>
    </a:custClr>
    <a:custClr name="Lighter 3">
      <a:srgbClr val="E599B5"/>
    </a:custClr>
    <a:custClr name="Darker 2">
      <a:srgbClr val="B03C00"/>
    </a:custClr>
    <a:custClr name="Darker 1">
      <a:srgbClr val="CD5000"/>
    </a:custClr>
    <a:custClr name="TCS Orange">
      <a:srgbClr val="EB5000"/>
    </a:custClr>
    <a:custClr name="Lighter 1">
      <a:srgbClr val="EF7333"/>
    </a:custClr>
    <a:custClr name="Lighter 2">
      <a:srgbClr val="F39666"/>
    </a:custClr>
    <a:custClr name="Lighter 3">
      <a:srgbClr val="F7B999"/>
    </a:custClr>
    <a:custClr name="Darker 2">
      <a:srgbClr val="FFBC00"/>
    </a:custClr>
    <a:custClr name="Darker 1">
      <a:srgbClr val="FFD300"/>
    </a:custClr>
    <a:custClr name="TCS Yellow">
      <a:srgbClr val="FFE600"/>
    </a:custClr>
    <a:custClr name="Lighter 1">
      <a:srgbClr val="FFEB33"/>
    </a:custClr>
    <a:custClr name="Lighter 2">
      <a:srgbClr val="FFF066"/>
    </a:custClr>
    <a:custClr name="Lighter 3">
      <a:srgbClr val="FFF599"/>
    </a:custClr>
  </a:custClrLst>
  <a:extLst>
    <a:ext uri="{05A4C25C-085E-4340-85A3-A5531E510DB2}">
      <thm15:themeFamily xmlns:thm15="http://schemas.microsoft.com/office/thememl/2012/main" name="Standard PPT Template_16 x 9_V5.0" id="{86F23292-80EA-4C33-A8BF-A39C40BEA73A}" vid="{31447DE3-3F7D-4BD3-9304-B5E61A2C80EC}"/>
    </a:ext>
  </a:extLst>
</a:theme>
</file>

<file path=ppt/theme/theme13.xml><?xml version="1.0" encoding="utf-8"?>
<a:theme xmlns:a="http://schemas.openxmlformats.org/drawingml/2006/main" name="Title Slide_Black Without Image">
  <a:themeElements>
    <a:clrScheme name="BOB Color 1">
      <a:dk1>
        <a:srgbClr val="000000"/>
      </a:dk1>
      <a:lt1>
        <a:srgbClr val="FFFFFF"/>
      </a:lt1>
      <a:dk2>
        <a:srgbClr val="1E2323"/>
      </a:dk2>
      <a:lt2>
        <a:srgbClr val="FFFFFF"/>
      </a:lt2>
      <a:accent1>
        <a:srgbClr val="83EBE7"/>
      </a:accent1>
      <a:accent2>
        <a:srgbClr val="47A3EB"/>
      </a:accent2>
      <a:accent3>
        <a:srgbClr val="7159B1"/>
      </a:accent3>
      <a:accent4>
        <a:srgbClr val="CB336B"/>
      </a:accent4>
      <a:accent5>
        <a:srgbClr val="EF7333"/>
      </a:accent5>
      <a:accent6>
        <a:srgbClr val="FFEB33"/>
      </a:accent6>
      <a:hlink>
        <a:srgbClr val="E41165"/>
      </a:hlink>
      <a:folHlink>
        <a:srgbClr val="005B9C"/>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White">
      <a:srgbClr val="FFFFFF"/>
    </a:custClr>
    <a:custClr name="Black">
      <a:srgbClr val="000000"/>
    </a:custClr>
    <a:custClr name="TCS Pink-New">
      <a:srgbClr val="E41165"/>
    </a:custClr>
    <a:custClr name="Darker 2">
      <a:srgbClr val="00ACAC"/>
    </a:custClr>
    <a:custClr name="Darker 1">
      <a:srgbClr val="1ACFCF"/>
    </a:custClr>
    <a:custClr name="TCS Green">
      <a:srgbClr val="64E6E1"/>
    </a:custClr>
    <a:custClr name="Lighter 1">
      <a:srgbClr val="83EBE7"/>
    </a:custClr>
    <a:custClr name="Lighter 2">
      <a:srgbClr val="A2F0ED"/>
    </a:custClr>
    <a:custClr name="Lighter 3">
      <a:srgbClr val="C1F5F3"/>
    </a:custClr>
    <a:custClr name="Darker 2">
      <a:srgbClr val="154B8C"/>
    </a:custClr>
    <a:custClr name="Darker 1">
      <a:srgbClr val="005B9C"/>
    </a:custClr>
    <a:custClr name="TCS Blue">
      <a:srgbClr val="007DC5"/>
    </a:custClr>
    <a:custClr name="Lighter 1">
      <a:srgbClr val="47A3EB"/>
    </a:custClr>
    <a:custClr name="Lighter 2">
      <a:srgbClr val="75BAF0"/>
    </a:custClr>
    <a:custClr name="Lighter 3">
      <a:srgbClr val="A3D1F5"/>
    </a:custClr>
    <a:custClr name="Darker 2">
      <a:srgbClr val="4D0092"/>
    </a:custClr>
    <a:custClr name="Darker 1">
      <a:srgbClr val="4D129E"/>
    </a:custClr>
    <a:custClr name="TCS Purple">
      <a:srgbClr val="4D2F9E"/>
    </a:custClr>
    <a:custClr name="Lighter 1">
      <a:srgbClr val="7159B1"/>
    </a:custClr>
    <a:custClr name="Lighter 2">
      <a:srgbClr val="9482C5"/>
    </a:custClr>
    <a:custClr name="Lighter 3">
      <a:srgbClr val="B8ACD8"/>
    </a:custClr>
    <a:custClr name="Darker 2">
      <a:srgbClr val="8F0035"/>
    </a:custClr>
    <a:custClr name="Darker 1">
      <a:srgbClr val="A30046"/>
    </a:custClr>
    <a:custClr name="TCS Magenta">
      <a:srgbClr val="BE0046"/>
    </a:custClr>
    <a:custClr name="Lighter 1">
      <a:srgbClr val="CB336B"/>
    </a:custClr>
    <a:custClr name="LIghter 2">
      <a:srgbClr val="D86690"/>
    </a:custClr>
    <a:custClr name="Lighter 3">
      <a:srgbClr val="E599B5"/>
    </a:custClr>
    <a:custClr name="Darker 2">
      <a:srgbClr val="B03C00"/>
    </a:custClr>
    <a:custClr name="Darker 1">
      <a:srgbClr val="CD5000"/>
    </a:custClr>
    <a:custClr name="TCS Orange">
      <a:srgbClr val="EB5000"/>
    </a:custClr>
    <a:custClr name="Lighter 1">
      <a:srgbClr val="EF7333"/>
    </a:custClr>
    <a:custClr name="Lighter 2">
      <a:srgbClr val="F39666"/>
    </a:custClr>
    <a:custClr name="Lighter 3">
      <a:srgbClr val="F7B999"/>
    </a:custClr>
    <a:custClr name="Darker 2">
      <a:srgbClr val="FFBC00"/>
    </a:custClr>
    <a:custClr name="Darker 1">
      <a:srgbClr val="FFD300"/>
    </a:custClr>
    <a:custClr name="TCS Yellow">
      <a:srgbClr val="FFE600"/>
    </a:custClr>
    <a:custClr name="Lighter 1">
      <a:srgbClr val="FFEB33"/>
    </a:custClr>
    <a:custClr name="Lighter 2">
      <a:srgbClr val="FFF066"/>
    </a:custClr>
    <a:custClr name="Lighter 3">
      <a:srgbClr val="FFF599"/>
    </a:custClr>
  </a:custClrLst>
  <a:extLst>
    <a:ext uri="{05A4C25C-085E-4340-85A3-A5531E510DB2}">
      <thm15:themeFamily xmlns:thm15="http://schemas.microsoft.com/office/thememl/2012/main" name="Standard PPT Template_16 x 9_V5.0" id="{86F23292-80EA-4C33-A8BF-A39C40BEA73A}" vid="{1662FC83-A157-419D-A40F-9999FF606362}"/>
    </a:ext>
  </a:extLst>
</a:theme>
</file>

<file path=ppt/theme/theme14.xml><?xml version="1.0" encoding="utf-8"?>
<a:theme xmlns:a="http://schemas.openxmlformats.org/drawingml/2006/main" name="Title Slide_White Without Image">
  <a:themeElements>
    <a:clrScheme name="BOB Color 1">
      <a:dk1>
        <a:srgbClr val="000000"/>
      </a:dk1>
      <a:lt1>
        <a:srgbClr val="FFFFFF"/>
      </a:lt1>
      <a:dk2>
        <a:srgbClr val="1E2323"/>
      </a:dk2>
      <a:lt2>
        <a:srgbClr val="FFFFFF"/>
      </a:lt2>
      <a:accent1>
        <a:srgbClr val="83EBE7"/>
      </a:accent1>
      <a:accent2>
        <a:srgbClr val="47A3EB"/>
      </a:accent2>
      <a:accent3>
        <a:srgbClr val="7159B1"/>
      </a:accent3>
      <a:accent4>
        <a:srgbClr val="CB336B"/>
      </a:accent4>
      <a:accent5>
        <a:srgbClr val="EF7333"/>
      </a:accent5>
      <a:accent6>
        <a:srgbClr val="FFEB33"/>
      </a:accent6>
      <a:hlink>
        <a:srgbClr val="E41165"/>
      </a:hlink>
      <a:folHlink>
        <a:srgbClr val="005B9C"/>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White">
      <a:srgbClr val="FFFFFF"/>
    </a:custClr>
    <a:custClr name="Black">
      <a:srgbClr val="000000"/>
    </a:custClr>
    <a:custClr name="TCS Pink-New">
      <a:srgbClr val="E41165"/>
    </a:custClr>
    <a:custClr name="Darker 2">
      <a:srgbClr val="00ACAC"/>
    </a:custClr>
    <a:custClr name="Darker 1">
      <a:srgbClr val="1ACFCF"/>
    </a:custClr>
    <a:custClr name="TCS Green">
      <a:srgbClr val="64E6E1"/>
    </a:custClr>
    <a:custClr name="Lighter 1">
      <a:srgbClr val="83EBE7"/>
    </a:custClr>
    <a:custClr name="Lighter 2">
      <a:srgbClr val="A2F0ED"/>
    </a:custClr>
    <a:custClr name="Lighter 3">
      <a:srgbClr val="C1F5F3"/>
    </a:custClr>
    <a:custClr name="Darker 2">
      <a:srgbClr val="154B8C"/>
    </a:custClr>
    <a:custClr name="Darker 1">
      <a:srgbClr val="005B9C"/>
    </a:custClr>
    <a:custClr name="TCS Blue">
      <a:srgbClr val="007DC5"/>
    </a:custClr>
    <a:custClr name="Lighter 1">
      <a:srgbClr val="47A3EB"/>
    </a:custClr>
    <a:custClr name="Lighter 2">
      <a:srgbClr val="75BAF0"/>
    </a:custClr>
    <a:custClr name="Lighter 3">
      <a:srgbClr val="A3D1F5"/>
    </a:custClr>
    <a:custClr name="Darker 2">
      <a:srgbClr val="4D0092"/>
    </a:custClr>
    <a:custClr name="Darker 1">
      <a:srgbClr val="4D129E"/>
    </a:custClr>
    <a:custClr name="TCS Purple">
      <a:srgbClr val="4D2F9E"/>
    </a:custClr>
    <a:custClr name="Lighter 1">
      <a:srgbClr val="7159B1"/>
    </a:custClr>
    <a:custClr name="Lighter 2">
      <a:srgbClr val="9482C5"/>
    </a:custClr>
    <a:custClr name="Lighter 3">
      <a:srgbClr val="B8ACD8"/>
    </a:custClr>
    <a:custClr name="Darker 2">
      <a:srgbClr val="8F0035"/>
    </a:custClr>
    <a:custClr name="Darker 1">
      <a:srgbClr val="A30046"/>
    </a:custClr>
    <a:custClr name="TCS Magenta">
      <a:srgbClr val="BE0046"/>
    </a:custClr>
    <a:custClr name="Lighter 1">
      <a:srgbClr val="CB336B"/>
    </a:custClr>
    <a:custClr name="LIghter 2">
      <a:srgbClr val="D86690"/>
    </a:custClr>
    <a:custClr name="Lighter 3">
      <a:srgbClr val="E599B5"/>
    </a:custClr>
    <a:custClr name="Darker 2">
      <a:srgbClr val="B03C00"/>
    </a:custClr>
    <a:custClr name="Darker 1">
      <a:srgbClr val="CD5000"/>
    </a:custClr>
    <a:custClr name="TCS Orange">
      <a:srgbClr val="EB5000"/>
    </a:custClr>
    <a:custClr name="Lighter 1">
      <a:srgbClr val="EF7333"/>
    </a:custClr>
    <a:custClr name="Lighter 2">
      <a:srgbClr val="F39666"/>
    </a:custClr>
    <a:custClr name="Lighter 3">
      <a:srgbClr val="F7B999"/>
    </a:custClr>
    <a:custClr name="Darker 2">
      <a:srgbClr val="FFBC00"/>
    </a:custClr>
    <a:custClr name="Darker 1">
      <a:srgbClr val="FFD300"/>
    </a:custClr>
    <a:custClr name="TCS Yellow">
      <a:srgbClr val="FFE600"/>
    </a:custClr>
    <a:custClr name="Lighter 1">
      <a:srgbClr val="FFEB33"/>
    </a:custClr>
    <a:custClr name="Lighter 2">
      <a:srgbClr val="FFF066"/>
    </a:custClr>
    <a:custClr name="Lighter 3">
      <a:srgbClr val="FFF599"/>
    </a:custClr>
  </a:custClrLst>
  <a:extLst>
    <a:ext uri="{05A4C25C-085E-4340-85A3-A5531E510DB2}">
      <thm15:themeFamily xmlns:thm15="http://schemas.microsoft.com/office/thememl/2012/main" name="Standard PPT Template_16 x 9_V5.0" id="{86F23292-80EA-4C33-A8BF-A39C40BEA73A}" vid="{495B0FFD-5F3F-4090-BCE8-1A636F472F14}"/>
    </a:ext>
  </a:extLst>
</a:theme>
</file>

<file path=ppt/theme/theme15.xml><?xml version="1.0" encoding="utf-8"?>
<a:theme xmlns:a="http://schemas.openxmlformats.org/drawingml/2006/main" name="Divider Slide_Black">
  <a:themeElements>
    <a:clrScheme name="BOB Color 1">
      <a:dk1>
        <a:srgbClr val="000000"/>
      </a:dk1>
      <a:lt1>
        <a:srgbClr val="FFFFFF"/>
      </a:lt1>
      <a:dk2>
        <a:srgbClr val="1E2323"/>
      </a:dk2>
      <a:lt2>
        <a:srgbClr val="FFFFFF"/>
      </a:lt2>
      <a:accent1>
        <a:srgbClr val="83EBE7"/>
      </a:accent1>
      <a:accent2>
        <a:srgbClr val="47A3EB"/>
      </a:accent2>
      <a:accent3>
        <a:srgbClr val="7159B1"/>
      </a:accent3>
      <a:accent4>
        <a:srgbClr val="CB336B"/>
      </a:accent4>
      <a:accent5>
        <a:srgbClr val="EF7333"/>
      </a:accent5>
      <a:accent6>
        <a:srgbClr val="FFEB33"/>
      </a:accent6>
      <a:hlink>
        <a:srgbClr val="E41165"/>
      </a:hlink>
      <a:folHlink>
        <a:srgbClr val="005B9C"/>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03782"/>
        </a:solidFill>
        <a:ln>
          <a:noFill/>
        </a:ln>
      </a:spPr>
      <a:bodyPr rtlCol="0" anchor="ctr"/>
      <a:lstStyle>
        <a:defPPr algn="ctr">
          <a:defRPr sz="1600" dirty="0"/>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F0378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nchor="ctr" anchorCtr="0">
        <a:noAutofit/>
      </a:bodyPr>
      <a:lstStyle>
        <a:defPPr algn="ctr">
          <a:defRPr sz="1600" dirty="0">
            <a:solidFill>
              <a:schemeClr val="tx1"/>
            </a:solidFill>
          </a:defRPr>
        </a:defPPr>
      </a:lstStyle>
    </a:txDef>
  </a:objectDefaults>
  <a:extraClrSchemeLst/>
  <a:custClrLst>
    <a:custClr name="White">
      <a:srgbClr val="FFFFFF"/>
    </a:custClr>
    <a:custClr name="Black">
      <a:srgbClr val="000000"/>
    </a:custClr>
    <a:custClr name="TCS Pink-New">
      <a:srgbClr val="E41165"/>
    </a:custClr>
    <a:custClr name="Darker 2">
      <a:srgbClr val="00ACAC"/>
    </a:custClr>
    <a:custClr name="Darker 1">
      <a:srgbClr val="1ACFCF"/>
    </a:custClr>
    <a:custClr name="TCS Green">
      <a:srgbClr val="64E6E1"/>
    </a:custClr>
    <a:custClr name="Lighter 1">
      <a:srgbClr val="83EBE7"/>
    </a:custClr>
    <a:custClr name="Lighter 2">
      <a:srgbClr val="A2F0ED"/>
    </a:custClr>
    <a:custClr name="Lighter 3">
      <a:srgbClr val="C1F5F3"/>
    </a:custClr>
    <a:custClr name="Darker 2">
      <a:srgbClr val="154B8C"/>
    </a:custClr>
    <a:custClr name="Darker 1">
      <a:srgbClr val="005B9C"/>
    </a:custClr>
    <a:custClr name="TCS Blue">
      <a:srgbClr val="007DC5"/>
    </a:custClr>
    <a:custClr name="Lighter 1">
      <a:srgbClr val="47A3EB"/>
    </a:custClr>
    <a:custClr name="Lighter 2">
      <a:srgbClr val="75BAF0"/>
    </a:custClr>
    <a:custClr name="Lighter 3">
      <a:srgbClr val="A3D1F5"/>
    </a:custClr>
    <a:custClr name="Darker 2">
      <a:srgbClr val="4D0092"/>
    </a:custClr>
    <a:custClr name="Darker 1">
      <a:srgbClr val="4D129E"/>
    </a:custClr>
    <a:custClr name="TCS Purple">
      <a:srgbClr val="4D2F9E"/>
    </a:custClr>
    <a:custClr name="Lighter 1">
      <a:srgbClr val="7159B1"/>
    </a:custClr>
    <a:custClr name="Lighter 2">
      <a:srgbClr val="9482C5"/>
    </a:custClr>
    <a:custClr name="Lighter 3">
      <a:srgbClr val="B8ACD8"/>
    </a:custClr>
    <a:custClr name="Darker 2">
      <a:srgbClr val="8F0035"/>
    </a:custClr>
    <a:custClr name="Darker 1">
      <a:srgbClr val="A30046"/>
    </a:custClr>
    <a:custClr name="TCS Magenta">
      <a:srgbClr val="BE0046"/>
    </a:custClr>
    <a:custClr name="Lighter 1">
      <a:srgbClr val="CB336B"/>
    </a:custClr>
    <a:custClr name="LIghter 2">
      <a:srgbClr val="D86690"/>
    </a:custClr>
    <a:custClr name="Lighter 3">
      <a:srgbClr val="E599B5"/>
    </a:custClr>
    <a:custClr name="Darker 2">
      <a:srgbClr val="B03C00"/>
    </a:custClr>
    <a:custClr name="Darker 1">
      <a:srgbClr val="CD5000"/>
    </a:custClr>
    <a:custClr name="TCS Orange">
      <a:srgbClr val="EB5000"/>
    </a:custClr>
    <a:custClr name="Lighter 1">
      <a:srgbClr val="EF7333"/>
    </a:custClr>
    <a:custClr name="Lighter 2">
      <a:srgbClr val="F39666"/>
    </a:custClr>
    <a:custClr name="Lighter 3">
      <a:srgbClr val="F7B999"/>
    </a:custClr>
    <a:custClr name="Darker 2">
      <a:srgbClr val="FFBC00"/>
    </a:custClr>
    <a:custClr name="Darker 1">
      <a:srgbClr val="FFD300"/>
    </a:custClr>
    <a:custClr name="TCS Yellow">
      <a:srgbClr val="FFE600"/>
    </a:custClr>
    <a:custClr name="Lighter 1">
      <a:srgbClr val="FFEB33"/>
    </a:custClr>
    <a:custClr name="Lighter 2">
      <a:srgbClr val="FFF066"/>
    </a:custClr>
    <a:custClr name="Lighter 3">
      <a:srgbClr val="FFF599"/>
    </a:custClr>
  </a:custClrLst>
  <a:extLst>
    <a:ext uri="{05A4C25C-085E-4340-85A3-A5531E510DB2}">
      <thm15:themeFamily xmlns:thm15="http://schemas.microsoft.com/office/thememl/2012/main" name="Standard PPT Template_16 x 9_V5.0" id="{86F23292-80EA-4C33-A8BF-A39C40BEA73A}" vid="{0D1DC298-4E18-4FA4-B8A4-C5809500E01B}"/>
    </a:ext>
  </a:extLst>
</a:theme>
</file>

<file path=ppt/theme/theme16.xml><?xml version="1.0" encoding="utf-8"?>
<a:theme xmlns:a="http://schemas.openxmlformats.org/drawingml/2006/main" name="Divider Slide_White">
  <a:themeElements>
    <a:clrScheme name="BOB Color 1">
      <a:dk1>
        <a:srgbClr val="000000"/>
      </a:dk1>
      <a:lt1>
        <a:srgbClr val="FFFFFF"/>
      </a:lt1>
      <a:dk2>
        <a:srgbClr val="1E2323"/>
      </a:dk2>
      <a:lt2>
        <a:srgbClr val="FFFFFF"/>
      </a:lt2>
      <a:accent1>
        <a:srgbClr val="83EBE7"/>
      </a:accent1>
      <a:accent2>
        <a:srgbClr val="47A3EB"/>
      </a:accent2>
      <a:accent3>
        <a:srgbClr val="7159B1"/>
      </a:accent3>
      <a:accent4>
        <a:srgbClr val="CB336B"/>
      </a:accent4>
      <a:accent5>
        <a:srgbClr val="EF7333"/>
      </a:accent5>
      <a:accent6>
        <a:srgbClr val="FFEB33"/>
      </a:accent6>
      <a:hlink>
        <a:srgbClr val="E41165"/>
      </a:hlink>
      <a:folHlink>
        <a:srgbClr val="005B9C"/>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White">
      <a:srgbClr val="FFFFFF"/>
    </a:custClr>
    <a:custClr name="Black">
      <a:srgbClr val="000000"/>
    </a:custClr>
    <a:custClr name="TCS Pink-New">
      <a:srgbClr val="E41165"/>
    </a:custClr>
    <a:custClr name="Darker 2">
      <a:srgbClr val="00ACAC"/>
    </a:custClr>
    <a:custClr name="Darker 1">
      <a:srgbClr val="1ACFCF"/>
    </a:custClr>
    <a:custClr name="TCS Green">
      <a:srgbClr val="64E6E1"/>
    </a:custClr>
    <a:custClr name="Lighter 1">
      <a:srgbClr val="83EBE7"/>
    </a:custClr>
    <a:custClr name="Lighter 2">
      <a:srgbClr val="A2F0ED"/>
    </a:custClr>
    <a:custClr name="Lighter 3">
      <a:srgbClr val="C1F5F3"/>
    </a:custClr>
    <a:custClr name="Darker 2">
      <a:srgbClr val="154B8C"/>
    </a:custClr>
    <a:custClr name="Darker 1">
      <a:srgbClr val="005B9C"/>
    </a:custClr>
    <a:custClr name="TCS Blue">
      <a:srgbClr val="007DC5"/>
    </a:custClr>
    <a:custClr name="Lighter 1">
      <a:srgbClr val="47A3EB"/>
    </a:custClr>
    <a:custClr name="Lighter 2">
      <a:srgbClr val="75BAF0"/>
    </a:custClr>
    <a:custClr name="Lighter 3">
      <a:srgbClr val="A3D1F5"/>
    </a:custClr>
    <a:custClr name="Darker 2">
      <a:srgbClr val="4D0092"/>
    </a:custClr>
    <a:custClr name="Darker 1">
      <a:srgbClr val="4D129E"/>
    </a:custClr>
    <a:custClr name="TCS Purple">
      <a:srgbClr val="4D2F9E"/>
    </a:custClr>
    <a:custClr name="Lighter 1">
      <a:srgbClr val="7159B1"/>
    </a:custClr>
    <a:custClr name="Lighter 2">
      <a:srgbClr val="9482C5"/>
    </a:custClr>
    <a:custClr name="Lighter 3">
      <a:srgbClr val="B8ACD8"/>
    </a:custClr>
    <a:custClr name="Darker 2">
      <a:srgbClr val="8F0035"/>
    </a:custClr>
    <a:custClr name="Darker 1">
      <a:srgbClr val="A30046"/>
    </a:custClr>
    <a:custClr name="TCS Magenta">
      <a:srgbClr val="BE0046"/>
    </a:custClr>
    <a:custClr name="Lighter 1">
      <a:srgbClr val="CB336B"/>
    </a:custClr>
    <a:custClr name="LIghter 2">
      <a:srgbClr val="D86690"/>
    </a:custClr>
    <a:custClr name="Lighter 3">
      <a:srgbClr val="E599B5"/>
    </a:custClr>
    <a:custClr name="Darker 2">
      <a:srgbClr val="B03C00"/>
    </a:custClr>
    <a:custClr name="Darker 1">
      <a:srgbClr val="CD5000"/>
    </a:custClr>
    <a:custClr name="TCS Orange">
      <a:srgbClr val="EB5000"/>
    </a:custClr>
    <a:custClr name="Lighter 1">
      <a:srgbClr val="EF7333"/>
    </a:custClr>
    <a:custClr name="Lighter 2">
      <a:srgbClr val="F39666"/>
    </a:custClr>
    <a:custClr name="Lighter 3">
      <a:srgbClr val="F7B999"/>
    </a:custClr>
    <a:custClr name="Darker 2">
      <a:srgbClr val="FFBC00"/>
    </a:custClr>
    <a:custClr name="Darker 1">
      <a:srgbClr val="FFD300"/>
    </a:custClr>
    <a:custClr name="TCS Yellow">
      <a:srgbClr val="FFE600"/>
    </a:custClr>
    <a:custClr name="Lighter 1">
      <a:srgbClr val="FFEB33"/>
    </a:custClr>
    <a:custClr name="Lighter 2">
      <a:srgbClr val="FFF066"/>
    </a:custClr>
    <a:custClr name="Lighter 3">
      <a:srgbClr val="FFF599"/>
    </a:custClr>
  </a:custClrLst>
  <a:extLst>
    <a:ext uri="{05A4C25C-085E-4340-85A3-A5531E510DB2}">
      <thm15:themeFamily xmlns:thm15="http://schemas.microsoft.com/office/thememl/2012/main" name="Standard PPT Template_16 x 9_V5.0" id="{86F23292-80EA-4C33-A8BF-A39C40BEA73A}" vid="{89CD4F82-5F13-4A92-B690-5A50BECD0E2D}"/>
    </a:ext>
  </a:extLst>
</a:theme>
</file>

<file path=ppt/theme/theme17.xml><?xml version="1.0" encoding="utf-8"?>
<a:theme xmlns:a="http://schemas.openxmlformats.org/drawingml/2006/main" name="Thank Slide_Black">
  <a:themeElements>
    <a:clrScheme name="BOB Color 1">
      <a:dk1>
        <a:srgbClr val="000000"/>
      </a:dk1>
      <a:lt1>
        <a:srgbClr val="FFFFFF"/>
      </a:lt1>
      <a:dk2>
        <a:srgbClr val="1E2323"/>
      </a:dk2>
      <a:lt2>
        <a:srgbClr val="FFFFFF"/>
      </a:lt2>
      <a:accent1>
        <a:srgbClr val="83EBE7"/>
      </a:accent1>
      <a:accent2>
        <a:srgbClr val="47A3EB"/>
      </a:accent2>
      <a:accent3>
        <a:srgbClr val="7159B1"/>
      </a:accent3>
      <a:accent4>
        <a:srgbClr val="CB336B"/>
      </a:accent4>
      <a:accent5>
        <a:srgbClr val="EF7333"/>
      </a:accent5>
      <a:accent6>
        <a:srgbClr val="FFEB33"/>
      </a:accent6>
      <a:hlink>
        <a:srgbClr val="E41165"/>
      </a:hlink>
      <a:folHlink>
        <a:srgbClr val="005B9C"/>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03782"/>
        </a:solidFill>
        <a:ln>
          <a:noFill/>
        </a:ln>
      </a:spPr>
      <a:bodyPr rtlCol="0" anchor="ctr"/>
      <a:lstStyle>
        <a:defPPr algn="ctr">
          <a:defRPr sz="1600" dirty="0"/>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F0378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nchor="ctr" anchorCtr="0">
        <a:noAutofit/>
      </a:bodyPr>
      <a:lstStyle>
        <a:defPPr algn="ctr">
          <a:defRPr sz="1600" dirty="0">
            <a:solidFill>
              <a:schemeClr val="tx1"/>
            </a:solidFill>
          </a:defRPr>
        </a:defPPr>
      </a:lstStyle>
    </a:txDef>
  </a:objectDefaults>
  <a:extraClrSchemeLst/>
  <a:custClrLst>
    <a:custClr name="White">
      <a:srgbClr val="FFFFFF"/>
    </a:custClr>
    <a:custClr name="Black">
      <a:srgbClr val="000000"/>
    </a:custClr>
    <a:custClr name="TCS Pink-New">
      <a:srgbClr val="E41165"/>
    </a:custClr>
    <a:custClr name="Darker 2">
      <a:srgbClr val="00ACAC"/>
    </a:custClr>
    <a:custClr name="Darker 1">
      <a:srgbClr val="1ACFCF"/>
    </a:custClr>
    <a:custClr name="TCS Green">
      <a:srgbClr val="64E6E1"/>
    </a:custClr>
    <a:custClr name="Lighter 1">
      <a:srgbClr val="83EBE7"/>
    </a:custClr>
    <a:custClr name="Lighter 2">
      <a:srgbClr val="A2F0ED"/>
    </a:custClr>
    <a:custClr name="Lighter 3">
      <a:srgbClr val="C1F5F3"/>
    </a:custClr>
    <a:custClr name="Darker 2">
      <a:srgbClr val="154B8C"/>
    </a:custClr>
    <a:custClr name="Darker 1">
      <a:srgbClr val="005B9C"/>
    </a:custClr>
    <a:custClr name="TCS Blue">
      <a:srgbClr val="007DC5"/>
    </a:custClr>
    <a:custClr name="Lighter 1">
      <a:srgbClr val="47A3EB"/>
    </a:custClr>
    <a:custClr name="Lighter 2">
      <a:srgbClr val="75BAF0"/>
    </a:custClr>
    <a:custClr name="Lighter 3">
      <a:srgbClr val="A3D1F5"/>
    </a:custClr>
    <a:custClr name="Darker 2">
      <a:srgbClr val="4D0092"/>
    </a:custClr>
    <a:custClr name="Darker 1">
      <a:srgbClr val="4D129E"/>
    </a:custClr>
    <a:custClr name="TCS Purple">
      <a:srgbClr val="4D2F9E"/>
    </a:custClr>
    <a:custClr name="Lighter 1">
      <a:srgbClr val="7159B1"/>
    </a:custClr>
    <a:custClr name="Lighter 2">
      <a:srgbClr val="9482C5"/>
    </a:custClr>
    <a:custClr name="Lighter 3">
      <a:srgbClr val="B8ACD8"/>
    </a:custClr>
    <a:custClr name="Darker 2">
      <a:srgbClr val="8F0035"/>
    </a:custClr>
    <a:custClr name="Darker 1">
      <a:srgbClr val="A30046"/>
    </a:custClr>
    <a:custClr name="TCS Magenta">
      <a:srgbClr val="BE0046"/>
    </a:custClr>
    <a:custClr name="Lighter 1">
      <a:srgbClr val="CB336B"/>
    </a:custClr>
    <a:custClr name="LIghter 2">
      <a:srgbClr val="D86690"/>
    </a:custClr>
    <a:custClr name="Lighter 3">
      <a:srgbClr val="E599B5"/>
    </a:custClr>
    <a:custClr name="Darker 2">
      <a:srgbClr val="B03C00"/>
    </a:custClr>
    <a:custClr name="Darker 1">
      <a:srgbClr val="CD5000"/>
    </a:custClr>
    <a:custClr name="TCS Orange">
      <a:srgbClr val="EB5000"/>
    </a:custClr>
    <a:custClr name="Lighter 1">
      <a:srgbClr val="EF7333"/>
    </a:custClr>
    <a:custClr name="Lighter 2">
      <a:srgbClr val="F39666"/>
    </a:custClr>
    <a:custClr name="Lighter 3">
      <a:srgbClr val="F7B999"/>
    </a:custClr>
    <a:custClr name="Darker 2">
      <a:srgbClr val="FFBC00"/>
    </a:custClr>
    <a:custClr name="Darker 1">
      <a:srgbClr val="FFD300"/>
    </a:custClr>
    <a:custClr name="TCS Yellow">
      <a:srgbClr val="FFE600"/>
    </a:custClr>
    <a:custClr name="Lighter 1">
      <a:srgbClr val="FFEB33"/>
    </a:custClr>
    <a:custClr name="Lighter 2">
      <a:srgbClr val="FFF066"/>
    </a:custClr>
    <a:custClr name="Lighter 3">
      <a:srgbClr val="FFF599"/>
    </a:custClr>
  </a:custClrLst>
  <a:extLst>
    <a:ext uri="{05A4C25C-085E-4340-85A3-A5531E510DB2}">
      <thm15:themeFamily xmlns:thm15="http://schemas.microsoft.com/office/thememl/2012/main" name="Standard PPT Template_16 x 9_V5.0" id="{86F23292-80EA-4C33-A8BF-A39C40BEA73A}" vid="{A6D5275E-960C-42F3-8DB6-6924241B4708}"/>
    </a:ext>
  </a:extLst>
</a:theme>
</file>

<file path=ppt/theme/theme18.xml><?xml version="1.0" encoding="utf-8"?>
<a:theme xmlns:a="http://schemas.openxmlformats.org/drawingml/2006/main" name="5_Corp PPT Template 2017_16x9">
  <a:themeElements>
    <a:clrScheme name="TCS">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6DCFF6"/>
        </a:solidFill>
        <a:ln w="9525">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Saffron 100%">
      <a:srgbClr val="FBB141"/>
    </a:custClr>
    <a:custClr name="TCS Saffron 70%">
      <a:srgbClr val="FCB853"/>
    </a:custClr>
    <a:custClr name="TCS Saffron 50%">
      <a:srgbClr val="FDB566"/>
    </a:custClr>
    <a:custClr name="TCS Saffron 30%">
      <a:srgbClr val="FDC577"/>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extLst>
    <a:ext uri="{05A4C25C-085E-4340-85A3-A5531E510DB2}">
      <thm15:themeFamily xmlns:thm15="http://schemas.microsoft.com/office/thememl/2012/main" name="PPT Presentation Template -NEW April 2020.pptx" id="{BCAE41F4-787A-466C-9F44-49F427A6BAC3}" vid="{46FB43A0-1AC8-4F78-8B72-DE83B8DDB940}"/>
    </a:ext>
  </a:extLst>
</a:theme>
</file>

<file path=ppt/theme/theme19.xml><?xml version="1.0" encoding="utf-8"?>
<a:theme xmlns:a="http://schemas.openxmlformats.org/drawingml/2006/main" name="1_Content Slide_White">
  <a:themeElements>
    <a:clrScheme name="BOB Color 1">
      <a:dk1>
        <a:srgbClr val="000000"/>
      </a:dk1>
      <a:lt1>
        <a:srgbClr val="FFFFFF"/>
      </a:lt1>
      <a:dk2>
        <a:srgbClr val="1E2323"/>
      </a:dk2>
      <a:lt2>
        <a:srgbClr val="FFFFFF"/>
      </a:lt2>
      <a:accent1>
        <a:srgbClr val="83EBE7"/>
      </a:accent1>
      <a:accent2>
        <a:srgbClr val="47A3EB"/>
      </a:accent2>
      <a:accent3>
        <a:srgbClr val="7159B1"/>
      </a:accent3>
      <a:accent4>
        <a:srgbClr val="CB336B"/>
      </a:accent4>
      <a:accent5>
        <a:srgbClr val="EF7333"/>
      </a:accent5>
      <a:accent6>
        <a:srgbClr val="FFEB33"/>
      </a:accent6>
      <a:hlink>
        <a:srgbClr val="E41165"/>
      </a:hlink>
      <a:folHlink>
        <a:srgbClr val="005B9C"/>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03782"/>
        </a:solidFill>
        <a:ln>
          <a:noFill/>
        </a:ln>
      </a:spPr>
      <a:bodyPr rtlCol="0" anchor="ctr"/>
      <a:lstStyle>
        <a:defPPr algn="ctr">
          <a:defRPr sz="1600" dirty="0"/>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F0378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nchor="ctr" anchorCtr="0">
        <a:noAutofit/>
      </a:bodyPr>
      <a:lstStyle>
        <a:defPPr algn="ctr">
          <a:defRPr sz="1600" dirty="0">
            <a:solidFill>
              <a:schemeClr val="tx1"/>
            </a:solidFill>
          </a:defRPr>
        </a:defPPr>
      </a:lstStyle>
    </a:txDef>
  </a:objectDefaults>
  <a:extraClrSchemeLst/>
  <a:custClrLst>
    <a:custClr name="White">
      <a:srgbClr val="FFFFFF"/>
    </a:custClr>
    <a:custClr name="Black">
      <a:srgbClr val="000000"/>
    </a:custClr>
    <a:custClr name="TCS Pink-New">
      <a:srgbClr val="E41165"/>
    </a:custClr>
    <a:custClr name="Darker 2">
      <a:srgbClr val="00ACAC"/>
    </a:custClr>
    <a:custClr name="Darker 1">
      <a:srgbClr val="1ACFCF"/>
    </a:custClr>
    <a:custClr name="TCS Green">
      <a:srgbClr val="64E6E1"/>
    </a:custClr>
    <a:custClr name="Lighter 1">
      <a:srgbClr val="83EBE7"/>
    </a:custClr>
    <a:custClr name="Lighter 2">
      <a:srgbClr val="A2F0ED"/>
    </a:custClr>
    <a:custClr name="Lighter 3">
      <a:srgbClr val="C1F5F3"/>
    </a:custClr>
    <a:custClr name="Darker 2">
      <a:srgbClr val="154B8C"/>
    </a:custClr>
    <a:custClr name="Darker 1">
      <a:srgbClr val="005B9C"/>
    </a:custClr>
    <a:custClr name="TCS Blue">
      <a:srgbClr val="007DC5"/>
    </a:custClr>
    <a:custClr name="Lighter 1">
      <a:srgbClr val="47A3EB"/>
    </a:custClr>
    <a:custClr name="Lighter 2">
      <a:srgbClr val="75BAF0"/>
    </a:custClr>
    <a:custClr name="Lighter 3">
      <a:srgbClr val="A3D1F5"/>
    </a:custClr>
    <a:custClr name="Darker 2">
      <a:srgbClr val="4D0092"/>
    </a:custClr>
    <a:custClr name="Darker 1">
      <a:srgbClr val="4D129E"/>
    </a:custClr>
    <a:custClr name="TCS Purple">
      <a:srgbClr val="4D2F9E"/>
    </a:custClr>
    <a:custClr name="Lighter 1">
      <a:srgbClr val="7159B1"/>
    </a:custClr>
    <a:custClr name="Lighter 2">
      <a:srgbClr val="9482C5"/>
    </a:custClr>
    <a:custClr name="Lighter 3">
      <a:srgbClr val="B8ACD8"/>
    </a:custClr>
    <a:custClr name="Darker 2">
      <a:srgbClr val="8F0035"/>
    </a:custClr>
    <a:custClr name="Darker 1">
      <a:srgbClr val="A30046"/>
    </a:custClr>
    <a:custClr name="TCS Magenta">
      <a:srgbClr val="BE0046"/>
    </a:custClr>
    <a:custClr name="Lighter 1">
      <a:srgbClr val="CB336B"/>
    </a:custClr>
    <a:custClr name="LIghter 2">
      <a:srgbClr val="D86690"/>
    </a:custClr>
    <a:custClr name="Lighter 3">
      <a:srgbClr val="E599B5"/>
    </a:custClr>
    <a:custClr name="Darker 2">
      <a:srgbClr val="B03C00"/>
    </a:custClr>
    <a:custClr name="Darker 1">
      <a:srgbClr val="CD5000"/>
    </a:custClr>
    <a:custClr name="TCS Orange">
      <a:srgbClr val="EB5000"/>
    </a:custClr>
    <a:custClr name="Lighter 1">
      <a:srgbClr val="EF7333"/>
    </a:custClr>
    <a:custClr name="Lighter 2">
      <a:srgbClr val="F39666"/>
    </a:custClr>
    <a:custClr name="Lighter 3">
      <a:srgbClr val="F7B999"/>
    </a:custClr>
    <a:custClr name="Darker 2">
      <a:srgbClr val="FFBC00"/>
    </a:custClr>
    <a:custClr name="Darker 1">
      <a:srgbClr val="FFD300"/>
    </a:custClr>
    <a:custClr name="TCS Yellow">
      <a:srgbClr val="FFE600"/>
    </a:custClr>
    <a:custClr name="Lighter 1">
      <a:srgbClr val="FFEB33"/>
    </a:custClr>
    <a:custClr name="Lighter 2">
      <a:srgbClr val="FFF066"/>
    </a:custClr>
    <a:custClr name="Lighter 3">
      <a:srgbClr val="FFF599"/>
    </a:custClr>
  </a:custClrLst>
  <a:extLst>
    <a:ext uri="{05A4C25C-085E-4340-85A3-A5531E510DB2}">
      <thm15:themeFamily xmlns:thm15="http://schemas.microsoft.com/office/thememl/2012/main" name="Standard PPT Template_16 x 9_V5.0" id="{86F23292-80EA-4C33-A8BF-A39C40BEA73A}" vid="{A8775CCF-BE1B-405C-9800-320D4F8DF0E0}"/>
    </a:ext>
  </a:extLst>
</a:theme>
</file>

<file path=ppt/theme/theme2.xml><?xml version="1.0" encoding="utf-8"?>
<a:theme xmlns:a="http://schemas.openxmlformats.org/drawingml/2006/main" name="Content Slide_White">
  <a:themeElements>
    <a:clrScheme name="BOB Color 1">
      <a:dk1>
        <a:srgbClr val="000000"/>
      </a:dk1>
      <a:lt1>
        <a:srgbClr val="FFFFFF"/>
      </a:lt1>
      <a:dk2>
        <a:srgbClr val="1E2323"/>
      </a:dk2>
      <a:lt2>
        <a:srgbClr val="FFFFFF"/>
      </a:lt2>
      <a:accent1>
        <a:srgbClr val="83EBE7"/>
      </a:accent1>
      <a:accent2>
        <a:srgbClr val="47A3EB"/>
      </a:accent2>
      <a:accent3>
        <a:srgbClr val="7159B1"/>
      </a:accent3>
      <a:accent4>
        <a:srgbClr val="CB336B"/>
      </a:accent4>
      <a:accent5>
        <a:srgbClr val="EF7333"/>
      </a:accent5>
      <a:accent6>
        <a:srgbClr val="FFEB33"/>
      </a:accent6>
      <a:hlink>
        <a:srgbClr val="E41165"/>
      </a:hlink>
      <a:folHlink>
        <a:srgbClr val="005B9C"/>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03782"/>
        </a:solidFill>
        <a:ln>
          <a:noFill/>
        </a:ln>
      </a:spPr>
      <a:bodyPr rtlCol="0" anchor="ctr"/>
      <a:lstStyle>
        <a:defPPr algn="ctr">
          <a:defRPr sz="1600" dirty="0"/>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F0378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nchor="ctr" anchorCtr="0">
        <a:noAutofit/>
      </a:bodyPr>
      <a:lstStyle>
        <a:defPPr algn="ctr">
          <a:defRPr sz="1600" dirty="0">
            <a:solidFill>
              <a:schemeClr val="tx1"/>
            </a:solidFill>
          </a:defRPr>
        </a:defPPr>
      </a:lstStyle>
    </a:txDef>
  </a:objectDefaults>
  <a:extraClrSchemeLst/>
  <a:custClrLst>
    <a:custClr name="White">
      <a:srgbClr val="FFFFFF"/>
    </a:custClr>
    <a:custClr name="Black">
      <a:srgbClr val="000000"/>
    </a:custClr>
    <a:custClr name="TCS Pink-New">
      <a:srgbClr val="E41165"/>
    </a:custClr>
    <a:custClr name="Darker 2">
      <a:srgbClr val="00ACAC"/>
    </a:custClr>
    <a:custClr name="Darker 1">
      <a:srgbClr val="1ACFCF"/>
    </a:custClr>
    <a:custClr name="TCS Green">
      <a:srgbClr val="64E6E1"/>
    </a:custClr>
    <a:custClr name="Lighter 1">
      <a:srgbClr val="83EBE7"/>
    </a:custClr>
    <a:custClr name="Lighter 2">
      <a:srgbClr val="A2F0ED"/>
    </a:custClr>
    <a:custClr name="Lighter 3">
      <a:srgbClr val="C1F5F3"/>
    </a:custClr>
    <a:custClr name="Darker 2">
      <a:srgbClr val="154B8C"/>
    </a:custClr>
    <a:custClr name="Darker 1">
      <a:srgbClr val="005B9C"/>
    </a:custClr>
    <a:custClr name="TCS Blue">
      <a:srgbClr val="007DC5"/>
    </a:custClr>
    <a:custClr name="Lighter 1">
      <a:srgbClr val="47A3EB"/>
    </a:custClr>
    <a:custClr name="Lighter 2">
      <a:srgbClr val="75BAF0"/>
    </a:custClr>
    <a:custClr name="Lighter 3">
      <a:srgbClr val="A3D1F5"/>
    </a:custClr>
    <a:custClr name="Darker 2">
      <a:srgbClr val="4D0092"/>
    </a:custClr>
    <a:custClr name="Darker 1">
      <a:srgbClr val="4D129E"/>
    </a:custClr>
    <a:custClr name="TCS Purple">
      <a:srgbClr val="4D2F9E"/>
    </a:custClr>
    <a:custClr name="Lighter 1">
      <a:srgbClr val="7159B1"/>
    </a:custClr>
    <a:custClr name="Lighter 2">
      <a:srgbClr val="9482C5"/>
    </a:custClr>
    <a:custClr name="Lighter 3">
      <a:srgbClr val="B8ACD8"/>
    </a:custClr>
    <a:custClr name="Darker 2">
      <a:srgbClr val="8F0035"/>
    </a:custClr>
    <a:custClr name="Darker 1">
      <a:srgbClr val="A30046"/>
    </a:custClr>
    <a:custClr name="TCS Magenta">
      <a:srgbClr val="BE0046"/>
    </a:custClr>
    <a:custClr name="Lighter 1">
      <a:srgbClr val="CB336B"/>
    </a:custClr>
    <a:custClr name="LIghter 2">
      <a:srgbClr val="D86690"/>
    </a:custClr>
    <a:custClr name="Lighter 3">
      <a:srgbClr val="E599B5"/>
    </a:custClr>
    <a:custClr name="Darker 2">
      <a:srgbClr val="B03C00"/>
    </a:custClr>
    <a:custClr name="Darker 1">
      <a:srgbClr val="CD5000"/>
    </a:custClr>
    <a:custClr name="TCS Orange">
      <a:srgbClr val="EB5000"/>
    </a:custClr>
    <a:custClr name="Lighter 1">
      <a:srgbClr val="EF7333"/>
    </a:custClr>
    <a:custClr name="Lighter 2">
      <a:srgbClr val="F39666"/>
    </a:custClr>
    <a:custClr name="Lighter 3">
      <a:srgbClr val="F7B999"/>
    </a:custClr>
    <a:custClr name="Darker 2">
      <a:srgbClr val="FFBC00"/>
    </a:custClr>
    <a:custClr name="Darker 1">
      <a:srgbClr val="FFD300"/>
    </a:custClr>
    <a:custClr name="TCS Yellow">
      <a:srgbClr val="FFE600"/>
    </a:custClr>
    <a:custClr name="Lighter 1">
      <a:srgbClr val="FFEB33"/>
    </a:custClr>
    <a:custClr name="Lighter 2">
      <a:srgbClr val="FFF066"/>
    </a:custClr>
    <a:custClr name="Lighter 3">
      <a:srgbClr val="FFF599"/>
    </a:custClr>
  </a:custClrLst>
  <a:extLst>
    <a:ext uri="{05A4C25C-085E-4340-85A3-A5531E510DB2}">
      <thm15:themeFamily xmlns:thm15="http://schemas.microsoft.com/office/thememl/2012/main" name="Standard PPT Template_16 x 9_V5.0" id="{86F23292-80EA-4C33-A8BF-A39C40BEA73A}" vid="{A8775CCF-BE1B-405C-9800-320D4F8DF0E0}"/>
    </a:ext>
  </a:extLst>
</a:theme>
</file>

<file path=ppt/theme/theme20.xml><?xml version="1.0" encoding="utf-8"?>
<a:theme xmlns:a="http://schemas.openxmlformats.org/drawingml/2006/main" name="1_Divider Slide_Black">
  <a:themeElements>
    <a:clrScheme name="BOB Color 1">
      <a:dk1>
        <a:srgbClr val="000000"/>
      </a:dk1>
      <a:lt1>
        <a:srgbClr val="FFFFFF"/>
      </a:lt1>
      <a:dk2>
        <a:srgbClr val="1E2323"/>
      </a:dk2>
      <a:lt2>
        <a:srgbClr val="FFFFFF"/>
      </a:lt2>
      <a:accent1>
        <a:srgbClr val="83EBE7"/>
      </a:accent1>
      <a:accent2>
        <a:srgbClr val="47A3EB"/>
      </a:accent2>
      <a:accent3>
        <a:srgbClr val="7159B1"/>
      </a:accent3>
      <a:accent4>
        <a:srgbClr val="CB336B"/>
      </a:accent4>
      <a:accent5>
        <a:srgbClr val="EF7333"/>
      </a:accent5>
      <a:accent6>
        <a:srgbClr val="FFEB33"/>
      </a:accent6>
      <a:hlink>
        <a:srgbClr val="E41165"/>
      </a:hlink>
      <a:folHlink>
        <a:srgbClr val="005B9C"/>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03782"/>
        </a:solidFill>
        <a:ln>
          <a:noFill/>
        </a:ln>
      </a:spPr>
      <a:bodyPr rtlCol="0" anchor="ctr"/>
      <a:lstStyle>
        <a:defPPr algn="ctr">
          <a:defRPr sz="1600" dirty="0"/>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F0378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nchor="ctr" anchorCtr="0">
        <a:noAutofit/>
      </a:bodyPr>
      <a:lstStyle>
        <a:defPPr algn="ctr">
          <a:defRPr sz="1600" dirty="0">
            <a:solidFill>
              <a:schemeClr val="tx1"/>
            </a:solidFill>
          </a:defRPr>
        </a:defPPr>
      </a:lstStyle>
    </a:txDef>
  </a:objectDefaults>
  <a:extraClrSchemeLst/>
  <a:custClrLst>
    <a:custClr name="White">
      <a:srgbClr val="FFFFFF"/>
    </a:custClr>
    <a:custClr name="Black">
      <a:srgbClr val="000000"/>
    </a:custClr>
    <a:custClr name="TCS Pink-New">
      <a:srgbClr val="E41165"/>
    </a:custClr>
    <a:custClr name="Darker 2">
      <a:srgbClr val="00ACAC"/>
    </a:custClr>
    <a:custClr name="Darker 1">
      <a:srgbClr val="1ACFCF"/>
    </a:custClr>
    <a:custClr name="TCS Green">
      <a:srgbClr val="64E6E1"/>
    </a:custClr>
    <a:custClr name="Lighter 1">
      <a:srgbClr val="83EBE7"/>
    </a:custClr>
    <a:custClr name="Lighter 2">
      <a:srgbClr val="A2F0ED"/>
    </a:custClr>
    <a:custClr name="Lighter 3">
      <a:srgbClr val="C1F5F3"/>
    </a:custClr>
    <a:custClr name="Darker 2">
      <a:srgbClr val="154B8C"/>
    </a:custClr>
    <a:custClr name="Darker 1">
      <a:srgbClr val="005B9C"/>
    </a:custClr>
    <a:custClr name="TCS Blue">
      <a:srgbClr val="007DC5"/>
    </a:custClr>
    <a:custClr name="Lighter 1">
      <a:srgbClr val="47A3EB"/>
    </a:custClr>
    <a:custClr name="Lighter 2">
      <a:srgbClr val="75BAF0"/>
    </a:custClr>
    <a:custClr name="Lighter 3">
      <a:srgbClr val="A3D1F5"/>
    </a:custClr>
    <a:custClr name="Darker 2">
      <a:srgbClr val="4D0092"/>
    </a:custClr>
    <a:custClr name="Darker 1">
      <a:srgbClr val="4D129E"/>
    </a:custClr>
    <a:custClr name="TCS Purple">
      <a:srgbClr val="4D2F9E"/>
    </a:custClr>
    <a:custClr name="Lighter 1">
      <a:srgbClr val="7159B1"/>
    </a:custClr>
    <a:custClr name="Lighter 2">
      <a:srgbClr val="9482C5"/>
    </a:custClr>
    <a:custClr name="Lighter 3">
      <a:srgbClr val="B8ACD8"/>
    </a:custClr>
    <a:custClr name="Darker 2">
      <a:srgbClr val="8F0035"/>
    </a:custClr>
    <a:custClr name="Darker 1">
      <a:srgbClr val="A30046"/>
    </a:custClr>
    <a:custClr name="TCS Magenta">
      <a:srgbClr val="BE0046"/>
    </a:custClr>
    <a:custClr name="Lighter 1">
      <a:srgbClr val="CB336B"/>
    </a:custClr>
    <a:custClr name="LIghter 2">
      <a:srgbClr val="D86690"/>
    </a:custClr>
    <a:custClr name="Lighter 3">
      <a:srgbClr val="E599B5"/>
    </a:custClr>
    <a:custClr name="Darker 2">
      <a:srgbClr val="B03C00"/>
    </a:custClr>
    <a:custClr name="Darker 1">
      <a:srgbClr val="CD5000"/>
    </a:custClr>
    <a:custClr name="TCS Orange">
      <a:srgbClr val="EB5000"/>
    </a:custClr>
    <a:custClr name="Lighter 1">
      <a:srgbClr val="EF7333"/>
    </a:custClr>
    <a:custClr name="Lighter 2">
      <a:srgbClr val="F39666"/>
    </a:custClr>
    <a:custClr name="Lighter 3">
      <a:srgbClr val="F7B999"/>
    </a:custClr>
    <a:custClr name="Darker 2">
      <a:srgbClr val="FFBC00"/>
    </a:custClr>
    <a:custClr name="Darker 1">
      <a:srgbClr val="FFD300"/>
    </a:custClr>
    <a:custClr name="TCS Yellow">
      <a:srgbClr val="FFE600"/>
    </a:custClr>
    <a:custClr name="Lighter 1">
      <a:srgbClr val="FFEB33"/>
    </a:custClr>
    <a:custClr name="Lighter 2">
      <a:srgbClr val="FFF066"/>
    </a:custClr>
    <a:custClr name="Lighter 3">
      <a:srgbClr val="FFF599"/>
    </a:custClr>
  </a:custClrLst>
  <a:extLst>
    <a:ext uri="{05A4C25C-085E-4340-85A3-A5531E510DB2}">
      <thm15:themeFamily xmlns:thm15="http://schemas.microsoft.com/office/thememl/2012/main" name="Presentation1" id="{79165DB3-9531-4203-B2AC-E708D966FEA4}" vid="{2165E269-A9D4-4871-B743-C7F6CA2AA0B3}"/>
    </a:ext>
  </a:extLst>
</a:theme>
</file>

<file path=ppt/theme/theme21.xml><?xml version="1.0" encoding="utf-8"?>
<a:theme xmlns:a="http://schemas.openxmlformats.org/drawingml/2006/main" name="3_Content Slide_White">
  <a:themeElements>
    <a:clrScheme name="BOB Color 1">
      <a:dk1>
        <a:srgbClr val="000000"/>
      </a:dk1>
      <a:lt1>
        <a:srgbClr val="FFFFFF"/>
      </a:lt1>
      <a:dk2>
        <a:srgbClr val="1E2323"/>
      </a:dk2>
      <a:lt2>
        <a:srgbClr val="FFFFFF"/>
      </a:lt2>
      <a:accent1>
        <a:srgbClr val="83EBE7"/>
      </a:accent1>
      <a:accent2>
        <a:srgbClr val="47A3EB"/>
      </a:accent2>
      <a:accent3>
        <a:srgbClr val="7159B1"/>
      </a:accent3>
      <a:accent4>
        <a:srgbClr val="CB336B"/>
      </a:accent4>
      <a:accent5>
        <a:srgbClr val="EF7333"/>
      </a:accent5>
      <a:accent6>
        <a:srgbClr val="FFEB33"/>
      </a:accent6>
      <a:hlink>
        <a:srgbClr val="E41165"/>
      </a:hlink>
      <a:folHlink>
        <a:srgbClr val="005B9C"/>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03782"/>
        </a:solidFill>
        <a:ln>
          <a:noFill/>
        </a:ln>
      </a:spPr>
      <a:bodyPr rtlCol="0" anchor="ctr"/>
      <a:lstStyle>
        <a:defPPr algn="ctr">
          <a:defRPr sz="1600" dirty="0"/>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F0378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nchor="ctr" anchorCtr="0">
        <a:noAutofit/>
      </a:bodyPr>
      <a:lstStyle>
        <a:defPPr algn="ctr">
          <a:defRPr sz="1600" dirty="0">
            <a:solidFill>
              <a:schemeClr val="tx1"/>
            </a:solidFill>
          </a:defRPr>
        </a:defPPr>
      </a:lstStyle>
    </a:txDef>
  </a:objectDefaults>
  <a:extraClrSchemeLst/>
  <a:custClrLst>
    <a:custClr name="White">
      <a:srgbClr val="FFFFFF"/>
    </a:custClr>
    <a:custClr name="Black">
      <a:srgbClr val="000000"/>
    </a:custClr>
    <a:custClr name="TCS Pink-New">
      <a:srgbClr val="E41165"/>
    </a:custClr>
    <a:custClr name="Darker 2">
      <a:srgbClr val="00ACAC"/>
    </a:custClr>
    <a:custClr name="Darker 1">
      <a:srgbClr val="1ACFCF"/>
    </a:custClr>
    <a:custClr name="TCS Green">
      <a:srgbClr val="64E6E1"/>
    </a:custClr>
    <a:custClr name="Lighter 1">
      <a:srgbClr val="83EBE7"/>
    </a:custClr>
    <a:custClr name="Lighter 2">
      <a:srgbClr val="A2F0ED"/>
    </a:custClr>
    <a:custClr name="Lighter 3">
      <a:srgbClr val="C1F5F3"/>
    </a:custClr>
    <a:custClr name="Darker 2">
      <a:srgbClr val="154B8C"/>
    </a:custClr>
    <a:custClr name="Darker 1">
      <a:srgbClr val="005B9C"/>
    </a:custClr>
    <a:custClr name="TCS Blue">
      <a:srgbClr val="007DC5"/>
    </a:custClr>
    <a:custClr name="Lighter 1">
      <a:srgbClr val="47A3EB"/>
    </a:custClr>
    <a:custClr name="Lighter 2">
      <a:srgbClr val="75BAF0"/>
    </a:custClr>
    <a:custClr name="Lighter 3">
      <a:srgbClr val="A3D1F5"/>
    </a:custClr>
    <a:custClr name="Darker 2">
      <a:srgbClr val="4D0092"/>
    </a:custClr>
    <a:custClr name="Darker 1">
      <a:srgbClr val="4D129E"/>
    </a:custClr>
    <a:custClr name="TCS Purple">
      <a:srgbClr val="4D2F9E"/>
    </a:custClr>
    <a:custClr name="Lighter 1">
      <a:srgbClr val="7159B1"/>
    </a:custClr>
    <a:custClr name="Lighter 2">
      <a:srgbClr val="9482C5"/>
    </a:custClr>
    <a:custClr name="Lighter 3">
      <a:srgbClr val="B8ACD8"/>
    </a:custClr>
    <a:custClr name="Darker 2">
      <a:srgbClr val="8F0035"/>
    </a:custClr>
    <a:custClr name="Darker 1">
      <a:srgbClr val="A30046"/>
    </a:custClr>
    <a:custClr name="TCS Magenta">
      <a:srgbClr val="BE0046"/>
    </a:custClr>
    <a:custClr name="Lighter 1">
      <a:srgbClr val="CB336B"/>
    </a:custClr>
    <a:custClr name="LIghter 2">
      <a:srgbClr val="D86690"/>
    </a:custClr>
    <a:custClr name="Lighter 3">
      <a:srgbClr val="E599B5"/>
    </a:custClr>
    <a:custClr name="Darker 2">
      <a:srgbClr val="B03C00"/>
    </a:custClr>
    <a:custClr name="Darker 1">
      <a:srgbClr val="CD5000"/>
    </a:custClr>
    <a:custClr name="TCS Orange">
      <a:srgbClr val="EB5000"/>
    </a:custClr>
    <a:custClr name="Lighter 1">
      <a:srgbClr val="EF7333"/>
    </a:custClr>
    <a:custClr name="Lighter 2">
      <a:srgbClr val="F39666"/>
    </a:custClr>
    <a:custClr name="Lighter 3">
      <a:srgbClr val="F7B999"/>
    </a:custClr>
    <a:custClr name="Darker 2">
      <a:srgbClr val="FFBC00"/>
    </a:custClr>
    <a:custClr name="Darker 1">
      <a:srgbClr val="FFD300"/>
    </a:custClr>
    <a:custClr name="TCS Yellow">
      <a:srgbClr val="FFE600"/>
    </a:custClr>
    <a:custClr name="Lighter 1">
      <a:srgbClr val="FFEB33"/>
    </a:custClr>
    <a:custClr name="Lighter 2">
      <a:srgbClr val="FFF066"/>
    </a:custClr>
    <a:custClr name="Lighter 3">
      <a:srgbClr val="FFF599"/>
    </a:custClr>
  </a:custClrLst>
  <a:extLst>
    <a:ext uri="{05A4C25C-085E-4340-85A3-A5531E510DB2}">
      <thm15:themeFamily xmlns:thm15="http://schemas.microsoft.com/office/thememl/2012/main" name="Standard PPT Template_16 x 9_V5.0" id="{86F23292-80EA-4C33-A8BF-A39C40BEA73A}" vid="{A8775CCF-BE1B-405C-9800-320D4F8DF0E0}"/>
    </a:ext>
  </a:extLst>
</a:theme>
</file>

<file path=ppt/theme/theme2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 Slide_Black">
  <a:themeElements>
    <a:clrScheme name="BOB Color 1">
      <a:dk1>
        <a:srgbClr val="000000"/>
      </a:dk1>
      <a:lt1>
        <a:srgbClr val="FFFFFF"/>
      </a:lt1>
      <a:dk2>
        <a:srgbClr val="1E2323"/>
      </a:dk2>
      <a:lt2>
        <a:srgbClr val="FFFFFF"/>
      </a:lt2>
      <a:accent1>
        <a:srgbClr val="83EBE7"/>
      </a:accent1>
      <a:accent2>
        <a:srgbClr val="47A3EB"/>
      </a:accent2>
      <a:accent3>
        <a:srgbClr val="7159B1"/>
      </a:accent3>
      <a:accent4>
        <a:srgbClr val="CB336B"/>
      </a:accent4>
      <a:accent5>
        <a:srgbClr val="EF7333"/>
      </a:accent5>
      <a:accent6>
        <a:srgbClr val="FFEB33"/>
      </a:accent6>
      <a:hlink>
        <a:srgbClr val="E41165"/>
      </a:hlink>
      <a:folHlink>
        <a:srgbClr val="005B9C"/>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03782"/>
        </a:solidFill>
        <a:ln>
          <a:noFill/>
        </a:ln>
      </a:spPr>
      <a:bodyPr rtlCol="0" anchor="ctr"/>
      <a:lstStyle>
        <a:defPPr algn="ctr">
          <a:defRPr sz="1600" dirty="0"/>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F0378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nchor="ctr" anchorCtr="0">
        <a:noAutofit/>
      </a:bodyPr>
      <a:lstStyle>
        <a:defPPr algn="ctr">
          <a:defRPr sz="1600" dirty="0">
            <a:solidFill>
              <a:schemeClr val="tx1"/>
            </a:solidFill>
          </a:defRPr>
        </a:defPPr>
      </a:lstStyle>
    </a:txDef>
  </a:objectDefaults>
  <a:extraClrSchemeLst/>
  <a:custClrLst>
    <a:custClr name="White">
      <a:srgbClr val="FFFFFF"/>
    </a:custClr>
    <a:custClr name="Black">
      <a:srgbClr val="000000"/>
    </a:custClr>
    <a:custClr name="TCS Pink-New">
      <a:srgbClr val="E41165"/>
    </a:custClr>
    <a:custClr name="Darker 2">
      <a:srgbClr val="00ACAC"/>
    </a:custClr>
    <a:custClr name="Darker 1">
      <a:srgbClr val="1ACFCF"/>
    </a:custClr>
    <a:custClr name="TCS Green">
      <a:srgbClr val="64E6E1"/>
    </a:custClr>
    <a:custClr name="Lighter 1">
      <a:srgbClr val="83EBE7"/>
    </a:custClr>
    <a:custClr name="Lighter 2">
      <a:srgbClr val="A2F0ED"/>
    </a:custClr>
    <a:custClr name="Lighter 3">
      <a:srgbClr val="C1F5F3"/>
    </a:custClr>
    <a:custClr name="Darker 2">
      <a:srgbClr val="154B8C"/>
    </a:custClr>
    <a:custClr name="Darker 1">
      <a:srgbClr val="005B9C"/>
    </a:custClr>
    <a:custClr name="TCS Blue">
      <a:srgbClr val="007DC5"/>
    </a:custClr>
    <a:custClr name="Lighter 1">
      <a:srgbClr val="47A3EB"/>
    </a:custClr>
    <a:custClr name="Lighter 2">
      <a:srgbClr val="75BAF0"/>
    </a:custClr>
    <a:custClr name="Lighter 3">
      <a:srgbClr val="A3D1F5"/>
    </a:custClr>
    <a:custClr name="Darker 2">
      <a:srgbClr val="4D0092"/>
    </a:custClr>
    <a:custClr name="Darker 1">
      <a:srgbClr val="4D129E"/>
    </a:custClr>
    <a:custClr name="TCS Purple">
      <a:srgbClr val="4D2F9E"/>
    </a:custClr>
    <a:custClr name="Lighter 1">
      <a:srgbClr val="7159B1"/>
    </a:custClr>
    <a:custClr name="Lighter 2">
      <a:srgbClr val="9482C5"/>
    </a:custClr>
    <a:custClr name="Lighter 3">
      <a:srgbClr val="B8ACD8"/>
    </a:custClr>
    <a:custClr name="Darker 2">
      <a:srgbClr val="8F0035"/>
    </a:custClr>
    <a:custClr name="Darker 1">
      <a:srgbClr val="A30046"/>
    </a:custClr>
    <a:custClr name="TCS Magenta">
      <a:srgbClr val="BE0046"/>
    </a:custClr>
    <a:custClr name="Lighter 1">
      <a:srgbClr val="CB336B"/>
    </a:custClr>
    <a:custClr name="LIghter 2">
      <a:srgbClr val="D86690"/>
    </a:custClr>
    <a:custClr name="Lighter 3">
      <a:srgbClr val="E599B5"/>
    </a:custClr>
    <a:custClr name="Darker 2">
      <a:srgbClr val="B03C00"/>
    </a:custClr>
    <a:custClr name="Darker 1">
      <a:srgbClr val="CD5000"/>
    </a:custClr>
    <a:custClr name="TCS Orange">
      <a:srgbClr val="EB5000"/>
    </a:custClr>
    <a:custClr name="Lighter 1">
      <a:srgbClr val="EF7333"/>
    </a:custClr>
    <a:custClr name="Lighter 2">
      <a:srgbClr val="F39666"/>
    </a:custClr>
    <a:custClr name="Lighter 3">
      <a:srgbClr val="F7B999"/>
    </a:custClr>
    <a:custClr name="Darker 2">
      <a:srgbClr val="FFBC00"/>
    </a:custClr>
    <a:custClr name="Darker 1">
      <a:srgbClr val="FFD300"/>
    </a:custClr>
    <a:custClr name="TCS Yellow">
      <a:srgbClr val="FFE600"/>
    </a:custClr>
    <a:custClr name="Lighter 1">
      <a:srgbClr val="FFEB33"/>
    </a:custClr>
    <a:custClr name="Lighter 2">
      <a:srgbClr val="FFF066"/>
    </a:custClr>
    <a:custClr name="Lighter 3">
      <a:srgbClr val="FFF599"/>
    </a:custClr>
  </a:custClrLst>
  <a:extLst>
    <a:ext uri="{05A4C25C-085E-4340-85A3-A5531E510DB2}">
      <thm15:themeFamily xmlns:thm15="http://schemas.microsoft.com/office/thememl/2012/main" name="Standard PPT Template_16 x 9_V5.0" id="{86F23292-80EA-4C33-A8BF-A39C40BEA73A}" vid="{6D2B10C2-AFCB-44DD-AAEB-EBD6CF718CE3}"/>
    </a:ext>
  </a:extLst>
</a:theme>
</file>

<file path=ppt/theme/theme4.xml><?xml version="1.0" encoding="utf-8"?>
<a:theme xmlns:a="http://schemas.openxmlformats.org/drawingml/2006/main" name="Blank Slide_Black">
  <a:themeElements>
    <a:clrScheme name="BOB Color 1">
      <a:dk1>
        <a:srgbClr val="000000"/>
      </a:dk1>
      <a:lt1>
        <a:srgbClr val="FFFFFF"/>
      </a:lt1>
      <a:dk2>
        <a:srgbClr val="1E2323"/>
      </a:dk2>
      <a:lt2>
        <a:srgbClr val="FFFFFF"/>
      </a:lt2>
      <a:accent1>
        <a:srgbClr val="83EBE7"/>
      </a:accent1>
      <a:accent2>
        <a:srgbClr val="47A3EB"/>
      </a:accent2>
      <a:accent3>
        <a:srgbClr val="7159B1"/>
      </a:accent3>
      <a:accent4>
        <a:srgbClr val="CB336B"/>
      </a:accent4>
      <a:accent5>
        <a:srgbClr val="EF7333"/>
      </a:accent5>
      <a:accent6>
        <a:srgbClr val="FFEB33"/>
      </a:accent6>
      <a:hlink>
        <a:srgbClr val="E41165"/>
      </a:hlink>
      <a:folHlink>
        <a:srgbClr val="005B9C"/>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03782"/>
        </a:solidFill>
        <a:ln>
          <a:noFill/>
        </a:ln>
      </a:spPr>
      <a:bodyPr rtlCol="0" anchor="ctr"/>
      <a:lstStyle>
        <a:defPPr algn="ctr">
          <a:defRPr sz="1600" dirty="0"/>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F0378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nchor="ctr" anchorCtr="0">
        <a:noAutofit/>
      </a:bodyPr>
      <a:lstStyle>
        <a:defPPr algn="ctr">
          <a:defRPr sz="1600" dirty="0">
            <a:solidFill>
              <a:schemeClr val="tx1"/>
            </a:solidFill>
          </a:defRPr>
        </a:defPPr>
      </a:lstStyle>
    </a:txDef>
  </a:objectDefaults>
  <a:extraClrSchemeLst/>
  <a:custClrLst>
    <a:custClr name="White">
      <a:srgbClr val="FFFFFF"/>
    </a:custClr>
    <a:custClr name="Black">
      <a:srgbClr val="000000"/>
    </a:custClr>
    <a:custClr name="TCS Pink-New">
      <a:srgbClr val="E41165"/>
    </a:custClr>
    <a:custClr name="Darker 2">
      <a:srgbClr val="00ACAC"/>
    </a:custClr>
    <a:custClr name="Darker 1">
      <a:srgbClr val="1ACFCF"/>
    </a:custClr>
    <a:custClr name="TCS Green">
      <a:srgbClr val="64E6E1"/>
    </a:custClr>
    <a:custClr name="Lighter 1">
      <a:srgbClr val="83EBE7"/>
    </a:custClr>
    <a:custClr name="Lighter 2">
      <a:srgbClr val="A2F0ED"/>
    </a:custClr>
    <a:custClr name="Lighter 3">
      <a:srgbClr val="C1F5F3"/>
    </a:custClr>
    <a:custClr name="Darker 2">
      <a:srgbClr val="154B8C"/>
    </a:custClr>
    <a:custClr name="Darker 1">
      <a:srgbClr val="005B9C"/>
    </a:custClr>
    <a:custClr name="TCS Blue">
      <a:srgbClr val="007DC5"/>
    </a:custClr>
    <a:custClr name="Lighter 1">
      <a:srgbClr val="47A3EB"/>
    </a:custClr>
    <a:custClr name="Lighter 2">
      <a:srgbClr val="75BAF0"/>
    </a:custClr>
    <a:custClr name="Lighter 3">
      <a:srgbClr val="A3D1F5"/>
    </a:custClr>
    <a:custClr name="Darker 2">
      <a:srgbClr val="4D0092"/>
    </a:custClr>
    <a:custClr name="Darker 1">
      <a:srgbClr val="4D129E"/>
    </a:custClr>
    <a:custClr name="TCS Purple">
      <a:srgbClr val="4D2F9E"/>
    </a:custClr>
    <a:custClr name="Lighter 1">
      <a:srgbClr val="7159B1"/>
    </a:custClr>
    <a:custClr name="Lighter 2">
      <a:srgbClr val="9482C5"/>
    </a:custClr>
    <a:custClr name="Lighter 3">
      <a:srgbClr val="B8ACD8"/>
    </a:custClr>
    <a:custClr name="Darker 2">
      <a:srgbClr val="8F0035"/>
    </a:custClr>
    <a:custClr name="Darker 1">
      <a:srgbClr val="A30046"/>
    </a:custClr>
    <a:custClr name="TCS Magenta">
      <a:srgbClr val="BE0046"/>
    </a:custClr>
    <a:custClr name="Lighter 1">
      <a:srgbClr val="CB336B"/>
    </a:custClr>
    <a:custClr name="LIghter 2">
      <a:srgbClr val="D86690"/>
    </a:custClr>
    <a:custClr name="Lighter 3">
      <a:srgbClr val="E599B5"/>
    </a:custClr>
    <a:custClr name="Darker 2">
      <a:srgbClr val="B03C00"/>
    </a:custClr>
    <a:custClr name="Darker 1">
      <a:srgbClr val="CD5000"/>
    </a:custClr>
    <a:custClr name="TCS Orange">
      <a:srgbClr val="EB5000"/>
    </a:custClr>
    <a:custClr name="Lighter 1">
      <a:srgbClr val="EF7333"/>
    </a:custClr>
    <a:custClr name="Lighter 2">
      <a:srgbClr val="F39666"/>
    </a:custClr>
    <a:custClr name="Lighter 3">
      <a:srgbClr val="F7B999"/>
    </a:custClr>
    <a:custClr name="Darker 2">
      <a:srgbClr val="FFBC00"/>
    </a:custClr>
    <a:custClr name="Darker 1">
      <a:srgbClr val="FFD300"/>
    </a:custClr>
    <a:custClr name="TCS Yellow">
      <a:srgbClr val="FFE600"/>
    </a:custClr>
    <a:custClr name="Lighter 1">
      <a:srgbClr val="FFEB33"/>
    </a:custClr>
    <a:custClr name="Lighter 2">
      <a:srgbClr val="FFF066"/>
    </a:custClr>
    <a:custClr name="Lighter 3">
      <a:srgbClr val="FFF599"/>
    </a:custClr>
  </a:custClrLst>
  <a:extLst>
    <a:ext uri="{05A4C25C-085E-4340-85A3-A5531E510DB2}">
      <thm15:themeFamily xmlns:thm15="http://schemas.microsoft.com/office/thememl/2012/main" name="Standard PPT Template_16 x 9_V5.0" id="{86F23292-80EA-4C33-A8BF-A39C40BEA73A}" vid="{57DBE72A-4638-42A6-A6EE-2A0172F5AA25}"/>
    </a:ext>
  </a:extLst>
</a:theme>
</file>

<file path=ppt/theme/theme5.xml><?xml version="1.0" encoding="utf-8"?>
<a:theme xmlns:a="http://schemas.openxmlformats.org/drawingml/2006/main" name="Title Slide_Black Pink">
  <a:themeElements>
    <a:clrScheme name="BOB Color 1">
      <a:dk1>
        <a:srgbClr val="000000"/>
      </a:dk1>
      <a:lt1>
        <a:srgbClr val="FFFFFF"/>
      </a:lt1>
      <a:dk2>
        <a:srgbClr val="1E2323"/>
      </a:dk2>
      <a:lt2>
        <a:srgbClr val="FFFFFF"/>
      </a:lt2>
      <a:accent1>
        <a:srgbClr val="83EBE7"/>
      </a:accent1>
      <a:accent2>
        <a:srgbClr val="47A3EB"/>
      </a:accent2>
      <a:accent3>
        <a:srgbClr val="7159B1"/>
      </a:accent3>
      <a:accent4>
        <a:srgbClr val="CB336B"/>
      </a:accent4>
      <a:accent5>
        <a:srgbClr val="EF7333"/>
      </a:accent5>
      <a:accent6>
        <a:srgbClr val="FFEB33"/>
      </a:accent6>
      <a:hlink>
        <a:srgbClr val="E41165"/>
      </a:hlink>
      <a:folHlink>
        <a:srgbClr val="005B9C"/>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White">
      <a:srgbClr val="FFFFFF"/>
    </a:custClr>
    <a:custClr name="Black">
      <a:srgbClr val="000000"/>
    </a:custClr>
    <a:custClr name="TCS Pink-New">
      <a:srgbClr val="E41165"/>
    </a:custClr>
    <a:custClr name="Darker 2">
      <a:srgbClr val="00ACAC"/>
    </a:custClr>
    <a:custClr name="Darker 1">
      <a:srgbClr val="1ACFCF"/>
    </a:custClr>
    <a:custClr name="TCS Green">
      <a:srgbClr val="64E6E1"/>
    </a:custClr>
    <a:custClr name="Lighter 1">
      <a:srgbClr val="83EBE7"/>
    </a:custClr>
    <a:custClr name="Lighter 2">
      <a:srgbClr val="A2F0ED"/>
    </a:custClr>
    <a:custClr name="Lighter 3">
      <a:srgbClr val="C1F5F3"/>
    </a:custClr>
    <a:custClr name="Darker 2">
      <a:srgbClr val="154B8C"/>
    </a:custClr>
    <a:custClr name="Darker 1">
      <a:srgbClr val="005B9C"/>
    </a:custClr>
    <a:custClr name="TCS Blue">
      <a:srgbClr val="007DC5"/>
    </a:custClr>
    <a:custClr name="Lighter 1">
      <a:srgbClr val="47A3EB"/>
    </a:custClr>
    <a:custClr name="Lighter 2">
      <a:srgbClr val="75BAF0"/>
    </a:custClr>
    <a:custClr name="Lighter 3">
      <a:srgbClr val="A3D1F5"/>
    </a:custClr>
    <a:custClr name="Darker 2">
      <a:srgbClr val="4D0092"/>
    </a:custClr>
    <a:custClr name="Darker 1">
      <a:srgbClr val="4D129E"/>
    </a:custClr>
    <a:custClr name="TCS Purple">
      <a:srgbClr val="4D2F9E"/>
    </a:custClr>
    <a:custClr name="Lighter 1">
      <a:srgbClr val="7159B1"/>
    </a:custClr>
    <a:custClr name="Lighter 2">
      <a:srgbClr val="9482C5"/>
    </a:custClr>
    <a:custClr name="Lighter 3">
      <a:srgbClr val="B8ACD8"/>
    </a:custClr>
    <a:custClr name="Darker 2">
      <a:srgbClr val="8F0035"/>
    </a:custClr>
    <a:custClr name="Darker 1">
      <a:srgbClr val="A30046"/>
    </a:custClr>
    <a:custClr name="TCS Magenta">
      <a:srgbClr val="BE0046"/>
    </a:custClr>
    <a:custClr name="Lighter 1">
      <a:srgbClr val="CB336B"/>
    </a:custClr>
    <a:custClr name="LIghter 2">
      <a:srgbClr val="D86690"/>
    </a:custClr>
    <a:custClr name="Lighter 3">
      <a:srgbClr val="E599B5"/>
    </a:custClr>
    <a:custClr name="Darker 2">
      <a:srgbClr val="B03C00"/>
    </a:custClr>
    <a:custClr name="Darker 1">
      <a:srgbClr val="CD5000"/>
    </a:custClr>
    <a:custClr name="TCS Orange">
      <a:srgbClr val="EB5000"/>
    </a:custClr>
    <a:custClr name="Lighter 1">
      <a:srgbClr val="EF7333"/>
    </a:custClr>
    <a:custClr name="Lighter 2">
      <a:srgbClr val="F39666"/>
    </a:custClr>
    <a:custClr name="Lighter 3">
      <a:srgbClr val="F7B999"/>
    </a:custClr>
    <a:custClr name="Darker 2">
      <a:srgbClr val="FFBC00"/>
    </a:custClr>
    <a:custClr name="Darker 1">
      <a:srgbClr val="FFD300"/>
    </a:custClr>
    <a:custClr name="TCS Yellow">
      <a:srgbClr val="FFE600"/>
    </a:custClr>
    <a:custClr name="Lighter 1">
      <a:srgbClr val="FFEB33"/>
    </a:custClr>
    <a:custClr name="Lighter 2">
      <a:srgbClr val="FFF066"/>
    </a:custClr>
    <a:custClr name="Lighter 3">
      <a:srgbClr val="FFF599"/>
    </a:custClr>
  </a:custClrLst>
  <a:extLst>
    <a:ext uri="{05A4C25C-085E-4340-85A3-A5531E510DB2}">
      <thm15:themeFamily xmlns:thm15="http://schemas.microsoft.com/office/thememl/2012/main" name="Standard PPT Template_16 x 9_V5.0" id="{86F23292-80EA-4C33-A8BF-A39C40BEA73A}" vid="{91913AEC-662B-4FBF-84B1-F6D5B82C2813}"/>
    </a:ext>
  </a:extLst>
</a:theme>
</file>

<file path=ppt/theme/theme6.xml><?xml version="1.0" encoding="utf-8"?>
<a:theme xmlns:a="http://schemas.openxmlformats.org/drawingml/2006/main" name="Title Slide_White Pink">
  <a:themeElements>
    <a:clrScheme name="BOB Color 1">
      <a:dk1>
        <a:srgbClr val="000000"/>
      </a:dk1>
      <a:lt1>
        <a:srgbClr val="FFFFFF"/>
      </a:lt1>
      <a:dk2>
        <a:srgbClr val="1E2323"/>
      </a:dk2>
      <a:lt2>
        <a:srgbClr val="FFFFFF"/>
      </a:lt2>
      <a:accent1>
        <a:srgbClr val="83EBE7"/>
      </a:accent1>
      <a:accent2>
        <a:srgbClr val="47A3EB"/>
      </a:accent2>
      <a:accent3>
        <a:srgbClr val="7159B1"/>
      </a:accent3>
      <a:accent4>
        <a:srgbClr val="CB336B"/>
      </a:accent4>
      <a:accent5>
        <a:srgbClr val="EF7333"/>
      </a:accent5>
      <a:accent6>
        <a:srgbClr val="FFEB33"/>
      </a:accent6>
      <a:hlink>
        <a:srgbClr val="E41165"/>
      </a:hlink>
      <a:folHlink>
        <a:srgbClr val="005B9C"/>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White">
      <a:srgbClr val="FFFFFF"/>
    </a:custClr>
    <a:custClr name="Black">
      <a:srgbClr val="000000"/>
    </a:custClr>
    <a:custClr name="TCS Pink-New">
      <a:srgbClr val="E41165"/>
    </a:custClr>
    <a:custClr name="Darker 2">
      <a:srgbClr val="00ACAC"/>
    </a:custClr>
    <a:custClr name="Darker 1">
      <a:srgbClr val="1ACFCF"/>
    </a:custClr>
    <a:custClr name="TCS Green">
      <a:srgbClr val="64E6E1"/>
    </a:custClr>
    <a:custClr name="Lighter 1">
      <a:srgbClr val="83EBE7"/>
    </a:custClr>
    <a:custClr name="Lighter 2">
      <a:srgbClr val="A2F0ED"/>
    </a:custClr>
    <a:custClr name="Lighter 3">
      <a:srgbClr val="C1F5F3"/>
    </a:custClr>
    <a:custClr name="Darker 2">
      <a:srgbClr val="154B8C"/>
    </a:custClr>
    <a:custClr name="Darker 1">
      <a:srgbClr val="005B9C"/>
    </a:custClr>
    <a:custClr name="TCS Blue">
      <a:srgbClr val="007DC5"/>
    </a:custClr>
    <a:custClr name="Lighter 1">
      <a:srgbClr val="47A3EB"/>
    </a:custClr>
    <a:custClr name="Lighter 2">
      <a:srgbClr val="75BAF0"/>
    </a:custClr>
    <a:custClr name="Lighter 3">
      <a:srgbClr val="A3D1F5"/>
    </a:custClr>
    <a:custClr name="Darker 2">
      <a:srgbClr val="4D0092"/>
    </a:custClr>
    <a:custClr name="Darker 1">
      <a:srgbClr val="4D129E"/>
    </a:custClr>
    <a:custClr name="TCS Purple">
      <a:srgbClr val="4D2F9E"/>
    </a:custClr>
    <a:custClr name="Lighter 1">
      <a:srgbClr val="7159B1"/>
    </a:custClr>
    <a:custClr name="Lighter 2">
      <a:srgbClr val="9482C5"/>
    </a:custClr>
    <a:custClr name="Lighter 3">
      <a:srgbClr val="B8ACD8"/>
    </a:custClr>
    <a:custClr name="Darker 2">
      <a:srgbClr val="8F0035"/>
    </a:custClr>
    <a:custClr name="Darker 1">
      <a:srgbClr val="A30046"/>
    </a:custClr>
    <a:custClr name="TCS Magenta">
      <a:srgbClr val="BE0046"/>
    </a:custClr>
    <a:custClr name="Lighter 1">
      <a:srgbClr val="CB336B"/>
    </a:custClr>
    <a:custClr name="LIghter 2">
      <a:srgbClr val="D86690"/>
    </a:custClr>
    <a:custClr name="Lighter 3">
      <a:srgbClr val="E599B5"/>
    </a:custClr>
    <a:custClr name="Darker 2">
      <a:srgbClr val="B03C00"/>
    </a:custClr>
    <a:custClr name="Darker 1">
      <a:srgbClr val="CD5000"/>
    </a:custClr>
    <a:custClr name="TCS Orange">
      <a:srgbClr val="EB5000"/>
    </a:custClr>
    <a:custClr name="Lighter 1">
      <a:srgbClr val="EF7333"/>
    </a:custClr>
    <a:custClr name="Lighter 2">
      <a:srgbClr val="F39666"/>
    </a:custClr>
    <a:custClr name="Lighter 3">
      <a:srgbClr val="F7B999"/>
    </a:custClr>
    <a:custClr name="Darker 2">
      <a:srgbClr val="FFBC00"/>
    </a:custClr>
    <a:custClr name="Darker 1">
      <a:srgbClr val="FFD300"/>
    </a:custClr>
    <a:custClr name="TCS Yellow">
      <a:srgbClr val="FFE600"/>
    </a:custClr>
    <a:custClr name="Lighter 1">
      <a:srgbClr val="FFEB33"/>
    </a:custClr>
    <a:custClr name="Lighter 2">
      <a:srgbClr val="FFF066"/>
    </a:custClr>
    <a:custClr name="Lighter 3">
      <a:srgbClr val="FFF599"/>
    </a:custClr>
  </a:custClrLst>
  <a:extLst>
    <a:ext uri="{05A4C25C-085E-4340-85A3-A5531E510DB2}">
      <thm15:themeFamily xmlns:thm15="http://schemas.microsoft.com/office/thememl/2012/main" name="Standard PPT Template_16 x 9_V5.0" id="{86F23292-80EA-4C33-A8BF-A39C40BEA73A}" vid="{D15BEB72-A0E0-4BC6-AD54-6CA4411C0982}"/>
    </a:ext>
  </a:extLst>
</a:theme>
</file>

<file path=ppt/theme/theme7.xml><?xml version="1.0" encoding="utf-8"?>
<a:theme xmlns:a="http://schemas.openxmlformats.org/drawingml/2006/main" name="Title Slide_Black Blue">
  <a:themeElements>
    <a:clrScheme name="BOB Color 1">
      <a:dk1>
        <a:srgbClr val="000000"/>
      </a:dk1>
      <a:lt1>
        <a:srgbClr val="FFFFFF"/>
      </a:lt1>
      <a:dk2>
        <a:srgbClr val="1E2323"/>
      </a:dk2>
      <a:lt2>
        <a:srgbClr val="FFFFFF"/>
      </a:lt2>
      <a:accent1>
        <a:srgbClr val="83EBE7"/>
      </a:accent1>
      <a:accent2>
        <a:srgbClr val="47A3EB"/>
      </a:accent2>
      <a:accent3>
        <a:srgbClr val="7159B1"/>
      </a:accent3>
      <a:accent4>
        <a:srgbClr val="CB336B"/>
      </a:accent4>
      <a:accent5>
        <a:srgbClr val="EF7333"/>
      </a:accent5>
      <a:accent6>
        <a:srgbClr val="FFEB33"/>
      </a:accent6>
      <a:hlink>
        <a:srgbClr val="E41165"/>
      </a:hlink>
      <a:folHlink>
        <a:srgbClr val="005B9C"/>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White">
      <a:srgbClr val="FFFFFF"/>
    </a:custClr>
    <a:custClr name="Black">
      <a:srgbClr val="000000"/>
    </a:custClr>
    <a:custClr name="TCS Pink-New">
      <a:srgbClr val="E41165"/>
    </a:custClr>
    <a:custClr name="Darker 2">
      <a:srgbClr val="00ACAC"/>
    </a:custClr>
    <a:custClr name="Darker 1">
      <a:srgbClr val="1ACFCF"/>
    </a:custClr>
    <a:custClr name="TCS Green">
      <a:srgbClr val="64E6E1"/>
    </a:custClr>
    <a:custClr name="Lighter 1">
      <a:srgbClr val="83EBE7"/>
    </a:custClr>
    <a:custClr name="Lighter 2">
      <a:srgbClr val="A2F0ED"/>
    </a:custClr>
    <a:custClr name="Lighter 3">
      <a:srgbClr val="C1F5F3"/>
    </a:custClr>
    <a:custClr name="Darker 2">
      <a:srgbClr val="154B8C"/>
    </a:custClr>
    <a:custClr name="Darker 1">
      <a:srgbClr val="005B9C"/>
    </a:custClr>
    <a:custClr name="TCS Blue">
      <a:srgbClr val="007DC5"/>
    </a:custClr>
    <a:custClr name="Lighter 1">
      <a:srgbClr val="47A3EB"/>
    </a:custClr>
    <a:custClr name="Lighter 2">
      <a:srgbClr val="75BAF0"/>
    </a:custClr>
    <a:custClr name="Lighter 3">
      <a:srgbClr val="A3D1F5"/>
    </a:custClr>
    <a:custClr name="Darker 2">
      <a:srgbClr val="4D0092"/>
    </a:custClr>
    <a:custClr name="Darker 1">
      <a:srgbClr val="4D129E"/>
    </a:custClr>
    <a:custClr name="TCS Purple">
      <a:srgbClr val="4D2F9E"/>
    </a:custClr>
    <a:custClr name="Lighter 1">
      <a:srgbClr val="7159B1"/>
    </a:custClr>
    <a:custClr name="Lighter 2">
      <a:srgbClr val="9482C5"/>
    </a:custClr>
    <a:custClr name="Lighter 3">
      <a:srgbClr val="B8ACD8"/>
    </a:custClr>
    <a:custClr name="Darker 2">
      <a:srgbClr val="8F0035"/>
    </a:custClr>
    <a:custClr name="Darker 1">
      <a:srgbClr val="A30046"/>
    </a:custClr>
    <a:custClr name="TCS Magenta">
      <a:srgbClr val="BE0046"/>
    </a:custClr>
    <a:custClr name="Lighter 1">
      <a:srgbClr val="CB336B"/>
    </a:custClr>
    <a:custClr name="LIghter 2">
      <a:srgbClr val="D86690"/>
    </a:custClr>
    <a:custClr name="Lighter 3">
      <a:srgbClr val="E599B5"/>
    </a:custClr>
    <a:custClr name="Darker 2">
      <a:srgbClr val="B03C00"/>
    </a:custClr>
    <a:custClr name="Darker 1">
      <a:srgbClr val="CD5000"/>
    </a:custClr>
    <a:custClr name="TCS Orange">
      <a:srgbClr val="EB5000"/>
    </a:custClr>
    <a:custClr name="Lighter 1">
      <a:srgbClr val="EF7333"/>
    </a:custClr>
    <a:custClr name="Lighter 2">
      <a:srgbClr val="F39666"/>
    </a:custClr>
    <a:custClr name="Lighter 3">
      <a:srgbClr val="F7B999"/>
    </a:custClr>
    <a:custClr name="Darker 2">
      <a:srgbClr val="FFBC00"/>
    </a:custClr>
    <a:custClr name="Darker 1">
      <a:srgbClr val="FFD300"/>
    </a:custClr>
    <a:custClr name="TCS Yellow">
      <a:srgbClr val="FFE600"/>
    </a:custClr>
    <a:custClr name="Lighter 1">
      <a:srgbClr val="FFEB33"/>
    </a:custClr>
    <a:custClr name="Lighter 2">
      <a:srgbClr val="FFF066"/>
    </a:custClr>
    <a:custClr name="Lighter 3">
      <a:srgbClr val="FFF599"/>
    </a:custClr>
  </a:custClrLst>
  <a:extLst>
    <a:ext uri="{05A4C25C-085E-4340-85A3-A5531E510DB2}">
      <thm15:themeFamily xmlns:thm15="http://schemas.microsoft.com/office/thememl/2012/main" name="Standard PPT Template_16 x 9_V5.0" id="{86F23292-80EA-4C33-A8BF-A39C40BEA73A}" vid="{03DAC51A-1B3A-4597-96AE-182DADD6D3E8}"/>
    </a:ext>
  </a:extLst>
</a:theme>
</file>

<file path=ppt/theme/theme8.xml><?xml version="1.0" encoding="utf-8"?>
<a:theme xmlns:a="http://schemas.openxmlformats.org/drawingml/2006/main" name="Title Slide_White Blue">
  <a:themeElements>
    <a:clrScheme name="BOB Color 1">
      <a:dk1>
        <a:srgbClr val="000000"/>
      </a:dk1>
      <a:lt1>
        <a:srgbClr val="FFFFFF"/>
      </a:lt1>
      <a:dk2>
        <a:srgbClr val="1E2323"/>
      </a:dk2>
      <a:lt2>
        <a:srgbClr val="FFFFFF"/>
      </a:lt2>
      <a:accent1>
        <a:srgbClr val="83EBE7"/>
      </a:accent1>
      <a:accent2>
        <a:srgbClr val="47A3EB"/>
      </a:accent2>
      <a:accent3>
        <a:srgbClr val="7159B1"/>
      </a:accent3>
      <a:accent4>
        <a:srgbClr val="CB336B"/>
      </a:accent4>
      <a:accent5>
        <a:srgbClr val="EF7333"/>
      </a:accent5>
      <a:accent6>
        <a:srgbClr val="FFEB33"/>
      </a:accent6>
      <a:hlink>
        <a:srgbClr val="E41165"/>
      </a:hlink>
      <a:folHlink>
        <a:srgbClr val="005B9C"/>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White">
      <a:srgbClr val="FFFFFF"/>
    </a:custClr>
    <a:custClr name="Black">
      <a:srgbClr val="000000"/>
    </a:custClr>
    <a:custClr name="TCS Pink-New">
      <a:srgbClr val="E41165"/>
    </a:custClr>
    <a:custClr name="Darker 2">
      <a:srgbClr val="00ACAC"/>
    </a:custClr>
    <a:custClr name="Darker 1">
      <a:srgbClr val="1ACFCF"/>
    </a:custClr>
    <a:custClr name="TCS Green">
      <a:srgbClr val="64E6E1"/>
    </a:custClr>
    <a:custClr name="Lighter 1">
      <a:srgbClr val="83EBE7"/>
    </a:custClr>
    <a:custClr name="Lighter 2">
      <a:srgbClr val="A2F0ED"/>
    </a:custClr>
    <a:custClr name="Lighter 3">
      <a:srgbClr val="C1F5F3"/>
    </a:custClr>
    <a:custClr name="Darker 2">
      <a:srgbClr val="154B8C"/>
    </a:custClr>
    <a:custClr name="Darker 1">
      <a:srgbClr val="005B9C"/>
    </a:custClr>
    <a:custClr name="TCS Blue">
      <a:srgbClr val="007DC5"/>
    </a:custClr>
    <a:custClr name="Lighter 1">
      <a:srgbClr val="47A3EB"/>
    </a:custClr>
    <a:custClr name="Lighter 2">
      <a:srgbClr val="75BAF0"/>
    </a:custClr>
    <a:custClr name="Lighter 3">
      <a:srgbClr val="A3D1F5"/>
    </a:custClr>
    <a:custClr name="Darker 2">
      <a:srgbClr val="4D0092"/>
    </a:custClr>
    <a:custClr name="Darker 1">
      <a:srgbClr val="4D129E"/>
    </a:custClr>
    <a:custClr name="TCS Purple">
      <a:srgbClr val="4D2F9E"/>
    </a:custClr>
    <a:custClr name="Lighter 1">
      <a:srgbClr val="7159B1"/>
    </a:custClr>
    <a:custClr name="Lighter 2">
      <a:srgbClr val="9482C5"/>
    </a:custClr>
    <a:custClr name="Lighter 3">
      <a:srgbClr val="B8ACD8"/>
    </a:custClr>
    <a:custClr name="Darker 2">
      <a:srgbClr val="8F0035"/>
    </a:custClr>
    <a:custClr name="Darker 1">
      <a:srgbClr val="A30046"/>
    </a:custClr>
    <a:custClr name="TCS Magenta">
      <a:srgbClr val="BE0046"/>
    </a:custClr>
    <a:custClr name="Lighter 1">
      <a:srgbClr val="CB336B"/>
    </a:custClr>
    <a:custClr name="LIghter 2">
      <a:srgbClr val="D86690"/>
    </a:custClr>
    <a:custClr name="Lighter 3">
      <a:srgbClr val="E599B5"/>
    </a:custClr>
    <a:custClr name="Darker 2">
      <a:srgbClr val="B03C00"/>
    </a:custClr>
    <a:custClr name="Darker 1">
      <a:srgbClr val="CD5000"/>
    </a:custClr>
    <a:custClr name="TCS Orange">
      <a:srgbClr val="EB5000"/>
    </a:custClr>
    <a:custClr name="Lighter 1">
      <a:srgbClr val="EF7333"/>
    </a:custClr>
    <a:custClr name="Lighter 2">
      <a:srgbClr val="F39666"/>
    </a:custClr>
    <a:custClr name="Lighter 3">
      <a:srgbClr val="F7B999"/>
    </a:custClr>
    <a:custClr name="Darker 2">
      <a:srgbClr val="FFBC00"/>
    </a:custClr>
    <a:custClr name="Darker 1">
      <a:srgbClr val="FFD300"/>
    </a:custClr>
    <a:custClr name="TCS Yellow">
      <a:srgbClr val="FFE600"/>
    </a:custClr>
    <a:custClr name="Lighter 1">
      <a:srgbClr val="FFEB33"/>
    </a:custClr>
    <a:custClr name="Lighter 2">
      <a:srgbClr val="FFF066"/>
    </a:custClr>
    <a:custClr name="Lighter 3">
      <a:srgbClr val="FFF599"/>
    </a:custClr>
  </a:custClrLst>
  <a:extLst>
    <a:ext uri="{05A4C25C-085E-4340-85A3-A5531E510DB2}">
      <thm15:themeFamily xmlns:thm15="http://schemas.microsoft.com/office/thememl/2012/main" name="Standard PPT Template_16 x 9_V5.0" id="{86F23292-80EA-4C33-A8BF-A39C40BEA73A}" vid="{1FD5531C-25FA-45E1-8480-3A95BB6A9643}"/>
    </a:ext>
  </a:extLst>
</a:theme>
</file>

<file path=ppt/theme/theme9.xml><?xml version="1.0" encoding="utf-8"?>
<a:theme xmlns:a="http://schemas.openxmlformats.org/drawingml/2006/main" name="Title Slide_Black Orange">
  <a:themeElements>
    <a:clrScheme name="BOB Color 1">
      <a:dk1>
        <a:srgbClr val="000000"/>
      </a:dk1>
      <a:lt1>
        <a:srgbClr val="FFFFFF"/>
      </a:lt1>
      <a:dk2>
        <a:srgbClr val="1E2323"/>
      </a:dk2>
      <a:lt2>
        <a:srgbClr val="FFFFFF"/>
      </a:lt2>
      <a:accent1>
        <a:srgbClr val="83EBE7"/>
      </a:accent1>
      <a:accent2>
        <a:srgbClr val="47A3EB"/>
      </a:accent2>
      <a:accent3>
        <a:srgbClr val="7159B1"/>
      </a:accent3>
      <a:accent4>
        <a:srgbClr val="CB336B"/>
      </a:accent4>
      <a:accent5>
        <a:srgbClr val="EF7333"/>
      </a:accent5>
      <a:accent6>
        <a:srgbClr val="FFEB33"/>
      </a:accent6>
      <a:hlink>
        <a:srgbClr val="E41165"/>
      </a:hlink>
      <a:folHlink>
        <a:srgbClr val="005B9C"/>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White">
      <a:srgbClr val="FFFFFF"/>
    </a:custClr>
    <a:custClr name="Black">
      <a:srgbClr val="000000"/>
    </a:custClr>
    <a:custClr name="TCS Pink-New">
      <a:srgbClr val="E41165"/>
    </a:custClr>
    <a:custClr name="Darker 2">
      <a:srgbClr val="00ACAC"/>
    </a:custClr>
    <a:custClr name="Darker 1">
      <a:srgbClr val="1ACFCF"/>
    </a:custClr>
    <a:custClr name="TCS Green">
      <a:srgbClr val="64E6E1"/>
    </a:custClr>
    <a:custClr name="Lighter 1">
      <a:srgbClr val="83EBE7"/>
    </a:custClr>
    <a:custClr name="Lighter 2">
      <a:srgbClr val="A2F0ED"/>
    </a:custClr>
    <a:custClr name="Lighter 3">
      <a:srgbClr val="C1F5F3"/>
    </a:custClr>
    <a:custClr name="Darker 2">
      <a:srgbClr val="154B8C"/>
    </a:custClr>
    <a:custClr name="Darker 1">
      <a:srgbClr val="005B9C"/>
    </a:custClr>
    <a:custClr name="TCS Blue">
      <a:srgbClr val="007DC5"/>
    </a:custClr>
    <a:custClr name="Lighter 1">
      <a:srgbClr val="47A3EB"/>
    </a:custClr>
    <a:custClr name="Lighter 2">
      <a:srgbClr val="75BAF0"/>
    </a:custClr>
    <a:custClr name="Lighter 3">
      <a:srgbClr val="A3D1F5"/>
    </a:custClr>
    <a:custClr name="Darker 2">
      <a:srgbClr val="4D0092"/>
    </a:custClr>
    <a:custClr name="Darker 1">
      <a:srgbClr val="4D129E"/>
    </a:custClr>
    <a:custClr name="TCS Purple">
      <a:srgbClr val="4D2F9E"/>
    </a:custClr>
    <a:custClr name="Lighter 1">
      <a:srgbClr val="7159B1"/>
    </a:custClr>
    <a:custClr name="Lighter 2">
      <a:srgbClr val="9482C5"/>
    </a:custClr>
    <a:custClr name="Lighter 3">
      <a:srgbClr val="B8ACD8"/>
    </a:custClr>
    <a:custClr name="Darker 2">
      <a:srgbClr val="8F0035"/>
    </a:custClr>
    <a:custClr name="Darker 1">
      <a:srgbClr val="A30046"/>
    </a:custClr>
    <a:custClr name="TCS Magenta">
      <a:srgbClr val="BE0046"/>
    </a:custClr>
    <a:custClr name="Lighter 1">
      <a:srgbClr val="CB336B"/>
    </a:custClr>
    <a:custClr name="LIghter 2">
      <a:srgbClr val="D86690"/>
    </a:custClr>
    <a:custClr name="Lighter 3">
      <a:srgbClr val="E599B5"/>
    </a:custClr>
    <a:custClr name="Darker 2">
      <a:srgbClr val="B03C00"/>
    </a:custClr>
    <a:custClr name="Darker 1">
      <a:srgbClr val="CD5000"/>
    </a:custClr>
    <a:custClr name="TCS Orange">
      <a:srgbClr val="EB5000"/>
    </a:custClr>
    <a:custClr name="Lighter 1">
      <a:srgbClr val="EF7333"/>
    </a:custClr>
    <a:custClr name="Lighter 2">
      <a:srgbClr val="F39666"/>
    </a:custClr>
    <a:custClr name="Lighter 3">
      <a:srgbClr val="F7B999"/>
    </a:custClr>
    <a:custClr name="Darker 2">
      <a:srgbClr val="FFBC00"/>
    </a:custClr>
    <a:custClr name="Darker 1">
      <a:srgbClr val="FFD300"/>
    </a:custClr>
    <a:custClr name="TCS Yellow">
      <a:srgbClr val="FFE600"/>
    </a:custClr>
    <a:custClr name="Lighter 1">
      <a:srgbClr val="FFEB33"/>
    </a:custClr>
    <a:custClr name="Lighter 2">
      <a:srgbClr val="FFF066"/>
    </a:custClr>
    <a:custClr name="Lighter 3">
      <a:srgbClr val="FFF599"/>
    </a:custClr>
  </a:custClrLst>
  <a:extLst>
    <a:ext uri="{05A4C25C-085E-4340-85A3-A5531E510DB2}">
      <thm15:themeFamily xmlns:thm15="http://schemas.microsoft.com/office/thememl/2012/main" name="Standard PPT Template_16 x 9_V5.0" id="{86F23292-80EA-4C33-A8BF-A39C40BEA73A}" vid="{D5F6D186-EA66-4720-9FD2-15027773CDE3}"/>
    </a:ext>
  </a:extLst>
</a:theme>
</file>

<file path=ppt/theme/themeOverride1.xml><?xml version="1.0" encoding="utf-8"?>
<a:themeOverride xmlns:a="http://schemas.openxmlformats.org/drawingml/2006/main">
  <a:clrScheme name="BOB Color 1">
    <a:dk1>
      <a:srgbClr val="000000"/>
    </a:dk1>
    <a:lt1>
      <a:srgbClr val="FFFFFF"/>
    </a:lt1>
    <a:dk2>
      <a:srgbClr val="1E2323"/>
    </a:dk2>
    <a:lt2>
      <a:srgbClr val="FFFFFF"/>
    </a:lt2>
    <a:accent1>
      <a:srgbClr val="83EBE7"/>
    </a:accent1>
    <a:accent2>
      <a:srgbClr val="47A3EB"/>
    </a:accent2>
    <a:accent3>
      <a:srgbClr val="7159B1"/>
    </a:accent3>
    <a:accent4>
      <a:srgbClr val="CB336B"/>
    </a:accent4>
    <a:accent5>
      <a:srgbClr val="EF7333"/>
    </a:accent5>
    <a:accent6>
      <a:srgbClr val="FFEB33"/>
    </a:accent6>
    <a:hlink>
      <a:srgbClr val="E41165"/>
    </a:hlink>
    <a:folHlink>
      <a:srgbClr val="005B9C"/>
    </a:folHlink>
  </a:clrScheme>
</a:themeOverride>
</file>

<file path=docProps/app.xml><?xml version="1.0" encoding="utf-8"?>
<Properties xmlns="http://schemas.openxmlformats.org/officeDocument/2006/extended-properties" xmlns:vt="http://schemas.openxmlformats.org/officeDocument/2006/docPropsVTypes">
  <Template>TCS Proposal Risk and Compliance Palatir to Cloudera v0.3</Template>
  <TotalTime>6</TotalTime>
  <Words>1299</Words>
  <Application>Microsoft Office PowerPoint</Application>
  <PresentationFormat>Widescreen</PresentationFormat>
  <Paragraphs>223</Paragraphs>
  <Slides>16</Slides>
  <Notes>8</Notes>
  <HiddenSlides>1</HiddenSlides>
  <MMClips>0</MMClips>
  <ScaleCrop>false</ScaleCrop>
  <HeadingPairs>
    <vt:vector size="6" baseType="variant">
      <vt:variant>
        <vt:lpstr>Fonts Used</vt:lpstr>
      </vt:variant>
      <vt:variant>
        <vt:i4>9</vt:i4>
      </vt:variant>
      <vt:variant>
        <vt:lpstr>Theme</vt:lpstr>
      </vt:variant>
      <vt:variant>
        <vt:i4>21</vt:i4>
      </vt:variant>
      <vt:variant>
        <vt:lpstr>Slide Titles</vt:lpstr>
      </vt:variant>
      <vt:variant>
        <vt:i4>16</vt:i4>
      </vt:variant>
    </vt:vector>
  </HeadingPairs>
  <TitlesOfParts>
    <vt:vector size="46" baseType="lpstr">
      <vt:lpstr>-apple-system</vt:lpstr>
      <vt:lpstr>Arial</vt:lpstr>
      <vt:lpstr>Arial Black</vt:lpstr>
      <vt:lpstr>Arial,Sans-Serif</vt:lpstr>
      <vt:lpstr>Calibri</vt:lpstr>
      <vt:lpstr>Courier New</vt:lpstr>
      <vt:lpstr>Myriad Pro</vt:lpstr>
      <vt:lpstr>Symbol</vt:lpstr>
      <vt:lpstr>Wingdings</vt:lpstr>
      <vt:lpstr>Title Slide Blank_1</vt:lpstr>
      <vt:lpstr>Content Slide_White</vt:lpstr>
      <vt:lpstr>Content Slide_Black</vt:lpstr>
      <vt:lpstr>Blank Slide_Black</vt:lpstr>
      <vt:lpstr>Title Slide_Black Pink</vt:lpstr>
      <vt:lpstr>Title Slide_White Pink</vt:lpstr>
      <vt:lpstr>Title Slide_Black Blue</vt:lpstr>
      <vt:lpstr>Title Slide_White Blue</vt:lpstr>
      <vt:lpstr>Title Slide_Black Orange</vt:lpstr>
      <vt:lpstr>Title Slide_White Orange</vt:lpstr>
      <vt:lpstr>Title Slide_Black Yellow</vt:lpstr>
      <vt:lpstr>Title Slide_White Yellow</vt:lpstr>
      <vt:lpstr>Title Slide_Black Without Image</vt:lpstr>
      <vt:lpstr>Title Slide_White Without Image</vt:lpstr>
      <vt:lpstr>Divider Slide_Black</vt:lpstr>
      <vt:lpstr>Divider Slide_White</vt:lpstr>
      <vt:lpstr>Thank Slide_Black</vt:lpstr>
      <vt:lpstr>5_Corp PPT Template 2017_16x9</vt:lpstr>
      <vt:lpstr>1_Content Slide_White</vt:lpstr>
      <vt:lpstr>1_Divider Slide_Black</vt:lpstr>
      <vt:lpstr>3_Content Slide_White</vt:lpstr>
      <vt:lpstr>METAsure Metaverse  for Insurance</vt:lpstr>
      <vt:lpstr>Team with you today</vt:lpstr>
      <vt:lpstr>Agenda</vt:lpstr>
      <vt:lpstr>Market Opportunity</vt:lpstr>
      <vt:lpstr>Executive Summary</vt:lpstr>
      <vt:lpstr>G&amp;T Opportunities </vt:lpstr>
      <vt:lpstr>Introduction: METAsure</vt:lpstr>
      <vt:lpstr>METAsure – Business Value</vt:lpstr>
      <vt:lpstr>PowerPoint Presentation</vt:lpstr>
      <vt:lpstr>PowerPoint Presentation</vt:lpstr>
      <vt:lpstr>What Next ?</vt:lpstr>
      <vt:lpstr>POC – Strategic Road Map</vt:lpstr>
      <vt:lpstr>Thank You   Let’s Meet in METAsure  </vt:lpstr>
      <vt:lpstr>Appendix</vt:lpstr>
      <vt:lpstr>References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METAsure</dc:title>
  <dc:creator>Upendra Kanuru</dc:creator>
  <cp:lastModifiedBy>Seshadri Pateel</cp:lastModifiedBy>
  <cp:revision>10</cp:revision>
  <dcterms:created xsi:type="dcterms:W3CDTF">2022-10-17T01:50:32Z</dcterms:created>
  <dcterms:modified xsi:type="dcterms:W3CDTF">2022-11-04T11:13:07Z</dcterms:modified>
</cp:coreProperties>
</file>