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95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1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30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85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C197-E537-9E7C-A370-FC2C9B45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" y="830410"/>
            <a:ext cx="12106656" cy="2973493"/>
          </a:xfrm>
        </p:spPr>
        <p:txBody>
          <a:bodyPr>
            <a:normAutofit/>
          </a:bodyPr>
          <a:lstStyle/>
          <a:p>
            <a:r>
              <a:rPr lang="en-US" sz="2800" dirty="0"/>
              <a:t>End-to-End AI-Driven Recruitment Pipeline</a:t>
            </a:r>
            <a:br>
              <a:rPr lang="en-US" sz="2800" dirty="0"/>
            </a:br>
            <a:r>
              <a:rPr lang="en-US" sz="2800" dirty="0"/>
              <a:t>with Real-Time Interview Insights and Cultural Fit Scoring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E603-B4CA-79E3-4991-D6E2695AB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19531" y="5494846"/>
            <a:ext cx="9001462" cy="1655762"/>
          </a:xfrm>
        </p:spPr>
        <p:txBody>
          <a:bodyPr/>
          <a:lstStyle/>
          <a:p>
            <a:r>
              <a:rPr lang="en-US" dirty="0" err="1"/>
              <a:t>Uppari</a:t>
            </a:r>
            <a:r>
              <a:rPr lang="en-US" dirty="0"/>
              <a:t> Upendra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7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B94C-A218-E41C-4B11-BA867A24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408"/>
            <a:ext cx="10353761" cy="1326321"/>
          </a:xfrm>
        </p:spPr>
        <p:txBody>
          <a:bodyPr/>
          <a:lstStyle/>
          <a:p>
            <a:r>
              <a:rPr lang="en-IN" dirty="0"/>
              <a:t>Resume Screening Technique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A02CAB-4B85-2BBC-D1A5-C85F79F14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914" y="1723184"/>
            <a:ext cx="86965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text from resumes &amp; job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&amp; cosine similarity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embeddings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deeper text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Ranks candidates based on similarity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Shortlists candidates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Filters out irrelevant resumes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4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7A43-E507-70F7-9B1C-B32A6CDC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62128"/>
            <a:ext cx="10353761" cy="1326321"/>
          </a:xfrm>
        </p:spPr>
        <p:txBody>
          <a:bodyPr/>
          <a:lstStyle/>
          <a:p>
            <a:r>
              <a:rPr lang="en-IN" dirty="0"/>
              <a:t>Prediction &amp; Automated Email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D9C40D-08A3-1B7E-31C5-1FC4EBF0C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1435255"/>
            <a:ext cx="963838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selected/rejected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drafts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emails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selected &amp; rejected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send emails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Emails: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“Congratulations! You’ve been selected for the next round.”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“Thank you for applying, but we’ve chosen to proceed with other candidates.”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HR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communication &amp; transparency in hiring.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3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3172-9FFE-0A36-4F37-7EE52833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5552"/>
            <a:ext cx="10353761" cy="132632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FAAE-40A3-37EC-E784-9C06E551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99" y="1730304"/>
            <a:ext cx="10353762" cy="369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Hiring Flowchart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📂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resumes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🏗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resumes (AI)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AI/HR interviews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📊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decision-making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📧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email notification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Talent Search: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candidates from LinkedIn &amp; job portals.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Features: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social media presence, project portfolio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video monitoring during interviews to prevent cheating.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3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BD0F-44C6-C38D-968F-5AE6F0B3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39568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Forte" panose="03060902040502070203" pitchFamily="66" charset="0"/>
              </a:rPr>
              <a:t>Thank You</a:t>
            </a:r>
            <a:endParaRPr lang="en-IN" sz="60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ED19-4B1D-964C-0AE5-AB1FFFF8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0" y="0"/>
            <a:ext cx="10353761" cy="1326321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2416-EFE7-719C-DDA9-BC42202E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28994"/>
            <a:ext cx="10868026" cy="4600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and streamline the hiring process using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effort in resume screening and interview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fair, unbiased, and efficient candidate selection.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extracts relevant skills and experience.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 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creates job-specific questions.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AI-assisted interviews or human-conducted ones.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analyzes performance &amp; selects/rejects candidates.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HR receives an automated email with the decision.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Saves time, improves efficiency, and reduces hiring bias.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7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2B4F-4020-C979-2409-058E3DF6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4300"/>
            <a:ext cx="10353761" cy="1326321"/>
          </a:xfrm>
        </p:spPr>
        <p:txBody>
          <a:bodyPr/>
          <a:lstStyle/>
          <a:p>
            <a:r>
              <a:rPr lang="en-US" dirty="0"/>
              <a:t>Exploratory Data Analysis (EDA) - Resume &amp; Job Description Stats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B2AAAC-7418-F11B-098F-B3C0AB6C26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8125" y="1688838"/>
            <a:ext cx="56079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resumes, job descriptions, interview transcripts, hiring decisions,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to include: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resumes across job roles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Highlights most common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resume keywords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Shows frequently appearing terms in resumes and JDs.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resumes have insufficient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 in JDs often do not match those in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390D8ED-F821-C0E6-0BA0-225C9424F1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1914525"/>
            <a:ext cx="5780087" cy="342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89E8-67DA-6836-768B-106CD0F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9550"/>
            <a:ext cx="10353761" cy="1326321"/>
          </a:xfrm>
        </p:spPr>
        <p:txBody>
          <a:bodyPr/>
          <a:lstStyle/>
          <a:p>
            <a:r>
              <a:rPr lang="en-US" dirty="0"/>
              <a:t>Exploratory Data Analysis (EDA) - Candidate Statistics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48EA00-46E9-31BF-4278-CACABCD27A6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1893045"/>
            <a:ext cx="456308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to include: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length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Shows variations in resume word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outcome 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vs. Rejected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length alone does not determine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Candidates with highly relevant experience tend to be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resume screening improves efficiency in shortlisting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24DBFEF2-E06F-B29F-64E1-9C952480C6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74" y="4241511"/>
            <a:ext cx="4332731" cy="248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9EA1E777-4CBC-164C-2A98-AEF719ED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09" y="1535871"/>
            <a:ext cx="3251263" cy="254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E65D-3927-C372-3DDC-EE4F59D1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6136"/>
            <a:ext cx="10353761" cy="1326321"/>
          </a:xfrm>
        </p:spPr>
        <p:txBody>
          <a:bodyPr/>
          <a:lstStyle/>
          <a:p>
            <a:r>
              <a:rPr lang="en-US" dirty="0"/>
              <a:t>Model Training – Input &amp; Output Variables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507153-F448-AD4F-0287-11BD23C93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512472"/>
            <a:ext cx="106443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text, Job Description text, Interview transcript.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features: TF-IDF, cosine similarity, BERT embeddings, resume length, keyword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(1) or Rejected (0)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 whether a candidate should be shortlisted for the next round. </a:t>
            </a:r>
          </a:p>
        </p:txBody>
      </p:sp>
    </p:spTree>
    <p:extLst>
      <p:ext uri="{BB962C8B-B14F-4D97-AF65-F5344CB8AC3E}">
        <p14:creationId xmlns:p14="http://schemas.microsoft.com/office/powerpoint/2010/main" val="357834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6CC-A33F-9994-BCF4-573C6F28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8704"/>
            <a:ext cx="10353761" cy="1326321"/>
          </a:xfrm>
        </p:spPr>
        <p:txBody>
          <a:bodyPr/>
          <a:lstStyle/>
          <a:p>
            <a:r>
              <a:rPr lang="en-US" dirty="0"/>
              <a:t>Classical ML Models – </a:t>
            </a:r>
            <a:r>
              <a:rPr lang="en-US" dirty="0" err="1"/>
              <a:t>XGBoost</a:t>
            </a:r>
            <a:r>
              <a:rPr lang="en-US" dirty="0"/>
              <a:t>, Random Forest, Logistic Regression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B83617-EC0F-12EF-5827-1A289DD1A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179" y="1761321"/>
            <a:ext cx="673058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Tried: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– Basic baseline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– Handles non-linearity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Boosting improves accuracy.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– Boosting improves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Metrics: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Logistic regression &amp; Random Forest performed best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</a:t>
            </a: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Forest with 0.945 accuracy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9298E-61B7-B3AD-2F33-E8DB8896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837" y="2317470"/>
            <a:ext cx="5697617" cy="18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7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C0F2-B3FC-0B26-BA22-B8636DB3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036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 Model – BERT-based Neural Network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BBBF-4AF3-273C-1856-AD08BE78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BERT?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Understands text context better than traditional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deep semantic meaning from resumes and job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text data into BERT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neural network (NN)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 in cases where text meaning was crucial.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traditional ML models on complex job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FB50-8513-03A2-D40E-36B89356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18" y="198120"/>
            <a:ext cx="10353761" cy="1326321"/>
          </a:xfrm>
        </p:spPr>
        <p:txBody>
          <a:bodyPr>
            <a:normAutofit/>
          </a:bodyPr>
          <a:lstStyle/>
          <a:p>
            <a:r>
              <a:rPr lang="en-US" b="1" dirty="0" err="1"/>
              <a:t>Shap</a:t>
            </a:r>
            <a:r>
              <a:rPr lang="en-US" b="1" dirty="0"/>
              <a:t> Analysis (Post-model analysis)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88661-0738-9DF8-6190-0FBB9B49B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4372" y="2249424"/>
            <a:ext cx="5429948" cy="2596895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DDFD955-053F-0B0C-FF97-96EBF9DE1C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1739158"/>
            <a:ext cx="47189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SHAP?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SHapley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Additive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explains model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Beeswarm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Plot: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which features contributed most to hiring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Insights: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Resume-job description similarity was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influential 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Interview performance strongly impacted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7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7B24-847B-5D87-1EF5-19915CA2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-76200"/>
            <a:ext cx="10353761" cy="1326321"/>
          </a:xfrm>
        </p:spPr>
        <p:txBody>
          <a:bodyPr/>
          <a:lstStyle/>
          <a:p>
            <a:r>
              <a:rPr lang="en-US" dirty="0" err="1"/>
              <a:t>SHAp</a:t>
            </a:r>
            <a:r>
              <a:rPr lang="en-US" dirty="0"/>
              <a:t> Analysis: Key Findings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15EC0-6619-2F56-FDA6-7EAFA441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52" y="3904936"/>
            <a:ext cx="9851340" cy="28280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FAF02-F8B5-3A68-34D7-8936C6E587FB}"/>
              </a:ext>
            </a:extLst>
          </p:cNvPr>
          <p:cNvSpPr txBox="1"/>
          <p:nvPr/>
        </p:nvSpPr>
        <p:spPr>
          <a:xfrm>
            <a:off x="1133652" y="1250121"/>
            <a:ext cx="903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Partial Dependence Plots (PDP) Analysis: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Transcript Length:</a:t>
            </a:r>
            <a:r>
              <a:rPr lang="en-US" dirty="0"/>
              <a:t> Positive correlation; longer, detailed responses increase selection chances.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Resume Length:</a:t>
            </a:r>
            <a:r>
              <a:rPr lang="en-US" dirty="0"/>
              <a:t> Negative correlation; excessively long resumes reduce selection likelihood.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 Description Length:</a:t>
            </a:r>
            <a:r>
              <a:rPr lang="en-US" dirty="0"/>
              <a:t> Minimal impact on selection probability, suggesting other dominant factors.</a:t>
            </a:r>
          </a:p>
        </p:txBody>
      </p:sp>
    </p:spTree>
    <p:extLst>
      <p:ext uri="{BB962C8B-B14F-4D97-AF65-F5344CB8AC3E}">
        <p14:creationId xmlns:p14="http://schemas.microsoft.com/office/powerpoint/2010/main" val="1219417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73</TotalTime>
  <Words>764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Forte</vt:lpstr>
      <vt:lpstr>Rockwell</vt:lpstr>
      <vt:lpstr>Times New Roman</vt:lpstr>
      <vt:lpstr>Damask</vt:lpstr>
      <vt:lpstr>End-to-End AI-Driven Recruitment Pipeline with Real-Time Interview Insights and Cultural Fit Scoring</vt:lpstr>
      <vt:lpstr>Introduction</vt:lpstr>
      <vt:lpstr>Exploratory Data Analysis (EDA) - Resume &amp; Job Description Stats</vt:lpstr>
      <vt:lpstr>Exploratory Data Analysis (EDA) - Candidate Statistics</vt:lpstr>
      <vt:lpstr>Model Training – Input &amp; Output Variables</vt:lpstr>
      <vt:lpstr>Classical ML Models – XGBoost, Random Forest, Logistic Regression</vt:lpstr>
      <vt:lpstr>Deep Learning Model – BERT-based Neural Network </vt:lpstr>
      <vt:lpstr>Shap Analysis (Post-model analysis)</vt:lpstr>
      <vt:lpstr>SHAp Analysis: Key Findings</vt:lpstr>
      <vt:lpstr>Resume Screening Technique</vt:lpstr>
      <vt:lpstr>Prediction &amp; Automated Email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 upendra</dc:creator>
  <cp:lastModifiedBy>u upendra</cp:lastModifiedBy>
  <cp:revision>1</cp:revision>
  <dcterms:created xsi:type="dcterms:W3CDTF">2025-02-07T14:17:04Z</dcterms:created>
  <dcterms:modified xsi:type="dcterms:W3CDTF">2025-02-07T15:30:29Z</dcterms:modified>
</cp:coreProperties>
</file>