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2" d="100"/>
          <a:sy n="102" d="100"/>
        </p:scale>
        <p:origin x="1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52230-A967-49A4-9A50-9281FD833D03}" type="doc">
      <dgm:prSet loTypeId="urn:microsoft.com/office/officeart/2005/8/layout/radial6" loCatId="cycle" qsTypeId="urn:microsoft.com/office/officeart/2005/8/quickstyle/simple4" qsCatId="simple" csTypeId="urn:microsoft.com/office/officeart/2005/8/colors/colorful1" csCatId="colorful" phldr="1"/>
      <dgm:spPr/>
      <dgm:t>
        <a:bodyPr/>
        <a:lstStyle/>
        <a:p>
          <a:endParaRPr lang="en-GB"/>
        </a:p>
      </dgm:t>
    </dgm:pt>
    <dgm:pt modelId="{F1C4FFE6-E3FF-48B1-8C7B-D50F684E9243}">
      <dgm:prSet phldrT="[Text]"/>
      <dgm:spPr/>
      <dgm:t>
        <a:bodyPr/>
        <a:lstStyle/>
        <a:p>
          <a:r>
            <a:rPr lang="en-GB" b="1" dirty="0" smtClean="0"/>
            <a:t>ETL Framework</a:t>
          </a:r>
          <a:endParaRPr lang="en-GB" b="1" dirty="0"/>
        </a:p>
      </dgm:t>
    </dgm:pt>
    <dgm:pt modelId="{12B5CF3C-88AA-4F79-BBFB-CD5E0B6DC646}" type="parTrans" cxnId="{4653C4E1-E525-46DA-A314-E1B8DED19C74}">
      <dgm:prSet/>
      <dgm:spPr/>
      <dgm:t>
        <a:bodyPr/>
        <a:lstStyle/>
        <a:p>
          <a:endParaRPr lang="en-GB"/>
        </a:p>
      </dgm:t>
    </dgm:pt>
    <dgm:pt modelId="{2524AB6F-4FAB-4BE2-B20D-42FD59B1A164}" type="sibTrans" cxnId="{4653C4E1-E525-46DA-A314-E1B8DED19C74}">
      <dgm:prSet/>
      <dgm:spPr/>
      <dgm:t>
        <a:bodyPr/>
        <a:lstStyle/>
        <a:p>
          <a:endParaRPr lang="en-GB"/>
        </a:p>
      </dgm:t>
    </dgm:pt>
    <dgm:pt modelId="{7E48B968-AF69-4B66-B741-3DF12D0277F3}">
      <dgm:prSet phldrT="[Text]"/>
      <dgm:spPr/>
      <dgm:t>
        <a:bodyPr/>
        <a:lstStyle/>
        <a:p>
          <a:r>
            <a:rPr lang="en-GB" b="1" dirty="0" smtClean="0"/>
            <a:t>Data Validation</a:t>
          </a:r>
          <a:endParaRPr lang="en-GB" b="1" dirty="0"/>
        </a:p>
      </dgm:t>
    </dgm:pt>
    <dgm:pt modelId="{82FA6A2F-FB16-474A-983B-71CD155CA95B}" type="parTrans" cxnId="{37ACB017-4B08-4AAE-9A86-6AF54A804BA1}">
      <dgm:prSet/>
      <dgm:spPr/>
      <dgm:t>
        <a:bodyPr/>
        <a:lstStyle/>
        <a:p>
          <a:endParaRPr lang="en-GB"/>
        </a:p>
      </dgm:t>
    </dgm:pt>
    <dgm:pt modelId="{28244941-1FCE-4EC9-A0B0-07823A5023BF}" type="sibTrans" cxnId="{37ACB017-4B08-4AAE-9A86-6AF54A804BA1}">
      <dgm:prSet/>
      <dgm:spPr/>
      <dgm:t>
        <a:bodyPr/>
        <a:lstStyle/>
        <a:p>
          <a:endParaRPr lang="en-GB" b="1"/>
        </a:p>
      </dgm:t>
    </dgm:pt>
    <dgm:pt modelId="{461993A2-2D03-4F0F-B74D-C7CC70A2D2F5}">
      <dgm:prSet phldrT="[Text]"/>
      <dgm:spPr/>
      <dgm:t>
        <a:bodyPr/>
        <a:lstStyle/>
        <a:p>
          <a:r>
            <a:rPr lang="en-GB" b="1" dirty="0" smtClean="0"/>
            <a:t>Data Lineage</a:t>
          </a:r>
          <a:endParaRPr lang="en-GB" b="1" dirty="0"/>
        </a:p>
      </dgm:t>
    </dgm:pt>
    <dgm:pt modelId="{C36382CF-732D-4D84-A759-02B875AAE88E}" type="parTrans" cxnId="{B247F23D-EDD9-4AC0-B6F7-2FE1936FDA44}">
      <dgm:prSet/>
      <dgm:spPr/>
      <dgm:t>
        <a:bodyPr/>
        <a:lstStyle/>
        <a:p>
          <a:endParaRPr lang="en-GB"/>
        </a:p>
      </dgm:t>
    </dgm:pt>
    <dgm:pt modelId="{F8F26DC0-CE58-4A4F-B774-EF0C0C656F5F}" type="sibTrans" cxnId="{B247F23D-EDD9-4AC0-B6F7-2FE1936FDA44}">
      <dgm:prSet/>
      <dgm:spPr/>
      <dgm:t>
        <a:bodyPr/>
        <a:lstStyle/>
        <a:p>
          <a:endParaRPr lang="en-GB" b="1"/>
        </a:p>
      </dgm:t>
    </dgm:pt>
    <dgm:pt modelId="{17F3C3C7-0A40-4CEC-8BC8-726153FD2D41}">
      <dgm:prSet phldrT="[Text]"/>
      <dgm:spPr/>
      <dgm:t>
        <a:bodyPr/>
        <a:lstStyle/>
        <a:p>
          <a:r>
            <a:rPr lang="en-GB" b="1" dirty="0" smtClean="0"/>
            <a:t>Real Time ETL</a:t>
          </a:r>
          <a:endParaRPr lang="en-GB" b="1" dirty="0"/>
        </a:p>
      </dgm:t>
    </dgm:pt>
    <dgm:pt modelId="{53BA5907-9026-4A4C-930C-63AB1ED096AD}" type="parTrans" cxnId="{00CD04B4-B822-4689-8D4A-27825C5E4D16}">
      <dgm:prSet/>
      <dgm:spPr/>
      <dgm:t>
        <a:bodyPr/>
        <a:lstStyle/>
        <a:p>
          <a:endParaRPr lang="en-GB"/>
        </a:p>
      </dgm:t>
    </dgm:pt>
    <dgm:pt modelId="{2E6F7798-E068-46DB-8F3B-01BB4FB843B4}" type="sibTrans" cxnId="{00CD04B4-B822-4689-8D4A-27825C5E4D16}">
      <dgm:prSet/>
      <dgm:spPr/>
      <dgm:t>
        <a:bodyPr/>
        <a:lstStyle/>
        <a:p>
          <a:endParaRPr lang="en-GB" b="1"/>
        </a:p>
      </dgm:t>
    </dgm:pt>
    <dgm:pt modelId="{15A90C44-D644-47C2-BBE2-D4C45450C276}">
      <dgm:prSet phldrT="[Text]"/>
      <dgm:spPr/>
      <dgm:t>
        <a:bodyPr/>
        <a:lstStyle/>
        <a:p>
          <a:r>
            <a:rPr lang="en-GB" b="1" dirty="0" smtClean="0"/>
            <a:t>Data Ingestion</a:t>
          </a:r>
          <a:endParaRPr lang="en-GB" b="1" dirty="0"/>
        </a:p>
      </dgm:t>
    </dgm:pt>
    <dgm:pt modelId="{7AACE814-FC6B-466A-86B6-AFC0DD4C635F}" type="parTrans" cxnId="{34CC34A7-06F7-4C1D-9A18-2CCE13478BD6}">
      <dgm:prSet/>
      <dgm:spPr/>
      <dgm:t>
        <a:bodyPr/>
        <a:lstStyle/>
        <a:p>
          <a:endParaRPr lang="en-GB"/>
        </a:p>
      </dgm:t>
    </dgm:pt>
    <dgm:pt modelId="{0F4FC221-A7AF-45FB-8308-F4CEF0667D32}" type="sibTrans" cxnId="{34CC34A7-06F7-4C1D-9A18-2CCE13478BD6}">
      <dgm:prSet/>
      <dgm:spPr/>
      <dgm:t>
        <a:bodyPr/>
        <a:lstStyle/>
        <a:p>
          <a:endParaRPr lang="en-GB" b="1"/>
        </a:p>
      </dgm:t>
    </dgm:pt>
    <dgm:pt modelId="{606BCA1A-0D4E-4553-9106-782363EF8AF6}">
      <dgm:prSet/>
      <dgm:spPr/>
      <dgm:t>
        <a:bodyPr/>
        <a:lstStyle/>
        <a:p>
          <a:r>
            <a:rPr lang="en-GB" b="1" dirty="0" smtClean="0"/>
            <a:t>Dimensional Model</a:t>
          </a:r>
          <a:endParaRPr lang="en-GB" b="1" dirty="0"/>
        </a:p>
      </dgm:t>
    </dgm:pt>
    <dgm:pt modelId="{4B67A853-4F82-4E7E-B5CD-199BA3AFE9CF}" type="parTrans" cxnId="{BFDBFCFE-88D1-4E09-AFB9-38666905F9AC}">
      <dgm:prSet/>
      <dgm:spPr/>
      <dgm:t>
        <a:bodyPr/>
        <a:lstStyle/>
        <a:p>
          <a:endParaRPr lang="en-GB"/>
        </a:p>
      </dgm:t>
    </dgm:pt>
    <dgm:pt modelId="{536C6F60-CBBD-4850-B668-92838893F2FA}" type="sibTrans" cxnId="{BFDBFCFE-88D1-4E09-AFB9-38666905F9AC}">
      <dgm:prSet/>
      <dgm:spPr/>
      <dgm:t>
        <a:bodyPr/>
        <a:lstStyle/>
        <a:p>
          <a:endParaRPr lang="en-GB" b="1"/>
        </a:p>
      </dgm:t>
    </dgm:pt>
    <dgm:pt modelId="{1A3078EF-92CD-407D-98D3-55E9050F1477}">
      <dgm:prSet phldrT="[Text]"/>
      <dgm:spPr/>
      <dgm:t>
        <a:bodyPr/>
        <a:lstStyle/>
        <a:p>
          <a:r>
            <a:rPr lang="en-GB" b="1" dirty="0" smtClean="0"/>
            <a:t>Data Pipelines</a:t>
          </a:r>
          <a:endParaRPr lang="en-GB" b="1" dirty="0"/>
        </a:p>
      </dgm:t>
    </dgm:pt>
    <dgm:pt modelId="{1FA476E3-C22C-4F0E-B9D1-C8D34EFE46EB}" type="parTrans" cxnId="{3A127621-9908-45D2-9BDD-4105F6A5FDA7}">
      <dgm:prSet/>
      <dgm:spPr/>
      <dgm:t>
        <a:bodyPr/>
        <a:lstStyle/>
        <a:p>
          <a:endParaRPr lang="en-GB"/>
        </a:p>
      </dgm:t>
    </dgm:pt>
    <dgm:pt modelId="{570AD850-CE23-41E2-974E-890780772283}" type="sibTrans" cxnId="{3A127621-9908-45D2-9BDD-4105F6A5FDA7}">
      <dgm:prSet/>
      <dgm:spPr/>
      <dgm:t>
        <a:bodyPr/>
        <a:lstStyle/>
        <a:p>
          <a:endParaRPr lang="en-GB" b="1"/>
        </a:p>
      </dgm:t>
    </dgm:pt>
    <dgm:pt modelId="{F4AA7A10-2833-47F6-A709-17D3E10D7F4E}">
      <dgm:prSet phldrT="[Text]"/>
      <dgm:spPr/>
      <dgm:t>
        <a:bodyPr/>
        <a:lstStyle/>
        <a:p>
          <a:r>
            <a:rPr lang="en-GB" b="1" dirty="0" smtClean="0"/>
            <a:t>Workflow and Scheduling</a:t>
          </a:r>
          <a:endParaRPr lang="en-GB" b="1" dirty="0"/>
        </a:p>
      </dgm:t>
    </dgm:pt>
    <dgm:pt modelId="{4ED18AA9-5498-41C0-B7C9-9C08F534E2B0}" type="parTrans" cxnId="{2A2E9B50-2F5A-44BF-B368-35A238D49DA3}">
      <dgm:prSet/>
      <dgm:spPr/>
      <dgm:t>
        <a:bodyPr/>
        <a:lstStyle/>
        <a:p>
          <a:endParaRPr lang="en-GB"/>
        </a:p>
      </dgm:t>
    </dgm:pt>
    <dgm:pt modelId="{18B8384C-E60D-449B-9D7E-24B2DA8C0212}" type="sibTrans" cxnId="{2A2E9B50-2F5A-44BF-B368-35A238D49DA3}">
      <dgm:prSet/>
      <dgm:spPr/>
      <dgm:t>
        <a:bodyPr/>
        <a:lstStyle/>
        <a:p>
          <a:endParaRPr lang="en-GB" b="1"/>
        </a:p>
      </dgm:t>
    </dgm:pt>
    <dgm:pt modelId="{948D2883-B5A1-437A-AB10-D6B2B0915E9B}">
      <dgm:prSet phldrT="[Text]"/>
      <dgm:spPr/>
      <dgm:t>
        <a:bodyPr/>
        <a:lstStyle/>
        <a:p>
          <a:r>
            <a:rPr lang="en-GB" b="1" dirty="0" smtClean="0"/>
            <a:t>GUI based Management</a:t>
          </a:r>
          <a:endParaRPr lang="en-GB" b="1" dirty="0"/>
        </a:p>
      </dgm:t>
    </dgm:pt>
    <dgm:pt modelId="{3538B3AF-D100-42C9-AC77-50EB29370E52}" type="parTrans" cxnId="{358F14F5-02B7-446C-8DEA-6F0A7E750FE1}">
      <dgm:prSet/>
      <dgm:spPr/>
      <dgm:t>
        <a:bodyPr/>
        <a:lstStyle/>
        <a:p>
          <a:endParaRPr lang="en-GB"/>
        </a:p>
      </dgm:t>
    </dgm:pt>
    <dgm:pt modelId="{C7EA2585-81F3-46F9-9A8A-8550CC06A10B}" type="sibTrans" cxnId="{358F14F5-02B7-446C-8DEA-6F0A7E750FE1}">
      <dgm:prSet/>
      <dgm:spPr/>
      <dgm:t>
        <a:bodyPr/>
        <a:lstStyle/>
        <a:p>
          <a:endParaRPr lang="en-GB" b="1"/>
        </a:p>
      </dgm:t>
    </dgm:pt>
    <dgm:pt modelId="{692AA188-5F58-4098-8404-D92C3B7BFA7E}" type="pres">
      <dgm:prSet presAssocID="{D9852230-A967-49A4-9A50-9281FD833D03}" presName="Name0" presStyleCnt="0">
        <dgm:presLayoutVars>
          <dgm:chMax val="1"/>
          <dgm:dir/>
          <dgm:animLvl val="ctr"/>
          <dgm:resizeHandles val="exact"/>
        </dgm:presLayoutVars>
      </dgm:prSet>
      <dgm:spPr/>
      <dgm:t>
        <a:bodyPr/>
        <a:lstStyle/>
        <a:p>
          <a:endParaRPr lang="en-GB"/>
        </a:p>
      </dgm:t>
    </dgm:pt>
    <dgm:pt modelId="{573EA3F9-90CD-49AD-B011-C2D95BC51248}" type="pres">
      <dgm:prSet presAssocID="{F1C4FFE6-E3FF-48B1-8C7B-D50F684E9243}" presName="centerShape" presStyleLbl="node0" presStyleIdx="0" presStyleCnt="1"/>
      <dgm:spPr/>
      <dgm:t>
        <a:bodyPr/>
        <a:lstStyle/>
        <a:p>
          <a:endParaRPr lang="en-GB"/>
        </a:p>
      </dgm:t>
    </dgm:pt>
    <dgm:pt modelId="{3C4054B1-D30C-4331-8677-82ADC8B7C513}" type="pres">
      <dgm:prSet presAssocID="{7E48B968-AF69-4B66-B741-3DF12D0277F3}" presName="node" presStyleLbl="node1" presStyleIdx="0" presStyleCnt="8">
        <dgm:presLayoutVars>
          <dgm:bulletEnabled val="1"/>
        </dgm:presLayoutVars>
      </dgm:prSet>
      <dgm:spPr/>
      <dgm:t>
        <a:bodyPr/>
        <a:lstStyle/>
        <a:p>
          <a:endParaRPr lang="en-GB"/>
        </a:p>
      </dgm:t>
    </dgm:pt>
    <dgm:pt modelId="{0BC50E0F-417C-4588-8968-FB01B90110CA}" type="pres">
      <dgm:prSet presAssocID="{7E48B968-AF69-4B66-B741-3DF12D0277F3}" presName="dummy" presStyleCnt="0"/>
      <dgm:spPr/>
    </dgm:pt>
    <dgm:pt modelId="{8EC71084-11A7-467A-A74C-859D8ADE47D8}" type="pres">
      <dgm:prSet presAssocID="{28244941-1FCE-4EC9-A0B0-07823A5023BF}" presName="sibTrans" presStyleLbl="sibTrans2D1" presStyleIdx="0" presStyleCnt="8"/>
      <dgm:spPr/>
      <dgm:t>
        <a:bodyPr/>
        <a:lstStyle/>
        <a:p>
          <a:endParaRPr lang="en-GB"/>
        </a:p>
      </dgm:t>
    </dgm:pt>
    <dgm:pt modelId="{C7403E5A-22EB-48CF-A523-9C5E72C50ABC}" type="pres">
      <dgm:prSet presAssocID="{F4AA7A10-2833-47F6-A709-17D3E10D7F4E}" presName="node" presStyleLbl="node1" presStyleIdx="1" presStyleCnt="8">
        <dgm:presLayoutVars>
          <dgm:bulletEnabled val="1"/>
        </dgm:presLayoutVars>
      </dgm:prSet>
      <dgm:spPr/>
      <dgm:t>
        <a:bodyPr/>
        <a:lstStyle/>
        <a:p>
          <a:endParaRPr lang="en-GB"/>
        </a:p>
      </dgm:t>
    </dgm:pt>
    <dgm:pt modelId="{78BC8C06-6029-4015-BDE4-D55E5115D871}" type="pres">
      <dgm:prSet presAssocID="{F4AA7A10-2833-47F6-A709-17D3E10D7F4E}" presName="dummy" presStyleCnt="0"/>
      <dgm:spPr/>
    </dgm:pt>
    <dgm:pt modelId="{2DAA46EF-17D7-42B1-B511-59F51B7DBF35}" type="pres">
      <dgm:prSet presAssocID="{18B8384C-E60D-449B-9D7E-24B2DA8C0212}" presName="sibTrans" presStyleLbl="sibTrans2D1" presStyleIdx="1" presStyleCnt="8"/>
      <dgm:spPr/>
      <dgm:t>
        <a:bodyPr/>
        <a:lstStyle/>
        <a:p>
          <a:endParaRPr lang="en-GB"/>
        </a:p>
      </dgm:t>
    </dgm:pt>
    <dgm:pt modelId="{97896710-5157-4382-BC5B-1426EC5959F7}" type="pres">
      <dgm:prSet presAssocID="{948D2883-B5A1-437A-AB10-D6B2B0915E9B}" presName="node" presStyleLbl="node1" presStyleIdx="2" presStyleCnt="8">
        <dgm:presLayoutVars>
          <dgm:bulletEnabled val="1"/>
        </dgm:presLayoutVars>
      </dgm:prSet>
      <dgm:spPr/>
      <dgm:t>
        <a:bodyPr/>
        <a:lstStyle/>
        <a:p>
          <a:endParaRPr lang="en-GB"/>
        </a:p>
      </dgm:t>
    </dgm:pt>
    <dgm:pt modelId="{AA1E6808-0FC3-4B21-B716-FF436F963FD4}" type="pres">
      <dgm:prSet presAssocID="{948D2883-B5A1-437A-AB10-D6B2B0915E9B}" presName="dummy" presStyleCnt="0"/>
      <dgm:spPr/>
    </dgm:pt>
    <dgm:pt modelId="{2D3F26C9-D0C5-449C-AAA2-E5E669E11A74}" type="pres">
      <dgm:prSet presAssocID="{C7EA2585-81F3-46F9-9A8A-8550CC06A10B}" presName="sibTrans" presStyleLbl="sibTrans2D1" presStyleIdx="2" presStyleCnt="8"/>
      <dgm:spPr/>
      <dgm:t>
        <a:bodyPr/>
        <a:lstStyle/>
        <a:p>
          <a:endParaRPr lang="en-GB"/>
        </a:p>
      </dgm:t>
    </dgm:pt>
    <dgm:pt modelId="{8CB2A851-F6A2-41C4-91A4-116182406892}" type="pres">
      <dgm:prSet presAssocID="{1A3078EF-92CD-407D-98D3-55E9050F1477}" presName="node" presStyleLbl="node1" presStyleIdx="3" presStyleCnt="8">
        <dgm:presLayoutVars>
          <dgm:bulletEnabled val="1"/>
        </dgm:presLayoutVars>
      </dgm:prSet>
      <dgm:spPr/>
      <dgm:t>
        <a:bodyPr/>
        <a:lstStyle/>
        <a:p>
          <a:endParaRPr lang="en-GB"/>
        </a:p>
      </dgm:t>
    </dgm:pt>
    <dgm:pt modelId="{7ACD7EE5-867A-471D-AD37-FFFD3DD231EE}" type="pres">
      <dgm:prSet presAssocID="{1A3078EF-92CD-407D-98D3-55E9050F1477}" presName="dummy" presStyleCnt="0"/>
      <dgm:spPr/>
    </dgm:pt>
    <dgm:pt modelId="{F9A1BDF4-C78D-4B87-9937-76B107B7ECD1}" type="pres">
      <dgm:prSet presAssocID="{570AD850-CE23-41E2-974E-890780772283}" presName="sibTrans" presStyleLbl="sibTrans2D1" presStyleIdx="3" presStyleCnt="8"/>
      <dgm:spPr/>
      <dgm:t>
        <a:bodyPr/>
        <a:lstStyle/>
        <a:p>
          <a:endParaRPr lang="en-GB"/>
        </a:p>
      </dgm:t>
    </dgm:pt>
    <dgm:pt modelId="{DDB51E24-7208-4FE6-8D6C-4E64ABD3E96A}" type="pres">
      <dgm:prSet presAssocID="{461993A2-2D03-4F0F-B74D-C7CC70A2D2F5}" presName="node" presStyleLbl="node1" presStyleIdx="4" presStyleCnt="8">
        <dgm:presLayoutVars>
          <dgm:bulletEnabled val="1"/>
        </dgm:presLayoutVars>
      </dgm:prSet>
      <dgm:spPr/>
      <dgm:t>
        <a:bodyPr/>
        <a:lstStyle/>
        <a:p>
          <a:endParaRPr lang="en-GB"/>
        </a:p>
      </dgm:t>
    </dgm:pt>
    <dgm:pt modelId="{04FB2C00-958F-45CC-99DB-B66593B6D4E2}" type="pres">
      <dgm:prSet presAssocID="{461993A2-2D03-4F0F-B74D-C7CC70A2D2F5}" presName="dummy" presStyleCnt="0"/>
      <dgm:spPr/>
    </dgm:pt>
    <dgm:pt modelId="{E1A3D69B-0FA5-4319-925F-F435191A2599}" type="pres">
      <dgm:prSet presAssocID="{F8F26DC0-CE58-4A4F-B774-EF0C0C656F5F}" presName="sibTrans" presStyleLbl="sibTrans2D1" presStyleIdx="4" presStyleCnt="8"/>
      <dgm:spPr/>
      <dgm:t>
        <a:bodyPr/>
        <a:lstStyle/>
        <a:p>
          <a:endParaRPr lang="en-GB"/>
        </a:p>
      </dgm:t>
    </dgm:pt>
    <dgm:pt modelId="{5A7EE136-952E-4958-90CC-F955FFF30B53}" type="pres">
      <dgm:prSet presAssocID="{17F3C3C7-0A40-4CEC-8BC8-726153FD2D41}" presName="node" presStyleLbl="node1" presStyleIdx="5" presStyleCnt="8">
        <dgm:presLayoutVars>
          <dgm:bulletEnabled val="1"/>
        </dgm:presLayoutVars>
      </dgm:prSet>
      <dgm:spPr/>
      <dgm:t>
        <a:bodyPr/>
        <a:lstStyle/>
        <a:p>
          <a:endParaRPr lang="en-GB"/>
        </a:p>
      </dgm:t>
    </dgm:pt>
    <dgm:pt modelId="{08BB52FF-DA22-4B90-AB83-F61A0D6AA8B3}" type="pres">
      <dgm:prSet presAssocID="{17F3C3C7-0A40-4CEC-8BC8-726153FD2D41}" presName="dummy" presStyleCnt="0"/>
      <dgm:spPr/>
    </dgm:pt>
    <dgm:pt modelId="{E69880CA-DE09-4F7E-A31D-C72BECBEB299}" type="pres">
      <dgm:prSet presAssocID="{2E6F7798-E068-46DB-8F3B-01BB4FB843B4}" presName="sibTrans" presStyleLbl="sibTrans2D1" presStyleIdx="5" presStyleCnt="8"/>
      <dgm:spPr/>
      <dgm:t>
        <a:bodyPr/>
        <a:lstStyle/>
        <a:p>
          <a:endParaRPr lang="en-GB"/>
        </a:p>
      </dgm:t>
    </dgm:pt>
    <dgm:pt modelId="{846D4635-9F62-44E3-B37A-1987B5EF2431}" type="pres">
      <dgm:prSet presAssocID="{15A90C44-D644-47C2-BBE2-D4C45450C276}" presName="node" presStyleLbl="node1" presStyleIdx="6" presStyleCnt="8">
        <dgm:presLayoutVars>
          <dgm:bulletEnabled val="1"/>
        </dgm:presLayoutVars>
      </dgm:prSet>
      <dgm:spPr/>
      <dgm:t>
        <a:bodyPr/>
        <a:lstStyle/>
        <a:p>
          <a:endParaRPr lang="en-GB"/>
        </a:p>
      </dgm:t>
    </dgm:pt>
    <dgm:pt modelId="{C864D78F-A4F2-4E52-A026-254A1741017D}" type="pres">
      <dgm:prSet presAssocID="{15A90C44-D644-47C2-BBE2-D4C45450C276}" presName="dummy" presStyleCnt="0"/>
      <dgm:spPr/>
    </dgm:pt>
    <dgm:pt modelId="{2272A73D-6DAF-4790-B3A1-9DCA9F01E1AE}" type="pres">
      <dgm:prSet presAssocID="{0F4FC221-A7AF-45FB-8308-F4CEF0667D32}" presName="sibTrans" presStyleLbl="sibTrans2D1" presStyleIdx="6" presStyleCnt="8"/>
      <dgm:spPr/>
      <dgm:t>
        <a:bodyPr/>
        <a:lstStyle/>
        <a:p>
          <a:endParaRPr lang="en-GB"/>
        </a:p>
      </dgm:t>
    </dgm:pt>
    <dgm:pt modelId="{3E97023B-45F9-44D5-8999-5C257D2B2CB6}" type="pres">
      <dgm:prSet presAssocID="{606BCA1A-0D4E-4553-9106-782363EF8AF6}" presName="node" presStyleLbl="node1" presStyleIdx="7" presStyleCnt="8" custRadScaleRad="99090" custRadScaleInc="-3525">
        <dgm:presLayoutVars>
          <dgm:bulletEnabled val="1"/>
        </dgm:presLayoutVars>
      </dgm:prSet>
      <dgm:spPr/>
      <dgm:t>
        <a:bodyPr/>
        <a:lstStyle/>
        <a:p>
          <a:endParaRPr lang="en-GB"/>
        </a:p>
      </dgm:t>
    </dgm:pt>
    <dgm:pt modelId="{B9B0521F-CB8B-4BB8-9C65-0B923AFF158E}" type="pres">
      <dgm:prSet presAssocID="{606BCA1A-0D4E-4553-9106-782363EF8AF6}" presName="dummy" presStyleCnt="0"/>
      <dgm:spPr/>
    </dgm:pt>
    <dgm:pt modelId="{5D1BBD8A-0B17-4C4E-A1FC-07A8F3E99B60}" type="pres">
      <dgm:prSet presAssocID="{536C6F60-CBBD-4850-B668-92838893F2FA}" presName="sibTrans" presStyleLbl="sibTrans2D1" presStyleIdx="7" presStyleCnt="8"/>
      <dgm:spPr/>
      <dgm:t>
        <a:bodyPr/>
        <a:lstStyle/>
        <a:p>
          <a:endParaRPr lang="en-GB"/>
        </a:p>
      </dgm:t>
    </dgm:pt>
  </dgm:ptLst>
  <dgm:cxnLst>
    <dgm:cxn modelId="{A49F0441-4C68-4EAC-ADA9-7005620C804B}" type="presOf" srcId="{15A90C44-D644-47C2-BBE2-D4C45450C276}" destId="{846D4635-9F62-44E3-B37A-1987B5EF2431}" srcOrd="0" destOrd="0" presId="urn:microsoft.com/office/officeart/2005/8/layout/radial6"/>
    <dgm:cxn modelId="{C78DDAF8-A456-4AEB-9EF5-286A1EB868E6}" type="presOf" srcId="{570AD850-CE23-41E2-974E-890780772283}" destId="{F9A1BDF4-C78D-4B87-9937-76B107B7ECD1}" srcOrd="0" destOrd="0" presId="urn:microsoft.com/office/officeart/2005/8/layout/radial6"/>
    <dgm:cxn modelId="{3A127621-9908-45D2-9BDD-4105F6A5FDA7}" srcId="{F1C4FFE6-E3FF-48B1-8C7B-D50F684E9243}" destId="{1A3078EF-92CD-407D-98D3-55E9050F1477}" srcOrd="3" destOrd="0" parTransId="{1FA476E3-C22C-4F0E-B9D1-C8D34EFE46EB}" sibTransId="{570AD850-CE23-41E2-974E-890780772283}"/>
    <dgm:cxn modelId="{041D1D90-11E0-4B9F-A497-3A68E2A828A8}" type="presOf" srcId="{D9852230-A967-49A4-9A50-9281FD833D03}" destId="{692AA188-5F58-4098-8404-D92C3B7BFA7E}" srcOrd="0" destOrd="0" presId="urn:microsoft.com/office/officeart/2005/8/layout/radial6"/>
    <dgm:cxn modelId="{37ACB017-4B08-4AAE-9A86-6AF54A804BA1}" srcId="{F1C4FFE6-E3FF-48B1-8C7B-D50F684E9243}" destId="{7E48B968-AF69-4B66-B741-3DF12D0277F3}" srcOrd="0" destOrd="0" parTransId="{82FA6A2F-FB16-474A-983B-71CD155CA95B}" sibTransId="{28244941-1FCE-4EC9-A0B0-07823A5023BF}"/>
    <dgm:cxn modelId="{7F43EDD5-3CF4-4DBB-9B4A-5751FEB30531}" type="presOf" srcId="{536C6F60-CBBD-4850-B668-92838893F2FA}" destId="{5D1BBD8A-0B17-4C4E-A1FC-07A8F3E99B60}" srcOrd="0" destOrd="0" presId="urn:microsoft.com/office/officeart/2005/8/layout/radial6"/>
    <dgm:cxn modelId="{4E7A7C0E-FDB7-4CF2-BEAC-0E465D8481B4}" type="presOf" srcId="{17F3C3C7-0A40-4CEC-8BC8-726153FD2D41}" destId="{5A7EE136-952E-4958-90CC-F955FFF30B53}" srcOrd="0" destOrd="0" presId="urn:microsoft.com/office/officeart/2005/8/layout/radial6"/>
    <dgm:cxn modelId="{2A2E9B50-2F5A-44BF-B368-35A238D49DA3}" srcId="{F1C4FFE6-E3FF-48B1-8C7B-D50F684E9243}" destId="{F4AA7A10-2833-47F6-A709-17D3E10D7F4E}" srcOrd="1" destOrd="0" parTransId="{4ED18AA9-5498-41C0-B7C9-9C08F534E2B0}" sibTransId="{18B8384C-E60D-449B-9D7E-24B2DA8C0212}"/>
    <dgm:cxn modelId="{724E7815-A26D-430A-983A-E00F7C6D8E19}" type="presOf" srcId="{F8F26DC0-CE58-4A4F-B774-EF0C0C656F5F}" destId="{E1A3D69B-0FA5-4319-925F-F435191A2599}" srcOrd="0" destOrd="0" presId="urn:microsoft.com/office/officeart/2005/8/layout/radial6"/>
    <dgm:cxn modelId="{E26655D7-7862-4CB1-8224-DFAAEC6A4A7C}" type="presOf" srcId="{28244941-1FCE-4EC9-A0B0-07823A5023BF}" destId="{8EC71084-11A7-467A-A74C-859D8ADE47D8}" srcOrd="0" destOrd="0" presId="urn:microsoft.com/office/officeart/2005/8/layout/radial6"/>
    <dgm:cxn modelId="{6CDFBD60-9996-45C5-AEC4-26D43E1FBAC4}" type="presOf" srcId="{F4AA7A10-2833-47F6-A709-17D3E10D7F4E}" destId="{C7403E5A-22EB-48CF-A523-9C5E72C50ABC}" srcOrd="0" destOrd="0" presId="urn:microsoft.com/office/officeart/2005/8/layout/radial6"/>
    <dgm:cxn modelId="{7D99C90B-45C3-427A-A344-CE50CC4BA69D}" type="presOf" srcId="{461993A2-2D03-4F0F-B74D-C7CC70A2D2F5}" destId="{DDB51E24-7208-4FE6-8D6C-4E64ABD3E96A}" srcOrd="0" destOrd="0" presId="urn:microsoft.com/office/officeart/2005/8/layout/radial6"/>
    <dgm:cxn modelId="{0CD700FE-D12A-4391-8FAF-3440E9CF2B93}" type="presOf" srcId="{948D2883-B5A1-437A-AB10-D6B2B0915E9B}" destId="{97896710-5157-4382-BC5B-1426EC5959F7}" srcOrd="0" destOrd="0" presId="urn:microsoft.com/office/officeart/2005/8/layout/radial6"/>
    <dgm:cxn modelId="{820D1E6E-1481-45B7-9BF8-8ABB3AF0CC9F}" type="presOf" srcId="{1A3078EF-92CD-407D-98D3-55E9050F1477}" destId="{8CB2A851-F6A2-41C4-91A4-116182406892}" srcOrd="0" destOrd="0" presId="urn:microsoft.com/office/officeart/2005/8/layout/radial6"/>
    <dgm:cxn modelId="{33EBBEC7-AC14-4386-AFE4-88DF6677A28B}" type="presOf" srcId="{C7EA2585-81F3-46F9-9A8A-8550CC06A10B}" destId="{2D3F26C9-D0C5-449C-AAA2-E5E669E11A74}" srcOrd="0" destOrd="0" presId="urn:microsoft.com/office/officeart/2005/8/layout/radial6"/>
    <dgm:cxn modelId="{BFDBFCFE-88D1-4E09-AFB9-38666905F9AC}" srcId="{F1C4FFE6-E3FF-48B1-8C7B-D50F684E9243}" destId="{606BCA1A-0D4E-4553-9106-782363EF8AF6}" srcOrd="7" destOrd="0" parTransId="{4B67A853-4F82-4E7E-B5CD-199BA3AFE9CF}" sibTransId="{536C6F60-CBBD-4850-B668-92838893F2FA}"/>
    <dgm:cxn modelId="{651A08D9-0C92-4464-B60B-56CC19338FD1}" type="presOf" srcId="{7E48B968-AF69-4B66-B741-3DF12D0277F3}" destId="{3C4054B1-D30C-4331-8677-82ADC8B7C513}" srcOrd="0" destOrd="0" presId="urn:microsoft.com/office/officeart/2005/8/layout/radial6"/>
    <dgm:cxn modelId="{4653C4E1-E525-46DA-A314-E1B8DED19C74}" srcId="{D9852230-A967-49A4-9A50-9281FD833D03}" destId="{F1C4FFE6-E3FF-48B1-8C7B-D50F684E9243}" srcOrd="0" destOrd="0" parTransId="{12B5CF3C-88AA-4F79-BBFB-CD5E0B6DC646}" sibTransId="{2524AB6F-4FAB-4BE2-B20D-42FD59B1A164}"/>
    <dgm:cxn modelId="{00CD04B4-B822-4689-8D4A-27825C5E4D16}" srcId="{F1C4FFE6-E3FF-48B1-8C7B-D50F684E9243}" destId="{17F3C3C7-0A40-4CEC-8BC8-726153FD2D41}" srcOrd="5" destOrd="0" parTransId="{53BA5907-9026-4A4C-930C-63AB1ED096AD}" sibTransId="{2E6F7798-E068-46DB-8F3B-01BB4FB843B4}"/>
    <dgm:cxn modelId="{2194B275-9404-40FD-9E1A-8F8B2C7EB6FB}" type="presOf" srcId="{606BCA1A-0D4E-4553-9106-782363EF8AF6}" destId="{3E97023B-45F9-44D5-8999-5C257D2B2CB6}" srcOrd="0" destOrd="0" presId="urn:microsoft.com/office/officeart/2005/8/layout/radial6"/>
    <dgm:cxn modelId="{F837B626-E069-4F9D-B111-3952A929948A}" type="presOf" srcId="{F1C4FFE6-E3FF-48B1-8C7B-D50F684E9243}" destId="{573EA3F9-90CD-49AD-B011-C2D95BC51248}" srcOrd="0" destOrd="0" presId="urn:microsoft.com/office/officeart/2005/8/layout/radial6"/>
    <dgm:cxn modelId="{D096A8C6-A634-48EA-9D86-54A7FD82E8D1}" type="presOf" srcId="{2E6F7798-E068-46DB-8F3B-01BB4FB843B4}" destId="{E69880CA-DE09-4F7E-A31D-C72BECBEB299}" srcOrd="0" destOrd="0" presId="urn:microsoft.com/office/officeart/2005/8/layout/radial6"/>
    <dgm:cxn modelId="{D4EA7D48-7666-45C8-9535-BC9B703D07FB}" type="presOf" srcId="{0F4FC221-A7AF-45FB-8308-F4CEF0667D32}" destId="{2272A73D-6DAF-4790-B3A1-9DCA9F01E1AE}" srcOrd="0" destOrd="0" presId="urn:microsoft.com/office/officeart/2005/8/layout/radial6"/>
    <dgm:cxn modelId="{B247F23D-EDD9-4AC0-B6F7-2FE1936FDA44}" srcId="{F1C4FFE6-E3FF-48B1-8C7B-D50F684E9243}" destId="{461993A2-2D03-4F0F-B74D-C7CC70A2D2F5}" srcOrd="4" destOrd="0" parTransId="{C36382CF-732D-4D84-A759-02B875AAE88E}" sibTransId="{F8F26DC0-CE58-4A4F-B774-EF0C0C656F5F}"/>
    <dgm:cxn modelId="{358F14F5-02B7-446C-8DEA-6F0A7E750FE1}" srcId="{F1C4FFE6-E3FF-48B1-8C7B-D50F684E9243}" destId="{948D2883-B5A1-437A-AB10-D6B2B0915E9B}" srcOrd="2" destOrd="0" parTransId="{3538B3AF-D100-42C9-AC77-50EB29370E52}" sibTransId="{C7EA2585-81F3-46F9-9A8A-8550CC06A10B}"/>
    <dgm:cxn modelId="{99F2EE6E-1C90-44E9-B27C-2515F96D443A}" type="presOf" srcId="{18B8384C-E60D-449B-9D7E-24B2DA8C0212}" destId="{2DAA46EF-17D7-42B1-B511-59F51B7DBF35}" srcOrd="0" destOrd="0" presId="urn:microsoft.com/office/officeart/2005/8/layout/radial6"/>
    <dgm:cxn modelId="{34CC34A7-06F7-4C1D-9A18-2CCE13478BD6}" srcId="{F1C4FFE6-E3FF-48B1-8C7B-D50F684E9243}" destId="{15A90C44-D644-47C2-BBE2-D4C45450C276}" srcOrd="6" destOrd="0" parTransId="{7AACE814-FC6B-466A-86B6-AFC0DD4C635F}" sibTransId="{0F4FC221-A7AF-45FB-8308-F4CEF0667D32}"/>
    <dgm:cxn modelId="{5BDF5F35-7B1E-4EB3-8451-C13E58C5DE99}" type="presParOf" srcId="{692AA188-5F58-4098-8404-D92C3B7BFA7E}" destId="{573EA3F9-90CD-49AD-B011-C2D95BC51248}" srcOrd="0" destOrd="0" presId="urn:microsoft.com/office/officeart/2005/8/layout/radial6"/>
    <dgm:cxn modelId="{711BB9D7-32AB-4DAB-966C-E253536871AA}" type="presParOf" srcId="{692AA188-5F58-4098-8404-D92C3B7BFA7E}" destId="{3C4054B1-D30C-4331-8677-82ADC8B7C513}" srcOrd="1" destOrd="0" presId="urn:microsoft.com/office/officeart/2005/8/layout/radial6"/>
    <dgm:cxn modelId="{97CF7FF8-BFBF-4FB3-BA7C-C466F1F4AB6C}" type="presParOf" srcId="{692AA188-5F58-4098-8404-D92C3B7BFA7E}" destId="{0BC50E0F-417C-4588-8968-FB01B90110CA}" srcOrd="2" destOrd="0" presId="urn:microsoft.com/office/officeart/2005/8/layout/radial6"/>
    <dgm:cxn modelId="{0FDAAFA6-66DD-4D81-855E-40F8A2C20128}" type="presParOf" srcId="{692AA188-5F58-4098-8404-D92C3B7BFA7E}" destId="{8EC71084-11A7-467A-A74C-859D8ADE47D8}" srcOrd="3" destOrd="0" presId="urn:microsoft.com/office/officeart/2005/8/layout/radial6"/>
    <dgm:cxn modelId="{068F6E8C-3AA9-47DA-B41A-168CDA52C5D4}" type="presParOf" srcId="{692AA188-5F58-4098-8404-D92C3B7BFA7E}" destId="{C7403E5A-22EB-48CF-A523-9C5E72C50ABC}" srcOrd="4" destOrd="0" presId="urn:microsoft.com/office/officeart/2005/8/layout/radial6"/>
    <dgm:cxn modelId="{B49877DB-580F-47ED-8A9A-E6065CD46D59}" type="presParOf" srcId="{692AA188-5F58-4098-8404-D92C3B7BFA7E}" destId="{78BC8C06-6029-4015-BDE4-D55E5115D871}" srcOrd="5" destOrd="0" presId="urn:microsoft.com/office/officeart/2005/8/layout/radial6"/>
    <dgm:cxn modelId="{10FECBA9-3BA2-4A34-8E19-B5B7A366DA27}" type="presParOf" srcId="{692AA188-5F58-4098-8404-D92C3B7BFA7E}" destId="{2DAA46EF-17D7-42B1-B511-59F51B7DBF35}" srcOrd="6" destOrd="0" presId="urn:microsoft.com/office/officeart/2005/8/layout/radial6"/>
    <dgm:cxn modelId="{8908E9B6-BCD0-4B2F-B5B1-5E9C3DCC450D}" type="presParOf" srcId="{692AA188-5F58-4098-8404-D92C3B7BFA7E}" destId="{97896710-5157-4382-BC5B-1426EC5959F7}" srcOrd="7" destOrd="0" presId="urn:microsoft.com/office/officeart/2005/8/layout/radial6"/>
    <dgm:cxn modelId="{3C556E83-6C12-4D9E-AD7C-137DA3B382C2}" type="presParOf" srcId="{692AA188-5F58-4098-8404-D92C3B7BFA7E}" destId="{AA1E6808-0FC3-4B21-B716-FF436F963FD4}" srcOrd="8" destOrd="0" presId="urn:microsoft.com/office/officeart/2005/8/layout/radial6"/>
    <dgm:cxn modelId="{56C0B1F4-B6F8-4A59-9368-B02C4DFE7126}" type="presParOf" srcId="{692AA188-5F58-4098-8404-D92C3B7BFA7E}" destId="{2D3F26C9-D0C5-449C-AAA2-E5E669E11A74}" srcOrd="9" destOrd="0" presId="urn:microsoft.com/office/officeart/2005/8/layout/radial6"/>
    <dgm:cxn modelId="{DBDBE0ED-5D0E-42C2-BD65-7BCC549DB401}" type="presParOf" srcId="{692AA188-5F58-4098-8404-D92C3B7BFA7E}" destId="{8CB2A851-F6A2-41C4-91A4-116182406892}" srcOrd="10" destOrd="0" presId="urn:microsoft.com/office/officeart/2005/8/layout/radial6"/>
    <dgm:cxn modelId="{626C4C75-E186-470C-93CD-643A30789852}" type="presParOf" srcId="{692AA188-5F58-4098-8404-D92C3B7BFA7E}" destId="{7ACD7EE5-867A-471D-AD37-FFFD3DD231EE}" srcOrd="11" destOrd="0" presId="urn:microsoft.com/office/officeart/2005/8/layout/radial6"/>
    <dgm:cxn modelId="{834073A0-12ED-433C-86ED-0F90952F1305}" type="presParOf" srcId="{692AA188-5F58-4098-8404-D92C3B7BFA7E}" destId="{F9A1BDF4-C78D-4B87-9937-76B107B7ECD1}" srcOrd="12" destOrd="0" presId="urn:microsoft.com/office/officeart/2005/8/layout/radial6"/>
    <dgm:cxn modelId="{1848EC7B-B5E0-45F4-B5F0-7CB7689E37C6}" type="presParOf" srcId="{692AA188-5F58-4098-8404-D92C3B7BFA7E}" destId="{DDB51E24-7208-4FE6-8D6C-4E64ABD3E96A}" srcOrd="13" destOrd="0" presId="urn:microsoft.com/office/officeart/2005/8/layout/radial6"/>
    <dgm:cxn modelId="{8A43628C-1D03-42F1-A991-2E0010E90017}" type="presParOf" srcId="{692AA188-5F58-4098-8404-D92C3B7BFA7E}" destId="{04FB2C00-958F-45CC-99DB-B66593B6D4E2}" srcOrd="14" destOrd="0" presId="urn:microsoft.com/office/officeart/2005/8/layout/radial6"/>
    <dgm:cxn modelId="{10F82016-19E5-4EDC-BC2B-0A4D250753B8}" type="presParOf" srcId="{692AA188-5F58-4098-8404-D92C3B7BFA7E}" destId="{E1A3D69B-0FA5-4319-925F-F435191A2599}" srcOrd="15" destOrd="0" presId="urn:microsoft.com/office/officeart/2005/8/layout/radial6"/>
    <dgm:cxn modelId="{A1723AD6-E33F-4398-92D3-B82AFE9D2387}" type="presParOf" srcId="{692AA188-5F58-4098-8404-D92C3B7BFA7E}" destId="{5A7EE136-952E-4958-90CC-F955FFF30B53}" srcOrd="16" destOrd="0" presId="urn:microsoft.com/office/officeart/2005/8/layout/radial6"/>
    <dgm:cxn modelId="{41698501-432F-4BEF-BF6F-F3B8AC1FE527}" type="presParOf" srcId="{692AA188-5F58-4098-8404-D92C3B7BFA7E}" destId="{08BB52FF-DA22-4B90-AB83-F61A0D6AA8B3}" srcOrd="17" destOrd="0" presId="urn:microsoft.com/office/officeart/2005/8/layout/radial6"/>
    <dgm:cxn modelId="{C1C8BB43-1E8D-43B6-B3A1-6F1F58B3E00A}" type="presParOf" srcId="{692AA188-5F58-4098-8404-D92C3B7BFA7E}" destId="{E69880CA-DE09-4F7E-A31D-C72BECBEB299}" srcOrd="18" destOrd="0" presId="urn:microsoft.com/office/officeart/2005/8/layout/radial6"/>
    <dgm:cxn modelId="{7F0334AD-C767-43B5-8C96-F0185E91C7B7}" type="presParOf" srcId="{692AA188-5F58-4098-8404-D92C3B7BFA7E}" destId="{846D4635-9F62-44E3-B37A-1987B5EF2431}" srcOrd="19" destOrd="0" presId="urn:microsoft.com/office/officeart/2005/8/layout/radial6"/>
    <dgm:cxn modelId="{53A9DC67-CB24-4B17-9929-89A348478D8B}" type="presParOf" srcId="{692AA188-5F58-4098-8404-D92C3B7BFA7E}" destId="{C864D78F-A4F2-4E52-A026-254A1741017D}" srcOrd="20" destOrd="0" presId="urn:microsoft.com/office/officeart/2005/8/layout/radial6"/>
    <dgm:cxn modelId="{FDC67572-0376-4B5A-BE88-550FFC03B316}" type="presParOf" srcId="{692AA188-5F58-4098-8404-D92C3B7BFA7E}" destId="{2272A73D-6DAF-4790-B3A1-9DCA9F01E1AE}" srcOrd="21" destOrd="0" presId="urn:microsoft.com/office/officeart/2005/8/layout/radial6"/>
    <dgm:cxn modelId="{61AEDEDB-F930-496A-9C87-F771FCACC536}" type="presParOf" srcId="{692AA188-5F58-4098-8404-D92C3B7BFA7E}" destId="{3E97023B-45F9-44D5-8999-5C257D2B2CB6}" srcOrd="22" destOrd="0" presId="urn:microsoft.com/office/officeart/2005/8/layout/radial6"/>
    <dgm:cxn modelId="{47140C4D-BB29-4782-A3C6-739F017BAA57}" type="presParOf" srcId="{692AA188-5F58-4098-8404-D92C3B7BFA7E}" destId="{B9B0521F-CB8B-4BB8-9C65-0B923AFF158E}" srcOrd="23" destOrd="0" presId="urn:microsoft.com/office/officeart/2005/8/layout/radial6"/>
    <dgm:cxn modelId="{8E8B9223-C517-4E52-9C55-B5D6440AF644}" type="presParOf" srcId="{692AA188-5F58-4098-8404-D92C3B7BFA7E}" destId="{5D1BBD8A-0B17-4C4E-A1FC-07A8F3E99B60}" srcOrd="24"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9852230-A967-49A4-9A50-9281FD833D03}" type="doc">
      <dgm:prSet loTypeId="urn:microsoft.com/office/officeart/2005/8/layout/radial6" loCatId="cycle" qsTypeId="urn:microsoft.com/office/officeart/2005/8/quickstyle/3d4" qsCatId="3D" csTypeId="urn:microsoft.com/office/officeart/2005/8/colors/colorful1" csCatId="colorful" phldr="1"/>
      <dgm:spPr/>
      <dgm:t>
        <a:bodyPr/>
        <a:lstStyle/>
        <a:p>
          <a:endParaRPr lang="en-GB"/>
        </a:p>
      </dgm:t>
    </dgm:pt>
    <dgm:pt modelId="{7E48B968-AF69-4B66-B741-3DF12D0277F3}">
      <dgm:prSet phldrT="[Text]"/>
      <dgm:spPr>
        <a:gradFill flip="none" rotWithShape="0">
          <a:gsLst>
            <a:gs pos="0">
              <a:schemeClr val="accent2">
                <a:hueOff val="0"/>
                <a:satOff val="0"/>
                <a:lumOff val="0"/>
                <a:tint val="66000"/>
                <a:satMod val="160000"/>
              </a:schemeClr>
            </a:gs>
            <a:gs pos="50000">
              <a:schemeClr val="accent2">
                <a:hueOff val="0"/>
                <a:satOff val="0"/>
                <a:lumOff val="0"/>
                <a:tint val="44500"/>
                <a:satMod val="160000"/>
              </a:schemeClr>
            </a:gs>
            <a:gs pos="100000">
              <a:schemeClr val="accent2">
                <a:hueOff val="0"/>
                <a:satOff val="0"/>
                <a:lumOff val="0"/>
                <a:tint val="23500"/>
                <a:satMod val="160000"/>
              </a:schemeClr>
            </a:gs>
          </a:gsLst>
          <a:path path="circle">
            <a:fillToRect l="50000" t="50000" r="50000" b="50000"/>
          </a:path>
          <a:tileRect/>
        </a:gradFill>
      </dgm:spPr>
      <dgm:t>
        <a:bodyPr/>
        <a:lstStyle/>
        <a:p>
          <a:r>
            <a:rPr lang="en-GB" b="1" dirty="0" smtClean="0"/>
            <a:t>Data Validation</a:t>
          </a:r>
          <a:endParaRPr lang="en-GB" b="1" dirty="0"/>
        </a:p>
      </dgm:t>
    </dgm:pt>
    <dgm:pt modelId="{82FA6A2F-FB16-474A-983B-71CD155CA95B}" type="parTrans" cxnId="{37ACB017-4B08-4AAE-9A86-6AF54A804BA1}">
      <dgm:prSet/>
      <dgm:spPr/>
      <dgm:t>
        <a:bodyPr/>
        <a:lstStyle/>
        <a:p>
          <a:endParaRPr lang="en-GB"/>
        </a:p>
      </dgm:t>
    </dgm:pt>
    <dgm:pt modelId="{28244941-1FCE-4EC9-A0B0-07823A5023BF}" type="sibTrans" cxnId="{37ACB017-4B08-4AAE-9A86-6AF54A804BA1}">
      <dgm:prSet/>
      <dgm:spPr/>
      <dgm:t>
        <a:bodyPr/>
        <a:lstStyle/>
        <a:p>
          <a:endParaRPr lang="en-GB" b="1"/>
        </a:p>
      </dgm:t>
    </dgm:pt>
    <dgm:pt modelId="{461993A2-2D03-4F0F-B74D-C7CC70A2D2F5}">
      <dgm:prSet phldrT="[Text]"/>
      <dgm:spPr>
        <a:gradFill flip="none" rotWithShape="0">
          <a:gsLst>
            <a:gs pos="0">
              <a:schemeClr val="accent6">
                <a:hueOff val="0"/>
                <a:satOff val="0"/>
                <a:lumOff val="0"/>
                <a:tint val="66000"/>
                <a:satMod val="160000"/>
              </a:schemeClr>
            </a:gs>
            <a:gs pos="50000">
              <a:schemeClr val="accent6">
                <a:hueOff val="0"/>
                <a:satOff val="0"/>
                <a:lumOff val="0"/>
                <a:tint val="44500"/>
                <a:satMod val="160000"/>
              </a:schemeClr>
            </a:gs>
            <a:gs pos="100000">
              <a:schemeClr val="accent6">
                <a:hueOff val="0"/>
                <a:satOff val="0"/>
                <a:lumOff val="0"/>
                <a:tint val="23500"/>
                <a:satMod val="160000"/>
              </a:schemeClr>
            </a:gs>
          </a:gsLst>
          <a:path path="circle">
            <a:fillToRect l="50000" t="50000" r="50000" b="50000"/>
          </a:path>
          <a:tileRect/>
        </a:gradFill>
      </dgm:spPr>
      <dgm:t>
        <a:bodyPr/>
        <a:lstStyle/>
        <a:p>
          <a:r>
            <a:rPr lang="en-GB" b="1" dirty="0" smtClean="0"/>
            <a:t>Data Lineage</a:t>
          </a:r>
          <a:endParaRPr lang="en-GB" b="1" dirty="0"/>
        </a:p>
      </dgm:t>
    </dgm:pt>
    <dgm:pt modelId="{C36382CF-732D-4D84-A759-02B875AAE88E}" type="parTrans" cxnId="{B247F23D-EDD9-4AC0-B6F7-2FE1936FDA44}">
      <dgm:prSet/>
      <dgm:spPr/>
      <dgm:t>
        <a:bodyPr/>
        <a:lstStyle/>
        <a:p>
          <a:endParaRPr lang="en-GB"/>
        </a:p>
      </dgm:t>
    </dgm:pt>
    <dgm:pt modelId="{F8F26DC0-CE58-4A4F-B774-EF0C0C656F5F}" type="sibTrans" cxnId="{B247F23D-EDD9-4AC0-B6F7-2FE1936FDA44}">
      <dgm:prSet/>
      <dgm:spPr/>
      <dgm:t>
        <a:bodyPr/>
        <a:lstStyle/>
        <a:p>
          <a:endParaRPr lang="en-GB" b="1"/>
        </a:p>
      </dgm:t>
    </dgm:pt>
    <dgm:pt modelId="{17F3C3C7-0A40-4CEC-8BC8-726153FD2D41}">
      <dgm:prSet phldrT="[Text]"/>
      <dgm:spPr>
        <a:gradFill flip="none" rotWithShape="0">
          <a:gsLst>
            <a:gs pos="0">
              <a:schemeClr val="accent2">
                <a:hueOff val="0"/>
                <a:satOff val="0"/>
                <a:lumOff val="0"/>
                <a:tint val="66000"/>
                <a:satMod val="160000"/>
              </a:schemeClr>
            </a:gs>
            <a:gs pos="50000">
              <a:schemeClr val="accent2">
                <a:hueOff val="0"/>
                <a:satOff val="0"/>
                <a:lumOff val="0"/>
                <a:tint val="44500"/>
                <a:satMod val="160000"/>
              </a:schemeClr>
            </a:gs>
            <a:gs pos="100000">
              <a:schemeClr val="accent2">
                <a:hueOff val="0"/>
                <a:satOff val="0"/>
                <a:lumOff val="0"/>
                <a:tint val="23500"/>
                <a:satMod val="160000"/>
              </a:schemeClr>
            </a:gs>
          </a:gsLst>
          <a:path path="circle">
            <a:fillToRect l="50000" t="50000" r="50000" b="50000"/>
          </a:path>
          <a:tileRect/>
        </a:gradFill>
      </dgm:spPr>
      <dgm:t>
        <a:bodyPr/>
        <a:lstStyle/>
        <a:p>
          <a:r>
            <a:rPr lang="en-GB" b="1" dirty="0" smtClean="0"/>
            <a:t>Real Time ETL</a:t>
          </a:r>
          <a:endParaRPr lang="en-GB" b="1" dirty="0"/>
        </a:p>
      </dgm:t>
    </dgm:pt>
    <dgm:pt modelId="{53BA5907-9026-4A4C-930C-63AB1ED096AD}" type="parTrans" cxnId="{00CD04B4-B822-4689-8D4A-27825C5E4D16}">
      <dgm:prSet/>
      <dgm:spPr/>
      <dgm:t>
        <a:bodyPr/>
        <a:lstStyle/>
        <a:p>
          <a:endParaRPr lang="en-GB"/>
        </a:p>
      </dgm:t>
    </dgm:pt>
    <dgm:pt modelId="{2E6F7798-E068-46DB-8F3B-01BB4FB843B4}" type="sibTrans" cxnId="{00CD04B4-B822-4689-8D4A-27825C5E4D16}">
      <dgm:prSet/>
      <dgm:spPr/>
      <dgm:t>
        <a:bodyPr/>
        <a:lstStyle/>
        <a:p>
          <a:endParaRPr lang="en-GB" b="1"/>
        </a:p>
      </dgm:t>
    </dgm:pt>
    <dgm:pt modelId="{15A90C44-D644-47C2-BBE2-D4C45450C276}">
      <dgm:prSet phldrT="[Text]"/>
      <dgm:spPr/>
      <dgm:t>
        <a:bodyPr/>
        <a:lstStyle/>
        <a:p>
          <a:r>
            <a:rPr lang="en-GB" b="1" dirty="0" smtClean="0"/>
            <a:t>Data Ingestion</a:t>
          </a:r>
          <a:endParaRPr lang="en-GB" b="1" dirty="0"/>
        </a:p>
      </dgm:t>
    </dgm:pt>
    <dgm:pt modelId="{7AACE814-FC6B-466A-86B6-AFC0DD4C635F}" type="parTrans" cxnId="{34CC34A7-06F7-4C1D-9A18-2CCE13478BD6}">
      <dgm:prSet/>
      <dgm:spPr/>
      <dgm:t>
        <a:bodyPr/>
        <a:lstStyle/>
        <a:p>
          <a:endParaRPr lang="en-GB"/>
        </a:p>
      </dgm:t>
    </dgm:pt>
    <dgm:pt modelId="{0F4FC221-A7AF-45FB-8308-F4CEF0667D32}" type="sibTrans" cxnId="{34CC34A7-06F7-4C1D-9A18-2CCE13478BD6}">
      <dgm:prSet/>
      <dgm:spPr/>
      <dgm:t>
        <a:bodyPr/>
        <a:lstStyle/>
        <a:p>
          <a:endParaRPr lang="en-GB" b="1"/>
        </a:p>
      </dgm:t>
    </dgm:pt>
    <dgm:pt modelId="{606BCA1A-0D4E-4553-9106-782363EF8AF6}">
      <dgm:prSet/>
      <dgm:spPr/>
      <dgm:t>
        <a:bodyPr/>
        <a:lstStyle/>
        <a:p>
          <a:r>
            <a:rPr lang="en-GB" b="1" dirty="0" smtClean="0"/>
            <a:t>Dimensional Model</a:t>
          </a:r>
          <a:endParaRPr lang="en-GB" b="1" dirty="0"/>
        </a:p>
      </dgm:t>
    </dgm:pt>
    <dgm:pt modelId="{4B67A853-4F82-4E7E-B5CD-199BA3AFE9CF}" type="parTrans" cxnId="{BFDBFCFE-88D1-4E09-AFB9-38666905F9AC}">
      <dgm:prSet/>
      <dgm:spPr/>
      <dgm:t>
        <a:bodyPr/>
        <a:lstStyle/>
        <a:p>
          <a:endParaRPr lang="en-GB"/>
        </a:p>
      </dgm:t>
    </dgm:pt>
    <dgm:pt modelId="{536C6F60-CBBD-4850-B668-92838893F2FA}" type="sibTrans" cxnId="{BFDBFCFE-88D1-4E09-AFB9-38666905F9AC}">
      <dgm:prSet/>
      <dgm:spPr/>
      <dgm:t>
        <a:bodyPr/>
        <a:lstStyle/>
        <a:p>
          <a:endParaRPr lang="en-GB" b="1"/>
        </a:p>
      </dgm:t>
    </dgm:pt>
    <dgm:pt modelId="{1A3078EF-92CD-407D-98D3-55E9050F1477}">
      <dgm:prSet phldrT="[Text]"/>
      <dgm:spPr>
        <a:gradFill flip="none" rotWithShape="0">
          <a:gsLst>
            <a:gs pos="0">
              <a:schemeClr val="accent5">
                <a:hueOff val="0"/>
                <a:satOff val="0"/>
                <a:lumOff val="0"/>
                <a:tint val="66000"/>
                <a:satMod val="160000"/>
              </a:schemeClr>
            </a:gs>
            <a:gs pos="50000">
              <a:schemeClr val="accent5">
                <a:hueOff val="0"/>
                <a:satOff val="0"/>
                <a:lumOff val="0"/>
                <a:tint val="44500"/>
                <a:satMod val="160000"/>
              </a:schemeClr>
            </a:gs>
            <a:gs pos="100000">
              <a:schemeClr val="accent5">
                <a:hueOff val="0"/>
                <a:satOff val="0"/>
                <a:lumOff val="0"/>
                <a:tint val="23500"/>
                <a:satMod val="160000"/>
              </a:schemeClr>
            </a:gs>
          </a:gsLst>
          <a:path path="circle">
            <a:fillToRect l="50000" t="50000" r="50000" b="50000"/>
          </a:path>
          <a:tileRect/>
        </a:gradFill>
      </dgm:spPr>
      <dgm:t>
        <a:bodyPr/>
        <a:lstStyle/>
        <a:p>
          <a:r>
            <a:rPr lang="en-GB" b="1" dirty="0" smtClean="0"/>
            <a:t>Data Pipelines</a:t>
          </a:r>
          <a:endParaRPr lang="en-GB" b="1" dirty="0"/>
        </a:p>
      </dgm:t>
    </dgm:pt>
    <dgm:pt modelId="{1FA476E3-C22C-4F0E-B9D1-C8D34EFE46EB}" type="parTrans" cxnId="{3A127621-9908-45D2-9BDD-4105F6A5FDA7}">
      <dgm:prSet/>
      <dgm:spPr/>
      <dgm:t>
        <a:bodyPr/>
        <a:lstStyle/>
        <a:p>
          <a:endParaRPr lang="en-GB"/>
        </a:p>
      </dgm:t>
    </dgm:pt>
    <dgm:pt modelId="{570AD850-CE23-41E2-974E-890780772283}" type="sibTrans" cxnId="{3A127621-9908-45D2-9BDD-4105F6A5FDA7}">
      <dgm:prSet/>
      <dgm:spPr/>
      <dgm:t>
        <a:bodyPr/>
        <a:lstStyle/>
        <a:p>
          <a:endParaRPr lang="en-GB" b="1"/>
        </a:p>
      </dgm:t>
    </dgm:pt>
    <dgm:pt modelId="{F4AA7A10-2833-47F6-A709-17D3E10D7F4E}">
      <dgm:prSet phldrT="[Text]"/>
      <dgm:spPr>
        <a:gradFill flip="none" rotWithShape="0">
          <a:gsLst>
            <a:gs pos="0">
              <a:schemeClr val="accent3">
                <a:hueOff val="0"/>
                <a:satOff val="0"/>
                <a:lumOff val="0"/>
                <a:tint val="66000"/>
                <a:satMod val="160000"/>
              </a:schemeClr>
            </a:gs>
            <a:gs pos="50000">
              <a:schemeClr val="accent3">
                <a:hueOff val="0"/>
                <a:satOff val="0"/>
                <a:lumOff val="0"/>
                <a:tint val="44500"/>
                <a:satMod val="160000"/>
              </a:schemeClr>
            </a:gs>
            <a:gs pos="100000">
              <a:schemeClr val="accent3">
                <a:hueOff val="0"/>
                <a:satOff val="0"/>
                <a:lumOff val="0"/>
                <a:tint val="23500"/>
                <a:satMod val="160000"/>
              </a:schemeClr>
            </a:gs>
          </a:gsLst>
          <a:path path="circle">
            <a:fillToRect l="50000" t="50000" r="50000" b="50000"/>
          </a:path>
          <a:tileRect/>
        </a:gradFill>
      </dgm:spPr>
      <dgm:t>
        <a:bodyPr/>
        <a:lstStyle/>
        <a:p>
          <a:r>
            <a:rPr lang="en-GB" b="1" dirty="0" smtClean="0"/>
            <a:t>Workflow and Scheduling</a:t>
          </a:r>
          <a:endParaRPr lang="en-GB" b="1" dirty="0"/>
        </a:p>
      </dgm:t>
    </dgm:pt>
    <dgm:pt modelId="{4ED18AA9-5498-41C0-B7C9-9C08F534E2B0}" type="parTrans" cxnId="{2A2E9B50-2F5A-44BF-B368-35A238D49DA3}">
      <dgm:prSet/>
      <dgm:spPr/>
      <dgm:t>
        <a:bodyPr/>
        <a:lstStyle/>
        <a:p>
          <a:endParaRPr lang="en-GB"/>
        </a:p>
      </dgm:t>
    </dgm:pt>
    <dgm:pt modelId="{18B8384C-E60D-449B-9D7E-24B2DA8C0212}" type="sibTrans" cxnId="{2A2E9B50-2F5A-44BF-B368-35A238D49DA3}">
      <dgm:prSet/>
      <dgm:spPr/>
      <dgm:t>
        <a:bodyPr/>
        <a:lstStyle/>
        <a:p>
          <a:endParaRPr lang="en-GB" b="1"/>
        </a:p>
      </dgm:t>
    </dgm:pt>
    <dgm:pt modelId="{948D2883-B5A1-437A-AB10-D6B2B0915E9B}">
      <dgm:prSet phldrT="[Text]"/>
      <dgm:spPr>
        <a:gradFill flip="none" rotWithShape="0">
          <a:gsLst>
            <a:gs pos="0">
              <a:schemeClr val="accent4">
                <a:hueOff val="0"/>
                <a:satOff val="0"/>
                <a:lumOff val="0"/>
                <a:tint val="66000"/>
                <a:satMod val="160000"/>
              </a:schemeClr>
            </a:gs>
            <a:gs pos="50000">
              <a:schemeClr val="accent4">
                <a:hueOff val="0"/>
                <a:satOff val="0"/>
                <a:lumOff val="0"/>
                <a:tint val="44500"/>
                <a:satMod val="160000"/>
              </a:schemeClr>
            </a:gs>
            <a:gs pos="100000">
              <a:schemeClr val="accent4">
                <a:hueOff val="0"/>
                <a:satOff val="0"/>
                <a:lumOff val="0"/>
                <a:tint val="23500"/>
                <a:satMod val="160000"/>
              </a:schemeClr>
            </a:gs>
          </a:gsLst>
          <a:path path="circle">
            <a:fillToRect l="50000" t="50000" r="50000" b="50000"/>
          </a:path>
          <a:tileRect/>
        </a:gradFill>
      </dgm:spPr>
      <dgm:t>
        <a:bodyPr/>
        <a:lstStyle/>
        <a:p>
          <a:r>
            <a:rPr lang="en-GB" b="1" dirty="0" smtClean="0"/>
            <a:t>GUI based Management</a:t>
          </a:r>
          <a:endParaRPr lang="en-GB" b="1" dirty="0"/>
        </a:p>
      </dgm:t>
    </dgm:pt>
    <dgm:pt modelId="{3538B3AF-D100-42C9-AC77-50EB29370E52}" type="parTrans" cxnId="{358F14F5-02B7-446C-8DEA-6F0A7E750FE1}">
      <dgm:prSet/>
      <dgm:spPr/>
      <dgm:t>
        <a:bodyPr/>
        <a:lstStyle/>
        <a:p>
          <a:endParaRPr lang="en-GB"/>
        </a:p>
      </dgm:t>
    </dgm:pt>
    <dgm:pt modelId="{C7EA2585-81F3-46F9-9A8A-8550CC06A10B}" type="sibTrans" cxnId="{358F14F5-02B7-446C-8DEA-6F0A7E750FE1}">
      <dgm:prSet/>
      <dgm:spPr/>
      <dgm:t>
        <a:bodyPr/>
        <a:lstStyle/>
        <a:p>
          <a:endParaRPr lang="en-GB" b="1"/>
        </a:p>
      </dgm:t>
    </dgm:pt>
    <dgm:pt modelId="{F1C4FFE6-E3FF-48B1-8C7B-D50F684E9243}">
      <dgm:prSet phldrT="[Text]"/>
      <dgm:spPr>
        <a:solidFill>
          <a:srgbClr val="FF0000"/>
        </a:solidFill>
      </dgm:spPr>
      <dgm:t>
        <a:bodyPr/>
        <a:lstStyle/>
        <a:p>
          <a:r>
            <a:rPr lang="en-GB" b="1" dirty="0" smtClean="0"/>
            <a:t>ETL Framework</a:t>
          </a:r>
          <a:endParaRPr lang="en-GB" b="1" dirty="0"/>
        </a:p>
      </dgm:t>
    </dgm:pt>
    <dgm:pt modelId="{2524AB6F-4FAB-4BE2-B20D-42FD59B1A164}" type="sibTrans" cxnId="{4653C4E1-E525-46DA-A314-E1B8DED19C74}">
      <dgm:prSet/>
      <dgm:spPr/>
      <dgm:t>
        <a:bodyPr/>
        <a:lstStyle/>
        <a:p>
          <a:endParaRPr lang="en-GB"/>
        </a:p>
      </dgm:t>
    </dgm:pt>
    <dgm:pt modelId="{12B5CF3C-88AA-4F79-BBFB-CD5E0B6DC646}" type="parTrans" cxnId="{4653C4E1-E525-46DA-A314-E1B8DED19C74}">
      <dgm:prSet/>
      <dgm:spPr/>
      <dgm:t>
        <a:bodyPr/>
        <a:lstStyle/>
        <a:p>
          <a:endParaRPr lang="en-GB"/>
        </a:p>
      </dgm:t>
    </dgm:pt>
    <dgm:pt modelId="{692AA188-5F58-4098-8404-D92C3B7BFA7E}" type="pres">
      <dgm:prSet presAssocID="{D9852230-A967-49A4-9A50-9281FD833D03}" presName="Name0" presStyleCnt="0">
        <dgm:presLayoutVars>
          <dgm:chMax val="1"/>
          <dgm:dir/>
          <dgm:animLvl val="ctr"/>
          <dgm:resizeHandles val="exact"/>
        </dgm:presLayoutVars>
      </dgm:prSet>
      <dgm:spPr/>
      <dgm:t>
        <a:bodyPr/>
        <a:lstStyle/>
        <a:p>
          <a:endParaRPr lang="en-GB"/>
        </a:p>
      </dgm:t>
    </dgm:pt>
    <dgm:pt modelId="{573EA3F9-90CD-49AD-B011-C2D95BC51248}" type="pres">
      <dgm:prSet presAssocID="{F1C4FFE6-E3FF-48B1-8C7B-D50F684E9243}" presName="centerShape" presStyleLbl="node0" presStyleIdx="0" presStyleCnt="1"/>
      <dgm:spPr/>
      <dgm:t>
        <a:bodyPr/>
        <a:lstStyle/>
        <a:p>
          <a:endParaRPr lang="en-GB"/>
        </a:p>
      </dgm:t>
    </dgm:pt>
    <dgm:pt modelId="{3C4054B1-D30C-4331-8677-82ADC8B7C513}" type="pres">
      <dgm:prSet presAssocID="{7E48B968-AF69-4B66-B741-3DF12D0277F3}" presName="node" presStyleLbl="node1" presStyleIdx="0" presStyleCnt="8">
        <dgm:presLayoutVars>
          <dgm:bulletEnabled val="1"/>
        </dgm:presLayoutVars>
      </dgm:prSet>
      <dgm:spPr/>
      <dgm:t>
        <a:bodyPr/>
        <a:lstStyle/>
        <a:p>
          <a:endParaRPr lang="en-GB"/>
        </a:p>
      </dgm:t>
    </dgm:pt>
    <dgm:pt modelId="{0BC50E0F-417C-4588-8968-FB01B90110CA}" type="pres">
      <dgm:prSet presAssocID="{7E48B968-AF69-4B66-B741-3DF12D0277F3}" presName="dummy" presStyleCnt="0"/>
      <dgm:spPr/>
    </dgm:pt>
    <dgm:pt modelId="{8EC71084-11A7-467A-A74C-859D8ADE47D8}" type="pres">
      <dgm:prSet presAssocID="{28244941-1FCE-4EC9-A0B0-07823A5023BF}" presName="sibTrans" presStyleLbl="sibTrans2D1" presStyleIdx="0" presStyleCnt="8"/>
      <dgm:spPr/>
      <dgm:t>
        <a:bodyPr/>
        <a:lstStyle/>
        <a:p>
          <a:endParaRPr lang="en-GB"/>
        </a:p>
      </dgm:t>
    </dgm:pt>
    <dgm:pt modelId="{C7403E5A-22EB-48CF-A523-9C5E72C50ABC}" type="pres">
      <dgm:prSet presAssocID="{F4AA7A10-2833-47F6-A709-17D3E10D7F4E}" presName="node" presStyleLbl="node1" presStyleIdx="1" presStyleCnt="8">
        <dgm:presLayoutVars>
          <dgm:bulletEnabled val="1"/>
        </dgm:presLayoutVars>
      </dgm:prSet>
      <dgm:spPr/>
      <dgm:t>
        <a:bodyPr/>
        <a:lstStyle/>
        <a:p>
          <a:endParaRPr lang="en-GB"/>
        </a:p>
      </dgm:t>
    </dgm:pt>
    <dgm:pt modelId="{78BC8C06-6029-4015-BDE4-D55E5115D871}" type="pres">
      <dgm:prSet presAssocID="{F4AA7A10-2833-47F6-A709-17D3E10D7F4E}" presName="dummy" presStyleCnt="0"/>
      <dgm:spPr/>
    </dgm:pt>
    <dgm:pt modelId="{2DAA46EF-17D7-42B1-B511-59F51B7DBF35}" type="pres">
      <dgm:prSet presAssocID="{18B8384C-E60D-449B-9D7E-24B2DA8C0212}" presName="sibTrans" presStyleLbl="sibTrans2D1" presStyleIdx="1" presStyleCnt="8"/>
      <dgm:spPr/>
      <dgm:t>
        <a:bodyPr/>
        <a:lstStyle/>
        <a:p>
          <a:endParaRPr lang="en-GB"/>
        </a:p>
      </dgm:t>
    </dgm:pt>
    <dgm:pt modelId="{97896710-5157-4382-BC5B-1426EC5959F7}" type="pres">
      <dgm:prSet presAssocID="{948D2883-B5A1-437A-AB10-D6B2B0915E9B}" presName="node" presStyleLbl="node1" presStyleIdx="2" presStyleCnt="8">
        <dgm:presLayoutVars>
          <dgm:bulletEnabled val="1"/>
        </dgm:presLayoutVars>
      </dgm:prSet>
      <dgm:spPr/>
      <dgm:t>
        <a:bodyPr/>
        <a:lstStyle/>
        <a:p>
          <a:endParaRPr lang="en-GB"/>
        </a:p>
      </dgm:t>
    </dgm:pt>
    <dgm:pt modelId="{AA1E6808-0FC3-4B21-B716-FF436F963FD4}" type="pres">
      <dgm:prSet presAssocID="{948D2883-B5A1-437A-AB10-D6B2B0915E9B}" presName="dummy" presStyleCnt="0"/>
      <dgm:spPr/>
    </dgm:pt>
    <dgm:pt modelId="{2D3F26C9-D0C5-449C-AAA2-E5E669E11A74}" type="pres">
      <dgm:prSet presAssocID="{C7EA2585-81F3-46F9-9A8A-8550CC06A10B}" presName="sibTrans" presStyleLbl="sibTrans2D1" presStyleIdx="2" presStyleCnt="8"/>
      <dgm:spPr/>
      <dgm:t>
        <a:bodyPr/>
        <a:lstStyle/>
        <a:p>
          <a:endParaRPr lang="en-GB"/>
        </a:p>
      </dgm:t>
    </dgm:pt>
    <dgm:pt modelId="{8CB2A851-F6A2-41C4-91A4-116182406892}" type="pres">
      <dgm:prSet presAssocID="{1A3078EF-92CD-407D-98D3-55E9050F1477}" presName="node" presStyleLbl="node1" presStyleIdx="3" presStyleCnt="8">
        <dgm:presLayoutVars>
          <dgm:bulletEnabled val="1"/>
        </dgm:presLayoutVars>
      </dgm:prSet>
      <dgm:spPr/>
      <dgm:t>
        <a:bodyPr/>
        <a:lstStyle/>
        <a:p>
          <a:endParaRPr lang="en-GB"/>
        </a:p>
      </dgm:t>
    </dgm:pt>
    <dgm:pt modelId="{7ACD7EE5-867A-471D-AD37-FFFD3DD231EE}" type="pres">
      <dgm:prSet presAssocID="{1A3078EF-92CD-407D-98D3-55E9050F1477}" presName="dummy" presStyleCnt="0"/>
      <dgm:spPr/>
    </dgm:pt>
    <dgm:pt modelId="{F9A1BDF4-C78D-4B87-9937-76B107B7ECD1}" type="pres">
      <dgm:prSet presAssocID="{570AD850-CE23-41E2-974E-890780772283}" presName="sibTrans" presStyleLbl="sibTrans2D1" presStyleIdx="3" presStyleCnt="8"/>
      <dgm:spPr/>
      <dgm:t>
        <a:bodyPr/>
        <a:lstStyle/>
        <a:p>
          <a:endParaRPr lang="en-GB"/>
        </a:p>
      </dgm:t>
    </dgm:pt>
    <dgm:pt modelId="{DDB51E24-7208-4FE6-8D6C-4E64ABD3E96A}" type="pres">
      <dgm:prSet presAssocID="{461993A2-2D03-4F0F-B74D-C7CC70A2D2F5}" presName="node" presStyleLbl="node1" presStyleIdx="4" presStyleCnt="8">
        <dgm:presLayoutVars>
          <dgm:bulletEnabled val="1"/>
        </dgm:presLayoutVars>
      </dgm:prSet>
      <dgm:spPr/>
      <dgm:t>
        <a:bodyPr/>
        <a:lstStyle/>
        <a:p>
          <a:endParaRPr lang="en-GB"/>
        </a:p>
      </dgm:t>
    </dgm:pt>
    <dgm:pt modelId="{04FB2C00-958F-45CC-99DB-B66593B6D4E2}" type="pres">
      <dgm:prSet presAssocID="{461993A2-2D03-4F0F-B74D-C7CC70A2D2F5}" presName="dummy" presStyleCnt="0"/>
      <dgm:spPr/>
    </dgm:pt>
    <dgm:pt modelId="{E1A3D69B-0FA5-4319-925F-F435191A2599}" type="pres">
      <dgm:prSet presAssocID="{F8F26DC0-CE58-4A4F-B774-EF0C0C656F5F}" presName="sibTrans" presStyleLbl="sibTrans2D1" presStyleIdx="4" presStyleCnt="8"/>
      <dgm:spPr/>
      <dgm:t>
        <a:bodyPr/>
        <a:lstStyle/>
        <a:p>
          <a:endParaRPr lang="en-GB"/>
        </a:p>
      </dgm:t>
    </dgm:pt>
    <dgm:pt modelId="{5A7EE136-952E-4958-90CC-F955FFF30B53}" type="pres">
      <dgm:prSet presAssocID="{17F3C3C7-0A40-4CEC-8BC8-726153FD2D41}" presName="node" presStyleLbl="node1" presStyleIdx="5" presStyleCnt="8">
        <dgm:presLayoutVars>
          <dgm:bulletEnabled val="1"/>
        </dgm:presLayoutVars>
      </dgm:prSet>
      <dgm:spPr/>
      <dgm:t>
        <a:bodyPr/>
        <a:lstStyle/>
        <a:p>
          <a:endParaRPr lang="en-GB"/>
        </a:p>
      </dgm:t>
    </dgm:pt>
    <dgm:pt modelId="{08BB52FF-DA22-4B90-AB83-F61A0D6AA8B3}" type="pres">
      <dgm:prSet presAssocID="{17F3C3C7-0A40-4CEC-8BC8-726153FD2D41}" presName="dummy" presStyleCnt="0"/>
      <dgm:spPr/>
    </dgm:pt>
    <dgm:pt modelId="{E69880CA-DE09-4F7E-A31D-C72BECBEB299}" type="pres">
      <dgm:prSet presAssocID="{2E6F7798-E068-46DB-8F3B-01BB4FB843B4}" presName="sibTrans" presStyleLbl="sibTrans2D1" presStyleIdx="5" presStyleCnt="8"/>
      <dgm:spPr/>
      <dgm:t>
        <a:bodyPr/>
        <a:lstStyle/>
        <a:p>
          <a:endParaRPr lang="en-GB"/>
        </a:p>
      </dgm:t>
    </dgm:pt>
    <dgm:pt modelId="{846D4635-9F62-44E3-B37A-1987B5EF2431}" type="pres">
      <dgm:prSet presAssocID="{15A90C44-D644-47C2-BBE2-D4C45450C276}" presName="node" presStyleLbl="node1" presStyleIdx="6" presStyleCnt="8">
        <dgm:presLayoutVars>
          <dgm:bulletEnabled val="1"/>
        </dgm:presLayoutVars>
      </dgm:prSet>
      <dgm:spPr/>
      <dgm:t>
        <a:bodyPr/>
        <a:lstStyle/>
        <a:p>
          <a:endParaRPr lang="en-GB"/>
        </a:p>
      </dgm:t>
    </dgm:pt>
    <dgm:pt modelId="{C864D78F-A4F2-4E52-A026-254A1741017D}" type="pres">
      <dgm:prSet presAssocID="{15A90C44-D644-47C2-BBE2-D4C45450C276}" presName="dummy" presStyleCnt="0"/>
      <dgm:spPr/>
    </dgm:pt>
    <dgm:pt modelId="{2272A73D-6DAF-4790-B3A1-9DCA9F01E1AE}" type="pres">
      <dgm:prSet presAssocID="{0F4FC221-A7AF-45FB-8308-F4CEF0667D32}" presName="sibTrans" presStyleLbl="sibTrans2D1" presStyleIdx="6" presStyleCnt="8"/>
      <dgm:spPr/>
      <dgm:t>
        <a:bodyPr/>
        <a:lstStyle/>
        <a:p>
          <a:endParaRPr lang="en-GB"/>
        </a:p>
      </dgm:t>
    </dgm:pt>
    <dgm:pt modelId="{3E97023B-45F9-44D5-8999-5C257D2B2CB6}" type="pres">
      <dgm:prSet presAssocID="{606BCA1A-0D4E-4553-9106-782363EF8AF6}" presName="node" presStyleLbl="node1" presStyleIdx="7" presStyleCnt="8">
        <dgm:presLayoutVars>
          <dgm:bulletEnabled val="1"/>
        </dgm:presLayoutVars>
      </dgm:prSet>
      <dgm:spPr/>
      <dgm:t>
        <a:bodyPr/>
        <a:lstStyle/>
        <a:p>
          <a:endParaRPr lang="en-GB"/>
        </a:p>
      </dgm:t>
    </dgm:pt>
    <dgm:pt modelId="{B9B0521F-CB8B-4BB8-9C65-0B923AFF158E}" type="pres">
      <dgm:prSet presAssocID="{606BCA1A-0D4E-4553-9106-782363EF8AF6}" presName="dummy" presStyleCnt="0"/>
      <dgm:spPr/>
    </dgm:pt>
    <dgm:pt modelId="{5D1BBD8A-0B17-4C4E-A1FC-07A8F3E99B60}" type="pres">
      <dgm:prSet presAssocID="{536C6F60-CBBD-4850-B668-92838893F2FA}" presName="sibTrans" presStyleLbl="sibTrans2D1" presStyleIdx="7" presStyleCnt="8"/>
      <dgm:spPr/>
      <dgm:t>
        <a:bodyPr/>
        <a:lstStyle/>
        <a:p>
          <a:endParaRPr lang="en-GB"/>
        </a:p>
      </dgm:t>
    </dgm:pt>
  </dgm:ptLst>
  <dgm:cxnLst>
    <dgm:cxn modelId="{F11699FB-21EC-446C-933E-D66B0AB9635A}" type="presOf" srcId="{15A90C44-D644-47C2-BBE2-D4C45450C276}" destId="{846D4635-9F62-44E3-B37A-1987B5EF2431}" srcOrd="0" destOrd="0" presId="urn:microsoft.com/office/officeart/2005/8/layout/radial6"/>
    <dgm:cxn modelId="{24DD9C7F-3EBC-45EF-BF8F-31E1B26624CE}" type="presOf" srcId="{1A3078EF-92CD-407D-98D3-55E9050F1477}" destId="{8CB2A851-F6A2-41C4-91A4-116182406892}" srcOrd="0" destOrd="0" presId="urn:microsoft.com/office/officeart/2005/8/layout/radial6"/>
    <dgm:cxn modelId="{505EBCCC-6F3D-4C34-9C61-3877AB25D997}" type="presOf" srcId="{570AD850-CE23-41E2-974E-890780772283}" destId="{F9A1BDF4-C78D-4B87-9937-76B107B7ECD1}" srcOrd="0" destOrd="0" presId="urn:microsoft.com/office/officeart/2005/8/layout/radial6"/>
    <dgm:cxn modelId="{3A127621-9908-45D2-9BDD-4105F6A5FDA7}" srcId="{F1C4FFE6-E3FF-48B1-8C7B-D50F684E9243}" destId="{1A3078EF-92CD-407D-98D3-55E9050F1477}" srcOrd="3" destOrd="0" parTransId="{1FA476E3-C22C-4F0E-B9D1-C8D34EFE46EB}" sibTransId="{570AD850-CE23-41E2-974E-890780772283}"/>
    <dgm:cxn modelId="{B390442A-B9FE-48D2-AC44-C92E2DDD0532}" type="presOf" srcId="{F8F26DC0-CE58-4A4F-B774-EF0C0C656F5F}" destId="{E1A3D69B-0FA5-4319-925F-F435191A2599}" srcOrd="0" destOrd="0" presId="urn:microsoft.com/office/officeart/2005/8/layout/radial6"/>
    <dgm:cxn modelId="{37ACB017-4B08-4AAE-9A86-6AF54A804BA1}" srcId="{F1C4FFE6-E3FF-48B1-8C7B-D50F684E9243}" destId="{7E48B968-AF69-4B66-B741-3DF12D0277F3}" srcOrd="0" destOrd="0" parTransId="{82FA6A2F-FB16-474A-983B-71CD155CA95B}" sibTransId="{28244941-1FCE-4EC9-A0B0-07823A5023BF}"/>
    <dgm:cxn modelId="{BD1B0F2B-8DFB-4BDE-BEB2-98687CE8DF36}" type="presOf" srcId="{948D2883-B5A1-437A-AB10-D6B2B0915E9B}" destId="{97896710-5157-4382-BC5B-1426EC5959F7}" srcOrd="0" destOrd="0" presId="urn:microsoft.com/office/officeart/2005/8/layout/radial6"/>
    <dgm:cxn modelId="{2A2E9B50-2F5A-44BF-B368-35A238D49DA3}" srcId="{F1C4FFE6-E3FF-48B1-8C7B-D50F684E9243}" destId="{F4AA7A10-2833-47F6-A709-17D3E10D7F4E}" srcOrd="1" destOrd="0" parTransId="{4ED18AA9-5498-41C0-B7C9-9C08F534E2B0}" sibTransId="{18B8384C-E60D-449B-9D7E-24B2DA8C0212}"/>
    <dgm:cxn modelId="{B6B3C773-1981-46F9-9099-1BEE1AA740AA}" type="presOf" srcId="{7E48B968-AF69-4B66-B741-3DF12D0277F3}" destId="{3C4054B1-D30C-4331-8677-82ADC8B7C513}" srcOrd="0" destOrd="0" presId="urn:microsoft.com/office/officeart/2005/8/layout/radial6"/>
    <dgm:cxn modelId="{9386E6A7-254E-4A0E-80AB-4C767F8814EE}" type="presOf" srcId="{2E6F7798-E068-46DB-8F3B-01BB4FB843B4}" destId="{E69880CA-DE09-4F7E-A31D-C72BECBEB299}" srcOrd="0" destOrd="0" presId="urn:microsoft.com/office/officeart/2005/8/layout/radial6"/>
    <dgm:cxn modelId="{F37A4003-0C0D-4274-865B-009CAF5F822F}" type="presOf" srcId="{D9852230-A967-49A4-9A50-9281FD833D03}" destId="{692AA188-5F58-4098-8404-D92C3B7BFA7E}" srcOrd="0" destOrd="0" presId="urn:microsoft.com/office/officeart/2005/8/layout/radial6"/>
    <dgm:cxn modelId="{1EDDDA71-C7D9-4E72-942C-04E427B8F6F6}" type="presOf" srcId="{C7EA2585-81F3-46F9-9A8A-8550CC06A10B}" destId="{2D3F26C9-D0C5-449C-AAA2-E5E669E11A74}" srcOrd="0" destOrd="0" presId="urn:microsoft.com/office/officeart/2005/8/layout/radial6"/>
    <dgm:cxn modelId="{BFDBFCFE-88D1-4E09-AFB9-38666905F9AC}" srcId="{F1C4FFE6-E3FF-48B1-8C7B-D50F684E9243}" destId="{606BCA1A-0D4E-4553-9106-782363EF8AF6}" srcOrd="7" destOrd="0" parTransId="{4B67A853-4F82-4E7E-B5CD-199BA3AFE9CF}" sibTransId="{536C6F60-CBBD-4850-B668-92838893F2FA}"/>
    <dgm:cxn modelId="{4653C4E1-E525-46DA-A314-E1B8DED19C74}" srcId="{D9852230-A967-49A4-9A50-9281FD833D03}" destId="{F1C4FFE6-E3FF-48B1-8C7B-D50F684E9243}" srcOrd="0" destOrd="0" parTransId="{12B5CF3C-88AA-4F79-BBFB-CD5E0B6DC646}" sibTransId="{2524AB6F-4FAB-4BE2-B20D-42FD59B1A164}"/>
    <dgm:cxn modelId="{9CD3A6BF-B61C-47DA-A58C-AAB92A17942C}" type="presOf" srcId="{28244941-1FCE-4EC9-A0B0-07823A5023BF}" destId="{8EC71084-11A7-467A-A74C-859D8ADE47D8}" srcOrd="0" destOrd="0" presId="urn:microsoft.com/office/officeart/2005/8/layout/radial6"/>
    <dgm:cxn modelId="{34FB12BA-2E51-4AAB-B692-43CDB19D4348}" type="presOf" srcId="{536C6F60-CBBD-4850-B668-92838893F2FA}" destId="{5D1BBD8A-0B17-4C4E-A1FC-07A8F3E99B60}" srcOrd="0" destOrd="0" presId="urn:microsoft.com/office/officeart/2005/8/layout/radial6"/>
    <dgm:cxn modelId="{00CD04B4-B822-4689-8D4A-27825C5E4D16}" srcId="{F1C4FFE6-E3FF-48B1-8C7B-D50F684E9243}" destId="{17F3C3C7-0A40-4CEC-8BC8-726153FD2D41}" srcOrd="5" destOrd="0" parTransId="{53BA5907-9026-4A4C-930C-63AB1ED096AD}" sibTransId="{2E6F7798-E068-46DB-8F3B-01BB4FB843B4}"/>
    <dgm:cxn modelId="{FE53224B-058B-4F3D-8D2E-C23CEF0CD3FD}" type="presOf" srcId="{0F4FC221-A7AF-45FB-8308-F4CEF0667D32}" destId="{2272A73D-6DAF-4790-B3A1-9DCA9F01E1AE}" srcOrd="0" destOrd="0" presId="urn:microsoft.com/office/officeart/2005/8/layout/radial6"/>
    <dgm:cxn modelId="{39711383-337E-4D7B-8232-1E13DE85873D}" type="presOf" srcId="{606BCA1A-0D4E-4553-9106-782363EF8AF6}" destId="{3E97023B-45F9-44D5-8999-5C257D2B2CB6}" srcOrd="0" destOrd="0" presId="urn:microsoft.com/office/officeart/2005/8/layout/radial6"/>
    <dgm:cxn modelId="{D048A965-BB51-4ADB-A803-207733C87338}" type="presOf" srcId="{F1C4FFE6-E3FF-48B1-8C7B-D50F684E9243}" destId="{573EA3F9-90CD-49AD-B011-C2D95BC51248}" srcOrd="0" destOrd="0" presId="urn:microsoft.com/office/officeart/2005/8/layout/radial6"/>
    <dgm:cxn modelId="{EEC1D9C5-6283-4519-BF44-E9B6E34F7985}" type="presOf" srcId="{461993A2-2D03-4F0F-B74D-C7CC70A2D2F5}" destId="{DDB51E24-7208-4FE6-8D6C-4E64ABD3E96A}" srcOrd="0" destOrd="0" presId="urn:microsoft.com/office/officeart/2005/8/layout/radial6"/>
    <dgm:cxn modelId="{B247F23D-EDD9-4AC0-B6F7-2FE1936FDA44}" srcId="{F1C4FFE6-E3FF-48B1-8C7B-D50F684E9243}" destId="{461993A2-2D03-4F0F-B74D-C7CC70A2D2F5}" srcOrd="4" destOrd="0" parTransId="{C36382CF-732D-4D84-A759-02B875AAE88E}" sibTransId="{F8F26DC0-CE58-4A4F-B774-EF0C0C656F5F}"/>
    <dgm:cxn modelId="{02E8A25E-BCD2-4DD3-B409-9F197D959113}" type="presOf" srcId="{F4AA7A10-2833-47F6-A709-17D3E10D7F4E}" destId="{C7403E5A-22EB-48CF-A523-9C5E72C50ABC}" srcOrd="0" destOrd="0" presId="urn:microsoft.com/office/officeart/2005/8/layout/radial6"/>
    <dgm:cxn modelId="{A33B35DF-5A10-4388-B4A5-68E1B15E66D4}" type="presOf" srcId="{17F3C3C7-0A40-4CEC-8BC8-726153FD2D41}" destId="{5A7EE136-952E-4958-90CC-F955FFF30B53}" srcOrd="0" destOrd="0" presId="urn:microsoft.com/office/officeart/2005/8/layout/radial6"/>
    <dgm:cxn modelId="{358F14F5-02B7-446C-8DEA-6F0A7E750FE1}" srcId="{F1C4FFE6-E3FF-48B1-8C7B-D50F684E9243}" destId="{948D2883-B5A1-437A-AB10-D6B2B0915E9B}" srcOrd="2" destOrd="0" parTransId="{3538B3AF-D100-42C9-AC77-50EB29370E52}" sibTransId="{C7EA2585-81F3-46F9-9A8A-8550CC06A10B}"/>
    <dgm:cxn modelId="{DAD92F0F-442C-4B34-8B96-C4A8AE1BEBE1}" type="presOf" srcId="{18B8384C-E60D-449B-9D7E-24B2DA8C0212}" destId="{2DAA46EF-17D7-42B1-B511-59F51B7DBF35}" srcOrd="0" destOrd="0" presId="urn:microsoft.com/office/officeart/2005/8/layout/radial6"/>
    <dgm:cxn modelId="{34CC34A7-06F7-4C1D-9A18-2CCE13478BD6}" srcId="{F1C4FFE6-E3FF-48B1-8C7B-D50F684E9243}" destId="{15A90C44-D644-47C2-BBE2-D4C45450C276}" srcOrd="6" destOrd="0" parTransId="{7AACE814-FC6B-466A-86B6-AFC0DD4C635F}" sibTransId="{0F4FC221-A7AF-45FB-8308-F4CEF0667D32}"/>
    <dgm:cxn modelId="{8F0CE865-F532-4DBF-8A99-46B60396E280}" type="presParOf" srcId="{692AA188-5F58-4098-8404-D92C3B7BFA7E}" destId="{573EA3F9-90CD-49AD-B011-C2D95BC51248}" srcOrd="0" destOrd="0" presId="urn:microsoft.com/office/officeart/2005/8/layout/radial6"/>
    <dgm:cxn modelId="{A6ACCF69-C136-4454-AB4C-BD4259303F39}" type="presParOf" srcId="{692AA188-5F58-4098-8404-D92C3B7BFA7E}" destId="{3C4054B1-D30C-4331-8677-82ADC8B7C513}" srcOrd="1" destOrd="0" presId="urn:microsoft.com/office/officeart/2005/8/layout/radial6"/>
    <dgm:cxn modelId="{F2EC0E0F-DCD6-4BD4-8D4D-938827162363}" type="presParOf" srcId="{692AA188-5F58-4098-8404-D92C3B7BFA7E}" destId="{0BC50E0F-417C-4588-8968-FB01B90110CA}" srcOrd="2" destOrd="0" presId="urn:microsoft.com/office/officeart/2005/8/layout/radial6"/>
    <dgm:cxn modelId="{622226B2-9306-4C34-9F35-E725760C11DE}" type="presParOf" srcId="{692AA188-5F58-4098-8404-D92C3B7BFA7E}" destId="{8EC71084-11A7-467A-A74C-859D8ADE47D8}" srcOrd="3" destOrd="0" presId="urn:microsoft.com/office/officeart/2005/8/layout/radial6"/>
    <dgm:cxn modelId="{111AEC94-8FC3-4556-8191-5D1BF14DB5F8}" type="presParOf" srcId="{692AA188-5F58-4098-8404-D92C3B7BFA7E}" destId="{C7403E5A-22EB-48CF-A523-9C5E72C50ABC}" srcOrd="4" destOrd="0" presId="urn:microsoft.com/office/officeart/2005/8/layout/radial6"/>
    <dgm:cxn modelId="{85E9CF07-D614-40E3-880B-6127D943E04F}" type="presParOf" srcId="{692AA188-5F58-4098-8404-D92C3B7BFA7E}" destId="{78BC8C06-6029-4015-BDE4-D55E5115D871}" srcOrd="5" destOrd="0" presId="urn:microsoft.com/office/officeart/2005/8/layout/radial6"/>
    <dgm:cxn modelId="{0961AC8E-3481-4D14-816A-BD3E7EC76C5A}" type="presParOf" srcId="{692AA188-5F58-4098-8404-D92C3B7BFA7E}" destId="{2DAA46EF-17D7-42B1-B511-59F51B7DBF35}" srcOrd="6" destOrd="0" presId="urn:microsoft.com/office/officeart/2005/8/layout/radial6"/>
    <dgm:cxn modelId="{9239F931-0A74-4861-9CB1-99CE68630EB9}" type="presParOf" srcId="{692AA188-5F58-4098-8404-D92C3B7BFA7E}" destId="{97896710-5157-4382-BC5B-1426EC5959F7}" srcOrd="7" destOrd="0" presId="urn:microsoft.com/office/officeart/2005/8/layout/radial6"/>
    <dgm:cxn modelId="{C5901E44-F7E6-4F18-82D4-622EF39A9A46}" type="presParOf" srcId="{692AA188-5F58-4098-8404-D92C3B7BFA7E}" destId="{AA1E6808-0FC3-4B21-B716-FF436F963FD4}" srcOrd="8" destOrd="0" presId="urn:microsoft.com/office/officeart/2005/8/layout/radial6"/>
    <dgm:cxn modelId="{DC8B58BA-1B6E-4344-B18C-BCCBB6118218}" type="presParOf" srcId="{692AA188-5F58-4098-8404-D92C3B7BFA7E}" destId="{2D3F26C9-D0C5-449C-AAA2-E5E669E11A74}" srcOrd="9" destOrd="0" presId="urn:microsoft.com/office/officeart/2005/8/layout/radial6"/>
    <dgm:cxn modelId="{305FF118-8832-4D7E-B481-F3508F8C07A3}" type="presParOf" srcId="{692AA188-5F58-4098-8404-D92C3B7BFA7E}" destId="{8CB2A851-F6A2-41C4-91A4-116182406892}" srcOrd="10" destOrd="0" presId="urn:microsoft.com/office/officeart/2005/8/layout/radial6"/>
    <dgm:cxn modelId="{F9AF7EA7-B729-4C4E-ADA4-9E95292A039B}" type="presParOf" srcId="{692AA188-5F58-4098-8404-D92C3B7BFA7E}" destId="{7ACD7EE5-867A-471D-AD37-FFFD3DD231EE}" srcOrd="11" destOrd="0" presId="urn:microsoft.com/office/officeart/2005/8/layout/radial6"/>
    <dgm:cxn modelId="{CF6AEC0F-A214-4DD7-B912-2046AEA54AFE}" type="presParOf" srcId="{692AA188-5F58-4098-8404-D92C3B7BFA7E}" destId="{F9A1BDF4-C78D-4B87-9937-76B107B7ECD1}" srcOrd="12" destOrd="0" presId="urn:microsoft.com/office/officeart/2005/8/layout/radial6"/>
    <dgm:cxn modelId="{5B2D3840-1820-403D-BE07-5F2744FB7F80}" type="presParOf" srcId="{692AA188-5F58-4098-8404-D92C3B7BFA7E}" destId="{DDB51E24-7208-4FE6-8D6C-4E64ABD3E96A}" srcOrd="13" destOrd="0" presId="urn:microsoft.com/office/officeart/2005/8/layout/radial6"/>
    <dgm:cxn modelId="{E8BCF2FB-0924-4685-AA0B-E0CD79C31586}" type="presParOf" srcId="{692AA188-5F58-4098-8404-D92C3B7BFA7E}" destId="{04FB2C00-958F-45CC-99DB-B66593B6D4E2}" srcOrd="14" destOrd="0" presId="urn:microsoft.com/office/officeart/2005/8/layout/radial6"/>
    <dgm:cxn modelId="{CB3873A0-8C2B-4D0B-9C52-C20A5978797B}" type="presParOf" srcId="{692AA188-5F58-4098-8404-D92C3B7BFA7E}" destId="{E1A3D69B-0FA5-4319-925F-F435191A2599}" srcOrd="15" destOrd="0" presId="urn:microsoft.com/office/officeart/2005/8/layout/radial6"/>
    <dgm:cxn modelId="{AF66E39F-0048-4AAE-8DF8-8E618B6DC6A7}" type="presParOf" srcId="{692AA188-5F58-4098-8404-D92C3B7BFA7E}" destId="{5A7EE136-952E-4958-90CC-F955FFF30B53}" srcOrd="16" destOrd="0" presId="urn:microsoft.com/office/officeart/2005/8/layout/radial6"/>
    <dgm:cxn modelId="{46224599-C0C7-455B-AC14-C285FCDF57D6}" type="presParOf" srcId="{692AA188-5F58-4098-8404-D92C3B7BFA7E}" destId="{08BB52FF-DA22-4B90-AB83-F61A0D6AA8B3}" srcOrd="17" destOrd="0" presId="urn:microsoft.com/office/officeart/2005/8/layout/radial6"/>
    <dgm:cxn modelId="{3AEA1C14-1BFC-4A4B-BED5-72AB9509A2F3}" type="presParOf" srcId="{692AA188-5F58-4098-8404-D92C3B7BFA7E}" destId="{E69880CA-DE09-4F7E-A31D-C72BECBEB299}" srcOrd="18" destOrd="0" presId="urn:microsoft.com/office/officeart/2005/8/layout/radial6"/>
    <dgm:cxn modelId="{1F14AB28-F05C-4082-8FDD-819D8D2265CD}" type="presParOf" srcId="{692AA188-5F58-4098-8404-D92C3B7BFA7E}" destId="{846D4635-9F62-44E3-B37A-1987B5EF2431}" srcOrd="19" destOrd="0" presId="urn:microsoft.com/office/officeart/2005/8/layout/radial6"/>
    <dgm:cxn modelId="{01A756E0-355F-4B77-89D5-A1FC63A7EE06}" type="presParOf" srcId="{692AA188-5F58-4098-8404-D92C3B7BFA7E}" destId="{C864D78F-A4F2-4E52-A026-254A1741017D}" srcOrd="20" destOrd="0" presId="urn:microsoft.com/office/officeart/2005/8/layout/radial6"/>
    <dgm:cxn modelId="{8701880F-0F21-4B41-B4AC-8AACDE24F49C}" type="presParOf" srcId="{692AA188-5F58-4098-8404-D92C3B7BFA7E}" destId="{2272A73D-6DAF-4790-B3A1-9DCA9F01E1AE}" srcOrd="21" destOrd="0" presId="urn:microsoft.com/office/officeart/2005/8/layout/radial6"/>
    <dgm:cxn modelId="{B8EC768D-AE2C-4F24-B264-0A6F7B5D776A}" type="presParOf" srcId="{692AA188-5F58-4098-8404-D92C3B7BFA7E}" destId="{3E97023B-45F9-44D5-8999-5C257D2B2CB6}" srcOrd="22" destOrd="0" presId="urn:microsoft.com/office/officeart/2005/8/layout/radial6"/>
    <dgm:cxn modelId="{D6CE0621-A693-4A4D-AD71-2FA1670BFBE6}" type="presParOf" srcId="{692AA188-5F58-4098-8404-D92C3B7BFA7E}" destId="{B9B0521F-CB8B-4BB8-9C65-0B923AFF158E}" srcOrd="23" destOrd="0" presId="urn:microsoft.com/office/officeart/2005/8/layout/radial6"/>
    <dgm:cxn modelId="{AED50129-7CFA-45A8-98E4-2E6378C998C4}" type="presParOf" srcId="{692AA188-5F58-4098-8404-D92C3B7BFA7E}" destId="{5D1BBD8A-0B17-4C4E-A1FC-07A8F3E99B60}" srcOrd="24"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BBD8A-0B17-4C4E-A1FC-07A8F3E99B60}">
      <dsp:nvSpPr>
        <dsp:cNvPr id="0" name=""/>
        <dsp:cNvSpPr/>
      </dsp:nvSpPr>
      <dsp:spPr>
        <a:xfrm>
          <a:off x="718136" y="373641"/>
          <a:ext cx="3385453" cy="3385453"/>
        </a:xfrm>
        <a:prstGeom prst="blockArc">
          <a:avLst>
            <a:gd name="adj1" fmla="val 13437307"/>
            <a:gd name="adj2" fmla="val 16156080"/>
            <a:gd name="adj3" fmla="val 3418"/>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272A73D-6DAF-4790-B3A1-9DCA9F01E1AE}">
      <dsp:nvSpPr>
        <dsp:cNvPr id="0" name=""/>
        <dsp:cNvSpPr/>
      </dsp:nvSpPr>
      <dsp:spPr>
        <a:xfrm>
          <a:off x="696739" y="395429"/>
          <a:ext cx="3385453" cy="3385453"/>
        </a:xfrm>
        <a:prstGeom prst="blockArc">
          <a:avLst>
            <a:gd name="adj1" fmla="val 10844739"/>
            <a:gd name="adj2" fmla="val 13500404"/>
            <a:gd name="adj3" fmla="val 3418"/>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69880CA-DE09-4F7E-A31D-C72BECBEB299}">
      <dsp:nvSpPr>
        <dsp:cNvPr id="0" name=""/>
        <dsp:cNvSpPr/>
      </dsp:nvSpPr>
      <dsp:spPr>
        <a:xfrm>
          <a:off x="696880" y="373777"/>
          <a:ext cx="3385453" cy="3385453"/>
        </a:xfrm>
        <a:prstGeom prst="blockArc">
          <a:avLst>
            <a:gd name="adj1" fmla="val 8100000"/>
            <a:gd name="adj2" fmla="val 10800000"/>
            <a:gd name="adj3" fmla="val 3418"/>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1A3D69B-0FA5-4319-925F-F435191A2599}">
      <dsp:nvSpPr>
        <dsp:cNvPr id="0" name=""/>
        <dsp:cNvSpPr/>
      </dsp:nvSpPr>
      <dsp:spPr>
        <a:xfrm>
          <a:off x="696880" y="373777"/>
          <a:ext cx="3385453" cy="3385453"/>
        </a:xfrm>
        <a:prstGeom prst="blockArc">
          <a:avLst>
            <a:gd name="adj1" fmla="val 5400000"/>
            <a:gd name="adj2" fmla="val 8100000"/>
            <a:gd name="adj3" fmla="val 3418"/>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9A1BDF4-C78D-4B87-9937-76B107B7ECD1}">
      <dsp:nvSpPr>
        <dsp:cNvPr id="0" name=""/>
        <dsp:cNvSpPr/>
      </dsp:nvSpPr>
      <dsp:spPr>
        <a:xfrm>
          <a:off x="696880" y="373777"/>
          <a:ext cx="3385453" cy="3385453"/>
        </a:xfrm>
        <a:prstGeom prst="blockArc">
          <a:avLst>
            <a:gd name="adj1" fmla="val 2700000"/>
            <a:gd name="adj2" fmla="val 5400000"/>
            <a:gd name="adj3" fmla="val 3418"/>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D3F26C9-D0C5-449C-AAA2-E5E669E11A74}">
      <dsp:nvSpPr>
        <dsp:cNvPr id="0" name=""/>
        <dsp:cNvSpPr/>
      </dsp:nvSpPr>
      <dsp:spPr>
        <a:xfrm>
          <a:off x="696880" y="373777"/>
          <a:ext cx="3385453" cy="3385453"/>
        </a:xfrm>
        <a:prstGeom prst="blockArc">
          <a:avLst>
            <a:gd name="adj1" fmla="val 0"/>
            <a:gd name="adj2" fmla="val 2700000"/>
            <a:gd name="adj3" fmla="val 3418"/>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DAA46EF-17D7-42B1-B511-59F51B7DBF35}">
      <dsp:nvSpPr>
        <dsp:cNvPr id="0" name=""/>
        <dsp:cNvSpPr/>
      </dsp:nvSpPr>
      <dsp:spPr>
        <a:xfrm>
          <a:off x="696880" y="373777"/>
          <a:ext cx="3385453" cy="3385453"/>
        </a:xfrm>
        <a:prstGeom prst="blockArc">
          <a:avLst>
            <a:gd name="adj1" fmla="val 18900000"/>
            <a:gd name="adj2" fmla="val 0"/>
            <a:gd name="adj3" fmla="val 3418"/>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EC71084-11A7-467A-A74C-859D8ADE47D8}">
      <dsp:nvSpPr>
        <dsp:cNvPr id="0" name=""/>
        <dsp:cNvSpPr/>
      </dsp:nvSpPr>
      <dsp:spPr>
        <a:xfrm>
          <a:off x="696880" y="373777"/>
          <a:ext cx="3385453" cy="3385453"/>
        </a:xfrm>
        <a:prstGeom prst="blockArc">
          <a:avLst>
            <a:gd name="adj1" fmla="val 16200000"/>
            <a:gd name="adj2" fmla="val 18900000"/>
            <a:gd name="adj3" fmla="val 3418"/>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73EA3F9-90CD-49AD-B011-C2D95BC51248}">
      <dsp:nvSpPr>
        <dsp:cNvPr id="0" name=""/>
        <dsp:cNvSpPr/>
      </dsp:nvSpPr>
      <dsp:spPr>
        <a:xfrm>
          <a:off x="1815541" y="1492438"/>
          <a:ext cx="1148131" cy="1148131"/>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b="1" kern="1200" dirty="0" smtClean="0"/>
            <a:t>ETL Framework</a:t>
          </a:r>
          <a:endParaRPr lang="en-GB" sz="1100" b="1" kern="1200" dirty="0"/>
        </a:p>
      </dsp:txBody>
      <dsp:txXfrm>
        <a:off x="1983681" y="1660578"/>
        <a:ext cx="811851" cy="811851"/>
      </dsp:txXfrm>
    </dsp:sp>
    <dsp:sp modelId="{3C4054B1-D30C-4331-8677-82ADC8B7C513}">
      <dsp:nvSpPr>
        <dsp:cNvPr id="0" name=""/>
        <dsp:cNvSpPr/>
      </dsp:nvSpPr>
      <dsp:spPr>
        <a:xfrm>
          <a:off x="1987761" y="864"/>
          <a:ext cx="803692" cy="803692"/>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Data Validation</a:t>
          </a:r>
          <a:endParaRPr lang="en-GB" sz="600" b="1" kern="1200" dirty="0"/>
        </a:p>
      </dsp:txBody>
      <dsp:txXfrm>
        <a:off x="2105459" y="118562"/>
        <a:ext cx="568296" cy="568296"/>
      </dsp:txXfrm>
    </dsp:sp>
    <dsp:sp modelId="{C7403E5A-22EB-48CF-A523-9C5E72C50ABC}">
      <dsp:nvSpPr>
        <dsp:cNvPr id="0" name=""/>
        <dsp:cNvSpPr/>
      </dsp:nvSpPr>
      <dsp:spPr>
        <a:xfrm>
          <a:off x="3164241" y="488178"/>
          <a:ext cx="803692" cy="803692"/>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Workflow and Scheduling</a:t>
          </a:r>
          <a:endParaRPr lang="en-GB" sz="600" b="1" kern="1200" dirty="0"/>
        </a:p>
      </dsp:txBody>
      <dsp:txXfrm>
        <a:off x="3281939" y="605876"/>
        <a:ext cx="568296" cy="568296"/>
      </dsp:txXfrm>
    </dsp:sp>
    <dsp:sp modelId="{97896710-5157-4382-BC5B-1426EC5959F7}">
      <dsp:nvSpPr>
        <dsp:cNvPr id="0" name=""/>
        <dsp:cNvSpPr/>
      </dsp:nvSpPr>
      <dsp:spPr>
        <a:xfrm>
          <a:off x="3651555" y="1664658"/>
          <a:ext cx="803692" cy="803692"/>
        </a:xfrm>
        <a:prstGeom prst="ellips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GUI based Management</a:t>
          </a:r>
          <a:endParaRPr lang="en-GB" sz="600" b="1" kern="1200" dirty="0"/>
        </a:p>
      </dsp:txBody>
      <dsp:txXfrm>
        <a:off x="3769253" y="1782356"/>
        <a:ext cx="568296" cy="568296"/>
      </dsp:txXfrm>
    </dsp:sp>
    <dsp:sp modelId="{8CB2A851-F6A2-41C4-91A4-116182406892}">
      <dsp:nvSpPr>
        <dsp:cNvPr id="0" name=""/>
        <dsp:cNvSpPr/>
      </dsp:nvSpPr>
      <dsp:spPr>
        <a:xfrm>
          <a:off x="3164241" y="2841138"/>
          <a:ext cx="803692" cy="803692"/>
        </a:xfrm>
        <a:prstGeom prst="ellips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Data Pipelines</a:t>
          </a:r>
          <a:endParaRPr lang="en-GB" sz="600" b="1" kern="1200" dirty="0"/>
        </a:p>
      </dsp:txBody>
      <dsp:txXfrm>
        <a:off x="3281939" y="2958836"/>
        <a:ext cx="568296" cy="568296"/>
      </dsp:txXfrm>
    </dsp:sp>
    <dsp:sp modelId="{DDB51E24-7208-4FE6-8D6C-4E64ABD3E96A}">
      <dsp:nvSpPr>
        <dsp:cNvPr id="0" name=""/>
        <dsp:cNvSpPr/>
      </dsp:nvSpPr>
      <dsp:spPr>
        <a:xfrm>
          <a:off x="1987761" y="3328452"/>
          <a:ext cx="803692" cy="803692"/>
        </a:xfrm>
        <a:prstGeom prst="ellips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Data Lineage</a:t>
          </a:r>
          <a:endParaRPr lang="en-GB" sz="600" b="1" kern="1200" dirty="0"/>
        </a:p>
      </dsp:txBody>
      <dsp:txXfrm>
        <a:off x="2105459" y="3446150"/>
        <a:ext cx="568296" cy="568296"/>
      </dsp:txXfrm>
    </dsp:sp>
    <dsp:sp modelId="{5A7EE136-952E-4958-90CC-F955FFF30B53}">
      <dsp:nvSpPr>
        <dsp:cNvPr id="0" name=""/>
        <dsp:cNvSpPr/>
      </dsp:nvSpPr>
      <dsp:spPr>
        <a:xfrm>
          <a:off x="811281" y="2841138"/>
          <a:ext cx="803692" cy="803692"/>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Real Time ETL</a:t>
          </a:r>
          <a:endParaRPr lang="en-GB" sz="600" b="1" kern="1200" dirty="0"/>
        </a:p>
      </dsp:txBody>
      <dsp:txXfrm>
        <a:off x="928979" y="2958836"/>
        <a:ext cx="568296" cy="568296"/>
      </dsp:txXfrm>
    </dsp:sp>
    <dsp:sp modelId="{846D4635-9F62-44E3-B37A-1987B5EF2431}">
      <dsp:nvSpPr>
        <dsp:cNvPr id="0" name=""/>
        <dsp:cNvSpPr/>
      </dsp:nvSpPr>
      <dsp:spPr>
        <a:xfrm>
          <a:off x="323967" y="1664658"/>
          <a:ext cx="803692" cy="803692"/>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Data Ingestion</a:t>
          </a:r>
          <a:endParaRPr lang="en-GB" sz="600" b="1" kern="1200" dirty="0"/>
        </a:p>
      </dsp:txBody>
      <dsp:txXfrm>
        <a:off x="441665" y="1782356"/>
        <a:ext cx="568296" cy="568296"/>
      </dsp:txXfrm>
    </dsp:sp>
    <dsp:sp modelId="{3E97023B-45F9-44D5-8999-5C257D2B2CB6}">
      <dsp:nvSpPr>
        <dsp:cNvPr id="0" name=""/>
        <dsp:cNvSpPr/>
      </dsp:nvSpPr>
      <dsp:spPr>
        <a:xfrm>
          <a:off x="811278" y="509692"/>
          <a:ext cx="803692" cy="803692"/>
        </a:xfrm>
        <a:prstGeom prst="ellips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Dimensional Model</a:t>
          </a:r>
          <a:endParaRPr lang="en-GB" sz="600" b="1" kern="1200" dirty="0"/>
        </a:p>
      </dsp:txBody>
      <dsp:txXfrm>
        <a:off x="928976" y="627390"/>
        <a:ext cx="568296" cy="568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437" y="1447799"/>
            <a:ext cx="8825658" cy="3329581"/>
          </a:xfrm>
        </p:spPr>
        <p:txBody>
          <a:bodyPr/>
          <a:lstStyle/>
          <a:p>
            <a:r>
              <a:rPr lang="en-GB" dirty="0" smtClean="0"/>
              <a:t>ETL Framework</a:t>
            </a:r>
            <a:endParaRPr lang="en-GB" dirty="0"/>
          </a:p>
        </p:txBody>
      </p:sp>
      <p:sp>
        <p:nvSpPr>
          <p:cNvPr id="3" name="Subtitle 2"/>
          <p:cNvSpPr>
            <a:spLocks noGrp="1"/>
          </p:cNvSpPr>
          <p:nvPr>
            <p:ph type="subTitle" idx="1"/>
          </p:nvPr>
        </p:nvSpPr>
        <p:spPr/>
        <p:txBody>
          <a:bodyPr>
            <a:normAutofit/>
          </a:bodyPr>
          <a:lstStyle/>
          <a:p>
            <a:r>
              <a:rPr lang="en-GB" sz="1600" dirty="0" smtClean="0"/>
              <a:t>for Big data - Powered by Apache Spark</a:t>
            </a:r>
            <a:endParaRPr lang="en-GB" sz="1600" dirty="0"/>
          </a:p>
        </p:txBody>
      </p:sp>
    </p:spTree>
    <p:extLst>
      <p:ext uri="{BB962C8B-B14F-4D97-AF65-F5344CB8AC3E}">
        <p14:creationId xmlns:p14="http://schemas.microsoft.com/office/powerpoint/2010/main" val="1907338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720" y="452718"/>
            <a:ext cx="9404723" cy="1400530"/>
          </a:xfrm>
        </p:spPr>
        <p:txBody>
          <a:bodyPr/>
          <a:lstStyle/>
          <a:p>
            <a:r>
              <a:rPr lang="en-GB" dirty="0" smtClean="0"/>
              <a:t>Where are we now ?</a:t>
            </a:r>
            <a:endParaRPr lang="en-GB" dirty="0"/>
          </a:p>
        </p:txBody>
      </p:sp>
      <p:sp>
        <p:nvSpPr>
          <p:cNvPr id="3" name="Content Placeholder 2"/>
          <p:cNvSpPr>
            <a:spLocks noGrp="1"/>
          </p:cNvSpPr>
          <p:nvPr>
            <p:ph idx="1"/>
          </p:nvPr>
        </p:nvSpPr>
        <p:spPr>
          <a:xfrm>
            <a:off x="646112" y="1645920"/>
            <a:ext cx="4455824" cy="3165071"/>
          </a:xfrm>
        </p:spPr>
        <p:txBody>
          <a:bodyPr>
            <a:normAutofit fontScale="85000" lnSpcReduction="20000"/>
          </a:bodyPr>
          <a:lstStyle/>
          <a:p>
            <a:r>
              <a:rPr lang="en-GB" dirty="0" smtClean="0"/>
              <a:t>v0.1 ready for Dimensional Templates</a:t>
            </a:r>
          </a:p>
          <a:p>
            <a:endParaRPr lang="en-GB" dirty="0" smtClean="0"/>
          </a:p>
          <a:p>
            <a:r>
              <a:rPr lang="en-GB" dirty="0" smtClean="0"/>
              <a:t>v0.1 for Ingestion Templates in progress (Oracle only)</a:t>
            </a:r>
          </a:p>
          <a:p>
            <a:pPr marL="0" indent="0">
              <a:buNone/>
            </a:pPr>
            <a:endParaRPr lang="en-GB" dirty="0" smtClean="0"/>
          </a:p>
          <a:p>
            <a:r>
              <a:rPr lang="en-GB" dirty="0" smtClean="0"/>
              <a:t>Stitching 2 modules using GUI (low priority)</a:t>
            </a:r>
          </a:p>
          <a:p>
            <a:endParaRPr lang="en-GB" dirty="0" smtClean="0"/>
          </a:p>
          <a:p>
            <a:r>
              <a:rPr lang="en-GB" dirty="0" smtClean="0"/>
              <a:t>February 6</a:t>
            </a:r>
            <a:r>
              <a:rPr lang="en-GB" baseline="30000" dirty="0" smtClean="0"/>
              <a:t>th</a:t>
            </a:r>
            <a:r>
              <a:rPr lang="en-GB" dirty="0" smtClean="0"/>
              <a:t> 2017  - Deadline for v0.1 for Ingestion and Transformation</a:t>
            </a:r>
          </a:p>
          <a:p>
            <a:endParaRPr lang="en-GB" dirty="0"/>
          </a:p>
        </p:txBody>
      </p:sp>
      <p:graphicFrame>
        <p:nvGraphicFramePr>
          <p:cNvPr id="5" name="Content Placeholder 14"/>
          <p:cNvGraphicFramePr>
            <a:graphicFrameLocks/>
          </p:cNvGraphicFramePr>
          <p:nvPr>
            <p:extLst>
              <p:ext uri="{D42A27DB-BD31-4B8C-83A1-F6EECF244321}">
                <p14:modId xmlns:p14="http://schemas.microsoft.com/office/powerpoint/2010/main" val="1807945903"/>
              </p:ext>
            </p:extLst>
          </p:nvPr>
        </p:nvGraphicFramePr>
        <p:xfrm>
          <a:off x="7501501" y="1760220"/>
          <a:ext cx="4779215" cy="4133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p:cNvGrpSpPr/>
          <p:nvPr/>
        </p:nvGrpSpPr>
        <p:grpSpPr>
          <a:xfrm>
            <a:off x="8300927" y="2242703"/>
            <a:ext cx="803692" cy="803692"/>
            <a:chOff x="811278" y="509692"/>
            <a:chExt cx="803692" cy="803692"/>
          </a:xfrm>
        </p:grpSpPr>
        <p:sp>
          <p:nvSpPr>
            <p:cNvPr id="16" name="Oval 15"/>
            <p:cNvSpPr/>
            <p:nvPr/>
          </p:nvSpPr>
          <p:spPr>
            <a:xfrm>
              <a:off x="811278" y="509692"/>
              <a:ext cx="803692" cy="803692"/>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Oval 4"/>
            <p:cNvSpPr/>
            <p:nvPr/>
          </p:nvSpPr>
          <p:spPr>
            <a:xfrm>
              <a:off x="928976" y="627390"/>
              <a:ext cx="568296" cy="5682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Dimensional Model</a:t>
              </a:r>
              <a:endParaRPr lang="en-GB" sz="600" b="1" kern="1200" dirty="0"/>
            </a:p>
          </p:txBody>
        </p:sp>
      </p:grpSp>
      <p:grpSp>
        <p:nvGrpSpPr>
          <p:cNvPr id="18" name="Group 17"/>
          <p:cNvGrpSpPr/>
          <p:nvPr/>
        </p:nvGrpSpPr>
        <p:grpSpPr>
          <a:xfrm>
            <a:off x="7806075" y="3447560"/>
            <a:ext cx="803692" cy="803692"/>
            <a:chOff x="323967" y="1664658"/>
            <a:chExt cx="803692" cy="803692"/>
          </a:xfrm>
        </p:grpSpPr>
        <p:sp>
          <p:nvSpPr>
            <p:cNvPr id="19" name="Oval 18"/>
            <p:cNvSpPr/>
            <p:nvPr/>
          </p:nvSpPr>
          <p:spPr>
            <a:xfrm>
              <a:off x="323967" y="1664658"/>
              <a:ext cx="803692" cy="803692"/>
            </a:xfrm>
            <a:prstGeom prst="ellips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0" name="Oval 4"/>
            <p:cNvSpPr/>
            <p:nvPr/>
          </p:nvSpPr>
          <p:spPr>
            <a:xfrm>
              <a:off x="441665" y="1782356"/>
              <a:ext cx="568296" cy="5682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GB" sz="600" b="1" kern="1200" dirty="0" smtClean="0"/>
                <a:t>Data Ingestion</a:t>
              </a:r>
              <a:endParaRPr lang="en-GB" sz="600" b="1" kern="1200" dirty="0"/>
            </a:p>
          </p:txBody>
        </p:sp>
      </p:grpSp>
      <p:grpSp>
        <p:nvGrpSpPr>
          <p:cNvPr id="11" name="Group 10"/>
          <p:cNvGrpSpPr/>
          <p:nvPr/>
        </p:nvGrpSpPr>
        <p:grpSpPr>
          <a:xfrm>
            <a:off x="9325006" y="3228455"/>
            <a:ext cx="1148131" cy="1148131"/>
            <a:chOff x="1815540" y="1445553"/>
            <a:chExt cx="1148131" cy="1148131"/>
          </a:xfrm>
        </p:grpSpPr>
        <p:sp>
          <p:nvSpPr>
            <p:cNvPr id="12" name="Oval 11"/>
            <p:cNvSpPr/>
            <p:nvPr/>
          </p:nvSpPr>
          <p:spPr>
            <a:xfrm>
              <a:off x="1815540" y="1445553"/>
              <a:ext cx="1148131" cy="1148131"/>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Oval 4"/>
            <p:cNvSpPr/>
            <p:nvPr/>
          </p:nvSpPr>
          <p:spPr>
            <a:xfrm>
              <a:off x="1983681" y="1660578"/>
              <a:ext cx="811851" cy="8118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b="1" kern="1200" dirty="0" smtClean="0"/>
                <a:t>ETL Framework</a:t>
              </a:r>
              <a:endParaRPr lang="en-GB" sz="1100" b="1" kern="1200" dirty="0"/>
            </a:p>
          </p:txBody>
        </p:sp>
      </p:grpSp>
    </p:spTree>
    <p:extLst>
      <p:ext uri="{BB962C8B-B14F-4D97-AF65-F5344CB8AC3E}">
        <p14:creationId xmlns:p14="http://schemas.microsoft.com/office/powerpoint/2010/main" val="2005993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r>
              <a:rPr lang="en-GB" dirty="0" smtClean="0"/>
              <a:t>The Motivation</a:t>
            </a:r>
          </a:p>
          <a:p>
            <a:r>
              <a:rPr lang="en-GB" dirty="0" smtClean="0"/>
              <a:t>Why another ETL framework ?</a:t>
            </a:r>
          </a:p>
          <a:p>
            <a:r>
              <a:rPr lang="en-GB" dirty="0" smtClean="0"/>
              <a:t>Working of the ETL framework</a:t>
            </a:r>
          </a:p>
          <a:p>
            <a:r>
              <a:rPr lang="en-GB" dirty="0" smtClean="0"/>
              <a:t>Not a bunch of API’s</a:t>
            </a:r>
          </a:p>
          <a:p>
            <a:r>
              <a:rPr lang="en-GB" dirty="0" smtClean="0"/>
              <a:t>Vision and Roadmap</a:t>
            </a:r>
          </a:p>
          <a:p>
            <a:r>
              <a:rPr lang="en-GB" dirty="0" smtClean="0"/>
              <a:t>Where are we now ?</a:t>
            </a:r>
          </a:p>
          <a:p>
            <a:r>
              <a:rPr lang="en-GB" dirty="0" smtClean="0"/>
              <a:t>Conclusion</a:t>
            </a:r>
            <a:endParaRPr lang="en-GB" dirty="0"/>
          </a:p>
        </p:txBody>
      </p:sp>
    </p:spTree>
    <p:extLst>
      <p:ext uri="{BB962C8B-B14F-4D97-AF65-F5344CB8AC3E}">
        <p14:creationId xmlns:p14="http://schemas.microsoft.com/office/powerpoint/2010/main" val="2503102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Motivation</a:t>
            </a:r>
            <a:endParaRPr lang="en-GB" dirty="0"/>
          </a:p>
        </p:txBody>
      </p:sp>
      <p:sp>
        <p:nvSpPr>
          <p:cNvPr id="3" name="Content Placeholder 2"/>
          <p:cNvSpPr>
            <a:spLocks noGrp="1"/>
          </p:cNvSpPr>
          <p:nvPr>
            <p:ph idx="1"/>
          </p:nvPr>
        </p:nvSpPr>
        <p:spPr>
          <a:xfrm>
            <a:off x="1103312" y="1371600"/>
            <a:ext cx="9225252" cy="4876799"/>
          </a:xfrm>
        </p:spPr>
        <p:txBody>
          <a:bodyPr/>
          <a:lstStyle/>
          <a:p>
            <a:r>
              <a:rPr lang="en-GB" dirty="0" smtClean="0"/>
              <a:t>Technical Designer (Big Data) for a large Government Account in UK.</a:t>
            </a:r>
          </a:p>
          <a:p>
            <a:pPr marL="0" indent="0">
              <a:buNone/>
            </a:pPr>
            <a:endParaRPr lang="en-GB" dirty="0" smtClean="0"/>
          </a:p>
          <a:p>
            <a:r>
              <a:rPr lang="en-GB" dirty="0" smtClean="0"/>
              <a:t>Responsible for creating system to mimic Dimension Modelling on Hadoop. (Data Warehouse on Big Data). </a:t>
            </a:r>
          </a:p>
          <a:p>
            <a:endParaRPr lang="en-GB" dirty="0" smtClean="0"/>
          </a:p>
          <a:p>
            <a:r>
              <a:rPr lang="en-GB" dirty="0" smtClean="0"/>
              <a:t>Data model had Reference Tables, Dimensions, Facts</a:t>
            </a:r>
          </a:p>
          <a:p>
            <a:pPr marL="0" indent="0">
              <a:buNone/>
            </a:pPr>
            <a:endParaRPr lang="en-GB" dirty="0"/>
          </a:p>
          <a:p>
            <a:r>
              <a:rPr lang="en-GB" dirty="0"/>
              <a:t>Data Repository on Hive. Data transformation using </a:t>
            </a:r>
            <a:r>
              <a:rPr lang="en-GB" dirty="0" smtClean="0"/>
              <a:t>Spark.</a:t>
            </a:r>
          </a:p>
          <a:p>
            <a:pPr marL="0" indent="0">
              <a:buNone/>
            </a:pPr>
            <a:endParaRPr lang="en-GB" dirty="0" smtClean="0"/>
          </a:p>
          <a:p>
            <a:r>
              <a:rPr lang="en-GB" dirty="0" smtClean="0"/>
              <a:t>Batch Jobs created using Apache </a:t>
            </a:r>
            <a:r>
              <a:rPr lang="en-GB" dirty="0"/>
              <a:t>Spark, </a:t>
            </a:r>
            <a:r>
              <a:rPr lang="en-GB" dirty="0" smtClean="0"/>
              <a:t>Hive. Worked with Data Modeller for mapping complex Oracle SQL to </a:t>
            </a:r>
            <a:r>
              <a:rPr lang="en-GB" dirty="0" err="1" smtClean="0"/>
              <a:t>SparkSQL</a:t>
            </a:r>
            <a:r>
              <a:rPr lang="en-GB" dirty="0" smtClean="0"/>
              <a:t>.</a:t>
            </a:r>
          </a:p>
          <a:p>
            <a:endParaRPr lang="en-GB" dirty="0"/>
          </a:p>
        </p:txBody>
      </p:sp>
    </p:spTree>
    <p:extLst>
      <p:ext uri="{BB962C8B-B14F-4D97-AF65-F5344CB8AC3E}">
        <p14:creationId xmlns:p14="http://schemas.microsoft.com/office/powerpoint/2010/main" val="22606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92282"/>
            <a:ext cx="8946541" cy="5656117"/>
          </a:xfrm>
        </p:spPr>
        <p:txBody>
          <a:bodyPr>
            <a:normAutofit fontScale="85000" lnSpcReduction="10000"/>
          </a:bodyPr>
          <a:lstStyle/>
          <a:p>
            <a:endParaRPr lang="en-GB" dirty="0" smtClean="0"/>
          </a:p>
          <a:p>
            <a:r>
              <a:rPr lang="en-GB" dirty="0" smtClean="0"/>
              <a:t>We cannot escape Dimensional Modelling – Data Modeller</a:t>
            </a:r>
          </a:p>
          <a:p>
            <a:endParaRPr lang="en-GB" dirty="0" smtClean="0"/>
          </a:p>
          <a:p>
            <a:r>
              <a:rPr lang="en-GB" dirty="0" smtClean="0"/>
              <a:t>Each </a:t>
            </a:r>
            <a:r>
              <a:rPr lang="en-GB" dirty="0"/>
              <a:t>batch job on an average had 500 Lines of code. 300 Data transformation, rest </a:t>
            </a:r>
            <a:r>
              <a:rPr lang="en-GB" dirty="0" smtClean="0"/>
              <a:t>were Dimensional </a:t>
            </a:r>
            <a:r>
              <a:rPr lang="en-GB" dirty="0"/>
              <a:t>model </a:t>
            </a:r>
            <a:r>
              <a:rPr lang="en-GB" dirty="0" smtClean="0"/>
              <a:t>based logic- </a:t>
            </a:r>
            <a:r>
              <a:rPr lang="en-GB" dirty="0"/>
              <a:t>Primary Keys generation, Complex joins, Slowly Changing Dimensions, Foreign Keys and Spark </a:t>
            </a:r>
            <a:r>
              <a:rPr lang="en-GB" dirty="0" smtClean="0"/>
              <a:t>/ User Variables.</a:t>
            </a:r>
          </a:p>
          <a:p>
            <a:pPr marL="0" indent="0">
              <a:buNone/>
            </a:pPr>
            <a:endParaRPr lang="en-GB" dirty="0"/>
          </a:p>
          <a:p>
            <a:r>
              <a:rPr lang="en-GB" dirty="0" smtClean="0"/>
              <a:t>Around 20 Spark Jobs created to cover the scope of the Project.</a:t>
            </a:r>
          </a:p>
          <a:p>
            <a:pPr marL="0" indent="0">
              <a:buNone/>
            </a:pPr>
            <a:endParaRPr lang="en-GB" dirty="0" smtClean="0"/>
          </a:p>
          <a:p>
            <a:r>
              <a:rPr lang="en-GB" dirty="0" smtClean="0"/>
              <a:t>Patterns begin to appear in the Jobs. Grouped the functionality  and created a Template. Made API available for achieving the functionality.</a:t>
            </a:r>
          </a:p>
          <a:p>
            <a:endParaRPr lang="en-GB" dirty="0"/>
          </a:p>
          <a:p>
            <a:r>
              <a:rPr lang="en-GB" dirty="0" smtClean="0"/>
              <a:t>Templates for Primary Key, Lookups, Joins, SCD 1 and 2 were created in version 0.1</a:t>
            </a:r>
          </a:p>
          <a:p>
            <a:pPr marL="0" indent="0">
              <a:buNone/>
            </a:pPr>
            <a:endParaRPr lang="en-GB" dirty="0" smtClean="0"/>
          </a:p>
          <a:p>
            <a:r>
              <a:rPr lang="en-GB" dirty="0" smtClean="0"/>
              <a:t>The Spark Jobs were refactored to include the Framework. </a:t>
            </a:r>
          </a:p>
          <a:p>
            <a:endParaRPr lang="en-GB" dirty="0"/>
          </a:p>
        </p:txBody>
      </p:sp>
    </p:spTree>
    <p:extLst>
      <p:ext uri="{BB962C8B-B14F-4D97-AF65-F5344CB8AC3E}">
        <p14:creationId xmlns:p14="http://schemas.microsoft.com/office/powerpoint/2010/main" val="1878821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another ETL Framework ?</a:t>
            </a:r>
            <a:endParaRPr lang="en-GB" dirty="0"/>
          </a:p>
        </p:txBody>
      </p:sp>
      <p:sp>
        <p:nvSpPr>
          <p:cNvPr id="3" name="Content Placeholder 2"/>
          <p:cNvSpPr>
            <a:spLocks noGrp="1"/>
          </p:cNvSpPr>
          <p:nvPr>
            <p:ph idx="1"/>
          </p:nvPr>
        </p:nvSpPr>
        <p:spPr>
          <a:xfrm>
            <a:off x="1104293" y="1371600"/>
            <a:ext cx="8946541" cy="4991099"/>
          </a:xfrm>
        </p:spPr>
        <p:txBody>
          <a:bodyPr>
            <a:normAutofit fontScale="92500" lnSpcReduction="20000"/>
          </a:bodyPr>
          <a:lstStyle/>
          <a:p>
            <a:r>
              <a:rPr lang="en-GB" dirty="0" smtClean="0"/>
              <a:t>Market Leaders and Commercial Vendors in Data Integration like </a:t>
            </a:r>
            <a:r>
              <a:rPr lang="en-GB" dirty="0" err="1" smtClean="0"/>
              <a:t>Informatica</a:t>
            </a:r>
            <a:r>
              <a:rPr lang="en-GB" dirty="0" smtClean="0"/>
              <a:t>, IBM </a:t>
            </a:r>
            <a:r>
              <a:rPr lang="en-GB" dirty="0" err="1" smtClean="0"/>
              <a:t>Datastage</a:t>
            </a:r>
            <a:r>
              <a:rPr lang="en-GB" dirty="0" smtClean="0"/>
              <a:t> (both are ETL) have proprietary engines for Data Transformation. Oracle Data Integrator (ELT) rely on underlying database for data transformation.</a:t>
            </a:r>
          </a:p>
          <a:p>
            <a:endParaRPr lang="en-GB" dirty="0" smtClean="0"/>
          </a:p>
          <a:p>
            <a:r>
              <a:rPr lang="en-GB" dirty="0" smtClean="0"/>
              <a:t>Adapted or Improved for Push down processing (on Hadoop cluster). Performance often restricted since Push down feature depends on execution engine of Hadoop i.e. MapReduce, Tez, Hive on Spark. But don’t support Spark as execution engine. They are slow in adopting latest improvement in Hadoop or sometimes don’t support certain products of the Hadoop ecosystem.</a:t>
            </a:r>
          </a:p>
          <a:p>
            <a:endParaRPr lang="en-GB" dirty="0" smtClean="0"/>
          </a:p>
          <a:p>
            <a:r>
              <a:rPr lang="en-GB" dirty="0" smtClean="0"/>
              <a:t>Talend (an exception) can process with Spark as Execution engine, but features is  present in the Commercial Edition.</a:t>
            </a:r>
          </a:p>
          <a:p>
            <a:endParaRPr lang="en-GB" dirty="0" smtClean="0"/>
          </a:p>
          <a:p>
            <a:r>
              <a:rPr lang="en-GB" dirty="0" smtClean="0"/>
              <a:t>We don’t want to compare ETL framework against established ETL Vendors (at earlier stages)</a:t>
            </a:r>
            <a:endParaRPr lang="en-GB" dirty="0"/>
          </a:p>
        </p:txBody>
      </p:sp>
    </p:spTree>
    <p:extLst>
      <p:ext uri="{BB962C8B-B14F-4D97-AF65-F5344CB8AC3E}">
        <p14:creationId xmlns:p14="http://schemas.microsoft.com/office/powerpoint/2010/main" val="543127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of ETL Framework (PK)</a:t>
            </a:r>
            <a:endParaRPr lang="en-GB" dirty="0"/>
          </a:p>
        </p:txBody>
      </p:sp>
      <p:sp>
        <p:nvSpPr>
          <p:cNvPr id="3" name="Content Placeholder 2"/>
          <p:cNvSpPr>
            <a:spLocks noGrp="1"/>
          </p:cNvSpPr>
          <p:nvPr>
            <p:ph idx="1"/>
          </p:nvPr>
        </p:nvSpPr>
        <p:spPr>
          <a:xfrm>
            <a:off x="1103312" y="1330036"/>
            <a:ext cx="8946541" cy="4918363"/>
          </a:xfrm>
        </p:spPr>
        <p:txBody>
          <a:bodyPr/>
          <a:lstStyle/>
          <a:p>
            <a:r>
              <a:rPr lang="en-GB" dirty="0" smtClean="0"/>
              <a:t>Developer includes the ETL Framework JAR’s in the Eclipse environment.</a:t>
            </a:r>
          </a:p>
          <a:p>
            <a:r>
              <a:rPr lang="en-GB" dirty="0" smtClean="0"/>
              <a:t>Focus of building Business/Transformation logic in Spark</a:t>
            </a:r>
          </a:p>
          <a:p>
            <a:r>
              <a:rPr lang="en-GB" dirty="0" smtClean="0"/>
              <a:t>Transform RDD’s and create the Dataframe.</a:t>
            </a:r>
          </a:p>
          <a:p>
            <a:r>
              <a:rPr lang="en-GB" dirty="0" smtClean="0"/>
              <a:t>Dataframe to be stitched with Primary/ Surrogate Keys.</a:t>
            </a:r>
          </a:p>
          <a:p>
            <a:endParaRPr lang="en-GB" dirty="0"/>
          </a:p>
        </p:txBody>
      </p:sp>
    </p:spTree>
    <p:extLst>
      <p:ext uri="{BB962C8B-B14F-4D97-AF65-F5344CB8AC3E}">
        <p14:creationId xmlns:p14="http://schemas.microsoft.com/office/powerpoint/2010/main" val="1659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1846"/>
          </a:xfrm>
        </p:spPr>
        <p:txBody>
          <a:bodyPr/>
          <a:lstStyle/>
          <a:p>
            <a:r>
              <a:rPr lang="en-GB" dirty="0" smtClean="0"/>
              <a:t>Not Another Bunch of API’s</a:t>
            </a:r>
            <a:endParaRPr lang="en-GB" dirty="0"/>
          </a:p>
        </p:txBody>
      </p:sp>
      <p:sp>
        <p:nvSpPr>
          <p:cNvPr id="3" name="Content Placeholder 2"/>
          <p:cNvSpPr>
            <a:spLocks noGrp="1"/>
          </p:cNvSpPr>
          <p:nvPr>
            <p:ph idx="1"/>
          </p:nvPr>
        </p:nvSpPr>
        <p:spPr>
          <a:xfrm>
            <a:off x="1103312" y="1288473"/>
            <a:ext cx="9826457" cy="5273691"/>
          </a:xfrm>
        </p:spPr>
        <p:txBody>
          <a:bodyPr>
            <a:normAutofit fontScale="92500" lnSpcReduction="20000"/>
          </a:bodyPr>
          <a:lstStyle/>
          <a:p>
            <a:r>
              <a:rPr lang="en-GB" dirty="0" smtClean="0"/>
              <a:t>The ETL framework frees the developer with nitty-gritty of Dimensional modelling and let them focus on building Business logic.</a:t>
            </a:r>
          </a:p>
          <a:p>
            <a:endParaRPr lang="en-GB" dirty="0" smtClean="0"/>
          </a:p>
          <a:p>
            <a:r>
              <a:rPr lang="en-GB" dirty="0" smtClean="0"/>
              <a:t>Created using Spark 1.6.1 .Set of JAR’s to be imported.</a:t>
            </a:r>
          </a:p>
          <a:p>
            <a:endParaRPr lang="en-GB" dirty="0" smtClean="0"/>
          </a:p>
          <a:p>
            <a:r>
              <a:rPr lang="en-GB" dirty="0" smtClean="0"/>
              <a:t>Easily extensible.  Complex logic made Simple.</a:t>
            </a:r>
          </a:p>
          <a:p>
            <a:endParaRPr lang="en-GB" dirty="0" smtClean="0"/>
          </a:p>
          <a:p>
            <a:r>
              <a:rPr lang="en-GB" dirty="0" smtClean="0"/>
              <a:t>But is it a ETL Framework ?</a:t>
            </a:r>
          </a:p>
          <a:p>
            <a:endParaRPr lang="en-GB" dirty="0" smtClean="0"/>
          </a:p>
          <a:p>
            <a:r>
              <a:rPr lang="en-GB" dirty="0" smtClean="0"/>
              <a:t>The API provide Data Transformation and Target functionality, no Extraction logic.</a:t>
            </a:r>
          </a:p>
          <a:p>
            <a:endParaRPr lang="en-GB" dirty="0" smtClean="0"/>
          </a:p>
          <a:p>
            <a:r>
              <a:rPr lang="en-GB" dirty="0" smtClean="0"/>
              <a:t>To built a complete ETL Framework, we need </a:t>
            </a:r>
            <a:r>
              <a:rPr lang="en-GB" dirty="0"/>
              <a:t>more features: Low Source System </a:t>
            </a:r>
            <a:r>
              <a:rPr lang="en-GB" dirty="0" smtClean="0"/>
              <a:t>Impact, Highly Performance, Data Validation, Logging, Configurable Built </a:t>
            </a:r>
            <a:r>
              <a:rPr lang="en-GB" dirty="0"/>
              <a:t>in Error </a:t>
            </a:r>
            <a:r>
              <a:rPr lang="en-GB" dirty="0" smtClean="0"/>
              <a:t>Handling, Customizable, Re-Runnable, Meta </a:t>
            </a:r>
            <a:r>
              <a:rPr lang="en-GB" dirty="0"/>
              <a:t>Data Driven Code </a:t>
            </a:r>
            <a:r>
              <a:rPr lang="en-GB" dirty="0" smtClean="0"/>
              <a:t>Generation, Unit </a:t>
            </a:r>
            <a:r>
              <a:rPr lang="en-GB" dirty="0"/>
              <a:t>Testing Capabilities for </a:t>
            </a:r>
            <a:r>
              <a:rPr lang="en-GB" dirty="0" smtClean="0"/>
              <a:t>Development</a:t>
            </a:r>
            <a:endParaRPr lang="en-GB" dirty="0"/>
          </a:p>
        </p:txBody>
      </p:sp>
    </p:spTree>
    <p:extLst>
      <p:ext uri="{BB962C8B-B14F-4D97-AF65-F5344CB8AC3E}">
        <p14:creationId xmlns:p14="http://schemas.microsoft.com/office/powerpoint/2010/main" val="2920617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Vision</a:t>
            </a:r>
            <a:endParaRPr lang="en-GB"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655675730"/>
              </p:ext>
            </p:extLst>
          </p:nvPr>
        </p:nvGraphicFramePr>
        <p:xfrm>
          <a:off x="7551867" y="1834665"/>
          <a:ext cx="4779215" cy="4133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Content Placeholder 2"/>
          <p:cNvSpPr txBox="1">
            <a:spLocks/>
          </p:cNvSpPr>
          <p:nvPr/>
        </p:nvSpPr>
        <p:spPr>
          <a:xfrm>
            <a:off x="925158" y="1514385"/>
            <a:ext cx="6766560" cy="520692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Design a unique and complete ETL framework</a:t>
            </a:r>
          </a:p>
          <a:p>
            <a:r>
              <a:rPr lang="en-GB" dirty="0" smtClean="0"/>
              <a:t>Platform for Developer to Speed up the Development Lifecycle.</a:t>
            </a:r>
          </a:p>
          <a:p>
            <a:r>
              <a:rPr lang="en-GB" dirty="0" smtClean="0"/>
              <a:t>Customized Templates for Data Ingestion (Extraction) capability with Real Time Ingestion.</a:t>
            </a:r>
          </a:p>
          <a:p>
            <a:r>
              <a:rPr lang="en-GB" dirty="0"/>
              <a:t>Customized Template for Dimensional Modelling capabilities plus Real Time Transformation</a:t>
            </a:r>
            <a:r>
              <a:rPr lang="en-GB" dirty="0" smtClean="0"/>
              <a:t>.</a:t>
            </a:r>
          </a:p>
          <a:p>
            <a:r>
              <a:rPr lang="en-GB" dirty="0" smtClean="0"/>
              <a:t>Rule Based Template for Data Validation, API for Real Time Rule checking.</a:t>
            </a:r>
          </a:p>
          <a:p>
            <a:r>
              <a:rPr lang="en-GB" dirty="0" smtClean="0"/>
              <a:t>Data Lineage - Source to Data Mart.</a:t>
            </a:r>
          </a:p>
          <a:p>
            <a:r>
              <a:rPr lang="en-GB" dirty="0" smtClean="0"/>
              <a:t>E2E Scheduling capabilities.</a:t>
            </a:r>
          </a:p>
          <a:p>
            <a:r>
              <a:rPr lang="en-GB" dirty="0" smtClean="0"/>
              <a:t>Open Source the Framework.</a:t>
            </a:r>
          </a:p>
          <a:p>
            <a:endParaRPr lang="en-GB" dirty="0" smtClean="0"/>
          </a:p>
          <a:p>
            <a:endParaRPr lang="en-GB" dirty="0"/>
          </a:p>
          <a:p>
            <a:pPr marL="0" indent="0">
              <a:buNone/>
            </a:pPr>
            <a:r>
              <a:rPr lang="en-GB" dirty="0" smtClean="0"/>
              <a:t>Most of features already available in Apache world</a:t>
            </a:r>
          </a:p>
          <a:p>
            <a:endParaRPr lang="en-GB" dirty="0" smtClean="0"/>
          </a:p>
          <a:p>
            <a:endParaRPr lang="en-GB" dirty="0"/>
          </a:p>
        </p:txBody>
      </p:sp>
    </p:spTree>
    <p:extLst>
      <p:ext uri="{BB962C8B-B14F-4D97-AF65-F5344CB8AC3E}">
        <p14:creationId xmlns:p14="http://schemas.microsoft.com/office/powerpoint/2010/main" val="155691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5522"/>
          </a:xfrm>
        </p:spPr>
        <p:txBody>
          <a:bodyPr/>
          <a:lstStyle/>
          <a:p>
            <a:r>
              <a:rPr lang="en-GB" dirty="0" smtClean="0"/>
              <a:t>Unified Framework</a:t>
            </a:r>
            <a:endParaRPr lang="en-GB" dirty="0"/>
          </a:p>
        </p:txBody>
      </p:sp>
      <p:sp>
        <p:nvSpPr>
          <p:cNvPr id="5" name="Rounded Rectangle 4"/>
          <p:cNvSpPr/>
          <p:nvPr/>
        </p:nvSpPr>
        <p:spPr>
          <a:xfrm>
            <a:off x="6413697" y="3596583"/>
            <a:ext cx="5469255"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Spark ETL Framework</a:t>
            </a:r>
            <a:endParaRPr lang="en-GB" dirty="0"/>
          </a:p>
        </p:txBody>
      </p:sp>
      <p:sp>
        <p:nvSpPr>
          <p:cNvPr id="6" name="Rectangle 5"/>
          <p:cNvSpPr/>
          <p:nvPr/>
        </p:nvSpPr>
        <p:spPr>
          <a:xfrm>
            <a:off x="6497518" y="3127953"/>
            <a:ext cx="1234440" cy="571500"/>
          </a:xfrm>
          <a:prstGeom prst="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Dimensional Modelling</a:t>
            </a:r>
          </a:p>
          <a:p>
            <a:pPr algn="ctr"/>
            <a:r>
              <a:rPr lang="en-GB" sz="1000" dirty="0" smtClean="0"/>
              <a:t>(KT)</a:t>
            </a:r>
            <a:endParaRPr lang="en-GB" sz="1000" dirty="0"/>
          </a:p>
        </p:txBody>
      </p:sp>
      <p:sp>
        <p:nvSpPr>
          <p:cNvPr id="7" name="Rectangle 6"/>
          <p:cNvSpPr/>
          <p:nvPr/>
        </p:nvSpPr>
        <p:spPr>
          <a:xfrm>
            <a:off x="7815779" y="3127953"/>
            <a:ext cx="1234440" cy="571500"/>
          </a:xfrm>
          <a:prstGeom prst="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Ingestion</a:t>
            </a:r>
          </a:p>
          <a:p>
            <a:pPr algn="ctr"/>
            <a:r>
              <a:rPr lang="en-GB" sz="1000" dirty="0" smtClean="0"/>
              <a:t>(KT)</a:t>
            </a:r>
            <a:endParaRPr lang="en-GB" sz="1000" dirty="0"/>
          </a:p>
        </p:txBody>
      </p:sp>
      <p:sp>
        <p:nvSpPr>
          <p:cNvPr id="8" name="Rectangle 7"/>
          <p:cNvSpPr/>
          <p:nvPr/>
        </p:nvSpPr>
        <p:spPr>
          <a:xfrm>
            <a:off x="9191567" y="3127033"/>
            <a:ext cx="1234440" cy="571500"/>
          </a:xfrm>
          <a:prstGeom prst="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Real Time ETL</a:t>
            </a:r>
          </a:p>
          <a:p>
            <a:pPr algn="ctr"/>
            <a:r>
              <a:rPr lang="en-GB" sz="1000" dirty="0" smtClean="0"/>
              <a:t>(KT)</a:t>
            </a:r>
            <a:endParaRPr lang="en-GB" sz="1000" dirty="0"/>
          </a:p>
        </p:txBody>
      </p:sp>
      <p:sp>
        <p:nvSpPr>
          <p:cNvPr id="9" name="Rectangle 8"/>
          <p:cNvSpPr/>
          <p:nvPr/>
        </p:nvSpPr>
        <p:spPr>
          <a:xfrm>
            <a:off x="10509828" y="3127033"/>
            <a:ext cx="1234440" cy="571500"/>
          </a:xfrm>
          <a:prstGeom prst="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Data Pipelines</a:t>
            </a:r>
          </a:p>
          <a:p>
            <a:pPr algn="ctr"/>
            <a:r>
              <a:rPr lang="en-GB" sz="1000" dirty="0" smtClean="0"/>
              <a:t>(KT)</a:t>
            </a:r>
            <a:endParaRPr lang="en-GB" sz="1000" dirty="0"/>
          </a:p>
        </p:txBody>
      </p:sp>
      <p:sp>
        <p:nvSpPr>
          <p:cNvPr id="11" name="Rectangle 10"/>
          <p:cNvSpPr/>
          <p:nvPr/>
        </p:nvSpPr>
        <p:spPr>
          <a:xfrm>
            <a:off x="6497142" y="2595625"/>
            <a:ext cx="1615440" cy="571500"/>
          </a:xfrm>
          <a:prstGeom prst="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Data Validation</a:t>
            </a:r>
          </a:p>
          <a:p>
            <a:pPr algn="ctr"/>
            <a:r>
              <a:rPr lang="en-GB" sz="1000" dirty="0" smtClean="0"/>
              <a:t>(KT)</a:t>
            </a:r>
            <a:endParaRPr lang="en-GB" sz="1000" dirty="0"/>
          </a:p>
        </p:txBody>
      </p:sp>
      <p:sp>
        <p:nvSpPr>
          <p:cNvPr id="12" name="Rectangle 11"/>
          <p:cNvSpPr/>
          <p:nvPr/>
        </p:nvSpPr>
        <p:spPr>
          <a:xfrm>
            <a:off x="8253930" y="2594127"/>
            <a:ext cx="1760220" cy="571500"/>
          </a:xfrm>
          <a:prstGeom prst="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Data Lineage</a:t>
            </a:r>
          </a:p>
          <a:p>
            <a:pPr algn="ctr"/>
            <a:r>
              <a:rPr lang="en-GB" sz="1000" dirty="0" smtClean="0"/>
              <a:t>(KT)</a:t>
            </a:r>
            <a:endParaRPr lang="en-GB" sz="1000" dirty="0"/>
          </a:p>
        </p:txBody>
      </p:sp>
      <p:sp>
        <p:nvSpPr>
          <p:cNvPr id="13" name="Rectangle 12"/>
          <p:cNvSpPr/>
          <p:nvPr/>
        </p:nvSpPr>
        <p:spPr>
          <a:xfrm>
            <a:off x="10117752" y="2594127"/>
            <a:ext cx="1618482" cy="571500"/>
          </a:xfrm>
          <a:prstGeom prst="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Workflow and Scheduling</a:t>
            </a:r>
            <a:endParaRPr lang="en-GB" sz="1000" dirty="0"/>
          </a:p>
        </p:txBody>
      </p:sp>
      <p:sp>
        <p:nvSpPr>
          <p:cNvPr id="14" name="Rectangle 13"/>
          <p:cNvSpPr/>
          <p:nvPr/>
        </p:nvSpPr>
        <p:spPr>
          <a:xfrm>
            <a:off x="6413697" y="2025943"/>
            <a:ext cx="5382762" cy="5715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Graphical User Interface</a:t>
            </a:r>
            <a:endParaRPr lang="en-GB" sz="10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940" y="4375593"/>
            <a:ext cx="676410" cy="67641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870" y="4375593"/>
            <a:ext cx="1287780" cy="67641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9017" y="4375593"/>
            <a:ext cx="1337081" cy="66854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8717" y="4396259"/>
            <a:ext cx="949458" cy="644276"/>
          </a:xfrm>
          <a:prstGeom prst="rect">
            <a:avLst/>
          </a:prstGeom>
        </p:spPr>
      </p:pic>
      <p:sp>
        <p:nvSpPr>
          <p:cNvPr id="20" name="Content Placeholder 2"/>
          <p:cNvSpPr txBox="1">
            <a:spLocks/>
          </p:cNvSpPr>
          <p:nvPr/>
        </p:nvSpPr>
        <p:spPr>
          <a:xfrm>
            <a:off x="646111" y="1397272"/>
            <a:ext cx="4961884" cy="48864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The ETL Repository can be RDBMS or Hadoop Ecosystem.</a:t>
            </a:r>
          </a:p>
          <a:p>
            <a:r>
              <a:rPr lang="en-GB" dirty="0" smtClean="0"/>
              <a:t>Knowledge API/Templates provides the core functionality.</a:t>
            </a:r>
          </a:p>
          <a:p>
            <a:r>
              <a:rPr lang="en-GB" dirty="0" smtClean="0"/>
              <a:t>GUI to </a:t>
            </a:r>
            <a:r>
              <a:rPr lang="en-GB" dirty="0" smtClean="0"/>
              <a:t>manage and configure Knowledge templates.</a:t>
            </a: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
        <p:nvSpPr>
          <p:cNvPr id="21" name="Rectangle 20"/>
          <p:cNvSpPr/>
          <p:nvPr/>
        </p:nvSpPr>
        <p:spPr>
          <a:xfrm>
            <a:off x="6718940" y="5052003"/>
            <a:ext cx="4769235" cy="182880"/>
          </a:xfrm>
          <a:prstGeom prst="rect">
            <a:avLst/>
          </a:prstGeom>
          <a:solidFill>
            <a:schemeClr val="tx2">
              <a:lumMod val="1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b="1" dirty="0" smtClean="0"/>
              <a:t>Repository</a:t>
            </a:r>
            <a:endParaRPr lang="en-GB" sz="1000" b="1" dirty="0"/>
          </a:p>
        </p:txBody>
      </p:sp>
    </p:spTree>
    <p:extLst>
      <p:ext uri="{BB962C8B-B14F-4D97-AF65-F5344CB8AC3E}">
        <p14:creationId xmlns:p14="http://schemas.microsoft.com/office/powerpoint/2010/main" val="1133615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spDef>
      <a:spPr>
        <a:solidFill>
          <a:schemeClr val="accent3">
            <a:lumMod val="75000"/>
          </a:schemeClr>
        </a:solidFill>
        <a:ln>
          <a:solidFill>
            <a:schemeClr val="accent3">
              <a:lumMod val="60000"/>
              <a:lumOff val="4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699</TotalTime>
  <Words>760</Words>
  <Application>Microsoft Office PowerPoint</Application>
  <PresentationFormat>Widescreen</PresentationFormat>
  <Paragraphs>125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ETL Framework</vt:lpstr>
      <vt:lpstr>Agenda</vt:lpstr>
      <vt:lpstr>The Motivation</vt:lpstr>
      <vt:lpstr>PowerPoint Presentation</vt:lpstr>
      <vt:lpstr>Why another ETL Framework ?</vt:lpstr>
      <vt:lpstr>Working of ETL Framework (PK)</vt:lpstr>
      <vt:lpstr>Not Another Bunch of API’s</vt:lpstr>
      <vt:lpstr>Vision</vt:lpstr>
      <vt:lpstr>Unified Framework</vt:lpstr>
      <vt:lpstr>Where are we now ?</vt:lpstr>
    </vt:vector>
  </TitlesOfParts>
  <Company>BT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Framework</dc:title>
  <dc:creator>Bhandari,U,Upendra,TMF C</dc:creator>
  <cp:lastModifiedBy>Bhandari,U,Upendra,TMF C</cp:lastModifiedBy>
  <cp:revision>123</cp:revision>
  <dcterms:created xsi:type="dcterms:W3CDTF">2016-12-15T20:49:16Z</dcterms:created>
  <dcterms:modified xsi:type="dcterms:W3CDTF">2016-12-28T15:42:25Z</dcterms:modified>
</cp:coreProperties>
</file>